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4"/>
    <p:sldMasterId id="2147483670" r:id="rId5"/>
  </p:sldMasterIdLst>
  <p:notesMasterIdLst>
    <p:notesMasterId r:id="rId53"/>
  </p:notesMasterIdLst>
  <p:sldIdLst>
    <p:sldId id="265" r:id="rId6"/>
    <p:sldId id="287" r:id="rId7"/>
    <p:sldId id="299" r:id="rId8"/>
    <p:sldId id="6470" r:id="rId9"/>
    <p:sldId id="288" r:id="rId10"/>
    <p:sldId id="6474" r:id="rId11"/>
    <p:sldId id="6468" r:id="rId12"/>
    <p:sldId id="6466" r:id="rId13"/>
    <p:sldId id="6472" r:id="rId14"/>
    <p:sldId id="303" r:id="rId15"/>
    <p:sldId id="6476" r:id="rId16"/>
    <p:sldId id="280" r:id="rId17"/>
    <p:sldId id="257" r:id="rId18"/>
    <p:sldId id="258" r:id="rId19"/>
    <p:sldId id="259" r:id="rId20"/>
    <p:sldId id="269" r:id="rId21"/>
    <p:sldId id="273" r:id="rId22"/>
    <p:sldId id="274" r:id="rId23"/>
    <p:sldId id="270" r:id="rId24"/>
    <p:sldId id="261" r:id="rId25"/>
    <p:sldId id="275" r:id="rId26"/>
    <p:sldId id="277" r:id="rId27"/>
    <p:sldId id="276" r:id="rId28"/>
    <p:sldId id="279" r:id="rId29"/>
    <p:sldId id="295" r:id="rId30"/>
    <p:sldId id="296" r:id="rId31"/>
    <p:sldId id="297" r:id="rId32"/>
    <p:sldId id="298" r:id="rId33"/>
    <p:sldId id="6458" r:id="rId34"/>
    <p:sldId id="6459" r:id="rId35"/>
    <p:sldId id="272" r:id="rId36"/>
    <p:sldId id="294" r:id="rId37"/>
    <p:sldId id="262" r:id="rId38"/>
    <p:sldId id="260" r:id="rId39"/>
    <p:sldId id="264" r:id="rId40"/>
    <p:sldId id="266" r:id="rId41"/>
    <p:sldId id="267" r:id="rId42"/>
    <p:sldId id="268" r:id="rId43"/>
    <p:sldId id="263" r:id="rId44"/>
    <p:sldId id="281" r:id="rId45"/>
    <p:sldId id="290" r:id="rId46"/>
    <p:sldId id="289" r:id="rId47"/>
    <p:sldId id="293" r:id="rId48"/>
    <p:sldId id="6461" r:id="rId49"/>
    <p:sldId id="6462" r:id="rId50"/>
    <p:sldId id="6464" r:id="rId51"/>
    <p:sldId id="6465" r:id="rId52"/>
  </p:sldIdLst>
  <p:sldSz cx="12192000" cy="6858000"/>
  <p:notesSz cx="7010400" cy="92964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Unknown User" initials="" lastIdx="0" clrIdx="0"/>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C000"/>
    <a:srgbClr val="FBA9EB"/>
    <a:srgbClr val="AD8BE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2FA2E880-ABDE-11D4-C303-3E624A2E11B3}" v="11" dt="2026-01-13T00:35:48.482"/>
    <p1510:client id="{31F4D228-A662-4703-94D3-971D79334272}" v="1" dt="2026-01-13T00:36:20.286"/>
    <p1510:client id="{602B8D6D-6860-45F5-AFEF-AB48372E0B50}" v="2" dt="2026-01-13T14:38:14.018"/>
    <p1510:client id="{C0AEB6EE-B7EA-BE5D-D67E-5D130320B3E5}" v="28" dt="2026-01-13T00:44:56.151"/>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06" d="100"/>
          <a:sy n="106" d="100"/>
        </p:scale>
        <p:origin x="756" y="114"/>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slide" Target="slides/slide21.xml"/><Relationship Id="rId39" Type="http://schemas.openxmlformats.org/officeDocument/2006/relationships/slide" Target="slides/slide34.xml"/><Relationship Id="rId21" Type="http://schemas.openxmlformats.org/officeDocument/2006/relationships/slide" Target="slides/slide16.xml"/><Relationship Id="rId34" Type="http://schemas.openxmlformats.org/officeDocument/2006/relationships/slide" Target="slides/slide29.xml"/><Relationship Id="rId42" Type="http://schemas.openxmlformats.org/officeDocument/2006/relationships/slide" Target="slides/slide37.xml"/><Relationship Id="rId47" Type="http://schemas.openxmlformats.org/officeDocument/2006/relationships/slide" Target="slides/slide42.xml"/><Relationship Id="rId50" Type="http://schemas.openxmlformats.org/officeDocument/2006/relationships/slide" Target="slides/slide45.xml"/><Relationship Id="rId55" Type="http://schemas.openxmlformats.org/officeDocument/2006/relationships/presProps" Target="presProps.xml"/><Relationship Id="rId7" Type="http://schemas.openxmlformats.org/officeDocument/2006/relationships/slide" Target="slides/slide2.xml"/><Relationship Id="rId2" Type="http://schemas.openxmlformats.org/officeDocument/2006/relationships/customXml" Target="../customXml/item2.xml"/><Relationship Id="rId16" Type="http://schemas.openxmlformats.org/officeDocument/2006/relationships/slide" Target="slides/slide11.xml"/><Relationship Id="rId29" Type="http://schemas.openxmlformats.org/officeDocument/2006/relationships/slide" Target="slides/slide24.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slide" Target="slides/slide27.xml"/><Relationship Id="rId37" Type="http://schemas.openxmlformats.org/officeDocument/2006/relationships/slide" Target="slides/slide32.xml"/><Relationship Id="rId40" Type="http://schemas.openxmlformats.org/officeDocument/2006/relationships/slide" Target="slides/slide35.xml"/><Relationship Id="rId45" Type="http://schemas.openxmlformats.org/officeDocument/2006/relationships/slide" Target="slides/slide40.xml"/><Relationship Id="rId53" Type="http://schemas.openxmlformats.org/officeDocument/2006/relationships/notesMaster" Target="notesMasters/notesMaster1.xml"/><Relationship Id="rId58" Type="http://schemas.openxmlformats.org/officeDocument/2006/relationships/tableStyles" Target="tableStyles.xml"/><Relationship Id="rId5" Type="http://schemas.openxmlformats.org/officeDocument/2006/relationships/slideMaster" Target="slideMasters/slideMaster2.xml"/><Relationship Id="rId19" Type="http://schemas.openxmlformats.org/officeDocument/2006/relationships/slide" Target="slides/slide14.xml"/><Relationship Id="rId4" Type="http://schemas.openxmlformats.org/officeDocument/2006/relationships/slideMaster" Target="slideMasters/slideMaster1.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slide" Target="slides/slide30.xml"/><Relationship Id="rId43" Type="http://schemas.openxmlformats.org/officeDocument/2006/relationships/slide" Target="slides/slide38.xml"/><Relationship Id="rId48" Type="http://schemas.openxmlformats.org/officeDocument/2006/relationships/slide" Target="slides/slide43.xml"/><Relationship Id="rId56" Type="http://schemas.openxmlformats.org/officeDocument/2006/relationships/viewProps" Target="viewProps.xml"/><Relationship Id="rId8" Type="http://schemas.openxmlformats.org/officeDocument/2006/relationships/slide" Target="slides/slide3.xml"/><Relationship Id="rId51" Type="http://schemas.openxmlformats.org/officeDocument/2006/relationships/slide" Target="slides/slide46.xml"/><Relationship Id="rId3" Type="http://schemas.openxmlformats.org/officeDocument/2006/relationships/customXml" Target="../customXml/item3.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slide" Target="slides/slide33.xml"/><Relationship Id="rId46" Type="http://schemas.openxmlformats.org/officeDocument/2006/relationships/slide" Target="slides/slide41.xml"/><Relationship Id="rId59" Type="http://schemas.microsoft.com/office/2016/11/relationships/changesInfo" Target="changesInfos/changesInfo1.xml"/><Relationship Id="rId20" Type="http://schemas.openxmlformats.org/officeDocument/2006/relationships/slide" Target="slides/slide15.xml"/><Relationship Id="rId41" Type="http://schemas.openxmlformats.org/officeDocument/2006/relationships/slide" Target="slides/slide36.xml"/><Relationship Id="rId54" Type="http://schemas.openxmlformats.org/officeDocument/2006/relationships/commentAuthors" Target="commentAuthors.xml"/><Relationship Id="rId1" Type="http://schemas.openxmlformats.org/officeDocument/2006/relationships/customXml" Target="../customXml/item1.xml"/><Relationship Id="rId6" Type="http://schemas.openxmlformats.org/officeDocument/2006/relationships/slide" Target="slides/slide1.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slide" Target="slides/slide31.xml"/><Relationship Id="rId49" Type="http://schemas.openxmlformats.org/officeDocument/2006/relationships/slide" Target="slides/slide44.xml"/><Relationship Id="rId57" Type="http://schemas.openxmlformats.org/officeDocument/2006/relationships/theme" Target="theme/theme1.xml"/><Relationship Id="rId10" Type="http://schemas.openxmlformats.org/officeDocument/2006/relationships/slide" Target="slides/slide5.xml"/><Relationship Id="rId31" Type="http://schemas.openxmlformats.org/officeDocument/2006/relationships/slide" Target="slides/slide26.xml"/><Relationship Id="rId44" Type="http://schemas.openxmlformats.org/officeDocument/2006/relationships/slide" Target="slides/slide39.xml"/><Relationship Id="rId52" Type="http://schemas.openxmlformats.org/officeDocument/2006/relationships/slide" Target="slides/slide47.xml"/><Relationship Id="rId60" Type="http://schemas.microsoft.com/office/2015/10/relationships/revisionInfo" Target="revisionInfo.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Miranda, Elena" userId="S::elena.miranda@fortbendisd.gov::b9637c92-facb-49cb-a337-9008a588edcd" providerId="AD" clId="Web-{C668E6C3-D80F-011A-F48B-4D7F5A29DA59}"/>
    <pc:docChg chg="modSld">
      <pc:chgData name="Miranda, Elena" userId="S::elena.miranda@fortbendisd.gov::b9637c92-facb-49cb-a337-9008a588edcd" providerId="AD" clId="Web-{C668E6C3-D80F-011A-F48B-4D7F5A29DA59}" dt="2026-01-12T20:59:51.581" v="57" actId="20577"/>
      <pc:docMkLst>
        <pc:docMk/>
      </pc:docMkLst>
      <pc:sldChg chg="modSp">
        <pc:chgData name="Miranda, Elena" userId="S::elena.miranda@fortbendisd.gov::b9637c92-facb-49cb-a337-9008a588edcd" providerId="AD" clId="Web-{C668E6C3-D80F-011A-F48B-4D7F5A29DA59}" dt="2026-01-12T20:59:51.581" v="57" actId="20577"/>
        <pc:sldMkLst>
          <pc:docMk/>
          <pc:sldMk cId="2110879021" sldId="6464"/>
        </pc:sldMkLst>
        <pc:graphicFrameChg chg="mod modGraphic">
          <ac:chgData name="Miranda, Elena" userId="S::elena.miranda@fortbendisd.gov::b9637c92-facb-49cb-a337-9008a588edcd" providerId="AD" clId="Web-{C668E6C3-D80F-011A-F48B-4D7F5A29DA59}" dt="2026-01-12T20:59:51.581" v="57" actId="20577"/>
          <ac:graphicFrameMkLst>
            <pc:docMk/>
            <pc:sldMk cId="2110879021" sldId="6464"/>
            <ac:graphicFrameMk id="9" creationId="{21D80196-58E3-1840-F86F-08FC79CF909E}"/>
          </ac:graphicFrameMkLst>
        </pc:graphicFrameChg>
      </pc:sldChg>
    </pc:docChg>
  </pc:docChgLst>
  <pc:docChgLst>
    <pc:chgData name="Hitchcock, Cynthia (SMS)" userId="S::cynthiac.hitchcock@fortbendisd.gov::84fb494d-834c-46cf-9ee1-bee67c8276d6" providerId="AD" clId="Web-{2FA2E880-ABDE-11D4-C303-3E624A2E11B3}"/>
    <pc:docChg chg="modSld">
      <pc:chgData name="Hitchcock, Cynthia (SMS)" userId="S::cynthiac.hitchcock@fortbendisd.gov::84fb494d-834c-46cf-9ee1-bee67c8276d6" providerId="AD" clId="Web-{2FA2E880-ABDE-11D4-C303-3E624A2E11B3}" dt="2026-01-13T00:35:48.482" v="7"/>
      <pc:docMkLst>
        <pc:docMk/>
      </pc:docMkLst>
      <pc:sldChg chg="modSp">
        <pc:chgData name="Hitchcock, Cynthia (SMS)" userId="S::cynthiac.hitchcock@fortbendisd.gov::84fb494d-834c-46cf-9ee1-bee67c8276d6" providerId="AD" clId="Web-{2FA2E880-ABDE-11D4-C303-3E624A2E11B3}" dt="2026-01-13T00:29:13.032" v="0" actId="20577"/>
        <pc:sldMkLst>
          <pc:docMk/>
          <pc:sldMk cId="355033872" sldId="265"/>
        </pc:sldMkLst>
        <pc:spChg chg="mod">
          <ac:chgData name="Hitchcock, Cynthia (SMS)" userId="S::cynthiac.hitchcock@fortbendisd.gov::84fb494d-834c-46cf-9ee1-bee67c8276d6" providerId="AD" clId="Web-{2FA2E880-ABDE-11D4-C303-3E624A2E11B3}" dt="2026-01-13T00:29:13.032" v="0" actId="20577"/>
          <ac:spMkLst>
            <pc:docMk/>
            <pc:sldMk cId="355033872" sldId="265"/>
            <ac:spMk id="3" creationId="{255E1F2F-E259-4EA8-9FFD-3A10AF541859}"/>
          </ac:spMkLst>
        </pc:spChg>
      </pc:sldChg>
      <pc:sldChg chg="addSp delSp modSp">
        <pc:chgData name="Hitchcock, Cynthia (SMS)" userId="S::cynthiac.hitchcock@fortbendisd.gov::84fb494d-834c-46cf-9ee1-bee67c8276d6" providerId="AD" clId="Web-{2FA2E880-ABDE-11D4-C303-3E624A2E11B3}" dt="2026-01-13T00:35:48.482" v="7"/>
        <pc:sldMkLst>
          <pc:docMk/>
          <pc:sldMk cId="2487417386" sldId="293"/>
        </pc:sldMkLst>
        <pc:spChg chg="del">
          <ac:chgData name="Hitchcock, Cynthia (SMS)" userId="S::cynthiac.hitchcock@fortbendisd.gov::84fb494d-834c-46cf-9ee1-bee67c8276d6" providerId="AD" clId="Web-{2FA2E880-ABDE-11D4-C303-3E624A2E11B3}" dt="2026-01-13T00:35:23.120" v="2"/>
          <ac:spMkLst>
            <pc:docMk/>
            <pc:sldMk cId="2487417386" sldId="293"/>
            <ac:spMk id="4" creationId="{628210AC-ABA2-3E2C-506E-09D553A99D67}"/>
          </ac:spMkLst>
        </pc:spChg>
        <pc:spChg chg="add del mod">
          <ac:chgData name="Hitchcock, Cynthia (SMS)" userId="S::cynthiac.hitchcock@fortbendisd.gov::84fb494d-834c-46cf-9ee1-bee67c8276d6" providerId="AD" clId="Web-{2FA2E880-ABDE-11D4-C303-3E624A2E11B3}" dt="2026-01-13T00:35:24.823" v="3"/>
          <ac:spMkLst>
            <pc:docMk/>
            <pc:sldMk cId="2487417386" sldId="293"/>
            <ac:spMk id="6" creationId="{A2FCBFBD-1E96-5431-08ED-DCF33F7A7CF0}"/>
          </ac:spMkLst>
        </pc:spChg>
        <pc:spChg chg="add del mod">
          <ac:chgData name="Hitchcock, Cynthia (SMS)" userId="S::cynthiac.hitchcock@fortbendisd.gov::84fb494d-834c-46cf-9ee1-bee67c8276d6" providerId="AD" clId="Web-{2FA2E880-ABDE-11D4-C303-3E624A2E11B3}" dt="2026-01-13T00:35:38.246" v="5"/>
          <ac:spMkLst>
            <pc:docMk/>
            <pc:sldMk cId="2487417386" sldId="293"/>
            <ac:spMk id="9" creationId="{571DCE60-4247-8690-4CDA-0C3448BD0E25}"/>
          </ac:spMkLst>
        </pc:spChg>
        <pc:picChg chg="del">
          <ac:chgData name="Hitchcock, Cynthia (SMS)" userId="S::cynthiac.hitchcock@fortbendisd.gov::84fb494d-834c-46cf-9ee1-bee67c8276d6" providerId="AD" clId="Web-{2FA2E880-ABDE-11D4-C303-3E624A2E11B3}" dt="2026-01-13T00:34:46.880" v="1"/>
          <ac:picMkLst>
            <pc:docMk/>
            <pc:sldMk cId="2487417386" sldId="293"/>
            <ac:picMk id="5" creationId="{76376F06-20C0-5CC8-3B35-378C00D184F1}"/>
          </ac:picMkLst>
        </pc:picChg>
        <pc:picChg chg="add del mod ord">
          <ac:chgData name="Hitchcock, Cynthia (SMS)" userId="S::cynthiac.hitchcock@fortbendisd.gov::84fb494d-834c-46cf-9ee1-bee67c8276d6" providerId="AD" clId="Web-{2FA2E880-ABDE-11D4-C303-3E624A2E11B3}" dt="2026-01-13T00:35:29.105" v="4"/>
          <ac:picMkLst>
            <pc:docMk/>
            <pc:sldMk cId="2487417386" sldId="293"/>
            <ac:picMk id="7" creationId="{05307077-1109-88D9-BF7B-B1CB7A843742}"/>
          </ac:picMkLst>
        </pc:picChg>
        <pc:picChg chg="add del mod">
          <ac:chgData name="Hitchcock, Cynthia (SMS)" userId="S::cynthiac.hitchcock@fortbendisd.gov::84fb494d-834c-46cf-9ee1-bee67c8276d6" providerId="AD" clId="Web-{2FA2E880-ABDE-11D4-C303-3E624A2E11B3}" dt="2026-01-13T00:35:48.482" v="7"/>
          <ac:picMkLst>
            <pc:docMk/>
            <pc:sldMk cId="2487417386" sldId="293"/>
            <ac:picMk id="10" creationId="{C80A49D5-6F19-5FBD-132F-BB2FCE02B893}"/>
          </ac:picMkLst>
        </pc:picChg>
      </pc:sldChg>
    </pc:docChg>
  </pc:docChgLst>
  <pc:docChgLst>
    <pc:chgData name="Wilcox, Emily" userId="f3be4455-01d7-4b47-af12-9da6288b65be" providerId="ADAL" clId="{4C718D4C-2E17-464E-83C0-707556D5FC4E}"/>
    <pc:docChg chg="custSel modSld">
      <pc:chgData name="Wilcox, Emily" userId="f3be4455-01d7-4b47-af12-9da6288b65be" providerId="ADAL" clId="{4C718D4C-2E17-464E-83C0-707556D5FC4E}" dt="2026-01-13T16:36:06.979" v="457" actId="20577"/>
      <pc:docMkLst>
        <pc:docMk/>
      </pc:docMkLst>
      <pc:sldChg chg="modSp mod">
        <pc:chgData name="Wilcox, Emily" userId="f3be4455-01d7-4b47-af12-9da6288b65be" providerId="ADAL" clId="{4C718D4C-2E17-464E-83C0-707556D5FC4E}" dt="2026-01-13T14:31:08.820" v="53" actId="20577"/>
        <pc:sldMkLst>
          <pc:docMk/>
          <pc:sldMk cId="3666110317" sldId="258"/>
        </pc:sldMkLst>
        <pc:spChg chg="mod">
          <ac:chgData name="Wilcox, Emily" userId="f3be4455-01d7-4b47-af12-9da6288b65be" providerId="ADAL" clId="{4C718D4C-2E17-464E-83C0-707556D5FC4E}" dt="2026-01-13T14:31:08.820" v="53" actId="20577"/>
          <ac:spMkLst>
            <pc:docMk/>
            <pc:sldMk cId="3666110317" sldId="258"/>
            <ac:spMk id="4" creationId="{9598552B-D2F1-24C5-E63B-F899C49C1013}"/>
          </ac:spMkLst>
        </pc:spChg>
      </pc:sldChg>
      <pc:sldChg chg="modSp mod">
        <pc:chgData name="Wilcox, Emily" userId="f3be4455-01d7-4b47-af12-9da6288b65be" providerId="ADAL" clId="{4C718D4C-2E17-464E-83C0-707556D5FC4E}" dt="2026-01-13T14:42:46.985" v="207" actId="115"/>
        <pc:sldMkLst>
          <pc:docMk/>
          <pc:sldMk cId="339820899" sldId="259"/>
        </pc:sldMkLst>
        <pc:spChg chg="mod">
          <ac:chgData name="Wilcox, Emily" userId="f3be4455-01d7-4b47-af12-9da6288b65be" providerId="ADAL" clId="{4C718D4C-2E17-464E-83C0-707556D5FC4E}" dt="2026-01-13T14:42:46.985" v="207" actId="115"/>
          <ac:spMkLst>
            <pc:docMk/>
            <pc:sldMk cId="339820899" sldId="259"/>
            <ac:spMk id="3" creationId="{CEAD1076-3B62-1FFF-C7A6-4222B4233C2E}"/>
          </ac:spMkLst>
        </pc:spChg>
      </pc:sldChg>
      <pc:sldChg chg="modSp mod">
        <pc:chgData name="Wilcox, Emily" userId="f3be4455-01d7-4b47-af12-9da6288b65be" providerId="ADAL" clId="{4C718D4C-2E17-464E-83C0-707556D5FC4E}" dt="2026-01-13T14:50:55.563" v="447" actId="20577"/>
        <pc:sldMkLst>
          <pc:docMk/>
          <pc:sldMk cId="3632438426" sldId="260"/>
        </pc:sldMkLst>
        <pc:spChg chg="mod">
          <ac:chgData name="Wilcox, Emily" userId="f3be4455-01d7-4b47-af12-9da6288b65be" providerId="ADAL" clId="{4C718D4C-2E17-464E-83C0-707556D5FC4E}" dt="2026-01-13T14:50:55.563" v="447" actId="20577"/>
          <ac:spMkLst>
            <pc:docMk/>
            <pc:sldMk cId="3632438426" sldId="260"/>
            <ac:spMk id="3" creationId="{F150FE52-55E7-F1C6-7CD0-4F39368DDD93}"/>
          </ac:spMkLst>
        </pc:spChg>
      </pc:sldChg>
      <pc:sldChg chg="modSp mod">
        <pc:chgData name="Wilcox, Emily" userId="f3be4455-01d7-4b47-af12-9da6288b65be" providerId="ADAL" clId="{4C718D4C-2E17-464E-83C0-707556D5FC4E}" dt="2026-01-12T15:08:23.734" v="42" actId="20577"/>
        <pc:sldMkLst>
          <pc:docMk/>
          <pc:sldMk cId="355033872" sldId="265"/>
        </pc:sldMkLst>
        <pc:spChg chg="mod">
          <ac:chgData name="Wilcox, Emily" userId="f3be4455-01d7-4b47-af12-9da6288b65be" providerId="ADAL" clId="{4C718D4C-2E17-464E-83C0-707556D5FC4E}" dt="2026-01-12T15:08:23.734" v="42" actId="20577"/>
          <ac:spMkLst>
            <pc:docMk/>
            <pc:sldMk cId="355033872" sldId="265"/>
            <ac:spMk id="3" creationId="{255E1F2F-E259-4EA8-9FFD-3A10AF541859}"/>
          </ac:spMkLst>
        </pc:spChg>
      </pc:sldChg>
      <pc:sldChg chg="modSp mod">
        <pc:chgData name="Wilcox, Emily" userId="f3be4455-01d7-4b47-af12-9da6288b65be" providerId="ADAL" clId="{4C718D4C-2E17-464E-83C0-707556D5FC4E}" dt="2026-01-13T14:46:09.974" v="342" actId="20577"/>
        <pc:sldMkLst>
          <pc:docMk/>
          <pc:sldMk cId="3976986090" sldId="270"/>
        </pc:sldMkLst>
        <pc:spChg chg="mod">
          <ac:chgData name="Wilcox, Emily" userId="f3be4455-01d7-4b47-af12-9da6288b65be" providerId="ADAL" clId="{4C718D4C-2E17-464E-83C0-707556D5FC4E}" dt="2026-01-13T14:46:09.974" v="342" actId="20577"/>
          <ac:spMkLst>
            <pc:docMk/>
            <pc:sldMk cId="3976986090" sldId="270"/>
            <ac:spMk id="3" creationId="{39DB3DF3-1218-4800-4BB6-601E4AB89382}"/>
          </ac:spMkLst>
        </pc:spChg>
      </pc:sldChg>
      <pc:sldChg chg="modSp mod">
        <pc:chgData name="Wilcox, Emily" userId="f3be4455-01d7-4b47-af12-9da6288b65be" providerId="ADAL" clId="{4C718D4C-2E17-464E-83C0-707556D5FC4E}" dt="2026-01-13T14:44:07.406" v="297" actId="20577"/>
        <pc:sldMkLst>
          <pc:docMk/>
          <pc:sldMk cId="1998053021" sldId="273"/>
        </pc:sldMkLst>
        <pc:spChg chg="mod">
          <ac:chgData name="Wilcox, Emily" userId="f3be4455-01d7-4b47-af12-9da6288b65be" providerId="ADAL" clId="{4C718D4C-2E17-464E-83C0-707556D5FC4E}" dt="2026-01-13T14:44:07.406" v="297" actId="20577"/>
          <ac:spMkLst>
            <pc:docMk/>
            <pc:sldMk cId="1998053021" sldId="273"/>
            <ac:spMk id="3" creationId="{5CDAA74A-BDC5-95E7-8D1A-75B483DC06E9}"/>
          </ac:spMkLst>
        </pc:spChg>
      </pc:sldChg>
      <pc:sldChg chg="modSp mod">
        <pc:chgData name="Wilcox, Emily" userId="f3be4455-01d7-4b47-af12-9da6288b65be" providerId="ADAL" clId="{4C718D4C-2E17-464E-83C0-707556D5FC4E}" dt="2026-01-13T14:34:47.013" v="64" actId="27636"/>
        <pc:sldMkLst>
          <pc:docMk/>
          <pc:sldMk cId="2349483718" sldId="275"/>
        </pc:sldMkLst>
        <pc:spChg chg="mod">
          <ac:chgData name="Wilcox, Emily" userId="f3be4455-01d7-4b47-af12-9da6288b65be" providerId="ADAL" clId="{4C718D4C-2E17-464E-83C0-707556D5FC4E}" dt="2026-01-13T14:34:47.013" v="64" actId="27636"/>
          <ac:spMkLst>
            <pc:docMk/>
            <pc:sldMk cId="2349483718" sldId="275"/>
            <ac:spMk id="3" creationId="{60265503-77E9-A8F8-E933-E4B95BAD5B76}"/>
          </ac:spMkLst>
        </pc:spChg>
      </pc:sldChg>
      <pc:sldChg chg="modSp mod">
        <pc:chgData name="Wilcox, Emily" userId="f3be4455-01d7-4b47-af12-9da6288b65be" providerId="ADAL" clId="{4C718D4C-2E17-464E-83C0-707556D5FC4E}" dt="2026-01-13T14:47:33.819" v="356" actId="20577"/>
        <pc:sldMkLst>
          <pc:docMk/>
          <pc:sldMk cId="1082040351" sldId="276"/>
        </pc:sldMkLst>
        <pc:spChg chg="mod">
          <ac:chgData name="Wilcox, Emily" userId="f3be4455-01d7-4b47-af12-9da6288b65be" providerId="ADAL" clId="{4C718D4C-2E17-464E-83C0-707556D5FC4E}" dt="2026-01-13T14:47:33.819" v="356" actId="20577"/>
          <ac:spMkLst>
            <pc:docMk/>
            <pc:sldMk cId="1082040351" sldId="276"/>
            <ac:spMk id="3" creationId="{F7A36DE5-4C48-FD8C-9C24-9060C1953F21}"/>
          </ac:spMkLst>
        </pc:spChg>
      </pc:sldChg>
      <pc:sldChg chg="modSp mod">
        <pc:chgData name="Wilcox, Emily" userId="f3be4455-01d7-4b47-af12-9da6288b65be" providerId="ADAL" clId="{4C718D4C-2E17-464E-83C0-707556D5FC4E}" dt="2026-01-13T14:35:27.809" v="65" actId="20577"/>
        <pc:sldMkLst>
          <pc:docMk/>
          <pc:sldMk cId="2014288413" sldId="277"/>
        </pc:sldMkLst>
        <pc:spChg chg="mod">
          <ac:chgData name="Wilcox, Emily" userId="f3be4455-01d7-4b47-af12-9da6288b65be" providerId="ADAL" clId="{4C718D4C-2E17-464E-83C0-707556D5FC4E}" dt="2026-01-13T14:35:27.809" v="65" actId="20577"/>
          <ac:spMkLst>
            <pc:docMk/>
            <pc:sldMk cId="2014288413" sldId="277"/>
            <ac:spMk id="3" creationId="{16944514-25A5-7215-05A2-5D49A95BDE10}"/>
          </ac:spMkLst>
        </pc:spChg>
      </pc:sldChg>
      <pc:sldChg chg="addSp delSp modSp mod">
        <pc:chgData name="Wilcox, Emily" userId="f3be4455-01d7-4b47-af12-9da6288b65be" providerId="ADAL" clId="{4C718D4C-2E17-464E-83C0-707556D5FC4E}" dt="2026-01-13T14:29:59.420" v="50" actId="1076"/>
        <pc:sldMkLst>
          <pc:docMk/>
          <pc:sldMk cId="2971828878" sldId="280"/>
        </pc:sldMkLst>
        <pc:spChg chg="add del mod">
          <ac:chgData name="Wilcox, Emily" userId="f3be4455-01d7-4b47-af12-9da6288b65be" providerId="ADAL" clId="{4C718D4C-2E17-464E-83C0-707556D5FC4E}" dt="2026-01-13T14:29:51.007" v="44" actId="931"/>
          <ac:spMkLst>
            <pc:docMk/>
            <pc:sldMk cId="2971828878" sldId="280"/>
            <ac:spMk id="4" creationId="{FD71372C-222F-6E02-5BAB-0B5D97007D08}"/>
          </ac:spMkLst>
        </pc:spChg>
        <pc:picChg chg="del">
          <ac:chgData name="Wilcox, Emily" userId="f3be4455-01d7-4b47-af12-9da6288b65be" providerId="ADAL" clId="{4C718D4C-2E17-464E-83C0-707556D5FC4E}" dt="2026-01-13T14:29:35.528" v="43" actId="478"/>
          <ac:picMkLst>
            <pc:docMk/>
            <pc:sldMk cId="2971828878" sldId="280"/>
            <ac:picMk id="6" creationId="{79200E22-A2CA-2C96-77C1-BC8B7DB6713F}"/>
          </ac:picMkLst>
        </pc:picChg>
        <pc:picChg chg="add mod">
          <ac:chgData name="Wilcox, Emily" userId="f3be4455-01d7-4b47-af12-9da6288b65be" providerId="ADAL" clId="{4C718D4C-2E17-464E-83C0-707556D5FC4E}" dt="2026-01-13T14:29:59.420" v="50" actId="1076"/>
          <ac:picMkLst>
            <pc:docMk/>
            <pc:sldMk cId="2971828878" sldId="280"/>
            <ac:picMk id="7" creationId="{71E80298-1E08-128A-3054-7C9E84D6B31F}"/>
          </ac:picMkLst>
        </pc:picChg>
      </pc:sldChg>
      <pc:sldChg chg="addSp delSp modSp mod">
        <pc:chgData name="Wilcox, Emily" userId="f3be4455-01d7-4b47-af12-9da6288b65be" providerId="ADAL" clId="{4C718D4C-2E17-464E-83C0-707556D5FC4E}" dt="2026-01-13T14:38:21.094" v="151" actId="1076"/>
        <pc:sldMkLst>
          <pc:docMk/>
          <pc:sldMk cId="2552213036" sldId="281"/>
        </pc:sldMkLst>
        <pc:spChg chg="add del mod">
          <ac:chgData name="Wilcox, Emily" userId="f3be4455-01d7-4b47-af12-9da6288b65be" providerId="ADAL" clId="{4C718D4C-2E17-464E-83C0-707556D5FC4E}" dt="2026-01-13T14:38:14.018" v="145" actId="931"/>
          <ac:spMkLst>
            <pc:docMk/>
            <pc:sldMk cId="2552213036" sldId="281"/>
            <ac:spMk id="4" creationId="{A55CD407-7CAB-E9D1-5C23-C582E5A03230}"/>
          </ac:spMkLst>
        </pc:spChg>
        <pc:picChg chg="del">
          <ac:chgData name="Wilcox, Emily" userId="f3be4455-01d7-4b47-af12-9da6288b65be" providerId="ADAL" clId="{4C718D4C-2E17-464E-83C0-707556D5FC4E}" dt="2026-01-13T14:38:09.368" v="144" actId="478"/>
          <ac:picMkLst>
            <pc:docMk/>
            <pc:sldMk cId="2552213036" sldId="281"/>
            <ac:picMk id="6" creationId="{D4A512D6-3B6C-3512-9646-985D7EA33E95}"/>
          </ac:picMkLst>
        </pc:picChg>
        <pc:picChg chg="add mod">
          <ac:chgData name="Wilcox, Emily" userId="f3be4455-01d7-4b47-af12-9da6288b65be" providerId="ADAL" clId="{4C718D4C-2E17-464E-83C0-707556D5FC4E}" dt="2026-01-13T14:38:21.094" v="151" actId="1076"/>
          <ac:picMkLst>
            <pc:docMk/>
            <pc:sldMk cId="2552213036" sldId="281"/>
            <ac:picMk id="7" creationId="{78F90C8D-3D91-D78A-D61B-E3F663A2ACC2}"/>
          </ac:picMkLst>
        </pc:picChg>
      </pc:sldChg>
      <pc:sldChg chg="modSp mod">
        <pc:chgData name="Wilcox, Emily" userId="f3be4455-01d7-4b47-af12-9da6288b65be" providerId="ADAL" clId="{4C718D4C-2E17-464E-83C0-707556D5FC4E}" dt="2026-01-13T14:39:33.223" v="190" actId="20577"/>
        <pc:sldMkLst>
          <pc:docMk/>
          <pc:sldMk cId="321573563" sldId="289"/>
        </pc:sldMkLst>
        <pc:spChg chg="mod">
          <ac:chgData name="Wilcox, Emily" userId="f3be4455-01d7-4b47-af12-9da6288b65be" providerId="ADAL" clId="{4C718D4C-2E17-464E-83C0-707556D5FC4E}" dt="2026-01-13T14:39:33.223" v="190" actId="20577"/>
          <ac:spMkLst>
            <pc:docMk/>
            <pc:sldMk cId="321573563" sldId="289"/>
            <ac:spMk id="3" creationId="{DAEB21D7-5DF5-7AAD-57AA-5C43C5E6F6E8}"/>
          </ac:spMkLst>
        </pc:spChg>
      </pc:sldChg>
      <pc:sldChg chg="modSp mod">
        <pc:chgData name="Wilcox, Emily" userId="f3be4455-01d7-4b47-af12-9da6288b65be" providerId="ADAL" clId="{4C718D4C-2E17-464E-83C0-707556D5FC4E}" dt="2026-01-13T14:39:09.439" v="177" actId="948"/>
        <pc:sldMkLst>
          <pc:docMk/>
          <pc:sldMk cId="3915593071" sldId="290"/>
        </pc:sldMkLst>
        <pc:spChg chg="mod">
          <ac:chgData name="Wilcox, Emily" userId="f3be4455-01d7-4b47-af12-9da6288b65be" providerId="ADAL" clId="{4C718D4C-2E17-464E-83C0-707556D5FC4E}" dt="2026-01-13T14:39:09.439" v="177" actId="948"/>
          <ac:spMkLst>
            <pc:docMk/>
            <pc:sldMk cId="3915593071" sldId="290"/>
            <ac:spMk id="3" creationId="{00000000-0000-0000-0000-000000000000}"/>
          </ac:spMkLst>
        </pc:spChg>
      </pc:sldChg>
      <pc:sldChg chg="modSp mod">
        <pc:chgData name="Wilcox, Emily" userId="f3be4455-01d7-4b47-af12-9da6288b65be" providerId="ADAL" clId="{4C718D4C-2E17-464E-83C0-707556D5FC4E}" dt="2026-01-13T14:48:33.883" v="426" actId="113"/>
        <pc:sldMkLst>
          <pc:docMk/>
          <pc:sldMk cId="1832150331" sldId="297"/>
        </pc:sldMkLst>
        <pc:spChg chg="mod">
          <ac:chgData name="Wilcox, Emily" userId="f3be4455-01d7-4b47-af12-9da6288b65be" providerId="ADAL" clId="{4C718D4C-2E17-464E-83C0-707556D5FC4E}" dt="2026-01-13T14:48:33.883" v="426" actId="113"/>
          <ac:spMkLst>
            <pc:docMk/>
            <pc:sldMk cId="1832150331" sldId="297"/>
            <ac:spMk id="4" creationId="{7ED8FE61-12A6-6CA9-6B6A-59230C42ADE1}"/>
          </ac:spMkLst>
        </pc:spChg>
      </pc:sldChg>
      <pc:sldChg chg="modSp mod">
        <pc:chgData name="Wilcox, Emily" userId="f3be4455-01d7-4b47-af12-9da6288b65be" providerId="ADAL" clId="{4C718D4C-2E17-464E-83C0-707556D5FC4E}" dt="2026-01-13T14:41:20.841" v="197" actId="20577"/>
        <pc:sldMkLst>
          <pc:docMk/>
          <pc:sldMk cId="2110879021" sldId="6464"/>
        </pc:sldMkLst>
        <pc:graphicFrameChg chg="modGraphic">
          <ac:chgData name="Wilcox, Emily" userId="f3be4455-01d7-4b47-af12-9da6288b65be" providerId="ADAL" clId="{4C718D4C-2E17-464E-83C0-707556D5FC4E}" dt="2026-01-13T14:41:20.841" v="197" actId="20577"/>
          <ac:graphicFrameMkLst>
            <pc:docMk/>
            <pc:sldMk cId="2110879021" sldId="6464"/>
            <ac:graphicFrameMk id="9" creationId="{21D80196-58E3-1840-F86F-08FC79CF909E}"/>
          </ac:graphicFrameMkLst>
        </pc:graphicFrameChg>
      </pc:sldChg>
      <pc:sldChg chg="modSp mod">
        <pc:chgData name="Wilcox, Emily" userId="f3be4455-01d7-4b47-af12-9da6288b65be" providerId="ADAL" clId="{4C718D4C-2E17-464E-83C0-707556D5FC4E}" dt="2026-01-13T16:36:06.979" v="457" actId="20577"/>
        <pc:sldMkLst>
          <pc:docMk/>
          <pc:sldMk cId="136538840" sldId="6472"/>
        </pc:sldMkLst>
        <pc:spChg chg="mod">
          <ac:chgData name="Wilcox, Emily" userId="f3be4455-01d7-4b47-af12-9da6288b65be" providerId="ADAL" clId="{4C718D4C-2E17-464E-83C0-707556D5FC4E}" dt="2026-01-13T16:36:06.979" v="457" actId="20577"/>
          <ac:spMkLst>
            <pc:docMk/>
            <pc:sldMk cId="136538840" sldId="6472"/>
            <ac:spMk id="4" creationId="{9DF233A5-78E8-42E8-BE13-FD0FC738EF22}"/>
          </ac:spMkLst>
        </pc:spChg>
      </pc:sldChg>
    </pc:docChg>
  </pc:docChgLst>
  <pc:docChgLst>
    <pc:chgData name="Hitchcock, Cynthia (SMS)" userId="S::cynthiac.hitchcock@fortbendisd.gov::84fb494d-834c-46cf-9ee1-bee67c8276d6" providerId="AD" clId="Web-{C0AEB6EE-B7EA-BE5D-D67E-5D130320B3E5}"/>
    <pc:docChg chg="modSld">
      <pc:chgData name="Hitchcock, Cynthia (SMS)" userId="S::cynthiac.hitchcock@fortbendisd.gov::84fb494d-834c-46cf-9ee1-bee67c8276d6" providerId="AD" clId="Web-{C0AEB6EE-B7EA-BE5D-D67E-5D130320B3E5}" dt="2026-01-13T00:44:56.151" v="26" actId="1076"/>
      <pc:docMkLst>
        <pc:docMk/>
      </pc:docMkLst>
      <pc:sldChg chg="addSp modSp">
        <pc:chgData name="Hitchcock, Cynthia (SMS)" userId="S::cynthiac.hitchcock@fortbendisd.gov::84fb494d-834c-46cf-9ee1-bee67c8276d6" providerId="AD" clId="Web-{C0AEB6EE-B7EA-BE5D-D67E-5D130320B3E5}" dt="2026-01-13T00:44:56.151" v="26" actId="1076"/>
        <pc:sldMkLst>
          <pc:docMk/>
          <pc:sldMk cId="2487417386" sldId="293"/>
        </pc:sldMkLst>
        <pc:spChg chg="mod">
          <ac:chgData name="Hitchcock, Cynthia (SMS)" userId="S::cynthiac.hitchcock@fortbendisd.gov::84fb494d-834c-46cf-9ee1-bee67c8276d6" providerId="AD" clId="Web-{C0AEB6EE-B7EA-BE5D-D67E-5D130320B3E5}" dt="2026-01-13T00:43:13.122" v="19" actId="14100"/>
          <ac:spMkLst>
            <pc:docMk/>
            <pc:sldMk cId="2487417386" sldId="293"/>
            <ac:spMk id="2" creationId="{00000000-0000-0000-0000-000000000000}"/>
          </ac:spMkLst>
        </pc:spChg>
        <pc:spChg chg="mod">
          <ac:chgData name="Hitchcock, Cynthia (SMS)" userId="S::cynthiac.hitchcock@fortbendisd.gov::84fb494d-834c-46cf-9ee1-bee67c8276d6" providerId="AD" clId="Web-{C0AEB6EE-B7EA-BE5D-D67E-5D130320B3E5}" dt="2026-01-13T00:41:58.895" v="15"/>
          <ac:spMkLst>
            <pc:docMk/>
            <pc:sldMk cId="2487417386" sldId="293"/>
            <ac:spMk id="3" creationId="{A8B314D6-ABA0-381E-CC9A-6F91B79392C1}"/>
          </ac:spMkLst>
        </pc:spChg>
        <pc:spChg chg="mod">
          <ac:chgData name="Hitchcock, Cynthia (SMS)" userId="S::cynthiac.hitchcock@fortbendisd.gov::84fb494d-834c-46cf-9ee1-bee67c8276d6" providerId="AD" clId="Web-{C0AEB6EE-B7EA-BE5D-D67E-5D130320B3E5}" dt="2026-01-13T00:41:44.223" v="14"/>
          <ac:spMkLst>
            <pc:docMk/>
            <pc:sldMk cId="2487417386" sldId="293"/>
            <ac:spMk id="4" creationId="{FFE37BBB-B586-7DAF-1697-6568B5EC0759}"/>
          </ac:spMkLst>
        </pc:spChg>
        <pc:spChg chg="mod">
          <ac:chgData name="Hitchcock, Cynthia (SMS)" userId="S::cynthiac.hitchcock@fortbendisd.gov::84fb494d-834c-46cf-9ee1-bee67c8276d6" providerId="AD" clId="Web-{C0AEB6EE-B7EA-BE5D-D67E-5D130320B3E5}" dt="2026-01-13T00:43:54.814" v="22" actId="14100"/>
          <ac:spMkLst>
            <pc:docMk/>
            <pc:sldMk cId="2487417386" sldId="293"/>
            <ac:spMk id="6" creationId="{A6C43A93-936B-3C57-B1A7-1620B86219C0}"/>
          </ac:spMkLst>
        </pc:spChg>
        <pc:spChg chg="mod">
          <ac:chgData name="Hitchcock, Cynthia (SMS)" userId="S::cynthiac.hitchcock@fortbendisd.gov::84fb494d-834c-46cf-9ee1-bee67c8276d6" providerId="AD" clId="Web-{C0AEB6EE-B7EA-BE5D-D67E-5D130320B3E5}" dt="2026-01-13T00:44:15.926" v="24" actId="14100"/>
          <ac:spMkLst>
            <pc:docMk/>
            <pc:sldMk cId="2487417386" sldId="293"/>
            <ac:spMk id="8" creationId="{4FB6AFFC-B964-F3BC-8F3B-35CFDB62278B}"/>
          </ac:spMkLst>
        </pc:spChg>
        <pc:grpChg chg="add mod">
          <ac:chgData name="Hitchcock, Cynthia (SMS)" userId="S::cynthiac.hitchcock@fortbendisd.gov::84fb494d-834c-46cf-9ee1-bee67c8276d6" providerId="AD" clId="Web-{C0AEB6EE-B7EA-BE5D-D67E-5D130320B3E5}" dt="2026-01-13T00:44:56.151" v="26" actId="1076"/>
          <ac:grpSpMkLst>
            <pc:docMk/>
            <pc:sldMk cId="2487417386" sldId="293"/>
            <ac:grpSpMk id="9" creationId="{2EB27408-6E3F-E94A-CD4B-D0F1FF17F5E1}"/>
          </ac:grpSpMkLst>
        </pc:grpChg>
        <pc:grpChg chg="add mod">
          <ac:chgData name="Hitchcock, Cynthia (SMS)" userId="S::cynthiac.hitchcock@fortbendisd.gov::84fb494d-834c-46cf-9ee1-bee67c8276d6" providerId="AD" clId="Web-{C0AEB6EE-B7EA-BE5D-D67E-5D130320B3E5}" dt="2026-01-13T00:44:50.104" v="25" actId="1076"/>
          <ac:grpSpMkLst>
            <pc:docMk/>
            <pc:sldMk cId="2487417386" sldId="293"/>
            <ac:grpSpMk id="10" creationId="{805F3CF8-B357-BCA9-6E7C-F5FE40764C4E}"/>
          </ac:grpSpMkLst>
        </pc:grpChg>
      </pc:sldChg>
    </pc:docChg>
  </pc:docChgLst>
  <pc:docChgLst>
    <pc:chgData name="Hitchcock, Cynthia (SMS)" userId="84fb494d-834c-46cf-9ee1-bee67c8276d6" providerId="ADAL" clId="{0D9D6CD1-1145-4278-B1A2-1F2A98055453}"/>
    <pc:docChg chg="custSel modSld">
      <pc:chgData name="Hitchcock, Cynthia (SMS)" userId="84fb494d-834c-46cf-9ee1-bee67c8276d6" providerId="ADAL" clId="{0D9D6CD1-1145-4278-B1A2-1F2A98055453}" dt="2026-01-13T00:37:08.364" v="3" actId="5793"/>
      <pc:docMkLst>
        <pc:docMk/>
      </pc:docMkLst>
      <pc:sldChg chg="addSp modSp mod">
        <pc:chgData name="Hitchcock, Cynthia (SMS)" userId="84fb494d-834c-46cf-9ee1-bee67c8276d6" providerId="ADAL" clId="{0D9D6CD1-1145-4278-B1A2-1F2A98055453}" dt="2026-01-13T00:37:08.364" v="3" actId="5793"/>
        <pc:sldMkLst>
          <pc:docMk/>
          <pc:sldMk cId="2487417386" sldId="293"/>
        </pc:sldMkLst>
        <pc:spChg chg="add mod">
          <ac:chgData name="Hitchcock, Cynthia (SMS)" userId="84fb494d-834c-46cf-9ee1-bee67c8276d6" providerId="ADAL" clId="{0D9D6CD1-1145-4278-B1A2-1F2A98055453}" dt="2026-01-13T00:36:20.286" v="0"/>
          <ac:spMkLst>
            <pc:docMk/>
            <pc:sldMk cId="2487417386" sldId="293"/>
            <ac:spMk id="3" creationId="{A8B314D6-ABA0-381E-CC9A-6F91B79392C1}"/>
          </ac:spMkLst>
        </pc:spChg>
        <pc:spChg chg="add mod">
          <ac:chgData name="Hitchcock, Cynthia (SMS)" userId="84fb494d-834c-46cf-9ee1-bee67c8276d6" providerId="ADAL" clId="{0D9D6CD1-1145-4278-B1A2-1F2A98055453}" dt="2026-01-13T00:36:20.286" v="0"/>
          <ac:spMkLst>
            <pc:docMk/>
            <pc:sldMk cId="2487417386" sldId="293"/>
            <ac:spMk id="4" creationId="{FFE37BBB-B586-7DAF-1697-6568B5EC0759}"/>
          </ac:spMkLst>
        </pc:spChg>
        <pc:spChg chg="add mod">
          <ac:chgData name="Hitchcock, Cynthia (SMS)" userId="84fb494d-834c-46cf-9ee1-bee67c8276d6" providerId="ADAL" clId="{0D9D6CD1-1145-4278-B1A2-1F2A98055453}" dt="2026-01-13T00:37:05.750" v="2" actId="5793"/>
          <ac:spMkLst>
            <pc:docMk/>
            <pc:sldMk cId="2487417386" sldId="293"/>
            <ac:spMk id="5" creationId="{40D34D42-943D-B342-9559-4A41A184AD4A}"/>
          </ac:spMkLst>
        </pc:spChg>
        <pc:spChg chg="add mod">
          <ac:chgData name="Hitchcock, Cynthia (SMS)" userId="84fb494d-834c-46cf-9ee1-bee67c8276d6" providerId="ADAL" clId="{0D9D6CD1-1145-4278-B1A2-1F2A98055453}" dt="2026-01-13T00:36:20.458" v="1" actId="27636"/>
          <ac:spMkLst>
            <pc:docMk/>
            <pc:sldMk cId="2487417386" sldId="293"/>
            <ac:spMk id="6" creationId="{A6C43A93-936B-3C57-B1A7-1620B86219C0}"/>
          </ac:spMkLst>
        </pc:spChg>
        <pc:spChg chg="add mod">
          <ac:chgData name="Hitchcock, Cynthia (SMS)" userId="84fb494d-834c-46cf-9ee1-bee67c8276d6" providerId="ADAL" clId="{0D9D6CD1-1145-4278-B1A2-1F2A98055453}" dt="2026-01-13T00:37:08.364" v="3" actId="5793"/>
          <ac:spMkLst>
            <pc:docMk/>
            <pc:sldMk cId="2487417386" sldId="293"/>
            <ac:spMk id="7" creationId="{4CF3FEE4-84FE-08C6-8F0C-A3CBED0C484A}"/>
          </ac:spMkLst>
        </pc:spChg>
        <pc:spChg chg="add mod">
          <ac:chgData name="Hitchcock, Cynthia (SMS)" userId="84fb494d-834c-46cf-9ee1-bee67c8276d6" providerId="ADAL" clId="{0D9D6CD1-1145-4278-B1A2-1F2A98055453}" dt="2026-01-13T00:36:20.286" v="0"/>
          <ac:spMkLst>
            <pc:docMk/>
            <pc:sldMk cId="2487417386" sldId="293"/>
            <ac:spMk id="8" creationId="{4FB6AFFC-B964-F3BC-8F3B-35CFDB62278B}"/>
          </ac:spMkLst>
        </pc:spChg>
      </pc:sldChg>
    </pc:docChg>
  </pc:docChgLst>
</pc:chgInfo>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04A5DF9F-C5F4-4F2C-A5A4-7502CB6D15D4}" type="doc">
      <dgm:prSet loTypeId="urn:microsoft.com/office/officeart/2005/8/layout/hList1" loCatId="list" qsTypeId="urn:microsoft.com/office/officeart/2005/8/quickstyle/simple1" qsCatId="simple" csTypeId="urn:microsoft.com/office/officeart/2005/8/colors/accent1_2" csCatId="accent1" phldr="1"/>
      <dgm:spPr/>
      <dgm:t>
        <a:bodyPr/>
        <a:lstStyle/>
        <a:p>
          <a:endParaRPr lang="en-US"/>
        </a:p>
      </dgm:t>
    </dgm:pt>
    <dgm:pt modelId="{6467B351-D0F4-4DAC-A186-C123D11D71CB}">
      <dgm:prSet/>
      <dgm:spPr>
        <a:solidFill>
          <a:srgbClr val="FBA9EB"/>
        </a:solidFill>
        <a:ln>
          <a:solidFill>
            <a:srgbClr val="FBA9EB"/>
          </a:solidFill>
        </a:ln>
      </dgm:spPr>
      <dgm:t>
        <a:bodyPr/>
        <a:lstStyle/>
        <a:p>
          <a:r>
            <a:rPr lang="en-US">
              <a:solidFill>
                <a:schemeClr val="tx1"/>
              </a:solidFill>
            </a:rPr>
            <a:t>5th Grade</a:t>
          </a:r>
        </a:p>
      </dgm:t>
    </dgm:pt>
    <dgm:pt modelId="{C1955E4F-CE27-48AC-83DD-E8FE5C76F5A7}" type="parTrans" cxnId="{E04C8630-9A4B-4327-9670-68E10F83D013}">
      <dgm:prSet/>
      <dgm:spPr/>
      <dgm:t>
        <a:bodyPr/>
        <a:lstStyle/>
        <a:p>
          <a:endParaRPr lang="en-US"/>
        </a:p>
      </dgm:t>
    </dgm:pt>
    <dgm:pt modelId="{6E9E26AA-CC49-449A-B003-199831B656EE}" type="sibTrans" cxnId="{E04C8630-9A4B-4327-9670-68E10F83D013}">
      <dgm:prSet/>
      <dgm:spPr/>
      <dgm:t>
        <a:bodyPr/>
        <a:lstStyle/>
        <a:p>
          <a:endParaRPr lang="en-US"/>
        </a:p>
      </dgm:t>
    </dgm:pt>
    <dgm:pt modelId="{C9158DC9-1C00-4CE9-A68E-51791DBB3C03}">
      <dgm:prSet/>
      <dgm:spPr>
        <a:solidFill>
          <a:schemeClr val="accent5">
            <a:lumMod val="40000"/>
            <a:lumOff val="60000"/>
          </a:schemeClr>
        </a:solidFill>
        <a:ln>
          <a:solidFill>
            <a:schemeClr val="accent5">
              <a:lumMod val="40000"/>
              <a:lumOff val="60000"/>
            </a:schemeClr>
          </a:solidFill>
        </a:ln>
      </dgm:spPr>
      <dgm:t>
        <a:bodyPr/>
        <a:lstStyle/>
        <a:p>
          <a:r>
            <a:rPr lang="en-US">
              <a:solidFill>
                <a:schemeClr val="tx1"/>
              </a:solidFill>
            </a:rPr>
            <a:t>6th Grade</a:t>
          </a:r>
        </a:p>
      </dgm:t>
    </dgm:pt>
    <dgm:pt modelId="{771C94AB-36D0-46A8-BCE9-EB428295066A}" type="parTrans" cxnId="{7F19DBFF-DE2D-4798-AD4F-A968A190C61E}">
      <dgm:prSet/>
      <dgm:spPr/>
      <dgm:t>
        <a:bodyPr/>
        <a:lstStyle/>
        <a:p>
          <a:endParaRPr lang="en-US"/>
        </a:p>
      </dgm:t>
    </dgm:pt>
    <dgm:pt modelId="{E2270C34-0920-4BDC-8544-DEE6DCD11C4E}" type="sibTrans" cxnId="{7F19DBFF-DE2D-4798-AD4F-A968A190C61E}">
      <dgm:prSet/>
      <dgm:spPr/>
      <dgm:t>
        <a:bodyPr/>
        <a:lstStyle/>
        <a:p>
          <a:endParaRPr lang="en-US"/>
        </a:p>
      </dgm:t>
    </dgm:pt>
    <dgm:pt modelId="{C497458C-5F80-49A6-9A9E-AFB6EB95EF97}">
      <dgm:prSet/>
      <dgm:spPr>
        <a:solidFill>
          <a:srgbClr val="AD8BE9"/>
        </a:solidFill>
        <a:ln>
          <a:solidFill>
            <a:srgbClr val="AD8BE9"/>
          </a:solidFill>
        </a:ln>
      </dgm:spPr>
      <dgm:t>
        <a:bodyPr/>
        <a:lstStyle/>
        <a:p>
          <a:pPr rtl="0"/>
          <a:r>
            <a:rPr lang="en-US">
              <a:solidFill>
                <a:schemeClr val="tx1"/>
              </a:solidFill>
            </a:rPr>
            <a:t>7th Grade: </a:t>
          </a:r>
        </a:p>
      </dgm:t>
    </dgm:pt>
    <dgm:pt modelId="{B10AF187-D1D5-4FFF-96DF-15C4E177ED2A}" type="parTrans" cxnId="{D6F735F4-2664-4B7A-A887-DFDDDB759963}">
      <dgm:prSet/>
      <dgm:spPr/>
      <dgm:t>
        <a:bodyPr/>
        <a:lstStyle/>
        <a:p>
          <a:endParaRPr lang="en-US"/>
        </a:p>
      </dgm:t>
    </dgm:pt>
    <dgm:pt modelId="{ED3AEBF8-A8A8-4531-B64A-45BF367AB864}" type="sibTrans" cxnId="{D6F735F4-2664-4B7A-A887-DFDDDB759963}">
      <dgm:prSet/>
      <dgm:spPr/>
      <dgm:t>
        <a:bodyPr/>
        <a:lstStyle/>
        <a:p>
          <a:endParaRPr lang="en-US"/>
        </a:p>
      </dgm:t>
    </dgm:pt>
    <dgm:pt modelId="{008D6FDC-F207-40F2-B75B-8722A03B9D4B}">
      <dgm:prSet/>
      <dgm:spPr>
        <a:solidFill>
          <a:schemeClr val="bg1">
            <a:alpha val="90000"/>
          </a:schemeClr>
        </a:solidFill>
        <a:ln w="38100">
          <a:solidFill>
            <a:srgbClr val="AD8BE9"/>
          </a:solidFill>
        </a:ln>
      </dgm:spPr>
      <dgm:t>
        <a:bodyPr/>
        <a:lstStyle/>
        <a:p>
          <a:r>
            <a:rPr lang="en-US"/>
            <a:t>January 26 – Course Offerings &amp; Worksheet Instructions</a:t>
          </a:r>
        </a:p>
      </dgm:t>
    </dgm:pt>
    <dgm:pt modelId="{E686C103-31E9-4E3E-B5B5-8062A48AAF09}" type="parTrans" cxnId="{B3D3DEAC-D4F8-4C48-AB03-52ED1D44CD33}">
      <dgm:prSet/>
      <dgm:spPr/>
      <dgm:t>
        <a:bodyPr/>
        <a:lstStyle/>
        <a:p>
          <a:endParaRPr lang="en-US"/>
        </a:p>
      </dgm:t>
    </dgm:pt>
    <dgm:pt modelId="{E6952315-B326-407E-9BFF-93B75A7A141C}" type="sibTrans" cxnId="{B3D3DEAC-D4F8-4C48-AB03-52ED1D44CD33}">
      <dgm:prSet/>
      <dgm:spPr/>
      <dgm:t>
        <a:bodyPr/>
        <a:lstStyle/>
        <a:p>
          <a:endParaRPr lang="en-US"/>
        </a:p>
      </dgm:t>
    </dgm:pt>
    <dgm:pt modelId="{B6A9209B-5E22-4A3E-B025-E8F02CECAAE8}">
      <dgm:prSet/>
      <dgm:spPr>
        <a:solidFill>
          <a:schemeClr val="bg1">
            <a:alpha val="90000"/>
          </a:schemeClr>
        </a:solidFill>
        <a:ln w="38100">
          <a:solidFill>
            <a:schemeClr val="accent5">
              <a:lumMod val="40000"/>
              <a:lumOff val="60000"/>
              <a:alpha val="90000"/>
            </a:schemeClr>
          </a:solidFill>
        </a:ln>
      </dgm:spPr>
      <dgm:t>
        <a:bodyPr/>
        <a:lstStyle/>
        <a:p>
          <a:r>
            <a:rPr lang="en-US"/>
            <a:t>January 27 - Course Offerings &amp; Worksheet Instructions</a:t>
          </a:r>
        </a:p>
      </dgm:t>
    </dgm:pt>
    <dgm:pt modelId="{AEA05600-78BF-4455-A931-AF7BDEABE1BA}" type="parTrans" cxnId="{EA0F1F68-4FD3-4C35-94B2-C94004AB3635}">
      <dgm:prSet/>
      <dgm:spPr/>
      <dgm:t>
        <a:bodyPr/>
        <a:lstStyle/>
        <a:p>
          <a:endParaRPr lang="en-US"/>
        </a:p>
      </dgm:t>
    </dgm:pt>
    <dgm:pt modelId="{7882170B-4066-4B26-8993-CE114D7FEAD8}" type="sibTrans" cxnId="{EA0F1F68-4FD3-4C35-94B2-C94004AB3635}">
      <dgm:prSet/>
      <dgm:spPr/>
      <dgm:t>
        <a:bodyPr/>
        <a:lstStyle/>
        <a:p>
          <a:endParaRPr lang="en-US"/>
        </a:p>
      </dgm:t>
    </dgm:pt>
    <dgm:pt modelId="{60974F78-332E-4BD4-BED1-8121441A9151}">
      <dgm:prSet/>
      <dgm:spPr>
        <a:solidFill>
          <a:schemeClr val="bg1">
            <a:alpha val="90000"/>
          </a:schemeClr>
        </a:solidFill>
        <a:ln w="38100">
          <a:solidFill>
            <a:schemeClr val="accent5">
              <a:lumMod val="40000"/>
              <a:lumOff val="60000"/>
              <a:alpha val="90000"/>
            </a:schemeClr>
          </a:solidFill>
        </a:ln>
      </dgm:spPr>
      <dgm:t>
        <a:bodyPr/>
        <a:lstStyle/>
        <a:p>
          <a:r>
            <a:rPr lang="en-US"/>
            <a:t>February 2 – Worksheets Due</a:t>
          </a:r>
        </a:p>
      </dgm:t>
    </dgm:pt>
    <dgm:pt modelId="{88155A63-3666-43B0-B4BC-FA17129F8FEE}" type="parTrans" cxnId="{134ECE1C-F16F-48DD-86F9-61AC88060145}">
      <dgm:prSet/>
      <dgm:spPr/>
      <dgm:t>
        <a:bodyPr/>
        <a:lstStyle/>
        <a:p>
          <a:endParaRPr lang="en-US"/>
        </a:p>
      </dgm:t>
    </dgm:pt>
    <dgm:pt modelId="{528FEC13-1E7D-4EA6-8333-D725115B3C19}" type="sibTrans" cxnId="{134ECE1C-F16F-48DD-86F9-61AC88060145}">
      <dgm:prSet/>
      <dgm:spPr/>
      <dgm:t>
        <a:bodyPr/>
        <a:lstStyle/>
        <a:p>
          <a:endParaRPr lang="en-US"/>
        </a:p>
      </dgm:t>
    </dgm:pt>
    <dgm:pt modelId="{2B497075-42E3-451B-8BE2-29D190A8FE39}">
      <dgm:prSet/>
      <dgm:spPr>
        <a:solidFill>
          <a:schemeClr val="bg1">
            <a:alpha val="90000"/>
          </a:schemeClr>
        </a:solidFill>
        <a:ln w="38100">
          <a:solidFill>
            <a:schemeClr val="accent5">
              <a:lumMod val="40000"/>
              <a:lumOff val="60000"/>
              <a:alpha val="90000"/>
            </a:schemeClr>
          </a:solidFill>
        </a:ln>
      </dgm:spPr>
      <dgm:t>
        <a:bodyPr/>
        <a:lstStyle/>
        <a:p>
          <a:r>
            <a:rPr lang="en-US"/>
            <a:t>February 4 – </a:t>
          </a:r>
          <a:r>
            <a:rPr lang="en-US" err="1"/>
            <a:t>SchooLinks</a:t>
          </a:r>
          <a:r>
            <a:rPr lang="en-US"/>
            <a:t> Entry</a:t>
          </a:r>
        </a:p>
      </dgm:t>
    </dgm:pt>
    <dgm:pt modelId="{C3E1BD5A-507B-40E7-8F4F-88EEB3F32F22}" type="parTrans" cxnId="{9105A17A-4EFB-4D13-8D04-2EBD93FE8144}">
      <dgm:prSet/>
      <dgm:spPr/>
      <dgm:t>
        <a:bodyPr/>
        <a:lstStyle/>
        <a:p>
          <a:endParaRPr lang="en-US"/>
        </a:p>
      </dgm:t>
    </dgm:pt>
    <dgm:pt modelId="{9F94824A-8319-4639-AB23-BE1FAB19E38F}" type="sibTrans" cxnId="{9105A17A-4EFB-4D13-8D04-2EBD93FE8144}">
      <dgm:prSet/>
      <dgm:spPr/>
      <dgm:t>
        <a:bodyPr/>
        <a:lstStyle/>
        <a:p>
          <a:endParaRPr lang="en-US"/>
        </a:p>
      </dgm:t>
    </dgm:pt>
    <dgm:pt modelId="{E407D456-7A9A-4CDD-96FF-90BD3DDE881E}">
      <dgm:prSet/>
      <dgm:spPr>
        <a:solidFill>
          <a:schemeClr val="bg1">
            <a:alpha val="90000"/>
          </a:schemeClr>
        </a:solidFill>
        <a:ln w="38100">
          <a:solidFill>
            <a:srgbClr val="AD8BE9"/>
          </a:solidFill>
        </a:ln>
      </dgm:spPr>
      <dgm:t>
        <a:bodyPr/>
        <a:lstStyle/>
        <a:p>
          <a:r>
            <a:rPr lang="en-US"/>
            <a:t>February 2 – Worksheets Due</a:t>
          </a:r>
        </a:p>
      </dgm:t>
    </dgm:pt>
    <dgm:pt modelId="{B9BC2C8D-730F-4E02-8AFA-06C51C609423}" type="parTrans" cxnId="{E3982CA3-E3BC-4E51-874D-39C85FBAFE34}">
      <dgm:prSet/>
      <dgm:spPr/>
      <dgm:t>
        <a:bodyPr/>
        <a:lstStyle/>
        <a:p>
          <a:endParaRPr lang="en-US"/>
        </a:p>
      </dgm:t>
    </dgm:pt>
    <dgm:pt modelId="{FC496ADE-8495-4031-BD4F-EF32CC8AFB4F}" type="sibTrans" cxnId="{E3982CA3-E3BC-4E51-874D-39C85FBAFE34}">
      <dgm:prSet/>
      <dgm:spPr/>
      <dgm:t>
        <a:bodyPr/>
        <a:lstStyle/>
        <a:p>
          <a:endParaRPr lang="en-US"/>
        </a:p>
      </dgm:t>
    </dgm:pt>
    <dgm:pt modelId="{FC6A6A1B-C32D-4883-B5AC-91CDB56B8F44}">
      <dgm:prSet/>
      <dgm:spPr>
        <a:solidFill>
          <a:schemeClr val="bg1">
            <a:alpha val="90000"/>
          </a:schemeClr>
        </a:solidFill>
        <a:ln w="38100">
          <a:solidFill>
            <a:srgbClr val="AD8BE9"/>
          </a:solidFill>
        </a:ln>
      </dgm:spPr>
      <dgm:t>
        <a:bodyPr/>
        <a:lstStyle/>
        <a:p>
          <a:r>
            <a:rPr lang="en-US"/>
            <a:t>February 3 - </a:t>
          </a:r>
          <a:r>
            <a:rPr lang="en-US" err="1"/>
            <a:t>SchooLinks</a:t>
          </a:r>
          <a:r>
            <a:rPr lang="en-US"/>
            <a:t> Entry</a:t>
          </a:r>
        </a:p>
      </dgm:t>
    </dgm:pt>
    <dgm:pt modelId="{7B67FDD3-CBE9-4B09-9E2F-B8A5C231256F}" type="parTrans" cxnId="{A1D59494-AE3C-498F-AB0B-66E88E137F24}">
      <dgm:prSet/>
      <dgm:spPr/>
      <dgm:t>
        <a:bodyPr/>
        <a:lstStyle/>
        <a:p>
          <a:endParaRPr lang="en-US"/>
        </a:p>
      </dgm:t>
    </dgm:pt>
    <dgm:pt modelId="{16B23668-8874-4370-8C5C-2F0848FC6FDB}" type="sibTrans" cxnId="{A1D59494-AE3C-498F-AB0B-66E88E137F24}">
      <dgm:prSet/>
      <dgm:spPr/>
      <dgm:t>
        <a:bodyPr/>
        <a:lstStyle/>
        <a:p>
          <a:endParaRPr lang="en-US"/>
        </a:p>
      </dgm:t>
    </dgm:pt>
    <dgm:pt modelId="{91A9DDEE-4518-4526-AAB9-2687686C72CC}">
      <dgm:prSet/>
      <dgm:spPr>
        <a:solidFill>
          <a:schemeClr val="bg1">
            <a:alpha val="90000"/>
          </a:schemeClr>
        </a:solidFill>
        <a:ln w="38100">
          <a:solidFill>
            <a:srgbClr val="FBA9EB"/>
          </a:solidFill>
        </a:ln>
      </dgm:spPr>
      <dgm:t>
        <a:bodyPr/>
        <a:lstStyle/>
        <a:p>
          <a:r>
            <a:rPr lang="en-US"/>
            <a:t>January 28 – Elementary Schools visit </a:t>
          </a:r>
          <a:r>
            <a:rPr lang="en-US" err="1"/>
            <a:t>Sartartia</a:t>
          </a:r>
          <a:endParaRPr lang="en-US"/>
        </a:p>
      </dgm:t>
    </dgm:pt>
    <dgm:pt modelId="{8CBB7219-909D-4CB7-98CF-CCF1EAEC9AE6}" type="parTrans" cxnId="{EB25F7B1-9F02-4B03-A8B0-2EDD18BD1D4E}">
      <dgm:prSet/>
      <dgm:spPr/>
      <dgm:t>
        <a:bodyPr/>
        <a:lstStyle/>
        <a:p>
          <a:endParaRPr lang="en-US"/>
        </a:p>
      </dgm:t>
    </dgm:pt>
    <dgm:pt modelId="{21486519-26FB-4885-B652-06DFB767EA71}" type="sibTrans" cxnId="{EB25F7B1-9F02-4B03-A8B0-2EDD18BD1D4E}">
      <dgm:prSet/>
      <dgm:spPr/>
      <dgm:t>
        <a:bodyPr/>
        <a:lstStyle/>
        <a:p>
          <a:endParaRPr lang="en-US"/>
        </a:p>
      </dgm:t>
    </dgm:pt>
    <dgm:pt modelId="{12B11CAB-8771-4791-86F0-DF37C5FA8735}">
      <dgm:prSet/>
      <dgm:spPr>
        <a:solidFill>
          <a:schemeClr val="bg1">
            <a:alpha val="90000"/>
          </a:schemeClr>
        </a:solidFill>
        <a:ln w="38100">
          <a:solidFill>
            <a:srgbClr val="FBA9EB"/>
          </a:solidFill>
        </a:ln>
      </dgm:spPr>
      <dgm:t>
        <a:bodyPr/>
        <a:lstStyle/>
        <a:p>
          <a:r>
            <a:rPr lang="en-US"/>
            <a:t>February 13 – Skyward entry closes</a:t>
          </a:r>
        </a:p>
      </dgm:t>
    </dgm:pt>
    <dgm:pt modelId="{97CD4F61-0A0A-4E15-BA2D-7D34D8167402}" type="parTrans" cxnId="{A4112148-8453-404A-ACA4-C76E0ABD38BC}">
      <dgm:prSet/>
      <dgm:spPr/>
      <dgm:t>
        <a:bodyPr/>
        <a:lstStyle/>
        <a:p>
          <a:endParaRPr lang="en-US"/>
        </a:p>
      </dgm:t>
    </dgm:pt>
    <dgm:pt modelId="{CEF4299D-841E-48F7-A386-EE61AA877B1F}" type="sibTrans" cxnId="{A4112148-8453-404A-ACA4-C76E0ABD38BC}">
      <dgm:prSet/>
      <dgm:spPr/>
      <dgm:t>
        <a:bodyPr/>
        <a:lstStyle/>
        <a:p>
          <a:endParaRPr lang="en-US"/>
        </a:p>
      </dgm:t>
    </dgm:pt>
    <dgm:pt modelId="{AF945184-6B2B-44E2-AE54-2B59BD8E16D4}" type="pres">
      <dgm:prSet presAssocID="{04A5DF9F-C5F4-4F2C-A5A4-7502CB6D15D4}" presName="Name0" presStyleCnt="0">
        <dgm:presLayoutVars>
          <dgm:dir/>
          <dgm:animLvl val="lvl"/>
          <dgm:resizeHandles val="exact"/>
        </dgm:presLayoutVars>
      </dgm:prSet>
      <dgm:spPr/>
    </dgm:pt>
    <dgm:pt modelId="{3FADC53B-4FA2-4810-B9C7-3E31462DC59F}" type="pres">
      <dgm:prSet presAssocID="{6467B351-D0F4-4DAC-A186-C123D11D71CB}" presName="composite" presStyleCnt="0"/>
      <dgm:spPr/>
    </dgm:pt>
    <dgm:pt modelId="{1930254A-A74A-4E54-BF00-18720ECA37CC}" type="pres">
      <dgm:prSet presAssocID="{6467B351-D0F4-4DAC-A186-C123D11D71CB}" presName="parTx" presStyleLbl="alignNode1" presStyleIdx="0" presStyleCnt="3">
        <dgm:presLayoutVars>
          <dgm:chMax val="0"/>
          <dgm:chPref val="0"/>
          <dgm:bulletEnabled val="1"/>
        </dgm:presLayoutVars>
      </dgm:prSet>
      <dgm:spPr/>
    </dgm:pt>
    <dgm:pt modelId="{C0F4D32F-6888-40E5-BCD5-974ED58F4393}" type="pres">
      <dgm:prSet presAssocID="{6467B351-D0F4-4DAC-A186-C123D11D71CB}" presName="desTx" presStyleLbl="alignAccFollowNode1" presStyleIdx="0" presStyleCnt="3">
        <dgm:presLayoutVars>
          <dgm:bulletEnabled val="1"/>
        </dgm:presLayoutVars>
      </dgm:prSet>
      <dgm:spPr/>
    </dgm:pt>
    <dgm:pt modelId="{BCBF6C17-411E-4E0F-883E-AF6C7ED08392}" type="pres">
      <dgm:prSet presAssocID="{6E9E26AA-CC49-449A-B003-199831B656EE}" presName="space" presStyleCnt="0"/>
      <dgm:spPr/>
    </dgm:pt>
    <dgm:pt modelId="{17F8A542-BCAB-4CDD-9968-FAAA753E7861}" type="pres">
      <dgm:prSet presAssocID="{C9158DC9-1C00-4CE9-A68E-51791DBB3C03}" presName="composite" presStyleCnt="0"/>
      <dgm:spPr/>
    </dgm:pt>
    <dgm:pt modelId="{549D8C10-9086-44A5-AE42-D470C4B9A96D}" type="pres">
      <dgm:prSet presAssocID="{C9158DC9-1C00-4CE9-A68E-51791DBB3C03}" presName="parTx" presStyleLbl="alignNode1" presStyleIdx="1" presStyleCnt="3">
        <dgm:presLayoutVars>
          <dgm:chMax val="0"/>
          <dgm:chPref val="0"/>
          <dgm:bulletEnabled val="1"/>
        </dgm:presLayoutVars>
      </dgm:prSet>
      <dgm:spPr/>
    </dgm:pt>
    <dgm:pt modelId="{B352E889-4D14-4144-9A41-99F48DA1C7A9}" type="pres">
      <dgm:prSet presAssocID="{C9158DC9-1C00-4CE9-A68E-51791DBB3C03}" presName="desTx" presStyleLbl="alignAccFollowNode1" presStyleIdx="1" presStyleCnt="3">
        <dgm:presLayoutVars>
          <dgm:bulletEnabled val="1"/>
        </dgm:presLayoutVars>
      </dgm:prSet>
      <dgm:spPr/>
    </dgm:pt>
    <dgm:pt modelId="{2E1AF627-7F22-4981-B832-B0C389B3232C}" type="pres">
      <dgm:prSet presAssocID="{E2270C34-0920-4BDC-8544-DEE6DCD11C4E}" presName="space" presStyleCnt="0"/>
      <dgm:spPr/>
    </dgm:pt>
    <dgm:pt modelId="{10159CE0-C478-4E75-873B-B2ACC866ADB8}" type="pres">
      <dgm:prSet presAssocID="{C497458C-5F80-49A6-9A9E-AFB6EB95EF97}" presName="composite" presStyleCnt="0"/>
      <dgm:spPr/>
    </dgm:pt>
    <dgm:pt modelId="{6544CEA7-9B4C-490B-9AEE-986306AFA28A}" type="pres">
      <dgm:prSet presAssocID="{C497458C-5F80-49A6-9A9E-AFB6EB95EF97}" presName="parTx" presStyleLbl="alignNode1" presStyleIdx="2" presStyleCnt="3">
        <dgm:presLayoutVars>
          <dgm:chMax val="0"/>
          <dgm:chPref val="0"/>
          <dgm:bulletEnabled val="1"/>
        </dgm:presLayoutVars>
      </dgm:prSet>
      <dgm:spPr/>
    </dgm:pt>
    <dgm:pt modelId="{1EA3E30F-8E13-4A4F-9CDA-66CB953E6847}" type="pres">
      <dgm:prSet presAssocID="{C497458C-5F80-49A6-9A9E-AFB6EB95EF97}" presName="desTx" presStyleLbl="alignAccFollowNode1" presStyleIdx="2" presStyleCnt="3">
        <dgm:presLayoutVars>
          <dgm:bulletEnabled val="1"/>
        </dgm:presLayoutVars>
      </dgm:prSet>
      <dgm:spPr/>
    </dgm:pt>
  </dgm:ptLst>
  <dgm:cxnLst>
    <dgm:cxn modelId="{0E8B4009-98BF-41D0-94C3-34C616043A11}" type="presOf" srcId="{C497458C-5F80-49A6-9A9E-AFB6EB95EF97}" destId="{6544CEA7-9B4C-490B-9AEE-986306AFA28A}" srcOrd="0" destOrd="0" presId="urn:microsoft.com/office/officeart/2005/8/layout/hList1"/>
    <dgm:cxn modelId="{5DEEC511-B8A8-409E-A616-EBB793D389DA}" type="presOf" srcId="{2B497075-42E3-451B-8BE2-29D190A8FE39}" destId="{B352E889-4D14-4144-9A41-99F48DA1C7A9}" srcOrd="0" destOrd="2" presId="urn:microsoft.com/office/officeart/2005/8/layout/hList1"/>
    <dgm:cxn modelId="{F6799F18-AE21-4D00-A02E-CAB1B6DD9797}" type="presOf" srcId="{6467B351-D0F4-4DAC-A186-C123D11D71CB}" destId="{1930254A-A74A-4E54-BF00-18720ECA37CC}" srcOrd="0" destOrd="0" presId="urn:microsoft.com/office/officeart/2005/8/layout/hList1"/>
    <dgm:cxn modelId="{54825919-E964-4D54-969A-AAB516B362AF}" type="presOf" srcId="{04A5DF9F-C5F4-4F2C-A5A4-7502CB6D15D4}" destId="{AF945184-6B2B-44E2-AE54-2B59BD8E16D4}" srcOrd="0" destOrd="0" presId="urn:microsoft.com/office/officeart/2005/8/layout/hList1"/>
    <dgm:cxn modelId="{134ECE1C-F16F-48DD-86F9-61AC88060145}" srcId="{C9158DC9-1C00-4CE9-A68E-51791DBB3C03}" destId="{60974F78-332E-4BD4-BED1-8121441A9151}" srcOrd="1" destOrd="0" parTransId="{88155A63-3666-43B0-B4BC-FA17129F8FEE}" sibTransId="{528FEC13-1E7D-4EA6-8333-D725115B3C19}"/>
    <dgm:cxn modelId="{2415C823-7F24-4CCA-B11A-33F3F018B64C}" type="presOf" srcId="{91A9DDEE-4518-4526-AAB9-2687686C72CC}" destId="{C0F4D32F-6888-40E5-BCD5-974ED58F4393}" srcOrd="0" destOrd="0" presId="urn:microsoft.com/office/officeart/2005/8/layout/hList1"/>
    <dgm:cxn modelId="{E04C8630-9A4B-4327-9670-68E10F83D013}" srcId="{04A5DF9F-C5F4-4F2C-A5A4-7502CB6D15D4}" destId="{6467B351-D0F4-4DAC-A186-C123D11D71CB}" srcOrd="0" destOrd="0" parTransId="{C1955E4F-CE27-48AC-83DD-E8FE5C76F5A7}" sibTransId="{6E9E26AA-CC49-449A-B003-199831B656EE}"/>
    <dgm:cxn modelId="{39075F39-77C2-404F-BD89-FD01EB83F9F0}" type="presOf" srcId="{60974F78-332E-4BD4-BED1-8121441A9151}" destId="{B352E889-4D14-4144-9A41-99F48DA1C7A9}" srcOrd="0" destOrd="1" presId="urn:microsoft.com/office/officeart/2005/8/layout/hList1"/>
    <dgm:cxn modelId="{D1F9E55C-81FA-4E40-AC8C-392F7ED8A36D}" type="presOf" srcId="{C9158DC9-1C00-4CE9-A68E-51791DBB3C03}" destId="{549D8C10-9086-44A5-AE42-D470C4B9A96D}" srcOrd="0" destOrd="0" presId="urn:microsoft.com/office/officeart/2005/8/layout/hList1"/>
    <dgm:cxn modelId="{FA208144-5493-4808-9BED-807B7D228FBB}" type="presOf" srcId="{E407D456-7A9A-4CDD-96FF-90BD3DDE881E}" destId="{1EA3E30F-8E13-4A4F-9CDA-66CB953E6847}" srcOrd="0" destOrd="1" presId="urn:microsoft.com/office/officeart/2005/8/layout/hList1"/>
    <dgm:cxn modelId="{EA0F1F68-4FD3-4C35-94B2-C94004AB3635}" srcId="{C9158DC9-1C00-4CE9-A68E-51791DBB3C03}" destId="{B6A9209B-5E22-4A3E-B025-E8F02CECAAE8}" srcOrd="0" destOrd="0" parTransId="{AEA05600-78BF-4455-A931-AF7BDEABE1BA}" sibTransId="{7882170B-4066-4B26-8993-CE114D7FEAD8}"/>
    <dgm:cxn modelId="{A4112148-8453-404A-ACA4-C76E0ABD38BC}" srcId="{6467B351-D0F4-4DAC-A186-C123D11D71CB}" destId="{12B11CAB-8771-4791-86F0-DF37C5FA8735}" srcOrd="1" destOrd="0" parTransId="{97CD4F61-0A0A-4E15-BA2D-7D34D8167402}" sibTransId="{CEF4299D-841E-48F7-A386-EE61AA877B1F}"/>
    <dgm:cxn modelId="{149D7250-0479-4409-9B56-B0656F537DD9}" type="presOf" srcId="{B6A9209B-5E22-4A3E-B025-E8F02CECAAE8}" destId="{B352E889-4D14-4144-9A41-99F48DA1C7A9}" srcOrd="0" destOrd="0" presId="urn:microsoft.com/office/officeart/2005/8/layout/hList1"/>
    <dgm:cxn modelId="{347E5372-7B0A-42C6-8C5C-D2C13464350A}" type="presOf" srcId="{FC6A6A1B-C32D-4883-B5AC-91CDB56B8F44}" destId="{1EA3E30F-8E13-4A4F-9CDA-66CB953E6847}" srcOrd="0" destOrd="2" presId="urn:microsoft.com/office/officeart/2005/8/layout/hList1"/>
    <dgm:cxn modelId="{9105A17A-4EFB-4D13-8D04-2EBD93FE8144}" srcId="{C9158DC9-1C00-4CE9-A68E-51791DBB3C03}" destId="{2B497075-42E3-451B-8BE2-29D190A8FE39}" srcOrd="2" destOrd="0" parTransId="{C3E1BD5A-507B-40E7-8F4F-88EEB3F32F22}" sibTransId="{9F94824A-8319-4639-AB23-BE1FAB19E38F}"/>
    <dgm:cxn modelId="{89AB3693-5F30-441C-9B78-AAE05B164B14}" type="presOf" srcId="{12B11CAB-8771-4791-86F0-DF37C5FA8735}" destId="{C0F4D32F-6888-40E5-BCD5-974ED58F4393}" srcOrd="0" destOrd="1" presId="urn:microsoft.com/office/officeart/2005/8/layout/hList1"/>
    <dgm:cxn modelId="{A1D59494-AE3C-498F-AB0B-66E88E137F24}" srcId="{C497458C-5F80-49A6-9A9E-AFB6EB95EF97}" destId="{FC6A6A1B-C32D-4883-B5AC-91CDB56B8F44}" srcOrd="2" destOrd="0" parTransId="{7B67FDD3-CBE9-4B09-9E2F-B8A5C231256F}" sibTransId="{16B23668-8874-4370-8C5C-2F0848FC6FDB}"/>
    <dgm:cxn modelId="{E3982CA3-E3BC-4E51-874D-39C85FBAFE34}" srcId="{C497458C-5F80-49A6-9A9E-AFB6EB95EF97}" destId="{E407D456-7A9A-4CDD-96FF-90BD3DDE881E}" srcOrd="1" destOrd="0" parTransId="{B9BC2C8D-730F-4E02-8AFA-06C51C609423}" sibTransId="{FC496ADE-8495-4031-BD4F-EF32CC8AFB4F}"/>
    <dgm:cxn modelId="{B3D3DEAC-D4F8-4C48-AB03-52ED1D44CD33}" srcId="{C497458C-5F80-49A6-9A9E-AFB6EB95EF97}" destId="{008D6FDC-F207-40F2-B75B-8722A03B9D4B}" srcOrd="0" destOrd="0" parTransId="{E686C103-31E9-4E3E-B5B5-8062A48AAF09}" sibTransId="{E6952315-B326-407E-9BFF-93B75A7A141C}"/>
    <dgm:cxn modelId="{EB25F7B1-9F02-4B03-A8B0-2EDD18BD1D4E}" srcId="{6467B351-D0F4-4DAC-A186-C123D11D71CB}" destId="{91A9DDEE-4518-4526-AAB9-2687686C72CC}" srcOrd="0" destOrd="0" parTransId="{8CBB7219-909D-4CB7-98CF-CCF1EAEC9AE6}" sibTransId="{21486519-26FB-4885-B652-06DFB767EA71}"/>
    <dgm:cxn modelId="{624375EE-88F1-4761-A583-BEEED6B6E71C}" type="presOf" srcId="{008D6FDC-F207-40F2-B75B-8722A03B9D4B}" destId="{1EA3E30F-8E13-4A4F-9CDA-66CB953E6847}" srcOrd="0" destOrd="0" presId="urn:microsoft.com/office/officeart/2005/8/layout/hList1"/>
    <dgm:cxn modelId="{D6F735F4-2664-4B7A-A887-DFDDDB759963}" srcId="{04A5DF9F-C5F4-4F2C-A5A4-7502CB6D15D4}" destId="{C497458C-5F80-49A6-9A9E-AFB6EB95EF97}" srcOrd="2" destOrd="0" parTransId="{B10AF187-D1D5-4FFF-96DF-15C4E177ED2A}" sibTransId="{ED3AEBF8-A8A8-4531-B64A-45BF367AB864}"/>
    <dgm:cxn modelId="{7F19DBFF-DE2D-4798-AD4F-A968A190C61E}" srcId="{04A5DF9F-C5F4-4F2C-A5A4-7502CB6D15D4}" destId="{C9158DC9-1C00-4CE9-A68E-51791DBB3C03}" srcOrd="1" destOrd="0" parTransId="{771C94AB-36D0-46A8-BCE9-EB428295066A}" sibTransId="{E2270C34-0920-4BDC-8544-DEE6DCD11C4E}"/>
    <dgm:cxn modelId="{6A35EFD8-3DD5-46D7-B7A5-A9F8581F799C}" type="presParOf" srcId="{AF945184-6B2B-44E2-AE54-2B59BD8E16D4}" destId="{3FADC53B-4FA2-4810-B9C7-3E31462DC59F}" srcOrd="0" destOrd="0" presId="urn:microsoft.com/office/officeart/2005/8/layout/hList1"/>
    <dgm:cxn modelId="{25F2DD5D-EDD8-42FE-9CCA-BBBB45F48FD3}" type="presParOf" srcId="{3FADC53B-4FA2-4810-B9C7-3E31462DC59F}" destId="{1930254A-A74A-4E54-BF00-18720ECA37CC}" srcOrd="0" destOrd="0" presId="urn:microsoft.com/office/officeart/2005/8/layout/hList1"/>
    <dgm:cxn modelId="{01C00435-6360-4F1C-BBE7-3E1B4A8DAE69}" type="presParOf" srcId="{3FADC53B-4FA2-4810-B9C7-3E31462DC59F}" destId="{C0F4D32F-6888-40E5-BCD5-974ED58F4393}" srcOrd="1" destOrd="0" presId="urn:microsoft.com/office/officeart/2005/8/layout/hList1"/>
    <dgm:cxn modelId="{7E763D11-4685-43BD-804C-55880568F8AE}" type="presParOf" srcId="{AF945184-6B2B-44E2-AE54-2B59BD8E16D4}" destId="{BCBF6C17-411E-4E0F-883E-AF6C7ED08392}" srcOrd="1" destOrd="0" presId="urn:microsoft.com/office/officeart/2005/8/layout/hList1"/>
    <dgm:cxn modelId="{A520075F-6591-4F0C-8DC1-C35B836ED466}" type="presParOf" srcId="{AF945184-6B2B-44E2-AE54-2B59BD8E16D4}" destId="{17F8A542-BCAB-4CDD-9968-FAAA753E7861}" srcOrd="2" destOrd="0" presId="urn:microsoft.com/office/officeart/2005/8/layout/hList1"/>
    <dgm:cxn modelId="{3F0CC620-6B65-46F7-95FD-1D2527297971}" type="presParOf" srcId="{17F8A542-BCAB-4CDD-9968-FAAA753E7861}" destId="{549D8C10-9086-44A5-AE42-D470C4B9A96D}" srcOrd="0" destOrd="0" presId="urn:microsoft.com/office/officeart/2005/8/layout/hList1"/>
    <dgm:cxn modelId="{9ED94610-E929-489F-B839-C47CC2BC2149}" type="presParOf" srcId="{17F8A542-BCAB-4CDD-9968-FAAA753E7861}" destId="{B352E889-4D14-4144-9A41-99F48DA1C7A9}" srcOrd="1" destOrd="0" presId="urn:microsoft.com/office/officeart/2005/8/layout/hList1"/>
    <dgm:cxn modelId="{0359C642-885A-4C1D-9C9F-2F1865AFBA36}" type="presParOf" srcId="{AF945184-6B2B-44E2-AE54-2B59BD8E16D4}" destId="{2E1AF627-7F22-4981-B832-B0C389B3232C}" srcOrd="3" destOrd="0" presId="urn:microsoft.com/office/officeart/2005/8/layout/hList1"/>
    <dgm:cxn modelId="{5D21904B-AC53-4502-9867-551E23DB99E7}" type="presParOf" srcId="{AF945184-6B2B-44E2-AE54-2B59BD8E16D4}" destId="{10159CE0-C478-4E75-873B-B2ACC866ADB8}" srcOrd="4" destOrd="0" presId="urn:microsoft.com/office/officeart/2005/8/layout/hList1"/>
    <dgm:cxn modelId="{CD8C8322-54E8-4F2F-8C51-2A3EAF148011}" type="presParOf" srcId="{10159CE0-C478-4E75-873B-B2ACC866ADB8}" destId="{6544CEA7-9B4C-490B-9AEE-986306AFA28A}" srcOrd="0" destOrd="0" presId="urn:microsoft.com/office/officeart/2005/8/layout/hList1"/>
    <dgm:cxn modelId="{2946C23E-C514-4BA2-A744-3CD56C09BDA9}" type="presParOf" srcId="{10159CE0-C478-4E75-873B-B2ACC866ADB8}" destId="{1EA3E30F-8E13-4A4F-9CDA-66CB953E6847}" srcOrd="1" destOrd="0" presId="urn:microsoft.com/office/officeart/2005/8/layout/hList1"/>
  </dgm:cxnLst>
  <dgm:bg/>
  <dgm:whole/>
  <dgm:extLst>
    <a:ext uri="http://schemas.microsoft.com/office/drawing/2008/diagram">
      <dsp:dataModelExt xmlns:dsp="http://schemas.microsoft.com/office/drawing/2008/diagram" relId="rId6" minVer="http://schemas.openxmlformats.org/drawingml/2006/diagram"/>
    </a:ext>
    <a:ext uri="{C62137D5-CB1D-491B-B009-E17868A290BF}">
      <dgm14:recolorImg xmlns:dgm14="http://schemas.microsoft.com/office/drawing/2010/diagram" val="1"/>
    </a:ext>
  </dgm:extLst>
</dgm:dataModel>
</file>

<file path=ppt/diagrams/data2.xml><?xml version="1.0" encoding="utf-8"?>
<dgm:dataModel xmlns:dgm="http://schemas.openxmlformats.org/drawingml/2006/diagram" xmlns:a="http://schemas.openxmlformats.org/drawingml/2006/main">
  <dgm:ptLst>
    <dgm:pt modelId="{61D018F5-E231-4414-9556-A5033BFF74D4}" type="doc">
      <dgm:prSet loTypeId="urn:microsoft.com/office/officeart/2005/8/layout/default" loCatId="list" qsTypeId="urn:microsoft.com/office/officeart/2005/8/quickstyle/simple1" qsCatId="simple" csTypeId="urn:microsoft.com/office/officeart/2005/8/colors/colorful5" csCatId="colorful" phldr="1"/>
      <dgm:spPr/>
      <dgm:t>
        <a:bodyPr/>
        <a:lstStyle/>
        <a:p>
          <a:endParaRPr lang="en-US"/>
        </a:p>
      </dgm:t>
    </dgm:pt>
    <dgm:pt modelId="{326186F9-E301-4067-AB4C-6045E9B45CC2}">
      <dgm:prSet phldrT="[Text]" custT="1"/>
      <dgm:spPr>
        <a:solidFill>
          <a:srgbClr val="E5A2E8"/>
        </a:solidFill>
        <a:ln>
          <a:solidFill>
            <a:schemeClr val="tx1"/>
          </a:solidFill>
        </a:ln>
      </dgm:spPr>
      <dgm:t>
        <a:bodyPr/>
        <a:lstStyle/>
        <a:p>
          <a:r>
            <a:rPr lang="en-US" sz="1300" b="1">
              <a:solidFill>
                <a:schemeClr val="tx1"/>
              </a:solidFill>
            </a:rPr>
            <a:t>PE</a:t>
          </a:r>
        </a:p>
        <a:p>
          <a:r>
            <a:rPr lang="en-US" sz="1600">
              <a:solidFill>
                <a:schemeClr val="tx1"/>
              </a:solidFill>
            </a:rPr>
            <a:t>The middle school physical education program offers a variety of activities to enhance the physical and social development of each student. The activities include physical fitness, team sports, individual sports, and lifetime activities.</a:t>
          </a:r>
        </a:p>
      </dgm:t>
    </dgm:pt>
    <dgm:pt modelId="{236B5EED-3176-4F9A-BFE4-36C867180F8C}" type="parTrans" cxnId="{A888FBD3-D0F5-4E51-865D-A1E5CA8F82C9}">
      <dgm:prSet/>
      <dgm:spPr/>
      <dgm:t>
        <a:bodyPr/>
        <a:lstStyle/>
        <a:p>
          <a:endParaRPr lang="en-US"/>
        </a:p>
      </dgm:t>
    </dgm:pt>
    <dgm:pt modelId="{7B625CA2-CE3E-4300-9504-8BBA7B78524B}" type="sibTrans" cxnId="{A888FBD3-D0F5-4E51-865D-A1E5CA8F82C9}">
      <dgm:prSet/>
      <dgm:spPr/>
      <dgm:t>
        <a:bodyPr/>
        <a:lstStyle/>
        <a:p>
          <a:endParaRPr lang="en-US"/>
        </a:p>
      </dgm:t>
    </dgm:pt>
    <dgm:pt modelId="{FD4DF405-4941-4E76-828B-51FF69A567B1}">
      <dgm:prSet phldrT="[Text]" custT="1"/>
      <dgm:spPr>
        <a:solidFill>
          <a:srgbClr val="BDAAFA"/>
        </a:solidFill>
        <a:ln>
          <a:solidFill>
            <a:schemeClr val="tx1"/>
          </a:solidFill>
        </a:ln>
      </dgm:spPr>
      <dgm:t>
        <a:bodyPr/>
        <a:lstStyle/>
        <a:p>
          <a:r>
            <a:rPr lang="en-US" sz="1300" b="1">
              <a:solidFill>
                <a:schemeClr val="tx1"/>
              </a:solidFill>
            </a:rPr>
            <a:t>Kickstart</a:t>
          </a:r>
        </a:p>
        <a:p>
          <a:r>
            <a:rPr lang="en-US" sz="1400">
              <a:solidFill>
                <a:schemeClr val="tx1"/>
              </a:solidFill>
            </a:rPr>
            <a:t>The purpose of this course is to teach students the tools and support necessary to resolve conflicts, avoid participation in gangs, choose a drug-free lifestyle, resist negative peer pressure and remain in school using karate. </a:t>
          </a:r>
        </a:p>
        <a:p>
          <a:r>
            <a:rPr lang="en-US" sz="1400">
              <a:solidFill>
                <a:schemeClr val="tx1"/>
              </a:solidFill>
            </a:rPr>
            <a:t>This safe and structured program focuses on the discipline and philosophies of the martial arts while engaging the students in fitness and educating them about self-defense. </a:t>
          </a:r>
        </a:p>
        <a:p>
          <a:r>
            <a:rPr lang="en-US" sz="1400">
              <a:solidFill>
                <a:schemeClr val="tx1"/>
              </a:solidFill>
            </a:rPr>
            <a:t>*Prerequisites: Kickstart 6 AND Kickstart 7</a:t>
          </a:r>
        </a:p>
      </dgm:t>
    </dgm:pt>
    <dgm:pt modelId="{096D0F43-0B56-41BB-A16B-F6451DA8EB04}" type="parTrans" cxnId="{6AD2175F-D63F-47CA-8B2C-2FF720A7D66D}">
      <dgm:prSet/>
      <dgm:spPr/>
      <dgm:t>
        <a:bodyPr/>
        <a:lstStyle/>
        <a:p>
          <a:endParaRPr lang="en-US"/>
        </a:p>
      </dgm:t>
    </dgm:pt>
    <dgm:pt modelId="{6B9C9CD2-12D4-4F6B-B04F-2B2979C2C044}" type="sibTrans" cxnId="{6AD2175F-D63F-47CA-8B2C-2FF720A7D66D}">
      <dgm:prSet/>
      <dgm:spPr/>
      <dgm:t>
        <a:bodyPr/>
        <a:lstStyle/>
        <a:p>
          <a:endParaRPr lang="en-US"/>
        </a:p>
      </dgm:t>
    </dgm:pt>
    <dgm:pt modelId="{CD469D3D-38C7-4D3D-9F03-9219E7F37FDD}">
      <dgm:prSet phldrT="[Text]"/>
      <dgm:spPr>
        <a:solidFill>
          <a:srgbClr val="E5F556"/>
        </a:solidFill>
        <a:ln>
          <a:solidFill>
            <a:schemeClr val="tx1"/>
          </a:solidFill>
        </a:ln>
      </dgm:spPr>
      <dgm:t>
        <a:bodyPr/>
        <a:lstStyle/>
        <a:p>
          <a:r>
            <a:rPr lang="en-US" b="1">
              <a:solidFill>
                <a:schemeClr val="tx1"/>
              </a:solidFill>
            </a:rPr>
            <a:t>Introduction to Dance</a:t>
          </a:r>
        </a:p>
        <a:p>
          <a:r>
            <a:rPr lang="en-US">
              <a:solidFill>
                <a:schemeClr val="tx1"/>
              </a:solidFill>
            </a:rPr>
            <a:t>The purpose of this course is to explore the fundamentals of movement. Aerobic fitness dance, recreational dance, and dance forms including ballet, folk/ethnic, jazz, tap, precision, hip hop, lyrical, and modern that will challenge the students to employ both fine and gross motor skills. Students receive a brief historical overview of dance. </a:t>
          </a:r>
        </a:p>
      </dgm:t>
    </dgm:pt>
    <dgm:pt modelId="{41802C39-4923-49FA-8EE9-09A08A18E47D}" type="parTrans" cxnId="{5B45B1BF-4E21-4D8F-A6AD-6F71A20BA550}">
      <dgm:prSet/>
      <dgm:spPr/>
      <dgm:t>
        <a:bodyPr/>
        <a:lstStyle/>
        <a:p>
          <a:endParaRPr lang="en-US"/>
        </a:p>
      </dgm:t>
    </dgm:pt>
    <dgm:pt modelId="{8EE3E477-D646-4218-A885-9F2B65740B5F}" type="sibTrans" cxnId="{5B45B1BF-4E21-4D8F-A6AD-6F71A20BA550}">
      <dgm:prSet/>
      <dgm:spPr/>
      <dgm:t>
        <a:bodyPr/>
        <a:lstStyle/>
        <a:p>
          <a:endParaRPr lang="en-US"/>
        </a:p>
      </dgm:t>
    </dgm:pt>
    <dgm:pt modelId="{D68A2BC0-C660-4418-9B1A-58B2A273994A}">
      <dgm:prSet phldrT="[Text]"/>
      <dgm:spPr>
        <a:solidFill>
          <a:srgbClr val="FDD4FF"/>
        </a:solidFill>
        <a:ln>
          <a:solidFill>
            <a:schemeClr val="tx1"/>
          </a:solidFill>
        </a:ln>
      </dgm:spPr>
      <dgm:t>
        <a:bodyPr/>
        <a:lstStyle/>
        <a:p>
          <a:r>
            <a:rPr lang="en-US" b="1">
              <a:solidFill>
                <a:schemeClr val="tx1"/>
              </a:solidFill>
            </a:rPr>
            <a:t>Introduction to Athletics</a:t>
          </a:r>
        </a:p>
        <a:p>
          <a:r>
            <a:rPr lang="en-US">
              <a:solidFill>
                <a:schemeClr val="tx1"/>
              </a:solidFill>
              <a:sym typeface="Libre Baskerville"/>
            </a:rPr>
            <a:t>Provide students with a preview of upcoming UIL sports in which they will be eligible to participate as 7th graders and to prepare them for the behavioral and academic expectations associated with being a participating member of the FBISD athletic program. Students will be introduced to the concepts of UIL and FBISD academic requirements and how they impact and affect extracurricular participation. </a:t>
          </a:r>
          <a:endParaRPr lang="en-US">
            <a:solidFill>
              <a:schemeClr val="tx1"/>
            </a:solidFill>
          </a:endParaRPr>
        </a:p>
      </dgm:t>
    </dgm:pt>
    <dgm:pt modelId="{3D655563-5FB2-40FE-AFED-0802FB857263}" type="parTrans" cxnId="{5DD8BA6D-98FE-44A7-8EE4-B4C5F6A99492}">
      <dgm:prSet/>
      <dgm:spPr/>
      <dgm:t>
        <a:bodyPr/>
        <a:lstStyle/>
        <a:p>
          <a:endParaRPr lang="en-US"/>
        </a:p>
      </dgm:t>
    </dgm:pt>
    <dgm:pt modelId="{29CBBE12-1DF8-4769-B7E3-91F2FC8CD1BC}" type="sibTrans" cxnId="{5DD8BA6D-98FE-44A7-8EE4-B4C5F6A99492}">
      <dgm:prSet/>
      <dgm:spPr/>
      <dgm:t>
        <a:bodyPr/>
        <a:lstStyle/>
        <a:p>
          <a:endParaRPr lang="en-US"/>
        </a:p>
      </dgm:t>
    </dgm:pt>
    <dgm:pt modelId="{945FBECC-FEA8-43E0-A2A2-320525E30D14}" type="pres">
      <dgm:prSet presAssocID="{61D018F5-E231-4414-9556-A5033BFF74D4}" presName="diagram" presStyleCnt="0">
        <dgm:presLayoutVars>
          <dgm:dir/>
          <dgm:resizeHandles val="exact"/>
        </dgm:presLayoutVars>
      </dgm:prSet>
      <dgm:spPr/>
    </dgm:pt>
    <dgm:pt modelId="{A9C9DD20-6376-4851-B346-426F2BC4A806}" type="pres">
      <dgm:prSet presAssocID="{326186F9-E301-4067-AB4C-6045E9B45CC2}" presName="node" presStyleLbl="node1" presStyleIdx="0" presStyleCnt="4" custLinFactNeighborX="-436" custLinFactNeighborY="12363">
        <dgm:presLayoutVars>
          <dgm:bulletEnabled val="1"/>
        </dgm:presLayoutVars>
      </dgm:prSet>
      <dgm:spPr/>
    </dgm:pt>
    <dgm:pt modelId="{438858DF-56A7-45DD-B644-83CC5913BECC}" type="pres">
      <dgm:prSet presAssocID="{7B625CA2-CE3E-4300-9504-8BBA7B78524B}" presName="sibTrans" presStyleCnt="0"/>
      <dgm:spPr/>
    </dgm:pt>
    <dgm:pt modelId="{8A6C42B0-E3F8-4489-BED1-02A843F297C9}" type="pres">
      <dgm:prSet presAssocID="{FD4DF405-4941-4E76-828B-51FF69A567B1}" presName="node" presStyleLbl="node1" presStyleIdx="1" presStyleCnt="4" custLinFactNeighborX="-436" custLinFactNeighborY="12001">
        <dgm:presLayoutVars>
          <dgm:bulletEnabled val="1"/>
        </dgm:presLayoutVars>
      </dgm:prSet>
      <dgm:spPr/>
    </dgm:pt>
    <dgm:pt modelId="{3CFC2F14-2B7B-49C8-A0FC-8064D5CD381D}" type="pres">
      <dgm:prSet presAssocID="{6B9C9CD2-12D4-4F6B-B04F-2B2979C2C044}" presName="sibTrans" presStyleCnt="0"/>
      <dgm:spPr/>
    </dgm:pt>
    <dgm:pt modelId="{F439FD0E-3AC4-4902-A018-762D8F4A4A65}" type="pres">
      <dgm:prSet presAssocID="{CD469D3D-38C7-4D3D-9F03-9219E7F37FDD}" presName="node" presStyleLbl="node1" presStyleIdx="2" presStyleCnt="4">
        <dgm:presLayoutVars>
          <dgm:bulletEnabled val="1"/>
        </dgm:presLayoutVars>
      </dgm:prSet>
      <dgm:spPr/>
    </dgm:pt>
    <dgm:pt modelId="{3B8166F9-E184-499A-A7D3-0A81F80C193C}" type="pres">
      <dgm:prSet presAssocID="{8EE3E477-D646-4218-A885-9F2B65740B5F}" presName="sibTrans" presStyleCnt="0"/>
      <dgm:spPr/>
    </dgm:pt>
    <dgm:pt modelId="{7A55850F-FD65-42F1-BA86-C090BD9C82E1}" type="pres">
      <dgm:prSet presAssocID="{D68A2BC0-C660-4418-9B1A-58B2A273994A}" presName="node" presStyleLbl="node1" presStyleIdx="3" presStyleCnt="4" custLinFactNeighborY="372">
        <dgm:presLayoutVars>
          <dgm:bulletEnabled val="1"/>
        </dgm:presLayoutVars>
      </dgm:prSet>
      <dgm:spPr/>
    </dgm:pt>
  </dgm:ptLst>
  <dgm:cxnLst>
    <dgm:cxn modelId="{8D001431-C98F-493B-947C-31BABBB0493F}" type="presOf" srcId="{FD4DF405-4941-4E76-828B-51FF69A567B1}" destId="{8A6C42B0-E3F8-4489-BED1-02A843F297C9}" srcOrd="0" destOrd="0" presId="urn:microsoft.com/office/officeart/2005/8/layout/default"/>
    <dgm:cxn modelId="{6AD2175F-D63F-47CA-8B2C-2FF720A7D66D}" srcId="{61D018F5-E231-4414-9556-A5033BFF74D4}" destId="{FD4DF405-4941-4E76-828B-51FF69A567B1}" srcOrd="1" destOrd="0" parTransId="{096D0F43-0B56-41BB-A16B-F6451DA8EB04}" sibTransId="{6B9C9CD2-12D4-4F6B-B04F-2B2979C2C044}"/>
    <dgm:cxn modelId="{5DD8BA6D-98FE-44A7-8EE4-B4C5F6A99492}" srcId="{61D018F5-E231-4414-9556-A5033BFF74D4}" destId="{D68A2BC0-C660-4418-9B1A-58B2A273994A}" srcOrd="3" destOrd="0" parTransId="{3D655563-5FB2-40FE-AFED-0802FB857263}" sibTransId="{29CBBE12-1DF8-4769-B7E3-91F2FC8CD1BC}"/>
    <dgm:cxn modelId="{D4711891-0B48-4E93-AF6B-D44BE4FF1C26}" type="presOf" srcId="{326186F9-E301-4067-AB4C-6045E9B45CC2}" destId="{A9C9DD20-6376-4851-B346-426F2BC4A806}" srcOrd="0" destOrd="0" presId="urn:microsoft.com/office/officeart/2005/8/layout/default"/>
    <dgm:cxn modelId="{827BECA1-5DF8-45BB-82ED-221F6BC67C35}" type="presOf" srcId="{CD469D3D-38C7-4D3D-9F03-9219E7F37FDD}" destId="{F439FD0E-3AC4-4902-A018-762D8F4A4A65}" srcOrd="0" destOrd="0" presId="urn:microsoft.com/office/officeart/2005/8/layout/default"/>
    <dgm:cxn modelId="{A801F8BC-9565-49D1-9623-119A95EE9218}" type="presOf" srcId="{D68A2BC0-C660-4418-9B1A-58B2A273994A}" destId="{7A55850F-FD65-42F1-BA86-C090BD9C82E1}" srcOrd="0" destOrd="0" presId="urn:microsoft.com/office/officeart/2005/8/layout/default"/>
    <dgm:cxn modelId="{5B45B1BF-4E21-4D8F-A6AD-6F71A20BA550}" srcId="{61D018F5-E231-4414-9556-A5033BFF74D4}" destId="{CD469D3D-38C7-4D3D-9F03-9219E7F37FDD}" srcOrd="2" destOrd="0" parTransId="{41802C39-4923-49FA-8EE9-09A08A18E47D}" sibTransId="{8EE3E477-D646-4218-A885-9F2B65740B5F}"/>
    <dgm:cxn modelId="{A888FBD3-D0F5-4E51-865D-A1E5CA8F82C9}" srcId="{61D018F5-E231-4414-9556-A5033BFF74D4}" destId="{326186F9-E301-4067-AB4C-6045E9B45CC2}" srcOrd="0" destOrd="0" parTransId="{236B5EED-3176-4F9A-BFE4-36C867180F8C}" sibTransId="{7B625CA2-CE3E-4300-9504-8BBA7B78524B}"/>
    <dgm:cxn modelId="{C1C5A1D7-BE91-436F-8C24-C0DF51812BCE}" type="presOf" srcId="{61D018F5-E231-4414-9556-A5033BFF74D4}" destId="{945FBECC-FEA8-43E0-A2A2-320525E30D14}" srcOrd="0" destOrd="0" presId="urn:microsoft.com/office/officeart/2005/8/layout/default"/>
    <dgm:cxn modelId="{84A5FD3D-7111-451F-89D9-A696F049A46F}" type="presParOf" srcId="{945FBECC-FEA8-43E0-A2A2-320525E30D14}" destId="{A9C9DD20-6376-4851-B346-426F2BC4A806}" srcOrd="0" destOrd="0" presId="urn:microsoft.com/office/officeart/2005/8/layout/default"/>
    <dgm:cxn modelId="{D4104467-A115-4691-BA9A-0655E2A99BA9}" type="presParOf" srcId="{945FBECC-FEA8-43E0-A2A2-320525E30D14}" destId="{438858DF-56A7-45DD-B644-83CC5913BECC}" srcOrd="1" destOrd="0" presId="urn:microsoft.com/office/officeart/2005/8/layout/default"/>
    <dgm:cxn modelId="{3DE25ABF-FBEB-4F4A-A2FD-BB01A2C6D817}" type="presParOf" srcId="{945FBECC-FEA8-43E0-A2A2-320525E30D14}" destId="{8A6C42B0-E3F8-4489-BED1-02A843F297C9}" srcOrd="2" destOrd="0" presId="urn:microsoft.com/office/officeart/2005/8/layout/default"/>
    <dgm:cxn modelId="{FEAC3D40-1D9D-4404-A30C-2E4C97766E2B}" type="presParOf" srcId="{945FBECC-FEA8-43E0-A2A2-320525E30D14}" destId="{3CFC2F14-2B7B-49C8-A0FC-8064D5CD381D}" srcOrd="3" destOrd="0" presId="urn:microsoft.com/office/officeart/2005/8/layout/default"/>
    <dgm:cxn modelId="{29DDE6A2-8BC4-4D9B-9281-E796016D4F76}" type="presParOf" srcId="{945FBECC-FEA8-43E0-A2A2-320525E30D14}" destId="{F439FD0E-3AC4-4902-A018-762D8F4A4A65}" srcOrd="4" destOrd="0" presId="urn:microsoft.com/office/officeart/2005/8/layout/default"/>
    <dgm:cxn modelId="{070811F7-C265-4A08-97F7-FF91C3E1B730}" type="presParOf" srcId="{945FBECC-FEA8-43E0-A2A2-320525E30D14}" destId="{3B8166F9-E184-499A-A7D3-0A81F80C193C}" srcOrd="5" destOrd="0" presId="urn:microsoft.com/office/officeart/2005/8/layout/default"/>
    <dgm:cxn modelId="{739A2B9C-9F8A-4B7F-A5D2-B468E2C33DEF}" type="presParOf" srcId="{945FBECC-FEA8-43E0-A2A2-320525E30D14}" destId="{7A55850F-FD65-42F1-BA86-C090BD9C82E1}" srcOrd="6" destOrd="0" presId="urn:microsoft.com/office/officeart/2005/8/layout/defaul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6E6F018A-1DA3-49D2-912A-3219137EFA69}" type="doc">
      <dgm:prSet loTypeId="urn:microsoft.com/office/officeart/2005/8/layout/hList1" loCatId="list" qsTypeId="urn:microsoft.com/office/officeart/2005/8/quickstyle/simple1" qsCatId="simple" csTypeId="urn:microsoft.com/office/officeart/2005/8/colors/colorful5" csCatId="colorful" phldr="1"/>
      <dgm:spPr/>
      <dgm:t>
        <a:bodyPr/>
        <a:lstStyle/>
        <a:p>
          <a:endParaRPr lang="en-US"/>
        </a:p>
      </dgm:t>
    </dgm:pt>
    <dgm:pt modelId="{031DC8AB-DDE7-4516-81FB-BA8109F933A0}">
      <dgm:prSet phldrT="[Text]"/>
      <dgm:spPr>
        <a:solidFill>
          <a:schemeClr val="accent5">
            <a:lumMod val="40000"/>
            <a:lumOff val="60000"/>
          </a:schemeClr>
        </a:solidFill>
        <a:ln>
          <a:solidFill>
            <a:schemeClr val="accent5">
              <a:lumMod val="40000"/>
              <a:lumOff val="60000"/>
            </a:schemeClr>
          </a:solidFill>
        </a:ln>
      </dgm:spPr>
      <dgm:t>
        <a:bodyPr/>
        <a:lstStyle/>
        <a:p>
          <a:r>
            <a:rPr lang="en-US" b="1">
              <a:solidFill>
                <a:schemeClr val="tx1"/>
              </a:solidFill>
            </a:rPr>
            <a:t>6</a:t>
          </a:r>
          <a:r>
            <a:rPr lang="en-US" b="1" baseline="30000">
              <a:solidFill>
                <a:schemeClr val="tx1"/>
              </a:solidFill>
            </a:rPr>
            <a:t>th</a:t>
          </a:r>
          <a:r>
            <a:rPr lang="en-US" b="1">
              <a:solidFill>
                <a:schemeClr val="tx1"/>
              </a:solidFill>
            </a:rPr>
            <a:t> Grade Social Studies AAC</a:t>
          </a:r>
        </a:p>
      </dgm:t>
    </dgm:pt>
    <dgm:pt modelId="{3E18AD76-A074-4C43-91CC-0D1640507CE5}" type="parTrans" cxnId="{8F5B62CC-A877-45D3-A7E3-E1683AB8999C}">
      <dgm:prSet/>
      <dgm:spPr/>
      <dgm:t>
        <a:bodyPr/>
        <a:lstStyle/>
        <a:p>
          <a:endParaRPr lang="en-US"/>
        </a:p>
      </dgm:t>
    </dgm:pt>
    <dgm:pt modelId="{E6A80209-2E5D-4FB9-889F-73249B59963D}" type="sibTrans" cxnId="{8F5B62CC-A877-45D3-A7E3-E1683AB8999C}">
      <dgm:prSet/>
      <dgm:spPr/>
      <dgm:t>
        <a:bodyPr/>
        <a:lstStyle/>
        <a:p>
          <a:endParaRPr lang="en-US"/>
        </a:p>
      </dgm:t>
    </dgm:pt>
    <dgm:pt modelId="{714B2250-CF73-40ED-98D1-BDFE0C0FE0D3}">
      <dgm:prSet phldrT="[Text]"/>
      <dgm:spPr>
        <a:solidFill>
          <a:schemeClr val="bg2">
            <a:alpha val="90000"/>
          </a:schemeClr>
        </a:solidFill>
        <a:ln w="38100">
          <a:solidFill>
            <a:schemeClr val="accent5">
              <a:lumMod val="40000"/>
              <a:lumOff val="60000"/>
              <a:alpha val="90000"/>
            </a:schemeClr>
          </a:solidFill>
        </a:ln>
      </dgm:spPr>
      <dgm:t>
        <a:bodyPr/>
        <a:lstStyle/>
        <a:p>
          <a:pPr>
            <a:buFont typeface="Arial" panose="020B0604020202020204" pitchFamily="34" charset="0"/>
            <a:buChar char="•"/>
          </a:pPr>
          <a:r>
            <a:rPr lang="en-US" b="0" i="0"/>
            <a:t>Classes have more freedom investigating topics (researching on their own).</a:t>
          </a:r>
          <a:endParaRPr lang="en-US"/>
        </a:p>
      </dgm:t>
    </dgm:pt>
    <dgm:pt modelId="{04E9A744-1A65-4A90-A014-A741CDEDD210}" type="parTrans" cxnId="{3C5C126E-FA58-4647-95CE-A552AF24149D}">
      <dgm:prSet/>
      <dgm:spPr/>
      <dgm:t>
        <a:bodyPr/>
        <a:lstStyle/>
        <a:p>
          <a:endParaRPr lang="en-US"/>
        </a:p>
      </dgm:t>
    </dgm:pt>
    <dgm:pt modelId="{2D6ABBFB-94ED-4555-8B56-97BE16569AA1}" type="sibTrans" cxnId="{3C5C126E-FA58-4647-95CE-A552AF24149D}">
      <dgm:prSet/>
      <dgm:spPr/>
      <dgm:t>
        <a:bodyPr/>
        <a:lstStyle/>
        <a:p>
          <a:endParaRPr lang="en-US"/>
        </a:p>
      </dgm:t>
    </dgm:pt>
    <dgm:pt modelId="{F79667E0-7A3C-4F05-A7CA-55D41E9566B6}">
      <dgm:prSet phldrT="[Text]"/>
      <dgm:spPr>
        <a:solidFill>
          <a:srgbClr val="AD8BE9"/>
        </a:solidFill>
        <a:ln>
          <a:solidFill>
            <a:srgbClr val="AD8BE9"/>
          </a:solidFill>
        </a:ln>
      </dgm:spPr>
      <dgm:t>
        <a:bodyPr/>
        <a:lstStyle/>
        <a:p>
          <a:r>
            <a:rPr lang="en-US" b="1">
              <a:solidFill>
                <a:schemeClr val="tx1"/>
              </a:solidFill>
            </a:rPr>
            <a:t>7</a:t>
          </a:r>
          <a:r>
            <a:rPr lang="en-US" b="1" baseline="30000">
              <a:solidFill>
                <a:schemeClr val="tx1"/>
              </a:solidFill>
            </a:rPr>
            <a:t>th</a:t>
          </a:r>
          <a:r>
            <a:rPr lang="en-US" b="1">
              <a:solidFill>
                <a:schemeClr val="tx1"/>
              </a:solidFill>
            </a:rPr>
            <a:t> Grade Texas History AAC</a:t>
          </a:r>
        </a:p>
      </dgm:t>
    </dgm:pt>
    <dgm:pt modelId="{01CE7675-8AB2-4F2E-A9C9-29997B7A09CC}" type="parTrans" cxnId="{C5C24B39-29FC-431D-9084-9907E20BB958}">
      <dgm:prSet/>
      <dgm:spPr/>
      <dgm:t>
        <a:bodyPr/>
        <a:lstStyle/>
        <a:p>
          <a:endParaRPr lang="en-US"/>
        </a:p>
      </dgm:t>
    </dgm:pt>
    <dgm:pt modelId="{7F0CCF99-A8BB-456E-9C08-B82B23462CB2}" type="sibTrans" cxnId="{C5C24B39-29FC-431D-9084-9907E20BB958}">
      <dgm:prSet/>
      <dgm:spPr/>
      <dgm:t>
        <a:bodyPr/>
        <a:lstStyle/>
        <a:p>
          <a:endParaRPr lang="en-US"/>
        </a:p>
      </dgm:t>
    </dgm:pt>
    <dgm:pt modelId="{1C11E68B-67FC-48D8-9A57-7157684C7639}">
      <dgm:prSet phldrT="[Text]"/>
      <dgm:spPr>
        <a:solidFill>
          <a:srgbClr val="FBA9EB"/>
        </a:solidFill>
        <a:ln>
          <a:solidFill>
            <a:srgbClr val="FBA9EB"/>
          </a:solidFill>
        </a:ln>
      </dgm:spPr>
      <dgm:t>
        <a:bodyPr/>
        <a:lstStyle/>
        <a:p>
          <a:r>
            <a:rPr lang="en-US" b="1">
              <a:solidFill>
                <a:schemeClr val="tx1"/>
              </a:solidFill>
            </a:rPr>
            <a:t>8</a:t>
          </a:r>
          <a:r>
            <a:rPr lang="en-US" b="1" baseline="30000">
              <a:solidFill>
                <a:schemeClr val="tx1"/>
              </a:solidFill>
            </a:rPr>
            <a:t>th</a:t>
          </a:r>
          <a:r>
            <a:rPr lang="en-US" b="1">
              <a:solidFill>
                <a:schemeClr val="tx1"/>
              </a:solidFill>
            </a:rPr>
            <a:t> Grade US History AAC</a:t>
          </a:r>
        </a:p>
      </dgm:t>
    </dgm:pt>
    <dgm:pt modelId="{4CA50FF5-542C-48EE-8A7C-54C82A94D456}" type="parTrans" cxnId="{DD319D07-A3EF-4121-A44B-6454E9AE82DC}">
      <dgm:prSet/>
      <dgm:spPr/>
      <dgm:t>
        <a:bodyPr/>
        <a:lstStyle/>
        <a:p>
          <a:endParaRPr lang="en-US"/>
        </a:p>
      </dgm:t>
    </dgm:pt>
    <dgm:pt modelId="{87D28353-E79F-4B4D-B74F-8C2D62B427F1}" type="sibTrans" cxnId="{DD319D07-A3EF-4121-A44B-6454E9AE82DC}">
      <dgm:prSet/>
      <dgm:spPr/>
      <dgm:t>
        <a:bodyPr/>
        <a:lstStyle/>
        <a:p>
          <a:endParaRPr lang="en-US"/>
        </a:p>
      </dgm:t>
    </dgm:pt>
    <dgm:pt modelId="{34FC7F95-1C04-4E8C-8FDD-67C8F730029A}">
      <dgm:prSet phldrT="[Text]"/>
      <dgm:spPr>
        <a:solidFill>
          <a:schemeClr val="bg2">
            <a:alpha val="90000"/>
          </a:schemeClr>
        </a:solidFill>
        <a:ln w="38100">
          <a:solidFill>
            <a:srgbClr val="FBA9EB">
              <a:alpha val="90000"/>
            </a:srgbClr>
          </a:solidFill>
        </a:ln>
      </dgm:spPr>
      <dgm:t>
        <a:bodyPr/>
        <a:lstStyle/>
        <a:p>
          <a:r>
            <a:rPr lang="en-US" b="0" i="0"/>
            <a:t>All AAC students must participate in Fall National History Day Project.</a:t>
          </a:r>
          <a:endParaRPr lang="en-US"/>
        </a:p>
      </dgm:t>
    </dgm:pt>
    <dgm:pt modelId="{4488DDDC-9542-4E2D-BCD1-F58C0D83284A}" type="parTrans" cxnId="{E058A161-F0E7-48D6-A71A-F2D562CD2C10}">
      <dgm:prSet/>
      <dgm:spPr/>
      <dgm:t>
        <a:bodyPr/>
        <a:lstStyle/>
        <a:p>
          <a:endParaRPr lang="en-US"/>
        </a:p>
      </dgm:t>
    </dgm:pt>
    <dgm:pt modelId="{6EC456B0-1BEF-453F-9605-4F554B9A9154}" type="sibTrans" cxnId="{E058A161-F0E7-48D6-A71A-F2D562CD2C10}">
      <dgm:prSet/>
      <dgm:spPr/>
      <dgm:t>
        <a:bodyPr/>
        <a:lstStyle/>
        <a:p>
          <a:endParaRPr lang="en-US"/>
        </a:p>
      </dgm:t>
    </dgm:pt>
    <dgm:pt modelId="{F82994FC-4504-48FD-AA5A-FAB7DB7A2E2F}">
      <dgm:prSet/>
      <dgm:spPr>
        <a:solidFill>
          <a:schemeClr val="bg2">
            <a:alpha val="90000"/>
          </a:schemeClr>
        </a:solidFill>
        <a:ln w="38100">
          <a:solidFill>
            <a:schemeClr val="accent5">
              <a:lumMod val="40000"/>
              <a:lumOff val="60000"/>
              <a:alpha val="90000"/>
            </a:schemeClr>
          </a:solidFill>
        </a:ln>
      </dgm:spPr>
      <dgm:t>
        <a:bodyPr/>
        <a:lstStyle/>
        <a:p>
          <a:pPr>
            <a:buFont typeface="Arial" panose="020B0604020202020204" pitchFamily="34" charset="0"/>
            <a:buChar char="•"/>
          </a:pPr>
          <a:r>
            <a:rPr lang="en-US" b="0" i="0"/>
            <a:t>Tests are more involved (either short answer responses or more answer choices for questions).</a:t>
          </a:r>
        </a:p>
      </dgm:t>
    </dgm:pt>
    <dgm:pt modelId="{8965508E-4BEE-452A-852E-77F888C84641}" type="parTrans" cxnId="{BDF00DA3-825F-4AF4-8976-C868674B5F0C}">
      <dgm:prSet/>
      <dgm:spPr/>
      <dgm:t>
        <a:bodyPr/>
        <a:lstStyle/>
        <a:p>
          <a:endParaRPr lang="en-US"/>
        </a:p>
      </dgm:t>
    </dgm:pt>
    <dgm:pt modelId="{F772B42A-0994-49BD-B879-6BBA4D506AD7}" type="sibTrans" cxnId="{BDF00DA3-825F-4AF4-8976-C868674B5F0C}">
      <dgm:prSet/>
      <dgm:spPr/>
      <dgm:t>
        <a:bodyPr/>
        <a:lstStyle/>
        <a:p>
          <a:endParaRPr lang="en-US"/>
        </a:p>
      </dgm:t>
    </dgm:pt>
    <dgm:pt modelId="{0F21479C-2FA0-4655-A01E-C02CBFFA629A}">
      <dgm:prSet/>
      <dgm:spPr>
        <a:solidFill>
          <a:schemeClr val="bg2">
            <a:alpha val="90000"/>
          </a:schemeClr>
        </a:solidFill>
        <a:ln w="38100">
          <a:solidFill>
            <a:schemeClr val="accent5">
              <a:lumMod val="40000"/>
              <a:lumOff val="60000"/>
              <a:alpha val="90000"/>
            </a:schemeClr>
          </a:solidFill>
        </a:ln>
      </dgm:spPr>
      <dgm:t>
        <a:bodyPr/>
        <a:lstStyle/>
        <a:p>
          <a:pPr>
            <a:buFont typeface="Arial" panose="020B0604020202020204" pitchFamily="34" charset="0"/>
            <a:buChar char="•"/>
          </a:pPr>
          <a:r>
            <a:rPr lang="en-US" b="0" i="0"/>
            <a:t>There is a bit more reading/writing involved as well.</a:t>
          </a:r>
        </a:p>
      </dgm:t>
    </dgm:pt>
    <dgm:pt modelId="{705AFFBF-D239-4B22-BBB0-4542F6876B86}" type="parTrans" cxnId="{A480CCAA-B968-488C-AEA5-792BFC17296D}">
      <dgm:prSet/>
      <dgm:spPr/>
      <dgm:t>
        <a:bodyPr/>
        <a:lstStyle/>
        <a:p>
          <a:endParaRPr lang="en-US"/>
        </a:p>
      </dgm:t>
    </dgm:pt>
    <dgm:pt modelId="{7B699F5C-5843-4C15-BF2B-6C8AB2EB92C8}" type="sibTrans" cxnId="{A480CCAA-B968-488C-AEA5-792BFC17296D}">
      <dgm:prSet/>
      <dgm:spPr/>
      <dgm:t>
        <a:bodyPr/>
        <a:lstStyle/>
        <a:p>
          <a:endParaRPr lang="en-US"/>
        </a:p>
      </dgm:t>
    </dgm:pt>
    <dgm:pt modelId="{A5ECDA60-FE88-4DA6-9DB5-B6FCF5ECEBE6}">
      <dgm:prSet/>
      <dgm:spPr>
        <a:solidFill>
          <a:schemeClr val="bg2">
            <a:alpha val="90000"/>
          </a:schemeClr>
        </a:solidFill>
        <a:ln w="38100">
          <a:solidFill>
            <a:srgbClr val="FBA9EB">
              <a:alpha val="90000"/>
            </a:srgbClr>
          </a:solidFill>
        </a:ln>
      </dgm:spPr>
      <dgm:t>
        <a:bodyPr/>
        <a:lstStyle/>
        <a:p>
          <a:pPr>
            <a:buFont typeface="Arial" panose="020B0604020202020204" pitchFamily="34" charset="0"/>
            <a:buChar char="•"/>
          </a:pPr>
          <a:r>
            <a:rPr lang="en-US" b="0" i="0"/>
            <a:t>In the Spring, High School prep with reading outside of class and short answer response questions answered in class. </a:t>
          </a:r>
        </a:p>
      </dgm:t>
    </dgm:pt>
    <dgm:pt modelId="{99F2F5B2-ADCD-4E6D-985F-0C6A6CAE9BF7}" type="parTrans" cxnId="{5511140B-9978-47FC-95E2-8EAC1ED490EC}">
      <dgm:prSet/>
      <dgm:spPr/>
      <dgm:t>
        <a:bodyPr/>
        <a:lstStyle/>
        <a:p>
          <a:endParaRPr lang="en-US"/>
        </a:p>
      </dgm:t>
    </dgm:pt>
    <dgm:pt modelId="{06C791DC-B302-42B1-A4EB-FB1D4E79BC98}" type="sibTrans" cxnId="{5511140B-9978-47FC-95E2-8EAC1ED490EC}">
      <dgm:prSet/>
      <dgm:spPr/>
      <dgm:t>
        <a:bodyPr/>
        <a:lstStyle/>
        <a:p>
          <a:endParaRPr lang="en-US"/>
        </a:p>
      </dgm:t>
    </dgm:pt>
    <dgm:pt modelId="{22046384-8352-4C35-B3BF-ECFFA1C027E2}">
      <dgm:prSet/>
      <dgm:spPr>
        <a:solidFill>
          <a:schemeClr val="bg2">
            <a:alpha val="90000"/>
          </a:schemeClr>
        </a:solidFill>
        <a:ln w="38100">
          <a:solidFill>
            <a:srgbClr val="FBA9EB">
              <a:alpha val="90000"/>
            </a:srgbClr>
          </a:solidFill>
        </a:ln>
      </dgm:spPr>
      <dgm:t>
        <a:bodyPr/>
        <a:lstStyle/>
        <a:p>
          <a:pPr>
            <a:buFont typeface="Arial" panose="020B0604020202020204" pitchFamily="34" charset="0"/>
            <a:buChar char="•"/>
          </a:pPr>
          <a:r>
            <a:rPr lang="en-US" b="0" i="0"/>
            <a:t>Tests have short answer questions and more answer choices.</a:t>
          </a:r>
        </a:p>
      </dgm:t>
    </dgm:pt>
    <dgm:pt modelId="{B4FBED01-EE8B-437B-A2A6-433D95C9C4AF}" type="parTrans" cxnId="{F3F53057-3C4F-4F29-B25B-0D1F0EE124FA}">
      <dgm:prSet/>
      <dgm:spPr/>
      <dgm:t>
        <a:bodyPr/>
        <a:lstStyle/>
        <a:p>
          <a:endParaRPr lang="en-US"/>
        </a:p>
      </dgm:t>
    </dgm:pt>
    <dgm:pt modelId="{C5ADFC29-96C8-4FDF-AEEF-41EBA361AD9A}" type="sibTrans" cxnId="{F3F53057-3C4F-4F29-B25B-0D1F0EE124FA}">
      <dgm:prSet/>
      <dgm:spPr/>
      <dgm:t>
        <a:bodyPr/>
        <a:lstStyle/>
        <a:p>
          <a:endParaRPr lang="en-US"/>
        </a:p>
      </dgm:t>
    </dgm:pt>
    <dgm:pt modelId="{B2CD6FBE-1C82-41BD-848A-B7583628B1EC}">
      <dgm:prSet phldr="0"/>
      <dgm:spPr/>
      <dgm:t>
        <a:bodyPr/>
        <a:lstStyle/>
        <a:p>
          <a:pPr algn="l" rtl="0"/>
          <a:r>
            <a:rPr lang="en-US" sz="1000" b="0" i="0" dirty="0">
              <a:solidFill>
                <a:srgbClr val="1F497D"/>
              </a:solidFill>
              <a:latin typeface="Aptos"/>
            </a:rPr>
            <a:t>On level and AAC Texas History has the same TEKS, curriculum and skills. </a:t>
          </a:r>
        </a:p>
      </dgm:t>
    </dgm:pt>
    <dgm:pt modelId="{C2FE9743-25DE-410D-82FC-55162E99FBBC}" type="parTrans" cxnId="{EA11DA7A-182A-42B5-A816-C1F988C14620}">
      <dgm:prSet/>
      <dgm:spPr/>
    </dgm:pt>
    <dgm:pt modelId="{82A37BB3-9CC0-41E0-8EC2-08BE56C36AF5}" type="sibTrans" cxnId="{EA11DA7A-182A-42B5-A816-C1F988C14620}">
      <dgm:prSet/>
      <dgm:spPr/>
    </dgm:pt>
    <dgm:pt modelId="{DCD50E3A-3F50-48E1-9198-1039D71F2DFC}">
      <dgm:prSet phldr="0"/>
      <dgm:spPr/>
      <dgm:t>
        <a:bodyPr/>
        <a:lstStyle/>
        <a:p>
          <a:pPr algn="l" rtl="0"/>
          <a:r>
            <a:rPr lang="en-US" sz="1000" b="0" i="0" dirty="0">
              <a:solidFill>
                <a:srgbClr val="1F497D"/>
              </a:solidFill>
              <a:latin typeface="Aptos"/>
            </a:rPr>
            <a:t>Day-to-day lessons move faster in AAC classes. </a:t>
          </a:r>
          <a:endParaRPr lang="en-US" sz="1800" b="0" i="0" dirty="0">
            <a:solidFill>
              <a:srgbClr val="000000"/>
            </a:solidFill>
            <a:latin typeface="Calibri Light" panose="020F0302020204030204"/>
            <a:ea typeface="Calibri Light" panose="020F0302020204030204"/>
            <a:cs typeface="Calibri Light" panose="020F0302020204030204"/>
          </a:endParaRPr>
        </a:p>
      </dgm:t>
    </dgm:pt>
    <dgm:pt modelId="{1FB75646-F92A-49DB-8FCD-58882DBE0F62}" type="parTrans" cxnId="{7FED9E45-7DD8-41D5-A9C2-91C5B813A267}">
      <dgm:prSet/>
      <dgm:spPr/>
    </dgm:pt>
    <dgm:pt modelId="{928E6961-C0C0-42CF-8B37-DA2E5689027D}" type="sibTrans" cxnId="{7FED9E45-7DD8-41D5-A9C2-91C5B813A267}">
      <dgm:prSet/>
      <dgm:spPr/>
    </dgm:pt>
    <dgm:pt modelId="{2117CC75-A438-41F7-9624-BFAF1F8A20D7}">
      <dgm:prSet phldr="0"/>
      <dgm:spPr/>
      <dgm:t>
        <a:bodyPr/>
        <a:lstStyle/>
        <a:p>
          <a:pPr rtl="0"/>
          <a:r>
            <a:rPr lang="en-US" sz="1000" b="0" i="0">
              <a:solidFill>
                <a:srgbClr val="1F497D"/>
              </a:solidFill>
              <a:latin typeface="Aptos"/>
            </a:rPr>
            <a:t>Students in AAC are expected to work more independently. </a:t>
          </a:r>
          <a:endParaRPr lang="en-US" sz="1800" b="0" i="0">
            <a:solidFill>
              <a:srgbClr val="000000"/>
            </a:solidFill>
            <a:latin typeface="Calibri Light" panose="020F0302020204030204"/>
            <a:ea typeface="Calibri Light" panose="020F0302020204030204"/>
            <a:cs typeface="Calibri Light" panose="020F0302020204030204"/>
          </a:endParaRPr>
        </a:p>
      </dgm:t>
    </dgm:pt>
    <dgm:pt modelId="{F7A81501-10E8-40B4-AD86-311121A0E20B}" type="parTrans" cxnId="{BD19EF52-F2C1-4DEA-9022-08FC9A5F3863}">
      <dgm:prSet/>
      <dgm:spPr/>
    </dgm:pt>
    <dgm:pt modelId="{494F9668-0611-449C-ACB1-54C9DE6E1045}" type="sibTrans" cxnId="{BD19EF52-F2C1-4DEA-9022-08FC9A5F3863}">
      <dgm:prSet/>
      <dgm:spPr/>
    </dgm:pt>
    <dgm:pt modelId="{78A59832-83C0-4E67-B57C-25DBA18100E0}">
      <dgm:prSet phldr="0"/>
      <dgm:spPr/>
      <dgm:t>
        <a:bodyPr/>
        <a:lstStyle/>
        <a:p>
          <a:pPr rtl="0"/>
          <a:r>
            <a:rPr lang="en-US" sz="1000" b="0" i="0">
              <a:solidFill>
                <a:srgbClr val="1F497D"/>
              </a:solidFill>
              <a:latin typeface="Aptos"/>
            </a:rPr>
            <a:t>AAC tests have more questions and answer choices. </a:t>
          </a:r>
          <a:endParaRPr lang="en-US"/>
        </a:p>
      </dgm:t>
    </dgm:pt>
    <dgm:pt modelId="{E890A68A-AAF7-4F84-8B6B-6C00670BE5C7}" type="parTrans" cxnId="{8ECD7C3F-AFCC-4A61-895B-1FCFAA94096F}">
      <dgm:prSet/>
      <dgm:spPr/>
    </dgm:pt>
    <dgm:pt modelId="{7F87F753-FBC1-4D05-A9A0-9AC6221430AA}" type="sibTrans" cxnId="{8ECD7C3F-AFCC-4A61-895B-1FCFAA94096F}">
      <dgm:prSet/>
      <dgm:spPr/>
    </dgm:pt>
    <dgm:pt modelId="{603D74D8-4AD3-4DAE-AD44-11A98FEC19B5}">
      <dgm:prSet phldr="0"/>
      <dgm:spPr/>
      <dgm:t>
        <a:bodyPr/>
        <a:lstStyle/>
        <a:p>
          <a:pPr algn="l" rtl="0"/>
          <a:r>
            <a:rPr lang="en-US" sz="1000" b="0" i="0" dirty="0">
              <a:solidFill>
                <a:srgbClr val="1F497D"/>
              </a:solidFill>
              <a:latin typeface="Aptos"/>
            </a:rPr>
            <a:t> Students are expected to be able to participate in class discussions and writing assignments that require critical thinking skills. </a:t>
          </a:r>
          <a:endParaRPr lang="en-US" sz="1800" b="0" i="0" dirty="0">
            <a:solidFill>
              <a:srgbClr val="000000"/>
            </a:solidFill>
            <a:latin typeface="Calibri Light" panose="020F0302020204030204"/>
            <a:ea typeface="Calibri Light" panose="020F0302020204030204"/>
            <a:cs typeface="Calibri Light" panose="020F0302020204030204"/>
          </a:endParaRPr>
        </a:p>
      </dgm:t>
    </dgm:pt>
    <dgm:pt modelId="{D7E9436E-CAC7-4FC0-A537-85444B140608}" type="parTrans" cxnId="{E2FA18D4-E406-4696-985D-3CCB349829B5}">
      <dgm:prSet/>
      <dgm:spPr/>
    </dgm:pt>
    <dgm:pt modelId="{74FF4D02-B2F9-44EF-B016-98F10C9A6E8A}" type="sibTrans" cxnId="{E2FA18D4-E406-4696-985D-3CCB349829B5}">
      <dgm:prSet/>
      <dgm:spPr/>
    </dgm:pt>
    <dgm:pt modelId="{F65434F1-2792-4E83-8B31-B50D4932FB25}" type="pres">
      <dgm:prSet presAssocID="{6E6F018A-1DA3-49D2-912A-3219137EFA69}" presName="Name0" presStyleCnt="0">
        <dgm:presLayoutVars>
          <dgm:dir/>
          <dgm:animLvl val="lvl"/>
          <dgm:resizeHandles val="exact"/>
        </dgm:presLayoutVars>
      </dgm:prSet>
      <dgm:spPr/>
    </dgm:pt>
    <dgm:pt modelId="{0250DAC2-185C-4D80-BC37-2496D79BA6F7}" type="pres">
      <dgm:prSet presAssocID="{031DC8AB-DDE7-4516-81FB-BA8109F933A0}" presName="composite" presStyleCnt="0"/>
      <dgm:spPr/>
    </dgm:pt>
    <dgm:pt modelId="{940BD685-28AD-46A0-94A6-FB22C042DED1}" type="pres">
      <dgm:prSet presAssocID="{031DC8AB-DDE7-4516-81FB-BA8109F933A0}" presName="parTx" presStyleLbl="alignNode1" presStyleIdx="0" presStyleCnt="3">
        <dgm:presLayoutVars>
          <dgm:chMax val="0"/>
          <dgm:chPref val="0"/>
          <dgm:bulletEnabled val="1"/>
        </dgm:presLayoutVars>
      </dgm:prSet>
      <dgm:spPr/>
    </dgm:pt>
    <dgm:pt modelId="{9A90675B-090D-47C8-8E08-E67E075DB312}" type="pres">
      <dgm:prSet presAssocID="{031DC8AB-DDE7-4516-81FB-BA8109F933A0}" presName="desTx" presStyleLbl="alignAccFollowNode1" presStyleIdx="0" presStyleCnt="3">
        <dgm:presLayoutVars>
          <dgm:bulletEnabled val="1"/>
        </dgm:presLayoutVars>
      </dgm:prSet>
      <dgm:spPr/>
    </dgm:pt>
    <dgm:pt modelId="{4B2D620E-6613-4E04-947F-36E97DE520CE}" type="pres">
      <dgm:prSet presAssocID="{E6A80209-2E5D-4FB9-889F-73249B59963D}" presName="space" presStyleCnt="0"/>
      <dgm:spPr/>
    </dgm:pt>
    <dgm:pt modelId="{434E885A-8A05-4305-9F4A-1589CF1657EA}" type="pres">
      <dgm:prSet presAssocID="{F79667E0-7A3C-4F05-A7CA-55D41E9566B6}" presName="composite" presStyleCnt="0"/>
      <dgm:spPr/>
    </dgm:pt>
    <dgm:pt modelId="{B2E35635-5A08-48D5-9A2C-D392DE9A033A}" type="pres">
      <dgm:prSet presAssocID="{F79667E0-7A3C-4F05-A7CA-55D41E9566B6}" presName="parTx" presStyleLbl="alignNode1" presStyleIdx="1" presStyleCnt="3">
        <dgm:presLayoutVars>
          <dgm:chMax val="0"/>
          <dgm:chPref val="0"/>
          <dgm:bulletEnabled val="1"/>
        </dgm:presLayoutVars>
      </dgm:prSet>
      <dgm:spPr/>
    </dgm:pt>
    <dgm:pt modelId="{C5996A17-C2B2-49E8-8D06-59C025E3A907}" type="pres">
      <dgm:prSet presAssocID="{F79667E0-7A3C-4F05-A7CA-55D41E9566B6}" presName="desTx" presStyleLbl="alignAccFollowNode1" presStyleIdx="1" presStyleCnt="3">
        <dgm:presLayoutVars>
          <dgm:bulletEnabled val="1"/>
        </dgm:presLayoutVars>
      </dgm:prSet>
      <dgm:spPr/>
    </dgm:pt>
    <dgm:pt modelId="{6CE0F28D-5E91-45B7-95D9-B43404BBE75F}" type="pres">
      <dgm:prSet presAssocID="{7F0CCF99-A8BB-456E-9C08-B82B23462CB2}" presName="space" presStyleCnt="0"/>
      <dgm:spPr/>
    </dgm:pt>
    <dgm:pt modelId="{F324FE06-65D9-45EB-9AFF-F34116572C07}" type="pres">
      <dgm:prSet presAssocID="{1C11E68B-67FC-48D8-9A57-7157684C7639}" presName="composite" presStyleCnt="0"/>
      <dgm:spPr/>
    </dgm:pt>
    <dgm:pt modelId="{9E9B917E-7035-46B9-ABA8-D5D513E8AB70}" type="pres">
      <dgm:prSet presAssocID="{1C11E68B-67FC-48D8-9A57-7157684C7639}" presName="parTx" presStyleLbl="alignNode1" presStyleIdx="2" presStyleCnt="3">
        <dgm:presLayoutVars>
          <dgm:chMax val="0"/>
          <dgm:chPref val="0"/>
          <dgm:bulletEnabled val="1"/>
        </dgm:presLayoutVars>
      </dgm:prSet>
      <dgm:spPr/>
    </dgm:pt>
    <dgm:pt modelId="{DEE2F030-D15F-4633-AEFD-1616C6DD1465}" type="pres">
      <dgm:prSet presAssocID="{1C11E68B-67FC-48D8-9A57-7157684C7639}" presName="desTx" presStyleLbl="alignAccFollowNode1" presStyleIdx="2" presStyleCnt="3">
        <dgm:presLayoutVars>
          <dgm:bulletEnabled val="1"/>
        </dgm:presLayoutVars>
      </dgm:prSet>
      <dgm:spPr/>
    </dgm:pt>
  </dgm:ptLst>
  <dgm:cxnLst>
    <dgm:cxn modelId="{DD319D07-A3EF-4121-A44B-6454E9AE82DC}" srcId="{6E6F018A-1DA3-49D2-912A-3219137EFA69}" destId="{1C11E68B-67FC-48D8-9A57-7157684C7639}" srcOrd="2" destOrd="0" parTransId="{4CA50FF5-542C-48EE-8A7C-54C82A94D456}" sibTransId="{87D28353-E79F-4B4D-B74F-8C2D62B427F1}"/>
    <dgm:cxn modelId="{5511140B-9978-47FC-95E2-8EAC1ED490EC}" srcId="{1C11E68B-67FC-48D8-9A57-7157684C7639}" destId="{A5ECDA60-FE88-4DA6-9DB5-B6FCF5ECEBE6}" srcOrd="1" destOrd="0" parTransId="{99F2F5B2-ADCD-4E6D-985F-0C6A6CAE9BF7}" sibTransId="{06C791DC-B302-42B1-A4EB-FB1D4E79BC98}"/>
    <dgm:cxn modelId="{CDD5EF20-B058-4903-AB84-2C02A2C86CE8}" type="presOf" srcId="{0F21479C-2FA0-4655-A01E-C02CBFFA629A}" destId="{9A90675B-090D-47C8-8E08-E67E075DB312}" srcOrd="0" destOrd="2" presId="urn:microsoft.com/office/officeart/2005/8/layout/hList1"/>
    <dgm:cxn modelId="{E41B8421-9F66-4AB4-874F-8739D6F4B7B0}" type="presOf" srcId="{B2CD6FBE-1C82-41BD-848A-B7583628B1EC}" destId="{C5996A17-C2B2-49E8-8D06-59C025E3A907}" srcOrd="0" destOrd="0" presId="urn:microsoft.com/office/officeart/2005/8/layout/hList1"/>
    <dgm:cxn modelId="{4F901033-8A70-4870-8BE6-B57F97AD7243}" type="presOf" srcId="{603D74D8-4AD3-4DAE-AD44-11A98FEC19B5}" destId="{C5996A17-C2B2-49E8-8D06-59C025E3A907}" srcOrd="0" destOrd="2" presId="urn:microsoft.com/office/officeart/2005/8/layout/hList1"/>
    <dgm:cxn modelId="{C5C24B39-29FC-431D-9084-9907E20BB958}" srcId="{6E6F018A-1DA3-49D2-912A-3219137EFA69}" destId="{F79667E0-7A3C-4F05-A7CA-55D41E9566B6}" srcOrd="1" destOrd="0" parTransId="{01CE7675-8AB2-4F2E-A9C9-29997B7A09CC}" sibTransId="{7F0CCF99-A8BB-456E-9C08-B82B23462CB2}"/>
    <dgm:cxn modelId="{8ECD7C3F-AFCC-4A61-895B-1FCFAA94096F}" srcId="{F79667E0-7A3C-4F05-A7CA-55D41E9566B6}" destId="{78A59832-83C0-4E67-B57C-25DBA18100E0}" srcOrd="4" destOrd="0" parTransId="{E890A68A-AAF7-4F84-8B6B-6C00670BE5C7}" sibTransId="{7F87F753-FBC1-4D05-A9A0-9AC6221430AA}"/>
    <dgm:cxn modelId="{E058A161-F0E7-48D6-A71A-F2D562CD2C10}" srcId="{1C11E68B-67FC-48D8-9A57-7157684C7639}" destId="{34FC7F95-1C04-4E8C-8FDD-67C8F730029A}" srcOrd="0" destOrd="0" parTransId="{4488DDDC-9542-4E2D-BCD1-F58C0D83284A}" sibTransId="{6EC456B0-1BEF-453F-9605-4F554B9A9154}"/>
    <dgm:cxn modelId="{7FED9E45-7DD8-41D5-A9C2-91C5B813A267}" srcId="{F79667E0-7A3C-4F05-A7CA-55D41E9566B6}" destId="{DCD50E3A-3F50-48E1-9198-1039D71F2DFC}" srcOrd="1" destOrd="0" parTransId="{1FB75646-F92A-49DB-8FCD-58882DBE0F62}" sibTransId="{928E6961-C0C0-42CF-8B37-DA2E5689027D}"/>
    <dgm:cxn modelId="{3C5C126E-FA58-4647-95CE-A552AF24149D}" srcId="{031DC8AB-DDE7-4516-81FB-BA8109F933A0}" destId="{714B2250-CF73-40ED-98D1-BDFE0C0FE0D3}" srcOrd="0" destOrd="0" parTransId="{04E9A744-1A65-4A90-A014-A741CDEDD210}" sibTransId="{2D6ABBFB-94ED-4555-8B56-97BE16569AA1}"/>
    <dgm:cxn modelId="{F2119071-128E-44CA-9F10-1DB6194F34A7}" type="presOf" srcId="{714B2250-CF73-40ED-98D1-BDFE0C0FE0D3}" destId="{9A90675B-090D-47C8-8E08-E67E075DB312}" srcOrd="0" destOrd="0" presId="urn:microsoft.com/office/officeart/2005/8/layout/hList1"/>
    <dgm:cxn modelId="{BD19EF52-F2C1-4DEA-9022-08FC9A5F3863}" srcId="{F79667E0-7A3C-4F05-A7CA-55D41E9566B6}" destId="{2117CC75-A438-41F7-9624-BFAF1F8A20D7}" srcOrd="3" destOrd="0" parTransId="{F7A81501-10E8-40B4-AD86-311121A0E20B}" sibTransId="{494F9668-0611-449C-ACB1-54C9DE6E1045}"/>
    <dgm:cxn modelId="{F3F53057-3C4F-4F29-B25B-0D1F0EE124FA}" srcId="{1C11E68B-67FC-48D8-9A57-7157684C7639}" destId="{22046384-8352-4C35-B3BF-ECFFA1C027E2}" srcOrd="2" destOrd="0" parTransId="{B4FBED01-EE8B-437B-A2A6-433D95C9C4AF}" sibTransId="{C5ADFC29-96C8-4FDF-AEEF-41EBA361AD9A}"/>
    <dgm:cxn modelId="{EA11DA7A-182A-42B5-A816-C1F988C14620}" srcId="{F79667E0-7A3C-4F05-A7CA-55D41E9566B6}" destId="{B2CD6FBE-1C82-41BD-848A-B7583628B1EC}" srcOrd="0" destOrd="0" parTransId="{C2FE9743-25DE-410D-82FC-55162E99FBBC}" sibTransId="{82A37BB3-9CC0-41E0-8EC2-08BE56C36AF5}"/>
    <dgm:cxn modelId="{D2658B85-D6D9-4D61-B1B8-E264A6487EA1}" type="presOf" srcId="{F79667E0-7A3C-4F05-A7CA-55D41E9566B6}" destId="{B2E35635-5A08-48D5-9A2C-D392DE9A033A}" srcOrd="0" destOrd="0" presId="urn:microsoft.com/office/officeart/2005/8/layout/hList1"/>
    <dgm:cxn modelId="{81B2438B-4C58-4A83-97C7-4D1CD8E24128}" type="presOf" srcId="{22046384-8352-4C35-B3BF-ECFFA1C027E2}" destId="{DEE2F030-D15F-4633-AEFD-1616C6DD1465}" srcOrd="0" destOrd="2" presId="urn:microsoft.com/office/officeart/2005/8/layout/hList1"/>
    <dgm:cxn modelId="{E6299497-A49B-4BAF-9D12-3BC7276B29BE}" type="presOf" srcId="{6E6F018A-1DA3-49D2-912A-3219137EFA69}" destId="{F65434F1-2792-4E83-8B31-B50D4932FB25}" srcOrd="0" destOrd="0" presId="urn:microsoft.com/office/officeart/2005/8/layout/hList1"/>
    <dgm:cxn modelId="{C48AB19B-EC9E-4A49-8BF8-DF492157294D}" type="presOf" srcId="{F82994FC-4504-48FD-AA5A-FAB7DB7A2E2F}" destId="{9A90675B-090D-47C8-8E08-E67E075DB312}" srcOrd="0" destOrd="1" presId="urn:microsoft.com/office/officeart/2005/8/layout/hList1"/>
    <dgm:cxn modelId="{BDF00DA3-825F-4AF4-8976-C868674B5F0C}" srcId="{031DC8AB-DDE7-4516-81FB-BA8109F933A0}" destId="{F82994FC-4504-48FD-AA5A-FAB7DB7A2E2F}" srcOrd="1" destOrd="0" parTransId="{8965508E-4BEE-452A-852E-77F888C84641}" sibTransId="{F772B42A-0994-49BD-B879-6BBA4D506AD7}"/>
    <dgm:cxn modelId="{FCF0FFA3-9D31-463D-80A3-291099F4CE84}" type="presOf" srcId="{A5ECDA60-FE88-4DA6-9DB5-B6FCF5ECEBE6}" destId="{DEE2F030-D15F-4633-AEFD-1616C6DD1465}" srcOrd="0" destOrd="1" presId="urn:microsoft.com/office/officeart/2005/8/layout/hList1"/>
    <dgm:cxn modelId="{D902C3A4-5C2C-4BC6-950E-EBA5E0D78FBE}" type="presOf" srcId="{78A59832-83C0-4E67-B57C-25DBA18100E0}" destId="{C5996A17-C2B2-49E8-8D06-59C025E3A907}" srcOrd="0" destOrd="4" presId="urn:microsoft.com/office/officeart/2005/8/layout/hList1"/>
    <dgm:cxn modelId="{A480CCAA-B968-488C-AEA5-792BFC17296D}" srcId="{031DC8AB-DDE7-4516-81FB-BA8109F933A0}" destId="{0F21479C-2FA0-4655-A01E-C02CBFFA629A}" srcOrd="2" destOrd="0" parTransId="{705AFFBF-D239-4B22-BBB0-4542F6876B86}" sibTransId="{7B699F5C-5843-4C15-BF2B-6C8AB2EB92C8}"/>
    <dgm:cxn modelId="{8F5B62CC-A877-45D3-A7E3-E1683AB8999C}" srcId="{6E6F018A-1DA3-49D2-912A-3219137EFA69}" destId="{031DC8AB-DDE7-4516-81FB-BA8109F933A0}" srcOrd="0" destOrd="0" parTransId="{3E18AD76-A074-4C43-91CC-0D1640507CE5}" sibTransId="{E6A80209-2E5D-4FB9-889F-73249B59963D}"/>
    <dgm:cxn modelId="{E0A7D9D0-2998-451B-8EEE-11B4C430451F}" type="presOf" srcId="{1C11E68B-67FC-48D8-9A57-7157684C7639}" destId="{9E9B917E-7035-46B9-ABA8-D5D513E8AB70}" srcOrd="0" destOrd="0" presId="urn:microsoft.com/office/officeart/2005/8/layout/hList1"/>
    <dgm:cxn modelId="{E2FA18D4-E406-4696-985D-3CCB349829B5}" srcId="{F79667E0-7A3C-4F05-A7CA-55D41E9566B6}" destId="{603D74D8-4AD3-4DAE-AD44-11A98FEC19B5}" srcOrd="2" destOrd="0" parTransId="{D7E9436E-CAC7-4FC0-A537-85444B140608}" sibTransId="{74FF4D02-B2F9-44EF-B016-98F10C9A6E8A}"/>
    <dgm:cxn modelId="{E5B754E8-AF68-428A-BF67-720C54DB1703}" type="presOf" srcId="{DCD50E3A-3F50-48E1-9198-1039D71F2DFC}" destId="{C5996A17-C2B2-49E8-8D06-59C025E3A907}" srcOrd="0" destOrd="1" presId="urn:microsoft.com/office/officeart/2005/8/layout/hList1"/>
    <dgm:cxn modelId="{F2FD99F7-BA94-4ED0-B1D3-F19330FC6B97}" type="presOf" srcId="{34FC7F95-1C04-4E8C-8FDD-67C8F730029A}" destId="{DEE2F030-D15F-4633-AEFD-1616C6DD1465}" srcOrd="0" destOrd="0" presId="urn:microsoft.com/office/officeart/2005/8/layout/hList1"/>
    <dgm:cxn modelId="{3589E3F9-D573-4D40-A848-D0419B751B51}" type="presOf" srcId="{2117CC75-A438-41F7-9624-BFAF1F8A20D7}" destId="{C5996A17-C2B2-49E8-8D06-59C025E3A907}" srcOrd="0" destOrd="3" presId="urn:microsoft.com/office/officeart/2005/8/layout/hList1"/>
    <dgm:cxn modelId="{73092BFA-F694-4F1C-9FFA-163076D8E9F8}" type="presOf" srcId="{031DC8AB-DDE7-4516-81FB-BA8109F933A0}" destId="{940BD685-28AD-46A0-94A6-FB22C042DED1}" srcOrd="0" destOrd="0" presId="urn:microsoft.com/office/officeart/2005/8/layout/hList1"/>
    <dgm:cxn modelId="{385E3CCB-6629-4459-A189-F70E0486D172}" type="presParOf" srcId="{F65434F1-2792-4E83-8B31-B50D4932FB25}" destId="{0250DAC2-185C-4D80-BC37-2496D79BA6F7}" srcOrd="0" destOrd="0" presId="urn:microsoft.com/office/officeart/2005/8/layout/hList1"/>
    <dgm:cxn modelId="{58A5A1D4-567B-4D77-AA46-13EC153C0AB8}" type="presParOf" srcId="{0250DAC2-185C-4D80-BC37-2496D79BA6F7}" destId="{940BD685-28AD-46A0-94A6-FB22C042DED1}" srcOrd="0" destOrd="0" presId="urn:microsoft.com/office/officeart/2005/8/layout/hList1"/>
    <dgm:cxn modelId="{3701DF80-206D-4E97-8F57-C28B41DE589F}" type="presParOf" srcId="{0250DAC2-185C-4D80-BC37-2496D79BA6F7}" destId="{9A90675B-090D-47C8-8E08-E67E075DB312}" srcOrd="1" destOrd="0" presId="urn:microsoft.com/office/officeart/2005/8/layout/hList1"/>
    <dgm:cxn modelId="{0D955B09-A2F5-4CC9-8F50-605F7FD5B69F}" type="presParOf" srcId="{F65434F1-2792-4E83-8B31-B50D4932FB25}" destId="{4B2D620E-6613-4E04-947F-36E97DE520CE}" srcOrd="1" destOrd="0" presId="urn:microsoft.com/office/officeart/2005/8/layout/hList1"/>
    <dgm:cxn modelId="{E1D4B65F-E191-4939-85B8-8CC70A315F24}" type="presParOf" srcId="{F65434F1-2792-4E83-8B31-B50D4932FB25}" destId="{434E885A-8A05-4305-9F4A-1589CF1657EA}" srcOrd="2" destOrd="0" presId="urn:microsoft.com/office/officeart/2005/8/layout/hList1"/>
    <dgm:cxn modelId="{D014D1BD-1F27-4F13-BE75-EB908593D0B9}" type="presParOf" srcId="{434E885A-8A05-4305-9F4A-1589CF1657EA}" destId="{B2E35635-5A08-48D5-9A2C-D392DE9A033A}" srcOrd="0" destOrd="0" presId="urn:microsoft.com/office/officeart/2005/8/layout/hList1"/>
    <dgm:cxn modelId="{D99D06F9-0E18-425F-8094-8E79DC36F83D}" type="presParOf" srcId="{434E885A-8A05-4305-9F4A-1589CF1657EA}" destId="{C5996A17-C2B2-49E8-8D06-59C025E3A907}" srcOrd="1" destOrd="0" presId="urn:microsoft.com/office/officeart/2005/8/layout/hList1"/>
    <dgm:cxn modelId="{BF13986A-EF1C-48D9-BA45-66D69BB56C4C}" type="presParOf" srcId="{F65434F1-2792-4E83-8B31-B50D4932FB25}" destId="{6CE0F28D-5E91-45B7-95D9-B43404BBE75F}" srcOrd="3" destOrd="0" presId="urn:microsoft.com/office/officeart/2005/8/layout/hList1"/>
    <dgm:cxn modelId="{C2CC4D9C-6842-402B-90C0-B92B4456151C}" type="presParOf" srcId="{F65434F1-2792-4E83-8B31-B50D4932FB25}" destId="{F324FE06-65D9-45EB-9AFF-F34116572C07}" srcOrd="4" destOrd="0" presId="urn:microsoft.com/office/officeart/2005/8/layout/hList1"/>
    <dgm:cxn modelId="{913ADFAE-B2A9-4365-82D4-3B8B3CA95E08}" type="presParOf" srcId="{F324FE06-65D9-45EB-9AFF-F34116572C07}" destId="{9E9B917E-7035-46B9-ABA8-D5D513E8AB70}" srcOrd="0" destOrd="0" presId="urn:microsoft.com/office/officeart/2005/8/layout/hList1"/>
    <dgm:cxn modelId="{24FE6A15-22BE-4976-8E26-58A4FC9A3287}" type="presParOf" srcId="{F324FE06-65D9-45EB-9AFF-F34116572C07}" destId="{DEE2F030-D15F-4633-AEFD-1616C6DD1465}" srcOrd="1" destOrd="0" presId="urn:microsoft.com/office/officeart/2005/8/layout/h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930254A-A74A-4E54-BF00-18720ECA37CC}">
      <dsp:nvSpPr>
        <dsp:cNvPr id="0" name=""/>
        <dsp:cNvSpPr/>
      </dsp:nvSpPr>
      <dsp:spPr>
        <a:xfrm>
          <a:off x="3286" y="35902"/>
          <a:ext cx="3203971" cy="777600"/>
        </a:xfrm>
        <a:prstGeom prst="rect">
          <a:avLst/>
        </a:prstGeom>
        <a:solidFill>
          <a:srgbClr val="FBA9EB"/>
        </a:solidFill>
        <a:ln w="12700" cap="flat" cmpd="sng" algn="ctr">
          <a:solidFill>
            <a:srgbClr val="FBA9EB"/>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92024" tIns="109728" rIns="192024" bIns="109728" numCol="1" spcCol="1270" anchor="ctr" anchorCtr="0">
          <a:noAutofit/>
        </a:bodyPr>
        <a:lstStyle/>
        <a:p>
          <a:pPr marL="0" lvl="0" indent="0" algn="ctr" defTabSz="1200150">
            <a:lnSpc>
              <a:spcPct val="90000"/>
            </a:lnSpc>
            <a:spcBef>
              <a:spcPct val="0"/>
            </a:spcBef>
            <a:spcAft>
              <a:spcPct val="35000"/>
            </a:spcAft>
            <a:buNone/>
          </a:pPr>
          <a:r>
            <a:rPr lang="en-US" sz="2700" kern="1200">
              <a:solidFill>
                <a:schemeClr val="tx1"/>
              </a:solidFill>
            </a:rPr>
            <a:t>5th Grade</a:t>
          </a:r>
        </a:p>
      </dsp:txBody>
      <dsp:txXfrm>
        <a:off x="3286" y="35902"/>
        <a:ext cx="3203971" cy="777600"/>
      </dsp:txXfrm>
    </dsp:sp>
    <dsp:sp modelId="{C0F4D32F-6888-40E5-BCD5-974ED58F4393}">
      <dsp:nvSpPr>
        <dsp:cNvPr id="0" name=""/>
        <dsp:cNvSpPr/>
      </dsp:nvSpPr>
      <dsp:spPr>
        <a:xfrm>
          <a:off x="3286" y="813502"/>
          <a:ext cx="3203971" cy="3501933"/>
        </a:xfrm>
        <a:prstGeom prst="rect">
          <a:avLst/>
        </a:prstGeom>
        <a:solidFill>
          <a:schemeClr val="bg1">
            <a:alpha val="90000"/>
          </a:schemeClr>
        </a:solidFill>
        <a:ln w="38100" cap="flat" cmpd="sng" algn="ctr">
          <a:solidFill>
            <a:srgbClr val="FBA9EB"/>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44018" tIns="144018" rIns="192024" bIns="216027" numCol="1" spcCol="1270" anchor="t" anchorCtr="0">
          <a:noAutofit/>
        </a:bodyPr>
        <a:lstStyle/>
        <a:p>
          <a:pPr marL="228600" lvl="1" indent="-228600" algn="l" defTabSz="1200150">
            <a:lnSpc>
              <a:spcPct val="90000"/>
            </a:lnSpc>
            <a:spcBef>
              <a:spcPct val="0"/>
            </a:spcBef>
            <a:spcAft>
              <a:spcPct val="15000"/>
            </a:spcAft>
            <a:buChar char="•"/>
          </a:pPr>
          <a:r>
            <a:rPr lang="en-US" sz="2700" kern="1200"/>
            <a:t>January 28 – Elementary Schools visit </a:t>
          </a:r>
          <a:r>
            <a:rPr lang="en-US" sz="2700" kern="1200" err="1"/>
            <a:t>Sartartia</a:t>
          </a:r>
          <a:endParaRPr lang="en-US" sz="2700" kern="1200"/>
        </a:p>
        <a:p>
          <a:pPr marL="228600" lvl="1" indent="-228600" algn="l" defTabSz="1200150">
            <a:lnSpc>
              <a:spcPct val="90000"/>
            </a:lnSpc>
            <a:spcBef>
              <a:spcPct val="0"/>
            </a:spcBef>
            <a:spcAft>
              <a:spcPct val="15000"/>
            </a:spcAft>
            <a:buChar char="•"/>
          </a:pPr>
          <a:r>
            <a:rPr lang="en-US" sz="2700" kern="1200"/>
            <a:t>February 13 – Skyward entry closes</a:t>
          </a:r>
        </a:p>
      </dsp:txBody>
      <dsp:txXfrm>
        <a:off x="3286" y="813502"/>
        <a:ext cx="3203971" cy="3501933"/>
      </dsp:txXfrm>
    </dsp:sp>
    <dsp:sp modelId="{549D8C10-9086-44A5-AE42-D470C4B9A96D}">
      <dsp:nvSpPr>
        <dsp:cNvPr id="0" name=""/>
        <dsp:cNvSpPr/>
      </dsp:nvSpPr>
      <dsp:spPr>
        <a:xfrm>
          <a:off x="3655814" y="35902"/>
          <a:ext cx="3203971" cy="777600"/>
        </a:xfrm>
        <a:prstGeom prst="rect">
          <a:avLst/>
        </a:prstGeom>
        <a:solidFill>
          <a:schemeClr val="accent5">
            <a:lumMod val="40000"/>
            <a:lumOff val="60000"/>
          </a:schemeClr>
        </a:solidFill>
        <a:ln w="12700" cap="flat" cmpd="sng" algn="ctr">
          <a:solidFill>
            <a:schemeClr val="accent5">
              <a:lumMod val="40000"/>
              <a:lumOff val="6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92024" tIns="109728" rIns="192024" bIns="109728" numCol="1" spcCol="1270" anchor="ctr" anchorCtr="0">
          <a:noAutofit/>
        </a:bodyPr>
        <a:lstStyle/>
        <a:p>
          <a:pPr marL="0" lvl="0" indent="0" algn="ctr" defTabSz="1200150">
            <a:lnSpc>
              <a:spcPct val="90000"/>
            </a:lnSpc>
            <a:spcBef>
              <a:spcPct val="0"/>
            </a:spcBef>
            <a:spcAft>
              <a:spcPct val="35000"/>
            </a:spcAft>
            <a:buNone/>
          </a:pPr>
          <a:r>
            <a:rPr lang="en-US" sz="2700" kern="1200">
              <a:solidFill>
                <a:schemeClr val="tx1"/>
              </a:solidFill>
            </a:rPr>
            <a:t>6th Grade</a:t>
          </a:r>
        </a:p>
      </dsp:txBody>
      <dsp:txXfrm>
        <a:off x="3655814" y="35902"/>
        <a:ext cx="3203971" cy="777600"/>
      </dsp:txXfrm>
    </dsp:sp>
    <dsp:sp modelId="{B352E889-4D14-4144-9A41-99F48DA1C7A9}">
      <dsp:nvSpPr>
        <dsp:cNvPr id="0" name=""/>
        <dsp:cNvSpPr/>
      </dsp:nvSpPr>
      <dsp:spPr>
        <a:xfrm>
          <a:off x="3655814" y="813502"/>
          <a:ext cx="3203971" cy="3501933"/>
        </a:xfrm>
        <a:prstGeom prst="rect">
          <a:avLst/>
        </a:prstGeom>
        <a:solidFill>
          <a:schemeClr val="bg1">
            <a:alpha val="90000"/>
          </a:schemeClr>
        </a:solidFill>
        <a:ln w="38100" cap="flat" cmpd="sng" algn="ctr">
          <a:solidFill>
            <a:schemeClr val="accent5">
              <a:lumMod val="40000"/>
              <a:lumOff val="60000"/>
              <a:alpha val="9000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44018" tIns="144018" rIns="192024" bIns="216027" numCol="1" spcCol="1270" anchor="t" anchorCtr="0">
          <a:noAutofit/>
        </a:bodyPr>
        <a:lstStyle/>
        <a:p>
          <a:pPr marL="228600" lvl="1" indent="-228600" algn="l" defTabSz="1200150">
            <a:lnSpc>
              <a:spcPct val="90000"/>
            </a:lnSpc>
            <a:spcBef>
              <a:spcPct val="0"/>
            </a:spcBef>
            <a:spcAft>
              <a:spcPct val="15000"/>
            </a:spcAft>
            <a:buChar char="•"/>
          </a:pPr>
          <a:r>
            <a:rPr lang="en-US" sz="2700" kern="1200"/>
            <a:t>January 27 - Course Offerings &amp; Worksheet Instructions</a:t>
          </a:r>
        </a:p>
        <a:p>
          <a:pPr marL="228600" lvl="1" indent="-228600" algn="l" defTabSz="1200150">
            <a:lnSpc>
              <a:spcPct val="90000"/>
            </a:lnSpc>
            <a:spcBef>
              <a:spcPct val="0"/>
            </a:spcBef>
            <a:spcAft>
              <a:spcPct val="15000"/>
            </a:spcAft>
            <a:buChar char="•"/>
          </a:pPr>
          <a:r>
            <a:rPr lang="en-US" sz="2700" kern="1200"/>
            <a:t>February 2 – Worksheets Due</a:t>
          </a:r>
        </a:p>
        <a:p>
          <a:pPr marL="228600" lvl="1" indent="-228600" algn="l" defTabSz="1200150">
            <a:lnSpc>
              <a:spcPct val="90000"/>
            </a:lnSpc>
            <a:spcBef>
              <a:spcPct val="0"/>
            </a:spcBef>
            <a:spcAft>
              <a:spcPct val="15000"/>
            </a:spcAft>
            <a:buChar char="•"/>
          </a:pPr>
          <a:r>
            <a:rPr lang="en-US" sz="2700" kern="1200"/>
            <a:t>February 4 – </a:t>
          </a:r>
          <a:r>
            <a:rPr lang="en-US" sz="2700" kern="1200" err="1"/>
            <a:t>SchooLinks</a:t>
          </a:r>
          <a:r>
            <a:rPr lang="en-US" sz="2700" kern="1200"/>
            <a:t> Entry</a:t>
          </a:r>
        </a:p>
      </dsp:txBody>
      <dsp:txXfrm>
        <a:off x="3655814" y="813502"/>
        <a:ext cx="3203971" cy="3501933"/>
      </dsp:txXfrm>
    </dsp:sp>
    <dsp:sp modelId="{6544CEA7-9B4C-490B-9AEE-986306AFA28A}">
      <dsp:nvSpPr>
        <dsp:cNvPr id="0" name=""/>
        <dsp:cNvSpPr/>
      </dsp:nvSpPr>
      <dsp:spPr>
        <a:xfrm>
          <a:off x="7308342" y="35902"/>
          <a:ext cx="3203971" cy="777600"/>
        </a:xfrm>
        <a:prstGeom prst="rect">
          <a:avLst/>
        </a:prstGeom>
        <a:solidFill>
          <a:srgbClr val="AD8BE9"/>
        </a:solidFill>
        <a:ln w="12700" cap="flat" cmpd="sng" algn="ctr">
          <a:solidFill>
            <a:srgbClr val="AD8BE9"/>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92024" tIns="109728" rIns="192024" bIns="109728" numCol="1" spcCol="1270" anchor="ctr" anchorCtr="0">
          <a:noAutofit/>
        </a:bodyPr>
        <a:lstStyle/>
        <a:p>
          <a:pPr marL="0" lvl="0" indent="0" algn="ctr" defTabSz="1200150" rtl="0">
            <a:lnSpc>
              <a:spcPct val="90000"/>
            </a:lnSpc>
            <a:spcBef>
              <a:spcPct val="0"/>
            </a:spcBef>
            <a:spcAft>
              <a:spcPct val="35000"/>
            </a:spcAft>
            <a:buNone/>
          </a:pPr>
          <a:r>
            <a:rPr lang="en-US" sz="2700" kern="1200">
              <a:solidFill>
                <a:schemeClr val="tx1"/>
              </a:solidFill>
            </a:rPr>
            <a:t>7th Grade: </a:t>
          </a:r>
        </a:p>
      </dsp:txBody>
      <dsp:txXfrm>
        <a:off x="7308342" y="35902"/>
        <a:ext cx="3203971" cy="777600"/>
      </dsp:txXfrm>
    </dsp:sp>
    <dsp:sp modelId="{1EA3E30F-8E13-4A4F-9CDA-66CB953E6847}">
      <dsp:nvSpPr>
        <dsp:cNvPr id="0" name=""/>
        <dsp:cNvSpPr/>
      </dsp:nvSpPr>
      <dsp:spPr>
        <a:xfrm>
          <a:off x="7308342" y="813502"/>
          <a:ext cx="3203971" cy="3501933"/>
        </a:xfrm>
        <a:prstGeom prst="rect">
          <a:avLst/>
        </a:prstGeom>
        <a:solidFill>
          <a:schemeClr val="bg1">
            <a:alpha val="90000"/>
          </a:schemeClr>
        </a:solidFill>
        <a:ln w="38100" cap="flat" cmpd="sng" algn="ctr">
          <a:solidFill>
            <a:srgbClr val="AD8BE9"/>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44018" tIns="144018" rIns="192024" bIns="216027" numCol="1" spcCol="1270" anchor="t" anchorCtr="0">
          <a:noAutofit/>
        </a:bodyPr>
        <a:lstStyle/>
        <a:p>
          <a:pPr marL="228600" lvl="1" indent="-228600" algn="l" defTabSz="1200150">
            <a:lnSpc>
              <a:spcPct val="90000"/>
            </a:lnSpc>
            <a:spcBef>
              <a:spcPct val="0"/>
            </a:spcBef>
            <a:spcAft>
              <a:spcPct val="15000"/>
            </a:spcAft>
            <a:buChar char="•"/>
          </a:pPr>
          <a:r>
            <a:rPr lang="en-US" sz="2700" kern="1200"/>
            <a:t>January 26 – Course Offerings &amp; Worksheet Instructions</a:t>
          </a:r>
        </a:p>
        <a:p>
          <a:pPr marL="228600" lvl="1" indent="-228600" algn="l" defTabSz="1200150">
            <a:lnSpc>
              <a:spcPct val="90000"/>
            </a:lnSpc>
            <a:spcBef>
              <a:spcPct val="0"/>
            </a:spcBef>
            <a:spcAft>
              <a:spcPct val="15000"/>
            </a:spcAft>
            <a:buChar char="•"/>
          </a:pPr>
          <a:r>
            <a:rPr lang="en-US" sz="2700" kern="1200"/>
            <a:t>February 2 – Worksheets Due</a:t>
          </a:r>
        </a:p>
        <a:p>
          <a:pPr marL="228600" lvl="1" indent="-228600" algn="l" defTabSz="1200150">
            <a:lnSpc>
              <a:spcPct val="90000"/>
            </a:lnSpc>
            <a:spcBef>
              <a:spcPct val="0"/>
            </a:spcBef>
            <a:spcAft>
              <a:spcPct val="15000"/>
            </a:spcAft>
            <a:buChar char="•"/>
          </a:pPr>
          <a:r>
            <a:rPr lang="en-US" sz="2700" kern="1200"/>
            <a:t>February 3 - </a:t>
          </a:r>
          <a:r>
            <a:rPr lang="en-US" sz="2700" kern="1200" err="1"/>
            <a:t>SchooLinks</a:t>
          </a:r>
          <a:r>
            <a:rPr lang="en-US" sz="2700" kern="1200"/>
            <a:t> Entry</a:t>
          </a:r>
        </a:p>
      </dsp:txBody>
      <dsp:txXfrm>
        <a:off x="7308342" y="813502"/>
        <a:ext cx="3203971" cy="3501933"/>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9C9DD20-6376-4851-B346-426F2BC4A806}">
      <dsp:nvSpPr>
        <dsp:cNvPr id="0" name=""/>
        <dsp:cNvSpPr/>
      </dsp:nvSpPr>
      <dsp:spPr>
        <a:xfrm>
          <a:off x="1316544" y="314262"/>
          <a:ext cx="4233625" cy="2540175"/>
        </a:xfrm>
        <a:prstGeom prst="rect">
          <a:avLst/>
        </a:prstGeom>
        <a:solidFill>
          <a:srgbClr val="E5A2E8"/>
        </a:solidFill>
        <a:ln w="12700" cap="flat" cmpd="sng" algn="ctr">
          <a:solidFill>
            <a:schemeClr val="tx1"/>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9530" tIns="49530" rIns="49530" bIns="49530" numCol="1" spcCol="1270" anchor="ctr" anchorCtr="0">
          <a:noAutofit/>
        </a:bodyPr>
        <a:lstStyle/>
        <a:p>
          <a:pPr marL="0" lvl="0" indent="0" algn="ctr" defTabSz="577850">
            <a:lnSpc>
              <a:spcPct val="90000"/>
            </a:lnSpc>
            <a:spcBef>
              <a:spcPct val="0"/>
            </a:spcBef>
            <a:spcAft>
              <a:spcPct val="35000"/>
            </a:spcAft>
            <a:buNone/>
          </a:pPr>
          <a:r>
            <a:rPr lang="en-US" sz="1300" b="1" kern="1200">
              <a:solidFill>
                <a:schemeClr val="tx1"/>
              </a:solidFill>
            </a:rPr>
            <a:t>PE</a:t>
          </a:r>
        </a:p>
        <a:p>
          <a:pPr marL="0" lvl="0" indent="0" algn="ctr" defTabSz="577850">
            <a:lnSpc>
              <a:spcPct val="90000"/>
            </a:lnSpc>
            <a:spcBef>
              <a:spcPct val="0"/>
            </a:spcBef>
            <a:spcAft>
              <a:spcPct val="35000"/>
            </a:spcAft>
            <a:buNone/>
          </a:pPr>
          <a:r>
            <a:rPr lang="en-US" sz="1600" kern="1200">
              <a:solidFill>
                <a:schemeClr val="tx1"/>
              </a:solidFill>
            </a:rPr>
            <a:t>The middle school physical education program offers a variety of activities to enhance the physical and social development of each student. The activities include physical fitness, team sports, individual sports, and lifetime activities.</a:t>
          </a:r>
        </a:p>
      </dsp:txBody>
      <dsp:txXfrm>
        <a:off x="1316544" y="314262"/>
        <a:ext cx="4233625" cy="2540175"/>
      </dsp:txXfrm>
    </dsp:sp>
    <dsp:sp modelId="{8A6C42B0-E3F8-4489-BED1-02A843F297C9}">
      <dsp:nvSpPr>
        <dsp:cNvPr id="0" name=""/>
        <dsp:cNvSpPr/>
      </dsp:nvSpPr>
      <dsp:spPr>
        <a:xfrm>
          <a:off x="5973533" y="305066"/>
          <a:ext cx="4233625" cy="2540175"/>
        </a:xfrm>
        <a:prstGeom prst="rect">
          <a:avLst/>
        </a:prstGeom>
        <a:solidFill>
          <a:srgbClr val="BDAAFA"/>
        </a:solidFill>
        <a:ln w="12700" cap="flat" cmpd="sng" algn="ctr">
          <a:solidFill>
            <a:schemeClr val="tx1"/>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9530" tIns="49530" rIns="49530" bIns="49530" numCol="1" spcCol="1270" anchor="ctr" anchorCtr="0">
          <a:noAutofit/>
        </a:bodyPr>
        <a:lstStyle/>
        <a:p>
          <a:pPr marL="0" lvl="0" indent="0" algn="ctr" defTabSz="577850">
            <a:lnSpc>
              <a:spcPct val="90000"/>
            </a:lnSpc>
            <a:spcBef>
              <a:spcPct val="0"/>
            </a:spcBef>
            <a:spcAft>
              <a:spcPct val="35000"/>
            </a:spcAft>
            <a:buNone/>
          </a:pPr>
          <a:r>
            <a:rPr lang="en-US" sz="1300" b="1" kern="1200">
              <a:solidFill>
                <a:schemeClr val="tx1"/>
              </a:solidFill>
            </a:rPr>
            <a:t>Kickstart</a:t>
          </a:r>
        </a:p>
        <a:p>
          <a:pPr marL="0" lvl="0" indent="0" algn="ctr" defTabSz="577850">
            <a:lnSpc>
              <a:spcPct val="90000"/>
            </a:lnSpc>
            <a:spcBef>
              <a:spcPct val="0"/>
            </a:spcBef>
            <a:spcAft>
              <a:spcPct val="35000"/>
            </a:spcAft>
            <a:buNone/>
          </a:pPr>
          <a:r>
            <a:rPr lang="en-US" sz="1400" kern="1200">
              <a:solidFill>
                <a:schemeClr val="tx1"/>
              </a:solidFill>
            </a:rPr>
            <a:t>The purpose of this course is to teach students the tools and support necessary to resolve conflicts, avoid participation in gangs, choose a drug-free lifestyle, resist negative peer pressure and remain in school using karate. </a:t>
          </a:r>
        </a:p>
        <a:p>
          <a:pPr marL="0" lvl="0" indent="0" algn="ctr" defTabSz="577850">
            <a:lnSpc>
              <a:spcPct val="90000"/>
            </a:lnSpc>
            <a:spcBef>
              <a:spcPct val="0"/>
            </a:spcBef>
            <a:spcAft>
              <a:spcPct val="35000"/>
            </a:spcAft>
            <a:buNone/>
          </a:pPr>
          <a:r>
            <a:rPr lang="en-US" sz="1400" kern="1200">
              <a:solidFill>
                <a:schemeClr val="tx1"/>
              </a:solidFill>
            </a:rPr>
            <a:t>This safe and structured program focuses on the discipline and philosophies of the martial arts while engaging the students in fitness and educating them about self-defense. </a:t>
          </a:r>
        </a:p>
        <a:p>
          <a:pPr marL="0" lvl="0" indent="0" algn="ctr" defTabSz="577850">
            <a:lnSpc>
              <a:spcPct val="90000"/>
            </a:lnSpc>
            <a:spcBef>
              <a:spcPct val="0"/>
            </a:spcBef>
            <a:spcAft>
              <a:spcPct val="35000"/>
            </a:spcAft>
            <a:buNone/>
          </a:pPr>
          <a:r>
            <a:rPr lang="en-US" sz="1400" kern="1200">
              <a:solidFill>
                <a:schemeClr val="tx1"/>
              </a:solidFill>
            </a:rPr>
            <a:t>*Prerequisites: Kickstart 6 AND Kickstart 7</a:t>
          </a:r>
        </a:p>
      </dsp:txBody>
      <dsp:txXfrm>
        <a:off x="5973533" y="305066"/>
        <a:ext cx="4233625" cy="2540175"/>
      </dsp:txXfrm>
    </dsp:sp>
    <dsp:sp modelId="{F439FD0E-3AC4-4902-A018-762D8F4A4A65}">
      <dsp:nvSpPr>
        <dsp:cNvPr id="0" name=""/>
        <dsp:cNvSpPr/>
      </dsp:nvSpPr>
      <dsp:spPr>
        <a:xfrm>
          <a:off x="1335003" y="2963758"/>
          <a:ext cx="4233625" cy="2540175"/>
        </a:xfrm>
        <a:prstGeom prst="rect">
          <a:avLst/>
        </a:prstGeom>
        <a:solidFill>
          <a:srgbClr val="E5F556"/>
        </a:solidFill>
        <a:ln w="12700" cap="flat" cmpd="sng" algn="ctr">
          <a:solidFill>
            <a:schemeClr val="tx1"/>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n-US" sz="1600" b="1" kern="1200">
              <a:solidFill>
                <a:schemeClr val="tx1"/>
              </a:solidFill>
            </a:rPr>
            <a:t>Introduction to Dance</a:t>
          </a:r>
        </a:p>
        <a:p>
          <a:pPr marL="0" lvl="0" indent="0" algn="ctr" defTabSz="711200">
            <a:lnSpc>
              <a:spcPct val="90000"/>
            </a:lnSpc>
            <a:spcBef>
              <a:spcPct val="0"/>
            </a:spcBef>
            <a:spcAft>
              <a:spcPct val="35000"/>
            </a:spcAft>
            <a:buNone/>
          </a:pPr>
          <a:r>
            <a:rPr lang="en-US" sz="1600" kern="1200">
              <a:solidFill>
                <a:schemeClr val="tx1"/>
              </a:solidFill>
            </a:rPr>
            <a:t>The purpose of this course is to explore the fundamentals of movement. Aerobic fitness dance, recreational dance, and dance forms including ballet, folk/ethnic, jazz, tap, precision, hip hop, lyrical, and modern that will challenge the students to employ both fine and gross motor skills. Students receive a brief historical overview of dance. </a:t>
          </a:r>
        </a:p>
      </dsp:txBody>
      <dsp:txXfrm>
        <a:off x="1335003" y="2963758"/>
        <a:ext cx="4233625" cy="2540175"/>
      </dsp:txXfrm>
    </dsp:sp>
    <dsp:sp modelId="{7A55850F-FD65-42F1-BA86-C090BD9C82E1}">
      <dsp:nvSpPr>
        <dsp:cNvPr id="0" name=""/>
        <dsp:cNvSpPr/>
      </dsp:nvSpPr>
      <dsp:spPr>
        <a:xfrm>
          <a:off x="5991991" y="2963978"/>
          <a:ext cx="4233625" cy="2540175"/>
        </a:xfrm>
        <a:prstGeom prst="rect">
          <a:avLst/>
        </a:prstGeom>
        <a:solidFill>
          <a:srgbClr val="FDD4FF"/>
        </a:solidFill>
        <a:ln w="12700" cap="flat" cmpd="sng" algn="ctr">
          <a:solidFill>
            <a:schemeClr val="tx1"/>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n-US" sz="1600" b="1" kern="1200">
              <a:solidFill>
                <a:schemeClr val="tx1"/>
              </a:solidFill>
            </a:rPr>
            <a:t>Introduction to Athletics</a:t>
          </a:r>
        </a:p>
        <a:p>
          <a:pPr marL="0" lvl="0" indent="0" algn="ctr" defTabSz="711200">
            <a:lnSpc>
              <a:spcPct val="90000"/>
            </a:lnSpc>
            <a:spcBef>
              <a:spcPct val="0"/>
            </a:spcBef>
            <a:spcAft>
              <a:spcPct val="35000"/>
            </a:spcAft>
            <a:buNone/>
          </a:pPr>
          <a:r>
            <a:rPr lang="en-US" sz="1600" kern="1200">
              <a:solidFill>
                <a:schemeClr val="tx1"/>
              </a:solidFill>
              <a:sym typeface="Libre Baskerville"/>
            </a:rPr>
            <a:t>Provide students with a preview of upcoming UIL sports in which they will be eligible to participate as 7th graders and to prepare them for the behavioral and academic expectations associated with being a participating member of the FBISD athletic program. Students will be introduced to the concepts of UIL and FBISD academic requirements and how they impact and affect extracurricular participation. </a:t>
          </a:r>
          <a:endParaRPr lang="en-US" sz="1600" kern="1200">
            <a:solidFill>
              <a:schemeClr val="tx1"/>
            </a:solidFill>
          </a:endParaRPr>
        </a:p>
      </dsp:txBody>
      <dsp:txXfrm>
        <a:off x="5991991" y="2963978"/>
        <a:ext cx="4233625" cy="2540175"/>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40BD685-28AD-46A0-94A6-FB22C042DED1}">
      <dsp:nvSpPr>
        <dsp:cNvPr id="0" name=""/>
        <dsp:cNvSpPr/>
      </dsp:nvSpPr>
      <dsp:spPr>
        <a:xfrm>
          <a:off x="3114" y="163347"/>
          <a:ext cx="3036492" cy="460800"/>
        </a:xfrm>
        <a:prstGeom prst="rect">
          <a:avLst/>
        </a:prstGeom>
        <a:solidFill>
          <a:schemeClr val="accent5">
            <a:lumMod val="40000"/>
            <a:lumOff val="60000"/>
          </a:schemeClr>
        </a:solidFill>
        <a:ln w="12700" cap="flat" cmpd="sng" algn="ctr">
          <a:solidFill>
            <a:schemeClr val="accent5">
              <a:lumMod val="40000"/>
              <a:lumOff val="6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3792" tIns="65024" rIns="113792" bIns="65024" numCol="1" spcCol="1270" anchor="ctr" anchorCtr="0">
          <a:noAutofit/>
        </a:bodyPr>
        <a:lstStyle/>
        <a:p>
          <a:pPr marL="0" lvl="0" indent="0" algn="ctr" defTabSz="711200">
            <a:lnSpc>
              <a:spcPct val="90000"/>
            </a:lnSpc>
            <a:spcBef>
              <a:spcPct val="0"/>
            </a:spcBef>
            <a:spcAft>
              <a:spcPct val="35000"/>
            </a:spcAft>
            <a:buNone/>
          </a:pPr>
          <a:r>
            <a:rPr lang="en-US" sz="1600" b="1" kern="1200">
              <a:solidFill>
                <a:schemeClr val="tx1"/>
              </a:solidFill>
            </a:rPr>
            <a:t>6</a:t>
          </a:r>
          <a:r>
            <a:rPr lang="en-US" sz="1600" b="1" kern="1200" baseline="30000">
              <a:solidFill>
                <a:schemeClr val="tx1"/>
              </a:solidFill>
            </a:rPr>
            <a:t>th</a:t>
          </a:r>
          <a:r>
            <a:rPr lang="en-US" sz="1600" b="1" kern="1200">
              <a:solidFill>
                <a:schemeClr val="tx1"/>
              </a:solidFill>
            </a:rPr>
            <a:t> Grade Social Studies AAC</a:t>
          </a:r>
        </a:p>
      </dsp:txBody>
      <dsp:txXfrm>
        <a:off x="3114" y="163347"/>
        <a:ext cx="3036492" cy="460800"/>
      </dsp:txXfrm>
    </dsp:sp>
    <dsp:sp modelId="{9A90675B-090D-47C8-8E08-E67E075DB312}">
      <dsp:nvSpPr>
        <dsp:cNvPr id="0" name=""/>
        <dsp:cNvSpPr/>
      </dsp:nvSpPr>
      <dsp:spPr>
        <a:xfrm>
          <a:off x="3114" y="624147"/>
          <a:ext cx="3036492" cy="3782610"/>
        </a:xfrm>
        <a:prstGeom prst="rect">
          <a:avLst/>
        </a:prstGeom>
        <a:solidFill>
          <a:schemeClr val="bg2">
            <a:alpha val="90000"/>
          </a:schemeClr>
        </a:solidFill>
        <a:ln w="38100" cap="flat" cmpd="sng" algn="ctr">
          <a:solidFill>
            <a:schemeClr val="accent5">
              <a:lumMod val="40000"/>
              <a:lumOff val="60000"/>
              <a:alpha val="9000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85344" tIns="85344" rIns="113792" bIns="128016" numCol="1" spcCol="1270" anchor="t" anchorCtr="0">
          <a:noAutofit/>
        </a:bodyPr>
        <a:lstStyle/>
        <a:p>
          <a:pPr marL="171450" lvl="1" indent="-171450" algn="l" defTabSz="711200">
            <a:lnSpc>
              <a:spcPct val="90000"/>
            </a:lnSpc>
            <a:spcBef>
              <a:spcPct val="0"/>
            </a:spcBef>
            <a:spcAft>
              <a:spcPct val="15000"/>
            </a:spcAft>
            <a:buFont typeface="Arial" panose="020B0604020202020204" pitchFamily="34" charset="0"/>
            <a:buChar char="•"/>
          </a:pPr>
          <a:r>
            <a:rPr lang="en-US" sz="1600" b="0" i="0" kern="1200"/>
            <a:t>Classes have more freedom investigating topics (researching on their own).</a:t>
          </a:r>
          <a:endParaRPr lang="en-US" sz="1600" kern="1200"/>
        </a:p>
        <a:p>
          <a:pPr marL="171450" lvl="1" indent="-171450" algn="l" defTabSz="711200">
            <a:lnSpc>
              <a:spcPct val="90000"/>
            </a:lnSpc>
            <a:spcBef>
              <a:spcPct val="0"/>
            </a:spcBef>
            <a:spcAft>
              <a:spcPct val="15000"/>
            </a:spcAft>
            <a:buFont typeface="Arial" panose="020B0604020202020204" pitchFamily="34" charset="0"/>
            <a:buChar char="•"/>
          </a:pPr>
          <a:r>
            <a:rPr lang="en-US" sz="1600" b="0" i="0" kern="1200"/>
            <a:t>Tests are more involved (either short answer responses or more answer choices for questions).</a:t>
          </a:r>
        </a:p>
        <a:p>
          <a:pPr marL="171450" lvl="1" indent="-171450" algn="l" defTabSz="711200">
            <a:lnSpc>
              <a:spcPct val="90000"/>
            </a:lnSpc>
            <a:spcBef>
              <a:spcPct val="0"/>
            </a:spcBef>
            <a:spcAft>
              <a:spcPct val="15000"/>
            </a:spcAft>
            <a:buFont typeface="Arial" panose="020B0604020202020204" pitchFamily="34" charset="0"/>
            <a:buChar char="•"/>
          </a:pPr>
          <a:r>
            <a:rPr lang="en-US" sz="1600" b="0" i="0" kern="1200"/>
            <a:t>There is a bit more reading/writing involved as well.</a:t>
          </a:r>
        </a:p>
      </dsp:txBody>
      <dsp:txXfrm>
        <a:off x="3114" y="624147"/>
        <a:ext cx="3036492" cy="3782610"/>
      </dsp:txXfrm>
    </dsp:sp>
    <dsp:sp modelId="{B2E35635-5A08-48D5-9A2C-D392DE9A033A}">
      <dsp:nvSpPr>
        <dsp:cNvPr id="0" name=""/>
        <dsp:cNvSpPr/>
      </dsp:nvSpPr>
      <dsp:spPr>
        <a:xfrm>
          <a:off x="3464715" y="163347"/>
          <a:ext cx="3036492" cy="460800"/>
        </a:xfrm>
        <a:prstGeom prst="rect">
          <a:avLst/>
        </a:prstGeom>
        <a:solidFill>
          <a:srgbClr val="AD8BE9"/>
        </a:solidFill>
        <a:ln w="12700" cap="flat" cmpd="sng" algn="ctr">
          <a:solidFill>
            <a:srgbClr val="AD8BE9"/>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3792" tIns="65024" rIns="113792" bIns="65024" numCol="1" spcCol="1270" anchor="ctr" anchorCtr="0">
          <a:noAutofit/>
        </a:bodyPr>
        <a:lstStyle/>
        <a:p>
          <a:pPr marL="0" lvl="0" indent="0" algn="ctr" defTabSz="711200">
            <a:lnSpc>
              <a:spcPct val="90000"/>
            </a:lnSpc>
            <a:spcBef>
              <a:spcPct val="0"/>
            </a:spcBef>
            <a:spcAft>
              <a:spcPct val="35000"/>
            </a:spcAft>
            <a:buNone/>
          </a:pPr>
          <a:r>
            <a:rPr lang="en-US" sz="1600" b="1" kern="1200">
              <a:solidFill>
                <a:schemeClr val="tx1"/>
              </a:solidFill>
            </a:rPr>
            <a:t>7</a:t>
          </a:r>
          <a:r>
            <a:rPr lang="en-US" sz="1600" b="1" kern="1200" baseline="30000">
              <a:solidFill>
                <a:schemeClr val="tx1"/>
              </a:solidFill>
            </a:rPr>
            <a:t>th</a:t>
          </a:r>
          <a:r>
            <a:rPr lang="en-US" sz="1600" b="1" kern="1200">
              <a:solidFill>
                <a:schemeClr val="tx1"/>
              </a:solidFill>
            </a:rPr>
            <a:t> Grade Texas History AAC</a:t>
          </a:r>
        </a:p>
      </dsp:txBody>
      <dsp:txXfrm>
        <a:off x="3464715" y="163347"/>
        <a:ext cx="3036492" cy="460800"/>
      </dsp:txXfrm>
    </dsp:sp>
    <dsp:sp modelId="{C5996A17-C2B2-49E8-8D06-59C025E3A907}">
      <dsp:nvSpPr>
        <dsp:cNvPr id="0" name=""/>
        <dsp:cNvSpPr/>
      </dsp:nvSpPr>
      <dsp:spPr>
        <a:xfrm>
          <a:off x="3464715" y="624147"/>
          <a:ext cx="3036492" cy="3782610"/>
        </a:xfrm>
        <a:prstGeom prst="rect">
          <a:avLst/>
        </a:prstGeom>
        <a:solidFill>
          <a:schemeClr val="accent5">
            <a:tint val="40000"/>
            <a:alpha val="90000"/>
            <a:hueOff val="-3369881"/>
            <a:satOff val="-11416"/>
            <a:lumOff val="-1464"/>
            <a:alphaOff val="0"/>
          </a:schemeClr>
        </a:solidFill>
        <a:ln w="12700" cap="flat" cmpd="sng" algn="ctr">
          <a:solidFill>
            <a:schemeClr val="accent5">
              <a:tint val="40000"/>
              <a:alpha val="90000"/>
              <a:hueOff val="-3369881"/>
              <a:satOff val="-11416"/>
              <a:lumOff val="-1464"/>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85344" tIns="85344" rIns="113792" bIns="128016" numCol="1" spcCol="1270" anchor="t" anchorCtr="0">
          <a:noAutofit/>
        </a:bodyPr>
        <a:lstStyle/>
        <a:p>
          <a:pPr marL="171450" lvl="1" indent="-171450" algn="l" defTabSz="711200" rtl="0">
            <a:lnSpc>
              <a:spcPct val="90000"/>
            </a:lnSpc>
            <a:spcBef>
              <a:spcPct val="0"/>
            </a:spcBef>
            <a:spcAft>
              <a:spcPct val="15000"/>
            </a:spcAft>
            <a:buChar char="•"/>
          </a:pPr>
          <a:r>
            <a:rPr lang="en-US" sz="1600" b="0" i="0" kern="1200" dirty="0">
              <a:solidFill>
                <a:srgbClr val="1F497D"/>
              </a:solidFill>
              <a:latin typeface="Aptos"/>
            </a:rPr>
            <a:t>On level and AAC Texas History has the same TEKS, curriculum and skills. </a:t>
          </a:r>
        </a:p>
        <a:p>
          <a:pPr marL="171450" lvl="1" indent="-171450" algn="l" defTabSz="711200" rtl="0">
            <a:lnSpc>
              <a:spcPct val="90000"/>
            </a:lnSpc>
            <a:spcBef>
              <a:spcPct val="0"/>
            </a:spcBef>
            <a:spcAft>
              <a:spcPct val="15000"/>
            </a:spcAft>
            <a:buChar char="•"/>
          </a:pPr>
          <a:r>
            <a:rPr lang="en-US" sz="1600" b="0" i="0" kern="1200" dirty="0">
              <a:solidFill>
                <a:srgbClr val="1F497D"/>
              </a:solidFill>
              <a:latin typeface="Aptos"/>
            </a:rPr>
            <a:t>Day-to-day lessons move faster in AAC classes. </a:t>
          </a:r>
          <a:endParaRPr lang="en-US" sz="1600" b="0" i="0" kern="1200" dirty="0">
            <a:solidFill>
              <a:srgbClr val="000000"/>
            </a:solidFill>
            <a:latin typeface="Calibri Light" panose="020F0302020204030204"/>
            <a:ea typeface="Calibri Light" panose="020F0302020204030204"/>
            <a:cs typeface="Calibri Light" panose="020F0302020204030204"/>
          </a:endParaRPr>
        </a:p>
        <a:p>
          <a:pPr marL="171450" lvl="1" indent="-171450" algn="l" defTabSz="711200" rtl="0">
            <a:lnSpc>
              <a:spcPct val="90000"/>
            </a:lnSpc>
            <a:spcBef>
              <a:spcPct val="0"/>
            </a:spcBef>
            <a:spcAft>
              <a:spcPct val="15000"/>
            </a:spcAft>
            <a:buChar char="•"/>
          </a:pPr>
          <a:r>
            <a:rPr lang="en-US" sz="1600" b="0" i="0" kern="1200" dirty="0">
              <a:solidFill>
                <a:srgbClr val="1F497D"/>
              </a:solidFill>
              <a:latin typeface="Aptos"/>
            </a:rPr>
            <a:t> Students are expected to be able to participate in class discussions and writing assignments that require critical thinking skills. </a:t>
          </a:r>
          <a:endParaRPr lang="en-US" sz="1600" b="0" i="0" kern="1200" dirty="0">
            <a:solidFill>
              <a:srgbClr val="000000"/>
            </a:solidFill>
            <a:latin typeface="Calibri Light" panose="020F0302020204030204"/>
            <a:ea typeface="Calibri Light" panose="020F0302020204030204"/>
            <a:cs typeface="Calibri Light" panose="020F0302020204030204"/>
          </a:endParaRPr>
        </a:p>
        <a:p>
          <a:pPr marL="171450" lvl="1" indent="-171450" algn="l" defTabSz="711200" rtl="0">
            <a:lnSpc>
              <a:spcPct val="90000"/>
            </a:lnSpc>
            <a:spcBef>
              <a:spcPct val="0"/>
            </a:spcBef>
            <a:spcAft>
              <a:spcPct val="15000"/>
            </a:spcAft>
            <a:buChar char="•"/>
          </a:pPr>
          <a:r>
            <a:rPr lang="en-US" sz="1600" b="0" i="0" kern="1200">
              <a:solidFill>
                <a:srgbClr val="1F497D"/>
              </a:solidFill>
              <a:latin typeface="Aptos"/>
            </a:rPr>
            <a:t>Students in AAC are expected to work more independently. </a:t>
          </a:r>
          <a:endParaRPr lang="en-US" sz="1600" b="0" i="0" kern="1200">
            <a:solidFill>
              <a:srgbClr val="000000"/>
            </a:solidFill>
            <a:latin typeface="Calibri Light" panose="020F0302020204030204"/>
            <a:ea typeface="Calibri Light" panose="020F0302020204030204"/>
            <a:cs typeface="Calibri Light" panose="020F0302020204030204"/>
          </a:endParaRPr>
        </a:p>
        <a:p>
          <a:pPr marL="171450" lvl="1" indent="-171450" algn="l" defTabSz="711200" rtl="0">
            <a:lnSpc>
              <a:spcPct val="90000"/>
            </a:lnSpc>
            <a:spcBef>
              <a:spcPct val="0"/>
            </a:spcBef>
            <a:spcAft>
              <a:spcPct val="15000"/>
            </a:spcAft>
            <a:buChar char="•"/>
          </a:pPr>
          <a:r>
            <a:rPr lang="en-US" sz="1600" b="0" i="0" kern="1200">
              <a:solidFill>
                <a:srgbClr val="1F497D"/>
              </a:solidFill>
              <a:latin typeface="Aptos"/>
            </a:rPr>
            <a:t>AAC tests have more questions and answer choices. </a:t>
          </a:r>
          <a:endParaRPr lang="en-US" sz="1600" kern="1200"/>
        </a:p>
      </dsp:txBody>
      <dsp:txXfrm>
        <a:off x="3464715" y="624147"/>
        <a:ext cx="3036492" cy="3782610"/>
      </dsp:txXfrm>
    </dsp:sp>
    <dsp:sp modelId="{9E9B917E-7035-46B9-ABA8-D5D513E8AB70}">
      <dsp:nvSpPr>
        <dsp:cNvPr id="0" name=""/>
        <dsp:cNvSpPr/>
      </dsp:nvSpPr>
      <dsp:spPr>
        <a:xfrm>
          <a:off x="6926317" y="163347"/>
          <a:ext cx="3036492" cy="460800"/>
        </a:xfrm>
        <a:prstGeom prst="rect">
          <a:avLst/>
        </a:prstGeom>
        <a:solidFill>
          <a:srgbClr val="FBA9EB"/>
        </a:solidFill>
        <a:ln w="12700" cap="flat" cmpd="sng" algn="ctr">
          <a:solidFill>
            <a:srgbClr val="FBA9EB"/>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3792" tIns="65024" rIns="113792" bIns="65024" numCol="1" spcCol="1270" anchor="ctr" anchorCtr="0">
          <a:noAutofit/>
        </a:bodyPr>
        <a:lstStyle/>
        <a:p>
          <a:pPr marL="0" lvl="0" indent="0" algn="ctr" defTabSz="711200">
            <a:lnSpc>
              <a:spcPct val="90000"/>
            </a:lnSpc>
            <a:spcBef>
              <a:spcPct val="0"/>
            </a:spcBef>
            <a:spcAft>
              <a:spcPct val="35000"/>
            </a:spcAft>
            <a:buNone/>
          </a:pPr>
          <a:r>
            <a:rPr lang="en-US" sz="1600" b="1" kern="1200">
              <a:solidFill>
                <a:schemeClr val="tx1"/>
              </a:solidFill>
            </a:rPr>
            <a:t>8</a:t>
          </a:r>
          <a:r>
            <a:rPr lang="en-US" sz="1600" b="1" kern="1200" baseline="30000">
              <a:solidFill>
                <a:schemeClr val="tx1"/>
              </a:solidFill>
            </a:rPr>
            <a:t>th</a:t>
          </a:r>
          <a:r>
            <a:rPr lang="en-US" sz="1600" b="1" kern="1200">
              <a:solidFill>
                <a:schemeClr val="tx1"/>
              </a:solidFill>
            </a:rPr>
            <a:t> Grade US History AAC</a:t>
          </a:r>
        </a:p>
      </dsp:txBody>
      <dsp:txXfrm>
        <a:off x="6926317" y="163347"/>
        <a:ext cx="3036492" cy="460800"/>
      </dsp:txXfrm>
    </dsp:sp>
    <dsp:sp modelId="{DEE2F030-D15F-4633-AEFD-1616C6DD1465}">
      <dsp:nvSpPr>
        <dsp:cNvPr id="0" name=""/>
        <dsp:cNvSpPr/>
      </dsp:nvSpPr>
      <dsp:spPr>
        <a:xfrm>
          <a:off x="6926317" y="624147"/>
          <a:ext cx="3036492" cy="3782610"/>
        </a:xfrm>
        <a:prstGeom prst="rect">
          <a:avLst/>
        </a:prstGeom>
        <a:solidFill>
          <a:schemeClr val="bg2">
            <a:alpha val="90000"/>
          </a:schemeClr>
        </a:solidFill>
        <a:ln w="38100" cap="flat" cmpd="sng" algn="ctr">
          <a:solidFill>
            <a:srgbClr val="FBA9EB">
              <a:alpha val="90000"/>
            </a:srgb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85344" tIns="85344" rIns="113792" bIns="128016" numCol="1" spcCol="1270" anchor="t" anchorCtr="0">
          <a:noAutofit/>
        </a:bodyPr>
        <a:lstStyle/>
        <a:p>
          <a:pPr marL="171450" lvl="1" indent="-171450" algn="l" defTabSz="711200">
            <a:lnSpc>
              <a:spcPct val="90000"/>
            </a:lnSpc>
            <a:spcBef>
              <a:spcPct val="0"/>
            </a:spcBef>
            <a:spcAft>
              <a:spcPct val="15000"/>
            </a:spcAft>
            <a:buChar char="•"/>
          </a:pPr>
          <a:r>
            <a:rPr lang="en-US" sz="1600" b="0" i="0" kern="1200"/>
            <a:t>All AAC students must participate in Fall National History Day Project.</a:t>
          </a:r>
          <a:endParaRPr lang="en-US" sz="1600" kern="1200"/>
        </a:p>
        <a:p>
          <a:pPr marL="171450" lvl="1" indent="-171450" algn="l" defTabSz="711200">
            <a:lnSpc>
              <a:spcPct val="90000"/>
            </a:lnSpc>
            <a:spcBef>
              <a:spcPct val="0"/>
            </a:spcBef>
            <a:spcAft>
              <a:spcPct val="15000"/>
            </a:spcAft>
            <a:buFont typeface="Arial" panose="020B0604020202020204" pitchFamily="34" charset="0"/>
            <a:buChar char="•"/>
          </a:pPr>
          <a:r>
            <a:rPr lang="en-US" sz="1600" b="0" i="0" kern="1200"/>
            <a:t>In the Spring, High School prep with reading outside of class and short answer response questions answered in class. </a:t>
          </a:r>
        </a:p>
        <a:p>
          <a:pPr marL="171450" lvl="1" indent="-171450" algn="l" defTabSz="711200">
            <a:lnSpc>
              <a:spcPct val="90000"/>
            </a:lnSpc>
            <a:spcBef>
              <a:spcPct val="0"/>
            </a:spcBef>
            <a:spcAft>
              <a:spcPct val="15000"/>
            </a:spcAft>
            <a:buFont typeface="Arial" panose="020B0604020202020204" pitchFamily="34" charset="0"/>
            <a:buChar char="•"/>
          </a:pPr>
          <a:r>
            <a:rPr lang="en-US" sz="1600" b="0" i="0" kern="1200"/>
            <a:t>Tests have short answer questions and more answer choices.</a:t>
          </a:r>
        </a:p>
      </dsp:txBody>
      <dsp:txXfrm>
        <a:off x="6926317" y="624147"/>
        <a:ext cx="3036492" cy="3782610"/>
      </dsp:txXfrm>
    </dsp:sp>
  </dsp:spTree>
</dsp:drawing>
</file>

<file path=ppt/diagrams/layout1.xml><?xml version="1.0" encoding="utf-8"?>
<dgm:layoutDef xmlns:dgm="http://schemas.openxmlformats.org/drawingml/2006/diagram" xmlns:a="http://schemas.openxmlformats.org/drawingml/2006/main" uniqueId="urn:microsoft.com/office/officeart/2005/8/layout/hList1">
  <dgm:title val=""/>
  <dgm:desc val=""/>
  <dgm:catLst>
    <dgm:cat type="list" pri="5000"/>
    <dgm:cat type="convert" pri="5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0.8"/>
      <dgm:constr type="h" for="des" forName="desTx" refType="primFontSz" refFor="des" refForName="parTx" fact="1.22"/>
      <dgm:constr type="w" for="ch" forName="space" refType="w" refFor="ch" refForName="composite" op="equ" fact="0.14"/>
    </dgm:constrLst>
    <dgm:ruleLst>
      <dgm:rule type="w" for="ch" forName="composite" val="0" fact="NaN" max="NaN"/>
      <dgm:rule type="primFontSz" for="des" forName="parTx" val="5" fact="NaN" max="NaN"/>
    </dgm:ruleLst>
    <dgm:forEach name="Name4" axis="ch" ptType="node">
      <dgm:layoutNode name="composite">
        <dgm:alg type="composite"/>
        <dgm:shape xmlns:r="http://schemas.openxmlformats.org/officeDocument/2006/relationships" r:blip="">
          <dgm:adjLst/>
        </dgm:shape>
        <dgm:presOf/>
        <dgm:constrLst>
          <dgm:constr type="l" for="ch" forName="parTx"/>
          <dgm:constr type="w" for="ch" forName="parTx" refType="w"/>
          <dgm:constr type="t" for="ch" forName="parTx"/>
          <dgm:constr type="l" for="ch" forName="desTx"/>
          <dgm:constr type="w" for="ch" forName="desTx" refType="w" refFor="ch" refForName="parTx"/>
          <dgm:constr type="t" for="ch" forName="desTx" refType="h" refFor="ch" refForName="parTx"/>
        </dgm:constrLst>
        <dgm:ruleLst>
          <dgm:rule type="h" val="INF" fact="NaN" max="NaN"/>
        </dgm:ruleLst>
        <dgm:layoutNode name="parTx" styleLbl="alignNode1">
          <dgm:varLst>
            <dgm:chMax val="0"/>
            <dgm:chPref val="0"/>
            <dgm:bulletEnabled val="1"/>
          </dgm:varLst>
          <dgm:alg type="tx"/>
          <dgm:shape xmlns:r="http://schemas.openxmlformats.org/officeDocument/2006/relationships" type="rect" r:blip="">
            <dgm:adjLst/>
          </dgm:shape>
          <dgm:presOf axis="self" ptType="node"/>
          <dgm:constrLst>
            <dgm:constr type="h" refType="w" op="lte" fact="0.4"/>
            <dgm:constr type="h"/>
            <dgm:constr type="tMarg" refType="primFontSz" fact="0.32"/>
            <dgm:constr type="bMarg" refType="primFontSz" fact="0.32"/>
          </dgm:constrLst>
          <dgm:ruleLst>
            <dgm:rule type="h" val="INF" fact="NaN" max="NaN"/>
          </dgm:ruleLst>
        </dgm:layoutNode>
        <dgm:layoutNode name="desTx" styleLbl="alignAccFollowNode1">
          <dgm:varLst>
            <dgm:bulletEnabled val="1"/>
          </dgm:varLst>
          <dgm:alg type="tx">
            <dgm:param type="stBulletLvl" val="1"/>
          </dgm:alg>
          <dgm:shape xmlns:r="http://schemas.openxmlformats.org/officeDocument/2006/relationships" type="rect" r:blip="">
            <dgm:adjLst/>
          </dgm:shape>
          <dgm:presOf axis="des" ptType="node"/>
          <dgm:constrLst>
            <dgm:constr type="secFontSz" val="65"/>
            <dgm:constr type="primFontSz" refType="secFontSz"/>
            <dgm:constr type="h"/>
            <dgm:constr type="lMarg" refType="primFontSz" fact="0.42"/>
            <dgm:constr type="tMarg" refType="primFontSz" fact="0.42"/>
            <dgm:constr type="bMarg" refType="primFontSz" fact="0.63"/>
          </dgm:constrLst>
          <dgm:ruleLst>
            <dgm:rule type="h" val="INF" fact="NaN" max="NaN"/>
          </dgm:ruleLst>
        </dgm:layoutNode>
      </dgm:layoutNode>
      <dgm:forEach name="Name5"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hList1">
  <dgm:title val=""/>
  <dgm:desc val=""/>
  <dgm:catLst>
    <dgm:cat type="list" pri="5000"/>
    <dgm:cat type="convert" pri="5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0.8"/>
      <dgm:constr type="h" for="des" forName="desTx" refType="primFontSz" refFor="des" refForName="parTx" fact="1.22"/>
      <dgm:constr type="w" for="ch" forName="space" refType="w" refFor="ch" refForName="composite" op="equ" fact="0.14"/>
    </dgm:constrLst>
    <dgm:ruleLst>
      <dgm:rule type="w" for="ch" forName="composite" val="0" fact="NaN" max="NaN"/>
      <dgm:rule type="primFontSz" for="des" forName="parTx" val="5" fact="NaN" max="NaN"/>
    </dgm:ruleLst>
    <dgm:forEach name="Name4" axis="ch" ptType="node">
      <dgm:layoutNode name="composite">
        <dgm:alg type="composite"/>
        <dgm:shape xmlns:r="http://schemas.openxmlformats.org/officeDocument/2006/relationships" r:blip="">
          <dgm:adjLst/>
        </dgm:shape>
        <dgm:presOf/>
        <dgm:constrLst>
          <dgm:constr type="l" for="ch" forName="parTx"/>
          <dgm:constr type="w" for="ch" forName="parTx" refType="w"/>
          <dgm:constr type="t" for="ch" forName="parTx"/>
          <dgm:constr type="l" for="ch" forName="desTx"/>
          <dgm:constr type="w" for="ch" forName="desTx" refType="w" refFor="ch" refForName="parTx"/>
          <dgm:constr type="t" for="ch" forName="desTx" refType="h" refFor="ch" refForName="parTx"/>
        </dgm:constrLst>
        <dgm:ruleLst>
          <dgm:rule type="h" val="INF" fact="NaN" max="NaN"/>
        </dgm:ruleLst>
        <dgm:layoutNode name="parTx" styleLbl="alignNode1">
          <dgm:varLst>
            <dgm:chMax val="0"/>
            <dgm:chPref val="0"/>
            <dgm:bulletEnabled val="1"/>
          </dgm:varLst>
          <dgm:alg type="tx"/>
          <dgm:shape xmlns:r="http://schemas.openxmlformats.org/officeDocument/2006/relationships" type="rect" r:blip="">
            <dgm:adjLst/>
          </dgm:shape>
          <dgm:presOf axis="self" ptType="node"/>
          <dgm:constrLst>
            <dgm:constr type="h" refType="w" op="lte" fact="0.4"/>
            <dgm:constr type="h"/>
            <dgm:constr type="tMarg" refType="primFontSz" fact="0.32"/>
            <dgm:constr type="bMarg" refType="primFontSz" fact="0.32"/>
          </dgm:constrLst>
          <dgm:ruleLst>
            <dgm:rule type="h" val="INF" fact="NaN" max="NaN"/>
          </dgm:ruleLst>
        </dgm:layoutNode>
        <dgm:layoutNode name="desTx" styleLbl="alignAccFollowNode1">
          <dgm:varLst>
            <dgm:bulletEnabled val="1"/>
          </dgm:varLst>
          <dgm:alg type="tx">
            <dgm:param type="stBulletLvl" val="1"/>
          </dgm:alg>
          <dgm:shape xmlns:r="http://schemas.openxmlformats.org/officeDocument/2006/relationships" type="rect" r:blip="">
            <dgm:adjLst/>
          </dgm:shape>
          <dgm:presOf axis="des" ptType="node"/>
          <dgm:constrLst>
            <dgm:constr type="secFontSz" val="65"/>
            <dgm:constr type="primFontSz" refType="secFontSz"/>
            <dgm:constr type="h"/>
            <dgm:constr type="lMarg" refType="primFontSz" fact="0.42"/>
            <dgm:constr type="tMarg" refType="primFontSz" fact="0.42"/>
            <dgm:constr type="bMarg" refType="primFontSz" fact="0.63"/>
          </dgm:constrLst>
          <dgm:ruleLst>
            <dgm:rule type="h" val="INF" fact="NaN" max="NaN"/>
          </dgm:ruleLst>
        </dgm:layoutNode>
      </dgm:layoutNode>
      <dgm:forEach name="Name5"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8475" cy="466725"/>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970338" y="0"/>
            <a:ext cx="3038475" cy="466725"/>
          </a:xfrm>
          <a:prstGeom prst="rect">
            <a:avLst/>
          </a:prstGeom>
        </p:spPr>
        <p:txBody>
          <a:bodyPr vert="horz" lIns="91440" tIns="45720" rIns="91440" bIns="45720" rtlCol="0"/>
          <a:lstStyle>
            <a:lvl1pPr algn="r">
              <a:defRPr sz="1200"/>
            </a:lvl1pPr>
          </a:lstStyle>
          <a:p>
            <a:fld id="{E6B3C5C7-4DBD-471C-A878-67EB890A94A1}" type="datetimeFigureOut">
              <a:rPr lang="en-US" smtClean="0"/>
              <a:t>1/13/2026</a:t>
            </a:fld>
            <a:endParaRPr lang="en-US"/>
          </a:p>
        </p:txBody>
      </p:sp>
      <p:sp>
        <p:nvSpPr>
          <p:cNvPr id="4" name="Slide Image Placeholder 3"/>
          <p:cNvSpPr>
            <a:spLocks noGrp="1" noRot="1" noChangeAspect="1"/>
          </p:cNvSpPr>
          <p:nvPr>
            <p:ph type="sldImg" idx="2"/>
          </p:nvPr>
        </p:nvSpPr>
        <p:spPr>
          <a:xfrm>
            <a:off x="717550" y="1162050"/>
            <a:ext cx="5575300" cy="31369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701675" y="4473575"/>
            <a:ext cx="5607050" cy="3660775"/>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829675"/>
            <a:ext cx="3038475" cy="466725"/>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970338" y="8829675"/>
            <a:ext cx="3038475" cy="466725"/>
          </a:xfrm>
          <a:prstGeom prst="rect">
            <a:avLst/>
          </a:prstGeom>
        </p:spPr>
        <p:txBody>
          <a:bodyPr vert="horz" lIns="91440" tIns="45720" rIns="91440" bIns="45720" rtlCol="0" anchor="b"/>
          <a:lstStyle>
            <a:lvl1pPr algn="r">
              <a:defRPr sz="1200"/>
            </a:lvl1pPr>
          </a:lstStyle>
          <a:p>
            <a:fld id="{C62360BF-5A4C-46F2-9601-CA750C419170}" type="slidenum">
              <a:rPr lang="en-US" smtClean="0"/>
              <a:t>‹#›</a:t>
            </a:fld>
            <a:endParaRPr lang="en-US"/>
          </a:p>
        </p:txBody>
      </p:sp>
    </p:spTree>
    <p:extLst>
      <p:ext uri="{BB962C8B-B14F-4D97-AF65-F5344CB8AC3E}">
        <p14:creationId xmlns:p14="http://schemas.microsoft.com/office/powerpoint/2010/main" val="405719852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C62360BF-5A4C-46F2-9601-CA750C419170}" type="slidenum">
              <a:rPr lang="en-US" smtClean="0"/>
              <a:t>1</a:t>
            </a:fld>
            <a:endParaRPr lang="en-US"/>
          </a:p>
        </p:txBody>
      </p:sp>
    </p:spTree>
    <p:extLst>
      <p:ext uri="{BB962C8B-B14F-4D97-AF65-F5344CB8AC3E}">
        <p14:creationId xmlns:p14="http://schemas.microsoft.com/office/powerpoint/2010/main" val="370477629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ea typeface="Calibri"/>
                <a:cs typeface="Calibri"/>
              </a:rPr>
              <a:t>With this slide, you want to describe each course for your parent audience.</a:t>
            </a:r>
          </a:p>
        </p:txBody>
      </p:sp>
      <p:sp>
        <p:nvSpPr>
          <p:cNvPr id="4" name="Slide Number Placeholder 3"/>
          <p:cNvSpPr>
            <a:spLocks noGrp="1"/>
          </p:cNvSpPr>
          <p:nvPr>
            <p:ph type="sldNum" sz="quarter" idx="5"/>
          </p:nvPr>
        </p:nvSpPr>
        <p:spPr/>
        <p:txBody>
          <a:bodyPr/>
          <a:lstStyle/>
          <a:p>
            <a:fld id="{961C7710-2963-48F9-A3E3-14871D2776C5}" type="slidenum">
              <a:rPr lang="en-US"/>
              <a:t>27</a:t>
            </a:fld>
            <a:endParaRPr lang="en-US"/>
          </a:p>
        </p:txBody>
      </p:sp>
    </p:spTree>
    <p:extLst>
      <p:ext uri="{BB962C8B-B14F-4D97-AF65-F5344CB8AC3E}">
        <p14:creationId xmlns:p14="http://schemas.microsoft.com/office/powerpoint/2010/main" val="19649461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ea typeface="Calibri"/>
                <a:cs typeface="Calibri"/>
              </a:rPr>
              <a:t>Any Program of study without a parenthesis is available at every campus. However, mentions that in order for any course to make in middle and high school students must request it in great numbers at course selection.</a:t>
            </a:r>
            <a:endParaRPr lang="en-US"/>
          </a:p>
        </p:txBody>
      </p:sp>
      <p:sp>
        <p:nvSpPr>
          <p:cNvPr id="4" name="Slide Number Placeholder 3"/>
          <p:cNvSpPr>
            <a:spLocks noGrp="1"/>
          </p:cNvSpPr>
          <p:nvPr>
            <p:ph type="sldNum" sz="quarter" idx="5"/>
          </p:nvPr>
        </p:nvSpPr>
        <p:spPr/>
        <p:txBody>
          <a:bodyPr/>
          <a:lstStyle/>
          <a:p>
            <a:fld id="{9D2FA2B6-1545-6C4F-A6D2-357BB0941EC5}" type="slidenum">
              <a:rPr lang="en-US" smtClean="0"/>
              <a:t>29</a:t>
            </a:fld>
            <a:endParaRPr lang="en-US"/>
          </a:p>
        </p:txBody>
      </p:sp>
    </p:spTree>
    <p:extLst>
      <p:ext uri="{BB962C8B-B14F-4D97-AF65-F5344CB8AC3E}">
        <p14:creationId xmlns:p14="http://schemas.microsoft.com/office/powerpoint/2010/main" val="343065751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9D2FA2B6-1545-6C4F-A6D2-357BB0941EC5}" type="slidenum">
              <a:rPr lang="en-US" smtClean="0"/>
              <a:t>31</a:t>
            </a:fld>
            <a:endParaRPr lang="en-US"/>
          </a:p>
        </p:txBody>
      </p:sp>
    </p:spTree>
    <p:extLst>
      <p:ext uri="{BB962C8B-B14F-4D97-AF65-F5344CB8AC3E}">
        <p14:creationId xmlns:p14="http://schemas.microsoft.com/office/powerpoint/2010/main" val="205945088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39E3965E-AC41-4711-9D10-E25ABB132D86}"/>
              </a:ext>
            </a:extLst>
          </p:cNvPr>
          <p:cNvSpPr/>
          <p:nvPr/>
        </p:nvSpPr>
        <p:spPr>
          <a:xfrm>
            <a:off x="3175" y="6400800"/>
            <a:ext cx="12188825" cy="457200"/>
          </a:xfrm>
          <a:prstGeom prst="rect">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en-US"/>
          </a:p>
        </p:txBody>
      </p:sp>
      <p:sp>
        <p:nvSpPr>
          <p:cNvPr id="2" name="Title 1"/>
          <p:cNvSpPr>
            <a:spLocks noGrp="1"/>
          </p:cNvSpPr>
          <p:nvPr>
            <p:ph type="ctrTitle"/>
          </p:nvPr>
        </p:nvSpPr>
        <p:spPr>
          <a:xfrm>
            <a:off x="1097280" y="758952"/>
            <a:ext cx="10058400" cy="3566160"/>
          </a:xfrm>
        </p:spPr>
        <p:txBody>
          <a:bodyPr anchor="b">
            <a:normAutofit/>
          </a:bodyPr>
          <a:lstStyle>
            <a:lvl1pPr algn="l">
              <a:lnSpc>
                <a:spcPct val="90000"/>
              </a:lnSpc>
              <a:defRPr sz="8000" spc="-50" baseline="0">
                <a:solidFill>
                  <a:schemeClr val="tx1">
                    <a:lumMod val="85000"/>
                    <a:lumOff val="15000"/>
                  </a:schemeClr>
                </a:solidFill>
              </a:defRPr>
            </a:lvl1pPr>
          </a:lstStyle>
          <a:p>
            <a:r>
              <a:rPr lang="en-US"/>
              <a:t>Click to edit Master title style</a:t>
            </a:r>
          </a:p>
        </p:txBody>
      </p:sp>
      <p:sp>
        <p:nvSpPr>
          <p:cNvPr id="3" name="Subtitle 2"/>
          <p:cNvSpPr>
            <a:spLocks noGrp="1"/>
          </p:cNvSpPr>
          <p:nvPr>
            <p:ph type="subTitle" idx="1"/>
          </p:nvPr>
        </p:nvSpPr>
        <p:spPr>
          <a:xfrm>
            <a:off x="1100051" y="4645152"/>
            <a:ext cx="10058400" cy="1143000"/>
          </a:xfrm>
        </p:spPr>
        <p:txBody>
          <a:bodyPr lIns="91440" rIns="91440">
            <a:normAutofit/>
          </a:bodyPr>
          <a:lstStyle>
            <a:lvl1pPr marL="0" indent="0" algn="l">
              <a:buNone/>
              <a:defRPr sz="2400" cap="all" spc="200" baseline="0">
                <a:solidFill>
                  <a:schemeClr val="tx1"/>
                </a:solidFill>
                <a:latin typeface="+mn-lt"/>
              </a:defRPr>
            </a:lvl1pPr>
            <a:lvl2pPr marL="457200" indent="0" algn="ctr">
              <a:buNone/>
              <a:defRPr sz="24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a:t>Click to edit Master subtitle style</a:t>
            </a:r>
          </a:p>
        </p:txBody>
      </p:sp>
      <p:cxnSp>
        <p:nvCxnSpPr>
          <p:cNvPr id="9" name="Straight Connector 8">
            <a:extLst>
              <a:ext uri="{FF2B5EF4-FFF2-40B4-BE49-F238E27FC236}">
                <a16:creationId xmlns:a16="http://schemas.microsoft.com/office/drawing/2014/main" id="{1F5DC8C3-BA5F-4EED-BB9A-A14272BD82A1}"/>
              </a:ext>
            </a:extLst>
          </p:cNvPr>
          <p:cNvCxnSpPr/>
          <p:nvPr/>
        </p:nvCxnSpPr>
        <p:spPr>
          <a:xfrm>
            <a:off x="1207658" y="4474741"/>
            <a:ext cx="9875520" cy="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 name="Date Placeholder 3">
            <a:extLst>
              <a:ext uri="{FF2B5EF4-FFF2-40B4-BE49-F238E27FC236}">
                <a16:creationId xmlns:a16="http://schemas.microsoft.com/office/drawing/2014/main" id="{9925CCF1-92C0-4AF3-BFAF-4921631915AB}"/>
              </a:ext>
            </a:extLst>
          </p:cNvPr>
          <p:cNvSpPr>
            <a:spLocks noGrp="1"/>
          </p:cNvSpPr>
          <p:nvPr>
            <p:ph type="dt" sz="half" idx="10"/>
          </p:nvPr>
        </p:nvSpPr>
        <p:spPr/>
        <p:txBody>
          <a:bodyPr/>
          <a:lstStyle/>
          <a:p>
            <a:fld id="{9184DA70-C731-4C70-880D-CCD4705E623C}" type="datetime1">
              <a:rPr lang="en-US" smtClean="0"/>
              <a:t>1/13/2026</a:t>
            </a:fld>
            <a:endParaRPr lang="en-US"/>
          </a:p>
        </p:txBody>
      </p:sp>
      <p:sp>
        <p:nvSpPr>
          <p:cNvPr id="5" name="Footer Placeholder 4">
            <a:extLst>
              <a:ext uri="{FF2B5EF4-FFF2-40B4-BE49-F238E27FC236}">
                <a16:creationId xmlns:a16="http://schemas.microsoft.com/office/drawing/2014/main" id="{051A78A9-3DFF-4937-A9F2-5D8CF495F36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5FAEB271-5CC0-4759-BC6E-8BE53AB227C0}"/>
              </a:ext>
            </a:extLst>
          </p:cNvPr>
          <p:cNvSpPr>
            <a:spLocks noGrp="1"/>
          </p:cNvSpPr>
          <p:nvPr>
            <p:ph type="sldNum" sz="quarter" idx="12"/>
          </p:nvPr>
        </p:nvSpPr>
        <p:spPr/>
        <p:txBody>
          <a:bodyPr/>
          <a:lstStyle/>
          <a:p>
            <a:fld id="{3A98EE3D-8CD1-4C3F-BD1C-C98C9596463C}" type="slidenum">
              <a:rPr lang="en-US" smtClean="0"/>
              <a:t>‹#›</a:t>
            </a:fld>
            <a:endParaRPr lang="en-US"/>
          </a:p>
        </p:txBody>
      </p:sp>
    </p:spTree>
    <p:extLst>
      <p:ext uri="{BB962C8B-B14F-4D97-AF65-F5344CB8AC3E}">
        <p14:creationId xmlns:p14="http://schemas.microsoft.com/office/powerpoint/2010/main" val="198414149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846CE7D5-CF57-46EF-B807-FDD0502418D4}" type="datetimeFigureOut">
              <a:rPr lang="en-US" smtClean="0"/>
              <a:t>1/13/2026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278272014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846CE7D5-CF57-46EF-B807-FDD0502418D4}" type="datetimeFigureOut">
              <a:rPr lang="en-US" smtClean="0"/>
              <a:t>1/13/2026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426969723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846CE7D5-CF57-46EF-B807-FDD0502418D4}" type="datetimeFigureOut">
              <a:rPr lang="en-US" smtClean="0"/>
              <a:t>1/13/2026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409209787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846CE7D5-CF57-46EF-B807-FDD0502418D4}" type="datetimeFigureOut">
              <a:rPr lang="en-US" smtClean="0"/>
              <a:t>1/13/2026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308817223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846CE7D5-CF57-46EF-B807-FDD0502418D4}" type="datetimeFigureOut">
              <a:rPr lang="en-US" smtClean="0"/>
              <a:t>1/13/2026</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342252613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846CE7D5-CF57-46EF-B807-FDD0502418D4}" type="datetimeFigureOut">
              <a:rPr lang="en-US" smtClean="0"/>
              <a:t>1/13/2026</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423778736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46CE7D5-CF57-46EF-B807-FDD0502418D4}" type="datetimeFigureOut">
              <a:rPr lang="en-US" smtClean="0"/>
              <a:t>1/13/2026</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124649349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846CE7D5-CF57-46EF-B807-FDD0502418D4}" type="datetimeFigureOut">
              <a:rPr lang="en-US" smtClean="0"/>
              <a:t>1/13/2026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92519781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846CE7D5-CF57-46EF-B807-FDD0502418D4}" type="datetimeFigureOut">
              <a:rPr lang="en-US" smtClean="0"/>
              <a:t>1/13/2026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268914806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846CE7D5-CF57-46EF-B807-FDD0502418D4}" type="datetimeFigureOut">
              <a:rPr lang="en-US" smtClean="0"/>
              <a:t>1/13/2026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288840040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354D8B55-9EA8-4B81-8E84-9B93B0A27559}"/>
              </a:ext>
            </a:extLst>
          </p:cNvPr>
          <p:cNvSpPr>
            <a:spLocks noGrp="1"/>
          </p:cNvSpPr>
          <p:nvPr>
            <p:ph type="dt" sz="half" idx="10"/>
          </p:nvPr>
        </p:nvSpPr>
        <p:spPr/>
        <p:txBody>
          <a:bodyPr/>
          <a:lstStyle/>
          <a:p>
            <a:fld id="{4BE1D723-8F53-4F53-90B0-1982A396982E}" type="datetime1">
              <a:rPr lang="en-US" smtClean="0"/>
              <a:t>1/13/2026</a:t>
            </a:fld>
            <a:endParaRPr lang="en-US"/>
          </a:p>
        </p:txBody>
      </p:sp>
      <p:sp>
        <p:nvSpPr>
          <p:cNvPr id="8" name="Footer Placeholder 7">
            <a:extLst>
              <a:ext uri="{FF2B5EF4-FFF2-40B4-BE49-F238E27FC236}">
                <a16:creationId xmlns:a16="http://schemas.microsoft.com/office/drawing/2014/main" id="{062CA021-2578-47CB-822C-BDDFF7223B28}"/>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C4AAB51D-4141-4682-9375-DAFD5FB9DD10}"/>
              </a:ext>
            </a:extLst>
          </p:cNvPr>
          <p:cNvSpPr>
            <a:spLocks noGrp="1"/>
          </p:cNvSpPr>
          <p:nvPr>
            <p:ph type="sldNum" sz="quarter" idx="12"/>
          </p:nvPr>
        </p:nvSpPr>
        <p:spPr/>
        <p:txBody>
          <a:bodyPr/>
          <a:lstStyle/>
          <a:p>
            <a:fld id="{3A98EE3D-8CD1-4C3F-BD1C-C98C9596463C}" type="slidenum">
              <a:rPr lang="en-US" smtClean="0"/>
              <a:t>‹#›</a:t>
            </a:fld>
            <a:endParaRPr lang="en-US"/>
          </a:p>
        </p:txBody>
      </p:sp>
    </p:spTree>
    <p:extLst>
      <p:ext uri="{BB962C8B-B14F-4D97-AF65-F5344CB8AC3E}">
        <p14:creationId xmlns:p14="http://schemas.microsoft.com/office/powerpoint/2010/main" val="383870592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846CE7D5-CF57-46EF-B807-FDD0502418D4}" type="datetimeFigureOut">
              <a:rPr lang="en-US" smtClean="0"/>
              <a:t>1/13/2026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386298036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Pr>
        <a:solidFill>
          <a:schemeClr val="bg1"/>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A585C21A-8B93-4657-B5DF-7EAEAD3BE127}"/>
              </a:ext>
            </a:extLst>
          </p:cNvPr>
          <p:cNvSpPr/>
          <p:nvPr/>
        </p:nvSpPr>
        <p:spPr>
          <a:xfrm>
            <a:off x="3175" y="6400800"/>
            <a:ext cx="12188825" cy="457200"/>
          </a:xfrm>
          <a:prstGeom prst="rect">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1097280" y="758952"/>
            <a:ext cx="10058400" cy="3566160"/>
          </a:xfrm>
        </p:spPr>
        <p:txBody>
          <a:bodyPr anchor="b" anchorCtr="0">
            <a:normAutofit/>
          </a:bodyPr>
          <a:lstStyle>
            <a:lvl1pPr>
              <a:lnSpc>
                <a:spcPct val="90000"/>
              </a:lnSpc>
              <a:defRPr sz="8000" b="0">
                <a:solidFill>
                  <a:schemeClr val="tx1">
                    <a:lumMod val="85000"/>
                    <a:lumOff val="15000"/>
                  </a:schemeClr>
                </a:solidFill>
              </a:defRPr>
            </a:lvl1pPr>
          </a:lstStyle>
          <a:p>
            <a:r>
              <a:rPr lang="en-US"/>
              <a:t>Click to edit Master title style</a:t>
            </a:r>
          </a:p>
        </p:txBody>
      </p:sp>
      <p:sp>
        <p:nvSpPr>
          <p:cNvPr id="3" name="Text Placeholder 2"/>
          <p:cNvSpPr>
            <a:spLocks noGrp="1"/>
          </p:cNvSpPr>
          <p:nvPr>
            <p:ph type="body" idx="1"/>
          </p:nvPr>
        </p:nvSpPr>
        <p:spPr>
          <a:xfrm>
            <a:off x="1097280" y="4663440"/>
            <a:ext cx="10058400" cy="1143000"/>
          </a:xfrm>
        </p:spPr>
        <p:txBody>
          <a:bodyPr lIns="91440" rIns="91440" anchor="t" anchorCtr="0">
            <a:normAutofit/>
          </a:bodyPr>
          <a:lstStyle>
            <a:lvl1pPr marL="0" indent="0">
              <a:buNone/>
              <a:defRPr sz="2400" cap="all" spc="200" baseline="0">
                <a:solidFill>
                  <a:schemeClr val="tx1"/>
                </a:solidFill>
                <a:latin typeface="+mn-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cxnSp>
        <p:nvCxnSpPr>
          <p:cNvPr id="9" name="Straight Connector 8">
            <a:extLst>
              <a:ext uri="{FF2B5EF4-FFF2-40B4-BE49-F238E27FC236}">
                <a16:creationId xmlns:a16="http://schemas.microsoft.com/office/drawing/2014/main" id="{459DE2C1-4C52-40A3-8959-27B2C1BEBFF6}"/>
              </a:ext>
            </a:extLst>
          </p:cNvPr>
          <p:cNvCxnSpPr/>
          <p:nvPr/>
        </p:nvCxnSpPr>
        <p:spPr>
          <a:xfrm>
            <a:off x="1207658" y="4485132"/>
            <a:ext cx="9875520" cy="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7" name="Date Placeholder 6">
            <a:extLst>
              <a:ext uri="{FF2B5EF4-FFF2-40B4-BE49-F238E27FC236}">
                <a16:creationId xmlns:a16="http://schemas.microsoft.com/office/drawing/2014/main" id="{AAF2E137-EC28-48F8-9198-1F02539029B6}"/>
              </a:ext>
            </a:extLst>
          </p:cNvPr>
          <p:cNvSpPr>
            <a:spLocks noGrp="1"/>
          </p:cNvSpPr>
          <p:nvPr>
            <p:ph type="dt" sz="half" idx="10"/>
          </p:nvPr>
        </p:nvSpPr>
        <p:spPr/>
        <p:txBody>
          <a:bodyPr/>
          <a:lstStyle/>
          <a:p>
            <a:fld id="{97669AF7-7BEB-44E4-9852-375E34362B5B}" type="datetime1">
              <a:rPr lang="en-US" smtClean="0"/>
              <a:t>1/13/2026</a:t>
            </a:fld>
            <a:endParaRPr lang="en-US"/>
          </a:p>
        </p:txBody>
      </p:sp>
      <p:sp>
        <p:nvSpPr>
          <p:cNvPr id="8" name="Footer Placeholder 7">
            <a:extLst>
              <a:ext uri="{FF2B5EF4-FFF2-40B4-BE49-F238E27FC236}">
                <a16:creationId xmlns:a16="http://schemas.microsoft.com/office/drawing/2014/main" id="{189422CD-6F62-4DD6-89EF-07A60B42D219}"/>
              </a:ext>
            </a:extLst>
          </p:cNvPr>
          <p:cNvSpPr>
            <a:spLocks noGrp="1"/>
          </p:cNvSpPr>
          <p:nvPr>
            <p:ph type="ftr" sz="quarter" idx="11"/>
          </p:nvPr>
        </p:nvSpPr>
        <p:spPr/>
        <p:txBody>
          <a:bodyPr/>
          <a:lstStyle/>
          <a:p>
            <a:endParaRPr lang="en-US"/>
          </a:p>
        </p:txBody>
      </p:sp>
      <p:sp>
        <p:nvSpPr>
          <p:cNvPr id="11" name="Slide Number Placeholder 10">
            <a:extLst>
              <a:ext uri="{FF2B5EF4-FFF2-40B4-BE49-F238E27FC236}">
                <a16:creationId xmlns:a16="http://schemas.microsoft.com/office/drawing/2014/main" id="{69C6AFF8-42B4-4D05-969B-9F5FB3355555}"/>
              </a:ext>
            </a:extLst>
          </p:cNvPr>
          <p:cNvSpPr>
            <a:spLocks noGrp="1"/>
          </p:cNvSpPr>
          <p:nvPr>
            <p:ph type="sldNum" sz="quarter" idx="12"/>
          </p:nvPr>
        </p:nvSpPr>
        <p:spPr/>
        <p:txBody>
          <a:bodyPr/>
          <a:lstStyle/>
          <a:p>
            <a:fld id="{3A98EE3D-8CD1-4C3F-BD1C-C98C9596463C}" type="slidenum">
              <a:rPr lang="en-US" smtClean="0"/>
              <a:t>‹#›</a:t>
            </a:fld>
            <a:endParaRPr lang="en-US"/>
          </a:p>
        </p:txBody>
      </p:sp>
    </p:spTree>
    <p:extLst>
      <p:ext uri="{BB962C8B-B14F-4D97-AF65-F5344CB8AC3E}">
        <p14:creationId xmlns:p14="http://schemas.microsoft.com/office/powerpoint/2010/main" val="142042770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8" name="Title 7"/>
          <p:cNvSpPr>
            <a:spLocks noGrp="1"/>
          </p:cNvSpPr>
          <p:nvPr>
            <p:ph type="title"/>
          </p:nvPr>
        </p:nvSpPr>
        <p:spPr>
          <a:xfrm>
            <a:off x="1097280" y="286603"/>
            <a:ext cx="10058400" cy="1450757"/>
          </a:xfrm>
        </p:spPr>
        <p:txBody>
          <a:bodyPr/>
          <a:lstStyle/>
          <a:p>
            <a:r>
              <a:rPr lang="en-US"/>
              <a:t>Click to edit Master title style</a:t>
            </a:r>
          </a:p>
        </p:txBody>
      </p:sp>
      <p:sp>
        <p:nvSpPr>
          <p:cNvPr id="3" name="Content Placeholder 2"/>
          <p:cNvSpPr>
            <a:spLocks noGrp="1"/>
          </p:cNvSpPr>
          <p:nvPr>
            <p:ph sz="half" idx="1"/>
          </p:nvPr>
        </p:nvSpPr>
        <p:spPr>
          <a:xfrm>
            <a:off x="1097280" y="2120900"/>
            <a:ext cx="4639736" cy="374819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515944" y="2120900"/>
            <a:ext cx="4639736" cy="374819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Date Placeholder 1">
            <a:extLst>
              <a:ext uri="{FF2B5EF4-FFF2-40B4-BE49-F238E27FC236}">
                <a16:creationId xmlns:a16="http://schemas.microsoft.com/office/drawing/2014/main" id="{5782D47D-B0DC-4C40-BCC6-BBBA32584A38}"/>
              </a:ext>
            </a:extLst>
          </p:cNvPr>
          <p:cNvSpPr>
            <a:spLocks noGrp="1"/>
          </p:cNvSpPr>
          <p:nvPr>
            <p:ph type="dt" sz="half" idx="10"/>
          </p:nvPr>
        </p:nvSpPr>
        <p:spPr/>
        <p:txBody>
          <a:bodyPr/>
          <a:lstStyle/>
          <a:p>
            <a:fld id="{BAAAC38D-0552-4C82-B593-E6124DFADBE2}" type="datetime1">
              <a:rPr lang="en-US" smtClean="0"/>
              <a:t>1/13/2026</a:t>
            </a:fld>
            <a:endParaRPr lang="en-US"/>
          </a:p>
        </p:txBody>
      </p:sp>
      <p:sp>
        <p:nvSpPr>
          <p:cNvPr id="9" name="Footer Placeholder 8">
            <a:extLst>
              <a:ext uri="{FF2B5EF4-FFF2-40B4-BE49-F238E27FC236}">
                <a16:creationId xmlns:a16="http://schemas.microsoft.com/office/drawing/2014/main" id="{4690D34E-7EBD-44B2-83CA-4C126A18D7EF}"/>
              </a:ext>
            </a:extLst>
          </p:cNvPr>
          <p:cNvSpPr>
            <a:spLocks noGrp="1"/>
          </p:cNvSpPr>
          <p:nvPr>
            <p:ph type="ftr" sz="quarter" idx="11"/>
          </p:nvPr>
        </p:nvSpPr>
        <p:spPr/>
        <p:txBody>
          <a:bodyPr/>
          <a:lstStyle/>
          <a:p>
            <a:endParaRPr lang="en-US"/>
          </a:p>
        </p:txBody>
      </p:sp>
      <p:sp>
        <p:nvSpPr>
          <p:cNvPr id="10" name="Slide Number Placeholder 9">
            <a:extLst>
              <a:ext uri="{FF2B5EF4-FFF2-40B4-BE49-F238E27FC236}">
                <a16:creationId xmlns:a16="http://schemas.microsoft.com/office/drawing/2014/main" id="{2AC511A1-9BBD-42DE-92FB-2AF44F8E97A9}"/>
              </a:ext>
            </a:extLst>
          </p:cNvPr>
          <p:cNvSpPr>
            <a:spLocks noGrp="1"/>
          </p:cNvSpPr>
          <p:nvPr>
            <p:ph type="sldNum" sz="quarter" idx="12"/>
          </p:nvPr>
        </p:nvSpPr>
        <p:spPr/>
        <p:txBody>
          <a:bodyPr/>
          <a:lstStyle/>
          <a:p>
            <a:fld id="{3A98EE3D-8CD1-4C3F-BD1C-C98C9596463C}" type="slidenum">
              <a:rPr lang="en-US" smtClean="0"/>
              <a:t>‹#›</a:t>
            </a:fld>
            <a:endParaRPr lang="en-US"/>
          </a:p>
        </p:txBody>
      </p:sp>
    </p:spTree>
    <p:extLst>
      <p:ext uri="{BB962C8B-B14F-4D97-AF65-F5344CB8AC3E}">
        <p14:creationId xmlns:p14="http://schemas.microsoft.com/office/powerpoint/2010/main" val="102490589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a:xfrm>
            <a:off x="1097280" y="286603"/>
            <a:ext cx="10058400" cy="1450757"/>
          </a:xfrm>
        </p:spPr>
        <p:txBody>
          <a:bodyPr/>
          <a:lstStyle/>
          <a:p>
            <a:r>
              <a:rPr lang="en-US"/>
              <a:t>Click to edit Master title style</a:t>
            </a:r>
          </a:p>
        </p:txBody>
      </p:sp>
      <p:sp>
        <p:nvSpPr>
          <p:cNvPr id="3" name="Text Placeholder 2"/>
          <p:cNvSpPr>
            <a:spLocks noGrp="1"/>
          </p:cNvSpPr>
          <p:nvPr>
            <p:ph type="body" idx="1"/>
          </p:nvPr>
        </p:nvSpPr>
        <p:spPr>
          <a:xfrm>
            <a:off x="1097280" y="2057400"/>
            <a:ext cx="4639736" cy="736282"/>
          </a:xfrm>
        </p:spPr>
        <p:txBody>
          <a:bodyPr lIns="91440" rIns="91440" anchor="ctr">
            <a:normAutofit/>
          </a:bodyPr>
          <a:lstStyle>
            <a:lvl1pPr marL="0" indent="0">
              <a:buNone/>
              <a:defRPr sz="2000" b="0" cap="all" baseline="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1097280" y="2958274"/>
            <a:ext cx="4639736" cy="291082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515944" y="2057400"/>
            <a:ext cx="4639736" cy="736282"/>
          </a:xfrm>
        </p:spPr>
        <p:txBody>
          <a:bodyPr lIns="91440" rIns="91440" anchor="ctr">
            <a:normAutofit/>
          </a:bodyPr>
          <a:lstStyle>
            <a:lvl1pPr marL="0" indent="0">
              <a:buNone/>
              <a:defRPr sz="2000" b="0" cap="all" baseline="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515944" y="2958273"/>
            <a:ext cx="4639736" cy="291082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Date Placeholder 1">
            <a:extLst>
              <a:ext uri="{FF2B5EF4-FFF2-40B4-BE49-F238E27FC236}">
                <a16:creationId xmlns:a16="http://schemas.microsoft.com/office/drawing/2014/main" id="{8AF8A515-AA94-45D1-9223-5C2272618D85}"/>
              </a:ext>
            </a:extLst>
          </p:cNvPr>
          <p:cNvSpPr>
            <a:spLocks noGrp="1"/>
          </p:cNvSpPr>
          <p:nvPr>
            <p:ph type="dt" sz="half" idx="10"/>
          </p:nvPr>
        </p:nvSpPr>
        <p:spPr/>
        <p:txBody>
          <a:bodyPr/>
          <a:lstStyle/>
          <a:p>
            <a:fld id="{D9DF0F1C-5577-4ACB-BB62-DF8F3C494C7E}" type="datetime1">
              <a:rPr lang="en-US" smtClean="0"/>
              <a:t>1/13/2026</a:t>
            </a:fld>
            <a:endParaRPr lang="en-US"/>
          </a:p>
        </p:txBody>
      </p:sp>
      <p:sp>
        <p:nvSpPr>
          <p:cNvPr id="11" name="Footer Placeholder 10">
            <a:extLst>
              <a:ext uri="{FF2B5EF4-FFF2-40B4-BE49-F238E27FC236}">
                <a16:creationId xmlns:a16="http://schemas.microsoft.com/office/drawing/2014/main" id="{D052F5BC-98E0-4D60-AD67-9547738B7DD4}"/>
              </a:ext>
            </a:extLst>
          </p:cNvPr>
          <p:cNvSpPr>
            <a:spLocks noGrp="1"/>
          </p:cNvSpPr>
          <p:nvPr>
            <p:ph type="ftr" sz="quarter" idx="11"/>
          </p:nvPr>
        </p:nvSpPr>
        <p:spPr/>
        <p:txBody>
          <a:bodyPr/>
          <a:lstStyle/>
          <a:p>
            <a:endParaRPr lang="en-US"/>
          </a:p>
        </p:txBody>
      </p:sp>
      <p:sp>
        <p:nvSpPr>
          <p:cNvPr id="12" name="Slide Number Placeholder 11">
            <a:extLst>
              <a:ext uri="{FF2B5EF4-FFF2-40B4-BE49-F238E27FC236}">
                <a16:creationId xmlns:a16="http://schemas.microsoft.com/office/drawing/2014/main" id="{A38552DC-952E-41EA-AAAF-C2187523C0B0}"/>
              </a:ext>
            </a:extLst>
          </p:cNvPr>
          <p:cNvSpPr>
            <a:spLocks noGrp="1"/>
          </p:cNvSpPr>
          <p:nvPr>
            <p:ph type="sldNum" sz="quarter" idx="12"/>
          </p:nvPr>
        </p:nvSpPr>
        <p:spPr/>
        <p:txBody>
          <a:bodyPr/>
          <a:lstStyle/>
          <a:p>
            <a:fld id="{3A98EE3D-8CD1-4C3F-BD1C-C98C9596463C}" type="slidenum">
              <a:rPr lang="en-US" smtClean="0"/>
              <a:t>‹#›</a:t>
            </a:fld>
            <a:endParaRPr lang="en-US"/>
          </a:p>
        </p:txBody>
      </p:sp>
    </p:spTree>
    <p:extLst>
      <p:ext uri="{BB962C8B-B14F-4D97-AF65-F5344CB8AC3E}">
        <p14:creationId xmlns:p14="http://schemas.microsoft.com/office/powerpoint/2010/main" val="2242358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6" name="Date Placeholder 5">
            <a:extLst>
              <a:ext uri="{FF2B5EF4-FFF2-40B4-BE49-F238E27FC236}">
                <a16:creationId xmlns:a16="http://schemas.microsoft.com/office/drawing/2014/main" id="{7392073F-158F-44A3-8913-917AFFC1BC20}"/>
              </a:ext>
            </a:extLst>
          </p:cNvPr>
          <p:cNvSpPr>
            <a:spLocks noGrp="1"/>
          </p:cNvSpPr>
          <p:nvPr>
            <p:ph type="dt" sz="half" idx="10"/>
          </p:nvPr>
        </p:nvSpPr>
        <p:spPr/>
        <p:txBody>
          <a:bodyPr/>
          <a:lstStyle/>
          <a:p>
            <a:fld id="{1775B394-D9F9-4F0C-B15D-605F45CB9E9F}" type="datetime1">
              <a:rPr lang="en-US" smtClean="0"/>
              <a:t>1/13/2026</a:t>
            </a:fld>
            <a:endParaRPr lang="en-US"/>
          </a:p>
        </p:txBody>
      </p:sp>
      <p:sp>
        <p:nvSpPr>
          <p:cNvPr id="7" name="Footer Placeholder 6">
            <a:extLst>
              <a:ext uri="{FF2B5EF4-FFF2-40B4-BE49-F238E27FC236}">
                <a16:creationId xmlns:a16="http://schemas.microsoft.com/office/drawing/2014/main" id="{EED72207-24CA-42B7-A975-2F8E41CBA904}"/>
              </a:ext>
            </a:extLst>
          </p:cNvPr>
          <p:cNvSpPr>
            <a:spLocks noGrp="1"/>
          </p:cNvSpPr>
          <p:nvPr>
            <p:ph type="ftr" sz="quarter" idx="11"/>
          </p:nvPr>
        </p:nvSpPr>
        <p:spPr/>
        <p:txBody>
          <a:bodyPr/>
          <a:lstStyle/>
          <a:p>
            <a:endParaRPr lang="en-US"/>
          </a:p>
        </p:txBody>
      </p:sp>
      <p:sp>
        <p:nvSpPr>
          <p:cNvPr id="8" name="Slide Number Placeholder 7">
            <a:extLst>
              <a:ext uri="{FF2B5EF4-FFF2-40B4-BE49-F238E27FC236}">
                <a16:creationId xmlns:a16="http://schemas.microsoft.com/office/drawing/2014/main" id="{D01080F2-251A-4B88-9A62-16F46D724F83}"/>
              </a:ext>
            </a:extLst>
          </p:cNvPr>
          <p:cNvSpPr>
            <a:spLocks noGrp="1"/>
          </p:cNvSpPr>
          <p:nvPr>
            <p:ph type="sldNum" sz="quarter" idx="12"/>
          </p:nvPr>
        </p:nvSpPr>
        <p:spPr/>
        <p:txBody>
          <a:bodyPr/>
          <a:lstStyle/>
          <a:p>
            <a:fld id="{3A98EE3D-8CD1-4C3F-BD1C-C98C9596463C}" type="slidenum">
              <a:rPr lang="en-US" smtClean="0"/>
              <a:t>‹#›</a:t>
            </a:fld>
            <a:endParaRPr lang="en-US"/>
          </a:p>
        </p:txBody>
      </p:sp>
    </p:spTree>
    <p:extLst>
      <p:ext uri="{BB962C8B-B14F-4D97-AF65-F5344CB8AC3E}">
        <p14:creationId xmlns:p14="http://schemas.microsoft.com/office/powerpoint/2010/main" val="349482034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A8E9C91B-7EAD-4562-AB0E-DFB9663AECE3}"/>
              </a:ext>
            </a:extLst>
          </p:cNvPr>
          <p:cNvSpPr/>
          <p:nvPr/>
        </p:nvSpPr>
        <p:spPr>
          <a:xfrm>
            <a:off x="3175" y="6400800"/>
            <a:ext cx="12188825" cy="457200"/>
          </a:xfrm>
          <a:prstGeom prst="rect">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Date Placeholder 1">
            <a:extLst>
              <a:ext uri="{FF2B5EF4-FFF2-40B4-BE49-F238E27FC236}">
                <a16:creationId xmlns:a16="http://schemas.microsoft.com/office/drawing/2014/main" id="{94E9223F-721F-47BF-9FD5-0F8D12FF0DE1}"/>
              </a:ext>
            </a:extLst>
          </p:cNvPr>
          <p:cNvSpPr>
            <a:spLocks noGrp="1"/>
          </p:cNvSpPr>
          <p:nvPr>
            <p:ph type="dt" sz="half" idx="10"/>
          </p:nvPr>
        </p:nvSpPr>
        <p:spPr/>
        <p:txBody>
          <a:bodyPr/>
          <a:lstStyle/>
          <a:p>
            <a:fld id="{39667345-2558-425A-8533-9BFDBCE15005}" type="datetime1">
              <a:rPr lang="en-US" smtClean="0"/>
              <a:t>1/13/2026</a:t>
            </a:fld>
            <a:endParaRPr lang="en-US"/>
          </a:p>
        </p:txBody>
      </p:sp>
      <p:sp>
        <p:nvSpPr>
          <p:cNvPr id="3" name="Footer Placeholder 2">
            <a:extLst>
              <a:ext uri="{FF2B5EF4-FFF2-40B4-BE49-F238E27FC236}">
                <a16:creationId xmlns:a16="http://schemas.microsoft.com/office/drawing/2014/main" id="{05915714-6BBA-4593-8591-4E26F7D58D9F}"/>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BE06F857-D2E1-44DD-ABDD-EBB739645B67}"/>
              </a:ext>
            </a:extLst>
          </p:cNvPr>
          <p:cNvSpPr>
            <a:spLocks noGrp="1"/>
          </p:cNvSpPr>
          <p:nvPr>
            <p:ph type="sldNum" sz="quarter" idx="12"/>
          </p:nvPr>
        </p:nvSpPr>
        <p:spPr/>
        <p:txBody>
          <a:bodyPr/>
          <a:lstStyle/>
          <a:p>
            <a:fld id="{3A98EE3D-8CD1-4C3F-BD1C-C98C9596463C}" type="slidenum">
              <a:rPr lang="en-US" smtClean="0"/>
              <a:t>‹#›</a:t>
            </a:fld>
            <a:endParaRPr lang="en-US"/>
          </a:p>
        </p:txBody>
      </p:sp>
    </p:spTree>
    <p:extLst>
      <p:ext uri="{BB962C8B-B14F-4D97-AF65-F5344CB8AC3E}">
        <p14:creationId xmlns:p14="http://schemas.microsoft.com/office/powerpoint/2010/main" val="46209782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16D90D66-BCB9-4229-A829-628874352AC0}"/>
              </a:ext>
            </a:extLst>
          </p:cNvPr>
          <p:cNvSpPr/>
          <p:nvPr/>
        </p:nvSpPr>
        <p:spPr>
          <a:xfrm>
            <a:off x="16" y="0"/>
            <a:ext cx="4654296" cy="6858000"/>
          </a:xfrm>
          <a:prstGeom prst="rect">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en-US"/>
          </a:p>
        </p:txBody>
      </p:sp>
      <p:sp>
        <p:nvSpPr>
          <p:cNvPr id="2" name="Title 1"/>
          <p:cNvSpPr>
            <a:spLocks noGrp="1"/>
          </p:cNvSpPr>
          <p:nvPr>
            <p:ph type="title"/>
          </p:nvPr>
        </p:nvSpPr>
        <p:spPr>
          <a:xfrm>
            <a:off x="643466" y="786383"/>
            <a:ext cx="3517567" cy="2093975"/>
          </a:xfrm>
        </p:spPr>
        <p:txBody>
          <a:bodyPr anchor="b">
            <a:normAutofit/>
          </a:bodyPr>
          <a:lstStyle>
            <a:lvl1pPr>
              <a:lnSpc>
                <a:spcPct val="90000"/>
              </a:lnSpc>
              <a:defRPr sz="3600" b="0">
                <a:solidFill>
                  <a:srgbClr val="FFFFFF"/>
                </a:solidFill>
              </a:defRPr>
            </a:lvl1pPr>
          </a:lstStyle>
          <a:p>
            <a:r>
              <a:rPr lang="en-US"/>
              <a:t>Click to edit Master title style</a:t>
            </a:r>
          </a:p>
        </p:txBody>
      </p:sp>
      <p:sp>
        <p:nvSpPr>
          <p:cNvPr id="3" name="Content Placeholder 2"/>
          <p:cNvSpPr>
            <a:spLocks noGrp="1"/>
          </p:cNvSpPr>
          <p:nvPr>
            <p:ph idx="1"/>
          </p:nvPr>
        </p:nvSpPr>
        <p:spPr>
          <a:xfrm>
            <a:off x="5458984" y="812799"/>
            <a:ext cx="5928344" cy="529475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43465" y="3043050"/>
            <a:ext cx="3517567" cy="3064505"/>
          </a:xfrm>
        </p:spPr>
        <p:txBody>
          <a:bodyPr lIns="91440" rIns="91440">
            <a:normAutofit/>
          </a:bodyPr>
          <a:lstStyle>
            <a:lvl1pPr marL="0" indent="0">
              <a:buNone/>
              <a:defRPr sz="1800">
                <a:solidFill>
                  <a:srgbClr val="FFFFFF"/>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643464" y="6446520"/>
            <a:ext cx="3517568" cy="365125"/>
          </a:xfrm>
        </p:spPr>
        <p:txBody>
          <a:bodyPr/>
          <a:lstStyle>
            <a:lvl1pPr algn="l">
              <a:defRPr/>
            </a:lvl1pPr>
          </a:lstStyle>
          <a:p>
            <a:fld id="{92BEA474-078D-4E9B-9B14-09A87B19DC46}" type="datetime1">
              <a:rPr lang="en-US" smtClean="0"/>
              <a:t>1/13/2026</a:t>
            </a:fld>
            <a:endParaRPr lang="en-US"/>
          </a:p>
        </p:txBody>
      </p:sp>
      <p:sp>
        <p:nvSpPr>
          <p:cNvPr id="6" name="Footer Placeholder 5"/>
          <p:cNvSpPr>
            <a:spLocks noGrp="1"/>
          </p:cNvSpPr>
          <p:nvPr>
            <p:ph type="ftr" sz="quarter" idx="11"/>
          </p:nvPr>
        </p:nvSpPr>
        <p:spPr>
          <a:xfrm>
            <a:off x="5458983" y="6446520"/>
            <a:ext cx="5334019" cy="365125"/>
          </a:xfrm>
        </p:spPr>
        <p:txBody>
          <a:bodyPr/>
          <a:lstStyle>
            <a:lvl1pPr algn="l">
              <a:defRPr>
                <a:solidFill>
                  <a:schemeClr val="tx2"/>
                </a:solidFill>
              </a:defRPr>
            </a:lvl1pPr>
          </a:lstStyle>
          <a:p>
            <a:endParaRPr lang="en-US"/>
          </a:p>
        </p:txBody>
      </p:sp>
      <p:sp>
        <p:nvSpPr>
          <p:cNvPr id="7" name="Slide Number Placeholder 6"/>
          <p:cNvSpPr>
            <a:spLocks noGrp="1"/>
          </p:cNvSpPr>
          <p:nvPr>
            <p:ph type="sldNum" sz="quarter" idx="12"/>
          </p:nvPr>
        </p:nvSpPr>
        <p:spPr/>
        <p:txBody>
          <a:bodyPr/>
          <a:lstStyle>
            <a:lvl1pPr>
              <a:defRPr>
                <a:solidFill>
                  <a:schemeClr val="tx2"/>
                </a:solidFill>
              </a:defRPr>
            </a:lvl1pPr>
          </a:lstStyle>
          <a:p>
            <a:fld id="{3A98EE3D-8CD1-4C3F-BD1C-C98C9596463C}" type="slidenum">
              <a:rPr lang="en-US" smtClean="0"/>
              <a:pPr/>
              <a:t>‹#›</a:t>
            </a:fld>
            <a:endParaRPr lang="en-US"/>
          </a:p>
        </p:txBody>
      </p:sp>
    </p:spTree>
    <p:extLst>
      <p:ext uri="{BB962C8B-B14F-4D97-AF65-F5344CB8AC3E}">
        <p14:creationId xmlns:p14="http://schemas.microsoft.com/office/powerpoint/2010/main" val="395161539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DA134939-39C0-4522-A125-A13DFDA66490}"/>
              </a:ext>
            </a:extLst>
          </p:cNvPr>
          <p:cNvSpPr/>
          <p:nvPr/>
        </p:nvSpPr>
        <p:spPr>
          <a:xfrm>
            <a:off x="0" y="4578350"/>
            <a:ext cx="12188825" cy="2279650"/>
          </a:xfrm>
          <a:prstGeom prst="rect">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 name="Picture Placeholder 2"/>
          <p:cNvSpPr>
            <a:spLocks noGrp="1" noChangeAspect="1"/>
          </p:cNvSpPr>
          <p:nvPr>
            <p:ph type="pic" idx="1"/>
          </p:nvPr>
        </p:nvSpPr>
        <p:spPr>
          <a:xfrm>
            <a:off x="15" y="0"/>
            <a:ext cx="12191985" cy="4578350"/>
          </a:xfrm>
          <a:solidFill>
            <a:schemeClr val="bg1">
              <a:lumMod val="85000"/>
            </a:schemeClr>
          </a:solidFill>
        </p:spPr>
        <p:txBody>
          <a:bodyPr lIns="457200" tIns="457200"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p>
        </p:txBody>
      </p:sp>
      <p:sp>
        <p:nvSpPr>
          <p:cNvPr id="2" name="Title 1"/>
          <p:cNvSpPr>
            <a:spLocks noGrp="1"/>
          </p:cNvSpPr>
          <p:nvPr>
            <p:ph type="title"/>
          </p:nvPr>
        </p:nvSpPr>
        <p:spPr>
          <a:xfrm>
            <a:off x="1097279" y="4799362"/>
            <a:ext cx="10113645" cy="743682"/>
          </a:xfrm>
        </p:spPr>
        <p:txBody>
          <a:bodyPr tIns="0" bIns="0" anchor="b">
            <a:noAutofit/>
          </a:bodyPr>
          <a:lstStyle>
            <a:lvl1pPr>
              <a:defRPr sz="3600" b="0">
                <a:solidFill>
                  <a:srgbClr val="FFFFFF"/>
                </a:solidFill>
              </a:defRPr>
            </a:lvl1pPr>
          </a:lstStyle>
          <a:p>
            <a:r>
              <a:rPr lang="en-US"/>
              <a:t>Click to edit Master title style</a:t>
            </a:r>
          </a:p>
        </p:txBody>
      </p:sp>
      <p:sp>
        <p:nvSpPr>
          <p:cNvPr id="4" name="Text Placeholder 3"/>
          <p:cNvSpPr>
            <a:spLocks noGrp="1"/>
          </p:cNvSpPr>
          <p:nvPr>
            <p:ph type="body" sz="half" idx="2"/>
          </p:nvPr>
        </p:nvSpPr>
        <p:spPr>
          <a:xfrm>
            <a:off x="1097279" y="5715000"/>
            <a:ext cx="10113264" cy="609600"/>
          </a:xfrm>
        </p:spPr>
        <p:txBody>
          <a:bodyPr lIns="91440" tIns="0" rIns="91440" bIns="0">
            <a:normAutofit/>
          </a:bodyPr>
          <a:lstStyle>
            <a:lvl1pPr marL="0" indent="0">
              <a:spcBef>
                <a:spcPts val="0"/>
              </a:spcBef>
              <a:spcAft>
                <a:spcPts val="600"/>
              </a:spcAft>
              <a:buNone/>
              <a:defRPr sz="1800">
                <a:solidFill>
                  <a:srgbClr val="FFFFFF"/>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fld id="{4907D986-8816-4272-A432-0437A28A9828}" type="datetime1">
              <a:rPr lang="en-US" smtClean="0"/>
              <a:t>1/13/2026</a:t>
            </a:fld>
            <a:endParaRPr lang="en-US"/>
          </a:p>
        </p:txBody>
      </p:sp>
      <p:sp>
        <p:nvSpPr>
          <p:cNvPr id="6" name="Footer Placeholder 5"/>
          <p:cNvSpPr>
            <a:spLocks noGrp="1"/>
          </p:cNvSpPr>
          <p:nvPr>
            <p:ph type="ftr" sz="quarter" idx="11"/>
          </p:nvPr>
        </p:nvSpPr>
        <p:spPr>
          <a:xfrm>
            <a:off x="1097279" y="6446838"/>
            <a:ext cx="6818262" cy="365125"/>
          </a:xfrm>
        </p:spPr>
        <p:txBody>
          <a:bodyPr/>
          <a:lstStyle/>
          <a:p>
            <a:pPr algn="l"/>
            <a:endParaRPr lang="en-US"/>
          </a:p>
        </p:txBody>
      </p:sp>
      <p:sp>
        <p:nvSpPr>
          <p:cNvPr id="7" name="Slide Number Placeholder 6"/>
          <p:cNvSpPr>
            <a:spLocks noGrp="1"/>
          </p:cNvSpPr>
          <p:nvPr>
            <p:ph type="sldNum" sz="quarter" idx="12"/>
          </p:nvPr>
        </p:nvSpPr>
        <p:spPr/>
        <p:txBody>
          <a:bodyPr/>
          <a:lstStyle/>
          <a:p>
            <a:fld id="{3A98EE3D-8CD1-4C3F-BD1C-C98C9596463C}" type="slidenum">
              <a:rPr lang="en-US" smtClean="0"/>
              <a:t>‹#›</a:t>
            </a:fld>
            <a:endParaRPr lang="en-US"/>
          </a:p>
        </p:txBody>
      </p:sp>
    </p:spTree>
    <p:extLst>
      <p:ext uri="{BB962C8B-B14F-4D97-AF65-F5344CB8AC3E}">
        <p14:creationId xmlns:p14="http://schemas.microsoft.com/office/powerpoint/2010/main" val="306089423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10"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7.xml"/><Relationship Id="rId3" Type="http://schemas.openxmlformats.org/officeDocument/2006/relationships/slideLayout" Target="../slideLayouts/slideLayout12.xml"/><Relationship Id="rId7" Type="http://schemas.openxmlformats.org/officeDocument/2006/relationships/slideLayout" Target="../slideLayouts/slideLayout16.xml"/><Relationship Id="rId12" Type="http://schemas.openxmlformats.org/officeDocument/2006/relationships/theme" Target="../theme/theme2.xml"/><Relationship Id="rId2" Type="http://schemas.openxmlformats.org/officeDocument/2006/relationships/slideLayout" Target="../slideLayouts/slideLayout11.xml"/><Relationship Id="rId1" Type="http://schemas.openxmlformats.org/officeDocument/2006/relationships/slideLayout" Target="../slideLayouts/slideLayout10.xml"/><Relationship Id="rId6" Type="http://schemas.openxmlformats.org/officeDocument/2006/relationships/slideLayout" Target="../slideLayouts/slideLayout15.xml"/><Relationship Id="rId11" Type="http://schemas.openxmlformats.org/officeDocument/2006/relationships/slideLayout" Target="../slideLayouts/slideLayout20.xml"/><Relationship Id="rId5" Type="http://schemas.openxmlformats.org/officeDocument/2006/relationships/slideLayout" Target="../slideLayouts/slideLayout14.xml"/><Relationship Id="rId10" Type="http://schemas.openxmlformats.org/officeDocument/2006/relationships/slideLayout" Target="../slideLayouts/slideLayout19.xml"/><Relationship Id="rId4" Type="http://schemas.openxmlformats.org/officeDocument/2006/relationships/slideLayout" Target="../slideLayouts/slideLayout13.xml"/><Relationship Id="rId9" Type="http://schemas.openxmlformats.org/officeDocument/2006/relationships/slideLayout" Target="../slideLayouts/slideLayout1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416A0E3C-60E6-4F39-BC55-5F7C224E1F7C}"/>
              </a:ext>
            </a:extLst>
          </p:cNvPr>
          <p:cNvSpPr/>
          <p:nvPr/>
        </p:nvSpPr>
        <p:spPr>
          <a:xfrm>
            <a:off x="3175" y="6400800"/>
            <a:ext cx="12188825" cy="457200"/>
          </a:xfrm>
          <a:prstGeom prst="rect">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en-US"/>
          </a:p>
        </p:txBody>
      </p:sp>
      <p:sp>
        <p:nvSpPr>
          <p:cNvPr id="2" name="Title Placeholder 1"/>
          <p:cNvSpPr>
            <a:spLocks noGrp="1"/>
          </p:cNvSpPr>
          <p:nvPr>
            <p:ph type="title"/>
          </p:nvPr>
        </p:nvSpPr>
        <p:spPr>
          <a:xfrm>
            <a:off x="1097280" y="286603"/>
            <a:ext cx="10058400" cy="1450757"/>
          </a:xfrm>
          <a:prstGeom prst="rect">
            <a:avLst/>
          </a:prstGeom>
        </p:spPr>
        <p:txBody>
          <a:bodyPr vert="horz" lIns="91440" tIns="45720" rIns="91440" bIns="45720" rtlCol="0" anchor="b">
            <a:normAutofit/>
          </a:bodyPr>
          <a:lstStyle/>
          <a:p>
            <a:r>
              <a:rPr lang="en-US"/>
              <a:t>Click to edit Master title style</a:t>
            </a:r>
          </a:p>
        </p:txBody>
      </p:sp>
      <p:sp>
        <p:nvSpPr>
          <p:cNvPr id="3" name="Text Placeholder 2"/>
          <p:cNvSpPr>
            <a:spLocks noGrp="1"/>
          </p:cNvSpPr>
          <p:nvPr>
            <p:ph type="body" idx="1"/>
          </p:nvPr>
        </p:nvSpPr>
        <p:spPr>
          <a:xfrm>
            <a:off x="1097280" y="2108201"/>
            <a:ext cx="10058400" cy="3760891"/>
          </a:xfrm>
          <a:prstGeom prst="rect">
            <a:avLst/>
          </a:prstGeom>
        </p:spPr>
        <p:txBody>
          <a:bodyPr vert="horz" lIns="0" tIns="45720" rIns="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218426" y="6446838"/>
            <a:ext cx="2584850" cy="365125"/>
          </a:xfrm>
          <a:prstGeom prst="rect">
            <a:avLst/>
          </a:prstGeom>
        </p:spPr>
        <p:txBody>
          <a:bodyPr vert="horz" lIns="91440" tIns="45720" rIns="91440" bIns="45720" rtlCol="0" anchor="ctr"/>
          <a:lstStyle>
            <a:lvl1pPr algn="r">
              <a:defRPr sz="800">
                <a:solidFill>
                  <a:srgbClr val="FFFFFF"/>
                </a:solidFill>
              </a:defRPr>
            </a:lvl1pPr>
          </a:lstStyle>
          <a:p>
            <a:fld id="{62D6E202-B606-4609-B914-27C9371A1F6D}" type="datetime1">
              <a:rPr lang="en-US" smtClean="0"/>
              <a:t>1/13/2026</a:t>
            </a:fld>
            <a:endParaRPr lang="en-US"/>
          </a:p>
        </p:txBody>
      </p:sp>
      <p:sp>
        <p:nvSpPr>
          <p:cNvPr id="5" name="Footer Placeholder 4"/>
          <p:cNvSpPr>
            <a:spLocks noGrp="1"/>
          </p:cNvSpPr>
          <p:nvPr>
            <p:ph type="ftr" sz="quarter" idx="3"/>
          </p:nvPr>
        </p:nvSpPr>
        <p:spPr>
          <a:xfrm>
            <a:off x="1097279" y="6446838"/>
            <a:ext cx="6818262" cy="365125"/>
          </a:xfrm>
          <a:prstGeom prst="rect">
            <a:avLst/>
          </a:prstGeom>
        </p:spPr>
        <p:txBody>
          <a:bodyPr vert="horz" lIns="91440" tIns="45720" rIns="91440" bIns="45720" rtlCol="0" anchor="ctr"/>
          <a:lstStyle>
            <a:lvl1pPr algn="l">
              <a:defRPr sz="800" cap="all" baseline="0">
                <a:solidFill>
                  <a:srgbClr val="FFFFFF"/>
                </a:solidFill>
              </a:defRPr>
            </a:lvl1pPr>
          </a:lstStyle>
          <a:p>
            <a:endParaRPr lang="en-US"/>
          </a:p>
        </p:txBody>
      </p:sp>
      <p:sp>
        <p:nvSpPr>
          <p:cNvPr id="6" name="Slide Number Placeholder 5"/>
          <p:cNvSpPr>
            <a:spLocks noGrp="1"/>
          </p:cNvSpPr>
          <p:nvPr>
            <p:ph type="sldNum" sz="quarter" idx="4"/>
          </p:nvPr>
        </p:nvSpPr>
        <p:spPr>
          <a:xfrm>
            <a:off x="10993582" y="6446838"/>
            <a:ext cx="780010" cy="365125"/>
          </a:xfrm>
          <a:prstGeom prst="rect">
            <a:avLst/>
          </a:prstGeom>
        </p:spPr>
        <p:txBody>
          <a:bodyPr vert="horz" lIns="91440" tIns="45720" rIns="91440" bIns="45720" rtlCol="0" anchor="ctr"/>
          <a:lstStyle>
            <a:lvl1pPr algn="l">
              <a:defRPr sz="800">
                <a:solidFill>
                  <a:srgbClr val="FFFFFF"/>
                </a:solidFill>
              </a:defRPr>
            </a:lvl1pPr>
          </a:lstStyle>
          <a:p>
            <a:fld id="{3A98EE3D-8CD1-4C3F-BD1C-C98C9596463C}" type="slidenum">
              <a:rPr lang="en-US" smtClean="0"/>
              <a:t>‹#›</a:t>
            </a:fld>
            <a:endParaRPr lang="en-US"/>
          </a:p>
        </p:txBody>
      </p:sp>
      <p:cxnSp>
        <p:nvCxnSpPr>
          <p:cNvPr id="10" name="Straight Connector 9">
            <a:extLst>
              <a:ext uri="{FF2B5EF4-FFF2-40B4-BE49-F238E27FC236}">
                <a16:creationId xmlns:a16="http://schemas.microsoft.com/office/drawing/2014/main" id="{C5025DAC-8B93-4160-B017-3A274A5828C0}"/>
              </a:ext>
            </a:extLst>
          </p:cNvPr>
          <p:cNvCxnSpPr/>
          <p:nvPr/>
        </p:nvCxnSpPr>
        <p:spPr>
          <a:xfrm>
            <a:off x="1193532" y="1897380"/>
            <a:ext cx="9966960" cy="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3127479"/>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Lst>
  <p:hf sldNum="0" hdr="0" ftr="0" dt="0"/>
  <p:txStyles>
    <p:titleStyle>
      <a:lvl1pPr algn="l" defTabSz="914400" rtl="0" eaLnBrk="1" latinLnBrk="0" hangingPunct="1">
        <a:lnSpc>
          <a:spcPct val="90000"/>
        </a:lnSpc>
        <a:spcBef>
          <a:spcPct val="0"/>
        </a:spcBef>
        <a:buNone/>
        <a:defRPr sz="4700" i="0" kern="1200" spc="-50" baseline="0">
          <a:solidFill>
            <a:schemeClr val="tx1">
              <a:lumMod val="75000"/>
              <a:lumOff val="25000"/>
            </a:schemeClr>
          </a:solidFill>
          <a:latin typeface="+mj-lt"/>
          <a:ea typeface="+mj-ea"/>
          <a:cs typeface="+mj-cs"/>
        </a:defRPr>
      </a:lvl1pPr>
    </p:titleStyle>
    <p:bodyStyle>
      <a:lvl1pPr marL="91440" indent="-91440" algn="l" defTabSz="914400" rtl="0" eaLnBrk="1" latinLnBrk="0" hangingPunct="1">
        <a:lnSpc>
          <a:spcPct val="110000"/>
        </a:lnSpc>
        <a:spcBef>
          <a:spcPts val="1200"/>
        </a:spcBef>
        <a:spcAft>
          <a:spcPts val="200"/>
        </a:spcAft>
        <a:buClr>
          <a:schemeClr val="accent1"/>
        </a:buClr>
        <a:buSzPct val="100000"/>
        <a:buFont typeface="Calibri" panose="020F0502020204030204" pitchFamily="34" charset="0"/>
        <a:buChar char=" "/>
        <a:defRPr sz="1900" kern="1200">
          <a:solidFill>
            <a:schemeClr val="tx1">
              <a:lumMod val="75000"/>
              <a:lumOff val="25000"/>
            </a:schemeClr>
          </a:solidFill>
          <a:latin typeface="+mn-lt"/>
          <a:ea typeface="+mn-ea"/>
          <a:cs typeface="+mn-cs"/>
        </a:defRPr>
      </a:lvl1pPr>
      <a:lvl2pPr marL="384048" indent="-182880" algn="l" defTabSz="914400" rtl="0" eaLnBrk="1" latinLnBrk="0" hangingPunct="1">
        <a:lnSpc>
          <a:spcPct val="100000"/>
        </a:lnSpc>
        <a:spcBef>
          <a:spcPts val="200"/>
        </a:spcBef>
        <a:spcAft>
          <a:spcPts val="400"/>
        </a:spcAft>
        <a:buClrTx/>
        <a:buFont typeface="Calibri" pitchFamily="34" charset="0"/>
        <a:buChar char="◦"/>
        <a:defRPr sz="1700" kern="1200">
          <a:solidFill>
            <a:schemeClr val="tx1">
              <a:lumMod val="75000"/>
              <a:lumOff val="25000"/>
            </a:schemeClr>
          </a:solidFill>
          <a:latin typeface="+mn-lt"/>
          <a:ea typeface="+mn-ea"/>
          <a:cs typeface="+mn-cs"/>
        </a:defRPr>
      </a:lvl2pPr>
      <a:lvl3pPr marL="566928" indent="-182880" algn="l" defTabSz="914400" rtl="0" eaLnBrk="1" latinLnBrk="0" hangingPunct="1">
        <a:lnSpc>
          <a:spcPct val="100000"/>
        </a:lnSpc>
        <a:spcBef>
          <a:spcPts val="200"/>
        </a:spcBef>
        <a:spcAft>
          <a:spcPts val="400"/>
        </a:spcAft>
        <a:buClrTx/>
        <a:buFont typeface="Calibri" pitchFamily="34" charset="0"/>
        <a:buChar char="◦"/>
        <a:defRPr sz="1300" kern="1200">
          <a:solidFill>
            <a:schemeClr val="tx1">
              <a:lumMod val="75000"/>
              <a:lumOff val="25000"/>
            </a:schemeClr>
          </a:solidFill>
          <a:latin typeface="+mn-lt"/>
          <a:ea typeface="+mn-ea"/>
          <a:cs typeface="+mn-cs"/>
        </a:defRPr>
      </a:lvl3pPr>
      <a:lvl4pPr marL="749808" indent="-182880" algn="l" defTabSz="914400" rtl="0" eaLnBrk="1" latinLnBrk="0" hangingPunct="1">
        <a:lnSpc>
          <a:spcPct val="100000"/>
        </a:lnSpc>
        <a:spcBef>
          <a:spcPts val="200"/>
        </a:spcBef>
        <a:spcAft>
          <a:spcPts val="400"/>
        </a:spcAft>
        <a:buClrTx/>
        <a:buFont typeface="Calibri" pitchFamily="34" charset="0"/>
        <a:buChar char="◦"/>
        <a:defRPr sz="1300" kern="1200">
          <a:solidFill>
            <a:schemeClr val="tx1">
              <a:lumMod val="75000"/>
              <a:lumOff val="25000"/>
            </a:schemeClr>
          </a:solidFill>
          <a:latin typeface="+mn-lt"/>
          <a:ea typeface="+mn-ea"/>
          <a:cs typeface="+mn-cs"/>
        </a:defRPr>
      </a:lvl4pPr>
      <a:lvl5pPr marL="932688" indent="-182880" algn="l" defTabSz="914400" rtl="0" eaLnBrk="1" latinLnBrk="0" hangingPunct="1">
        <a:lnSpc>
          <a:spcPct val="100000"/>
        </a:lnSpc>
        <a:spcBef>
          <a:spcPts val="200"/>
        </a:spcBef>
        <a:spcAft>
          <a:spcPts val="400"/>
        </a:spcAft>
        <a:buClrTx/>
        <a:buFont typeface="Calibri" pitchFamily="34" charset="0"/>
        <a:buChar char="◦"/>
        <a:defRPr sz="1300" kern="1200">
          <a:solidFill>
            <a:schemeClr val="tx1">
              <a:lumMod val="75000"/>
              <a:lumOff val="25000"/>
            </a:schemeClr>
          </a:solidFill>
          <a:latin typeface="+mn-lt"/>
          <a:ea typeface="+mn-ea"/>
          <a:cs typeface="+mn-cs"/>
        </a:defRPr>
      </a:lvl5pPr>
      <a:lvl6pPr marL="1100000" indent="-22860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6pPr>
      <a:lvl7pPr marL="1300000" indent="-22860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7pPr>
      <a:lvl8pPr marL="1500000" indent="-22860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8pPr>
      <a:lvl9pPr marL="1700000" indent="-22860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46CE7D5-CF57-46EF-B807-FDD0502418D4}" type="datetimeFigureOut">
              <a:rPr lang="en-US" smtClean="0"/>
              <a:t>1/13/2026</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30EA680-D336-4FF7-8B7A-9848BB0A1C32}" type="slidenum">
              <a:rPr lang="en-US" smtClean="0"/>
              <a:t>‹#›</a:t>
            </a:fld>
            <a:endParaRPr lang="en-US"/>
          </a:p>
        </p:txBody>
      </p:sp>
    </p:spTree>
    <p:extLst>
      <p:ext uri="{BB962C8B-B14F-4D97-AF65-F5344CB8AC3E}">
        <p14:creationId xmlns:p14="http://schemas.microsoft.com/office/powerpoint/2010/main" val="2359309541"/>
      </p:ext>
    </p:extLst>
  </p:cSld>
  <p:clrMap bg1="lt1" tx1="dk1" bg2="lt2" tx2="dk2" accent1="accent1" accent2="accent2" accent3="accent3" accent4="accent4" accent5="accent5" accent6="accent6" hlink="hlink" folHlink="folHlink"/>
  <p:sldLayoutIdLst>
    <p:sldLayoutId id="2147483671" r:id="rId1"/>
    <p:sldLayoutId id="2147483672" r:id="rId2"/>
    <p:sldLayoutId id="2147483673" r:id="rId3"/>
    <p:sldLayoutId id="2147483674" r:id="rId4"/>
    <p:sldLayoutId id="2147483675" r:id="rId5"/>
    <p:sldLayoutId id="2147483676" r:id="rId6"/>
    <p:sldLayoutId id="2147483677" r:id="rId7"/>
    <p:sldLayoutId id="2147483678" r:id="rId8"/>
    <p:sldLayoutId id="2147483679" r:id="rId9"/>
    <p:sldLayoutId id="2147483680" r:id="rId10"/>
    <p:sldLayoutId id="2147483681" r:id="rId11"/>
  </p:sldLayoutIdLst>
  <mc:AlternateContent xmlns:mc="http://schemas.openxmlformats.org/markup-compatibility/2006" xmlns:p14="http://schemas.microsoft.com/office/powerpoint/2010/main">
    <mc:Choice Requires="p14">
      <p:transition p14:dur="10"/>
    </mc:Choice>
    <mc:Fallback xmlns="">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10.xml"/></Relationships>
</file>

<file path=ppt/slides/_rels/slide1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11.xml"/></Relationships>
</file>

<file path=ppt/slides/_rels/slide13.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11.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8.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11.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11.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1.xml"/></Relationships>
</file>

<file path=ppt/slides/_rels/slide28.xml.rels><?xml version="1.0" encoding="UTF-8" standalone="yes"?>
<Relationships xmlns="http://schemas.openxmlformats.org/package/2006/relationships"><Relationship Id="rId8" Type="http://schemas.openxmlformats.org/officeDocument/2006/relationships/image" Target="../media/image16.png"/><Relationship Id="rId13" Type="http://schemas.openxmlformats.org/officeDocument/2006/relationships/image" Target="../media/image21.png"/><Relationship Id="rId3" Type="http://schemas.openxmlformats.org/officeDocument/2006/relationships/image" Target="../media/image11.png"/><Relationship Id="rId7" Type="http://schemas.openxmlformats.org/officeDocument/2006/relationships/image" Target="../media/image15.png"/><Relationship Id="rId12" Type="http://schemas.openxmlformats.org/officeDocument/2006/relationships/image" Target="../media/image20.png"/><Relationship Id="rId2" Type="http://schemas.openxmlformats.org/officeDocument/2006/relationships/image" Target="../media/image10.png"/><Relationship Id="rId1" Type="http://schemas.openxmlformats.org/officeDocument/2006/relationships/slideLayout" Target="../slideLayouts/slideLayout15.xml"/><Relationship Id="rId6" Type="http://schemas.openxmlformats.org/officeDocument/2006/relationships/image" Target="../media/image14.png"/><Relationship Id="rId11" Type="http://schemas.openxmlformats.org/officeDocument/2006/relationships/image" Target="../media/image19.png"/><Relationship Id="rId5" Type="http://schemas.openxmlformats.org/officeDocument/2006/relationships/image" Target="../media/image13.png"/><Relationship Id="rId10" Type="http://schemas.openxmlformats.org/officeDocument/2006/relationships/image" Target="../media/image18.png"/><Relationship Id="rId4" Type="http://schemas.openxmlformats.org/officeDocument/2006/relationships/image" Target="../media/image12.png"/><Relationship Id="rId9" Type="http://schemas.openxmlformats.org/officeDocument/2006/relationships/image" Target="../media/image17.png"/><Relationship Id="rId14" Type="http://schemas.openxmlformats.org/officeDocument/2006/relationships/image" Target="../media/image22.png"/></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3.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1.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4.xml"/><Relationship Id="rId1" Type="http://schemas.openxmlformats.org/officeDocument/2006/relationships/slideLayout" Target="../slideLayouts/slideLayout16.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1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4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Layout" Target="../slideLayouts/slideLayout1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46.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13.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47.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Layout" Target="../slideLayouts/slideLayout10.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2" Type="http://schemas.openxmlformats.org/officeDocument/2006/relationships/hyperlink" Target="mailto:Courtni.Turner@fortbendisd.com" TargetMode="Externa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08C45FCD-35C0-47C1-82A0-B90BD4A267B8}"/>
              </a:ext>
            </a:extLst>
          </p:cNvPr>
          <p:cNvPicPr>
            <a:picLocks noChangeAspect="1"/>
          </p:cNvPicPr>
          <p:nvPr/>
        </p:nvPicPr>
        <p:blipFill rotWithShape="1">
          <a:blip r:embed="rId3"/>
          <a:srcRect l="13" t="12300" r="-13" b="-29741"/>
          <a:stretch/>
        </p:blipFill>
        <p:spPr>
          <a:xfrm>
            <a:off x="-31" y="-514610"/>
            <a:ext cx="12192031" cy="7271009"/>
          </a:xfrm>
          <a:prstGeom prst="rect">
            <a:avLst/>
          </a:prstGeom>
        </p:spPr>
      </p:pic>
      <p:sp>
        <p:nvSpPr>
          <p:cNvPr id="2" name="Title 1">
            <a:extLst>
              <a:ext uri="{FF2B5EF4-FFF2-40B4-BE49-F238E27FC236}">
                <a16:creationId xmlns:a16="http://schemas.microsoft.com/office/drawing/2014/main" id="{9AB2EA78-AEB3-469B-9025-3B17201A457B}"/>
              </a:ext>
            </a:extLst>
          </p:cNvPr>
          <p:cNvSpPr>
            <a:spLocks noGrp="1"/>
          </p:cNvSpPr>
          <p:nvPr>
            <p:ph type="ctrTitle"/>
          </p:nvPr>
        </p:nvSpPr>
        <p:spPr>
          <a:xfrm>
            <a:off x="0" y="4866638"/>
            <a:ext cx="12191999" cy="1280161"/>
          </a:xfrm>
        </p:spPr>
        <p:txBody>
          <a:bodyPr anchor="ctr">
            <a:normAutofit/>
          </a:bodyPr>
          <a:lstStyle/>
          <a:p>
            <a:pPr algn="ctr"/>
            <a:r>
              <a:rPr lang="en-US" sz="4800">
                <a:solidFill>
                  <a:schemeClr val="tx1"/>
                </a:solidFill>
              </a:rPr>
              <a:t>Welcome to </a:t>
            </a:r>
            <a:r>
              <a:rPr lang="en-US" sz="4800" err="1">
                <a:solidFill>
                  <a:schemeClr val="tx1"/>
                </a:solidFill>
              </a:rPr>
              <a:t>Sartartia</a:t>
            </a:r>
            <a:r>
              <a:rPr lang="en-US" sz="4800">
                <a:solidFill>
                  <a:schemeClr val="tx1"/>
                </a:solidFill>
              </a:rPr>
              <a:t> Middle School</a:t>
            </a:r>
          </a:p>
        </p:txBody>
      </p:sp>
      <p:sp>
        <p:nvSpPr>
          <p:cNvPr id="3" name="Subtitle 2">
            <a:extLst>
              <a:ext uri="{FF2B5EF4-FFF2-40B4-BE49-F238E27FC236}">
                <a16:creationId xmlns:a16="http://schemas.microsoft.com/office/drawing/2014/main" id="{255E1F2F-E259-4EA8-9FFD-3A10AF541859}"/>
              </a:ext>
            </a:extLst>
          </p:cNvPr>
          <p:cNvSpPr>
            <a:spLocks noGrp="1"/>
          </p:cNvSpPr>
          <p:nvPr>
            <p:ph type="subTitle" idx="1"/>
          </p:nvPr>
        </p:nvSpPr>
        <p:spPr>
          <a:xfrm>
            <a:off x="0" y="5369096"/>
            <a:ext cx="12191999" cy="1280160"/>
          </a:xfrm>
        </p:spPr>
        <p:txBody>
          <a:bodyPr anchor="ctr">
            <a:normAutofit/>
          </a:bodyPr>
          <a:lstStyle/>
          <a:p>
            <a:pPr algn="ctr"/>
            <a:r>
              <a:rPr lang="en-US" sz="1500" dirty="0"/>
              <a:t>January 13, 2026</a:t>
            </a:r>
          </a:p>
        </p:txBody>
      </p:sp>
    </p:spTree>
    <p:extLst>
      <p:ext uri="{BB962C8B-B14F-4D97-AF65-F5344CB8AC3E}">
        <p14:creationId xmlns:p14="http://schemas.microsoft.com/office/powerpoint/2010/main" val="35503387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7" descr="Text&#10;&#10;Description automatically generated">
            <a:extLst>
              <a:ext uri="{FF2B5EF4-FFF2-40B4-BE49-F238E27FC236}">
                <a16:creationId xmlns:a16="http://schemas.microsoft.com/office/drawing/2014/main" id="{1B2F6ABE-9333-4570-9293-2343601A8147}"/>
              </a:ext>
            </a:extLst>
          </p:cNvPr>
          <p:cNvPicPr>
            <a:picLocks noGrp="1" noChangeAspect="1"/>
          </p:cNvPicPr>
          <p:nvPr>
            <p:ph idx="1"/>
          </p:nvPr>
        </p:nvPicPr>
        <p:blipFill>
          <a:blip r:embed="rId2"/>
          <a:stretch>
            <a:fillRect/>
          </a:stretch>
        </p:blipFill>
        <p:spPr>
          <a:xfrm>
            <a:off x="3350900" y="942"/>
            <a:ext cx="5485308" cy="6799483"/>
          </a:xfrm>
        </p:spPr>
      </p:pic>
      <p:pic>
        <p:nvPicPr>
          <p:cNvPr id="3" name="Picture 7" descr="Text&#10;&#10;Description automatically generated">
            <a:extLst>
              <a:ext uri="{FF2B5EF4-FFF2-40B4-BE49-F238E27FC236}">
                <a16:creationId xmlns:a16="http://schemas.microsoft.com/office/drawing/2014/main" id="{06895DE9-88E4-33AB-B882-637931885A9B}"/>
              </a:ext>
            </a:extLst>
          </p:cNvPr>
          <p:cNvPicPr>
            <a:picLocks noChangeAspect="1"/>
          </p:cNvPicPr>
          <p:nvPr/>
        </p:nvPicPr>
        <p:blipFill>
          <a:blip r:embed="rId2"/>
          <a:stretch>
            <a:fillRect/>
          </a:stretch>
        </p:blipFill>
        <p:spPr>
          <a:xfrm>
            <a:off x="3503300" y="153342"/>
            <a:ext cx="5485308" cy="6799483"/>
          </a:xfrm>
          <a:prstGeom prst="rect">
            <a:avLst/>
          </a:prstGeom>
        </p:spPr>
      </p:pic>
    </p:spTree>
    <p:extLst>
      <p:ext uri="{BB962C8B-B14F-4D97-AF65-F5344CB8AC3E}">
        <p14:creationId xmlns:p14="http://schemas.microsoft.com/office/powerpoint/2010/main" val="110693724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5" name="Rectangle 4">
            <a:extLst>
              <a:ext uri="{FF2B5EF4-FFF2-40B4-BE49-F238E27FC236}">
                <a16:creationId xmlns:a16="http://schemas.microsoft.com/office/drawing/2014/main" id="{934F1179-B481-4F9E-BCA3-AFB972070F8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ight Triangle 5">
            <a:extLst>
              <a:ext uri="{FF2B5EF4-FFF2-40B4-BE49-F238E27FC236}">
                <a16:creationId xmlns:a16="http://schemas.microsoft.com/office/drawing/2014/main" id="{827DC2C4-B485-428A-BF4A-472D2967F47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576720" y="3335867"/>
            <a:ext cx="329184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EE04B5EB-F158-4507-90DD-BD23620C7C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1774" y="623275"/>
            <a:ext cx="10905053"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itle 1">
            <a:extLst>
              <a:ext uri="{FF2B5EF4-FFF2-40B4-BE49-F238E27FC236}">
                <a16:creationId xmlns:a16="http://schemas.microsoft.com/office/drawing/2014/main" id="{06DDA033-3AED-E75A-054A-A68D0A9BC2AE}"/>
              </a:ext>
            </a:extLst>
          </p:cNvPr>
          <p:cNvSpPr txBox="1">
            <a:spLocks/>
          </p:cNvSpPr>
          <p:nvPr/>
        </p:nvSpPr>
        <p:spPr>
          <a:xfrm>
            <a:off x="1285241" y="1008993"/>
            <a:ext cx="9231410" cy="3542045"/>
          </a:xfrm>
          <a:prstGeom prst="rect">
            <a:avLst/>
          </a:prstGeom>
          <a:ln w="38100">
            <a:solidFill>
              <a:srgbClr val="FFC000"/>
            </a:solidFill>
          </a:ln>
        </p:spPr>
        <p:txBody>
          <a:bodyPr vert="horz" lIns="91440" tIns="45720" rIns="91440" bIns="45720" rtlCol="0" anchor="b">
            <a:normAutofit/>
          </a:bodyPr>
          <a:lstStyle>
            <a:lvl1pPr algn="l" defTabSz="914400" rtl="0" eaLnBrk="1" latinLnBrk="0" hangingPunct="1">
              <a:lnSpc>
                <a:spcPct val="90000"/>
              </a:lnSpc>
              <a:spcBef>
                <a:spcPct val="0"/>
              </a:spcBef>
              <a:buNone/>
              <a:defRPr sz="8000" i="0" kern="1200" spc="-50" baseline="0">
                <a:solidFill>
                  <a:schemeClr val="tx1">
                    <a:lumMod val="85000"/>
                    <a:lumOff val="15000"/>
                  </a:schemeClr>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8100" b="1" i="0" u="none" strike="noStrike" kern="1200" cap="none" spc="-50" normalizeH="0" baseline="0" noProof="0">
                <a:ln>
                  <a:noFill/>
                </a:ln>
                <a:solidFill>
                  <a:sysClr val="windowText" lastClr="000000">
                    <a:lumMod val="85000"/>
                    <a:lumOff val="15000"/>
                  </a:sysClr>
                </a:solidFill>
                <a:effectLst/>
                <a:uLnTx/>
                <a:uFillTx/>
                <a:latin typeface="Bookman Old Style" panose="020F0302020204030204"/>
                <a:ea typeface="+mj-ea"/>
                <a:cs typeface="Calibri Light"/>
              </a:rPr>
              <a:t>Sartartia Middle School Course Selection</a:t>
            </a:r>
            <a:endParaRPr kumimoji="0" lang="en-US" sz="8100" b="1" i="0" u="none" strike="noStrike" kern="1200" cap="none" spc="-50" normalizeH="0" baseline="0" noProof="0">
              <a:ln>
                <a:noFill/>
              </a:ln>
              <a:solidFill>
                <a:sysClr val="windowText" lastClr="000000">
                  <a:lumMod val="85000"/>
                  <a:lumOff val="15000"/>
                </a:sysClr>
              </a:solidFill>
              <a:effectLst/>
              <a:uLnTx/>
              <a:uFillTx/>
              <a:latin typeface="Bookman Old Style" panose="020F0302020204030204"/>
              <a:ea typeface="+mj-ea"/>
              <a:cs typeface="+mj-cs"/>
            </a:endParaRPr>
          </a:p>
        </p:txBody>
      </p:sp>
      <p:pic>
        <p:nvPicPr>
          <p:cNvPr id="4" name="Picture 3" descr="A logo with a leopard head&#10;&#10;Description automatically generated">
            <a:extLst>
              <a:ext uri="{FF2B5EF4-FFF2-40B4-BE49-F238E27FC236}">
                <a16:creationId xmlns:a16="http://schemas.microsoft.com/office/drawing/2014/main" id="{B21BE7E6-1595-9F8A-6091-D9E4392FA7F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125250" y="4808719"/>
            <a:ext cx="1592891" cy="1592891"/>
          </a:xfrm>
          <a:prstGeom prst="rect">
            <a:avLst/>
          </a:prstGeom>
          <a:ln w="19050">
            <a:solidFill>
              <a:schemeClr val="tx1"/>
            </a:solidFill>
          </a:ln>
        </p:spPr>
      </p:pic>
      <p:sp>
        <p:nvSpPr>
          <p:cNvPr id="8" name="Subtitle 2">
            <a:extLst>
              <a:ext uri="{FF2B5EF4-FFF2-40B4-BE49-F238E27FC236}">
                <a16:creationId xmlns:a16="http://schemas.microsoft.com/office/drawing/2014/main" id="{D0E8D168-2068-A6E2-8BA4-24DD7F11F02B}"/>
              </a:ext>
            </a:extLst>
          </p:cNvPr>
          <p:cNvSpPr>
            <a:spLocks noGrp="1"/>
          </p:cNvSpPr>
          <p:nvPr>
            <p:ph type="subTitle" idx="1"/>
          </p:nvPr>
        </p:nvSpPr>
        <p:spPr>
          <a:xfrm>
            <a:off x="1285241" y="4582814"/>
            <a:ext cx="7132335" cy="1312657"/>
          </a:xfrm>
        </p:spPr>
        <p:txBody>
          <a:bodyPr vert="horz" lIns="91440" tIns="45720" rIns="91440" bIns="45720" rtlCol="0" anchor="t">
            <a:normAutofit/>
          </a:bodyPr>
          <a:lstStyle/>
          <a:p>
            <a:pPr algn="l"/>
            <a:r>
              <a:rPr lang="en-US" sz="4000">
                <a:cs typeface="Calibri"/>
              </a:rPr>
              <a:t>2025-2026</a:t>
            </a:r>
          </a:p>
          <a:p>
            <a:pPr algn="l"/>
            <a:endParaRPr lang="en-US">
              <a:cs typeface="Calibri"/>
            </a:endParaRPr>
          </a:p>
        </p:txBody>
      </p:sp>
    </p:spTree>
    <p:extLst>
      <p:ext uri="{BB962C8B-B14F-4D97-AF65-F5344CB8AC3E}">
        <p14:creationId xmlns:p14="http://schemas.microsoft.com/office/powerpoint/2010/main" val="31853022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 name="Down Arrow 7">
            <a:extLst>
              <a:ext uri="{FF2B5EF4-FFF2-40B4-BE49-F238E27FC236}">
                <a16:creationId xmlns:a16="http://schemas.microsoft.com/office/drawing/2014/main" id="{D4771268-CB57-404A-9271-370EB28F609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a:off x="800100" y="1491343"/>
            <a:ext cx="3333749" cy="3499103"/>
          </a:xfrm>
          <a:prstGeom prst="downArrow">
            <a:avLst>
              <a:gd name="adj1" fmla="val 100000"/>
              <a:gd name="adj2" fmla="val 15788"/>
            </a:avLst>
          </a:prstGeom>
          <a:solidFill>
            <a:srgbClr val="404040"/>
          </a:solidFill>
          <a:ln w="539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7D423ECB-5413-B6CA-D15A-F47476D61ADD}"/>
              </a:ext>
            </a:extLst>
          </p:cNvPr>
          <p:cNvSpPr>
            <a:spLocks noGrp="1"/>
          </p:cNvSpPr>
          <p:nvPr>
            <p:ph type="title"/>
          </p:nvPr>
        </p:nvSpPr>
        <p:spPr>
          <a:xfrm>
            <a:off x="1028700" y="1967266"/>
            <a:ext cx="2628900" cy="2547257"/>
          </a:xfrm>
          <a:noFill/>
        </p:spPr>
        <p:txBody>
          <a:bodyPr vert="horz" lIns="91440" tIns="45720" rIns="91440" bIns="45720" rtlCol="0" anchor="ctr">
            <a:normAutofit/>
          </a:bodyPr>
          <a:lstStyle/>
          <a:p>
            <a:pPr algn="ctr"/>
            <a:r>
              <a:rPr lang="en-US" sz="3600" kern="1200">
                <a:solidFill>
                  <a:srgbClr val="FFFFFF"/>
                </a:solidFill>
                <a:latin typeface="+mj-lt"/>
                <a:ea typeface="+mj-ea"/>
                <a:cs typeface="+mj-cs"/>
              </a:rPr>
              <a:t>Parking Lot – Individual Questions</a:t>
            </a:r>
          </a:p>
        </p:txBody>
      </p:sp>
      <p:pic>
        <p:nvPicPr>
          <p:cNvPr id="7" name="Content Placeholder 6" descr="A qr code on a blue background&#10;&#10;AI-generated content may be incorrect.">
            <a:extLst>
              <a:ext uri="{FF2B5EF4-FFF2-40B4-BE49-F238E27FC236}">
                <a16:creationId xmlns:a16="http://schemas.microsoft.com/office/drawing/2014/main" id="{71E80298-1E08-128A-3054-7C9E84D6B31F}"/>
              </a:ext>
            </a:extLst>
          </p:cNvPr>
          <p:cNvPicPr>
            <a:picLocks noGrp="1" noChangeAspect="1"/>
          </p:cNvPicPr>
          <p:nvPr>
            <p:ph idx="1"/>
          </p:nvPr>
        </p:nvPicPr>
        <p:blipFill>
          <a:blip r:embed="rId2"/>
          <a:stretch>
            <a:fillRect/>
          </a:stretch>
        </p:blipFill>
        <p:spPr>
          <a:xfrm>
            <a:off x="5067865" y="31033"/>
            <a:ext cx="6795933" cy="6795933"/>
          </a:xfrm>
        </p:spPr>
      </p:pic>
    </p:spTree>
    <p:extLst>
      <p:ext uri="{BB962C8B-B14F-4D97-AF65-F5344CB8AC3E}">
        <p14:creationId xmlns:p14="http://schemas.microsoft.com/office/powerpoint/2010/main" val="297182887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4" name="Rectangle 13">
            <a:extLst>
              <a:ext uri="{FF2B5EF4-FFF2-40B4-BE49-F238E27FC236}">
                <a16:creationId xmlns:a16="http://schemas.microsoft.com/office/drawing/2014/main" id="{6C4028FD-8BAA-4A19-BFDE-594D991B755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41DD9492-4D3E-C499-5518-6AE4160F9D31}"/>
              </a:ext>
            </a:extLst>
          </p:cNvPr>
          <p:cNvSpPr>
            <a:spLocks noGrp="1"/>
          </p:cNvSpPr>
          <p:nvPr>
            <p:ph type="title"/>
          </p:nvPr>
        </p:nvSpPr>
        <p:spPr>
          <a:xfrm>
            <a:off x="838200" y="345966"/>
            <a:ext cx="10515600" cy="1133693"/>
          </a:xfrm>
          <a:ln w="38100">
            <a:solidFill>
              <a:srgbClr val="FFC000"/>
            </a:solidFill>
          </a:ln>
        </p:spPr>
        <p:txBody>
          <a:bodyPr>
            <a:normAutofit/>
          </a:bodyPr>
          <a:lstStyle/>
          <a:p>
            <a:pPr algn="ctr"/>
            <a:r>
              <a:rPr lang="en-US" sz="4800" b="1">
                <a:cs typeface="Calibri Light"/>
              </a:rPr>
              <a:t>Course Selection – Class Visits</a:t>
            </a:r>
            <a:endParaRPr lang="en-US" sz="4800" b="1"/>
          </a:p>
        </p:txBody>
      </p:sp>
      <p:graphicFrame>
        <p:nvGraphicFramePr>
          <p:cNvPr id="12" name="Content Placeholder 2">
            <a:extLst>
              <a:ext uri="{FF2B5EF4-FFF2-40B4-BE49-F238E27FC236}">
                <a16:creationId xmlns:a16="http://schemas.microsoft.com/office/drawing/2014/main" id="{F70F1AEA-8B44-79C9-F059-E182BB267F17}"/>
              </a:ext>
            </a:extLst>
          </p:cNvPr>
          <p:cNvGraphicFramePr>
            <a:graphicFrameLocks noGrp="1"/>
          </p:cNvGraphicFramePr>
          <p:nvPr>
            <p:ph idx="1"/>
            <p:extLst>
              <p:ext uri="{D42A27DB-BD31-4B8C-83A1-F6EECF244321}">
                <p14:modId xmlns:p14="http://schemas.microsoft.com/office/powerpoint/2010/main" val="2191295208"/>
              </p:ext>
            </p:extLst>
          </p:nvPr>
        </p:nvGraphicFramePr>
        <p:xfrm>
          <a:off x="838200" y="1825625"/>
          <a:ext cx="10515600" cy="435133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45655834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B01FB1A-B798-A320-0FD9-D93C33B322FC}"/>
              </a:ext>
            </a:extLst>
          </p:cNvPr>
          <p:cNvSpPr>
            <a:spLocks noGrp="1"/>
          </p:cNvSpPr>
          <p:nvPr>
            <p:ph type="title"/>
          </p:nvPr>
        </p:nvSpPr>
        <p:spPr>
          <a:xfrm>
            <a:off x="835789" y="245540"/>
            <a:ext cx="10515600" cy="1325563"/>
          </a:xfrm>
          <a:ln w="38100">
            <a:solidFill>
              <a:srgbClr val="FFC000"/>
            </a:solidFill>
          </a:ln>
        </p:spPr>
        <p:txBody>
          <a:bodyPr>
            <a:normAutofit/>
          </a:bodyPr>
          <a:lstStyle/>
          <a:p>
            <a:pPr algn="ctr"/>
            <a:r>
              <a:rPr lang="en-US" sz="4800" b="1">
                <a:cs typeface="Calibri Light"/>
              </a:rPr>
              <a:t>Course Selection - Worksheets</a:t>
            </a:r>
            <a:endParaRPr lang="en-US" sz="4800" b="1"/>
          </a:p>
        </p:txBody>
      </p:sp>
      <p:sp>
        <p:nvSpPr>
          <p:cNvPr id="4" name="Rectangle: Rounded Corners 3">
            <a:extLst>
              <a:ext uri="{FF2B5EF4-FFF2-40B4-BE49-F238E27FC236}">
                <a16:creationId xmlns:a16="http://schemas.microsoft.com/office/drawing/2014/main" id="{9598552B-D2F1-24C5-E63B-F899C49C1013}"/>
              </a:ext>
            </a:extLst>
          </p:cNvPr>
          <p:cNvSpPr/>
          <p:nvPr/>
        </p:nvSpPr>
        <p:spPr>
          <a:xfrm>
            <a:off x="4857374" y="1768514"/>
            <a:ext cx="2990126" cy="3964329"/>
          </a:xfrm>
          <a:prstGeom prst="roundRect">
            <a:avLst/>
          </a:prstGeom>
          <a:solidFill>
            <a:schemeClr val="accent5">
              <a:lumMod val="40000"/>
              <a:lumOff val="60000"/>
            </a:schemeClr>
          </a:solidFill>
          <a:ln>
            <a:solidFill>
              <a:schemeClr val="accent5">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tx1"/>
                </a:solidFill>
                <a:ea typeface="Calibri"/>
                <a:cs typeface="Calibri"/>
              </a:rPr>
              <a:t>Current 6th Grade</a:t>
            </a:r>
          </a:p>
          <a:p>
            <a:pPr algn="ctr"/>
            <a:r>
              <a:rPr lang="en-US" sz="2400" dirty="0">
                <a:solidFill>
                  <a:schemeClr val="tx1"/>
                </a:solidFill>
                <a:ea typeface="Calibri"/>
                <a:cs typeface="Calibri"/>
              </a:rPr>
              <a:t>Blue Worksheet</a:t>
            </a:r>
          </a:p>
          <a:p>
            <a:pPr algn="ctr"/>
            <a:r>
              <a:rPr lang="en-US" sz="2400" dirty="0">
                <a:solidFill>
                  <a:schemeClr val="tx1"/>
                </a:solidFill>
                <a:ea typeface="Calibri"/>
                <a:cs typeface="Calibri"/>
              </a:rPr>
              <a:t>Due: Feb. 2</a:t>
            </a:r>
          </a:p>
        </p:txBody>
      </p:sp>
      <p:sp>
        <p:nvSpPr>
          <p:cNvPr id="5" name="Rectangle: Rounded Corners 4">
            <a:extLst>
              <a:ext uri="{FF2B5EF4-FFF2-40B4-BE49-F238E27FC236}">
                <a16:creationId xmlns:a16="http://schemas.microsoft.com/office/drawing/2014/main" id="{5E37C6D2-490A-1CE4-1E24-3F17C1286BBC}"/>
              </a:ext>
            </a:extLst>
          </p:cNvPr>
          <p:cNvSpPr/>
          <p:nvPr/>
        </p:nvSpPr>
        <p:spPr>
          <a:xfrm>
            <a:off x="8363674" y="1700996"/>
            <a:ext cx="2990126" cy="4031847"/>
          </a:xfrm>
          <a:prstGeom prst="roundRect">
            <a:avLst/>
          </a:prstGeom>
          <a:solidFill>
            <a:srgbClr val="AD8BE9"/>
          </a:solidFill>
          <a:ln>
            <a:solidFill>
              <a:srgbClr val="AD8BE9"/>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sz="2400" b="1">
                <a:solidFill>
                  <a:schemeClr val="tx1"/>
                </a:solidFill>
                <a:ea typeface="Calibri"/>
                <a:cs typeface="Calibri"/>
              </a:rPr>
              <a:t>Current 7th Grade</a:t>
            </a:r>
          </a:p>
          <a:p>
            <a:pPr algn="ctr"/>
            <a:r>
              <a:rPr lang="en-US" sz="2400">
                <a:solidFill>
                  <a:schemeClr val="tx1"/>
                </a:solidFill>
                <a:ea typeface="Calibri"/>
                <a:cs typeface="Calibri"/>
              </a:rPr>
              <a:t>Purple Worksheet</a:t>
            </a:r>
          </a:p>
          <a:p>
            <a:pPr algn="ctr"/>
            <a:r>
              <a:rPr lang="en-US" sz="2400">
                <a:solidFill>
                  <a:schemeClr val="tx1"/>
                </a:solidFill>
                <a:ea typeface="Calibri"/>
                <a:cs typeface="Calibri"/>
              </a:rPr>
              <a:t>Due: Feb. 2</a:t>
            </a:r>
          </a:p>
        </p:txBody>
      </p:sp>
      <p:sp>
        <p:nvSpPr>
          <p:cNvPr id="6" name="Rectangle: Rounded Corners 5">
            <a:extLst>
              <a:ext uri="{FF2B5EF4-FFF2-40B4-BE49-F238E27FC236}">
                <a16:creationId xmlns:a16="http://schemas.microsoft.com/office/drawing/2014/main" id="{FD70F0D2-77E5-7475-D4A6-DA3B41C459ED}"/>
              </a:ext>
            </a:extLst>
          </p:cNvPr>
          <p:cNvSpPr/>
          <p:nvPr/>
        </p:nvSpPr>
        <p:spPr>
          <a:xfrm>
            <a:off x="1176999" y="1700996"/>
            <a:ext cx="2990126" cy="4070429"/>
          </a:xfrm>
          <a:prstGeom prst="roundRect">
            <a:avLst/>
          </a:prstGeom>
          <a:solidFill>
            <a:srgbClr val="FBA9EB"/>
          </a:solidFill>
          <a:ln w="3175">
            <a:solidFill>
              <a:srgbClr val="FBA9EB"/>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sz="2400" b="1">
                <a:solidFill>
                  <a:schemeClr val="tx1"/>
                </a:solidFill>
                <a:ea typeface="Calibri"/>
                <a:cs typeface="Calibri"/>
              </a:rPr>
              <a:t>Current 5th Grade</a:t>
            </a:r>
          </a:p>
          <a:p>
            <a:pPr algn="ctr"/>
            <a:r>
              <a:rPr lang="en-US" sz="2400">
                <a:solidFill>
                  <a:schemeClr val="tx1"/>
                </a:solidFill>
                <a:ea typeface="Calibri"/>
                <a:cs typeface="Calibri"/>
              </a:rPr>
              <a:t>Cornerstone - Blue</a:t>
            </a:r>
          </a:p>
          <a:p>
            <a:pPr algn="ctr"/>
            <a:r>
              <a:rPr lang="en-US" sz="2400">
                <a:solidFill>
                  <a:schemeClr val="tx1"/>
                </a:solidFill>
                <a:ea typeface="Calibri"/>
                <a:cs typeface="Calibri"/>
              </a:rPr>
              <a:t>Brazos Bend - Green</a:t>
            </a:r>
          </a:p>
          <a:p>
            <a:pPr algn="ctr"/>
            <a:r>
              <a:rPr lang="en-US" sz="2400">
                <a:solidFill>
                  <a:schemeClr val="tx1"/>
                </a:solidFill>
                <a:ea typeface="Calibri"/>
                <a:cs typeface="Calibri"/>
              </a:rPr>
              <a:t>Walker Station - Yellow </a:t>
            </a:r>
          </a:p>
          <a:p>
            <a:pPr algn="ctr"/>
            <a:endParaRPr lang="en-US" sz="2400" b="1">
              <a:solidFill>
                <a:schemeClr val="tx1"/>
              </a:solidFill>
              <a:ea typeface="Calibri"/>
              <a:cs typeface="Calibri"/>
            </a:endParaRPr>
          </a:p>
        </p:txBody>
      </p:sp>
      <p:sp>
        <p:nvSpPr>
          <p:cNvPr id="7" name="TextBox 6">
            <a:extLst>
              <a:ext uri="{FF2B5EF4-FFF2-40B4-BE49-F238E27FC236}">
                <a16:creationId xmlns:a16="http://schemas.microsoft.com/office/drawing/2014/main" id="{A229040D-82A2-8BE4-6F17-BEF91E12108C}"/>
              </a:ext>
            </a:extLst>
          </p:cNvPr>
          <p:cNvSpPr txBox="1"/>
          <p:nvPr/>
        </p:nvSpPr>
        <p:spPr>
          <a:xfrm>
            <a:off x="835789" y="6031210"/>
            <a:ext cx="10515599" cy="461665"/>
          </a:xfrm>
          <a:prstGeom prst="rect">
            <a:avLst/>
          </a:prstGeom>
          <a:noFill/>
          <a:ln w="28575">
            <a:solidFill>
              <a:srgbClr val="FFC000"/>
            </a:solidFill>
          </a:ln>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2400" i="1">
                <a:ea typeface="Calibri"/>
                <a:cs typeface="Calibri"/>
              </a:rPr>
              <a:t>*parent signature is required*</a:t>
            </a:r>
            <a:endParaRPr lang="en-US" sz="2400">
              <a:ea typeface="Calibri" panose="020F0502020204030204"/>
              <a:cs typeface="Calibri" panose="020F0502020204030204"/>
            </a:endParaRPr>
          </a:p>
        </p:txBody>
      </p:sp>
    </p:spTree>
    <p:extLst>
      <p:ext uri="{BB962C8B-B14F-4D97-AF65-F5344CB8AC3E}">
        <p14:creationId xmlns:p14="http://schemas.microsoft.com/office/powerpoint/2010/main" val="366611031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1" name="Rectangle 20">
            <a:extLst>
              <a:ext uri="{FF2B5EF4-FFF2-40B4-BE49-F238E27FC236}">
                <a16:creationId xmlns:a16="http://schemas.microsoft.com/office/drawing/2014/main" id="{C9A36457-A5F4-4103-A443-02581C0918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DC5FB7E8-B636-40FA-BE8D-48145C0F5C5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4"/>
            <a:ext cx="12192000" cy="2295238"/>
          </a:xfrm>
          <a:custGeom>
            <a:avLst/>
            <a:gdLst>
              <a:gd name="connsiteX0" fmla="*/ 12160143 w 12192000"/>
              <a:gd name="connsiteY0" fmla="*/ 831692 h 2079137"/>
              <a:gd name="connsiteX1" fmla="*/ 12159112 w 12192000"/>
              <a:gd name="connsiteY1" fmla="*/ 833361 h 2079137"/>
              <a:gd name="connsiteX2" fmla="*/ 12158912 w 12192000"/>
              <a:gd name="connsiteY2" fmla="*/ 832430 h 2079137"/>
              <a:gd name="connsiteX3" fmla="*/ 0 w 12192000"/>
              <a:gd name="connsiteY3" fmla="*/ 0 h 2079137"/>
              <a:gd name="connsiteX4" fmla="*/ 12192000 w 12192000"/>
              <a:gd name="connsiteY4" fmla="*/ 0 h 2079137"/>
              <a:gd name="connsiteX5" fmla="*/ 12192000 w 12192000"/>
              <a:gd name="connsiteY5" fmla="*/ 558063 h 2079137"/>
              <a:gd name="connsiteX6" fmla="*/ 12189259 w 12192000"/>
              <a:gd name="connsiteY6" fmla="*/ 810508 h 2079137"/>
              <a:gd name="connsiteX7" fmla="*/ 12170847 w 12192000"/>
              <a:gd name="connsiteY7" fmla="*/ 825280 h 2079137"/>
              <a:gd name="connsiteX8" fmla="*/ 12160143 w 12192000"/>
              <a:gd name="connsiteY8" fmla="*/ 831692 h 2079137"/>
              <a:gd name="connsiteX9" fmla="*/ 12163806 w 12192000"/>
              <a:gd name="connsiteY9" fmla="*/ 825759 h 2079137"/>
              <a:gd name="connsiteX10" fmla="*/ 12056557 w 12192000"/>
              <a:gd name="connsiteY10" fmla="*/ 810176 h 2079137"/>
              <a:gd name="connsiteX11" fmla="*/ 11900316 w 12192000"/>
              <a:gd name="connsiteY11" fmla="*/ 789618 h 2079137"/>
              <a:gd name="connsiteX12" fmla="*/ 11791206 w 12192000"/>
              <a:gd name="connsiteY12" fmla="*/ 824176 h 2079137"/>
              <a:gd name="connsiteX13" fmla="*/ 11659257 w 12192000"/>
              <a:gd name="connsiteY13" fmla="*/ 800841 h 2079137"/>
              <a:gd name="connsiteX14" fmla="*/ 11569789 w 12192000"/>
              <a:gd name="connsiteY14" fmla="*/ 797135 h 2079137"/>
              <a:gd name="connsiteX15" fmla="*/ 11367885 w 12192000"/>
              <a:gd name="connsiteY15" fmla="*/ 791985 h 2079137"/>
              <a:gd name="connsiteX16" fmla="*/ 11174663 w 12192000"/>
              <a:gd name="connsiteY16" fmla="*/ 788721 h 2079137"/>
              <a:gd name="connsiteX17" fmla="*/ 11068220 w 12192000"/>
              <a:gd name="connsiteY17" fmla="*/ 786994 h 2079137"/>
              <a:gd name="connsiteX18" fmla="*/ 10893266 w 12192000"/>
              <a:gd name="connsiteY18" fmla="*/ 794013 h 2079137"/>
              <a:gd name="connsiteX19" fmla="*/ 10844025 w 12192000"/>
              <a:gd name="connsiteY19" fmla="*/ 789857 h 2079137"/>
              <a:gd name="connsiteX20" fmla="*/ 10814353 w 12192000"/>
              <a:gd name="connsiteY20" fmla="*/ 789010 h 2079137"/>
              <a:gd name="connsiteX21" fmla="*/ 10748393 w 12192000"/>
              <a:gd name="connsiteY21" fmla="*/ 806738 h 2079137"/>
              <a:gd name="connsiteX22" fmla="*/ 10468256 w 12192000"/>
              <a:gd name="connsiteY22" fmla="*/ 778733 h 2079137"/>
              <a:gd name="connsiteX23" fmla="*/ 10256131 w 12192000"/>
              <a:gd name="connsiteY23" fmla="*/ 788332 h 2079137"/>
              <a:gd name="connsiteX24" fmla="*/ 10177442 w 12192000"/>
              <a:gd name="connsiteY24" fmla="*/ 777371 h 2079137"/>
              <a:gd name="connsiteX25" fmla="*/ 10006086 w 12192000"/>
              <a:gd name="connsiteY25" fmla="*/ 792651 h 2079137"/>
              <a:gd name="connsiteX26" fmla="*/ 9952382 w 12192000"/>
              <a:gd name="connsiteY26" fmla="*/ 815411 h 2079137"/>
              <a:gd name="connsiteX27" fmla="*/ 9926457 w 12192000"/>
              <a:gd name="connsiteY27" fmla="*/ 827295 h 2079137"/>
              <a:gd name="connsiteX28" fmla="*/ 9843405 w 12192000"/>
              <a:gd name="connsiteY28" fmla="*/ 867046 h 2079137"/>
              <a:gd name="connsiteX29" fmla="*/ 9830866 w 12192000"/>
              <a:gd name="connsiteY29" fmla="*/ 875047 h 2079137"/>
              <a:gd name="connsiteX30" fmla="*/ 9801807 w 12192000"/>
              <a:gd name="connsiteY30" fmla="*/ 872272 h 2079137"/>
              <a:gd name="connsiteX31" fmla="*/ 9785653 w 12192000"/>
              <a:gd name="connsiteY31" fmla="*/ 861743 h 2079137"/>
              <a:gd name="connsiteX32" fmla="*/ 9781177 w 12192000"/>
              <a:gd name="connsiteY32" fmla="*/ 864820 h 2079137"/>
              <a:gd name="connsiteX33" fmla="*/ 9768640 w 12192000"/>
              <a:gd name="connsiteY33" fmla="*/ 869379 h 2079137"/>
              <a:gd name="connsiteX34" fmla="*/ 9712211 w 12192000"/>
              <a:gd name="connsiteY34" fmla="*/ 900283 h 2079137"/>
              <a:gd name="connsiteX35" fmla="*/ 9689465 w 12192000"/>
              <a:gd name="connsiteY35" fmla="*/ 899268 h 2079137"/>
              <a:gd name="connsiteX36" fmla="*/ 9600339 w 12192000"/>
              <a:gd name="connsiteY36" fmla="*/ 922112 h 2079137"/>
              <a:gd name="connsiteX37" fmla="*/ 9582850 w 12192000"/>
              <a:gd name="connsiteY37" fmla="*/ 925510 h 2079137"/>
              <a:gd name="connsiteX38" fmla="*/ 9549638 w 12192000"/>
              <a:gd name="connsiteY38" fmla="*/ 940845 h 2079137"/>
              <a:gd name="connsiteX39" fmla="*/ 9539471 w 12192000"/>
              <a:gd name="connsiteY39" fmla="*/ 941799 h 2079137"/>
              <a:gd name="connsiteX40" fmla="*/ 9505592 w 12192000"/>
              <a:gd name="connsiteY40" fmla="*/ 955533 h 2079137"/>
              <a:gd name="connsiteX41" fmla="*/ 9432569 w 12192000"/>
              <a:gd name="connsiteY41" fmla="*/ 985377 h 2079137"/>
              <a:gd name="connsiteX42" fmla="*/ 9414216 w 12192000"/>
              <a:gd name="connsiteY42" fmla="*/ 992655 h 2079137"/>
              <a:gd name="connsiteX43" fmla="*/ 9397106 w 12192000"/>
              <a:gd name="connsiteY43" fmla="*/ 992980 h 2079137"/>
              <a:gd name="connsiteX44" fmla="*/ 9305108 w 12192000"/>
              <a:gd name="connsiteY44" fmla="*/ 1007767 h 2079137"/>
              <a:gd name="connsiteX45" fmla="*/ 9282434 w 12192000"/>
              <a:gd name="connsiteY45" fmla="*/ 1007523 h 2079137"/>
              <a:gd name="connsiteX46" fmla="*/ 9271941 w 12192000"/>
              <a:gd name="connsiteY46" fmla="*/ 1002839 h 2079137"/>
              <a:gd name="connsiteX47" fmla="*/ 9238227 w 12192000"/>
              <a:gd name="connsiteY47" fmla="*/ 1017668 h 2079137"/>
              <a:gd name="connsiteX48" fmla="*/ 9184265 w 12192000"/>
              <a:gd name="connsiteY48" fmla="*/ 1031275 h 2079137"/>
              <a:gd name="connsiteX49" fmla="*/ 9159000 w 12192000"/>
              <a:gd name="connsiteY49" fmla="*/ 1039569 h 2079137"/>
              <a:gd name="connsiteX50" fmla="*/ 9137031 w 12192000"/>
              <a:gd name="connsiteY50" fmla="*/ 1038699 h 2079137"/>
              <a:gd name="connsiteX51" fmla="*/ 9015702 w 12192000"/>
              <a:gd name="connsiteY51" fmla="*/ 1051400 h 2079137"/>
              <a:gd name="connsiteX52" fmla="*/ 8971403 w 12192000"/>
              <a:gd name="connsiteY52" fmla="*/ 1040542 h 2079137"/>
              <a:gd name="connsiteX53" fmla="*/ 8961826 w 12192000"/>
              <a:gd name="connsiteY53" fmla="*/ 1045364 h 2079137"/>
              <a:gd name="connsiteX54" fmla="*/ 8888623 w 12192000"/>
              <a:gd name="connsiteY54" fmla="*/ 1053908 h 2079137"/>
              <a:gd name="connsiteX55" fmla="*/ 8841066 w 12192000"/>
              <a:gd name="connsiteY55" fmla="*/ 1060421 h 2079137"/>
              <a:gd name="connsiteX56" fmla="*/ 8752342 w 12192000"/>
              <a:gd name="connsiteY56" fmla="*/ 1080646 h 2079137"/>
              <a:gd name="connsiteX57" fmla="*/ 8699139 w 12192000"/>
              <a:gd name="connsiteY57" fmla="*/ 1087885 h 2079137"/>
              <a:gd name="connsiteX58" fmla="*/ 8667273 w 12192000"/>
              <a:gd name="connsiteY58" fmla="*/ 1092062 h 2079137"/>
              <a:gd name="connsiteX59" fmla="*/ 8586064 w 12192000"/>
              <a:gd name="connsiteY59" fmla="*/ 1114603 h 2079137"/>
              <a:gd name="connsiteX60" fmla="*/ 8460312 w 12192000"/>
              <a:gd name="connsiteY60" fmla="*/ 1179878 h 2079137"/>
              <a:gd name="connsiteX61" fmla="*/ 8419023 w 12192000"/>
              <a:gd name="connsiteY61" fmla="*/ 1191748 h 2079137"/>
              <a:gd name="connsiteX62" fmla="*/ 8410939 w 12192000"/>
              <a:gd name="connsiteY62" fmla="*/ 1189696 h 2079137"/>
              <a:gd name="connsiteX63" fmla="*/ 8362040 w 12192000"/>
              <a:gd name="connsiteY63" fmla="*/ 1220820 h 2079137"/>
              <a:gd name="connsiteX64" fmla="*/ 8273677 w 12192000"/>
              <a:gd name="connsiteY64" fmla="*/ 1236495 h 2079137"/>
              <a:gd name="connsiteX65" fmla="*/ 8204283 w 12192000"/>
              <a:gd name="connsiteY65" fmla="*/ 1243537 h 2079137"/>
              <a:gd name="connsiteX66" fmla="*/ 8166550 w 12192000"/>
              <a:gd name="connsiteY66" fmla="*/ 1249551 h 2079137"/>
              <a:gd name="connsiteX67" fmla="*/ 8137785 w 12192000"/>
              <a:gd name="connsiteY67" fmla="*/ 1251636 h 2079137"/>
              <a:gd name="connsiteX68" fmla="*/ 8071596 w 12192000"/>
              <a:gd name="connsiteY68" fmla="*/ 1269274 h 2079137"/>
              <a:gd name="connsiteX69" fmla="*/ 7964816 w 12192000"/>
              <a:gd name="connsiteY69" fmla="*/ 1303668 h 2079137"/>
              <a:gd name="connsiteX70" fmla="*/ 7941495 w 12192000"/>
              <a:gd name="connsiteY70" fmla="*/ 1309821 h 2079137"/>
              <a:gd name="connsiteX71" fmla="*/ 7919123 w 12192000"/>
              <a:gd name="connsiteY71" fmla="*/ 1310466 h 2079137"/>
              <a:gd name="connsiteX72" fmla="*/ 7911902 w 12192000"/>
              <a:gd name="connsiteY72" fmla="*/ 1306569 h 2079137"/>
              <a:gd name="connsiteX73" fmla="*/ 7898703 w 12192000"/>
              <a:gd name="connsiteY73" fmla="*/ 1309208 h 2079137"/>
              <a:gd name="connsiteX74" fmla="*/ 7894703 w 12192000"/>
              <a:gd name="connsiteY74" fmla="*/ 1308939 h 2079137"/>
              <a:gd name="connsiteX75" fmla="*/ 7872267 w 12192000"/>
              <a:gd name="connsiteY75" fmla="*/ 1308370 h 2079137"/>
              <a:gd name="connsiteX76" fmla="*/ 7836454 w 12192000"/>
              <a:gd name="connsiteY76" fmla="*/ 1331265 h 2079137"/>
              <a:gd name="connsiteX77" fmla="*/ 7782451 w 12192000"/>
              <a:gd name="connsiteY77" fmla="*/ 1339601 h 2079137"/>
              <a:gd name="connsiteX78" fmla="*/ 7542969 w 12192000"/>
              <a:gd name="connsiteY78" fmla="*/ 1372495 h 2079137"/>
              <a:gd name="connsiteX79" fmla="*/ 7476832 w 12192000"/>
              <a:gd name="connsiteY79" fmla="*/ 1431655 h 2079137"/>
              <a:gd name="connsiteX80" fmla="*/ 7370237 w 12192000"/>
              <a:gd name="connsiteY80" fmla="*/ 1474339 h 2079137"/>
              <a:gd name="connsiteX81" fmla="*/ 7222223 w 12192000"/>
              <a:gd name="connsiteY81" fmla="*/ 1510199 h 2079137"/>
              <a:gd name="connsiteX82" fmla="*/ 7215703 w 12192000"/>
              <a:gd name="connsiteY82" fmla="*/ 1520424 h 2079137"/>
              <a:gd name="connsiteX83" fmla="*/ 7204548 w 12192000"/>
              <a:gd name="connsiteY83" fmla="*/ 1528145 h 2079137"/>
              <a:gd name="connsiteX84" fmla="*/ 7202038 w 12192000"/>
              <a:gd name="connsiteY84" fmla="*/ 1527954 h 2079137"/>
              <a:gd name="connsiteX85" fmla="*/ 7173860 w 12192000"/>
              <a:gd name="connsiteY85" fmla="*/ 1541605 h 2079137"/>
              <a:gd name="connsiteX86" fmla="*/ 7155079 w 12192000"/>
              <a:gd name="connsiteY86" fmla="*/ 1552495 h 2079137"/>
              <a:gd name="connsiteX87" fmla="*/ 7149757 w 12192000"/>
              <a:gd name="connsiteY87" fmla="*/ 1552732 h 2079137"/>
              <a:gd name="connsiteX88" fmla="*/ 7104804 w 12192000"/>
              <a:gd name="connsiteY88" fmla="*/ 1565792 h 2079137"/>
              <a:gd name="connsiteX89" fmla="*/ 7082824 w 12192000"/>
              <a:gd name="connsiteY89" fmla="*/ 1567947 h 2079137"/>
              <a:gd name="connsiteX90" fmla="*/ 7021520 w 12192000"/>
              <a:gd name="connsiteY90" fmla="*/ 1562334 h 2079137"/>
              <a:gd name="connsiteX91" fmla="*/ 6988956 w 12192000"/>
              <a:gd name="connsiteY91" fmla="*/ 1576442 h 2079137"/>
              <a:gd name="connsiteX92" fmla="*/ 6981922 w 12192000"/>
              <a:gd name="connsiteY92" fmla="*/ 1578821 h 2079137"/>
              <a:gd name="connsiteX93" fmla="*/ 6981583 w 12192000"/>
              <a:gd name="connsiteY93" fmla="*/ 1578678 h 2079137"/>
              <a:gd name="connsiteX94" fmla="*/ 6973762 w 12192000"/>
              <a:gd name="connsiteY94" fmla="*/ 1580811 h 2079137"/>
              <a:gd name="connsiteX95" fmla="*/ 6969093 w 12192000"/>
              <a:gd name="connsiteY95" fmla="*/ 1583157 h 2079137"/>
              <a:gd name="connsiteX96" fmla="*/ 6890037 w 12192000"/>
              <a:gd name="connsiteY96" fmla="*/ 1575825 h 2079137"/>
              <a:gd name="connsiteX97" fmla="*/ 6785054 w 12192000"/>
              <a:gd name="connsiteY97" fmla="*/ 1582200 h 2079137"/>
              <a:gd name="connsiteX98" fmla="*/ 6681692 w 12192000"/>
              <a:gd name="connsiteY98" fmla="*/ 1591296 h 2079137"/>
              <a:gd name="connsiteX99" fmla="*/ 6644556 w 12192000"/>
              <a:gd name="connsiteY99" fmla="*/ 1595940 h 2079137"/>
              <a:gd name="connsiteX100" fmla="*/ 6577106 w 12192000"/>
              <a:gd name="connsiteY100" fmla="*/ 1598261 h 2079137"/>
              <a:gd name="connsiteX101" fmla="*/ 6544183 w 12192000"/>
              <a:gd name="connsiteY101" fmla="*/ 1596149 h 2079137"/>
              <a:gd name="connsiteX102" fmla="*/ 6540921 w 12192000"/>
              <a:gd name="connsiteY102" fmla="*/ 1593857 h 2079137"/>
              <a:gd name="connsiteX103" fmla="*/ 6535046 w 12192000"/>
              <a:gd name="connsiteY103" fmla="*/ 1593283 h 2079137"/>
              <a:gd name="connsiteX104" fmla="*/ 6519853 w 12192000"/>
              <a:gd name="connsiteY104" fmla="*/ 1595771 h 2079137"/>
              <a:gd name="connsiteX105" fmla="*/ 6514280 w 12192000"/>
              <a:gd name="connsiteY105" fmla="*/ 1597376 h 2079137"/>
              <a:gd name="connsiteX106" fmla="*/ 6505824 w 12192000"/>
              <a:gd name="connsiteY106" fmla="*/ 1598298 h 2079137"/>
              <a:gd name="connsiteX107" fmla="*/ 6505573 w 12192000"/>
              <a:gd name="connsiteY107" fmla="*/ 1598109 h 2079137"/>
              <a:gd name="connsiteX108" fmla="*/ 6497741 w 12192000"/>
              <a:gd name="connsiteY108" fmla="*/ 1599392 h 2079137"/>
              <a:gd name="connsiteX109" fmla="*/ 6459992 w 12192000"/>
              <a:gd name="connsiteY109" fmla="*/ 1608358 h 2079137"/>
              <a:gd name="connsiteX110" fmla="*/ 6404572 w 12192000"/>
              <a:gd name="connsiteY110" fmla="*/ 1593771 h 2079137"/>
              <a:gd name="connsiteX111" fmla="*/ 6382671 w 12192000"/>
              <a:gd name="connsiteY111" fmla="*/ 1592612 h 2079137"/>
              <a:gd name="connsiteX112" fmla="*/ 6369843 w 12192000"/>
              <a:gd name="connsiteY112" fmla="*/ 1590015 h 2079137"/>
              <a:gd name="connsiteX113" fmla="*/ 6269740 w 12192000"/>
              <a:gd name="connsiteY113" fmla="*/ 1614633 h 2079137"/>
              <a:gd name="connsiteX114" fmla="*/ 6255405 w 12192000"/>
              <a:gd name="connsiteY114" fmla="*/ 1620529 h 2079137"/>
              <a:gd name="connsiteX115" fmla="*/ 6244248 w 12192000"/>
              <a:gd name="connsiteY115" fmla="*/ 1629561 h 2079137"/>
              <a:gd name="connsiteX116" fmla="*/ 6086396 w 12192000"/>
              <a:gd name="connsiteY116" fmla="*/ 1642666 h 2079137"/>
              <a:gd name="connsiteX117" fmla="*/ 5867429 w 12192000"/>
              <a:gd name="connsiteY117" fmla="*/ 1695554 h 2079137"/>
              <a:gd name="connsiteX118" fmla="*/ 5772864 w 12192000"/>
              <a:gd name="connsiteY118" fmla="*/ 1689002 h 2079137"/>
              <a:gd name="connsiteX119" fmla="*/ 5629833 w 12192000"/>
              <a:gd name="connsiteY119" fmla="*/ 1713273 h 2079137"/>
              <a:gd name="connsiteX120" fmla="*/ 5504771 w 12192000"/>
              <a:gd name="connsiteY120" fmla="*/ 1725744 h 2079137"/>
              <a:gd name="connsiteX121" fmla="*/ 5490967 w 12192000"/>
              <a:gd name="connsiteY121" fmla="*/ 1726367 h 2079137"/>
              <a:gd name="connsiteX122" fmla="*/ 5486015 w 12192000"/>
              <a:gd name="connsiteY122" fmla="*/ 1721481 h 2079137"/>
              <a:gd name="connsiteX123" fmla="*/ 5439364 w 12192000"/>
              <a:gd name="connsiteY123" fmla="*/ 1721349 h 2079137"/>
              <a:gd name="connsiteX124" fmla="*/ 5350025 w 12192000"/>
              <a:gd name="connsiteY124" fmla="*/ 1729885 h 2079137"/>
              <a:gd name="connsiteX125" fmla="*/ 5336104 w 12192000"/>
              <a:gd name="connsiteY125" fmla="*/ 1734377 h 2079137"/>
              <a:gd name="connsiteX126" fmla="*/ 5245234 w 12192000"/>
              <a:gd name="connsiteY126" fmla="*/ 1738520 h 2079137"/>
              <a:gd name="connsiteX127" fmla="*/ 5182955 w 12192000"/>
              <a:gd name="connsiteY127" fmla="*/ 1744622 h 2079137"/>
              <a:gd name="connsiteX128" fmla="*/ 5169506 w 12192000"/>
              <a:gd name="connsiteY128" fmla="*/ 1748993 h 2079137"/>
              <a:gd name="connsiteX129" fmla="*/ 5154299 w 12192000"/>
              <a:gd name="connsiteY129" fmla="*/ 1744080 h 2079137"/>
              <a:gd name="connsiteX130" fmla="*/ 5149917 w 12192000"/>
              <a:gd name="connsiteY130" fmla="*/ 1739727 h 2079137"/>
              <a:gd name="connsiteX131" fmla="*/ 5100319 w 12192000"/>
              <a:gd name="connsiteY131" fmla="*/ 1745797 h 2079137"/>
              <a:gd name="connsiteX132" fmla="*/ 5094361 w 12192000"/>
              <a:gd name="connsiteY132" fmla="*/ 1745767 h 2079137"/>
              <a:gd name="connsiteX133" fmla="*/ 5053410 w 12192000"/>
              <a:gd name="connsiteY133" fmla="*/ 1742790 h 2079137"/>
              <a:gd name="connsiteX134" fmla="*/ 4992711 w 12192000"/>
              <a:gd name="connsiteY134" fmla="*/ 1734075 h 2079137"/>
              <a:gd name="connsiteX135" fmla="*/ 4930098 w 12192000"/>
              <a:gd name="connsiteY135" fmla="*/ 1717312 h 2079137"/>
              <a:gd name="connsiteX136" fmla="*/ 4893834 w 12192000"/>
              <a:gd name="connsiteY136" fmla="*/ 1710028 h 2079137"/>
              <a:gd name="connsiteX137" fmla="*/ 4868730 w 12192000"/>
              <a:gd name="connsiteY137" fmla="*/ 1702384 h 2079137"/>
              <a:gd name="connsiteX138" fmla="*/ 4797925 w 12192000"/>
              <a:gd name="connsiteY138" fmla="*/ 1695535 h 2079137"/>
              <a:gd name="connsiteX139" fmla="*/ 4677670 w 12192000"/>
              <a:gd name="connsiteY139" fmla="*/ 1689453 h 2079137"/>
              <a:gd name="connsiteX140" fmla="*/ 4634248 w 12192000"/>
              <a:gd name="connsiteY140" fmla="*/ 1680227 h 2079137"/>
              <a:gd name="connsiteX141" fmla="*/ 4632434 w 12192000"/>
              <a:gd name="connsiteY141" fmla="*/ 1674607 h 2079137"/>
              <a:gd name="connsiteX142" fmla="*/ 4619204 w 12192000"/>
              <a:gd name="connsiteY142" fmla="*/ 1672507 h 2079137"/>
              <a:gd name="connsiteX143" fmla="*/ 4616283 w 12192000"/>
              <a:gd name="connsiteY143" fmla="*/ 1670977 h 2079137"/>
              <a:gd name="connsiteX144" fmla="*/ 4598926 w 12192000"/>
              <a:gd name="connsiteY144" fmla="*/ 1663178 h 2079137"/>
              <a:gd name="connsiteX145" fmla="*/ 4547069 w 12192000"/>
              <a:gd name="connsiteY145" fmla="*/ 1670642 h 2079137"/>
              <a:gd name="connsiteX146" fmla="*/ 4523516 w 12192000"/>
              <a:gd name="connsiteY146" fmla="*/ 1669785 h 2079137"/>
              <a:gd name="connsiteX147" fmla="*/ 4500586 w 12192000"/>
              <a:gd name="connsiteY147" fmla="*/ 1675912 h 2079137"/>
              <a:gd name="connsiteX148" fmla="*/ 4488196 w 12192000"/>
              <a:gd name="connsiteY148" fmla="*/ 1683463 h 2079137"/>
              <a:gd name="connsiteX149" fmla="*/ 4445463 w 12192000"/>
              <a:gd name="connsiteY149" fmla="*/ 1695634 h 2079137"/>
              <a:gd name="connsiteX150" fmla="*/ 4446550 w 12192000"/>
              <a:gd name="connsiteY150" fmla="*/ 1680538 h 2079137"/>
              <a:gd name="connsiteX151" fmla="*/ 4365375 w 12192000"/>
              <a:gd name="connsiteY151" fmla="*/ 1697935 h 2079137"/>
              <a:gd name="connsiteX152" fmla="*/ 4305123 w 12192000"/>
              <a:gd name="connsiteY152" fmla="*/ 1714185 h 2079137"/>
              <a:gd name="connsiteX153" fmla="*/ 4292665 w 12192000"/>
              <a:gd name="connsiteY153" fmla="*/ 1720703 h 2079137"/>
              <a:gd name="connsiteX154" fmla="*/ 4276789 w 12192000"/>
              <a:gd name="connsiteY154" fmla="*/ 1718367 h 2079137"/>
              <a:gd name="connsiteX155" fmla="*/ 4271683 w 12192000"/>
              <a:gd name="connsiteY155" fmla="*/ 1714801 h 2079137"/>
              <a:gd name="connsiteX156" fmla="*/ 4223918 w 12192000"/>
              <a:gd name="connsiteY156" fmla="*/ 1728936 h 2079137"/>
              <a:gd name="connsiteX157" fmla="*/ 4218039 w 12192000"/>
              <a:gd name="connsiteY157" fmla="*/ 1729885 h 2079137"/>
              <a:gd name="connsiteX158" fmla="*/ 4177153 w 12192000"/>
              <a:gd name="connsiteY158" fmla="*/ 1733691 h 2079137"/>
              <a:gd name="connsiteX159" fmla="*/ 4051032 w 12192000"/>
              <a:gd name="connsiteY159" fmla="*/ 1728886 h 2079137"/>
              <a:gd name="connsiteX160" fmla="*/ 4013978 w 12192000"/>
              <a:gd name="connsiteY160" fmla="*/ 1727679 h 2079137"/>
              <a:gd name="connsiteX161" fmla="*/ 3987857 w 12192000"/>
              <a:gd name="connsiteY161" fmla="*/ 1724282 h 2079137"/>
              <a:gd name="connsiteX162" fmla="*/ 3916852 w 12192000"/>
              <a:gd name="connsiteY162" fmla="*/ 1729184 h 2079137"/>
              <a:gd name="connsiteX163" fmla="*/ 3797263 w 12192000"/>
              <a:gd name="connsiteY163" fmla="*/ 1742976 h 2079137"/>
              <a:gd name="connsiteX164" fmla="*/ 3752806 w 12192000"/>
              <a:gd name="connsiteY164" fmla="*/ 1741033 h 2079137"/>
              <a:gd name="connsiteX165" fmla="*/ 3749997 w 12192000"/>
              <a:gd name="connsiteY165" fmla="*/ 1735799 h 2079137"/>
              <a:gd name="connsiteX166" fmla="*/ 3736582 w 12192000"/>
              <a:gd name="connsiteY166" fmla="*/ 1735907 h 2079137"/>
              <a:gd name="connsiteX167" fmla="*/ 3733428 w 12192000"/>
              <a:gd name="connsiteY167" fmla="*/ 1734881 h 2079137"/>
              <a:gd name="connsiteX168" fmla="*/ 3714911 w 12192000"/>
              <a:gd name="connsiteY168" fmla="*/ 1730056 h 2079137"/>
              <a:gd name="connsiteX169" fmla="*/ 3665172 w 12192000"/>
              <a:gd name="connsiteY169" fmla="*/ 1745936 h 2079137"/>
              <a:gd name="connsiteX170" fmla="*/ 3552006 w 12192000"/>
              <a:gd name="connsiteY170" fmla="*/ 1755220 h 2079137"/>
              <a:gd name="connsiteX171" fmla="*/ 3390301 w 12192000"/>
              <a:gd name="connsiteY171" fmla="*/ 1762546 h 2079137"/>
              <a:gd name="connsiteX172" fmla="*/ 3264312 w 12192000"/>
              <a:gd name="connsiteY172" fmla="*/ 1774620 h 2079137"/>
              <a:gd name="connsiteX173" fmla="*/ 3106901 w 12192000"/>
              <a:gd name="connsiteY173" fmla="*/ 1804264 h 2079137"/>
              <a:gd name="connsiteX174" fmla="*/ 2993303 w 12192000"/>
              <a:gd name="connsiteY174" fmla="*/ 1806542 h 2079137"/>
              <a:gd name="connsiteX175" fmla="*/ 2979115 w 12192000"/>
              <a:gd name="connsiteY175" fmla="*/ 1815432 h 2079137"/>
              <a:gd name="connsiteX176" fmla="*/ 2963118 w 12192000"/>
              <a:gd name="connsiteY176" fmla="*/ 1820962 h 2079137"/>
              <a:gd name="connsiteX177" fmla="*/ 2961156 w 12192000"/>
              <a:gd name="connsiteY177" fmla="*/ 1820297 h 2079137"/>
              <a:gd name="connsiteX178" fmla="*/ 2925719 w 12192000"/>
              <a:gd name="connsiteY178" fmla="*/ 1828468 h 2079137"/>
              <a:gd name="connsiteX179" fmla="*/ 2857951 w 12192000"/>
              <a:gd name="connsiteY179" fmla="*/ 1842496 h 2079137"/>
              <a:gd name="connsiteX180" fmla="*/ 2857427 w 12192000"/>
              <a:gd name="connsiteY180" fmla="*/ 1841591 h 2079137"/>
              <a:gd name="connsiteX181" fmla="*/ 2846731 w 12192000"/>
              <a:gd name="connsiteY181" fmla="*/ 1839316 h 2079137"/>
              <a:gd name="connsiteX182" fmla="*/ 2826290 w 12192000"/>
              <a:gd name="connsiteY182" fmla="*/ 1837274 h 2079137"/>
              <a:gd name="connsiteX183" fmla="*/ 2779146 w 12192000"/>
              <a:gd name="connsiteY183" fmla="*/ 1820071 h 2079137"/>
              <a:gd name="connsiteX184" fmla="*/ 2739608 w 12192000"/>
              <a:gd name="connsiteY184" fmla="*/ 1827861 h 2079137"/>
              <a:gd name="connsiteX185" fmla="*/ 2731631 w 12192000"/>
              <a:gd name="connsiteY185" fmla="*/ 1828881 h 2079137"/>
              <a:gd name="connsiteX186" fmla="*/ 2731464 w 12192000"/>
              <a:gd name="connsiteY186" fmla="*/ 1828677 h 2079137"/>
              <a:gd name="connsiteX187" fmla="*/ 2723037 w 12192000"/>
              <a:gd name="connsiteY187" fmla="*/ 1829303 h 2079137"/>
              <a:gd name="connsiteX188" fmla="*/ 2701616 w 12192000"/>
              <a:gd name="connsiteY188" fmla="*/ 1832725 h 2079137"/>
              <a:gd name="connsiteX189" fmla="*/ 2696239 w 12192000"/>
              <a:gd name="connsiteY189" fmla="*/ 1831904 h 2079137"/>
              <a:gd name="connsiteX190" fmla="*/ 2663445 w 12192000"/>
              <a:gd name="connsiteY190" fmla="*/ 1825958 h 2079137"/>
              <a:gd name="connsiteX191" fmla="*/ 2560925 w 12192000"/>
              <a:gd name="connsiteY191" fmla="*/ 1829094 h 2079137"/>
              <a:gd name="connsiteX192" fmla="*/ 2458739 w 12192000"/>
              <a:gd name="connsiteY192" fmla="*/ 1834479 h 2079137"/>
              <a:gd name="connsiteX193" fmla="*/ 2356074 w 12192000"/>
              <a:gd name="connsiteY193" fmla="*/ 1836991 h 2079137"/>
              <a:gd name="connsiteX194" fmla="*/ 2304241 w 12192000"/>
              <a:gd name="connsiteY194" fmla="*/ 1822021 h 2079137"/>
              <a:gd name="connsiteX195" fmla="*/ 2298362 w 12192000"/>
              <a:gd name="connsiteY195" fmla="*/ 1822125 h 2079137"/>
              <a:gd name="connsiteX196" fmla="*/ 2283527 w 12192000"/>
              <a:gd name="connsiteY196" fmla="*/ 1826361 h 2079137"/>
              <a:gd name="connsiteX197" fmla="*/ 2278150 w 12192000"/>
              <a:gd name="connsiteY197" fmla="*/ 1828604 h 2079137"/>
              <a:gd name="connsiteX198" fmla="*/ 2269853 w 12192000"/>
              <a:gd name="connsiteY198" fmla="*/ 1830502 h 2079137"/>
              <a:gd name="connsiteX199" fmla="*/ 2269585 w 12192000"/>
              <a:gd name="connsiteY199" fmla="*/ 1830341 h 2079137"/>
              <a:gd name="connsiteX200" fmla="*/ 2225332 w 12192000"/>
              <a:gd name="connsiteY200" fmla="*/ 1845825 h 2079137"/>
              <a:gd name="connsiteX201" fmla="*/ 2169048 w 12192000"/>
              <a:gd name="connsiteY201" fmla="*/ 1837658 h 2079137"/>
              <a:gd name="connsiteX202" fmla="*/ 2147231 w 12192000"/>
              <a:gd name="connsiteY202" fmla="*/ 1839027 h 2079137"/>
              <a:gd name="connsiteX203" fmla="*/ 2135241 w 12192000"/>
              <a:gd name="connsiteY203" fmla="*/ 1838652 h 2079137"/>
              <a:gd name="connsiteX204" fmla="*/ 2099215 w 12192000"/>
              <a:gd name="connsiteY204" fmla="*/ 1850768 h 2079137"/>
              <a:gd name="connsiteX205" fmla="*/ 2094046 w 12192000"/>
              <a:gd name="connsiteY205" fmla="*/ 1850806 h 2079137"/>
              <a:gd name="connsiteX206" fmla="*/ 2071850 w 12192000"/>
              <a:gd name="connsiteY206" fmla="*/ 1861319 h 2079137"/>
              <a:gd name="connsiteX207" fmla="*/ 2039607 w 12192000"/>
              <a:gd name="connsiteY207" fmla="*/ 1874318 h 2079137"/>
              <a:gd name="connsiteX208" fmla="*/ 2037289 w 12192000"/>
              <a:gd name="connsiteY208" fmla="*/ 1874025 h 2079137"/>
              <a:gd name="connsiteX209" fmla="*/ 2023615 w 12192000"/>
              <a:gd name="connsiteY209" fmla="*/ 1881562 h 2079137"/>
              <a:gd name="connsiteX210" fmla="*/ 1957176 w 12192000"/>
              <a:gd name="connsiteY210" fmla="*/ 1898709 h 2079137"/>
              <a:gd name="connsiteX211" fmla="*/ 1858081 w 12192000"/>
              <a:gd name="connsiteY211" fmla="*/ 1923144 h 2079137"/>
              <a:gd name="connsiteX212" fmla="*/ 1738865 w 12192000"/>
              <a:gd name="connsiteY212" fmla="*/ 1944965 h 2079137"/>
              <a:gd name="connsiteX213" fmla="*/ 1616692 w 12192000"/>
              <a:gd name="connsiteY213" fmla="*/ 1989107 h 2079137"/>
              <a:gd name="connsiteX214" fmla="*/ 1411898 w 12192000"/>
              <a:gd name="connsiteY214" fmla="*/ 2046254 h 2079137"/>
              <a:gd name="connsiteX215" fmla="*/ 1375780 w 12192000"/>
              <a:gd name="connsiteY215" fmla="*/ 2047961 h 2079137"/>
              <a:gd name="connsiteX216" fmla="*/ 1375707 w 12192000"/>
              <a:gd name="connsiteY216" fmla="*/ 2047981 h 2079137"/>
              <a:gd name="connsiteX217" fmla="*/ 1285585 w 12192000"/>
              <a:gd name="connsiteY217" fmla="*/ 2047113 h 2079137"/>
              <a:gd name="connsiteX218" fmla="*/ 1263658 w 12192000"/>
              <a:gd name="connsiteY218" fmla="*/ 2041397 h 2079137"/>
              <a:gd name="connsiteX219" fmla="*/ 1170403 w 12192000"/>
              <a:gd name="connsiteY219" fmla="*/ 2033399 h 2079137"/>
              <a:gd name="connsiteX220" fmla="*/ 1153718 w 12192000"/>
              <a:gd name="connsiteY220" fmla="*/ 2029576 h 2079137"/>
              <a:gd name="connsiteX221" fmla="*/ 1133937 w 12192000"/>
              <a:gd name="connsiteY221" fmla="*/ 2032149 h 2079137"/>
              <a:gd name="connsiteX222" fmla="*/ 1054999 w 12192000"/>
              <a:gd name="connsiteY222" fmla="*/ 2043242 h 2079137"/>
              <a:gd name="connsiteX223" fmla="*/ 1018405 w 12192000"/>
              <a:gd name="connsiteY223" fmla="*/ 2048281 h 2079137"/>
              <a:gd name="connsiteX224" fmla="*/ 1016563 w 12192000"/>
              <a:gd name="connsiteY224" fmla="*/ 2051718 h 2079137"/>
              <a:gd name="connsiteX225" fmla="*/ 1008284 w 12192000"/>
              <a:gd name="connsiteY225" fmla="*/ 2046742 h 2079137"/>
              <a:gd name="connsiteX226" fmla="*/ 981974 w 12192000"/>
              <a:gd name="connsiteY226" fmla="*/ 2048363 h 2079137"/>
              <a:gd name="connsiteX227" fmla="*/ 971903 w 12192000"/>
              <a:gd name="connsiteY227" fmla="*/ 2053484 h 2079137"/>
              <a:gd name="connsiteX228" fmla="*/ 954015 w 12192000"/>
              <a:gd name="connsiteY228" fmla="*/ 2052529 h 2079137"/>
              <a:gd name="connsiteX229" fmla="*/ 839571 w 12192000"/>
              <a:gd name="connsiteY229" fmla="*/ 2046509 h 2079137"/>
              <a:gd name="connsiteX230" fmla="*/ 823321 w 12192000"/>
              <a:gd name="connsiteY230" fmla="*/ 2054296 h 2079137"/>
              <a:gd name="connsiteX231" fmla="*/ 800990 w 12192000"/>
              <a:gd name="connsiteY231" fmla="*/ 2051523 h 2079137"/>
              <a:gd name="connsiteX232" fmla="*/ 776439 w 12192000"/>
              <a:gd name="connsiteY232" fmla="*/ 2062634 h 2079137"/>
              <a:gd name="connsiteX233" fmla="*/ 763041 w 12192000"/>
              <a:gd name="connsiteY233" fmla="*/ 2063995 h 2079137"/>
              <a:gd name="connsiteX234" fmla="*/ 757863 w 12192000"/>
              <a:gd name="connsiteY234" fmla="*/ 2065877 h 2079137"/>
              <a:gd name="connsiteX235" fmla="*/ 745053 w 12192000"/>
              <a:gd name="connsiteY235" fmla="*/ 2051831 h 2079137"/>
              <a:gd name="connsiteX236" fmla="*/ 722609 w 12192000"/>
              <a:gd name="connsiteY236" fmla="*/ 2049504 h 2079137"/>
              <a:gd name="connsiteX237" fmla="*/ 717618 w 12192000"/>
              <a:gd name="connsiteY237" fmla="*/ 2042131 h 2079137"/>
              <a:gd name="connsiteX238" fmla="*/ 703285 w 12192000"/>
              <a:gd name="connsiteY238" fmla="*/ 2046808 h 2079137"/>
              <a:gd name="connsiteX239" fmla="*/ 680199 w 12192000"/>
              <a:gd name="connsiteY239" fmla="*/ 2051947 h 2079137"/>
              <a:gd name="connsiteX240" fmla="*/ 667351 w 12192000"/>
              <a:gd name="connsiteY240" fmla="*/ 2054469 h 2079137"/>
              <a:gd name="connsiteX241" fmla="*/ 660961 w 12192000"/>
              <a:gd name="connsiteY241" fmla="*/ 2049404 h 2079137"/>
              <a:gd name="connsiteX242" fmla="*/ 638282 w 12192000"/>
              <a:gd name="connsiteY242" fmla="*/ 2060093 h 2079137"/>
              <a:gd name="connsiteX243" fmla="*/ 583551 w 12192000"/>
              <a:gd name="connsiteY243" fmla="*/ 2070197 h 2079137"/>
              <a:gd name="connsiteX244" fmla="*/ 525274 w 12192000"/>
              <a:gd name="connsiteY244" fmla="*/ 2079137 h 2079137"/>
              <a:gd name="connsiteX245" fmla="*/ 405635 w 12192000"/>
              <a:gd name="connsiteY245" fmla="*/ 2059339 h 2079137"/>
              <a:gd name="connsiteX246" fmla="*/ 281555 w 12192000"/>
              <a:gd name="connsiteY246" fmla="*/ 2022847 h 2079137"/>
              <a:gd name="connsiteX247" fmla="*/ 98513 w 12192000"/>
              <a:gd name="connsiteY247" fmla="*/ 1969504 h 2079137"/>
              <a:gd name="connsiteX248" fmla="*/ 56191 w 12192000"/>
              <a:gd name="connsiteY248" fmla="*/ 1950709 h 2079137"/>
              <a:gd name="connsiteX249" fmla="*/ 0 w 12192000"/>
              <a:gd name="connsiteY249" fmla="*/ 1935789 h 2079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Lst>
            <a:rect l="l" t="t" r="r" b="b"/>
            <a:pathLst>
              <a:path w="12192000" h="2079137">
                <a:moveTo>
                  <a:pt x="12160143" y="831692"/>
                </a:moveTo>
                <a:lnTo>
                  <a:pt x="12159112" y="833361"/>
                </a:lnTo>
                <a:cubicBezTo>
                  <a:pt x="12157915" y="833832"/>
                  <a:pt x="12157402" y="833649"/>
                  <a:pt x="12158912" y="832430"/>
                </a:cubicBezTo>
                <a:close/>
                <a:moveTo>
                  <a:pt x="0" y="0"/>
                </a:moveTo>
                <a:lnTo>
                  <a:pt x="12192000" y="0"/>
                </a:lnTo>
                <a:lnTo>
                  <a:pt x="12192000" y="558063"/>
                </a:lnTo>
                <a:lnTo>
                  <a:pt x="12189259" y="810508"/>
                </a:lnTo>
                <a:lnTo>
                  <a:pt x="12170847" y="825280"/>
                </a:lnTo>
                <a:lnTo>
                  <a:pt x="12160143" y="831692"/>
                </a:lnTo>
                <a:lnTo>
                  <a:pt x="12163806" y="825759"/>
                </a:lnTo>
                <a:cubicBezTo>
                  <a:pt x="12125449" y="821525"/>
                  <a:pt x="12082203" y="824698"/>
                  <a:pt x="12056557" y="810176"/>
                </a:cubicBezTo>
                <a:cubicBezTo>
                  <a:pt x="12050902" y="790976"/>
                  <a:pt x="11923731" y="799312"/>
                  <a:pt x="11900316" y="789618"/>
                </a:cubicBezTo>
                <a:cubicBezTo>
                  <a:pt x="11841702" y="803374"/>
                  <a:pt x="11823963" y="832645"/>
                  <a:pt x="11791206" y="824176"/>
                </a:cubicBezTo>
                <a:cubicBezTo>
                  <a:pt x="11768977" y="817380"/>
                  <a:pt x="11683857" y="828947"/>
                  <a:pt x="11659257" y="800841"/>
                </a:cubicBezTo>
                <a:cubicBezTo>
                  <a:pt x="11617173" y="818107"/>
                  <a:pt x="11602556" y="790694"/>
                  <a:pt x="11569789" y="797135"/>
                </a:cubicBezTo>
                <a:cubicBezTo>
                  <a:pt x="11498310" y="795094"/>
                  <a:pt x="11458472" y="819882"/>
                  <a:pt x="11367885" y="791985"/>
                </a:cubicBezTo>
                <a:cubicBezTo>
                  <a:pt x="11325508" y="798158"/>
                  <a:pt x="11266580" y="755023"/>
                  <a:pt x="11174663" y="788721"/>
                </a:cubicBezTo>
                <a:cubicBezTo>
                  <a:pt x="11122703" y="792192"/>
                  <a:pt x="11150009" y="775410"/>
                  <a:pt x="11068220" y="786994"/>
                </a:cubicBezTo>
                <a:cubicBezTo>
                  <a:pt x="11046931" y="759861"/>
                  <a:pt x="10919185" y="793102"/>
                  <a:pt x="10893266" y="794013"/>
                </a:cubicBezTo>
                <a:cubicBezTo>
                  <a:pt x="10874184" y="776189"/>
                  <a:pt x="10862860" y="788743"/>
                  <a:pt x="10844025" y="789857"/>
                </a:cubicBezTo>
                <a:cubicBezTo>
                  <a:pt x="10836453" y="779294"/>
                  <a:pt x="10820690" y="778184"/>
                  <a:pt x="10814353" y="789010"/>
                </a:cubicBezTo>
                <a:cubicBezTo>
                  <a:pt x="10819669" y="816016"/>
                  <a:pt x="10754019" y="789067"/>
                  <a:pt x="10748393" y="806738"/>
                </a:cubicBezTo>
                <a:cubicBezTo>
                  <a:pt x="10687156" y="807873"/>
                  <a:pt x="10550299" y="781800"/>
                  <a:pt x="10468256" y="778733"/>
                </a:cubicBezTo>
                <a:cubicBezTo>
                  <a:pt x="10436666" y="770025"/>
                  <a:pt x="10371995" y="797252"/>
                  <a:pt x="10256131" y="788332"/>
                </a:cubicBezTo>
                <a:cubicBezTo>
                  <a:pt x="10240995" y="781626"/>
                  <a:pt x="10182664" y="765742"/>
                  <a:pt x="10177442" y="777371"/>
                </a:cubicBezTo>
                <a:cubicBezTo>
                  <a:pt x="10141447" y="775683"/>
                  <a:pt x="10030323" y="810071"/>
                  <a:pt x="10006086" y="792651"/>
                </a:cubicBezTo>
                <a:cubicBezTo>
                  <a:pt x="10009448" y="818833"/>
                  <a:pt x="9960389" y="791426"/>
                  <a:pt x="9952382" y="815411"/>
                </a:cubicBezTo>
                <a:lnTo>
                  <a:pt x="9926457" y="827295"/>
                </a:lnTo>
                <a:lnTo>
                  <a:pt x="9843405" y="867046"/>
                </a:lnTo>
                <a:lnTo>
                  <a:pt x="9830866" y="875047"/>
                </a:lnTo>
                <a:lnTo>
                  <a:pt x="9801807" y="872272"/>
                </a:lnTo>
                <a:lnTo>
                  <a:pt x="9785653" y="861743"/>
                </a:lnTo>
                <a:lnTo>
                  <a:pt x="9781177" y="864820"/>
                </a:lnTo>
                <a:cubicBezTo>
                  <a:pt x="9776153" y="871003"/>
                  <a:pt x="9773556" y="874842"/>
                  <a:pt x="9768640" y="869379"/>
                </a:cubicBezTo>
                <a:lnTo>
                  <a:pt x="9712211" y="900283"/>
                </a:lnTo>
                <a:cubicBezTo>
                  <a:pt x="9706243" y="902750"/>
                  <a:pt x="9698952" y="902954"/>
                  <a:pt x="9689465" y="899268"/>
                </a:cubicBezTo>
                <a:cubicBezTo>
                  <a:pt x="9670819" y="902906"/>
                  <a:pt x="9618108" y="917739"/>
                  <a:pt x="9600339" y="922112"/>
                </a:cubicBezTo>
                <a:lnTo>
                  <a:pt x="9582850" y="925510"/>
                </a:lnTo>
                <a:cubicBezTo>
                  <a:pt x="9574400" y="928631"/>
                  <a:pt x="9556868" y="938130"/>
                  <a:pt x="9549638" y="940845"/>
                </a:cubicBezTo>
                <a:cubicBezTo>
                  <a:pt x="9543792" y="942327"/>
                  <a:pt x="9546812" y="939351"/>
                  <a:pt x="9539471" y="941799"/>
                </a:cubicBezTo>
                <a:cubicBezTo>
                  <a:pt x="9538994" y="947702"/>
                  <a:pt x="9536009" y="953248"/>
                  <a:pt x="9505592" y="955533"/>
                </a:cubicBezTo>
                <a:cubicBezTo>
                  <a:pt x="9486013" y="968563"/>
                  <a:pt x="9460860" y="978842"/>
                  <a:pt x="9432569" y="985377"/>
                </a:cubicBezTo>
                <a:cubicBezTo>
                  <a:pt x="9426990" y="980335"/>
                  <a:pt x="9418918" y="990185"/>
                  <a:pt x="9414216" y="992655"/>
                </a:cubicBezTo>
                <a:cubicBezTo>
                  <a:pt x="9412644" y="989014"/>
                  <a:pt x="9400057" y="989255"/>
                  <a:pt x="9397106" y="992980"/>
                </a:cubicBezTo>
                <a:cubicBezTo>
                  <a:pt x="9314093" y="1020862"/>
                  <a:pt x="9349678" y="978420"/>
                  <a:pt x="9305108" y="1007767"/>
                </a:cubicBezTo>
                <a:cubicBezTo>
                  <a:pt x="9296670" y="1010324"/>
                  <a:pt x="9289251" y="1009612"/>
                  <a:pt x="9282434" y="1007523"/>
                </a:cubicBezTo>
                <a:lnTo>
                  <a:pt x="9271941" y="1002839"/>
                </a:lnTo>
                <a:lnTo>
                  <a:pt x="9238227" y="1017668"/>
                </a:lnTo>
                <a:cubicBezTo>
                  <a:pt x="9221294" y="1023415"/>
                  <a:pt x="9203166" y="1027997"/>
                  <a:pt x="9184265" y="1031275"/>
                </a:cubicBezTo>
                <a:cubicBezTo>
                  <a:pt x="9178371" y="1024135"/>
                  <a:pt x="9165618" y="1036637"/>
                  <a:pt x="9159000" y="1039569"/>
                </a:cubicBezTo>
                <a:cubicBezTo>
                  <a:pt x="9157881" y="1034602"/>
                  <a:pt x="9141725" y="1033964"/>
                  <a:pt x="9137031" y="1038699"/>
                </a:cubicBezTo>
                <a:cubicBezTo>
                  <a:pt x="9023973" y="1069523"/>
                  <a:pt x="9079946" y="1015706"/>
                  <a:pt x="9015702" y="1051400"/>
                </a:cubicBezTo>
                <a:lnTo>
                  <a:pt x="8971403" y="1040542"/>
                </a:lnTo>
                <a:lnTo>
                  <a:pt x="8961826" y="1045364"/>
                </a:lnTo>
                <a:cubicBezTo>
                  <a:pt x="8922837" y="1050010"/>
                  <a:pt x="8909116" y="1040754"/>
                  <a:pt x="8888623" y="1053908"/>
                </a:cubicBezTo>
                <a:cubicBezTo>
                  <a:pt x="8850424" y="1035587"/>
                  <a:pt x="8865892" y="1054194"/>
                  <a:pt x="8841066" y="1060421"/>
                </a:cubicBezTo>
                <a:cubicBezTo>
                  <a:pt x="8818353" y="1064878"/>
                  <a:pt x="8775995" y="1076068"/>
                  <a:pt x="8752342" y="1080646"/>
                </a:cubicBezTo>
                <a:cubicBezTo>
                  <a:pt x="8736966" y="1099406"/>
                  <a:pt x="8723186" y="1079948"/>
                  <a:pt x="8699139" y="1087885"/>
                </a:cubicBezTo>
                <a:cubicBezTo>
                  <a:pt x="8688630" y="1095506"/>
                  <a:pt x="8680324" y="1097539"/>
                  <a:pt x="8667273" y="1092062"/>
                </a:cubicBezTo>
                <a:cubicBezTo>
                  <a:pt x="8619205" y="1128818"/>
                  <a:pt x="8634590" y="1097116"/>
                  <a:pt x="8586064" y="1114603"/>
                </a:cubicBezTo>
                <a:cubicBezTo>
                  <a:pt x="8544721" y="1131913"/>
                  <a:pt x="8496602" y="1145520"/>
                  <a:pt x="8460312" y="1179878"/>
                </a:cubicBezTo>
                <a:cubicBezTo>
                  <a:pt x="8454266" y="1189140"/>
                  <a:pt x="8435781" y="1194455"/>
                  <a:pt x="8419023" y="1191748"/>
                </a:cubicBezTo>
                <a:cubicBezTo>
                  <a:pt x="8416138" y="1191283"/>
                  <a:pt x="8413416" y="1190591"/>
                  <a:pt x="8410939" y="1189696"/>
                </a:cubicBezTo>
                <a:cubicBezTo>
                  <a:pt x="8390077" y="1213458"/>
                  <a:pt x="8370324" y="1205397"/>
                  <a:pt x="8362040" y="1220820"/>
                </a:cubicBezTo>
                <a:cubicBezTo>
                  <a:pt x="8320616" y="1231942"/>
                  <a:pt x="8281663" y="1222882"/>
                  <a:pt x="8273677" y="1236495"/>
                </a:cubicBezTo>
                <a:cubicBezTo>
                  <a:pt x="8251358" y="1238573"/>
                  <a:pt x="8216738" y="1228341"/>
                  <a:pt x="8204283" y="1243537"/>
                </a:cubicBezTo>
                <a:cubicBezTo>
                  <a:pt x="8198634" y="1233135"/>
                  <a:pt x="8181550" y="1254947"/>
                  <a:pt x="8166550" y="1249551"/>
                </a:cubicBezTo>
                <a:cubicBezTo>
                  <a:pt x="8155570" y="1244572"/>
                  <a:pt x="8147825" y="1250027"/>
                  <a:pt x="8137785" y="1251636"/>
                </a:cubicBezTo>
                <a:cubicBezTo>
                  <a:pt x="8123427" y="1248361"/>
                  <a:pt x="8081662" y="1261833"/>
                  <a:pt x="8071596" y="1269274"/>
                </a:cubicBezTo>
                <a:cubicBezTo>
                  <a:pt x="8048949" y="1293759"/>
                  <a:pt x="7983924" y="1284712"/>
                  <a:pt x="7964816" y="1303668"/>
                </a:cubicBezTo>
                <a:cubicBezTo>
                  <a:pt x="7957137" y="1306992"/>
                  <a:pt x="7949335" y="1308861"/>
                  <a:pt x="7941495" y="1309821"/>
                </a:cubicBezTo>
                <a:lnTo>
                  <a:pt x="7919123" y="1310466"/>
                </a:lnTo>
                <a:lnTo>
                  <a:pt x="7911902" y="1306569"/>
                </a:lnTo>
                <a:lnTo>
                  <a:pt x="7898703" y="1309208"/>
                </a:lnTo>
                <a:lnTo>
                  <a:pt x="7894703" y="1308939"/>
                </a:lnTo>
                <a:lnTo>
                  <a:pt x="7872267" y="1308370"/>
                </a:lnTo>
                <a:cubicBezTo>
                  <a:pt x="7886550" y="1330359"/>
                  <a:pt x="7812648" y="1314851"/>
                  <a:pt x="7836454" y="1331265"/>
                </a:cubicBezTo>
                <a:cubicBezTo>
                  <a:pt x="7798907" y="1336933"/>
                  <a:pt x="7831419" y="1351068"/>
                  <a:pt x="7782451" y="1339601"/>
                </a:cubicBezTo>
                <a:cubicBezTo>
                  <a:pt x="7727636" y="1365002"/>
                  <a:pt x="7583002" y="1338768"/>
                  <a:pt x="7542969" y="1372495"/>
                </a:cubicBezTo>
                <a:cubicBezTo>
                  <a:pt x="7546396" y="1360942"/>
                  <a:pt x="7492851" y="1424323"/>
                  <a:pt x="7476832" y="1431655"/>
                </a:cubicBezTo>
                <a:cubicBezTo>
                  <a:pt x="7439619" y="1443703"/>
                  <a:pt x="7425596" y="1454661"/>
                  <a:pt x="7370237" y="1474339"/>
                </a:cubicBezTo>
                <a:cubicBezTo>
                  <a:pt x="7316246" y="1485928"/>
                  <a:pt x="7281903" y="1512712"/>
                  <a:pt x="7222223" y="1510199"/>
                </a:cubicBezTo>
                <a:cubicBezTo>
                  <a:pt x="7221190" y="1514030"/>
                  <a:pt x="7218885" y="1517398"/>
                  <a:pt x="7215703" y="1520424"/>
                </a:cubicBezTo>
                <a:lnTo>
                  <a:pt x="7204548" y="1528145"/>
                </a:lnTo>
                <a:lnTo>
                  <a:pt x="7202038" y="1527954"/>
                </a:lnTo>
                <a:lnTo>
                  <a:pt x="7173860" y="1541605"/>
                </a:lnTo>
                <a:lnTo>
                  <a:pt x="7155079" y="1552495"/>
                </a:lnTo>
                <a:lnTo>
                  <a:pt x="7149757" y="1552732"/>
                </a:lnTo>
                <a:cubicBezTo>
                  <a:pt x="7141378" y="1554948"/>
                  <a:pt x="7115959" y="1563256"/>
                  <a:pt x="7104804" y="1565792"/>
                </a:cubicBezTo>
                <a:cubicBezTo>
                  <a:pt x="7099811" y="1550850"/>
                  <a:pt x="7096935" y="1561973"/>
                  <a:pt x="7082824" y="1567947"/>
                </a:cubicBezTo>
                <a:cubicBezTo>
                  <a:pt x="7071919" y="1546070"/>
                  <a:pt x="7039417" y="1570606"/>
                  <a:pt x="7021520" y="1562334"/>
                </a:cubicBezTo>
                <a:cubicBezTo>
                  <a:pt x="7011400" y="1567217"/>
                  <a:pt x="7000495" y="1571981"/>
                  <a:pt x="6988956" y="1576442"/>
                </a:cubicBezTo>
                <a:lnTo>
                  <a:pt x="6981922" y="1578821"/>
                </a:lnTo>
                <a:lnTo>
                  <a:pt x="6981583" y="1578678"/>
                </a:lnTo>
                <a:cubicBezTo>
                  <a:pt x="6979627" y="1578791"/>
                  <a:pt x="6977153" y="1579421"/>
                  <a:pt x="6973762" y="1580811"/>
                </a:cubicBezTo>
                <a:lnTo>
                  <a:pt x="6969093" y="1583157"/>
                </a:lnTo>
                <a:lnTo>
                  <a:pt x="6890037" y="1575825"/>
                </a:lnTo>
                <a:cubicBezTo>
                  <a:pt x="6849459" y="1579997"/>
                  <a:pt x="6820022" y="1566922"/>
                  <a:pt x="6785054" y="1582200"/>
                </a:cubicBezTo>
                <a:cubicBezTo>
                  <a:pt x="6747047" y="1586037"/>
                  <a:pt x="6712794" y="1582954"/>
                  <a:pt x="6681692" y="1591296"/>
                </a:cubicBezTo>
                <a:cubicBezTo>
                  <a:pt x="6667557" y="1587501"/>
                  <a:pt x="6654822" y="1586753"/>
                  <a:pt x="6644556" y="1595940"/>
                </a:cubicBezTo>
                <a:cubicBezTo>
                  <a:pt x="6608615" y="1597269"/>
                  <a:pt x="6597697" y="1587005"/>
                  <a:pt x="6577106" y="1598261"/>
                </a:cubicBezTo>
                <a:lnTo>
                  <a:pt x="6544183" y="1596149"/>
                </a:lnTo>
                <a:lnTo>
                  <a:pt x="6540921" y="1593857"/>
                </a:lnTo>
                <a:lnTo>
                  <a:pt x="6535046" y="1593283"/>
                </a:lnTo>
                <a:lnTo>
                  <a:pt x="6519853" y="1595771"/>
                </a:lnTo>
                <a:lnTo>
                  <a:pt x="6514280" y="1597376"/>
                </a:lnTo>
                <a:cubicBezTo>
                  <a:pt x="6510385" y="1598232"/>
                  <a:pt x="6507735" y="1598481"/>
                  <a:pt x="6505824" y="1598298"/>
                </a:cubicBezTo>
                <a:lnTo>
                  <a:pt x="6505573" y="1598109"/>
                </a:lnTo>
                <a:lnTo>
                  <a:pt x="6497741" y="1599392"/>
                </a:lnTo>
                <a:cubicBezTo>
                  <a:pt x="6484628" y="1602044"/>
                  <a:pt x="6471968" y="1605085"/>
                  <a:pt x="6459992" y="1608358"/>
                </a:cubicBezTo>
                <a:cubicBezTo>
                  <a:pt x="6447037" y="1597612"/>
                  <a:pt x="6404274" y="1616787"/>
                  <a:pt x="6404572" y="1593771"/>
                </a:cubicBezTo>
                <a:cubicBezTo>
                  <a:pt x="6388277" y="1597519"/>
                  <a:pt x="6380141" y="1607970"/>
                  <a:pt x="6382671" y="1592612"/>
                </a:cubicBezTo>
                <a:lnTo>
                  <a:pt x="6369843" y="1590015"/>
                </a:lnTo>
                <a:lnTo>
                  <a:pt x="6269740" y="1614633"/>
                </a:lnTo>
                <a:lnTo>
                  <a:pt x="6255405" y="1620529"/>
                </a:lnTo>
                <a:cubicBezTo>
                  <a:pt x="6250911" y="1623016"/>
                  <a:pt x="6247090" y="1625968"/>
                  <a:pt x="6244248" y="1629561"/>
                </a:cubicBezTo>
                <a:cubicBezTo>
                  <a:pt x="6188859" y="1618246"/>
                  <a:pt x="6143250" y="1639346"/>
                  <a:pt x="6086396" y="1642666"/>
                </a:cubicBezTo>
                <a:cubicBezTo>
                  <a:pt x="6024311" y="1653696"/>
                  <a:pt x="5889522" y="1686499"/>
                  <a:pt x="5867429" y="1695554"/>
                </a:cubicBezTo>
                <a:cubicBezTo>
                  <a:pt x="5848669" y="1700350"/>
                  <a:pt x="5763994" y="1699795"/>
                  <a:pt x="5772864" y="1689002"/>
                </a:cubicBezTo>
                <a:cubicBezTo>
                  <a:pt x="5718480" y="1716048"/>
                  <a:pt x="5694188" y="1696562"/>
                  <a:pt x="5629833" y="1713273"/>
                </a:cubicBezTo>
                <a:lnTo>
                  <a:pt x="5504771" y="1725744"/>
                </a:lnTo>
                <a:lnTo>
                  <a:pt x="5490967" y="1726367"/>
                </a:lnTo>
                <a:lnTo>
                  <a:pt x="5486015" y="1721481"/>
                </a:lnTo>
                <a:lnTo>
                  <a:pt x="5439364" y="1721349"/>
                </a:lnTo>
                <a:cubicBezTo>
                  <a:pt x="5418850" y="1733129"/>
                  <a:pt x="5381503" y="1725668"/>
                  <a:pt x="5350025" y="1729885"/>
                </a:cubicBezTo>
                <a:lnTo>
                  <a:pt x="5336104" y="1734377"/>
                </a:lnTo>
                <a:lnTo>
                  <a:pt x="5245234" y="1738520"/>
                </a:lnTo>
                <a:lnTo>
                  <a:pt x="5182955" y="1744622"/>
                </a:lnTo>
                <a:lnTo>
                  <a:pt x="5169506" y="1748993"/>
                </a:lnTo>
                <a:lnTo>
                  <a:pt x="5154299" y="1744080"/>
                </a:lnTo>
                <a:cubicBezTo>
                  <a:pt x="5152463" y="1742751"/>
                  <a:pt x="5150989" y="1741283"/>
                  <a:pt x="5149917" y="1739727"/>
                </a:cubicBezTo>
                <a:lnTo>
                  <a:pt x="5100319" y="1745797"/>
                </a:lnTo>
                <a:lnTo>
                  <a:pt x="5094361" y="1745767"/>
                </a:lnTo>
                <a:lnTo>
                  <a:pt x="5053410" y="1742790"/>
                </a:lnTo>
                <a:lnTo>
                  <a:pt x="4992711" y="1734075"/>
                </a:lnTo>
                <a:cubicBezTo>
                  <a:pt x="4972764" y="1728527"/>
                  <a:pt x="4955480" y="1708667"/>
                  <a:pt x="4930098" y="1717312"/>
                </a:cubicBezTo>
                <a:cubicBezTo>
                  <a:pt x="4936142" y="1706767"/>
                  <a:pt x="4900350" y="1719438"/>
                  <a:pt x="4893834" y="1710028"/>
                </a:cubicBezTo>
                <a:cubicBezTo>
                  <a:pt x="4890113" y="1702277"/>
                  <a:pt x="4878389" y="1704314"/>
                  <a:pt x="4868730" y="1702384"/>
                </a:cubicBezTo>
                <a:cubicBezTo>
                  <a:pt x="4860577" y="1694955"/>
                  <a:pt x="4813519" y="1692594"/>
                  <a:pt x="4797925" y="1695535"/>
                </a:cubicBezTo>
                <a:cubicBezTo>
                  <a:pt x="4754973" y="1708626"/>
                  <a:pt x="4712186" y="1679830"/>
                  <a:pt x="4677670" y="1689453"/>
                </a:cubicBezTo>
                <a:cubicBezTo>
                  <a:pt x="4650390" y="1686902"/>
                  <a:pt x="4641786" y="1682702"/>
                  <a:pt x="4634248" y="1680227"/>
                </a:cubicBezTo>
                <a:lnTo>
                  <a:pt x="4632434" y="1674607"/>
                </a:lnTo>
                <a:lnTo>
                  <a:pt x="4619204" y="1672507"/>
                </a:lnTo>
                <a:lnTo>
                  <a:pt x="4616283" y="1670977"/>
                </a:lnTo>
                <a:cubicBezTo>
                  <a:pt x="4610716" y="1668036"/>
                  <a:pt x="4605090" y="1665277"/>
                  <a:pt x="4598926" y="1663178"/>
                </a:cubicBezTo>
                <a:cubicBezTo>
                  <a:pt x="4588025" y="1686237"/>
                  <a:pt x="4544698" y="1649138"/>
                  <a:pt x="4547069" y="1670642"/>
                </a:cubicBezTo>
                <a:lnTo>
                  <a:pt x="4523516" y="1669785"/>
                </a:lnTo>
                <a:lnTo>
                  <a:pt x="4500586" y="1675912"/>
                </a:lnTo>
                <a:lnTo>
                  <a:pt x="4488196" y="1683463"/>
                </a:lnTo>
                <a:lnTo>
                  <a:pt x="4445463" y="1695634"/>
                </a:lnTo>
                <a:lnTo>
                  <a:pt x="4446550" y="1680538"/>
                </a:lnTo>
                <a:lnTo>
                  <a:pt x="4365375" y="1697935"/>
                </a:lnTo>
                <a:lnTo>
                  <a:pt x="4305123" y="1714185"/>
                </a:lnTo>
                <a:lnTo>
                  <a:pt x="4292665" y="1720703"/>
                </a:lnTo>
                <a:lnTo>
                  <a:pt x="4276789" y="1718367"/>
                </a:lnTo>
                <a:cubicBezTo>
                  <a:pt x="4274740" y="1717359"/>
                  <a:pt x="4273021" y="1716157"/>
                  <a:pt x="4271683" y="1714801"/>
                </a:cubicBezTo>
                <a:lnTo>
                  <a:pt x="4223918" y="1728936"/>
                </a:lnTo>
                <a:lnTo>
                  <a:pt x="4218039" y="1729885"/>
                </a:lnTo>
                <a:lnTo>
                  <a:pt x="4177153" y="1733691"/>
                </a:lnTo>
                <a:lnTo>
                  <a:pt x="4051032" y="1728886"/>
                </a:lnTo>
                <a:cubicBezTo>
                  <a:pt x="4055072" y="1717510"/>
                  <a:pt x="4022108" y="1735873"/>
                  <a:pt x="4013978" y="1727679"/>
                </a:cubicBezTo>
                <a:cubicBezTo>
                  <a:pt x="4008905" y="1720660"/>
                  <a:pt x="3997723" y="1724594"/>
                  <a:pt x="3987857" y="1724282"/>
                </a:cubicBezTo>
                <a:cubicBezTo>
                  <a:pt x="3978476" y="1718309"/>
                  <a:pt x="3931683" y="1723723"/>
                  <a:pt x="3916852" y="1729184"/>
                </a:cubicBezTo>
                <a:cubicBezTo>
                  <a:pt x="3876910" y="1749138"/>
                  <a:pt x="3829523" y="1727824"/>
                  <a:pt x="3797263" y="1742976"/>
                </a:cubicBezTo>
                <a:cubicBezTo>
                  <a:pt x="3769922" y="1744951"/>
                  <a:pt x="3760682" y="1742230"/>
                  <a:pt x="3752806" y="1741033"/>
                </a:cubicBezTo>
                <a:lnTo>
                  <a:pt x="3749997" y="1735799"/>
                </a:lnTo>
                <a:lnTo>
                  <a:pt x="3736582" y="1735907"/>
                </a:lnTo>
                <a:lnTo>
                  <a:pt x="3733428" y="1734881"/>
                </a:lnTo>
                <a:cubicBezTo>
                  <a:pt x="3727408" y="1732899"/>
                  <a:pt x="3721365" y="1731108"/>
                  <a:pt x="3714911" y="1730056"/>
                </a:cubicBezTo>
                <a:cubicBezTo>
                  <a:pt x="3708355" y="1754554"/>
                  <a:pt x="3658933" y="1725152"/>
                  <a:pt x="3665172" y="1745936"/>
                </a:cubicBezTo>
                <a:cubicBezTo>
                  <a:pt x="3628569" y="1744420"/>
                  <a:pt x="3583742" y="1775884"/>
                  <a:pt x="3552006" y="1755220"/>
                </a:cubicBezTo>
                <a:cubicBezTo>
                  <a:pt x="3497522" y="1758390"/>
                  <a:pt x="3448310" y="1757433"/>
                  <a:pt x="3390301" y="1762546"/>
                </a:cubicBezTo>
                <a:cubicBezTo>
                  <a:pt x="3345266" y="1774524"/>
                  <a:pt x="3297039" y="1758531"/>
                  <a:pt x="3264312" y="1774620"/>
                </a:cubicBezTo>
                <a:cubicBezTo>
                  <a:pt x="3212634" y="1771139"/>
                  <a:pt x="3147905" y="1780248"/>
                  <a:pt x="3106901" y="1804264"/>
                </a:cubicBezTo>
                <a:cubicBezTo>
                  <a:pt x="3051355" y="1805490"/>
                  <a:pt x="3041708" y="1820368"/>
                  <a:pt x="2993303" y="1806542"/>
                </a:cubicBezTo>
                <a:cubicBezTo>
                  <a:pt x="2989182" y="1810139"/>
                  <a:pt x="2984377" y="1813039"/>
                  <a:pt x="2979115" y="1815432"/>
                </a:cubicBezTo>
                <a:lnTo>
                  <a:pt x="2963118" y="1820962"/>
                </a:lnTo>
                <a:lnTo>
                  <a:pt x="2961156" y="1820297"/>
                </a:lnTo>
                <a:lnTo>
                  <a:pt x="2925719" y="1828468"/>
                </a:lnTo>
                <a:lnTo>
                  <a:pt x="2857951" y="1842496"/>
                </a:lnTo>
                <a:lnTo>
                  <a:pt x="2857427" y="1841591"/>
                </a:lnTo>
                <a:cubicBezTo>
                  <a:pt x="2855386" y="1839734"/>
                  <a:pt x="2852250" y="1838690"/>
                  <a:pt x="2846731" y="1839316"/>
                </a:cubicBezTo>
                <a:cubicBezTo>
                  <a:pt x="2855175" y="1823564"/>
                  <a:pt x="2843311" y="1834035"/>
                  <a:pt x="2826290" y="1837274"/>
                </a:cubicBezTo>
                <a:cubicBezTo>
                  <a:pt x="2835609" y="1813530"/>
                  <a:pt x="2787284" y="1831665"/>
                  <a:pt x="2779146" y="1820071"/>
                </a:cubicBezTo>
                <a:cubicBezTo>
                  <a:pt x="2766432" y="1822985"/>
                  <a:pt x="2753158" y="1825635"/>
                  <a:pt x="2739608" y="1827861"/>
                </a:cubicBezTo>
                <a:lnTo>
                  <a:pt x="2731631" y="1828881"/>
                </a:lnTo>
                <a:cubicBezTo>
                  <a:pt x="2731575" y="1828813"/>
                  <a:pt x="2731521" y="1828744"/>
                  <a:pt x="2731464" y="1828677"/>
                </a:cubicBezTo>
                <a:cubicBezTo>
                  <a:pt x="2729715" y="1828415"/>
                  <a:pt x="2727085" y="1828569"/>
                  <a:pt x="2723037" y="1829303"/>
                </a:cubicBezTo>
                <a:lnTo>
                  <a:pt x="2701616" y="1832725"/>
                </a:lnTo>
                <a:lnTo>
                  <a:pt x="2696239" y="1831904"/>
                </a:lnTo>
                <a:lnTo>
                  <a:pt x="2663445" y="1825958"/>
                </a:lnTo>
                <a:cubicBezTo>
                  <a:pt x="2641260" y="1825904"/>
                  <a:pt x="2595040" y="1827674"/>
                  <a:pt x="2560925" y="1829094"/>
                </a:cubicBezTo>
                <a:cubicBezTo>
                  <a:pt x="2527977" y="1836499"/>
                  <a:pt x="2496507" y="1831991"/>
                  <a:pt x="2458739" y="1834479"/>
                </a:cubicBezTo>
                <a:cubicBezTo>
                  <a:pt x="2419379" y="1848893"/>
                  <a:pt x="2396428" y="1834257"/>
                  <a:pt x="2356074" y="1836991"/>
                </a:cubicBezTo>
                <a:cubicBezTo>
                  <a:pt x="2323435" y="1857644"/>
                  <a:pt x="2325610" y="1826053"/>
                  <a:pt x="2304241" y="1822021"/>
                </a:cubicBezTo>
                <a:lnTo>
                  <a:pt x="2298362" y="1822125"/>
                </a:lnTo>
                <a:lnTo>
                  <a:pt x="2283527" y="1826361"/>
                </a:lnTo>
                <a:lnTo>
                  <a:pt x="2278150" y="1828604"/>
                </a:lnTo>
                <a:cubicBezTo>
                  <a:pt x="2274371" y="1829907"/>
                  <a:pt x="2271762" y="1830461"/>
                  <a:pt x="2269853" y="1830502"/>
                </a:cubicBezTo>
                <a:lnTo>
                  <a:pt x="2269585" y="1830341"/>
                </a:lnTo>
                <a:lnTo>
                  <a:pt x="2225332" y="1845825"/>
                </a:lnTo>
                <a:cubicBezTo>
                  <a:pt x="2211505" y="1836594"/>
                  <a:pt x="2170867" y="1860661"/>
                  <a:pt x="2169048" y="1837658"/>
                </a:cubicBezTo>
                <a:cubicBezTo>
                  <a:pt x="2153238" y="1843278"/>
                  <a:pt x="2146132" y="1854645"/>
                  <a:pt x="2147231" y="1839027"/>
                </a:cubicBezTo>
                <a:cubicBezTo>
                  <a:pt x="2141901" y="1840465"/>
                  <a:pt x="2138205" y="1840014"/>
                  <a:pt x="2135241" y="1838652"/>
                </a:cubicBezTo>
                <a:lnTo>
                  <a:pt x="2099215" y="1850768"/>
                </a:lnTo>
                <a:lnTo>
                  <a:pt x="2094046" y="1850806"/>
                </a:lnTo>
                <a:lnTo>
                  <a:pt x="2071850" y="1861319"/>
                </a:lnTo>
                <a:lnTo>
                  <a:pt x="2039607" y="1874318"/>
                </a:lnTo>
                <a:lnTo>
                  <a:pt x="2037289" y="1874025"/>
                </a:lnTo>
                <a:lnTo>
                  <a:pt x="2023615" y="1881562"/>
                </a:lnTo>
                <a:cubicBezTo>
                  <a:pt x="2019390" y="1884562"/>
                  <a:pt x="1959668" y="1894795"/>
                  <a:pt x="1957176" y="1898709"/>
                </a:cubicBezTo>
                <a:cubicBezTo>
                  <a:pt x="1901224" y="1893805"/>
                  <a:pt x="1914145" y="1913274"/>
                  <a:pt x="1858081" y="1923144"/>
                </a:cubicBezTo>
                <a:cubicBezTo>
                  <a:pt x="1819487" y="1923227"/>
                  <a:pt x="1798952" y="1929741"/>
                  <a:pt x="1738865" y="1944965"/>
                </a:cubicBezTo>
                <a:cubicBezTo>
                  <a:pt x="1698633" y="1955957"/>
                  <a:pt x="1670491" y="1978862"/>
                  <a:pt x="1616692" y="1989107"/>
                </a:cubicBezTo>
                <a:cubicBezTo>
                  <a:pt x="1565257" y="2022368"/>
                  <a:pt x="1474172" y="2022156"/>
                  <a:pt x="1411898" y="2046254"/>
                </a:cubicBezTo>
                <a:cubicBezTo>
                  <a:pt x="1380237" y="2035952"/>
                  <a:pt x="1386648" y="2042292"/>
                  <a:pt x="1375780" y="2047961"/>
                </a:cubicBezTo>
                <a:cubicBezTo>
                  <a:pt x="1375756" y="2047968"/>
                  <a:pt x="1375731" y="2047974"/>
                  <a:pt x="1375707" y="2047981"/>
                </a:cubicBezTo>
                <a:lnTo>
                  <a:pt x="1285585" y="2047113"/>
                </a:lnTo>
                <a:cubicBezTo>
                  <a:pt x="1279541" y="2043453"/>
                  <a:pt x="1272537" y="2040974"/>
                  <a:pt x="1263658" y="2041397"/>
                </a:cubicBezTo>
                <a:cubicBezTo>
                  <a:pt x="1212454" y="2058890"/>
                  <a:pt x="1258499" y="2026611"/>
                  <a:pt x="1170403" y="2033399"/>
                </a:cubicBezTo>
                <a:cubicBezTo>
                  <a:pt x="1166530" y="2036274"/>
                  <a:pt x="1154254" y="2033463"/>
                  <a:pt x="1153718" y="2029576"/>
                </a:cubicBezTo>
                <a:cubicBezTo>
                  <a:pt x="1148486" y="2030819"/>
                  <a:pt x="1137980" y="2038354"/>
                  <a:pt x="1133937" y="2032149"/>
                </a:cubicBezTo>
                <a:cubicBezTo>
                  <a:pt x="1104720" y="2031606"/>
                  <a:pt x="1077532" y="2035424"/>
                  <a:pt x="1054999" y="2043242"/>
                </a:cubicBezTo>
                <a:cubicBezTo>
                  <a:pt x="1024875" y="2038090"/>
                  <a:pt x="1020473" y="2042711"/>
                  <a:pt x="1018405" y="2048281"/>
                </a:cubicBezTo>
                <a:lnTo>
                  <a:pt x="1016563" y="2051718"/>
                </a:lnTo>
                <a:lnTo>
                  <a:pt x="1008284" y="2046742"/>
                </a:lnTo>
                <a:cubicBezTo>
                  <a:pt x="999244" y="2043620"/>
                  <a:pt x="990505" y="2044937"/>
                  <a:pt x="981974" y="2048363"/>
                </a:cubicBezTo>
                <a:lnTo>
                  <a:pt x="971903" y="2053484"/>
                </a:lnTo>
                <a:lnTo>
                  <a:pt x="954015" y="2052529"/>
                </a:lnTo>
                <a:cubicBezTo>
                  <a:pt x="931960" y="2051365"/>
                  <a:pt x="861352" y="2046214"/>
                  <a:pt x="839571" y="2046509"/>
                </a:cubicBezTo>
                <a:lnTo>
                  <a:pt x="823321" y="2054296"/>
                </a:lnTo>
                <a:lnTo>
                  <a:pt x="800990" y="2051523"/>
                </a:lnTo>
                <a:cubicBezTo>
                  <a:pt x="790723" y="2052171"/>
                  <a:pt x="782268" y="2055403"/>
                  <a:pt x="776439" y="2062634"/>
                </a:cubicBezTo>
                <a:cubicBezTo>
                  <a:pt x="773155" y="2056184"/>
                  <a:pt x="769593" y="2059253"/>
                  <a:pt x="763041" y="2063995"/>
                </a:cubicBezTo>
                <a:lnTo>
                  <a:pt x="757863" y="2065877"/>
                </a:lnTo>
                <a:lnTo>
                  <a:pt x="745053" y="2051831"/>
                </a:lnTo>
                <a:lnTo>
                  <a:pt x="722609" y="2049504"/>
                </a:lnTo>
                <a:lnTo>
                  <a:pt x="717618" y="2042131"/>
                </a:lnTo>
                <a:lnTo>
                  <a:pt x="703285" y="2046808"/>
                </a:lnTo>
                <a:cubicBezTo>
                  <a:pt x="698219" y="2048137"/>
                  <a:pt x="690058" y="2049926"/>
                  <a:pt x="680199" y="2051947"/>
                </a:cubicBezTo>
                <a:lnTo>
                  <a:pt x="667351" y="2054469"/>
                </a:lnTo>
                <a:lnTo>
                  <a:pt x="660961" y="2049404"/>
                </a:lnTo>
                <a:lnTo>
                  <a:pt x="638282" y="2060093"/>
                </a:lnTo>
                <a:lnTo>
                  <a:pt x="583551" y="2070197"/>
                </a:lnTo>
                <a:cubicBezTo>
                  <a:pt x="569268" y="2091365"/>
                  <a:pt x="529124" y="2053106"/>
                  <a:pt x="525274" y="2079137"/>
                </a:cubicBezTo>
                <a:cubicBezTo>
                  <a:pt x="506495" y="2056498"/>
                  <a:pt x="440091" y="2069666"/>
                  <a:pt x="405635" y="2059339"/>
                </a:cubicBezTo>
                <a:cubicBezTo>
                  <a:pt x="397410" y="2069278"/>
                  <a:pt x="294416" y="2032966"/>
                  <a:pt x="281555" y="2022847"/>
                </a:cubicBezTo>
                <a:cubicBezTo>
                  <a:pt x="171589" y="1986245"/>
                  <a:pt x="126791" y="1985528"/>
                  <a:pt x="98513" y="1969504"/>
                </a:cubicBezTo>
                <a:cubicBezTo>
                  <a:pt x="85544" y="1965247"/>
                  <a:pt x="73324" y="1958000"/>
                  <a:pt x="56191" y="1950709"/>
                </a:cubicBezTo>
                <a:lnTo>
                  <a:pt x="0" y="1935789"/>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C8CC2DDD-BF67-6322-3D58-F46F38313328}"/>
              </a:ext>
            </a:extLst>
          </p:cNvPr>
          <p:cNvSpPr>
            <a:spLocks noGrp="1"/>
          </p:cNvSpPr>
          <p:nvPr>
            <p:ph type="title"/>
          </p:nvPr>
        </p:nvSpPr>
        <p:spPr>
          <a:xfrm>
            <a:off x="1137036" y="548640"/>
            <a:ext cx="9543405" cy="1188720"/>
          </a:xfrm>
          <a:ln w="38100">
            <a:solidFill>
              <a:srgbClr val="FFC000"/>
            </a:solidFill>
          </a:ln>
        </p:spPr>
        <p:txBody>
          <a:bodyPr>
            <a:normAutofit/>
          </a:bodyPr>
          <a:lstStyle/>
          <a:p>
            <a:pPr algn="ctr"/>
            <a:r>
              <a:rPr lang="en-US" sz="4800" b="1">
                <a:solidFill>
                  <a:schemeClr val="tx1">
                    <a:lumMod val="85000"/>
                    <a:lumOff val="15000"/>
                  </a:schemeClr>
                </a:solidFill>
                <a:cs typeface="Calibri Light"/>
              </a:rPr>
              <a:t>Core Classes</a:t>
            </a:r>
          </a:p>
        </p:txBody>
      </p:sp>
      <p:sp>
        <p:nvSpPr>
          <p:cNvPr id="3" name="Content Placeholder 2">
            <a:extLst>
              <a:ext uri="{FF2B5EF4-FFF2-40B4-BE49-F238E27FC236}">
                <a16:creationId xmlns:a16="http://schemas.microsoft.com/office/drawing/2014/main" id="{CEAD1076-3B62-1FFF-C7A6-4222B4233C2E}"/>
              </a:ext>
            </a:extLst>
          </p:cNvPr>
          <p:cNvSpPr>
            <a:spLocks noGrp="1"/>
          </p:cNvSpPr>
          <p:nvPr>
            <p:ph idx="1"/>
          </p:nvPr>
        </p:nvSpPr>
        <p:spPr>
          <a:xfrm>
            <a:off x="1632857" y="1737361"/>
            <a:ext cx="8601156" cy="4014436"/>
          </a:xfrm>
        </p:spPr>
        <p:txBody>
          <a:bodyPr vert="horz" lIns="91440" tIns="45720" rIns="91440" bIns="45720" rtlCol="0" anchor="ctr">
            <a:normAutofit fontScale="92500" lnSpcReduction="10000"/>
          </a:bodyPr>
          <a:lstStyle/>
          <a:p>
            <a:pPr marL="457200" indent="-457200">
              <a:buFont typeface="Wingdings,Sans-Serif" panose="020B0604020202020204" pitchFamily="34" charset="0"/>
            </a:pPr>
            <a:r>
              <a:rPr lang="en-US" sz="2400" dirty="0">
                <a:solidFill>
                  <a:schemeClr val="tx1">
                    <a:lumMod val="85000"/>
                    <a:lumOff val="15000"/>
                  </a:schemeClr>
                </a:solidFill>
                <a:latin typeface="Arial"/>
                <a:cs typeface="Arial"/>
              </a:rPr>
              <a:t>Each year in middle school, you will have four core classes: ELA, Math, Science, and Social Studies. </a:t>
            </a:r>
          </a:p>
          <a:p>
            <a:pPr marL="457200" indent="-457200">
              <a:buFont typeface="Wingdings,Sans-Serif" panose="020B0604020202020204" pitchFamily="34" charset="0"/>
            </a:pPr>
            <a:r>
              <a:rPr lang="en-US" sz="2400" dirty="0">
                <a:solidFill>
                  <a:schemeClr val="tx1">
                    <a:lumMod val="85000"/>
                    <a:lumOff val="15000"/>
                  </a:schemeClr>
                </a:solidFill>
                <a:latin typeface="Arial"/>
                <a:cs typeface="Arial"/>
              </a:rPr>
              <a:t>You can choose </a:t>
            </a:r>
            <a:r>
              <a:rPr lang="en-US" sz="2400" u="sng" dirty="0">
                <a:solidFill>
                  <a:schemeClr val="tx1">
                    <a:lumMod val="85000"/>
                    <a:lumOff val="15000"/>
                  </a:schemeClr>
                </a:solidFill>
                <a:latin typeface="Arial"/>
                <a:cs typeface="Arial"/>
              </a:rPr>
              <a:t>on-level OR AAC</a:t>
            </a:r>
            <a:r>
              <a:rPr lang="en-US" sz="2400" dirty="0">
                <a:solidFill>
                  <a:schemeClr val="tx1">
                    <a:lumMod val="85000"/>
                    <a:lumOff val="15000"/>
                  </a:schemeClr>
                </a:solidFill>
                <a:latin typeface="Arial"/>
                <a:cs typeface="Arial"/>
              </a:rPr>
              <a:t> (advanced academic curriculum) for each of these subjects.</a:t>
            </a:r>
          </a:p>
          <a:p>
            <a:pPr marL="457200" indent="-457200">
              <a:buFont typeface="Wingdings,Sans-Serif" panose="020B0604020202020204" pitchFamily="34" charset="0"/>
            </a:pPr>
            <a:r>
              <a:rPr lang="en-US" sz="2400" dirty="0">
                <a:solidFill>
                  <a:schemeClr val="tx1">
                    <a:lumMod val="85000"/>
                    <a:lumOff val="15000"/>
                  </a:schemeClr>
                </a:solidFill>
                <a:latin typeface="Arial"/>
                <a:cs typeface="Arial"/>
              </a:rPr>
              <a:t>If you are identified as a </a:t>
            </a:r>
            <a:r>
              <a:rPr lang="en-US" sz="2400" u="sng" dirty="0">
                <a:solidFill>
                  <a:schemeClr val="tx1">
                    <a:lumMod val="85000"/>
                    <a:lumOff val="15000"/>
                  </a:schemeClr>
                </a:solidFill>
                <a:latin typeface="Arial"/>
                <a:cs typeface="Arial"/>
              </a:rPr>
              <a:t>GT student</a:t>
            </a:r>
            <a:r>
              <a:rPr lang="en-US" sz="2400" dirty="0">
                <a:solidFill>
                  <a:schemeClr val="tx1">
                    <a:lumMod val="85000"/>
                    <a:lumOff val="15000"/>
                  </a:schemeClr>
                </a:solidFill>
                <a:latin typeface="Arial"/>
                <a:cs typeface="Arial"/>
              </a:rPr>
              <a:t>, you </a:t>
            </a:r>
            <a:r>
              <a:rPr lang="en-US" sz="2400" u="sng" dirty="0">
                <a:solidFill>
                  <a:schemeClr val="tx1">
                    <a:lumMod val="85000"/>
                    <a:lumOff val="15000"/>
                  </a:schemeClr>
                </a:solidFill>
                <a:latin typeface="Arial"/>
                <a:cs typeface="Arial"/>
              </a:rPr>
              <a:t>must</a:t>
            </a:r>
            <a:r>
              <a:rPr lang="en-US" sz="2400" dirty="0">
                <a:solidFill>
                  <a:schemeClr val="tx1">
                    <a:lumMod val="85000"/>
                    <a:lumOff val="15000"/>
                  </a:schemeClr>
                </a:solidFill>
                <a:latin typeface="Arial"/>
                <a:cs typeface="Arial"/>
              </a:rPr>
              <a:t> select AAC for the areas in which you are identified (Math/Sci, ELA/SS, or All Areas). </a:t>
            </a:r>
          </a:p>
          <a:p>
            <a:pPr marL="457200" indent="-457200">
              <a:buFont typeface="Wingdings,Sans-Serif" panose="020B0604020202020204" pitchFamily="34" charset="0"/>
            </a:pPr>
            <a:r>
              <a:rPr lang="en-US" sz="2400" dirty="0">
                <a:solidFill>
                  <a:schemeClr val="tx1">
                    <a:lumMod val="85000"/>
                    <a:lumOff val="15000"/>
                  </a:schemeClr>
                </a:solidFill>
                <a:latin typeface="Arial"/>
                <a:cs typeface="Arial"/>
              </a:rPr>
              <a:t>FBISD has an open enrollment policy for AAC classes. </a:t>
            </a:r>
            <a:r>
              <a:rPr lang="en-US" sz="2400" u="sng" dirty="0">
                <a:solidFill>
                  <a:schemeClr val="tx1">
                    <a:lumMod val="85000"/>
                    <a:lumOff val="15000"/>
                  </a:schemeClr>
                </a:solidFill>
                <a:latin typeface="Arial"/>
                <a:cs typeface="Arial"/>
              </a:rPr>
              <a:t>Any</a:t>
            </a:r>
            <a:r>
              <a:rPr lang="en-US" sz="2400" dirty="0">
                <a:solidFill>
                  <a:schemeClr val="tx1">
                    <a:lumMod val="85000"/>
                    <a:lumOff val="15000"/>
                  </a:schemeClr>
                </a:solidFill>
                <a:latin typeface="Arial"/>
                <a:cs typeface="Arial"/>
              </a:rPr>
              <a:t> student can request an AAC course. You do </a:t>
            </a:r>
            <a:r>
              <a:rPr lang="en-US" sz="2400" u="sng" dirty="0">
                <a:solidFill>
                  <a:schemeClr val="tx1">
                    <a:lumMod val="85000"/>
                    <a:lumOff val="15000"/>
                  </a:schemeClr>
                </a:solidFill>
                <a:latin typeface="Arial"/>
                <a:cs typeface="Arial"/>
              </a:rPr>
              <a:t>not</a:t>
            </a:r>
            <a:r>
              <a:rPr lang="en-US" sz="2400" dirty="0">
                <a:solidFill>
                  <a:schemeClr val="tx1">
                    <a:lumMod val="85000"/>
                    <a:lumOff val="15000"/>
                  </a:schemeClr>
                </a:solidFill>
                <a:latin typeface="Arial"/>
                <a:cs typeface="Arial"/>
              </a:rPr>
              <a:t> need to be identified as GT to take an AAC course.</a:t>
            </a:r>
          </a:p>
          <a:p>
            <a:pPr marL="457200" indent="-457200">
              <a:buFont typeface="Wingdings,Sans-Serif" panose="020B0604020202020204" pitchFamily="34" charset="0"/>
            </a:pPr>
            <a:r>
              <a:rPr lang="en-US" sz="2400" i="1" dirty="0">
                <a:solidFill>
                  <a:schemeClr val="tx1">
                    <a:lumMod val="85000"/>
                    <a:lumOff val="15000"/>
                  </a:schemeClr>
                </a:solidFill>
                <a:latin typeface="Arial"/>
                <a:cs typeface="Arial"/>
              </a:rPr>
              <a:t>*The only exception is Algebra I which has a prerequisite of Math 8 or its equivalent.</a:t>
            </a:r>
          </a:p>
        </p:txBody>
      </p:sp>
      <p:sp>
        <p:nvSpPr>
          <p:cNvPr id="25" name="Freeform: Shape 24">
            <a:extLst>
              <a:ext uri="{FF2B5EF4-FFF2-40B4-BE49-F238E27FC236}">
                <a16:creationId xmlns:a16="http://schemas.microsoft.com/office/drawing/2014/main" id="{142DCE2C-2863-46FA-9BE7-24365A24D9B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24586" y="5970896"/>
            <a:ext cx="9967416" cy="887104"/>
          </a:xfrm>
          <a:custGeom>
            <a:avLst/>
            <a:gdLst>
              <a:gd name="connsiteX0" fmla="*/ 4686423 w 9517857"/>
              <a:gd name="connsiteY0" fmla="*/ 247919 h 918356"/>
              <a:gd name="connsiteX1" fmla="*/ 4689051 w 9517857"/>
              <a:gd name="connsiteY1" fmla="*/ 250968 h 918356"/>
              <a:gd name="connsiteX2" fmla="*/ 4687244 w 9517857"/>
              <a:gd name="connsiteY2" fmla="*/ 251298 h 918356"/>
              <a:gd name="connsiteX3" fmla="*/ 4685225 w 9517857"/>
              <a:gd name="connsiteY3" fmla="*/ 246530 h 918356"/>
              <a:gd name="connsiteX4" fmla="*/ 4686133 w 9517857"/>
              <a:gd name="connsiteY4" fmla="*/ 246727 h 918356"/>
              <a:gd name="connsiteX5" fmla="*/ 4686423 w 9517857"/>
              <a:gd name="connsiteY5" fmla="*/ 247919 h 918356"/>
              <a:gd name="connsiteX6" fmla="*/ 9517856 w 9517857"/>
              <a:gd name="connsiteY6" fmla="*/ 0 h 918356"/>
              <a:gd name="connsiteX7" fmla="*/ 9517857 w 9517857"/>
              <a:gd name="connsiteY7" fmla="*/ 12 h 918356"/>
              <a:gd name="connsiteX8" fmla="*/ 9517857 w 9517857"/>
              <a:gd name="connsiteY8" fmla="*/ 918356 h 918356"/>
              <a:gd name="connsiteX9" fmla="*/ 14604 w 9517857"/>
              <a:gd name="connsiteY9" fmla="*/ 918356 h 918356"/>
              <a:gd name="connsiteX10" fmla="*/ 12841 w 9517857"/>
              <a:gd name="connsiteY10" fmla="*/ 917763 h 918356"/>
              <a:gd name="connsiteX11" fmla="*/ 93 w 9517857"/>
              <a:gd name="connsiteY11" fmla="*/ 912471 h 918356"/>
              <a:gd name="connsiteX12" fmla="*/ 58674 w 9517857"/>
              <a:gd name="connsiteY12" fmla="*/ 890322 h 918356"/>
              <a:gd name="connsiteX13" fmla="*/ 275005 w 9517857"/>
              <a:gd name="connsiteY13" fmla="*/ 807229 h 918356"/>
              <a:gd name="connsiteX14" fmla="*/ 587824 w 9517857"/>
              <a:gd name="connsiteY14" fmla="*/ 798195 h 918356"/>
              <a:gd name="connsiteX15" fmla="*/ 651826 w 9517857"/>
              <a:gd name="connsiteY15" fmla="*/ 738338 h 918356"/>
              <a:gd name="connsiteX16" fmla="*/ 727985 w 9517857"/>
              <a:gd name="connsiteY16" fmla="*/ 719826 h 918356"/>
              <a:gd name="connsiteX17" fmla="*/ 778982 w 9517857"/>
              <a:gd name="connsiteY17" fmla="*/ 710142 h 918356"/>
              <a:gd name="connsiteX18" fmla="*/ 849944 w 9517857"/>
              <a:gd name="connsiteY18" fmla="*/ 717987 h 918356"/>
              <a:gd name="connsiteX19" fmla="*/ 921659 w 9517857"/>
              <a:gd name="connsiteY19" fmla="*/ 712695 h 918356"/>
              <a:gd name="connsiteX20" fmla="*/ 930946 w 9517857"/>
              <a:gd name="connsiteY20" fmla="*/ 734046 h 918356"/>
              <a:gd name="connsiteX21" fmla="*/ 986250 w 9517857"/>
              <a:gd name="connsiteY21" fmla="*/ 713530 h 918356"/>
              <a:gd name="connsiteX22" fmla="*/ 1013752 w 9517857"/>
              <a:gd name="connsiteY22" fmla="*/ 713361 h 918356"/>
              <a:gd name="connsiteX23" fmla="*/ 1023734 w 9517857"/>
              <a:gd name="connsiteY23" fmla="*/ 718571 h 918356"/>
              <a:gd name="connsiteX24" fmla="*/ 1063207 w 9517857"/>
              <a:gd name="connsiteY24" fmla="*/ 715651 h 918356"/>
              <a:gd name="connsiteX25" fmla="*/ 1081980 w 9517857"/>
              <a:gd name="connsiteY25" fmla="*/ 738455 h 918356"/>
              <a:gd name="connsiteX26" fmla="*/ 1218120 w 9517857"/>
              <a:gd name="connsiteY26" fmla="*/ 713280 h 918356"/>
              <a:gd name="connsiteX27" fmla="*/ 1397459 w 9517857"/>
              <a:gd name="connsiteY27" fmla="*/ 691190 h 918356"/>
              <a:gd name="connsiteX28" fmla="*/ 1580688 w 9517857"/>
              <a:gd name="connsiteY28" fmla="*/ 693697 h 918356"/>
              <a:gd name="connsiteX29" fmla="*/ 1772334 w 9517857"/>
              <a:gd name="connsiteY29" fmla="*/ 710640 h 918356"/>
              <a:gd name="connsiteX30" fmla="*/ 2002561 w 9517857"/>
              <a:gd name="connsiteY30" fmla="*/ 659917 h 918356"/>
              <a:gd name="connsiteX31" fmla="*/ 2135144 w 9517857"/>
              <a:gd name="connsiteY31" fmla="*/ 636501 h 918356"/>
              <a:gd name="connsiteX32" fmla="*/ 2440292 w 9517857"/>
              <a:gd name="connsiteY32" fmla="*/ 593862 h 918356"/>
              <a:gd name="connsiteX33" fmla="*/ 2547829 w 9517857"/>
              <a:gd name="connsiteY33" fmla="*/ 566150 h 918356"/>
              <a:gd name="connsiteX34" fmla="*/ 2658055 w 9517857"/>
              <a:gd name="connsiteY34" fmla="*/ 578727 h 918356"/>
              <a:gd name="connsiteX35" fmla="*/ 2693698 w 9517857"/>
              <a:gd name="connsiteY35" fmla="*/ 560029 h 918356"/>
              <a:gd name="connsiteX36" fmla="*/ 2699673 w 9517857"/>
              <a:gd name="connsiteY36" fmla="*/ 556400 h 918356"/>
              <a:gd name="connsiteX37" fmla="*/ 2727306 w 9517857"/>
              <a:gd name="connsiteY37" fmla="*/ 550698 h 918356"/>
              <a:gd name="connsiteX38" fmla="*/ 2730451 w 9517857"/>
              <a:gd name="connsiteY38" fmla="*/ 538058 h 918356"/>
              <a:gd name="connsiteX39" fmla="*/ 2768713 w 9517857"/>
              <a:gd name="connsiteY39" fmla="*/ 521575 h 918356"/>
              <a:gd name="connsiteX40" fmla="*/ 2820868 w 9517857"/>
              <a:gd name="connsiteY40" fmla="*/ 514160 h 918356"/>
              <a:gd name="connsiteX41" fmla="*/ 3073635 w 9517857"/>
              <a:gd name="connsiteY41" fmla="*/ 491294 h 918356"/>
              <a:gd name="connsiteX42" fmla="*/ 3222071 w 9517857"/>
              <a:gd name="connsiteY42" fmla="*/ 470559 h 918356"/>
              <a:gd name="connsiteX43" fmla="*/ 3274069 w 9517857"/>
              <a:gd name="connsiteY43" fmla="*/ 451605 h 918356"/>
              <a:gd name="connsiteX44" fmla="*/ 3349632 w 9517857"/>
              <a:gd name="connsiteY44" fmla="*/ 432583 h 918356"/>
              <a:gd name="connsiteX45" fmla="*/ 3479593 w 9517857"/>
              <a:gd name="connsiteY45" fmla="*/ 390437 h 918356"/>
              <a:gd name="connsiteX46" fmla="*/ 3660110 w 9517857"/>
              <a:gd name="connsiteY46" fmla="*/ 348726 h 918356"/>
              <a:gd name="connsiteX47" fmla="*/ 3750023 w 9517857"/>
              <a:gd name="connsiteY47" fmla="*/ 370678 h 918356"/>
              <a:gd name="connsiteX48" fmla="*/ 3844133 w 9517857"/>
              <a:gd name="connsiteY48" fmla="*/ 360648 h 918356"/>
              <a:gd name="connsiteX49" fmla="*/ 3913545 w 9517857"/>
              <a:gd name="connsiteY49" fmla="*/ 344235 h 918356"/>
              <a:gd name="connsiteX50" fmla="*/ 4266740 w 9517857"/>
              <a:gd name="connsiteY50" fmla="*/ 361454 h 918356"/>
              <a:gd name="connsiteX51" fmla="*/ 4430770 w 9517857"/>
              <a:gd name="connsiteY51" fmla="*/ 342643 h 918356"/>
              <a:gd name="connsiteX52" fmla="*/ 4512664 w 9517857"/>
              <a:gd name="connsiteY52" fmla="*/ 319948 h 918356"/>
              <a:gd name="connsiteX53" fmla="*/ 4616423 w 9517857"/>
              <a:gd name="connsiteY53" fmla="*/ 290914 h 918356"/>
              <a:gd name="connsiteX54" fmla="*/ 4691675 w 9517857"/>
              <a:gd name="connsiteY54" fmla="*/ 254011 h 918356"/>
              <a:gd name="connsiteX55" fmla="*/ 4689051 w 9517857"/>
              <a:gd name="connsiteY55" fmla="*/ 250968 h 918356"/>
              <a:gd name="connsiteX56" fmla="*/ 4719994 w 9517857"/>
              <a:gd name="connsiteY56" fmla="*/ 245307 h 918356"/>
              <a:gd name="connsiteX57" fmla="*/ 4752894 w 9517857"/>
              <a:gd name="connsiteY57" fmla="*/ 239875 h 918356"/>
              <a:gd name="connsiteX58" fmla="*/ 4769329 w 9517857"/>
              <a:gd name="connsiteY58" fmla="*/ 233585 h 918356"/>
              <a:gd name="connsiteX59" fmla="*/ 4775634 w 9517857"/>
              <a:gd name="connsiteY59" fmla="*/ 234063 h 918356"/>
              <a:gd name="connsiteX60" fmla="*/ 4790452 w 9517857"/>
              <a:gd name="connsiteY60" fmla="*/ 233572 h 918356"/>
              <a:gd name="connsiteX61" fmla="*/ 4789062 w 9517857"/>
              <a:gd name="connsiteY61" fmla="*/ 241924 h 918356"/>
              <a:gd name="connsiteX62" fmla="*/ 4827826 w 9517857"/>
              <a:gd name="connsiteY62" fmla="*/ 246977 h 918356"/>
              <a:gd name="connsiteX63" fmla="*/ 4892569 w 9517857"/>
              <a:gd name="connsiteY63" fmla="*/ 249933 h 918356"/>
              <a:gd name="connsiteX64" fmla="*/ 4896611 w 9517857"/>
              <a:gd name="connsiteY64" fmla="*/ 240448 h 918356"/>
              <a:gd name="connsiteX65" fmla="*/ 4917286 w 9517857"/>
              <a:gd name="connsiteY65" fmla="*/ 243659 h 918356"/>
              <a:gd name="connsiteX66" fmla="*/ 4981173 w 9517857"/>
              <a:gd name="connsiteY66" fmla="*/ 247103 h 918356"/>
              <a:gd name="connsiteX67" fmla="*/ 5060397 w 9517857"/>
              <a:gd name="connsiteY67" fmla="*/ 263688 h 918356"/>
              <a:gd name="connsiteX68" fmla="*/ 5252996 w 9517857"/>
              <a:gd name="connsiteY68" fmla="*/ 270655 h 918356"/>
              <a:gd name="connsiteX69" fmla="*/ 5358056 w 9517857"/>
              <a:gd name="connsiteY69" fmla="*/ 247248 h 918356"/>
              <a:gd name="connsiteX70" fmla="*/ 5426496 w 9517857"/>
              <a:gd name="connsiteY70" fmla="*/ 235142 h 918356"/>
              <a:gd name="connsiteX71" fmla="*/ 5497161 w 9517857"/>
              <a:gd name="connsiteY71" fmla="*/ 228808 h 918356"/>
              <a:gd name="connsiteX72" fmla="*/ 5826043 w 9517857"/>
              <a:gd name="connsiteY72" fmla="*/ 148073 h 918356"/>
              <a:gd name="connsiteX73" fmla="*/ 6013415 w 9517857"/>
              <a:gd name="connsiteY73" fmla="*/ 137316 h 918356"/>
              <a:gd name="connsiteX74" fmla="*/ 6080994 w 9517857"/>
              <a:gd name="connsiteY74" fmla="*/ 142938 h 918356"/>
              <a:gd name="connsiteX75" fmla="*/ 6194152 w 9517857"/>
              <a:gd name="connsiteY75" fmla="*/ 151772 h 918356"/>
              <a:gd name="connsiteX76" fmla="*/ 6281379 w 9517857"/>
              <a:gd name="connsiteY76" fmla="*/ 181626 h 918356"/>
              <a:gd name="connsiteX77" fmla="*/ 6374947 w 9517857"/>
              <a:gd name="connsiteY77" fmla="*/ 179799 h 918356"/>
              <a:gd name="connsiteX78" fmla="*/ 6448518 w 9517857"/>
              <a:gd name="connsiteY78" fmla="*/ 164378 h 918356"/>
              <a:gd name="connsiteX79" fmla="*/ 6544700 w 9517857"/>
              <a:gd name="connsiteY79" fmla="*/ 167161 h 918356"/>
              <a:gd name="connsiteX80" fmla="*/ 6648353 w 9517857"/>
              <a:gd name="connsiteY80" fmla="*/ 172250 h 918356"/>
              <a:gd name="connsiteX81" fmla="*/ 6736227 w 9517857"/>
              <a:gd name="connsiteY81" fmla="*/ 173216 h 918356"/>
              <a:gd name="connsiteX82" fmla="*/ 6977218 w 9517857"/>
              <a:gd name="connsiteY82" fmla="*/ 184289 h 918356"/>
              <a:gd name="connsiteX83" fmla="*/ 7065221 w 9517857"/>
              <a:gd name="connsiteY83" fmla="*/ 227531 h 918356"/>
              <a:gd name="connsiteX84" fmla="*/ 7366876 w 9517857"/>
              <a:gd name="connsiteY84" fmla="*/ 248468 h 918356"/>
              <a:gd name="connsiteX85" fmla="*/ 7565449 w 9517857"/>
              <a:gd name="connsiteY85" fmla="*/ 258950 h 918356"/>
              <a:gd name="connsiteX86" fmla="*/ 7599285 w 9517857"/>
              <a:gd name="connsiteY86" fmla="*/ 266021 h 918356"/>
              <a:gd name="connsiteX87" fmla="*/ 7644411 w 9517857"/>
              <a:gd name="connsiteY87" fmla="*/ 258986 h 918356"/>
              <a:gd name="connsiteX88" fmla="*/ 7825110 w 9517857"/>
              <a:gd name="connsiteY88" fmla="*/ 229109 h 918356"/>
              <a:gd name="connsiteX89" fmla="*/ 7965804 w 9517857"/>
              <a:gd name="connsiteY89" fmla="*/ 190545 h 918356"/>
              <a:gd name="connsiteX90" fmla="*/ 8147401 w 9517857"/>
              <a:gd name="connsiteY90" fmla="*/ 205617 h 918356"/>
              <a:gd name="connsiteX91" fmla="*/ 8256033 w 9517857"/>
              <a:gd name="connsiteY91" fmla="*/ 193713 h 918356"/>
              <a:gd name="connsiteX92" fmla="*/ 8410677 w 9517857"/>
              <a:gd name="connsiteY92" fmla="*/ 172167 h 918356"/>
              <a:gd name="connsiteX93" fmla="*/ 8617841 w 9517857"/>
              <a:gd name="connsiteY93" fmla="*/ 155167 h 918356"/>
              <a:gd name="connsiteX94" fmla="*/ 8715976 w 9517857"/>
              <a:gd name="connsiteY94" fmla="*/ 178374 h 918356"/>
              <a:gd name="connsiteX95" fmla="*/ 8778827 w 9517857"/>
              <a:gd name="connsiteY95" fmla="*/ 172936 h 918356"/>
              <a:gd name="connsiteX96" fmla="*/ 8840778 w 9517857"/>
              <a:gd name="connsiteY96" fmla="*/ 143149 h 918356"/>
              <a:gd name="connsiteX97" fmla="*/ 9010380 w 9517857"/>
              <a:gd name="connsiteY97" fmla="*/ 91891 h 918356"/>
              <a:gd name="connsiteX98" fmla="*/ 9110856 w 9517857"/>
              <a:gd name="connsiteY98" fmla="*/ 70997 h 918356"/>
              <a:gd name="connsiteX99" fmla="*/ 9268817 w 9517857"/>
              <a:gd name="connsiteY99" fmla="*/ 53082 h 918356"/>
              <a:gd name="connsiteX100" fmla="*/ 9316667 w 9517857"/>
              <a:gd name="connsiteY100" fmla="*/ 45047 h 918356"/>
              <a:gd name="connsiteX101" fmla="*/ 9428209 w 9517857"/>
              <a:gd name="connsiteY101" fmla="*/ 29923 h 918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517857" h="918356">
                <a:moveTo>
                  <a:pt x="4686423" y="247919"/>
                </a:moveTo>
                <a:lnTo>
                  <a:pt x="4689051" y="250968"/>
                </a:lnTo>
                <a:lnTo>
                  <a:pt x="4687244" y="251298"/>
                </a:lnTo>
                <a:close/>
                <a:moveTo>
                  <a:pt x="4685225" y="246530"/>
                </a:moveTo>
                <a:cubicBezTo>
                  <a:pt x="4688837" y="243198"/>
                  <a:pt x="4687468" y="244598"/>
                  <a:pt x="4686133" y="246727"/>
                </a:cubicBezTo>
                <a:lnTo>
                  <a:pt x="4686423" y="247919"/>
                </a:lnTo>
                <a:close/>
                <a:moveTo>
                  <a:pt x="9517856" y="0"/>
                </a:moveTo>
                <a:lnTo>
                  <a:pt x="9517857" y="12"/>
                </a:lnTo>
                <a:lnTo>
                  <a:pt x="9517857" y="918356"/>
                </a:lnTo>
                <a:lnTo>
                  <a:pt x="14604" y="918356"/>
                </a:lnTo>
                <a:lnTo>
                  <a:pt x="12841" y="917763"/>
                </a:lnTo>
                <a:cubicBezTo>
                  <a:pt x="4532" y="914864"/>
                  <a:pt x="-773" y="912807"/>
                  <a:pt x="93" y="912471"/>
                </a:cubicBezTo>
                <a:cubicBezTo>
                  <a:pt x="172" y="912298"/>
                  <a:pt x="58594" y="890495"/>
                  <a:pt x="58674" y="890322"/>
                </a:cubicBezTo>
                <a:cubicBezTo>
                  <a:pt x="127436" y="929614"/>
                  <a:pt x="206243" y="828226"/>
                  <a:pt x="275005" y="807229"/>
                </a:cubicBezTo>
                <a:cubicBezTo>
                  <a:pt x="303983" y="806087"/>
                  <a:pt x="504960" y="777375"/>
                  <a:pt x="587824" y="798195"/>
                </a:cubicBezTo>
                <a:cubicBezTo>
                  <a:pt x="598733" y="769348"/>
                  <a:pt x="682904" y="785924"/>
                  <a:pt x="651826" y="738338"/>
                </a:cubicBezTo>
                <a:cubicBezTo>
                  <a:pt x="688440" y="737862"/>
                  <a:pt x="753255" y="750396"/>
                  <a:pt x="727985" y="719826"/>
                </a:cubicBezTo>
                <a:cubicBezTo>
                  <a:pt x="739648" y="718749"/>
                  <a:pt x="775717" y="715087"/>
                  <a:pt x="778982" y="710142"/>
                </a:cubicBezTo>
                <a:cubicBezTo>
                  <a:pt x="779189" y="709407"/>
                  <a:pt x="849736" y="718721"/>
                  <a:pt x="849944" y="717987"/>
                </a:cubicBezTo>
                <a:lnTo>
                  <a:pt x="921659" y="712695"/>
                </a:lnTo>
                <a:lnTo>
                  <a:pt x="930946" y="734046"/>
                </a:lnTo>
                <a:lnTo>
                  <a:pt x="986250" y="713530"/>
                </a:lnTo>
                <a:lnTo>
                  <a:pt x="1013752" y="713361"/>
                </a:lnTo>
                <a:lnTo>
                  <a:pt x="1023734" y="718571"/>
                </a:lnTo>
                <a:cubicBezTo>
                  <a:pt x="1033291" y="721276"/>
                  <a:pt x="1045398" y="721394"/>
                  <a:pt x="1063207" y="715651"/>
                </a:cubicBezTo>
                <a:lnTo>
                  <a:pt x="1081980" y="738455"/>
                </a:lnTo>
                <a:lnTo>
                  <a:pt x="1218120" y="713280"/>
                </a:lnTo>
                <a:cubicBezTo>
                  <a:pt x="1230137" y="716162"/>
                  <a:pt x="1387179" y="685179"/>
                  <a:pt x="1397459" y="691190"/>
                </a:cubicBezTo>
                <a:cubicBezTo>
                  <a:pt x="1490025" y="704984"/>
                  <a:pt x="1465878" y="715604"/>
                  <a:pt x="1580688" y="693697"/>
                </a:cubicBezTo>
                <a:cubicBezTo>
                  <a:pt x="1607067" y="704379"/>
                  <a:pt x="1719477" y="658239"/>
                  <a:pt x="1772334" y="710640"/>
                </a:cubicBezTo>
                <a:cubicBezTo>
                  <a:pt x="1745536" y="644824"/>
                  <a:pt x="1976078" y="716436"/>
                  <a:pt x="2002561" y="659917"/>
                </a:cubicBezTo>
                <a:cubicBezTo>
                  <a:pt x="2045346" y="660357"/>
                  <a:pt x="2166676" y="654391"/>
                  <a:pt x="2135144" y="636501"/>
                </a:cubicBezTo>
                <a:cubicBezTo>
                  <a:pt x="2276591" y="665055"/>
                  <a:pt x="2293173" y="591792"/>
                  <a:pt x="2440292" y="593862"/>
                </a:cubicBezTo>
                <a:cubicBezTo>
                  <a:pt x="2495160" y="534824"/>
                  <a:pt x="2473343" y="585644"/>
                  <a:pt x="2547829" y="566150"/>
                </a:cubicBezTo>
                <a:cubicBezTo>
                  <a:pt x="2545438" y="614169"/>
                  <a:pt x="2632278" y="528280"/>
                  <a:pt x="2658055" y="578727"/>
                </a:cubicBezTo>
                <a:cubicBezTo>
                  <a:pt x="2670795" y="573581"/>
                  <a:pt x="2682322" y="567005"/>
                  <a:pt x="2693698" y="560029"/>
                </a:cubicBezTo>
                <a:lnTo>
                  <a:pt x="2699673" y="556400"/>
                </a:lnTo>
                <a:lnTo>
                  <a:pt x="2727306" y="550698"/>
                </a:lnTo>
                <a:lnTo>
                  <a:pt x="2730451" y="538058"/>
                </a:lnTo>
                <a:lnTo>
                  <a:pt x="2768713" y="521575"/>
                </a:lnTo>
                <a:cubicBezTo>
                  <a:pt x="2783756" y="517104"/>
                  <a:pt x="2800788" y="514291"/>
                  <a:pt x="2820868" y="514160"/>
                </a:cubicBezTo>
                <a:cubicBezTo>
                  <a:pt x="2894791" y="532885"/>
                  <a:pt x="2981506" y="465507"/>
                  <a:pt x="3073635" y="491294"/>
                </a:cubicBezTo>
                <a:cubicBezTo>
                  <a:pt x="3106872" y="496624"/>
                  <a:pt x="3205785" y="487718"/>
                  <a:pt x="3222071" y="470559"/>
                </a:cubicBezTo>
                <a:cubicBezTo>
                  <a:pt x="3242193" y="465514"/>
                  <a:pt x="3267163" y="469136"/>
                  <a:pt x="3274069" y="451605"/>
                </a:cubicBezTo>
                <a:cubicBezTo>
                  <a:pt x="3286659" y="430165"/>
                  <a:pt x="3363648" y="455571"/>
                  <a:pt x="3349632" y="432583"/>
                </a:cubicBezTo>
                <a:cubicBezTo>
                  <a:pt x="3404182" y="449847"/>
                  <a:pt x="3438210" y="404323"/>
                  <a:pt x="3479593" y="390437"/>
                </a:cubicBezTo>
                <a:cubicBezTo>
                  <a:pt x="3523240" y="408403"/>
                  <a:pt x="3567027" y="361554"/>
                  <a:pt x="3660110" y="348726"/>
                </a:cubicBezTo>
                <a:cubicBezTo>
                  <a:pt x="3708299" y="369683"/>
                  <a:pt x="3662447" y="344775"/>
                  <a:pt x="3750023" y="370678"/>
                </a:cubicBezTo>
                <a:cubicBezTo>
                  <a:pt x="3752092" y="367132"/>
                  <a:pt x="3816880" y="365055"/>
                  <a:pt x="3844133" y="360648"/>
                </a:cubicBezTo>
                <a:cubicBezTo>
                  <a:pt x="3871386" y="356240"/>
                  <a:pt x="3882848" y="332490"/>
                  <a:pt x="3913545" y="344235"/>
                </a:cubicBezTo>
                <a:cubicBezTo>
                  <a:pt x="4050255" y="376864"/>
                  <a:pt x="4159924" y="363190"/>
                  <a:pt x="4266740" y="361454"/>
                </a:cubicBezTo>
                <a:cubicBezTo>
                  <a:pt x="4385770" y="354374"/>
                  <a:pt x="4314535" y="340143"/>
                  <a:pt x="4430770" y="342643"/>
                </a:cubicBezTo>
                <a:cubicBezTo>
                  <a:pt x="4439969" y="322594"/>
                  <a:pt x="4478290" y="314645"/>
                  <a:pt x="4512664" y="319948"/>
                </a:cubicBezTo>
                <a:cubicBezTo>
                  <a:pt x="4570011" y="315138"/>
                  <a:pt x="4549085" y="269599"/>
                  <a:pt x="4616423" y="290914"/>
                </a:cubicBezTo>
                <a:cubicBezTo>
                  <a:pt x="4599641" y="270277"/>
                  <a:pt x="4692085" y="269216"/>
                  <a:pt x="4691675" y="254011"/>
                </a:cubicBezTo>
                <a:lnTo>
                  <a:pt x="4689051" y="250968"/>
                </a:lnTo>
                <a:lnTo>
                  <a:pt x="4719994" y="245307"/>
                </a:lnTo>
                <a:cubicBezTo>
                  <a:pt x="4732635" y="242775"/>
                  <a:pt x="4745300" y="240335"/>
                  <a:pt x="4752894" y="239875"/>
                </a:cubicBezTo>
                <a:lnTo>
                  <a:pt x="4769329" y="233585"/>
                </a:lnTo>
                <a:lnTo>
                  <a:pt x="4775634" y="234063"/>
                </a:lnTo>
                <a:lnTo>
                  <a:pt x="4790452" y="233572"/>
                </a:lnTo>
                <a:cubicBezTo>
                  <a:pt x="4789989" y="236356"/>
                  <a:pt x="4789525" y="239141"/>
                  <a:pt x="4789062" y="241924"/>
                </a:cubicBezTo>
                <a:cubicBezTo>
                  <a:pt x="4786342" y="249932"/>
                  <a:pt x="4804560" y="248631"/>
                  <a:pt x="4827826" y="246977"/>
                </a:cubicBezTo>
                <a:cubicBezTo>
                  <a:pt x="4875782" y="239569"/>
                  <a:pt x="4874112" y="283413"/>
                  <a:pt x="4892569" y="249933"/>
                </a:cubicBezTo>
                <a:lnTo>
                  <a:pt x="4896611" y="240448"/>
                </a:lnTo>
                <a:lnTo>
                  <a:pt x="4917286" y="243659"/>
                </a:lnTo>
                <a:cubicBezTo>
                  <a:pt x="4923060" y="243799"/>
                  <a:pt x="4981729" y="240979"/>
                  <a:pt x="4981173" y="247103"/>
                </a:cubicBezTo>
                <a:cubicBezTo>
                  <a:pt x="5024880" y="220690"/>
                  <a:pt x="5014146" y="257963"/>
                  <a:pt x="5060397" y="263688"/>
                </a:cubicBezTo>
                <a:cubicBezTo>
                  <a:pt x="5093356" y="238589"/>
                  <a:pt x="5157892" y="275351"/>
                  <a:pt x="5252996" y="270655"/>
                </a:cubicBezTo>
                <a:cubicBezTo>
                  <a:pt x="5288840" y="241872"/>
                  <a:pt x="5287005" y="287921"/>
                  <a:pt x="5358056" y="247248"/>
                </a:cubicBezTo>
                <a:cubicBezTo>
                  <a:pt x="5361752" y="250257"/>
                  <a:pt x="5403312" y="238215"/>
                  <a:pt x="5426496" y="235142"/>
                </a:cubicBezTo>
                <a:cubicBezTo>
                  <a:pt x="5449679" y="232069"/>
                  <a:pt x="5473549" y="245611"/>
                  <a:pt x="5497161" y="228808"/>
                </a:cubicBezTo>
                <a:cubicBezTo>
                  <a:pt x="5611861" y="172767"/>
                  <a:pt x="5723211" y="165860"/>
                  <a:pt x="5826043" y="148073"/>
                </a:cubicBezTo>
                <a:cubicBezTo>
                  <a:pt x="5943127" y="133166"/>
                  <a:pt x="5872659" y="193078"/>
                  <a:pt x="6013415" y="137316"/>
                </a:cubicBezTo>
                <a:cubicBezTo>
                  <a:pt x="6031924" y="154783"/>
                  <a:pt x="6050745" y="154258"/>
                  <a:pt x="6080994" y="142938"/>
                </a:cubicBezTo>
                <a:cubicBezTo>
                  <a:pt x="6138083" y="137090"/>
                  <a:pt x="6140195" y="184383"/>
                  <a:pt x="6194152" y="151772"/>
                </a:cubicBezTo>
                <a:cubicBezTo>
                  <a:pt x="6187280" y="177783"/>
                  <a:pt x="6304222" y="153410"/>
                  <a:pt x="6281379" y="181626"/>
                </a:cubicBezTo>
                <a:cubicBezTo>
                  <a:pt x="6321899" y="201819"/>
                  <a:pt x="6335111" y="162590"/>
                  <a:pt x="6374947" y="179799"/>
                </a:cubicBezTo>
                <a:cubicBezTo>
                  <a:pt x="6417404" y="181336"/>
                  <a:pt x="6402484" y="169694"/>
                  <a:pt x="6448518" y="164378"/>
                </a:cubicBezTo>
                <a:cubicBezTo>
                  <a:pt x="6504958" y="162488"/>
                  <a:pt x="6493438" y="111203"/>
                  <a:pt x="6544700" y="167161"/>
                </a:cubicBezTo>
                <a:cubicBezTo>
                  <a:pt x="6601507" y="148697"/>
                  <a:pt x="6566269" y="164386"/>
                  <a:pt x="6648353" y="172250"/>
                </a:cubicBezTo>
                <a:cubicBezTo>
                  <a:pt x="6680008" y="155223"/>
                  <a:pt x="6707960" y="160673"/>
                  <a:pt x="6736227" y="173216"/>
                </a:cubicBezTo>
                <a:cubicBezTo>
                  <a:pt x="6813963" y="164284"/>
                  <a:pt x="6888143" y="181296"/>
                  <a:pt x="6977218" y="184289"/>
                </a:cubicBezTo>
                <a:cubicBezTo>
                  <a:pt x="7040424" y="188318"/>
                  <a:pt x="7000278" y="216835"/>
                  <a:pt x="7065221" y="227531"/>
                </a:cubicBezTo>
                <a:cubicBezTo>
                  <a:pt x="7130163" y="238228"/>
                  <a:pt x="7291878" y="238208"/>
                  <a:pt x="7366876" y="248468"/>
                </a:cubicBezTo>
                <a:cubicBezTo>
                  <a:pt x="7491356" y="206752"/>
                  <a:pt x="7367734" y="280166"/>
                  <a:pt x="7565449" y="258950"/>
                </a:cubicBezTo>
                <a:cubicBezTo>
                  <a:pt x="7575959" y="252432"/>
                  <a:pt x="7600854" y="257628"/>
                  <a:pt x="7599285" y="266021"/>
                </a:cubicBezTo>
                <a:cubicBezTo>
                  <a:pt x="7611616" y="262940"/>
                  <a:pt x="7639946" y="245819"/>
                  <a:pt x="7644411" y="258986"/>
                </a:cubicBezTo>
                <a:cubicBezTo>
                  <a:pt x="7708015" y="258012"/>
                  <a:pt x="7770249" y="247724"/>
                  <a:pt x="7825110" y="229109"/>
                </a:cubicBezTo>
                <a:cubicBezTo>
                  <a:pt x="7949762" y="247028"/>
                  <a:pt x="7921956" y="197757"/>
                  <a:pt x="7965804" y="190545"/>
                </a:cubicBezTo>
                <a:cubicBezTo>
                  <a:pt x="8039439" y="213878"/>
                  <a:pt x="8063651" y="191475"/>
                  <a:pt x="8147401" y="205617"/>
                </a:cubicBezTo>
                <a:cubicBezTo>
                  <a:pt x="8166453" y="196610"/>
                  <a:pt x="8225048" y="207099"/>
                  <a:pt x="8256033" y="193713"/>
                </a:cubicBezTo>
                <a:cubicBezTo>
                  <a:pt x="8311388" y="242017"/>
                  <a:pt x="8350376" y="178592"/>
                  <a:pt x="8410677" y="172167"/>
                </a:cubicBezTo>
                <a:cubicBezTo>
                  <a:pt x="8470978" y="165743"/>
                  <a:pt x="8572470" y="206385"/>
                  <a:pt x="8617841" y="155167"/>
                </a:cubicBezTo>
                <a:cubicBezTo>
                  <a:pt x="8646050" y="160448"/>
                  <a:pt x="8664949" y="183631"/>
                  <a:pt x="8715976" y="178374"/>
                </a:cubicBezTo>
                <a:cubicBezTo>
                  <a:pt x="8737194" y="188216"/>
                  <a:pt x="8738009" y="189511"/>
                  <a:pt x="8778827" y="172936"/>
                </a:cubicBezTo>
                <a:cubicBezTo>
                  <a:pt x="8725277" y="146372"/>
                  <a:pt x="8850819" y="175612"/>
                  <a:pt x="8840778" y="143149"/>
                </a:cubicBezTo>
                <a:cubicBezTo>
                  <a:pt x="8903519" y="121096"/>
                  <a:pt x="9021861" y="150359"/>
                  <a:pt x="9010380" y="91891"/>
                </a:cubicBezTo>
                <a:cubicBezTo>
                  <a:pt x="9027103" y="56852"/>
                  <a:pt x="9112524" y="108357"/>
                  <a:pt x="9110856" y="70997"/>
                </a:cubicBezTo>
                <a:cubicBezTo>
                  <a:pt x="9148189" y="94250"/>
                  <a:pt x="9209809" y="53285"/>
                  <a:pt x="9268817" y="53082"/>
                </a:cubicBezTo>
                <a:cubicBezTo>
                  <a:pt x="9279135" y="35997"/>
                  <a:pt x="9292736" y="36520"/>
                  <a:pt x="9316667" y="45047"/>
                </a:cubicBezTo>
                <a:cubicBezTo>
                  <a:pt x="9352186" y="45862"/>
                  <a:pt x="9390008" y="39799"/>
                  <a:pt x="9428209" y="29923"/>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982089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C9A36457-A5F4-4103-A443-02581C0918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AA5CF486-D9E5-4A66-898A-F3D62B81B15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47" y="-5"/>
            <a:ext cx="12193149" cy="2200064"/>
          </a:xfrm>
          <a:custGeom>
            <a:avLst/>
            <a:gdLst>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810326 w 12192001"/>
              <a:gd name="connsiteY23" fmla="*/ 799074 h 2344739"/>
              <a:gd name="connsiteX24" fmla="*/ 11550277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810326 w 12192001"/>
              <a:gd name="connsiteY23" fmla="*/ 799074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522499 w 12192001"/>
              <a:gd name="connsiteY26" fmla="*/ 1207528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999965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37318 w 12192001"/>
              <a:gd name="connsiteY70" fmla="*/ 1920435 h 2344739"/>
              <a:gd name="connsiteX71" fmla="*/ 9113812 w 12192001"/>
              <a:gd name="connsiteY71" fmla="*/ 1919069 h 2344739"/>
              <a:gd name="connsiteX72" fmla="*/ 9053453 w 12192001"/>
              <a:gd name="connsiteY72" fmla="*/ 1910755 h 2344739"/>
              <a:gd name="connsiteX73" fmla="*/ 9005486 w 12192001"/>
              <a:gd name="connsiteY73" fmla="*/ 1914040 h 2344739"/>
              <a:gd name="connsiteX74" fmla="*/ 9005201 w 12192001"/>
              <a:gd name="connsiteY74" fmla="*/ 1913800 h 2344739"/>
              <a:gd name="connsiteX75" fmla="*/ 8996232 w 12192001"/>
              <a:gd name="connsiteY75" fmla="*/ 1915011 h 2344739"/>
              <a:gd name="connsiteX76" fmla="*/ 8990394 w 12192001"/>
              <a:gd name="connsiteY76" fmla="*/ 1917072 h 2344739"/>
              <a:gd name="connsiteX77" fmla="*/ 8974337 w 12192001"/>
              <a:gd name="connsiteY77" fmla="*/ 1920298 h 2344739"/>
              <a:gd name="connsiteX78" fmla="*/ 8968011 w 12192001"/>
              <a:gd name="connsiteY78" fmla="*/ 1919598 h 2344739"/>
              <a:gd name="connsiteX79" fmla="*/ 8963048 w 12192001"/>
              <a:gd name="connsiteY79" fmla="*/ 1917373 h 2344739"/>
              <a:gd name="connsiteX80" fmla="*/ 8928988 w 12192001"/>
              <a:gd name="connsiteY80" fmla="*/ 1914185 h 2344739"/>
              <a:gd name="connsiteX81" fmla="*/ 8752444 w 12192001"/>
              <a:gd name="connsiteY81" fmla="*/ 1933417 h 2344739"/>
              <a:gd name="connsiteX82" fmla="*/ 8707847 w 12192001"/>
              <a:gd name="connsiteY82" fmla="*/ 1935518 h 2344739"/>
              <a:gd name="connsiteX83" fmla="*/ 8596071 w 12192001"/>
              <a:gd name="connsiteY83" fmla="*/ 1944090 h 2344739"/>
              <a:gd name="connsiteX84" fmla="*/ 8525230 w 12192001"/>
              <a:gd name="connsiteY84" fmla="*/ 1929248 h 2344739"/>
              <a:gd name="connsiteX85" fmla="*/ 8510983 w 12192001"/>
              <a:gd name="connsiteY85" fmla="*/ 1935163 h 2344739"/>
              <a:gd name="connsiteX86" fmla="*/ 8506167 w 12192001"/>
              <a:gd name="connsiteY86" fmla="*/ 1938164 h 2344739"/>
              <a:gd name="connsiteX87" fmla="*/ 8497968 w 12192001"/>
              <a:gd name="connsiteY87" fmla="*/ 1940902 h 2344739"/>
              <a:gd name="connsiteX88" fmla="*/ 8497594 w 12192001"/>
              <a:gd name="connsiteY88" fmla="*/ 1940723 h 2344739"/>
              <a:gd name="connsiteX89" fmla="*/ 8490249 w 12192001"/>
              <a:gd name="connsiteY89" fmla="*/ 1943773 h 2344739"/>
              <a:gd name="connsiteX90" fmla="*/ 8367182 w 12192001"/>
              <a:gd name="connsiteY90" fmla="*/ 1957815 h 2344739"/>
              <a:gd name="connsiteX91" fmla="*/ 8353799 w 12192001"/>
              <a:gd name="connsiteY91" fmla="*/ 1958009 h 2344739"/>
              <a:gd name="connsiteX92" fmla="*/ 8352373 w 12192001"/>
              <a:gd name="connsiteY92" fmla="*/ 1957169 h 2344739"/>
              <a:gd name="connsiteX93" fmla="*/ 8320104 w 12192001"/>
              <a:gd name="connsiteY93" fmla="*/ 1974587 h 2344739"/>
              <a:gd name="connsiteX94" fmla="*/ 8314433 w 12192001"/>
              <a:gd name="connsiteY94" fmla="*/ 1974913 h 2344739"/>
              <a:gd name="connsiteX95" fmla="*/ 8295174 w 12192001"/>
              <a:gd name="connsiteY95" fmla="*/ 1988808 h 2344739"/>
              <a:gd name="connsiteX96" fmla="*/ 8284276 w 12192001"/>
              <a:gd name="connsiteY96" fmla="*/ 1994631 h 2344739"/>
              <a:gd name="connsiteX97" fmla="*/ 8283150 w 12192001"/>
              <a:gd name="connsiteY97" fmla="*/ 1999074 h 2344739"/>
              <a:gd name="connsiteX98" fmla="*/ 8266076 w 12192001"/>
              <a:gd name="connsiteY98" fmla="*/ 2006249 h 2344739"/>
              <a:gd name="connsiteX99" fmla="*/ 8263377 w 12192001"/>
              <a:gd name="connsiteY99" fmla="*/ 2006019 h 2344739"/>
              <a:gd name="connsiteX100" fmla="*/ 8252033 w 12192001"/>
              <a:gd name="connsiteY100" fmla="*/ 2015862 h 2344739"/>
              <a:gd name="connsiteX101" fmla="*/ 8245834 w 12192001"/>
              <a:gd name="connsiteY101" fmla="*/ 2028854 h 2344739"/>
              <a:gd name="connsiteX102" fmla="*/ 8090272 w 12192001"/>
              <a:gd name="connsiteY102" fmla="*/ 2075015 h 2344739"/>
              <a:gd name="connsiteX103" fmla="*/ 7905407 w 12192001"/>
              <a:gd name="connsiteY103" fmla="*/ 2116988 h 2344739"/>
              <a:gd name="connsiteX104" fmla="*/ 7718745 w 12192001"/>
              <a:gd name="connsiteY104" fmla="*/ 2142703 h 2344739"/>
              <a:gd name="connsiteX105" fmla="*/ 7614347 w 12192001"/>
              <a:gd name="connsiteY105" fmla="*/ 2139232 h 2344739"/>
              <a:gd name="connsiteX106" fmla="*/ 7527543 w 12192001"/>
              <a:gd name="connsiteY106" fmla="*/ 2145060 h 2344739"/>
              <a:gd name="connsiteX107" fmla="*/ 7519571 w 12192001"/>
              <a:gd name="connsiteY107" fmla="*/ 2147613 h 2344739"/>
              <a:gd name="connsiteX108" fmla="*/ 7507411 w 12192001"/>
              <a:gd name="connsiteY108" fmla="*/ 2148948 h 2344739"/>
              <a:gd name="connsiteX109" fmla="*/ 7507040 w 12192001"/>
              <a:gd name="connsiteY109" fmla="*/ 2148621 h 2344739"/>
              <a:gd name="connsiteX110" fmla="*/ 7495795 w 12192001"/>
              <a:gd name="connsiteY110" fmla="*/ 2150573 h 2344739"/>
              <a:gd name="connsiteX111" fmla="*/ 7405391 w 12192001"/>
              <a:gd name="connsiteY111" fmla="*/ 2142468 h 2344739"/>
              <a:gd name="connsiteX112" fmla="*/ 7312180 w 12192001"/>
              <a:gd name="connsiteY112" fmla="*/ 2132873 h 2344739"/>
              <a:gd name="connsiteX113" fmla="*/ 7310853 w 12192001"/>
              <a:gd name="connsiteY113" fmla="*/ 2131431 h 2344739"/>
              <a:gd name="connsiteX114" fmla="*/ 7218559 w 12192001"/>
              <a:gd name="connsiteY114" fmla="*/ 2156680 h 2344739"/>
              <a:gd name="connsiteX115" fmla="*/ 7201101 w 12192001"/>
              <a:gd name="connsiteY115" fmla="*/ 2161230 h 2344739"/>
              <a:gd name="connsiteX116" fmla="*/ 7197004 w 12192001"/>
              <a:gd name="connsiteY116" fmla="*/ 2166588 h 2344739"/>
              <a:gd name="connsiteX117" fmla="*/ 7170808 w 12192001"/>
              <a:gd name="connsiteY117" fmla="*/ 2171236 h 2344739"/>
              <a:gd name="connsiteX118" fmla="*/ 7096988 w 12192001"/>
              <a:gd name="connsiteY118" fmla="*/ 2183464 h 2344739"/>
              <a:gd name="connsiteX119" fmla="*/ 7018496 w 12192001"/>
              <a:gd name="connsiteY119" fmla="*/ 2183090 h 2344739"/>
              <a:gd name="connsiteX120" fmla="*/ 6904146 w 12192001"/>
              <a:gd name="connsiteY120" fmla="*/ 2212596 h 2344739"/>
              <a:gd name="connsiteX121" fmla="*/ 6708222 w 12192001"/>
              <a:gd name="connsiteY121" fmla="*/ 2240551 h 2344739"/>
              <a:gd name="connsiteX122" fmla="*/ 6549454 w 12192001"/>
              <a:gd name="connsiteY122" fmla="*/ 2269327 h 2344739"/>
              <a:gd name="connsiteX123" fmla="*/ 6317560 w 12192001"/>
              <a:gd name="connsiteY123" fmla="*/ 2316127 h 2344739"/>
              <a:gd name="connsiteX124" fmla="*/ 6168674 w 12192001"/>
              <a:gd name="connsiteY124" fmla="*/ 2318214 h 2344739"/>
              <a:gd name="connsiteX125" fmla="*/ 6073848 w 12192001"/>
              <a:gd name="connsiteY125" fmla="*/ 2338676 h 2344739"/>
              <a:gd name="connsiteX126" fmla="*/ 6068529 w 12192001"/>
              <a:gd name="connsiteY126" fmla="*/ 2337139 h 2344739"/>
              <a:gd name="connsiteX127" fmla="*/ 6048638 w 12192001"/>
              <a:gd name="connsiteY127" fmla="*/ 2337822 h 2344739"/>
              <a:gd name="connsiteX128" fmla="*/ 6041285 w 12192001"/>
              <a:gd name="connsiteY128" fmla="*/ 2329473 h 2344739"/>
              <a:gd name="connsiteX129" fmla="*/ 6010090 w 12192001"/>
              <a:gd name="connsiteY129" fmla="*/ 2324380 h 2344739"/>
              <a:gd name="connsiteX130" fmla="*/ 5957375 w 12192001"/>
              <a:gd name="connsiteY130" fmla="*/ 2328024 h 2344739"/>
              <a:gd name="connsiteX131" fmla="*/ 5758919 w 12192001"/>
              <a:gd name="connsiteY131" fmla="*/ 2343716 h 2344739"/>
              <a:gd name="connsiteX132" fmla="*/ 5626960 w 12192001"/>
              <a:gd name="connsiteY132" fmla="*/ 2344739 h 2344739"/>
              <a:gd name="connsiteX133" fmla="*/ 5470906 w 12192001"/>
              <a:gd name="connsiteY133" fmla="*/ 2330719 h 2344739"/>
              <a:gd name="connsiteX134" fmla="*/ 5432761 w 12192001"/>
              <a:gd name="connsiteY134" fmla="*/ 2319466 h 2344739"/>
              <a:gd name="connsiteX135" fmla="*/ 5381669 w 12192001"/>
              <a:gd name="connsiteY135" fmla="*/ 2301764 h 2344739"/>
              <a:gd name="connsiteX136" fmla="*/ 5261764 w 12192001"/>
              <a:gd name="connsiteY136" fmla="*/ 2281347 h 2344739"/>
              <a:gd name="connsiteX137" fmla="*/ 5222961 w 12192001"/>
              <a:gd name="connsiteY137" fmla="*/ 2270223 h 2344739"/>
              <a:gd name="connsiteX138" fmla="*/ 5174660 w 12192001"/>
              <a:gd name="connsiteY138" fmla="*/ 2267233 h 2344739"/>
              <a:gd name="connsiteX139" fmla="*/ 5156554 w 12192001"/>
              <a:gd name="connsiteY139" fmla="*/ 2260010 h 2344739"/>
              <a:gd name="connsiteX140" fmla="*/ 5142599 w 12192001"/>
              <a:gd name="connsiteY140" fmla="*/ 2256610 h 2344739"/>
              <a:gd name="connsiteX141" fmla="*/ 5139596 w 12192001"/>
              <a:gd name="connsiteY141" fmla="*/ 2254509 h 2344739"/>
              <a:gd name="connsiteX142" fmla="*/ 5121659 w 12192001"/>
              <a:gd name="connsiteY142" fmla="*/ 2243656 h 2344739"/>
              <a:gd name="connsiteX143" fmla="*/ 5065790 w 12192001"/>
              <a:gd name="connsiteY143" fmla="*/ 2250227 h 2344739"/>
              <a:gd name="connsiteX144" fmla="*/ 5011514 w 12192001"/>
              <a:gd name="connsiteY144" fmla="*/ 2233846 h 2344739"/>
              <a:gd name="connsiteX145" fmla="*/ 4840441 w 12192001"/>
              <a:gd name="connsiteY145" fmla="*/ 2209829 h 2344739"/>
              <a:gd name="connsiteX146" fmla="*/ 4762447 w 12192001"/>
              <a:gd name="connsiteY146" fmla="*/ 2182061 h 2344739"/>
              <a:gd name="connsiteX147" fmla="*/ 4723186 w 12192001"/>
              <a:gd name="connsiteY147" fmla="*/ 2173047 h 2344739"/>
              <a:gd name="connsiteX148" fmla="*/ 4721176 w 12192001"/>
              <a:gd name="connsiteY148" fmla="*/ 2172298 h 2344739"/>
              <a:gd name="connsiteX149" fmla="*/ 4722111 w 12192001"/>
              <a:gd name="connsiteY149" fmla="*/ 2172087 h 2344739"/>
              <a:gd name="connsiteX150" fmla="*/ 4717202 w 12192001"/>
              <a:gd name="connsiteY150" fmla="*/ 2170817 h 2344739"/>
              <a:gd name="connsiteX151" fmla="*/ 4721176 w 12192001"/>
              <a:gd name="connsiteY151" fmla="*/ 2172298 h 2344739"/>
              <a:gd name="connsiteX152" fmla="*/ 4715526 w 12192001"/>
              <a:gd name="connsiteY152" fmla="*/ 2173573 h 2344739"/>
              <a:gd name="connsiteX153" fmla="*/ 4515814 w 12192001"/>
              <a:gd name="connsiteY153" fmla="*/ 2163671 h 2344739"/>
              <a:gd name="connsiteX154" fmla="*/ 4428543 w 12192001"/>
              <a:gd name="connsiteY154" fmla="*/ 2153020 h 2344739"/>
              <a:gd name="connsiteX155" fmla="*/ 4362875 w 12192001"/>
              <a:gd name="connsiteY155" fmla="*/ 2151674 h 2344739"/>
              <a:gd name="connsiteX156" fmla="*/ 4316966 w 12192001"/>
              <a:gd name="connsiteY156" fmla="*/ 2158289 h 2344739"/>
              <a:gd name="connsiteX157" fmla="*/ 4315110 w 12192001"/>
              <a:gd name="connsiteY157" fmla="*/ 2156948 h 2344739"/>
              <a:gd name="connsiteX158" fmla="*/ 4295144 w 12192001"/>
              <a:gd name="connsiteY158" fmla="*/ 2155069 h 2344739"/>
              <a:gd name="connsiteX159" fmla="*/ 4290064 w 12192001"/>
              <a:gd name="connsiteY159" fmla="*/ 2157986 h 2344739"/>
              <a:gd name="connsiteX160" fmla="*/ 4276142 w 12192001"/>
              <a:gd name="connsiteY160" fmla="*/ 2157740 h 2344739"/>
              <a:gd name="connsiteX161" fmla="*/ 4248117 w 12192001"/>
              <a:gd name="connsiteY161" fmla="*/ 2160064 h 2344739"/>
              <a:gd name="connsiteX162" fmla="*/ 4202051 w 12192001"/>
              <a:gd name="connsiteY162" fmla="*/ 2157269 h 2344739"/>
              <a:gd name="connsiteX163" fmla="*/ 4201745 w 12192001"/>
              <a:gd name="connsiteY163" fmla="*/ 2156010 h 2344739"/>
              <a:gd name="connsiteX164" fmla="*/ 4191248 w 12192001"/>
              <a:gd name="connsiteY164" fmla="*/ 2150376 h 2344739"/>
              <a:gd name="connsiteX165" fmla="*/ 4142745 w 12192001"/>
              <a:gd name="connsiteY165" fmla="*/ 2134511 h 2344739"/>
              <a:gd name="connsiteX166" fmla="*/ 4083097 w 12192001"/>
              <a:gd name="connsiteY166" fmla="*/ 2107978 h 2344739"/>
              <a:gd name="connsiteX167" fmla="*/ 4074546 w 12192001"/>
              <a:gd name="connsiteY167" fmla="*/ 2107143 h 2344739"/>
              <a:gd name="connsiteX168" fmla="*/ 4074427 w 12192001"/>
              <a:gd name="connsiteY168" fmla="*/ 2106844 h 2344739"/>
              <a:gd name="connsiteX169" fmla="*/ 4065510 w 12192001"/>
              <a:gd name="connsiteY169" fmla="*/ 2105400 h 2344739"/>
              <a:gd name="connsiteX170" fmla="*/ 4058954 w 12192001"/>
              <a:gd name="connsiteY170" fmla="*/ 2105618 h 2344739"/>
              <a:gd name="connsiteX171" fmla="*/ 4042364 w 12192001"/>
              <a:gd name="connsiteY171" fmla="*/ 2103997 h 2344739"/>
              <a:gd name="connsiteX172" fmla="*/ 4036997 w 12192001"/>
              <a:gd name="connsiteY172" fmla="*/ 2101563 h 2344739"/>
              <a:gd name="connsiteX173" fmla="*/ 4035363 w 12192001"/>
              <a:gd name="connsiteY173" fmla="*/ 2097896 h 2344739"/>
              <a:gd name="connsiteX174" fmla="*/ 4033778 w 12192001"/>
              <a:gd name="connsiteY174" fmla="*/ 2098131 h 2344739"/>
              <a:gd name="connsiteX175" fmla="*/ 4004538 w 12192001"/>
              <a:gd name="connsiteY175" fmla="*/ 2085563 h 2344739"/>
              <a:gd name="connsiteX176" fmla="*/ 3936846 w 12192001"/>
              <a:gd name="connsiteY176" fmla="*/ 2068106 h 2344739"/>
              <a:gd name="connsiteX177" fmla="*/ 3897275 w 12192001"/>
              <a:gd name="connsiteY177" fmla="*/ 2062451 h 2344739"/>
              <a:gd name="connsiteX178" fmla="*/ 3789760 w 12192001"/>
              <a:gd name="connsiteY178" fmla="*/ 2042213 h 2344739"/>
              <a:gd name="connsiteX179" fmla="*/ 3682513 w 12192001"/>
              <a:gd name="connsiteY179" fmla="*/ 2018290 h 2344739"/>
              <a:gd name="connsiteX180" fmla="*/ 3610035 w 12192001"/>
              <a:gd name="connsiteY180" fmla="*/ 1986019 h 2344739"/>
              <a:gd name="connsiteX181" fmla="*/ 3603855 w 12192001"/>
              <a:gd name="connsiteY181" fmla="*/ 1987381 h 2344739"/>
              <a:gd name="connsiteX182" fmla="*/ 3594736 w 12192001"/>
              <a:gd name="connsiteY182" fmla="*/ 1987545 h 2344739"/>
              <a:gd name="connsiteX183" fmla="*/ 3594501 w 12192001"/>
              <a:gd name="connsiteY183" fmla="*/ 1987276 h 2344739"/>
              <a:gd name="connsiteX184" fmla="*/ 3585978 w 12192001"/>
              <a:gd name="connsiteY184" fmla="*/ 1987966 h 2344739"/>
              <a:gd name="connsiteX185" fmla="*/ 3536135 w 12192001"/>
              <a:gd name="connsiteY185" fmla="*/ 1978267 h 2344739"/>
              <a:gd name="connsiteX186" fmla="*/ 3473223 w 12192001"/>
              <a:gd name="connsiteY186" fmla="*/ 1974606 h 2344739"/>
              <a:gd name="connsiteX187" fmla="*/ 3400728 w 12192001"/>
              <a:gd name="connsiteY187" fmla="*/ 1962558 h 2344739"/>
              <a:gd name="connsiteX188" fmla="*/ 3363888 w 12192001"/>
              <a:gd name="connsiteY188" fmla="*/ 1979510 h 2344739"/>
              <a:gd name="connsiteX189" fmla="*/ 3344026 w 12192001"/>
              <a:gd name="connsiteY189" fmla="*/ 1981192 h 2344739"/>
              <a:gd name="connsiteX190" fmla="*/ 3341698 w 12192001"/>
              <a:gd name="connsiteY190" fmla="*/ 1980217 h 2344739"/>
              <a:gd name="connsiteX191" fmla="*/ 3262356 w 12192001"/>
              <a:gd name="connsiteY191" fmla="*/ 1986094 h 2344739"/>
              <a:gd name="connsiteX192" fmla="*/ 3142556 w 12192001"/>
              <a:gd name="connsiteY192" fmla="*/ 1993869 h 2344739"/>
              <a:gd name="connsiteX193" fmla="*/ 3030291 w 12192001"/>
              <a:gd name="connsiteY193" fmla="*/ 1996512 h 2344739"/>
              <a:gd name="connsiteX194" fmla="*/ 2781569 w 12192001"/>
              <a:gd name="connsiteY194" fmla="*/ 2018333 h 2344739"/>
              <a:gd name="connsiteX195" fmla="*/ 2646527 w 12192001"/>
              <a:gd name="connsiteY195" fmla="*/ 2028869 h 2344739"/>
              <a:gd name="connsiteX196" fmla="*/ 2568028 w 12192001"/>
              <a:gd name="connsiteY196" fmla="*/ 2002628 h 2344739"/>
              <a:gd name="connsiteX197" fmla="*/ 2443255 w 12192001"/>
              <a:gd name="connsiteY197" fmla="*/ 2016529 h 2344739"/>
              <a:gd name="connsiteX198" fmla="*/ 2315112 w 12192001"/>
              <a:gd name="connsiteY198" fmla="*/ 2024996 h 2344739"/>
              <a:gd name="connsiteX199" fmla="*/ 2208578 w 12192001"/>
              <a:gd name="connsiteY199" fmla="*/ 2019763 h 2344739"/>
              <a:gd name="connsiteX200" fmla="*/ 2094665 w 12192001"/>
              <a:gd name="connsiteY200" fmla="*/ 2003052 h 2344739"/>
              <a:gd name="connsiteX201" fmla="*/ 1997356 w 12192001"/>
              <a:gd name="connsiteY201" fmla="*/ 1995032 h 2344739"/>
              <a:gd name="connsiteX202" fmla="*/ 1928172 w 12192001"/>
              <a:gd name="connsiteY202" fmla="*/ 2016977 h 2344739"/>
              <a:gd name="connsiteX203" fmla="*/ 1921650 w 12192001"/>
              <a:gd name="connsiteY203" fmla="*/ 2012146 h 2344739"/>
              <a:gd name="connsiteX204" fmla="*/ 1873080 w 12192001"/>
              <a:gd name="connsiteY204" fmla="*/ 2013741 h 2344739"/>
              <a:gd name="connsiteX205" fmla="*/ 1786655 w 12192001"/>
              <a:gd name="connsiteY205" fmla="*/ 2041363 h 2344739"/>
              <a:gd name="connsiteX206" fmla="*/ 1738204 w 12192001"/>
              <a:gd name="connsiteY206" fmla="*/ 2036312 h 2344739"/>
              <a:gd name="connsiteX207" fmla="*/ 1675071 w 12192001"/>
              <a:gd name="connsiteY207" fmla="*/ 2019963 h 2344739"/>
              <a:gd name="connsiteX208" fmla="*/ 1608669 w 12192001"/>
              <a:gd name="connsiteY208" fmla="*/ 2013066 h 2344739"/>
              <a:gd name="connsiteX209" fmla="*/ 1496110 w 12192001"/>
              <a:gd name="connsiteY209" fmla="*/ 1987476 h 2344739"/>
              <a:gd name="connsiteX210" fmla="*/ 1149979 w 12192001"/>
              <a:gd name="connsiteY210" fmla="*/ 1938041 h 2344739"/>
              <a:gd name="connsiteX211" fmla="*/ 858269 w 12192001"/>
              <a:gd name="connsiteY211" fmla="*/ 1928608 h 2344739"/>
              <a:gd name="connsiteX212" fmla="*/ 837540 w 12192001"/>
              <a:gd name="connsiteY212" fmla="*/ 1929821 h 2344739"/>
              <a:gd name="connsiteX213" fmla="*/ 816809 w 12192001"/>
              <a:gd name="connsiteY213" fmla="*/ 1927857 h 2344739"/>
              <a:gd name="connsiteX214" fmla="*/ 811506 w 12192001"/>
              <a:gd name="connsiteY214" fmla="*/ 1930751 h 2344739"/>
              <a:gd name="connsiteX215" fmla="*/ 797041 w 12192001"/>
              <a:gd name="connsiteY215" fmla="*/ 1930446 h 2344739"/>
              <a:gd name="connsiteX216" fmla="*/ 767901 w 12192001"/>
              <a:gd name="connsiteY216" fmla="*/ 1932653 h 2344739"/>
              <a:gd name="connsiteX217" fmla="*/ 763053 w 12192001"/>
              <a:gd name="connsiteY217" fmla="*/ 1930432 h 2344739"/>
              <a:gd name="connsiteX218" fmla="*/ 720047 w 12192001"/>
              <a:gd name="connsiteY218" fmla="*/ 1929661 h 2344739"/>
              <a:gd name="connsiteX219" fmla="*/ 719742 w 12192001"/>
              <a:gd name="connsiteY219" fmla="*/ 1928399 h 2344739"/>
              <a:gd name="connsiteX220" fmla="*/ 708875 w 12192001"/>
              <a:gd name="connsiteY220" fmla="*/ 1922722 h 2344739"/>
              <a:gd name="connsiteX221" fmla="*/ 596792 w 12192001"/>
              <a:gd name="connsiteY221" fmla="*/ 1879864 h 2344739"/>
              <a:gd name="connsiteX222" fmla="*/ 578535 w 12192001"/>
              <a:gd name="connsiteY222" fmla="*/ 1877212 h 2344739"/>
              <a:gd name="connsiteX223" fmla="*/ 571717 w 12192001"/>
              <a:gd name="connsiteY223" fmla="*/ 1877401 h 2344739"/>
              <a:gd name="connsiteX224" fmla="*/ 445099 w 12192001"/>
              <a:gd name="connsiteY224" fmla="*/ 1839371 h 2344739"/>
              <a:gd name="connsiteX225" fmla="*/ 404015 w 12192001"/>
              <a:gd name="connsiteY225" fmla="*/ 1833548 h 2344739"/>
              <a:gd name="connsiteX226" fmla="*/ 292435 w 12192001"/>
              <a:gd name="connsiteY226" fmla="*/ 1812852 h 2344739"/>
              <a:gd name="connsiteX227" fmla="*/ 118381 w 12192001"/>
              <a:gd name="connsiteY227" fmla="*/ 1761047 h 2344739"/>
              <a:gd name="connsiteX228" fmla="*/ 15526 w 12192001"/>
              <a:gd name="connsiteY228" fmla="*/ 1758191 h 2344739"/>
              <a:gd name="connsiteX229" fmla="*/ 2 w 12192001"/>
              <a:gd name="connsiteY229" fmla="*/ 1752722 h 2344739"/>
              <a:gd name="connsiteX230" fmla="*/ 1 w 12192001"/>
              <a:gd name="connsiteY230" fmla="*/ 762497 h 2344739"/>
              <a:gd name="connsiteX231" fmla="*/ 0 w 12192001"/>
              <a:gd name="connsiteY231" fmla="*/ 762497 h 2344739"/>
              <a:gd name="connsiteX232" fmla="*/ 0 w 12192001"/>
              <a:gd name="connsiteY232" fmla="*/ 222213 h 2344739"/>
              <a:gd name="connsiteX233" fmla="*/ 0 w 12192001"/>
              <a:gd name="connsiteY233"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13812 w 12192001"/>
              <a:gd name="connsiteY70" fmla="*/ 1919069 h 2344739"/>
              <a:gd name="connsiteX71" fmla="*/ 9053453 w 12192001"/>
              <a:gd name="connsiteY71" fmla="*/ 1910755 h 2344739"/>
              <a:gd name="connsiteX72" fmla="*/ 9005486 w 12192001"/>
              <a:gd name="connsiteY72" fmla="*/ 1914040 h 2344739"/>
              <a:gd name="connsiteX73" fmla="*/ 9005201 w 12192001"/>
              <a:gd name="connsiteY73" fmla="*/ 1913800 h 2344739"/>
              <a:gd name="connsiteX74" fmla="*/ 8996232 w 12192001"/>
              <a:gd name="connsiteY74" fmla="*/ 1915011 h 2344739"/>
              <a:gd name="connsiteX75" fmla="*/ 8990394 w 12192001"/>
              <a:gd name="connsiteY75" fmla="*/ 1917072 h 2344739"/>
              <a:gd name="connsiteX76" fmla="*/ 8974337 w 12192001"/>
              <a:gd name="connsiteY76" fmla="*/ 1920298 h 2344739"/>
              <a:gd name="connsiteX77" fmla="*/ 8968011 w 12192001"/>
              <a:gd name="connsiteY77" fmla="*/ 1919598 h 2344739"/>
              <a:gd name="connsiteX78" fmla="*/ 8963048 w 12192001"/>
              <a:gd name="connsiteY78" fmla="*/ 1917373 h 2344739"/>
              <a:gd name="connsiteX79" fmla="*/ 8928988 w 12192001"/>
              <a:gd name="connsiteY79" fmla="*/ 1914185 h 2344739"/>
              <a:gd name="connsiteX80" fmla="*/ 8752444 w 12192001"/>
              <a:gd name="connsiteY80" fmla="*/ 1933417 h 2344739"/>
              <a:gd name="connsiteX81" fmla="*/ 8707847 w 12192001"/>
              <a:gd name="connsiteY81" fmla="*/ 1935518 h 2344739"/>
              <a:gd name="connsiteX82" fmla="*/ 8596071 w 12192001"/>
              <a:gd name="connsiteY82" fmla="*/ 1944090 h 2344739"/>
              <a:gd name="connsiteX83" fmla="*/ 8525230 w 12192001"/>
              <a:gd name="connsiteY83" fmla="*/ 1929248 h 2344739"/>
              <a:gd name="connsiteX84" fmla="*/ 8510983 w 12192001"/>
              <a:gd name="connsiteY84" fmla="*/ 1935163 h 2344739"/>
              <a:gd name="connsiteX85" fmla="*/ 8506167 w 12192001"/>
              <a:gd name="connsiteY85" fmla="*/ 1938164 h 2344739"/>
              <a:gd name="connsiteX86" fmla="*/ 8497968 w 12192001"/>
              <a:gd name="connsiteY86" fmla="*/ 1940902 h 2344739"/>
              <a:gd name="connsiteX87" fmla="*/ 8497594 w 12192001"/>
              <a:gd name="connsiteY87" fmla="*/ 1940723 h 2344739"/>
              <a:gd name="connsiteX88" fmla="*/ 8490249 w 12192001"/>
              <a:gd name="connsiteY88" fmla="*/ 1943773 h 2344739"/>
              <a:gd name="connsiteX89" fmla="*/ 8367182 w 12192001"/>
              <a:gd name="connsiteY89" fmla="*/ 1957815 h 2344739"/>
              <a:gd name="connsiteX90" fmla="*/ 8353799 w 12192001"/>
              <a:gd name="connsiteY90" fmla="*/ 1958009 h 2344739"/>
              <a:gd name="connsiteX91" fmla="*/ 8352373 w 12192001"/>
              <a:gd name="connsiteY91" fmla="*/ 1957169 h 2344739"/>
              <a:gd name="connsiteX92" fmla="*/ 8320104 w 12192001"/>
              <a:gd name="connsiteY92" fmla="*/ 1974587 h 2344739"/>
              <a:gd name="connsiteX93" fmla="*/ 8314433 w 12192001"/>
              <a:gd name="connsiteY93" fmla="*/ 1974913 h 2344739"/>
              <a:gd name="connsiteX94" fmla="*/ 8295174 w 12192001"/>
              <a:gd name="connsiteY94" fmla="*/ 1988808 h 2344739"/>
              <a:gd name="connsiteX95" fmla="*/ 8284276 w 12192001"/>
              <a:gd name="connsiteY95" fmla="*/ 1994631 h 2344739"/>
              <a:gd name="connsiteX96" fmla="*/ 8283150 w 12192001"/>
              <a:gd name="connsiteY96" fmla="*/ 1999074 h 2344739"/>
              <a:gd name="connsiteX97" fmla="*/ 8266076 w 12192001"/>
              <a:gd name="connsiteY97" fmla="*/ 2006249 h 2344739"/>
              <a:gd name="connsiteX98" fmla="*/ 8263377 w 12192001"/>
              <a:gd name="connsiteY98" fmla="*/ 2006019 h 2344739"/>
              <a:gd name="connsiteX99" fmla="*/ 8252033 w 12192001"/>
              <a:gd name="connsiteY99" fmla="*/ 2015862 h 2344739"/>
              <a:gd name="connsiteX100" fmla="*/ 8245834 w 12192001"/>
              <a:gd name="connsiteY100" fmla="*/ 2028854 h 2344739"/>
              <a:gd name="connsiteX101" fmla="*/ 8090272 w 12192001"/>
              <a:gd name="connsiteY101" fmla="*/ 2075015 h 2344739"/>
              <a:gd name="connsiteX102" fmla="*/ 7905407 w 12192001"/>
              <a:gd name="connsiteY102" fmla="*/ 2116988 h 2344739"/>
              <a:gd name="connsiteX103" fmla="*/ 7718745 w 12192001"/>
              <a:gd name="connsiteY103" fmla="*/ 2142703 h 2344739"/>
              <a:gd name="connsiteX104" fmla="*/ 7614347 w 12192001"/>
              <a:gd name="connsiteY104" fmla="*/ 2139232 h 2344739"/>
              <a:gd name="connsiteX105" fmla="*/ 7527543 w 12192001"/>
              <a:gd name="connsiteY105" fmla="*/ 2145060 h 2344739"/>
              <a:gd name="connsiteX106" fmla="*/ 7519571 w 12192001"/>
              <a:gd name="connsiteY106" fmla="*/ 2147613 h 2344739"/>
              <a:gd name="connsiteX107" fmla="*/ 7507411 w 12192001"/>
              <a:gd name="connsiteY107" fmla="*/ 2148948 h 2344739"/>
              <a:gd name="connsiteX108" fmla="*/ 7507040 w 12192001"/>
              <a:gd name="connsiteY108" fmla="*/ 2148621 h 2344739"/>
              <a:gd name="connsiteX109" fmla="*/ 7495795 w 12192001"/>
              <a:gd name="connsiteY109" fmla="*/ 2150573 h 2344739"/>
              <a:gd name="connsiteX110" fmla="*/ 7405391 w 12192001"/>
              <a:gd name="connsiteY110" fmla="*/ 2142468 h 2344739"/>
              <a:gd name="connsiteX111" fmla="*/ 7312180 w 12192001"/>
              <a:gd name="connsiteY111" fmla="*/ 2132873 h 2344739"/>
              <a:gd name="connsiteX112" fmla="*/ 7310853 w 12192001"/>
              <a:gd name="connsiteY112" fmla="*/ 2131431 h 2344739"/>
              <a:gd name="connsiteX113" fmla="*/ 7218559 w 12192001"/>
              <a:gd name="connsiteY113" fmla="*/ 2156680 h 2344739"/>
              <a:gd name="connsiteX114" fmla="*/ 7201101 w 12192001"/>
              <a:gd name="connsiteY114" fmla="*/ 2161230 h 2344739"/>
              <a:gd name="connsiteX115" fmla="*/ 7197004 w 12192001"/>
              <a:gd name="connsiteY115" fmla="*/ 2166588 h 2344739"/>
              <a:gd name="connsiteX116" fmla="*/ 7170808 w 12192001"/>
              <a:gd name="connsiteY116" fmla="*/ 2171236 h 2344739"/>
              <a:gd name="connsiteX117" fmla="*/ 7096988 w 12192001"/>
              <a:gd name="connsiteY117" fmla="*/ 2183464 h 2344739"/>
              <a:gd name="connsiteX118" fmla="*/ 7018496 w 12192001"/>
              <a:gd name="connsiteY118" fmla="*/ 2183090 h 2344739"/>
              <a:gd name="connsiteX119" fmla="*/ 6904146 w 12192001"/>
              <a:gd name="connsiteY119" fmla="*/ 2212596 h 2344739"/>
              <a:gd name="connsiteX120" fmla="*/ 6708222 w 12192001"/>
              <a:gd name="connsiteY120" fmla="*/ 2240551 h 2344739"/>
              <a:gd name="connsiteX121" fmla="*/ 6549454 w 12192001"/>
              <a:gd name="connsiteY121" fmla="*/ 2269327 h 2344739"/>
              <a:gd name="connsiteX122" fmla="*/ 6317560 w 12192001"/>
              <a:gd name="connsiteY122" fmla="*/ 2316127 h 2344739"/>
              <a:gd name="connsiteX123" fmla="*/ 6168674 w 12192001"/>
              <a:gd name="connsiteY123" fmla="*/ 2318214 h 2344739"/>
              <a:gd name="connsiteX124" fmla="*/ 6073848 w 12192001"/>
              <a:gd name="connsiteY124" fmla="*/ 2338676 h 2344739"/>
              <a:gd name="connsiteX125" fmla="*/ 6068529 w 12192001"/>
              <a:gd name="connsiteY125" fmla="*/ 2337139 h 2344739"/>
              <a:gd name="connsiteX126" fmla="*/ 6048638 w 12192001"/>
              <a:gd name="connsiteY126" fmla="*/ 2337822 h 2344739"/>
              <a:gd name="connsiteX127" fmla="*/ 6041285 w 12192001"/>
              <a:gd name="connsiteY127" fmla="*/ 2329473 h 2344739"/>
              <a:gd name="connsiteX128" fmla="*/ 6010090 w 12192001"/>
              <a:gd name="connsiteY128" fmla="*/ 2324380 h 2344739"/>
              <a:gd name="connsiteX129" fmla="*/ 5957375 w 12192001"/>
              <a:gd name="connsiteY129" fmla="*/ 2328024 h 2344739"/>
              <a:gd name="connsiteX130" fmla="*/ 5758919 w 12192001"/>
              <a:gd name="connsiteY130" fmla="*/ 2343716 h 2344739"/>
              <a:gd name="connsiteX131" fmla="*/ 5626960 w 12192001"/>
              <a:gd name="connsiteY131" fmla="*/ 2344739 h 2344739"/>
              <a:gd name="connsiteX132" fmla="*/ 5470906 w 12192001"/>
              <a:gd name="connsiteY132" fmla="*/ 2330719 h 2344739"/>
              <a:gd name="connsiteX133" fmla="*/ 5432761 w 12192001"/>
              <a:gd name="connsiteY133" fmla="*/ 2319466 h 2344739"/>
              <a:gd name="connsiteX134" fmla="*/ 5381669 w 12192001"/>
              <a:gd name="connsiteY134" fmla="*/ 2301764 h 2344739"/>
              <a:gd name="connsiteX135" fmla="*/ 5261764 w 12192001"/>
              <a:gd name="connsiteY135" fmla="*/ 2281347 h 2344739"/>
              <a:gd name="connsiteX136" fmla="*/ 5222961 w 12192001"/>
              <a:gd name="connsiteY136" fmla="*/ 2270223 h 2344739"/>
              <a:gd name="connsiteX137" fmla="*/ 5174660 w 12192001"/>
              <a:gd name="connsiteY137" fmla="*/ 2267233 h 2344739"/>
              <a:gd name="connsiteX138" fmla="*/ 5156554 w 12192001"/>
              <a:gd name="connsiteY138" fmla="*/ 2260010 h 2344739"/>
              <a:gd name="connsiteX139" fmla="*/ 5142599 w 12192001"/>
              <a:gd name="connsiteY139" fmla="*/ 2256610 h 2344739"/>
              <a:gd name="connsiteX140" fmla="*/ 5139596 w 12192001"/>
              <a:gd name="connsiteY140" fmla="*/ 2254509 h 2344739"/>
              <a:gd name="connsiteX141" fmla="*/ 5121659 w 12192001"/>
              <a:gd name="connsiteY141" fmla="*/ 2243656 h 2344739"/>
              <a:gd name="connsiteX142" fmla="*/ 5065790 w 12192001"/>
              <a:gd name="connsiteY142" fmla="*/ 2250227 h 2344739"/>
              <a:gd name="connsiteX143" fmla="*/ 5011514 w 12192001"/>
              <a:gd name="connsiteY143" fmla="*/ 2233846 h 2344739"/>
              <a:gd name="connsiteX144" fmla="*/ 4840441 w 12192001"/>
              <a:gd name="connsiteY144" fmla="*/ 2209829 h 2344739"/>
              <a:gd name="connsiteX145" fmla="*/ 4762447 w 12192001"/>
              <a:gd name="connsiteY145" fmla="*/ 2182061 h 2344739"/>
              <a:gd name="connsiteX146" fmla="*/ 4723186 w 12192001"/>
              <a:gd name="connsiteY146" fmla="*/ 2173047 h 2344739"/>
              <a:gd name="connsiteX147" fmla="*/ 4721176 w 12192001"/>
              <a:gd name="connsiteY147" fmla="*/ 2172298 h 2344739"/>
              <a:gd name="connsiteX148" fmla="*/ 4722111 w 12192001"/>
              <a:gd name="connsiteY148" fmla="*/ 2172087 h 2344739"/>
              <a:gd name="connsiteX149" fmla="*/ 4717202 w 12192001"/>
              <a:gd name="connsiteY149" fmla="*/ 2170817 h 2344739"/>
              <a:gd name="connsiteX150" fmla="*/ 4721176 w 12192001"/>
              <a:gd name="connsiteY150" fmla="*/ 2172298 h 2344739"/>
              <a:gd name="connsiteX151" fmla="*/ 4715526 w 12192001"/>
              <a:gd name="connsiteY151" fmla="*/ 2173573 h 2344739"/>
              <a:gd name="connsiteX152" fmla="*/ 4515814 w 12192001"/>
              <a:gd name="connsiteY152" fmla="*/ 2163671 h 2344739"/>
              <a:gd name="connsiteX153" fmla="*/ 4428543 w 12192001"/>
              <a:gd name="connsiteY153" fmla="*/ 2153020 h 2344739"/>
              <a:gd name="connsiteX154" fmla="*/ 4362875 w 12192001"/>
              <a:gd name="connsiteY154" fmla="*/ 2151674 h 2344739"/>
              <a:gd name="connsiteX155" fmla="*/ 4316966 w 12192001"/>
              <a:gd name="connsiteY155" fmla="*/ 2158289 h 2344739"/>
              <a:gd name="connsiteX156" fmla="*/ 4315110 w 12192001"/>
              <a:gd name="connsiteY156" fmla="*/ 2156948 h 2344739"/>
              <a:gd name="connsiteX157" fmla="*/ 4295144 w 12192001"/>
              <a:gd name="connsiteY157" fmla="*/ 2155069 h 2344739"/>
              <a:gd name="connsiteX158" fmla="*/ 4290064 w 12192001"/>
              <a:gd name="connsiteY158" fmla="*/ 2157986 h 2344739"/>
              <a:gd name="connsiteX159" fmla="*/ 4276142 w 12192001"/>
              <a:gd name="connsiteY159" fmla="*/ 2157740 h 2344739"/>
              <a:gd name="connsiteX160" fmla="*/ 4248117 w 12192001"/>
              <a:gd name="connsiteY160" fmla="*/ 2160064 h 2344739"/>
              <a:gd name="connsiteX161" fmla="*/ 4202051 w 12192001"/>
              <a:gd name="connsiteY161" fmla="*/ 2157269 h 2344739"/>
              <a:gd name="connsiteX162" fmla="*/ 4201745 w 12192001"/>
              <a:gd name="connsiteY162" fmla="*/ 2156010 h 2344739"/>
              <a:gd name="connsiteX163" fmla="*/ 4191248 w 12192001"/>
              <a:gd name="connsiteY163" fmla="*/ 2150376 h 2344739"/>
              <a:gd name="connsiteX164" fmla="*/ 4142745 w 12192001"/>
              <a:gd name="connsiteY164" fmla="*/ 2134511 h 2344739"/>
              <a:gd name="connsiteX165" fmla="*/ 4083097 w 12192001"/>
              <a:gd name="connsiteY165" fmla="*/ 2107978 h 2344739"/>
              <a:gd name="connsiteX166" fmla="*/ 4074546 w 12192001"/>
              <a:gd name="connsiteY166" fmla="*/ 2107143 h 2344739"/>
              <a:gd name="connsiteX167" fmla="*/ 4074427 w 12192001"/>
              <a:gd name="connsiteY167" fmla="*/ 2106844 h 2344739"/>
              <a:gd name="connsiteX168" fmla="*/ 4065510 w 12192001"/>
              <a:gd name="connsiteY168" fmla="*/ 2105400 h 2344739"/>
              <a:gd name="connsiteX169" fmla="*/ 4058954 w 12192001"/>
              <a:gd name="connsiteY169" fmla="*/ 2105618 h 2344739"/>
              <a:gd name="connsiteX170" fmla="*/ 4042364 w 12192001"/>
              <a:gd name="connsiteY170" fmla="*/ 2103997 h 2344739"/>
              <a:gd name="connsiteX171" fmla="*/ 4036997 w 12192001"/>
              <a:gd name="connsiteY171" fmla="*/ 2101563 h 2344739"/>
              <a:gd name="connsiteX172" fmla="*/ 4035363 w 12192001"/>
              <a:gd name="connsiteY172" fmla="*/ 2097896 h 2344739"/>
              <a:gd name="connsiteX173" fmla="*/ 4033778 w 12192001"/>
              <a:gd name="connsiteY173" fmla="*/ 2098131 h 2344739"/>
              <a:gd name="connsiteX174" fmla="*/ 4004538 w 12192001"/>
              <a:gd name="connsiteY174" fmla="*/ 2085563 h 2344739"/>
              <a:gd name="connsiteX175" fmla="*/ 3936846 w 12192001"/>
              <a:gd name="connsiteY175" fmla="*/ 2068106 h 2344739"/>
              <a:gd name="connsiteX176" fmla="*/ 3897275 w 12192001"/>
              <a:gd name="connsiteY176" fmla="*/ 2062451 h 2344739"/>
              <a:gd name="connsiteX177" fmla="*/ 3789760 w 12192001"/>
              <a:gd name="connsiteY177" fmla="*/ 2042213 h 2344739"/>
              <a:gd name="connsiteX178" fmla="*/ 3682513 w 12192001"/>
              <a:gd name="connsiteY178" fmla="*/ 2018290 h 2344739"/>
              <a:gd name="connsiteX179" fmla="*/ 3610035 w 12192001"/>
              <a:gd name="connsiteY179" fmla="*/ 1986019 h 2344739"/>
              <a:gd name="connsiteX180" fmla="*/ 3603855 w 12192001"/>
              <a:gd name="connsiteY180" fmla="*/ 1987381 h 2344739"/>
              <a:gd name="connsiteX181" fmla="*/ 3594736 w 12192001"/>
              <a:gd name="connsiteY181" fmla="*/ 1987545 h 2344739"/>
              <a:gd name="connsiteX182" fmla="*/ 3594501 w 12192001"/>
              <a:gd name="connsiteY182" fmla="*/ 1987276 h 2344739"/>
              <a:gd name="connsiteX183" fmla="*/ 3585978 w 12192001"/>
              <a:gd name="connsiteY183" fmla="*/ 1987966 h 2344739"/>
              <a:gd name="connsiteX184" fmla="*/ 3536135 w 12192001"/>
              <a:gd name="connsiteY184" fmla="*/ 1978267 h 2344739"/>
              <a:gd name="connsiteX185" fmla="*/ 3473223 w 12192001"/>
              <a:gd name="connsiteY185" fmla="*/ 1974606 h 2344739"/>
              <a:gd name="connsiteX186" fmla="*/ 3400728 w 12192001"/>
              <a:gd name="connsiteY186" fmla="*/ 1962558 h 2344739"/>
              <a:gd name="connsiteX187" fmla="*/ 3363888 w 12192001"/>
              <a:gd name="connsiteY187" fmla="*/ 1979510 h 2344739"/>
              <a:gd name="connsiteX188" fmla="*/ 3344026 w 12192001"/>
              <a:gd name="connsiteY188" fmla="*/ 1981192 h 2344739"/>
              <a:gd name="connsiteX189" fmla="*/ 3341698 w 12192001"/>
              <a:gd name="connsiteY189" fmla="*/ 1980217 h 2344739"/>
              <a:gd name="connsiteX190" fmla="*/ 3262356 w 12192001"/>
              <a:gd name="connsiteY190" fmla="*/ 1986094 h 2344739"/>
              <a:gd name="connsiteX191" fmla="*/ 3142556 w 12192001"/>
              <a:gd name="connsiteY191" fmla="*/ 1993869 h 2344739"/>
              <a:gd name="connsiteX192" fmla="*/ 3030291 w 12192001"/>
              <a:gd name="connsiteY192" fmla="*/ 1996512 h 2344739"/>
              <a:gd name="connsiteX193" fmla="*/ 2781569 w 12192001"/>
              <a:gd name="connsiteY193" fmla="*/ 2018333 h 2344739"/>
              <a:gd name="connsiteX194" fmla="*/ 2646527 w 12192001"/>
              <a:gd name="connsiteY194" fmla="*/ 2028869 h 2344739"/>
              <a:gd name="connsiteX195" fmla="*/ 2568028 w 12192001"/>
              <a:gd name="connsiteY195" fmla="*/ 2002628 h 2344739"/>
              <a:gd name="connsiteX196" fmla="*/ 2443255 w 12192001"/>
              <a:gd name="connsiteY196" fmla="*/ 2016529 h 2344739"/>
              <a:gd name="connsiteX197" fmla="*/ 2315112 w 12192001"/>
              <a:gd name="connsiteY197" fmla="*/ 2024996 h 2344739"/>
              <a:gd name="connsiteX198" fmla="*/ 2208578 w 12192001"/>
              <a:gd name="connsiteY198" fmla="*/ 2019763 h 2344739"/>
              <a:gd name="connsiteX199" fmla="*/ 2094665 w 12192001"/>
              <a:gd name="connsiteY199" fmla="*/ 2003052 h 2344739"/>
              <a:gd name="connsiteX200" fmla="*/ 1997356 w 12192001"/>
              <a:gd name="connsiteY200" fmla="*/ 1995032 h 2344739"/>
              <a:gd name="connsiteX201" fmla="*/ 1928172 w 12192001"/>
              <a:gd name="connsiteY201" fmla="*/ 2016977 h 2344739"/>
              <a:gd name="connsiteX202" fmla="*/ 1921650 w 12192001"/>
              <a:gd name="connsiteY202" fmla="*/ 2012146 h 2344739"/>
              <a:gd name="connsiteX203" fmla="*/ 1873080 w 12192001"/>
              <a:gd name="connsiteY203" fmla="*/ 2013741 h 2344739"/>
              <a:gd name="connsiteX204" fmla="*/ 1786655 w 12192001"/>
              <a:gd name="connsiteY204" fmla="*/ 2041363 h 2344739"/>
              <a:gd name="connsiteX205" fmla="*/ 1738204 w 12192001"/>
              <a:gd name="connsiteY205" fmla="*/ 2036312 h 2344739"/>
              <a:gd name="connsiteX206" fmla="*/ 1675071 w 12192001"/>
              <a:gd name="connsiteY206" fmla="*/ 2019963 h 2344739"/>
              <a:gd name="connsiteX207" fmla="*/ 1608669 w 12192001"/>
              <a:gd name="connsiteY207" fmla="*/ 2013066 h 2344739"/>
              <a:gd name="connsiteX208" fmla="*/ 1496110 w 12192001"/>
              <a:gd name="connsiteY208" fmla="*/ 1987476 h 2344739"/>
              <a:gd name="connsiteX209" fmla="*/ 1149979 w 12192001"/>
              <a:gd name="connsiteY209" fmla="*/ 1938041 h 2344739"/>
              <a:gd name="connsiteX210" fmla="*/ 858269 w 12192001"/>
              <a:gd name="connsiteY210" fmla="*/ 1928608 h 2344739"/>
              <a:gd name="connsiteX211" fmla="*/ 837540 w 12192001"/>
              <a:gd name="connsiteY211" fmla="*/ 1929821 h 2344739"/>
              <a:gd name="connsiteX212" fmla="*/ 816809 w 12192001"/>
              <a:gd name="connsiteY212" fmla="*/ 1927857 h 2344739"/>
              <a:gd name="connsiteX213" fmla="*/ 811506 w 12192001"/>
              <a:gd name="connsiteY213" fmla="*/ 1930751 h 2344739"/>
              <a:gd name="connsiteX214" fmla="*/ 797041 w 12192001"/>
              <a:gd name="connsiteY214" fmla="*/ 1930446 h 2344739"/>
              <a:gd name="connsiteX215" fmla="*/ 767901 w 12192001"/>
              <a:gd name="connsiteY215" fmla="*/ 1932653 h 2344739"/>
              <a:gd name="connsiteX216" fmla="*/ 763053 w 12192001"/>
              <a:gd name="connsiteY216" fmla="*/ 1930432 h 2344739"/>
              <a:gd name="connsiteX217" fmla="*/ 720047 w 12192001"/>
              <a:gd name="connsiteY217" fmla="*/ 1929661 h 2344739"/>
              <a:gd name="connsiteX218" fmla="*/ 719742 w 12192001"/>
              <a:gd name="connsiteY218" fmla="*/ 1928399 h 2344739"/>
              <a:gd name="connsiteX219" fmla="*/ 708875 w 12192001"/>
              <a:gd name="connsiteY219" fmla="*/ 1922722 h 2344739"/>
              <a:gd name="connsiteX220" fmla="*/ 596792 w 12192001"/>
              <a:gd name="connsiteY220" fmla="*/ 1879864 h 2344739"/>
              <a:gd name="connsiteX221" fmla="*/ 578535 w 12192001"/>
              <a:gd name="connsiteY221" fmla="*/ 1877212 h 2344739"/>
              <a:gd name="connsiteX222" fmla="*/ 571717 w 12192001"/>
              <a:gd name="connsiteY222" fmla="*/ 1877401 h 2344739"/>
              <a:gd name="connsiteX223" fmla="*/ 445099 w 12192001"/>
              <a:gd name="connsiteY223" fmla="*/ 1839371 h 2344739"/>
              <a:gd name="connsiteX224" fmla="*/ 404015 w 12192001"/>
              <a:gd name="connsiteY224" fmla="*/ 1833548 h 2344739"/>
              <a:gd name="connsiteX225" fmla="*/ 292435 w 12192001"/>
              <a:gd name="connsiteY225" fmla="*/ 1812852 h 2344739"/>
              <a:gd name="connsiteX226" fmla="*/ 118381 w 12192001"/>
              <a:gd name="connsiteY226" fmla="*/ 1761047 h 2344739"/>
              <a:gd name="connsiteX227" fmla="*/ 15526 w 12192001"/>
              <a:gd name="connsiteY227" fmla="*/ 1758191 h 2344739"/>
              <a:gd name="connsiteX228" fmla="*/ 2 w 12192001"/>
              <a:gd name="connsiteY228" fmla="*/ 1752722 h 2344739"/>
              <a:gd name="connsiteX229" fmla="*/ 1 w 12192001"/>
              <a:gd name="connsiteY229" fmla="*/ 762497 h 2344739"/>
              <a:gd name="connsiteX230" fmla="*/ 0 w 12192001"/>
              <a:gd name="connsiteY230" fmla="*/ 762497 h 2344739"/>
              <a:gd name="connsiteX231" fmla="*/ 0 w 12192001"/>
              <a:gd name="connsiteY231" fmla="*/ 222213 h 2344739"/>
              <a:gd name="connsiteX232" fmla="*/ 0 w 12192001"/>
              <a:gd name="connsiteY232"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312180 w 12192001"/>
              <a:gd name="connsiteY110" fmla="*/ 2132873 h 2344739"/>
              <a:gd name="connsiteX111" fmla="*/ 7310853 w 12192001"/>
              <a:gd name="connsiteY111" fmla="*/ 2131431 h 2344739"/>
              <a:gd name="connsiteX112" fmla="*/ 7218559 w 12192001"/>
              <a:gd name="connsiteY112" fmla="*/ 2156680 h 2344739"/>
              <a:gd name="connsiteX113" fmla="*/ 7201101 w 12192001"/>
              <a:gd name="connsiteY113" fmla="*/ 2161230 h 2344739"/>
              <a:gd name="connsiteX114" fmla="*/ 7197004 w 12192001"/>
              <a:gd name="connsiteY114" fmla="*/ 2166588 h 2344739"/>
              <a:gd name="connsiteX115" fmla="*/ 7170808 w 12192001"/>
              <a:gd name="connsiteY115" fmla="*/ 2171236 h 2344739"/>
              <a:gd name="connsiteX116" fmla="*/ 7096988 w 12192001"/>
              <a:gd name="connsiteY116" fmla="*/ 2183464 h 2344739"/>
              <a:gd name="connsiteX117" fmla="*/ 7018496 w 12192001"/>
              <a:gd name="connsiteY117" fmla="*/ 2183090 h 2344739"/>
              <a:gd name="connsiteX118" fmla="*/ 6904146 w 12192001"/>
              <a:gd name="connsiteY118" fmla="*/ 2212596 h 2344739"/>
              <a:gd name="connsiteX119" fmla="*/ 6708222 w 12192001"/>
              <a:gd name="connsiteY119" fmla="*/ 2240551 h 2344739"/>
              <a:gd name="connsiteX120" fmla="*/ 6549454 w 12192001"/>
              <a:gd name="connsiteY120" fmla="*/ 2269327 h 2344739"/>
              <a:gd name="connsiteX121" fmla="*/ 6317560 w 12192001"/>
              <a:gd name="connsiteY121" fmla="*/ 2316127 h 2344739"/>
              <a:gd name="connsiteX122" fmla="*/ 6168674 w 12192001"/>
              <a:gd name="connsiteY122" fmla="*/ 2318214 h 2344739"/>
              <a:gd name="connsiteX123" fmla="*/ 6073848 w 12192001"/>
              <a:gd name="connsiteY123" fmla="*/ 2338676 h 2344739"/>
              <a:gd name="connsiteX124" fmla="*/ 6068529 w 12192001"/>
              <a:gd name="connsiteY124" fmla="*/ 2337139 h 2344739"/>
              <a:gd name="connsiteX125" fmla="*/ 6048638 w 12192001"/>
              <a:gd name="connsiteY125" fmla="*/ 2337822 h 2344739"/>
              <a:gd name="connsiteX126" fmla="*/ 6041285 w 12192001"/>
              <a:gd name="connsiteY126" fmla="*/ 2329473 h 2344739"/>
              <a:gd name="connsiteX127" fmla="*/ 6010090 w 12192001"/>
              <a:gd name="connsiteY127" fmla="*/ 2324380 h 2344739"/>
              <a:gd name="connsiteX128" fmla="*/ 5957375 w 12192001"/>
              <a:gd name="connsiteY128" fmla="*/ 2328024 h 2344739"/>
              <a:gd name="connsiteX129" fmla="*/ 5758919 w 12192001"/>
              <a:gd name="connsiteY129" fmla="*/ 2343716 h 2344739"/>
              <a:gd name="connsiteX130" fmla="*/ 5626960 w 12192001"/>
              <a:gd name="connsiteY130" fmla="*/ 2344739 h 2344739"/>
              <a:gd name="connsiteX131" fmla="*/ 5470906 w 12192001"/>
              <a:gd name="connsiteY131" fmla="*/ 2330719 h 2344739"/>
              <a:gd name="connsiteX132" fmla="*/ 5432761 w 12192001"/>
              <a:gd name="connsiteY132" fmla="*/ 2319466 h 2344739"/>
              <a:gd name="connsiteX133" fmla="*/ 5381669 w 12192001"/>
              <a:gd name="connsiteY133" fmla="*/ 2301764 h 2344739"/>
              <a:gd name="connsiteX134" fmla="*/ 5261764 w 12192001"/>
              <a:gd name="connsiteY134" fmla="*/ 2281347 h 2344739"/>
              <a:gd name="connsiteX135" fmla="*/ 5222961 w 12192001"/>
              <a:gd name="connsiteY135" fmla="*/ 2270223 h 2344739"/>
              <a:gd name="connsiteX136" fmla="*/ 5174660 w 12192001"/>
              <a:gd name="connsiteY136" fmla="*/ 2267233 h 2344739"/>
              <a:gd name="connsiteX137" fmla="*/ 5156554 w 12192001"/>
              <a:gd name="connsiteY137" fmla="*/ 2260010 h 2344739"/>
              <a:gd name="connsiteX138" fmla="*/ 5142599 w 12192001"/>
              <a:gd name="connsiteY138" fmla="*/ 2256610 h 2344739"/>
              <a:gd name="connsiteX139" fmla="*/ 5139596 w 12192001"/>
              <a:gd name="connsiteY139" fmla="*/ 2254509 h 2344739"/>
              <a:gd name="connsiteX140" fmla="*/ 5121659 w 12192001"/>
              <a:gd name="connsiteY140" fmla="*/ 2243656 h 2344739"/>
              <a:gd name="connsiteX141" fmla="*/ 5065790 w 12192001"/>
              <a:gd name="connsiteY141" fmla="*/ 2250227 h 2344739"/>
              <a:gd name="connsiteX142" fmla="*/ 5011514 w 12192001"/>
              <a:gd name="connsiteY142" fmla="*/ 2233846 h 2344739"/>
              <a:gd name="connsiteX143" fmla="*/ 4840441 w 12192001"/>
              <a:gd name="connsiteY143" fmla="*/ 2209829 h 2344739"/>
              <a:gd name="connsiteX144" fmla="*/ 4762447 w 12192001"/>
              <a:gd name="connsiteY144" fmla="*/ 2182061 h 2344739"/>
              <a:gd name="connsiteX145" fmla="*/ 4723186 w 12192001"/>
              <a:gd name="connsiteY145" fmla="*/ 2173047 h 2344739"/>
              <a:gd name="connsiteX146" fmla="*/ 4721176 w 12192001"/>
              <a:gd name="connsiteY146" fmla="*/ 2172298 h 2344739"/>
              <a:gd name="connsiteX147" fmla="*/ 4722111 w 12192001"/>
              <a:gd name="connsiteY147" fmla="*/ 2172087 h 2344739"/>
              <a:gd name="connsiteX148" fmla="*/ 4717202 w 12192001"/>
              <a:gd name="connsiteY148" fmla="*/ 2170817 h 2344739"/>
              <a:gd name="connsiteX149" fmla="*/ 4721176 w 12192001"/>
              <a:gd name="connsiteY149" fmla="*/ 2172298 h 2344739"/>
              <a:gd name="connsiteX150" fmla="*/ 4715526 w 12192001"/>
              <a:gd name="connsiteY150" fmla="*/ 2173573 h 2344739"/>
              <a:gd name="connsiteX151" fmla="*/ 4515814 w 12192001"/>
              <a:gd name="connsiteY151" fmla="*/ 2163671 h 2344739"/>
              <a:gd name="connsiteX152" fmla="*/ 4428543 w 12192001"/>
              <a:gd name="connsiteY152" fmla="*/ 2153020 h 2344739"/>
              <a:gd name="connsiteX153" fmla="*/ 4362875 w 12192001"/>
              <a:gd name="connsiteY153" fmla="*/ 2151674 h 2344739"/>
              <a:gd name="connsiteX154" fmla="*/ 4316966 w 12192001"/>
              <a:gd name="connsiteY154" fmla="*/ 2158289 h 2344739"/>
              <a:gd name="connsiteX155" fmla="*/ 4315110 w 12192001"/>
              <a:gd name="connsiteY155" fmla="*/ 2156948 h 2344739"/>
              <a:gd name="connsiteX156" fmla="*/ 4295144 w 12192001"/>
              <a:gd name="connsiteY156" fmla="*/ 2155069 h 2344739"/>
              <a:gd name="connsiteX157" fmla="*/ 4290064 w 12192001"/>
              <a:gd name="connsiteY157" fmla="*/ 2157986 h 2344739"/>
              <a:gd name="connsiteX158" fmla="*/ 4276142 w 12192001"/>
              <a:gd name="connsiteY158" fmla="*/ 2157740 h 2344739"/>
              <a:gd name="connsiteX159" fmla="*/ 4248117 w 12192001"/>
              <a:gd name="connsiteY159" fmla="*/ 2160064 h 2344739"/>
              <a:gd name="connsiteX160" fmla="*/ 4202051 w 12192001"/>
              <a:gd name="connsiteY160" fmla="*/ 2157269 h 2344739"/>
              <a:gd name="connsiteX161" fmla="*/ 4201745 w 12192001"/>
              <a:gd name="connsiteY161" fmla="*/ 2156010 h 2344739"/>
              <a:gd name="connsiteX162" fmla="*/ 4191248 w 12192001"/>
              <a:gd name="connsiteY162" fmla="*/ 2150376 h 2344739"/>
              <a:gd name="connsiteX163" fmla="*/ 4142745 w 12192001"/>
              <a:gd name="connsiteY163" fmla="*/ 2134511 h 2344739"/>
              <a:gd name="connsiteX164" fmla="*/ 4083097 w 12192001"/>
              <a:gd name="connsiteY164" fmla="*/ 2107978 h 2344739"/>
              <a:gd name="connsiteX165" fmla="*/ 4074546 w 12192001"/>
              <a:gd name="connsiteY165" fmla="*/ 2107143 h 2344739"/>
              <a:gd name="connsiteX166" fmla="*/ 4074427 w 12192001"/>
              <a:gd name="connsiteY166" fmla="*/ 2106844 h 2344739"/>
              <a:gd name="connsiteX167" fmla="*/ 4065510 w 12192001"/>
              <a:gd name="connsiteY167" fmla="*/ 2105400 h 2344739"/>
              <a:gd name="connsiteX168" fmla="*/ 4058954 w 12192001"/>
              <a:gd name="connsiteY168" fmla="*/ 2105618 h 2344739"/>
              <a:gd name="connsiteX169" fmla="*/ 4042364 w 12192001"/>
              <a:gd name="connsiteY169" fmla="*/ 2103997 h 2344739"/>
              <a:gd name="connsiteX170" fmla="*/ 4036997 w 12192001"/>
              <a:gd name="connsiteY170" fmla="*/ 2101563 h 2344739"/>
              <a:gd name="connsiteX171" fmla="*/ 4035363 w 12192001"/>
              <a:gd name="connsiteY171" fmla="*/ 2097896 h 2344739"/>
              <a:gd name="connsiteX172" fmla="*/ 4033778 w 12192001"/>
              <a:gd name="connsiteY172" fmla="*/ 2098131 h 2344739"/>
              <a:gd name="connsiteX173" fmla="*/ 4004538 w 12192001"/>
              <a:gd name="connsiteY173" fmla="*/ 2085563 h 2344739"/>
              <a:gd name="connsiteX174" fmla="*/ 3936846 w 12192001"/>
              <a:gd name="connsiteY174" fmla="*/ 2068106 h 2344739"/>
              <a:gd name="connsiteX175" fmla="*/ 3897275 w 12192001"/>
              <a:gd name="connsiteY175" fmla="*/ 2062451 h 2344739"/>
              <a:gd name="connsiteX176" fmla="*/ 3789760 w 12192001"/>
              <a:gd name="connsiteY176" fmla="*/ 2042213 h 2344739"/>
              <a:gd name="connsiteX177" fmla="*/ 3682513 w 12192001"/>
              <a:gd name="connsiteY177" fmla="*/ 2018290 h 2344739"/>
              <a:gd name="connsiteX178" fmla="*/ 3610035 w 12192001"/>
              <a:gd name="connsiteY178" fmla="*/ 1986019 h 2344739"/>
              <a:gd name="connsiteX179" fmla="*/ 3603855 w 12192001"/>
              <a:gd name="connsiteY179" fmla="*/ 1987381 h 2344739"/>
              <a:gd name="connsiteX180" fmla="*/ 3594736 w 12192001"/>
              <a:gd name="connsiteY180" fmla="*/ 1987545 h 2344739"/>
              <a:gd name="connsiteX181" fmla="*/ 3594501 w 12192001"/>
              <a:gd name="connsiteY181" fmla="*/ 1987276 h 2344739"/>
              <a:gd name="connsiteX182" fmla="*/ 3585978 w 12192001"/>
              <a:gd name="connsiteY182" fmla="*/ 1987966 h 2344739"/>
              <a:gd name="connsiteX183" fmla="*/ 3536135 w 12192001"/>
              <a:gd name="connsiteY183" fmla="*/ 1978267 h 2344739"/>
              <a:gd name="connsiteX184" fmla="*/ 3473223 w 12192001"/>
              <a:gd name="connsiteY184" fmla="*/ 1974606 h 2344739"/>
              <a:gd name="connsiteX185" fmla="*/ 3400728 w 12192001"/>
              <a:gd name="connsiteY185" fmla="*/ 1962558 h 2344739"/>
              <a:gd name="connsiteX186" fmla="*/ 3363888 w 12192001"/>
              <a:gd name="connsiteY186" fmla="*/ 1979510 h 2344739"/>
              <a:gd name="connsiteX187" fmla="*/ 3344026 w 12192001"/>
              <a:gd name="connsiteY187" fmla="*/ 1981192 h 2344739"/>
              <a:gd name="connsiteX188" fmla="*/ 3341698 w 12192001"/>
              <a:gd name="connsiteY188" fmla="*/ 1980217 h 2344739"/>
              <a:gd name="connsiteX189" fmla="*/ 3262356 w 12192001"/>
              <a:gd name="connsiteY189" fmla="*/ 1986094 h 2344739"/>
              <a:gd name="connsiteX190" fmla="*/ 3142556 w 12192001"/>
              <a:gd name="connsiteY190" fmla="*/ 1993869 h 2344739"/>
              <a:gd name="connsiteX191" fmla="*/ 3030291 w 12192001"/>
              <a:gd name="connsiteY191" fmla="*/ 1996512 h 2344739"/>
              <a:gd name="connsiteX192" fmla="*/ 2781569 w 12192001"/>
              <a:gd name="connsiteY192" fmla="*/ 2018333 h 2344739"/>
              <a:gd name="connsiteX193" fmla="*/ 2646527 w 12192001"/>
              <a:gd name="connsiteY193" fmla="*/ 2028869 h 2344739"/>
              <a:gd name="connsiteX194" fmla="*/ 2568028 w 12192001"/>
              <a:gd name="connsiteY194" fmla="*/ 2002628 h 2344739"/>
              <a:gd name="connsiteX195" fmla="*/ 2443255 w 12192001"/>
              <a:gd name="connsiteY195" fmla="*/ 2016529 h 2344739"/>
              <a:gd name="connsiteX196" fmla="*/ 2315112 w 12192001"/>
              <a:gd name="connsiteY196" fmla="*/ 2024996 h 2344739"/>
              <a:gd name="connsiteX197" fmla="*/ 2208578 w 12192001"/>
              <a:gd name="connsiteY197" fmla="*/ 2019763 h 2344739"/>
              <a:gd name="connsiteX198" fmla="*/ 2094665 w 12192001"/>
              <a:gd name="connsiteY198" fmla="*/ 2003052 h 2344739"/>
              <a:gd name="connsiteX199" fmla="*/ 1997356 w 12192001"/>
              <a:gd name="connsiteY199" fmla="*/ 1995032 h 2344739"/>
              <a:gd name="connsiteX200" fmla="*/ 1928172 w 12192001"/>
              <a:gd name="connsiteY200" fmla="*/ 2016977 h 2344739"/>
              <a:gd name="connsiteX201" fmla="*/ 1921650 w 12192001"/>
              <a:gd name="connsiteY201" fmla="*/ 2012146 h 2344739"/>
              <a:gd name="connsiteX202" fmla="*/ 1873080 w 12192001"/>
              <a:gd name="connsiteY202" fmla="*/ 2013741 h 2344739"/>
              <a:gd name="connsiteX203" fmla="*/ 1786655 w 12192001"/>
              <a:gd name="connsiteY203" fmla="*/ 2041363 h 2344739"/>
              <a:gd name="connsiteX204" fmla="*/ 1738204 w 12192001"/>
              <a:gd name="connsiteY204" fmla="*/ 2036312 h 2344739"/>
              <a:gd name="connsiteX205" fmla="*/ 1675071 w 12192001"/>
              <a:gd name="connsiteY205" fmla="*/ 2019963 h 2344739"/>
              <a:gd name="connsiteX206" fmla="*/ 1608669 w 12192001"/>
              <a:gd name="connsiteY206" fmla="*/ 2013066 h 2344739"/>
              <a:gd name="connsiteX207" fmla="*/ 1496110 w 12192001"/>
              <a:gd name="connsiteY207" fmla="*/ 1987476 h 2344739"/>
              <a:gd name="connsiteX208" fmla="*/ 1149979 w 12192001"/>
              <a:gd name="connsiteY208" fmla="*/ 1938041 h 2344739"/>
              <a:gd name="connsiteX209" fmla="*/ 858269 w 12192001"/>
              <a:gd name="connsiteY209" fmla="*/ 1928608 h 2344739"/>
              <a:gd name="connsiteX210" fmla="*/ 837540 w 12192001"/>
              <a:gd name="connsiteY210" fmla="*/ 1929821 h 2344739"/>
              <a:gd name="connsiteX211" fmla="*/ 816809 w 12192001"/>
              <a:gd name="connsiteY211" fmla="*/ 1927857 h 2344739"/>
              <a:gd name="connsiteX212" fmla="*/ 811506 w 12192001"/>
              <a:gd name="connsiteY212" fmla="*/ 1930751 h 2344739"/>
              <a:gd name="connsiteX213" fmla="*/ 797041 w 12192001"/>
              <a:gd name="connsiteY213" fmla="*/ 1930446 h 2344739"/>
              <a:gd name="connsiteX214" fmla="*/ 767901 w 12192001"/>
              <a:gd name="connsiteY214" fmla="*/ 1932653 h 2344739"/>
              <a:gd name="connsiteX215" fmla="*/ 763053 w 12192001"/>
              <a:gd name="connsiteY215" fmla="*/ 1930432 h 2344739"/>
              <a:gd name="connsiteX216" fmla="*/ 720047 w 12192001"/>
              <a:gd name="connsiteY216" fmla="*/ 1929661 h 2344739"/>
              <a:gd name="connsiteX217" fmla="*/ 719742 w 12192001"/>
              <a:gd name="connsiteY217" fmla="*/ 1928399 h 2344739"/>
              <a:gd name="connsiteX218" fmla="*/ 708875 w 12192001"/>
              <a:gd name="connsiteY218" fmla="*/ 1922722 h 2344739"/>
              <a:gd name="connsiteX219" fmla="*/ 596792 w 12192001"/>
              <a:gd name="connsiteY219" fmla="*/ 1879864 h 2344739"/>
              <a:gd name="connsiteX220" fmla="*/ 578535 w 12192001"/>
              <a:gd name="connsiteY220" fmla="*/ 1877212 h 2344739"/>
              <a:gd name="connsiteX221" fmla="*/ 571717 w 12192001"/>
              <a:gd name="connsiteY221" fmla="*/ 1877401 h 2344739"/>
              <a:gd name="connsiteX222" fmla="*/ 445099 w 12192001"/>
              <a:gd name="connsiteY222" fmla="*/ 1839371 h 2344739"/>
              <a:gd name="connsiteX223" fmla="*/ 404015 w 12192001"/>
              <a:gd name="connsiteY223" fmla="*/ 1833548 h 2344739"/>
              <a:gd name="connsiteX224" fmla="*/ 292435 w 12192001"/>
              <a:gd name="connsiteY224" fmla="*/ 1812852 h 2344739"/>
              <a:gd name="connsiteX225" fmla="*/ 118381 w 12192001"/>
              <a:gd name="connsiteY225" fmla="*/ 1761047 h 2344739"/>
              <a:gd name="connsiteX226" fmla="*/ 15526 w 12192001"/>
              <a:gd name="connsiteY226" fmla="*/ 1758191 h 2344739"/>
              <a:gd name="connsiteX227" fmla="*/ 2 w 12192001"/>
              <a:gd name="connsiteY227" fmla="*/ 1752722 h 2344739"/>
              <a:gd name="connsiteX228" fmla="*/ 1 w 12192001"/>
              <a:gd name="connsiteY228" fmla="*/ 762497 h 2344739"/>
              <a:gd name="connsiteX229" fmla="*/ 0 w 12192001"/>
              <a:gd name="connsiteY229" fmla="*/ 762497 h 2344739"/>
              <a:gd name="connsiteX230" fmla="*/ 0 w 12192001"/>
              <a:gd name="connsiteY230" fmla="*/ 222213 h 2344739"/>
              <a:gd name="connsiteX231" fmla="*/ 0 w 12192001"/>
              <a:gd name="connsiteY231"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312180 w 12192001"/>
              <a:gd name="connsiteY110" fmla="*/ 2132873 h 2344739"/>
              <a:gd name="connsiteX111" fmla="*/ 7218559 w 12192001"/>
              <a:gd name="connsiteY111" fmla="*/ 2156680 h 2344739"/>
              <a:gd name="connsiteX112" fmla="*/ 7201101 w 12192001"/>
              <a:gd name="connsiteY112" fmla="*/ 2161230 h 2344739"/>
              <a:gd name="connsiteX113" fmla="*/ 7197004 w 12192001"/>
              <a:gd name="connsiteY113" fmla="*/ 2166588 h 2344739"/>
              <a:gd name="connsiteX114" fmla="*/ 7170808 w 12192001"/>
              <a:gd name="connsiteY114" fmla="*/ 2171236 h 2344739"/>
              <a:gd name="connsiteX115" fmla="*/ 7096988 w 12192001"/>
              <a:gd name="connsiteY115" fmla="*/ 2183464 h 2344739"/>
              <a:gd name="connsiteX116" fmla="*/ 7018496 w 12192001"/>
              <a:gd name="connsiteY116" fmla="*/ 2183090 h 2344739"/>
              <a:gd name="connsiteX117" fmla="*/ 6904146 w 12192001"/>
              <a:gd name="connsiteY117" fmla="*/ 2212596 h 2344739"/>
              <a:gd name="connsiteX118" fmla="*/ 6708222 w 12192001"/>
              <a:gd name="connsiteY118" fmla="*/ 2240551 h 2344739"/>
              <a:gd name="connsiteX119" fmla="*/ 6549454 w 12192001"/>
              <a:gd name="connsiteY119" fmla="*/ 2269327 h 2344739"/>
              <a:gd name="connsiteX120" fmla="*/ 6317560 w 12192001"/>
              <a:gd name="connsiteY120" fmla="*/ 2316127 h 2344739"/>
              <a:gd name="connsiteX121" fmla="*/ 6168674 w 12192001"/>
              <a:gd name="connsiteY121" fmla="*/ 2318214 h 2344739"/>
              <a:gd name="connsiteX122" fmla="*/ 6073848 w 12192001"/>
              <a:gd name="connsiteY122" fmla="*/ 2338676 h 2344739"/>
              <a:gd name="connsiteX123" fmla="*/ 6068529 w 12192001"/>
              <a:gd name="connsiteY123" fmla="*/ 2337139 h 2344739"/>
              <a:gd name="connsiteX124" fmla="*/ 6048638 w 12192001"/>
              <a:gd name="connsiteY124" fmla="*/ 2337822 h 2344739"/>
              <a:gd name="connsiteX125" fmla="*/ 6041285 w 12192001"/>
              <a:gd name="connsiteY125" fmla="*/ 2329473 h 2344739"/>
              <a:gd name="connsiteX126" fmla="*/ 6010090 w 12192001"/>
              <a:gd name="connsiteY126" fmla="*/ 2324380 h 2344739"/>
              <a:gd name="connsiteX127" fmla="*/ 5957375 w 12192001"/>
              <a:gd name="connsiteY127" fmla="*/ 2328024 h 2344739"/>
              <a:gd name="connsiteX128" fmla="*/ 5758919 w 12192001"/>
              <a:gd name="connsiteY128" fmla="*/ 2343716 h 2344739"/>
              <a:gd name="connsiteX129" fmla="*/ 5626960 w 12192001"/>
              <a:gd name="connsiteY129" fmla="*/ 2344739 h 2344739"/>
              <a:gd name="connsiteX130" fmla="*/ 5470906 w 12192001"/>
              <a:gd name="connsiteY130" fmla="*/ 2330719 h 2344739"/>
              <a:gd name="connsiteX131" fmla="*/ 5432761 w 12192001"/>
              <a:gd name="connsiteY131" fmla="*/ 2319466 h 2344739"/>
              <a:gd name="connsiteX132" fmla="*/ 5381669 w 12192001"/>
              <a:gd name="connsiteY132" fmla="*/ 2301764 h 2344739"/>
              <a:gd name="connsiteX133" fmla="*/ 5261764 w 12192001"/>
              <a:gd name="connsiteY133" fmla="*/ 2281347 h 2344739"/>
              <a:gd name="connsiteX134" fmla="*/ 5222961 w 12192001"/>
              <a:gd name="connsiteY134" fmla="*/ 2270223 h 2344739"/>
              <a:gd name="connsiteX135" fmla="*/ 5174660 w 12192001"/>
              <a:gd name="connsiteY135" fmla="*/ 2267233 h 2344739"/>
              <a:gd name="connsiteX136" fmla="*/ 5156554 w 12192001"/>
              <a:gd name="connsiteY136" fmla="*/ 2260010 h 2344739"/>
              <a:gd name="connsiteX137" fmla="*/ 5142599 w 12192001"/>
              <a:gd name="connsiteY137" fmla="*/ 2256610 h 2344739"/>
              <a:gd name="connsiteX138" fmla="*/ 5139596 w 12192001"/>
              <a:gd name="connsiteY138" fmla="*/ 2254509 h 2344739"/>
              <a:gd name="connsiteX139" fmla="*/ 5121659 w 12192001"/>
              <a:gd name="connsiteY139" fmla="*/ 2243656 h 2344739"/>
              <a:gd name="connsiteX140" fmla="*/ 5065790 w 12192001"/>
              <a:gd name="connsiteY140" fmla="*/ 2250227 h 2344739"/>
              <a:gd name="connsiteX141" fmla="*/ 5011514 w 12192001"/>
              <a:gd name="connsiteY141" fmla="*/ 2233846 h 2344739"/>
              <a:gd name="connsiteX142" fmla="*/ 4840441 w 12192001"/>
              <a:gd name="connsiteY142" fmla="*/ 2209829 h 2344739"/>
              <a:gd name="connsiteX143" fmla="*/ 4762447 w 12192001"/>
              <a:gd name="connsiteY143" fmla="*/ 2182061 h 2344739"/>
              <a:gd name="connsiteX144" fmla="*/ 4723186 w 12192001"/>
              <a:gd name="connsiteY144" fmla="*/ 2173047 h 2344739"/>
              <a:gd name="connsiteX145" fmla="*/ 4721176 w 12192001"/>
              <a:gd name="connsiteY145" fmla="*/ 2172298 h 2344739"/>
              <a:gd name="connsiteX146" fmla="*/ 4722111 w 12192001"/>
              <a:gd name="connsiteY146" fmla="*/ 2172087 h 2344739"/>
              <a:gd name="connsiteX147" fmla="*/ 4717202 w 12192001"/>
              <a:gd name="connsiteY147" fmla="*/ 2170817 h 2344739"/>
              <a:gd name="connsiteX148" fmla="*/ 4721176 w 12192001"/>
              <a:gd name="connsiteY148" fmla="*/ 2172298 h 2344739"/>
              <a:gd name="connsiteX149" fmla="*/ 4715526 w 12192001"/>
              <a:gd name="connsiteY149" fmla="*/ 2173573 h 2344739"/>
              <a:gd name="connsiteX150" fmla="*/ 4515814 w 12192001"/>
              <a:gd name="connsiteY150" fmla="*/ 2163671 h 2344739"/>
              <a:gd name="connsiteX151" fmla="*/ 4428543 w 12192001"/>
              <a:gd name="connsiteY151" fmla="*/ 2153020 h 2344739"/>
              <a:gd name="connsiteX152" fmla="*/ 4362875 w 12192001"/>
              <a:gd name="connsiteY152" fmla="*/ 2151674 h 2344739"/>
              <a:gd name="connsiteX153" fmla="*/ 4316966 w 12192001"/>
              <a:gd name="connsiteY153" fmla="*/ 2158289 h 2344739"/>
              <a:gd name="connsiteX154" fmla="*/ 4315110 w 12192001"/>
              <a:gd name="connsiteY154" fmla="*/ 2156948 h 2344739"/>
              <a:gd name="connsiteX155" fmla="*/ 4295144 w 12192001"/>
              <a:gd name="connsiteY155" fmla="*/ 2155069 h 2344739"/>
              <a:gd name="connsiteX156" fmla="*/ 4290064 w 12192001"/>
              <a:gd name="connsiteY156" fmla="*/ 2157986 h 2344739"/>
              <a:gd name="connsiteX157" fmla="*/ 4276142 w 12192001"/>
              <a:gd name="connsiteY157" fmla="*/ 2157740 h 2344739"/>
              <a:gd name="connsiteX158" fmla="*/ 4248117 w 12192001"/>
              <a:gd name="connsiteY158" fmla="*/ 2160064 h 2344739"/>
              <a:gd name="connsiteX159" fmla="*/ 4202051 w 12192001"/>
              <a:gd name="connsiteY159" fmla="*/ 2157269 h 2344739"/>
              <a:gd name="connsiteX160" fmla="*/ 4201745 w 12192001"/>
              <a:gd name="connsiteY160" fmla="*/ 2156010 h 2344739"/>
              <a:gd name="connsiteX161" fmla="*/ 4191248 w 12192001"/>
              <a:gd name="connsiteY161" fmla="*/ 2150376 h 2344739"/>
              <a:gd name="connsiteX162" fmla="*/ 4142745 w 12192001"/>
              <a:gd name="connsiteY162" fmla="*/ 2134511 h 2344739"/>
              <a:gd name="connsiteX163" fmla="*/ 4083097 w 12192001"/>
              <a:gd name="connsiteY163" fmla="*/ 2107978 h 2344739"/>
              <a:gd name="connsiteX164" fmla="*/ 4074546 w 12192001"/>
              <a:gd name="connsiteY164" fmla="*/ 2107143 h 2344739"/>
              <a:gd name="connsiteX165" fmla="*/ 4074427 w 12192001"/>
              <a:gd name="connsiteY165" fmla="*/ 2106844 h 2344739"/>
              <a:gd name="connsiteX166" fmla="*/ 4065510 w 12192001"/>
              <a:gd name="connsiteY166" fmla="*/ 2105400 h 2344739"/>
              <a:gd name="connsiteX167" fmla="*/ 4058954 w 12192001"/>
              <a:gd name="connsiteY167" fmla="*/ 2105618 h 2344739"/>
              <a:gd name="connsiteX168" fmla="*/ 4042364 w 12192001"/>
              <a:gd name="connsiteY168" fmla="*/ 2103997 h 2344739"/>
              <a:gd name="connsiteX169" fmla="*/ 4036997 w 12192001"/>
              <a:gd name="connsiteY169" fmla="*/ 2101563 h 2344739"/>
              <a:gd name="connsiteX170" fmla="*/ 4035363 w 12192001"/>
              <a:gd name="connsiteY170" fmla="*/ 2097896 h 2344739"/>
              <a:gd name="connsiteX171" fmla="*/ 4033778 w 12192001"/>
              <a:gd name="connsiteY171" fmla="*/ 2098131 h 2344739"/>
              <a:gd name="connsiteX172" fmla="*/ 4004538 w 12192001"/>
              <a:gd name="connsiteY172" fmla="*/ 2085563 h 2344739"/>
              <a:gd name="connsiteX173" fmla="*/ 3936846 w 12192001"/>
              <a:gd name="connsiteY173" fmla="*/ 2068106 h 2344739"/>
              <a:gd name="connsiteX174" fmla="*/ 3897275 w 12192001"/>
              <a:gd name="connsiteY174" fmla="*/ 2062451 h 2344739"/>
              <a:gd name="connsiteX175" fmla="*/ 3789760 w 12192001"/>
              <a:gd name="connsiteY175" fmla="*/ 2042213 h 2344739"/>
              <a:gd name="connsiteX176" fmla="*/ 3682513 w 12192001"/>
              <a:gd name="connsiteY176" fmla="*/ 2018290 h 2344739"/>
              <a:gd name="connsiteX177" fmla="*/ 3610035 w 12192001"/>
              <a:gd name="connsiteY177" fmla="*/ 1986019 h 2344739"/>
              <a:gd name="connsiteX178" fmla="*/ 3603855 w 12192001"/>
              <a:gd name="connsiteY178" fmla="*/ 1987381 h 2344739"/>
              <a:gd name="connsiteX179" fmla="*/ 3594736 w 12192001"/>
              <a:gd name="connsiteY179" fmla="*/ 1987545 h 2344739"/>
              <a:gd name="connsiteX180" fmla="*/ 3594501 w 12192001"/>
              <a:gd name="connsiteY180" fmla="*/ 1987276 h 2344739"/>
              <a:gd name="connsiteX181" fmla="*/ 3585978 w 12192001"/>
              <a:gd name="connsiteY181" fmla="*/ 1987966 h 2344739"/>
              <a:gd name="connsiteX182" fmla="*/ 3536135 w 12192001"/>
              <a:gd name="connsiteY182" fmla="*/ 1978267 h 2344739"/>
              <a:gd name="connsiteX183" fmla="*/ 3473223 w 12192001"/>
              <a:gd name="connsiteY183" fmla="*/ 1974606 h 2344739"/>
              <a:gd name="connsiteX184" fmla="*/ 3400728 w 12192001"/>
              <a:gd name="connsiteY184" fmla="*/ 1962558 h 2344739"/>
              <a:gd name="connsiteX185" fmla="*/ 3363888 w 12192001"/>
              <a:gd name="connsiteY185" fmla="*/ 1979510 h 2344739"/>
              <a:gd name="connsiteX186" fmla="*/ 3344026 w 12192001"/>
              <a:gd name="connsiteY186" fmla="*/ 1981192 h 2344739"/>
              <a:gd name="connsiteX187" fmla="*/ 3341698 w 12192001"/>
              <a:gd name="connsiteY187" fmla="*/ 1980217 h 2344739"/>
              <a:gd name="connsiteX188" fmla="*/ 3262356 w 12192001"/>
              <a:gd name="connsiteY188" fmla="*/ 1986094 h 2344739"/>
              <a:gd name="connsiteX189" fmla="*/ 3142556 w 12192001"/>
              <a:gd name="connsiteY189" fmla="*/ 1993869 h 2344739"/>
              <a:gd name="connsiteX190" fmla="*/ 3030291 w 12192001"/>
              <a:gd name="connsiteY190" fmla="*/ 1996512 h 2344739"/>
              <a:gd name="connsiteX191" fmla="*/ 2781569 w 12192001"/>
              <a:gd name="connsiteY191" fmla="*/ 2018333 h 2344739"/>
              <a:gd name="connsiteX192" fmla="*/ 2646527 w 12192001"/>
              <a:gd name="connsiteY192" fmla="*/ 2028869 h 2344739"/>
              <a:gd name="connsiteX193" fmla="*/ 2568028 w 12192001"/>
              <a:gd name="connsiteY193" fmla="*/ 2002628 h 2344739"/>
              <a:gd name="connsiteX194" fmla="*/ 2443255 w 12192001"/>
              <a:gd name="connsiteY194" fmla="*/ 2016529 h 2344739"/>
              <a:gd name="connsiteX195" fmla="*/ 2315112 w 12192001"/>
              <a:gd name="connsiteY195" fmla="*/ 2024996 h 2344739"/>
              <a:gd name="connsiteX196" fmla="*/ 2208578 w 12192001"/>
              <a:gd name="connsiteY196" fmla="*/ 2019763 h 2344739"/>
              <a:gd name="connsiteX197" fmla="*/ 2094665 w 12192001"/>
              <a:gd name="connsiteY197" fmla="*/ 2003052 h 2344739"/>
              <a:gd name="connsiteX198" fmla="*/ 1997356 w 12192001"/>
              <a:gd name="connsiteY198" fmla="*/ 1995032 h 2344739"/>
              <a:gd name="connsiteX199" fmla="*/ 1928172 w 12192001"/>
              <a:gd name="connsiteY199" fmla="*/ 2016977 h 2344739"/>
              <a:gd name="connsiteX200" fmla="*/ 1921650 w 12192001"/>
              <a:gd name="connsiteY200" fmla="*/ 2012146 h 2344739"/>
              <a:gd name="connsiteX201" fmla="*/ 1873080 w 12192001"/>
              <a:gd name="connsiteY201" fmla="*/ 2013741 h 2344739"/>
              <a:gd name="connsiteX202" fmla="*/ 1786655 w 12192001"/>
              <a:gd name="connsiteY202" fmla="*/ 2041363 h 2344739"/>
              <a:gd name="connsiteX203" fmla="*/ 1738204 w 12192001"/>
              <a:gd name="connsiteY203" fmla="*/ 2036312 h 2344739"/>
              <a:gd name="connsiteX204" fmla="*/ 1675071 w 12192001"/>
              <a:gd name="connsiteY204" fmla="*/ 2019963 h 2344739"/>
              <a:gd name="connsiteX205" fmla="*/ 1608669 w 12192001"/>
              <a:gd name="connsiteY205" fmla="*/ 2013066 h 2344739"/>
              <a:gd name="connsiteX206" fmla="*/ 1496110 w 12192001"/>
              <a:gd name="connsiteY206" fmla="*/ 1987476 h 2344739"/>
              <a:gd name="connsiteX207" fmla="*/ 1149979 w 12192001"/>
              <a:gd name="connsiteY207" fmla="*/ 1938041 h 2344739"/>
              <a:gd name="connsiteX208" fmla="*/ 858269 w 12192001"/>
              <a:gd name="connsiteY208" fmla="*/ 1928608 h 2344739"/>
              <a:gd name="connsiteX209" fmla="*/ 837540 w 12192001"/>
              <a:gd name="connsiteY209" fmla="*/ 1929821 h 2344739"/>
              <a:gd name="connsiteX210" fmla="*/ 816809 w 12192001"/>
              <a:gd name="connsiteY210" fmla="*/ 1927857 h 2344739"/>
              <a:gd name="connsiteX211" fmla="*/ 811506 w 12192001"/>
              <a:gd name="connsiteY211" fmla="*/ 1930751 h 2344739"/>
              <a:gd name="connsiteX212" fmla="*/ 797041 w 12192001"/>
              <a:gd name="connsiteY212" fmla="*/ 1930446 h 2344739"/>
              <a:gd name="connsiteX213" fmla="*/ 767901 w 12192001"/>
              <a:gd name="connsiteY213" fmla="*/ 1932653 h 2344739"/>
              <a:gd name="connsiteX214" fmla="*/ 763053 w 12192001"/>
              <a:gd name="connsiteY214" fmla="*/ 1930432 h 2344739"/>
              <a:gd name="connsiteX215" fmla="*/ 720047 w 12192001"/>
              <a:gd name="connsiteY215" fmla="*/ 1929661 h 2344739"/>
              <a:gd name="connsiteX216" fmla="*/ 719742 w 12192001"/>
              <a:gd name="connsiteY216" fmla="*/ 1928399 h 2344739"/>
              <a:gd name="connsiteX217" fmla="*/ 708875 w 12192001"/>
              <a:gd name="connsiteY217" fmla="*/ 1922722 h 2344739"/>
              <a:gd name="connsiteX218" fmla="*/ 596792 w 12192001"/>
              <a:gd name="connsiteY218" fmla="*/ 1879864 h 2344739"/>
              <a:gd name="connsiteX219" fmla="*/ 578535 w 12192001"/>
              <a:gd name="connsiteY219" fmla="*/ 1877212 h 2344739"/>
              <a:gd name="connsiteX220" fmla="*/ 571717 w 12192001"/>
              <a:gd name="connsiteY220" fmla="*/ 1877401 h 2344739"/>
              <a:gd name="connsiteX221" fmla="*/ 445099 w 12192001"/>
              <a:gd name="connsiteY221" fmla="*/ 1839371 h 2344739"/>
              <a:gd name="connsiteX222" fmla="*/ 404015 w 12192001"/>
              <a:gd name="connsiteY222" fmla="*/ 1833548 h 2344739"/>
              <a:gd name="connsiteX223" fmla="*/ 292435 w 12192001"/>
              <a:gd name="connsiteY223" fmla="*/ 1812852 h 2344739"/>
              <a:gd name="connsiteX224" fmla="*/ 118381 w 12192001"/>
              <a:gd name="connsiteY224" fmla="*/ 1761047 h 2344739"/>
              <a:gd name="connsiteX225" fmla="*/ 15526 w 12192001"/>
              <a:gd name="connsiteY225" fmla="*/ 1758191 h 2344739"/>
              <a:gd name="connsiteX226" fmla="*/ 2 w 12192001"/>
              <a:gd name="connsiteY226" fmla="*/ 1752722 h 2344739"/>
              <a:gd name="connsiteX227" fmla="*/ 1 w 12192001"/>
              <a:gd name="connsiteY227" fmla="*/ 762497 h 2344739"/>
              <a:gd name="connsiteX228" fmla="*/ 0 w 12192001"/>
              <a:gd name="connsiteY228" fmla="*/ 762497 h 2344739"/>
              <a:gd name="connsiteX229" fmla="*/ 0 w 12192001"/>
              <a:gd name="connsiteY229" fmla="*/ 222213 h 2344739"/>
              <a:gd name="connsiteX230" fmla="*/ 0 w 12192001"/>
              <a:gd name="connsiteY230"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20047 w 12192001"/>
              <a:gd name="connsiteY213" fmla="*/ 1929661 h 2344739"/>
              <a:gd name="connsiteX214" fmla="*/ 719742 w 12192001"/>
              <a:gd name="connsiteY214" fmla="*/ 1928399 h 2344739"/>
              <a:gd name="connsiteX215" fmla="*/ 708875 w 12192001"/>
              <a:gd name="connsiteY215" fmla="*/ 1922722 h 2344739"/>
              <a:gd name="connsiteX216" fmla="*/ 596792 w 12192001"/>
              <a:gd name="connsiteY216" fmla="*/ 1879864 h 2344739"/>
              <a:gd name="connsiteX217" fmla="*/ 578535 w 12192001"/>
              <a:gd name="connsiteY217" fmla="*/ 1877212 h 2344739"/>
              <a:gd name="connsiteX218" fmla="*/ 571717 w 12192001"/>
              <a:gd name="connsiteY218" fmla="*/ 1877401 h 2344739"/>
              <a:gd name="connsiteX219" fmla="*/ 445099 w 12192001"/>
              <a:gd name="connsiteY219" fmla="*/ 1839371 h 2344739"/>
              <a:gd name="connsiteX220" fmla="*/ 404015 w 12192001"/>
              <a:gd name="connsiteY220" fmla="*/ 1833548 h 2344739"/>
              <a:gd name="connsiteX221" fmla="*/ 292435 w 12192001"/>
              <a:gd name="connsiteY221" fmla="*/ 1812852 h 2344739"/>
              <a:gd name="connsiteX222" fmla="*/ 118381 w 12192001"/>
              <a:gd name="connsiteY222" fmla="*/ 1761047 h 2344739"/>
              <a:gd name="connsiteX223" fmla="*/ 15526 w 12192001"/>
              <a:gd name="connsiteY223" fmla="*/ 1758191 h 2344739"/>
              <a:gd name="connsiteX224" fmla="*/ 2 w 12192001"/>
              <a:gd name="connsiteY224" fmla="*/ 1752722 h 2344739"/>
              <a:gd name="connsiteX225" fmla="*/ 1 w 12192001"/>
              <a:gd name="connsiteY225" fmla="*/ 762497 h 2344739"/>
              <a:gd name="connsiteX226" fmla="*/ 0 w 12192001"/>
              <a:gd name="connsiteY226" fmla="*/ 762497 h 2344739"/>
              <a:gd name="connsiteX227" fmla="*/ 0 w 12192001"/>
              <a:gd name="connsiteY227" fmla="*/ 222213 h 2344739"/>
              <a:gd name="connsiteX228" fmla="*/ 0 w 12192001"/>
              <a:gd name="connsiteY228"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67901 w 12192001"/>
              <a:gd name="connsiteY211" fmla="*/ 1932653 h 2344739"/>
              <a:gd name="connsiteX212" fmla="*/ 720047 w 12192001"/>
              <a:gd name="connsiteY212" fmla="*/ 1929661 h 2344739"/>
              <a:gd name="connsiteX213" fmla="*/ 719742 w 12192001"/>
              <a:gd name="connsiteY213" fmla="*/ 1928399 h 2344739"/>
              <a:gd name="connsiteX214" fmla="*/ 708875 w 12192001"/>
              <a:gd name="connsiteY214" fmla="*/ 1922722 h 2344739"/>
              <a:gd name="connsiteX215" fmla="*/ 596792 w 12192001"/>
              <a:gd name="connsiteY215" fmla="*/ 1879864 h 2344739"/>
              <a:gd name="connsiteX216" fmla="*/ 578535 w 12192001"/>
              <a:gd name="connsiteY216" fmla="*/ 1877212 h 2344739"/>
              <a:gd name="connsiteX217" fmla="*/ 571717 w 12192001"/>
              <a:gd name="connsiteY217" fmla="*/ 1877401 h 2344739"/>
              <a:gd name="connsiteX218" fmla="*/ 445099 w 12192001"/>
              <a:gd name="connsiteY218" fmla="*/ 1839371 h 2344739"/>
              <a:gd name="connsiteX219" fmla="*/ 404015 w 12192001"/>
              <a:gd name="connsiteY219" fmla="*/ 1833548 h 2344739"/>
              <a:gd name="connsiteX220" fmla="*/ 292435 w 12192001"/>
              <a:gd name="connsiteY220" fmla="*/ 1812852 h 2344739"/>
              <a:gd name="connsiteX221" fmla="*/ 118381 w 12192001"/>
              <a:gd name="connsiteY221" fmla="*/ 1761047 h 2344739"/>
              <a:gd name="connsiteX222" fmla="*/ 15526 w 12192001"/>
              <a:gd name="connsiteY222" fmla="*/ 1758191 h 2344739"/>
              <a:gd name="connsiteX223" fmla="*/ 2 w 12192001"/>
              <a:gd name="connsiteY223" fmla="*/ 1752722 h 2344739"/>
              <a:gd name="connsiteX224" fmla="*/ 1 w 12192001"/>
              <a:gd name="connsiteY224" fmla="*/ 762497 h 2344739"/>
              <a:gd name="connsiteX225" fmla="*/ 0 w 12192001"/>
              <a:gd name="connsiteY225" fmla="*/ 762497 h 2344739"/>
              <a:gd name="connsiteX226" fmla="*/ 0 w 12192001"/>
              <a:gd name="connsiteY226" fmla="*/ 222213 h 2344739"/>
              <a:gd name="connsiteX227" fmla="*/ 0 w 12192001"/>
              <a:gd name="connsiteY227"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20047 w 12192001"/>
              <a:gd name="connsiteY211" fmla="*/ 1929661 h 2344739"/>
              <a:gd name="connsiteX212" fmla="*/ 719742 w 12192001"/>
              <a:gd name="connsiteY212" fmla="*/ 1928399 h 2344739"/>
              <a:gd name="connsiteX213" fmla="*/ 708875 w 12192001"/>
              <a:gd name="connsiteY213" fmla="*/ 1922722 h 2344739"/>
              <a:gd name="connsiteX214" fmla="*/ 596792 w 12192001"/>
              <a:gd name="connsiteY214" fmla="*/ 1879864 h 2344739"/>
              <a:gd name="connsiteX215" fmla="*/ 578535 w 12192001"/>
              <a:gd name="connsiteY215" fmla="*/ 1877212 h 2344739"/>
              <a:gd name="connsiteX216" fmla="*/ 571717 w 12192001"/>
              <a:gd name="connsiteY216" fmla="*/ 1877401 h 2344739"/>
              <a:gd name="connsiteX217" fmla="*/ 445099 w 12192001"/>
              <a:gd name="connsiteY217" fmla="*/ 1839371 h 2344739"/>
              <a:gd name="connsiteX218" fmla="*/ 404015 w 12192001"/>
              <a:gd name="connsiteY218" fmla="*/ 1833548 h 2344739"/>
              <a:gd name="connsiteX219" fmla="*/ 292435 w 12192001"/>
              <a:gd name="connsiteY219" fmla="*/ 1812852 h 2344739"/>
              <a:gd name="connsiteX220" fmla="*/ 118381 w 12192001"/>
              <a:gd name="connsiteY220" fmla="*/ 1761047 h 2344739"/>
              <a:gd name="connsiteX221" fmla="*/ 15526 w 12192001"/>
              <a:gd name="connsiteY221" fmla="*/ 1758191 h 2344739"/>
              <a:gd name="connsiteX222" fmla="*/ 2 w 12192001"/>
              <a:gd name="connsiteY222" fmla="*/ 1752722 h 2344739"/>
              <a:gd name="connsiteX223" fmla="*/ 1 w 12192001"/>
              <a:gd name="connsiteY223" fmla="*/ 762497 h 2344739"/>
              <a:gd name="connsiteX224" fmla="*/ 0 w 12192001"/>
              <a:gd name="connsiteY224" fmla="*/ 762497 h 2344739"/>
              <a:gd name="connsiteX225" fmla="*/ 0 w 12192001"/>
              <a:gd name="connsiteY225" fmla="*/ 222213 h 2344739"/>
              <a:gd name="connsiteX226" fmla="*/ 0 w 12192001"/>
              <a:gd name="connsiteY22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20047 w 12192001"/>
              <a:gd name="connsiteY211" fmla="*/ 1929661 h 2344739"/>
              <a:gd name="connsiteX212" fmla="*/ 719742 w 12192001"/>
              <a:gd name="connsiteY212" fmla="*/ 1928399 h 2344739"/>
              <a:gd name="connsiteX213" fmla="*/ 708875 w 12192001"/>
              <a:gd name="connsiteY213" fmla="*/ 1922722 h 2344739"/>
              <a:gd name="connsiteX214" fmla="*/ 596792 w 12192001"/>
              <a:gd name="connsiteY214" fmla="*/ 1879864 h 2344739"/>
              <a:gd name="connsiteX215" fmla="*/ 578535 w 12192001"/>
              <a:gd name="connsiteY215" fmla="*/ 1877212 h 2344739"/>
              <a:gd name="connsiteX216" fmla="*/ 571717 w 12192001"/>
              <a:gd name="connsiteY216" fmla="*/ 1877401 h 2344739"/>
              <a:gd name="connsiteX217" fmla="*/ 445099 w 12192001"/>
              <a:gd name="connsiteY217" fmla="*/ 1839371 h 2344739"/>
              <a:gd name="connsiteX218" fmla="*/ 404015 w 12192001"/>
              <a:gd name="connsiteY218" fmla="*/ 1833548 h 2344739"/>
              <a:gd name="connsiteX219" fmla="*/ 292435 w 12192001"/>
              <a:gd name="connsiteY219" fmla="*/ 1812852 h 2344739"/>
              <a:gd name="connsiteX220" fmla="*/ 118381 w 12192001"/>
              <a:gd name="connsiteY220" fmla="*/ 1761047 h 2344739"/>
              <a:gd name="connsiteX221" fmla="*/ 15526 w 12192001"/>
              <a:gd name="connsiteY221" fmla="*/ 1758191 h 2344739"/>
              <a:gd name="connsiteX222" fmla="*/ 2 w 12192001"/>
              <a:gd name="connsiteY222" fmla="*/ 1752722 h 2344739"/>
              <a:gd name="connsiteX223" fmla="*/ 1 w 12192001"/>
              <a:gd name="connsiteY223" fmla="*/ 762497 h 2344739"/>
              <a:gd name="connsiteX224" fmla="*/ 0 w 12192001"/>
              <a:gd name="connsiteY224" fmla="*/ 222213 h 2344739"/>
              <a:gd name="connsiteX225" fmla="*/ 0 w 12192001"/>
              <a:gd name="connsiteY225"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90394 w 12193149"/>
              <a:gd name="connsiteY68" fmla="*/ 1912467 h 2344739"/>
              <a:gd name="connsiteX69" fmla="*/ 9114960 w 12193149"/>
              <a:gd name="connsiteY69" fmla="*/ 1919069 h 2344739"/>
              <a:gd name="connsiteX70" fmla="*/ 9054601 w 12193149"/>
              <a:gd name="connsiteY70" fmla="*/ 1910755 h 2344739"/>
              <a:gd name="connsiteX71" fmla="*/ 9006634 w 12193149"/>
              <a:gd name="connsiteY71" fmla="*/ 1914040 h 2344739"/>
              <a:gd name="connsiteX72" fmla="*/ 9006349 w 12193149"/>
              <a:gd name="connsiteY72" fmla="*/ 1913800 h 2344739"/>
              <a:gd name="connsiteX73" fmla="*/ 8997380 w 12193149"/>
              <a:gd name="connsiteY73" fmla="*/ 1915011 h 2344739"/>
              <a:gd name="connsiteX74" fmla="*/ 8991542 w 12193149"/>
              <a:gd name="connsiteY74" fmla="*/ 1917072 h 2344739"/>
              <a:gd name="connsiteX75" fmla="*/ 8975485 w 12193149"/>
              <a:gd name="connsiteY75" fmla="*/ 1920298 h 2344739"/>
              <a:gd name="connsiteX76" fmla="*/ 8969159 w 12193149"/>
              <a:gd name="connsiteY76" fmla="*/ 1919598 h 2344739"/>
              <a:gd name="connsiteX77" fmla="*/ 8964196 w 12193149"/>
              <a:gd name="connsiteY77" fmla="*/ 1917373 h 2344739"/>
              <a:gd name="connsiteX78" fmla="*/ 8930136 w 12193149"/>
              <a:gd name="connsiteY78" fmla="*/ 1914185 h 2344739"/>
              <a:gd name="connsiteX79" fmla="*/ 8753592 w 12193149"/>
              <a:gd name="connsiteY79" fmla="*/ 1933417 h 2344739"/>
              <a:gd name="connsiteX80" fmla="*/ 8708995 w 12193149"/>
              <a:gd name="connsiteY80" fmla="*/ 1935518 h 2344739"/>
              <a:gd name="connsiteX81" fmla="*/ 8597219 w 12193149"/>
              <a:gd name="connsiteY81" fmla="*/ 1944090 h 2344739"/>
              <a:gd name="connsiteX82" fmla="*/ 8526378 w 12193149"/>
              <a:gd name="connsiteY82" fmla="*/ 1929248 h 2344739"/>
              <a:gd name="connsiteX83" fmla="*/ 8512131 w 12193149"/>
              <a:gd name="connsiteY83" fmla="*/ 1935163 h 2344739"/>
              <a:gd name="connsiteX84" fmla="*/ 8507315 w 12193149"/>
              <a:gd name="connsiteY84" fmla="*/ 1938164 h 2344739"/>
              <a:gd name="connsiteX85" fmla="*/ 8499116 w 12193149"/>
              <a:gd name="connsiteY85" fmla="*/ 1940902 h 2344739"/>
              <a:gd name="connsiteX86" fmla="*/ 8498742 w 12193149"/>
              <a:gd name="connsiteY86" fmla="*/ 1940723 h 2344739"/>
              <a:gd name="connsiteX87" fmla="*/ 8491397 w 12193149"/>
              <a:gd name="connsiteY87" fmla="*/ 1943773 h 2344739"/>
              <a:gd name="connsiteX88" fmla="*/ 8368330 w 12193149"/>
              <a:gd name="connsiteY88" fmla="*/ 1957815 h 2344739"/>
              <a:gd name="connsiteX89" fmla="*/ 8354947 w 12193149"/>
              <a:gd name="connsiteY89" fmla="*/ 1958009 h 2344739"/>
              <a:gd name="connsiteX90" fmla="*/ 8353521 w 12193149"/>
              <a:gd name="connsiteY90" fmla="*/ 1957169 h 2344739"/>
              <a:gd name="connsiteX91" fmla="*/ 8321252 w 12193149"/>
              <a:gd name="connsiteY91" fmla="*/ 1974587 h 2344739"/>
              <a:gd name="connsiteX92" fmla="*/ 8315581 w 12193149"/>
              <a:gd name="connsiteY92" fmla="*/ 1974913 h 2344739"/>
              <a:gd name="connsiteX93" fmla="*/ 8296322 w 12193149"/>
              <a:gd name="connsiteY93" fmla="*/ 1988808 h 2344739"/>
              <a:gd name="connsiteX94" fmla="*/ 8285424 w 12193149"/>
              <a:gd name="connsiteY94" fmla="*/ 1994631 h 2344739"/>
              <a:gd name="connsiteX95" fmla="*/ 8284298 w 12193149"/>
              <a:gd name="connsiteY95" fmla="*/ 1999074 h 2344739"/>
              <a:gd name="connsiteX96" fmla="*/ 8267224 w 12193149"/>
              <a:gd name="connsiteY96" fmla="*/ 2006249 h 2344739"/>
              <a:gd name="connsiteX97" fmla="*/ 8264525 w 12193149"/>
              <a:gd name="connsiteY97" fmla="*/ 2006019 h 2344739"/>
              <a:gd name="connsiteX98" fmla="*/ 8253181 w 12193149"/>
              <a:gd name="connsiteY98" fmla="*/ 2015862 h 2344739"/>
              <a:gd name="connsiteX99" fmla="*/ 8246982 w 12193149"/>
              <a:gd name="connsiteY99" fmla="*/ 2028854 h 2344739"/>
              <a:gd name="connsiteX100" fmla="*/ 8091420 w 12193149"/>
              <a:gd name="connsiteY100" fmla="*/ 2075015 h 2344739"/>
              <a:gd name="connsiteX101" fmla="*/ 7906555 w 12193149"/>
              <a:gd name="connsiteY101" fmla="*/ 2116988 h 2344739"/>
              <a:gd name="connsiteX102" fmla="*/ 7719893 w 12193149"/>
              <a:gd name="connsiteY102" fmla="*/ 2142703 h 2344739"/>
              <a:gd name="connsiteX103" fmla="*/ 7615495 w 12193149"/>
              <a:gd name="connsiteY103" fmla="*/ 2139232 h 2344739"/>
              <a:gd name="connsiteX104" fmla="*/ 7528691 w 12193149"/>
              <a:gd name="connsiteY104" fmla="*/ 2145060 h 2344739"/>
              <a:gd name="connsiteX105" fmla="*/ 7520719 w 12193149"/>
              <a:gd name="connsiteY105" fmla="*/ 2147613 h 2344739"/>
              <a:gd name="connsiteX106" fmla="*/ 7508559 w 12193149"/>
              <a:gd name="connsiteY106" fmla="*/ 2148948 h 2344739"/>
              <a:gd name="connsiteX107" fmla="*/ 7508188 w 12193149"/>
              <a:gd name="connsiteY107" fmla="*/ 2148621 h 2344739"/>
              <a:gd name="connsiteX108" fmla="*/ 7496943 w 12193149"/>
              <a:gd name="connsiteY108" fmla="*/ 2150573 h 2344739"/>
              <a:gd name="connsiteX109" fmla="*/ 7406539 w 12193149"/>
              <a:gd name="connsiteY109" fmla="*/ 2142468 h 2344739"/>
              <a:gd name="connsiteX110" fmla="*/ 7219707 w 12193149"/>
              <a:gd name="connsiteY110" fmla="*/ 2156680 h 2344739"/>
              <a:gd name="connsiteX111" fmla="*/ 7202249 w 12193149"/>
              <a:gd name="connsiteY111" fmla="*/ 2161230 h 2344739"/>
              <a:gd name="connsiteX112" fmla="*/ 7198152 w 12193149"/>
              <a:gd name="connsiteY112" fmla="*/ 2166588 h 2344739"/>
              <a:gd name="connsiteX113" fmla="*/ 7171956 w 12193149"/>
              <a:gd name="connsiteY113" fmla="*/ 2171236 h 2344739"/>
              <a:gd name="connsiteX114" fmla="*/ 7098136 w 12193149"/>
              <a:gd name="connsiteY114" fmla="*/ 2183464 h 2344739"/>
              <a:gd name="connsiteX115" fmla="*/ 7019644 w 12193149"/>
              <a:gd name="connsiteY115" fmla="*/ 2183090 h 2344739"/>
              <a:gd name="connsiteX116" fmla="*/ 6905294 w 12193149"/>
              <a:gd name="connsiteY116" fmla="*/ 2212596 h 2344739"/>
              <a:gd name="connsiteX117" fmla="*/ 6709370 w 12193149"/>
              <a:gd name="connsiteY117" fmla="*/ 2240551 h 2344739"/>
              <a:gd name="connsiteX118" fmla="*/ 6550602 w 12193149"/>
              <a:gd name="connsiteY118" fmla="*/ 2269327 h 2344739"/>
              <a:gd name="connsiteX119" fmla="*/ 6318708 w 12193149"/>
              <a:gd name="connsiteY119" fmla="*/ 2316127 h 2344739"/>
              <a:gd name="connsiteX120" fmla="*/ 6169822 w 12193149"/>
              <a:gd name="connsiteY120" fmla="*/ 2318214 h 2344739"/>
              <a:gd name="connsiteX121" fmla="*/ 6074996 w 12193149"/>
              <a:gd name="connsiteY121" fmla="*/ 2338676 h 2344739"/>
              <a:gd name="connsiteX122" fmla="*/ 6069677 w 12193149"/>
              <a:gd name="connsiteY122" fmla="*/ 2337139 h 2344739"/>
              <a:gd name="connsiteX123" fmla="*/ 6049786 w 12193149"/>
              <a:gd name="connsiteY123" fmla="*/ 2337822 h 2344739"/>
              <a:gd name="connsiteX124" fmla="*/ 6042433 w 12193149"/>
              <a:gd name="connsiteY124" fmla="*/ 2329473 h 2344739"/>
              <a:gd name="connsiteX125" fmla="*/ 6011238 w 12193149"/>
              <a:gd name="connsiteY125" fmla="*/ 2324380 h 2344739"/>
              <a:gd name="connsiteX126" fmla="*/ 5958523 w 12193149"/>
              <a:gd name="connsiteY126" fmla="*/ 2328024 h 2344739"/>
              <a:gd name="connsiteX127" fmla="*/ 5760067 w 12193149"/>
              <a:gd name="connsiteY127" fmla="*/ 2343716 h 2344739"/>
              <a:gd name="connsiteX128" fmla="*/ 5628108 w 12193149"/>
              <a:gd name="connsiteY128" fmla="*/ 2344739 h 2344739"/>
              <a:gd name="connsiteX129" fmla="*/ 5472054 w 12193149"/>
              <a:gd name="connsiteY129" fmla="*/ 2330719 h 2344739"/>
              <a:gd name="connsiteX130" fmla="*/ 5433909 w 12193149"/>
              <a:gd name="connsiteY130" fmla="*/ 2319466 h 2344739"/>
              <a:gd name="connsiteX131" fmla="*/ 5382817 w 12193149"/>
              <a:gd name="connsiteY131" fmla="*/ 2301764 h 2344739"/>
              <a:gd name="connsiteX132" fmla="*/ 5262912 w 12193149"/>
              <a:gd name="connsiteY132" fmla="*/ 2281347 h 2344739"/>
              <a:gd name="connsiteX133" fmla="*/ 5224109 w 12193149"/>
              <a:gd name="connsiteY133" fmla="*/ 2270223 h 2344739"/>
              <a:gd name="connsiteX134" fmla="*/ 5175808 w 12193149"/>
              <a:gd name="connsiteY134" fmla="*/ 2267233 h 2344739"/>
              <a:gd name="connsiteX135" fmla="*/ 5157702 w 12193149"/>
              <a:gd name="connsiteY135" fmla="*/ 2260010 h 2344739"/>
              <a:gd name="connsiteX136" fmla="*/ 5143747 w 12193149"/>
              <a:gd name="connsiteY136" fmla="*/ 2256610 h 2344739"/>
              <a:gd name="connsiteX137" fmla="*/ 5140744 w 12193149"/>
              <a:gd name="connsiteY137" fmla="*/ 2254509 h 2344739"/>
              <a:gd name="connsiteX138" fmla="*/ 5122807 w 12193149"/>
              <a:gd name="connsiteY138" fmla="*/ 2243656 h 2344739"/>
              <a:gd name="connsiteX139" fmla="*/ 5066938 w 12193149"/>
              <a:gd name="connsiteY139" fmla="*/ 2250227 h 2344739"/>
              <a:gd name="connsiteX140" fmla="*/ 5012662 w 12193149"/>
              <a:gd name="connsiteY140" fmla="*/ 2233846 h 2344739"/>
              <a:gd name="connsiteX141" fmla="*/ 4841589 w 12193149"/>
              <a:gd name="connsiteY141" fmla="*/ 2209829 h 2344739"/>
              <a:gd name="connsiteX142" fmla="*/ 4763595 w 12193149"/>
              <a:gd name="connsiteY142" fmla="*/ 2182061 h 2344739"/>
              <a:gd name="connsiteX143" fmla="*/ 4724334 w 12193149"/>
              <a:gd name="connsiteY143" fmla="*/ 2173047 h 2344739"/>
              <a:gd name="connsiteX144" fmla="*/ 4722324 w 12193149"/>
              <a:gd name="connsiteY144" fmla="*/ 2172298 h 2344739"/>
              <a:gd name="connsiteX145" fmla="*/ 4723259 w 12193149"/>
              <a:gd name="connsiteY145" fmla="*/ 2172087 h 2344739"/>
              <a:gd name="connsiteX146" fmla="*/ 4718350 w 12193149"/>
              <a:gd name="connsiteY146" fmla="*/ 2170817 h 2344739"/>
              <a:gd name="connsiteX147" fmla="*/ 4722324 w 12193149"/>
              <a:gd name="connsiteY147" fmla="*/ 2172298 h 2344739"/>
              <a:gd name="connsiteX148" fmla="*/ 4716674 w 12193149"/>
              <a:gd name="connsiteY148" fmla="*/ 2173573 h 2344739"/>
              <a:gd name="connsiteX149" fmla="*/ 4516962 w 12193149"/>
              <a:gd name="connsiteY149" fmla="*/ 2163671 h 2344739"/>
              <a:gd name="connsiteX150" fmla="*/ 4429691 w 12193149"/>
              <a:gd name="connsiteY150" fmla="*/ 2153020 h 2344739"/>
              <a:gd name="connsiteX151" fmla="*/ 4364023 w 12193149"/>
              <a:gd name="connsiteY151" fmla="*/ 2151674 h 2344739"/>
              <a:gd name="connsiteX152" fmla="*/ 4318114 w 12193149"/>
              <a:gd name="connsiteY152" fmla="*/ 2158289 h 2344739"/>
              <a:gd name="connsiteX153" fmla="*/ 4316258 w 12193149"/>
              <a:gd name="connsiteY153" fmla="*/ 2156948 h 2344739"/>
              <a:gd name="connsiteX154" fmla="*/ 4296292 w 12193149"/>
              <a:gd name="connsiteY154" fmla="*/ 2155069 h 2344739"/>
              <a:gd name="connsiteX155" fmla="*/ 4291212 w 12193149"/>
              <a:gd name="connsiteY155" fmla="*/ 2157986 h 2344739"/>
              <a:gd name="connsiteX156" fmla="*/ 4277290 w 12193149"/>
              <a:gd name="connsiteY156" fmla="*/ 2157740 h 2344739"/>
              <a:gd name="connsiteX157" fmla="*/ 4249265 w 12193149"/>
              <a:gd name="connsiteY157" fmla="*/ 2160064 h 2344739"/>
              <a:gd name="connsiteX158" fmla="*/ 4203199 w 12193149"/>
              <a:gd name="connsiteY158" fmla="*/ 2157269 h 2344739"/>
              <a:gd name="connsiteX159" fmla="*/ 4202893 w 12193149"/>
              <a:gd name="connsiteY159" fmla="*/ 2156010 h 2344739"/>
              <a:gd name="connsiteX160" fmla="*/ 4192396 w 12193149"/>
              <a:gd name="connsiteY160" fmla="*/ 2150376 h 2344739"/>
              <a:gd name="connsiteX161" fmla="*/ 4143893 w 12193149"/>
              <a:gd name="connsiteY161" fmla="*/ 2134511 h 2344739"/>
              <a:gd name="connsiteX162" fmla="*/ 4084245 w 12193149"/>
              <a:gd name="connsiteY162" fmla="*/ 2107978 h 2344739"/>
              <a:gd name="connsiteX163" fmla="*/ 4075694 w 12193149"/>
              <a:gd name="connsiteY163" fmla="*/ 2107143 h 2344739"/>
              <a:gd name="connsiteX164" fmla="*/ 4075575 w 12193149"/>
              <a:gd name="connsiteY164" fmla="*/ 2106844 h 2344739"/>
              <a:gd name="connsiteX165" fmla="*/ 4066658 w 12193149"/>
              <a:gd name="connsiteY165" fmla="*/ 2105400 h 2344739"/>
              <a:gd name="connsiteX166" fmla="*/ 4060102 w 12193149"/>
              <a:gd name="connsiteY166" fmla="*/ 2105618 h 2344739"/>
              <a:gd name="connsiteX167" fmla="*/ 4043512 w 12193149"/>
              <a:gd name="connsiteY167" fmla="*/ 2103997 h 2344739"/>
              <a:gd name="connsiteX168" fmla="*/ 4038145 w 12193149"/>
              <a:gd name="connsiteY168" fmla="*/ 2101563 h 2344739"/>
              <a:gd name="connsiteX169" fmla="*/ 4036511 w 12193149"/>
              <a:gd name="connsiteY169" fmla="*/ 2097896 h 2344739"/>
              <a:gd name="connsiteX170" fmla="*/ 4034926 w 12193149"/>
              <a:gd name="connsiteY170" fmla="*/ 2098131 h 2344739"/>
              <a:gd name="connsiteX171" fmla="*/ 4005686 w 12193149"/>
              <a:gd name="connsiteY171" fmla="*/ 2085563 h 2344739"/>
              <a:gd name="connsiteX172" fmla="*/ 3937994 w 12193149"/>
              <a:gd name="connsiteY172" fmla="*/ 2068106 h 2344739"/>
              <a:gd name="connsiteX173" fmla="*/ 3898423 w 12193149"/>
              <a:gd name="connsiteY173" fmla="*/ 2062451 h 2344739"/>
              <a:gd name="connsiteX174" fmla="*/ 3790908 w 12193149"/>
              <a:gd name="connsiteY174" fmla="*/ 2042213 h 2344739"/>
              <a:gd name="connsiteX175" fmla="*/ 3683661 w 12193149"/>
              <a:gd name="connsiteY175" fmla="*/ 2018290 h 2344739"/>
              <a:gd name="connsiteX176" fmla="*/ 3611183 w 12193149"/>
              <a:gd name="connsiteY176" fmla="*/ 1986019 h 2344739"/>
              <a:gd name="connsiteX177" fmla="*/ 3605003 w 12193149"/>
              <a:gd name="connsiteY177" fmla="*/ 1987381 h 2344739"/>
              <a:gd name="connsiteX178" fmla="*/ 3595884 w 12193149"/>
              <a:gd name="connsiteY178" fmla="*/ 1987545 h 2344739"/>
              <a:gd name="connsiteX179" fmla="*/ 3595649 w 12193149"/>
              <a:gd name="connsiteY179" fmla="*/ 1987276 h 2344739"/>
              <a:gd name="connsiteX180" fmla="*/ 3587126 w 12193149"/>
              <a:gd name="connsiteY180" fmla="*/ 1987966 h 2344739"/>
              <a:gd name="connsiteX181" fmla="*/ 3537283 w 12193149"/>
              <a:gd name="connsiteY181" fmla="*/ 1978267 h 2344739"/>
              <a:gd name="connsiteX182" fmla="*/ 3474371 w 12193149"/>
              <a:gd name="connsiteY182" fmla="*/ 1974606 h 2344739"/>
              <a:gd name="connsiteX183" fmla="*/ 3401876 w 12193149"/>
              <a:gd name="connsiteY183" fmla="*/ 1962558 h 2344739"/>
              <a:gd name="connsiteX184" fmla="*/ 3365036 w 12193149"/>
              <a:gd name="connsiteY184" fmla="*/ 1979510 h 2344739"/>
              <a:gd name="connsiteX185" fmla="*/ 3345174 w 12193149"/>
              <a:gd name="connsiteY185" fmla="*/ 1981192 h 2344739"/>
              <a:gd name="connsiteX186" fmla="*/ 3342846 w 12193149"/>
              <a:gd name="connsiteY186" fmla="*/ 1980217 h 2344739"/>
              <a:gd name="connsiteX187" fmla="*/ 3263504 w 12193149"/>
              <a:gd name="connsiteY187" fmla="*/ 1986094 h 2344739"/>
              <a:gd name="connsiteX188" fmla="*/ 3143704 w 12193149"/>
              <a:gd name="connsiteY188" fmla="*/ 1993869 h 2344739"/>
              <a:gd name="connsiteX189" fmla="*/ 3031439 w 12193149"/>
              <a:gd name="connsiteY189" fmla="*/ 1996512 h 2344739"/>
              <a:gd name="connsiteX190" fmla="*/ 2782717 w 12193149"/>
              <a:gd name="connsiteY190" fmla="*/ 2018333 h 2344739"/>
              <a:gd name="connsiteX191" fmla="*/ 2647675 w 12193149"/>
              <a:gd name="connsiteY191" fmla="*/ 2028869 h 2344739"/>
              <a:gd name="connsiteX192" fmla="*/ 2569176 w 12193149"/>
              <a:gd name="connsiteY192" fmla="*/ 2002628 h 2344739"/>
              <a:gd name="connsiteX193" fmla="*/ 2444403 w 12193149"/>
              <a:gd name="connsiteY193" fmla="*/ 2016529 h 2344739"/>
              <a:gd name="connsiteX194" fmla="*/ 2316260 w 12193149"/>
              <a:gd name="connsiteY194" fmla="*/ 2024996 h 2344739"/>
              <a:gd name="connsiteX195" fmla="*/ 2209726 w 12193149"/>
              <a:gd name="connsiteY195" fmla="*/ 2019763 h 2344739"/>
              <a:gd name="connsiteX196" fmla="*/ 2095813 w 12193149"/>
              <a:gd name="connsiteY196" fmla="*/ 2003052 h 2344739"/>
              <a:gd name="connsiteX197" fmla="*/ 1998504 w 12193149"/>
              <a:gd name="connsiteY197" fmla="*/ 1995032 h 2344739"/>
              <a:gd name="connsiteX198" fmla="*/ 1929320 w 12193149"/>
              <a:gd name="connsiteY198" fmla="*/ 2016977 h 2344739"/>
              <a:gd name="connsiteX199" fmla="*/ 1922798 w 12193149"/>
              <a:gd name="connsiteY199" fmla="*/ 2012146 h 2344739"/>
              <a:gd name="connsiteX200" fmla="*/ 1874228 w 12193149"/>
              <a:gd name="connsiteY200" fmla="*/ 2013741 h 2344739"/>
              <a:gd name="connsiteX201" fmla="*/ 1787803 w 12193149"/>
              <a:gd name="connsiteY201" fmla="*/ 2041363 h 2344739"/>
              <a:gd name="connsiteX202" fmla="*/ 1739352 w 12193149"/>
              <a:gd name="connsiteY202" fmla="*/ 2036312 h 2344739"/>
              <a:gd name="connsiteX203" fmla="*/ 1676219 w 12193149"/>
              <a:gd name="connsiteY203" fmla="*/ 2019963 h 2344739"/>
              <a:gd name="connsiteX204" fmla="*/ 1609817 w 12193149"/>
              <a:gd name="connsiteY204" fmla="*/ 2013066 h 2344739"/>
              <a:gd name="connsiteX205" fmla="*/ 1497258 w 12193149"/>
              <a:gd name="connsiteY205" fmla="*/ 1987476 h 2344739"/>
              <a:gd name="connsiteX206" fmla="*/ 1151127 w 12193149"/>
              <a:gd name="connsiteY206" fmla="*/ 1938041 h 2344739"/>
              <a:gd name="connsiteX207" fmla="*/ 859417 w 12193149"/>
              <a:gd name="connsiteY207" fmla="*/ 1928608 h 2344739"/>
              <a:gd name="connsiteX208" fmla="*/ 838688 w 12193149"/>
              <a:gd name="connsiteY208" fmla="*/ 1929821 h 2344739"/>
              <a:gd name="connsiteX209" fmla="*/ 817957 w 12193149"/>
              <a:gd name="connsiteY209" fmla="*/ 1927857 h 2344739"/>
              <a:gd name="connsiteX210" fmla="*/ 812654 w 12193149"/>
              <a:gd name="connsiteY210" fmla="*/ 1930751 h 2344739"/>
              <a:gd name="connsiteX211" fmla="*/ 721195 w 12193149"/>
              <a:gd name="connsiteY211" fmla="*/ 1929661 h 2344739"/>
              <a:gd name="connsiteX212" fmla="*/ 720890 w 12193149"/>
              <a:gd name="connsiteY212" fmla="*/ 1928399 h 2344739"/>
              <a:gd name="connsiteX213" fmla="*/ 710023 w 12193149"/>
              <a:gd name="connsiteY213" fmla="*/ 1922722 h 2344739"/>
              <a:gd name="connsiteX214" fmla="*/ 597940 w 12193149"/>
              <a:gd name="connsiteY214" fmla="*/ 1879864 h 2344739"/>
              <a:gd name="connsiteX215" fmla="*/ 579683 w 12193149"/>
              <a:gd name="connsiteY215" fmla="*/ 1877212 h 2344739"/>
              <a:gd name="connsiteX216" fmla="*/ 572865 w 12193149"/>
              <a:gd name="connsiteY216" fmla="*/ 1877401 h 2344739"/>
              <a:gd name="connsiteX217" fmla="*/ 446247 w 12193149"/>
              <a:gd name="connsiteY217" fmla="*/ 1839371 h 2344739"/>
              <a:gd name="connsiteX218" fmla="*/ 405163 w 12193149"/>
              <a:gd name="connsiteY218" fmla="*/ 1833548 h 2344739"/>
              <a:gd name="connsiteX219" fmla="*/ 293583 w 12193149"/>
              <a:gd name="connsiteY219" fmla="*/ 1812852 h 2344739"/>
              <a:gd name="connsiteX220" fmla="*/ 119529 w 12193149"/>
              <a:gd name="connsiteY220" fmla="*/ 1761047 h 2344739"/>
              <a:gd name="connsiteX221" fmla="*/ 16674 w 12193149"/>
              <a:gd name="connsiteY221" fmla="*/ 1758191 h 2344739"/>
              <a:gd name="connsiteX222" fmla="*/ 1150 w 12193149"/>
              <a:gd name="connsiteY222" fmla="*/ 1752722 h 2344739"/>
              <a:gd name="connsiteX223" fmla="*/ 1148 w 12193149"/>
              <a:gd name="connsiteY223" fmla="*/ 222213 h 2344739"/>
              <a:gd name="connsiteX224" fmla="*/ 1148 w 12193149"/>
              <a:gd name="connsiteY224"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90394 w 12193149"/>
              <a:gd name="connsiteY68" fmla="*/ 1912467 h 2344739"/>
              <a:gd name="connsiteX69" fmla="*/ 9114960 w 12193149"/>
              <a:gd name="connsiteY69" fmla="*/ 1919069 h 2344739"/>
              <a:gd name="connsiteX70" fmla="*/ 9054601 w 12193149"/>
              <a:gd name="connsiteY70" fmla="*/ 1910755 h 2344739"/>
              <a:gd name="connsiteX71" fmla="*/ 9006634 w 12193149"/>
              <a:gd name="connsiteY71" fmla="*/ 1914040 h 2344739"/>
              <a:gd name="connsiteX72" fmla="*/ 9006349 w 12193149"/>
              <a:gd name="connsiteY72" fmla="*/ 1913800 h 2344739"/>
              <a:gd name="connsiteX73" fmla="*/ 8997380 w 12193149"/>
              <a:gd name="connsiteY73" fmla="*/ 1915011 h 2344739"/>
              <a:gd name="connsiteX74" fmla="*/ 8991542 w 12193149"/>
              <a:gd name="connsiteY74" fmla="*/ 1917072 h 2344739"/>
              <a:gd name="connsiteX75" fmla="*/ 8975485 w 12193149"/>
              <a:gd name="connsiteY75" fmla="*/ 1920298 h 2344739"/>
              <a:gd name="connsiteX76" fmla="*/ 8969159 w 12193149"/>
              <a:gd name="connsiteY76" fmla="*/ 1919598 h 2344739"/>
              <a:gd name="connsiteX77" fmla="*/ 8964196 w 12193149"/>
              <a:gd name="connsiteY77" fmla="*/ 1917373 h 2344739"/>
              <a:gd name="connsiteX78" fmla="*/ 8930136 w 12193149"/>
              <a:gd name="connsiteY78" fmla="*/ 1914185 h 2344739"/>
              <a:gd name="connsiteX79" fmla="*/ 8753592 w 12193149"/>
              <a:gd name="connsiteY79" fmla="*/ 1933417 h 2344739"/>
              <a:gd name="connsiteX80" fmla="*/ 8708995 w 12193149"/>
              <a:gd name="connsiteY80" fmla="*/ 1935518 h 2344739"/>
              <a:gd name="connsiteX81" fmla="*/ 8597219 w 12193149"/>
              <a:gd name="connsiteY81" fmla="*/ 1944090 h 2344739"/>
              <a:gd name="connsiteX82" fmla="*/ 8526378 w 12193149"/>
              <a:gd name="connsiteY82" fmla="*/ 1929248 h 2344739"/>
              <a:gd name="connsiteX83" fmla="*/ 8512131 w 12193149"/>
              <a:gd name="connsiteY83" fmla="*/ 1935163 h 2344739"/>
              <a:gd name="connsiteX84" fmla="*/ 8507315 w 12193149"/>
              <a:gd name="connsiteY84" fmla="*/ 1938164 h 2344739"/>
              <a:gd name="connsiteX85" fmla="*/ 8499116 w 12193149"/>
              <a:gd name="connsiteY85" fmla="*/ 1940902 h 2344739"/>
              <a:gd name="connsiteX86" fmla="*/ 8498742 w 12193149"/>
              <a:gd name="connsiteY86" fmla="*/ 1940723 h 2344739"/>
              <a:gd name="connsiteX87" fmla="*/ 8491397 w 12193149"/>
              <a:gd name="connsiteY87" fmla="*/ 1943773 h 2344739"/>
              <a:gd name="connsiteX88" fmla="*/ 8368330 w 12193149"/>
              <a:gd name="connsiteY88" fmla="*/ 1957815 h 2344739"/>
              <a:gd name="connsiteX89" fmla="*/ 8354947 w 12193149"/>
              <a:gd name="connsiteY89" fmla="*/ 1958009 h 2344739"/>
              <a:gd name="connsiteX90" fmla="*/ 8321252 w 12193149"/>
              <a:gd name="connsiteY90" fmla="*/ 1974587 h 2344739"/>
              <a:gd name="connsiteX91" fmla="*/ 8315581 w 12193149"/>
              <a:gd name="connsiteY91" fmla="*/ 1974913 h 2344739"/>
              <a:gd name="connsiteX92" fmla="*/ 8296322 w 12193149"/>
              <a:gd name="connsiteY92" fmla="*/ 1988808 h 2344739"/>
              <a:gd name="connsiteX93" fmla="*/ 8285424 w 12193149"/>
              <a:gd name="connsiteY93" fmla="*/ 1994631 h 2344739"/>
              <a:gd name="connsiteX94" fmla="*/ 8284298 w 12193149"/>
              <a:gd name="connsiteY94" fmla="*/ 1999074 h 2344739"/>
              <a:gd name="connsiteX95" fmla="*/ 8267224 w 12193149"/>
              <a:gd name="connsiteY95" fmla="*/ 2006249 h 2344739"/>
              <a:gd name="connsiteX96" fmla="*/ 8264525 w 12193149"/>
              <a:gd name="connsiteY96" fmla="*/ 2006019 h 2344739"/>
              <a:gd name="connsiteX97" fmla="*/ 8253181 w 12193149"/>
              <a:gd name="connsiteY97" fmla="*/ 2015862 h 2344739"/>
              <a:gd name="connsiteX98" fmla="*/ 8246982 w 12193149"/>
              <a:gd name="connsiteY98" fmla="*/ 2028854 h 2344739"/>
              <a:gd name="connsiteX99" fmla="*/ 8091420 w 12193149"/>
              <a:gd name="connsiteY99" fmla="*/ 2075015 h 2344739"/>
              <a:gd name="connsiteX100" fmla="*/ 7906555 w 12193149"/>
              <a:gd name="connsiteY100" fmla="*/ 2116988 h 2344739"/>
              <a:gd name="connsiteX101" fmla="*/ 7719893 w 12193149"/>
              <a:gd name="connsiteY101" fmla="*/ 2142703 h 2344739"/>
              <a:gd name="connsiteX102" fmla="*/ 7615495 w 12193149"/>
              <a:gd name="connsiteY102" fmla="*/ 2139232 h 2344739"/>
              <a:gd name="connsiteX103" fmla="*/ 7528691 w 12193149"/>
              <a:gd name="connsiteY103" fmla="*/ 2145060 h 2344739"/>
              <a:gd name="connsiteX104" fmla="*/ 7520719 w 12193149"/>
              <a:gd name="connsiteY104" fmla="*/ 2147613 h 2344739"/>
              <a:gd name="connsiteX105" fmla="*/ 7508559 w 12193149"/>
              <a:gd name="connsiteY105" fmla="*/ 2148948 h 2344739"/>
              <a:gd name="connsiteX106" fmla="*/ 7508188 w 12193149"/>
              <a:gd name="connsiteY106" fmla="*/ 2148621 h 2344739"/>
              <a:gd name="connsiteX107" fmla="*/ 7496943 w 12193149"/>
              <a:gd name="connsiteY107" fmla="*/ 2150573 h 2344739"/>
              <a:gd name="connsiteX108" fmla="*/ 7406539 w 12193149"/>
              <a:gd name="connsiteY108" fmla="*/ 2142468 h 2344739"/>
              <a:gd name="connsiteX109" fmla="*/ 7219707 w 12193149"/>
              <a:gd name="connsiteY109" fmla="*/ 2156680 h 2344739"/>
              <a:gd name="connsiteX110" fmla="*/ 7202249 w 12193149"/>
              <a:gd name="connsiteY110" fmla="*/ 2161230 h 2344739"/>
              <a:gd name="connsiteX111" fmla="*/ 7198152 w 12193149"/>
              <a:gd name="connsiteY111" fmla="*/ 2166588 h 2344739"/>
              <a:gd name="connsiteX112" fmla="*/ 7171956 w 12193149"/>
              <a:gd name="connsiteY112" fmla="*/ 2171236 h 2344739"/>
              <a:gd name="connsiteX113" fmla="*/ 7098136 w 12193149"/>
              <a:gd name="connsiteY113" fmla="*/ 2183464 h 2344739"/>
              <a:gd name="connsiteX114" fmla="*/ 7019644 w 12193149"/>
              <a:gd name="connsiteY114" fmla="*/ 2183090 h 2344739"/>
              <a:gd name="connsiteX115" fmla="*/ 6905294 w 12193149"/>
              <a:gd name="connsiteY115" fmla="*/ 2212596 h 2344739"/>
              <a:gd name="connsiteX116" fmla="*/ 6709370 w 12193149"/>
              <a:gd name="connsiteY116" fmla="*/ 2240551 h 2344739"/>
              <a:gd name="connsiteX117" fmla="*/ 6550602 w 12193149"/>
              <a:gd name="connsiteY117" fmla="*/ 2269327 h 2344739"/>
              <a:gd name="connsiteX118" fmla="*/ 6318708 w 12193149"/>
              <a:gd name="connsiteY118" fmla="*/ 2316127 h 2344739"/>
              <a:gd name="connsiteX119" fmla="*/ 6169822 w 12193149"/>
              <a:gd name="connsiteY119" fmla="*/ 2318214 h 2344739"/>
              <a:gd name="connsiteX120" fmla="*/ 6074996 w 12193149"/>
              <a:gd name="connsiteY120" fmla="*/ 2338676 h 2344739"/>
              <a:gd name="connsiteX121" fmla="*/ 6069677 w 12193149"/>
              <a:gd name="connsiteY121" fmla="*/ 2337139 h 2344739"/>
              <a:gd name="connsiteX122" fmla="*/ 6049786 w 12193149"/>
              <a:gd name="connsiteY122" fmla="*/ 2337822 h 2344739"/>
              <a:gd name="connsiteX123" fmla="*/ 6042433 w 12193149"/>
              <a:gd name="connsiteY123" fmla="*/ 2329473 h 2344739"/>
              <a:gd name="connsiteX124" fmla="*/ 6011238 w 12193149"/>
              <a:gd name="connsiteY124" fmla="*/ 2324380 h 2344739"/>
              <a:gd name="connsiteX125" fmla="*/ 5958523 w 12193149"/>
              <a:gd name="connsiteY125" fmla="*/ 2328024 h 2344739"/>
              <a:gd name="connsiteX126" fmla="*/ 5760067 w 12193149"/>
              <a:gd name="connsiteY126" fmla="*/ 2343716 h 2344739"/>
              <a:gd name="connsiteX127" fmla="*/ 5628108 w 12193149"/>
              <a:gd name="connsiteY127" fmla="*/ 2344739 h 2344739"/>
              <a:gd name="connsiteX128" fmla="*/ 5472054 w 12193149"/>
              <a:gd name="connsiteY128" fmla="*/ 2330719 h 2344739"/>
              <a:gd name="connsiteX129" fmla="*/ 5433909 w 12193149"/>
              <a:gd name="connsiteY129" fmla="*/ 2319466 h 2344739"/>
              <a:gd name="connsiteX130" fmla="*/ 5382817 w 12193149"/>
              <a:gd name="connsiteY130" fmla="*/ 2301764 h 2344739"/>
              <a:gd name="connsiteX131" fmla="*/ 5262912 w 12193149"/>
              <a:gd name="connsiteY131" fmla="*/ 2281347 h 2344739"/>
              <a:gd name="connsiteX132" fmla="*/ 5224109 w 12193149"/>
              <a:gd name="connsiteY132" fmla="*/ 2270223 h 2344739"/>
              <a:gd name="connsiteX133" fmla="*/ 5175808 w 12193149"/>
              <a:gd name="connsiteY133" fmla="*/ 2267233 h 2344739"/>
              <a:gd name="connsiteX134" fmla="*/ 5157702 w 12193149"/>
              <a:gd name="connsiteY134" fmla="*/ 2260010 h 2344739"/>
              <a:gd name="connsiteX135" fmla="*/ 5143747 w 12193149"/>
              <a:gd name="connsiteY135" fmla="*/ 2256610 h 2344739"/>
              <a:gd name="connsiteX136" fmla="*/ 5140744 w 12193149"/>
              <a:gd name="connsiteY136" fmla="*/ 2254509 h 2344739"/>
              <a:gd name="connsiteX137" fmla="*/ 5122807 w 12193149"/>
              <a:gd name="connsiteY137" fmla="*/ 2243656 h 2344739"/>
              <a:gd name="connsiteX138" fmla="*/ 5066938 w 12193149"/>
              <a:gd name="connsiteY138" fmla="*/ 2250227 h 2344739"/>
              <a:gd name="connsiteX139" fmla="*/ 5012662 w 12193149"/>
              <a:gd name="connsiteY139" fmla="*/ 2233846 h 2344739"/>
              <a:gd name="connsiteX140" fmla="*/ 4841589 w 12193149"/>
              <a:gd name="connsiteY140" fmla="*/ 2209829 h 2344739"/>
              <a:gd name="connsiteX141" fmla="*/ 4763595 w 12193149"/>
              <a:gd name="connsiteY141" fmla="*/ 2182061 h 2344739"/>
              <a:gd name="connsiteX142" fmla="*/ 4724334 w 12193149"/>
              <a:gd name="connsiteY142" fmla="*/ 2173047 h 2344739"/>
              <a:gd name="connsiteX143" fmla="*/ 4722324 w 12193149"/>
              <a:gd name="connsiteY143" fmla="*/ 2172298 h 2344739"/>
              <a:gd name="connsiteX144" fmla="*/ 4723259 w 12193149"/>
              <a:gd name="connsiteY144" fmla="*/ 2172087 h 2344739"/>
              <a:gd name="connsiteX145" fmla="*/ 4718350 w 12193149"/>
              <a:gd name="connsiteY145" fmla="*/ 2170817 h 2344739"/>
              <a:gd name="connsiteX146" fmla="*/ 4722324 w 12193149"/>
              <a:gd name="connsiteY146" fmla="*/ 2172298 h 2344739"/>
              <a:gd name="connsiteX147" fmla="*/ 4716674 w 12193149"/>
              <a:gd name="connsiteY147" fmla="*/ 2173573 h 2344739"/>
              <a:gd name="connsiteX148" fmla="*/ 4516962 w 12193149"/>
              <a:gd name="connsiteY148" fmla="*/ 2163671 h 2344739"/>
              <a:gd name="connsiteX149" fmla="*/ 4429691 w 12193149"/>
              <a:gd name="connsiteY149" fmla="*/ 2153020 h 2344739"/>
              <a:gd name="connsiteX150" fmla="*/ 4364023 w 12193149"/>
              <a:gd name="connsiteY150" fmla="*/ 2151674 h 2344739"/>
              <a:gd name="connsiteX151" fmla="*/ 4318114 w 12193149"/>
              <a:gd name="connsiteY151" fmla="*/ 2158289 h 2344739"/>
              <a:gd name="connsiteX152" fmla="*/ 4316258 w 12193149"/>
              <a:gd name="connsiteY152" fmla="*/ 2156948 h 2344739"/>
              <a:gd name="connsiteX153" fmla="*/ 4296292 w 12193149"/>
              <a:gd name="connsiteY153" fmla="*/ 2155069 h 2344739"/>
              <a:gd name="connsiteX154" fmla="*/ 4291212 w 12193149"/>
              <a:gd name="connsiteY154" fmla="*/ 2157986 h 2344739"/>
              <a:gd name="connsiteX155" fmla="*/ 4277290 w 12193149"/>
              <a:gd name="connsiteY155" fmla="*/ 2157740 h 2344739"/>
              <a:gd name="connsiteX156" fmla="*/ 4249265 w 12193149"/>
              <a:gd name="connsiteY156" fmla="*/ 2160064 h 2344739"/>
              <a:gd name="connsiteX157" fmla="*/ 4203199 w 12193149"/>
              <a:gd name="connsiteY157" fmla="*/ 2157269 h 2344739"/>
              <a:gd name="connsiteX158" fmla="*/ 4202893 w 12193149"/>
              <a:gd name="connsiteY158" fmla="*/ 2156010 h 2344739"/>
              <a:gd name="connsiteX159" fmla="*/ 4192396 w 12193149"/>
              <a:gd name="connsiteY159" fmla="*/ 2150376 h 2344739"/>
              <a:gd name="connsiteX160" fmla="*/ 4143893 w 12193149"/>
              <a:gd name="connsiteY160" fmla="*/ 2134511 h 2344739"/>
              <a:gd name="connsiteX161" fmla="*/ 4084245 w 12193149"/>
              <a:gd name="connsiteY161" fmla="*/ 2107978 h 2344739"/>
              <a:gd name="connsiteX162" fmla="*/ 4075694 w 12193149"/>
              <a:gd name="connsiteY162" fmla="*/ 2107143 h 2344739"/>
              <a:gd name="connsiteX163" fmla="*/ 4075575 w 12193149"/>
              <a:gd name="connsiteY163" fmla="*/ 2106844 h 2344739"/>
              <a:gd name="connsiteX164" fmla="*/ 4066658 w 12193149"/>
              <a:gd name="connsiteY164" fmla="*/ 2105400 h 2344739"/>
              <a:gd name="connsiteX165" fmla="*/ 4060102 w 12193149"/>
              <a:gd name="connsiteY165" fmla="*/ 2105618 h 2344739"/>
              <a:gd name="connsiteX166" fmla="*/ 4043512 w 12193149"/>
              <a:gd name="connsiteY166" fmla="*/ 2103997 h 2344739"/>
              <a:gd name="connsiteX167" fmla="*/ 4038145 w 12193149"/>
              <a:gd name="connsiteY167" fmla="*/ 2101563 h 2344739"/>
              <a:gd name="connsiteX168" fmla="*/ 4036511 w 12193149"/>
              <a:gd name="connsiteY168" fmla="*/ 2097896 h 2344739"/>
              <a:gd name="connsiteX169" fmla="*/ 4034926 w 12193149"/>
              <a:gd name="connsiteY169" fmla="*/ 2098131 h 2344739"/>
              <a:gd name="connsiteX170" fmla="*/ 4005686 w 12193149"/>
              <a:gd name="connsiteY170" fmla="*/ 2085563 h 2344739"/>
              <a:gd name="connsiteX171" fmla="*/ 3937994 w 12193149"/>
              <a:gd name="connsiteY171" fmla="*/ 2068106 h 2344739"/>
              <a:gd name="connsiteX172" fmla="*/ 3898423 w 12193149"/>
              <a:gd name="connsiteY172" fmla="*/ 2062451 h 2344739"/>
              <a:gd name="connsiteX173" fmla="*/ 3790908 w 12193149"/>
              <a:gd name="connsiteY173" fmla="*/ 2042213 h 2344739"/>
              <a:gd name="connsiteX174" fmla="*/ 3683661 w 12193149"/>
              <a:gd name="connsiteY174" fmla="*/ 2018290 h 2344739"/>
              <a:gd name="connsiteX175" fmla="*/ 3611183 w 12193149"/>
              <a:gd name="connsiteY175" fmla="*/ 1986019 h 2344739"/>
              <a:gd name="connsiteX176" fmla="*/ 3605003 w 12193149"/>
              <a:gd name="connsiteY176" fmla="*/ 1987381 h 2344739"/>
              <a:gd name="connsiteX177" fmla="*/ 3595884 w 12193149"/>
              <a:gd name="connsiteY177" fmla="*/ 1987545 h 2344739"/>
              <a:gd name="connsiteX178" fmla="*/ 3595649 w 12193149"/>
              <a:gd name="connsiteY178" fmla="*/ 1987276 h 2344739"/>
              <a:gd name="connsiteX179" fmla="*/ 3587126 w 12193149"/>
              <a:gd name="connsiteY179" fmla="*/ 1987966 h 2344739"/>
              <a:gd name="connsiteX180" fmla="*/ 3537283 w 12193149"/>
              <a:gd name="connsiteY180" fmla="*/ 1978267 h 2344739"/>
              <a:gd name="connsiteX181" fmla="*/ 3474371 w 12193149"/>
              <a:gd name="connsiteY181" fmla="*/ 1974606 h 2344739"/>
              <a:gd name="connsiteX182" fmla="*/ 3401876 w 12193149"/>
              <a:gd name="connsiteY182" fmla="*/ 1962558 h 2344739"/>
              <a:gd name="connsiteX183" fmla="*/ 3365036 w 12193149"/>
              <a:gd name="connsiteY183" fmla="*/ 1979510 h 2344739"/>
              <a:gd name="connsiteX184" fmla="*/ 3345174 w 12193149"/>
              <a:gd name="connsiteY184" fmla="*/ 1981192 h 2344739"/>
              <a:gd name="connsiteX185" fmla="*/ 3342846 w 12193149"/>
              <a:gd name="connsiteY185" fmla="*/ 1980217 h 2344739"/>
              <a:gd name="connsiteX186" fmla="*/ 3263504 w 12193149"/>
              <a:gd name="connsiteY186" fmla="*/ 1986094 h 2344739"/>
              <a:gd name="connsiteX187" fmla="*/ 3143704 w 12193149"/>
              <a:gd name="connsiteY187" fmla="*/ 1993869 h 2344739"/>
              <a:gd name="connsiteX188" fmla="*/ 3031439 w 12193149"/>
              <a:gd name="connsiteY188" fmla="*/ 1996512 h 2344739"/>
              <a:gd name="connsiteX189" fmla="*/ 2782717 w 12193149"/>
              <a:gd name="connsiteY189" fmla="*/ 2018333 h 2344739"/>
              <a:gd name="connsiteX190" fmla="*/ 2647675 w 12193149"/>
              <a:gd name="connsiteY190" fmla="*/ 2028869 h 2344739"/>
              <a:gd name="connsiteX191" fmla="*/ 2569176 w 12193149"/>
              <a:gd name="connsiteY191" fmla="*/ 2002628 h 2344739"/>
              <a:gd name="connsiteX192" fmla="*/ 2444403 w 12193149"/>
              <a:gd name="connsiteY192" fmla="*/ 2016529 h 2344739"/>
              <a:gd name="connsiteX193" fmla="*/ 2316260 w 12193149"/>
              <a:gd name="connsiteY193" fmla="*/ 2024996 h 2344739"/>
              <a:gd name="connsiteX194" fmla="*/ 2209726 w 12193149"/>
              <a:gd name="connsiteY194" fmla="*/ 2019763 h 2344739"/>
              <a:gd name="connsiteX195" fmla="*/ 2095813 w 12193149"/>
              <a:gd name="connsiteY195" fmla="*/ 2003052 h 2344739"/>
              <a:gd name="connsiteX196" fmla="*/ 1998504 w 12193149"/>
              <a:gd name="connsiteY196" fmla="*/ 1995032 h 2344739"/>
              <a:gd name="connsiteX197" fmla="*/ 1929320 w 12193149"/>
              <a:gd name="connsiteY197" fmla="*/ 2016977 h 2344739"/>
              <a:gd name="connsiteX198" fmla="*/ 1922798 w 12193149"/>
              <a:gd name="connsiteY198" fmla="*/ 2012146 h 2344739"/>
              <a:gd name="connsiteX199" fmla="*/ 1874228 w 12193149"/>
              <a:gd name="connsiteY199" fmla="*/ 2013741 h 2344739"/>
              <a:gd name="connsiteX200" fmla="*/ 1787803 w 12193149"/>
              <a:gd name="connsiteY200" fmla="*/ 2041363 h 2344739"/>
              <a:gd name="connsiteX201" fmla="*/ 1739352 w 12193149"/>
              <a:gd name="connsiteY201" fmla="*/ 2036312 h 2344739"/>
              <a:gd name="connsiteX202" fmla="*/ 1676219 w 12193149"/>
              <a:gd name="connsiteY202" fmla="*/ 2019963 h 2344739"/>
              <a:gd name="connsiteX203" fmla="*/ 1609817 w 12193149"/>
              <a:gd name="connsiteY203" fmla="*/ 2013066 h 2344739"/>
              <a:gd name="connsiteX204" fmla="*/ 1497258 w 12193149"/>
              <a:gd name="connsiteY204" fmla="*/ 1987476 h 2344739"/>
              <a:gd name="connsiteX205" fmla="*/ 1151127 w 12193149"/>
              <a:gd name="connsiteY205" fmla="*/ 1938041 h 2344739"/>
              <a:gd name="connsiteX206" fmla="*/ 859417 w 12193149"/>
              <a:gd name="connsiteY206" fmla="*/ 1928608 h 2344739"/>
              <a:gd name="connsiteX207" fmla="*/ 838688 w 12193149"/>
              <a:gd name="connsiteY207" fmla="*/ 1929821 h 2344739"/>
              <a:gd name="connsiteX208" fmla="*/ 817957 w 12193149"/>
              <a:gd name="connsiteY208" fmla="*/ 1927857 h 2344739"/>
              <a:gd name="connsiteX209" fmla="*/ 812654 w 12193149"/>
              <a:gd name="connsiteY209" fmla="*/ 1930751 h 2344739"/>
              <a:gd name="connsiteX210" fmla="*/ 721195 w 12193149"/>
              <a:gd name="connsiteY210" fmla="*/ 1929661 h 2344739"/>
              <a:gd name="connsiteX211" fmla="*/ 720890 w 12193149"/>
              <a:gd name="connsiteY211" fmla="*/ 1928399 h 2344739"/>
              <a:gd name="connsiteX212" fmla="*/ 710023 w 12193149"/>
              <a:gd name="connsiteY212" fmla="*/ 1922722 h 2344739"/>
              <a:gd name="connsiteX213" fmla="*/ 597940 w 12193149"/>
              <a:gd name="connsiteY213" fmla="*/ 1879864 h 2344739"/>
              <a:gd name="connsiteX214" fmla="*/ 579683 w 12193149"/>
              <a:gd name="connsiteY214" fmla="*/ 1877212 h 2344739"/>
              <a:gd name="connsiteX215" fmla="*/ 572865 w 12193149"/>
              <a:gd name="connsiteY215" fmla="*/ 1877401 h 2344739"/>
              <a:gd name="connsiteX216" fmla="*/ 446247 w 12193149"/>
              <a:gd name="connsiteY216" fmla="*/ 1839371 h 2344739"/>
              <a:gd name="connsiteX217" fmla="*/ 405163 w 12193149"/>
              <a:gd name="connsiteY217" fmla="*/ 1833548 h 2344739"/>
              <a:gd name="connsiteX218" fmla="*/ 293583 w 12193149"/>
              <a:gd name="connsiteY218" fmla="*/ 1812852 h 2344739"/>
              <a:gd name="connsiteX219" fmla="*/ 119529 w 12193149"/>
              <a:gd name="connsiteY219" fmla="*/ 1761047 h 2344739"/>
              <a:gd name="connsiteX220" fmla="*/ 16674 w 12193149"/>
              <a:gd name="connsiteY220" fmla="*/ 1758191 h 2344739"/>
              <a:gd name="connsiteX221" fmla="*/ 1150 w 12193149"/>
              <a:gd name="connsiteY221" fmla="*/ 1752722 h 2344739"/>
              <a:gd name="connsiteX222" fmla="*/ 1148 w 12193149"/>
              <a:gd name="connsiteY222" fmla="*/ 222213 h 2344739"/>
              <a:gd name="connsiteX223" fmla="*/ 1148 w 12193149"/>
              <a:gd name="connsiteY223"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14960 w 12193149"/>
              <a:gd name="connsiteY68" fmla="*/ 1919069 h 2344739"/>
              <a:gd name="connsiteX69" fmla="*/ 9054601 w 12193149"/>
              <a:gd name="connsiteY69" fmla="*/ 1910755 h 2344739"/>
              <a:gd name="connsiteX70" fmla="*/ 9006634 w 12193149"/>
              <a:gd name="connsiteY70" fmla="*/ 1914040 h 2344739"/>
              <a:gd name="connsiteX71" fmla="*/ 9006349 w 12193149"/>
              <a:gd name="connsiteY71" fmla="*/ 1913800 h 2344739"/>
              <a:gd name="connsiteX72" fmla="*/ 8997380 w 12193149"/>
              <a:gd name="connsiteY72" fmla="*/ 1915011 h 2344739"/>
              <a:gd name="connsiteX73" fmla="*/ 8991542 w 12193149"/>
              <a:gd name="connsiteY73" fmla="*/ 1917072 h 2344739"/>
              <a:gd name="connsiteX74" fmla="*/ 8975485 w 12193149"/>
              <a:gd name="connsiteY74" fmla="*/ 1920298 h 2344739"/>
              <a:gd name="connsiteX75" fmla="*/ 8969159 w 12193149"/>
              <a:gd name="connsiteY75" fmla="*/ 1919598 h 2344739"/>
              <a:gd name="connsiteX76" fmla="*/ 8964196 w 12193149"/>
              <a:gd name="connsiteY76" fmla="*/ 1917373 h 2344739"/>
              <a:gd name="connsiteX77" fmla="*/ 8930136 w 12193149"/>
              <a:gd name="connsiteY77" fmla="*/ 1914185 h 2344739"/>
              <a:gd name="connsiteX78" fmla="*/ 8753592 w 12193149"/>
              <a:gd name="connsiteY78" fmla="*/ 1933417 h 2344739"/>
              <a:gd name="connsiteX79" fmla="*/ 8708995 w 12193149"/>
              <a:gd name="connsiteY79" fmla="*/ 1935518 h 2344739"/>
              <a:gd name="connsiteX80" fmla="*/ 8597219 w 12193149"/>
              <a:gd name="connsiteY80" fmla="*/ 1944090 h 2344739"/>
              <a:gd name="connsiteX81" fmla="*/ 8526378 w 12193149"/>
              <a:gd name="connsiteY81" fmla="*/ 1929248 h 2344739"/>
              <a:gd name="connsiteX82" fmla="*/ 8512131 w 12193149"/>
              <a:gd name="connsiteY82" fmla="*/ 1935163 h 2344739"/>
              <a:gd name="connsiteX83" fmla="*/ 8507315 w 12193149"/>
              <a:gd name="connsiteY83" fmla="*/ 1938164 h 2344739"/>
              <a:gd name="connsiteX84" fmla="*/ 8499116 w 12193149"/>
              <a:gd name="connsiteY84" fmla="*/ 1940902 h 2344739"/>
              <a:gd name="connsiteX85" fmla="*/ 8498742 w 12193149"/>
              <a:gd name="connsiteY85" fmla="*/ 1940723 h 2344739"/>
              <a:gd name="connsiteX86" fmla="*/ 8491397 w 12193149"/>
              <a:gd name="connsiteY86" fmla="*/ 1943773 h 2344739"/>
              <a:gd name="connsiteX87" fmla="*/ 8368330 w 12193149"/>
              <a:gd name="connsiteY87" fmla="*/ 1957815 h 2344739"/>
              <a:gd name="connsiteX88" fmla="*/ 8354947 w 12193149"/>
              <a:gd name="connsiteY88" fmla="*/ 1958009 h 2344739"/>
              <a:gd name="connsiteX89" fmla="*/ 8321252 w 12193149"/>
              <a:gd name="connsiteY89" fmla="*/ 1974587 h 2344739"/>
              <a:gd name="connsiteX90" fmla="*/ 8315581 w 12193149"/>
              <a:gd name="connsiteY90" fmla="*/ 1974913 h 2344739"/>
              <a:gd name="connsiteX91" fmla="*/ 8296322 w 12193149"/>
              <a:gd name="connsiteY91" fmla="*/ 1988808 h 2344739"/>
              <a:gd name="connsiteX92" fmla="*/ 8285424 w 12193149"/>
              <a:gd name="connsiteY92" fmla="*/ 1994631 h 2344739"/>
              <a:gd name="connsiteX93" fmla="*/ 8284298 w 12193149"/>
              <a:gd name="connsiteY93" fmla="*/ 1999074 h 2344739"/>
              <a:gd name="connsiteX94" fmla="*/ 8267224 w 12193149"/>
              <a:gd name="connsiteY94" fmla="*/ 2006249 h 2344739"/>
              <a:gd name="connsiteX95" fmla="*/ 8264525 w 12193149"/>
              <a:gd name="connsiteY95" fmla="*/ 2006019 h 2344739"/>
              <a:gd name="connsiteX96" fmla="*/ 8253181 w 12193149"/>
              <a:gd name="connsiteY96" fmla="*/ 2015862 h 2344739"/>
              <a:gd name="connsiteX97" fmla="*/ 8246982 w 12193149"/>
              <a:gd name="connsiteY97" fmla="*/ 2028854 h 2344739"/>
              <a:gd name="connsiteX98" fmla="*/ 8091420 w 12193149"/>
              <a:gd name="connsiteY98" fmla="*/ 2075015 h 2344739"/>
              <a:gd name="connsiteX99" fmla="*/ 7906555 w 12193149"/>
              <a:gd name="connsiteY99" fmla="*/ 2116988 h 2344739"/>
              <a:gd name="connsiteX100" fmla="*/ 7719893 w 12193149"/>
              <a:gd name="connsiteY100" fmla="*/ 2142703 h 2344739"/>
              <a:gd name="connsiteX101" fmla="*/ 7615495 w 12193149"/>
              <a:gd name="connsiteY101" fmla="*/ 2139232 h 2344739"/>
              <a:gd name="connsiteX102" fmla="*/ 7528691 w 12193149"/>
              <a:gd name="connsiteY102" fmla="*/ 2145060 h 2344739"/>
              <a:gd name="connsiteX103" fmla="*/ 7520719 w 12193149"/>
              <a:gd name="connsiteY103" fmla="*/ 2147613 h 2344739"/>
              <a:gd name="connsiteX104" fmla="*/ 7508559 w 12193149"/>
              <a:gd name="connsiteY104" fmla="*/ 2148948 h 2344739"/>
              <a:gd name="connsiteX105" fmla="*/ 7508188 w 12193149"/>
              <a:gd name="connsiteY105" fmla="*/ 2148621 h 2344739"/>
              <a:gd name="connsiteX106" fmla="*/ 7496943 w 12193149"/>
              <a:gd name="connsiteY106" fmla="*/ 2150573 h 2344739"/>
              <a:gd name="connsiteX107" fmla="*/ 7406539 w 12193149"/>
              <a:gd name="connsiteY107" fmla="*/ 2142468 h 2344739"/>
              <a:gd name="connsiteX108" fmla="*/ 7219707 w 12193149"/>
              <a:gd name="connsiteY108" fmla="*/ 2156680 h 2344739"/>
              <a:gd name="connsiteX109" fmla="*/ 7202249 w 12193149"/>
              <a:gd name="connsiteY109" fmla="*/ 2161230 h 2344739"/>
              <a:gd name="connsiteX110" fmla="*/ 7198152 w 12193149"/>
              <a:gd name="connsiteY110" fmla="*/ 2166588 h 2344739"/>
              <a:gd name="connsiteX111" fmla="*/ 7171956 w 12193149"/>
              <a:gd name="connsiteY111" fmla="*/ 2171236 h 2344739"/>
              <a:gd name="connsiteX112" fmla="*/ 7098136 w 12193149"/>
              <a:gd name="connsiteY112" fmla="*/ 2183464 h 2344739"/>
              <a:gd name="connsiteX113" fmla="*/ 7019644 w 12193149"/>
              <a:gd name="connsiteY113" fmla="*/ 2183090 h 2344739"/>
              <a:gd name="connsiteX114" fmla="*/ 6905294 w 12193149"/>
              <a:gd name="connsiteY114" fmla="*/ 2212596 h 2344739"/>
              <a:gd name="connsiteX115" fmla="*/ 6709370 w 12193149"/>
              <a:gd name="connsiteY115" fmla="*/ 2240551 h 2344739"/>
              <a:gd name="connsiteX116" fmla="*/ 6550602 w 12193149"/>
              <a:gd name="connsiteY116" fmla="*/ 2269327 h 2344739"/>
              <a:gd name="connsiteX117" fmla="*/ 6318708 w 12193149"/>
              <a:gd name="connsiteY117" fmla="*/ 2316127 h 2344739"/>
              <a:gd name="connsiteX118" fmla="*/ 6169822 w 12193149"/>
              <a:gd name="connsiteY118" fmla="*/ 2318214 h 2344739"/>
              <a:gd name="connsiteX119" fmla="*/ 6074996 w 12193149"/>
              <a:gd name="connsiteY119" fmla="*/ 2338676 h 2344739"/>
              <a:gd name="connsiteX120" fmla="*/ 6069677 w 12193149"/>
              <a:gd name="connsiteY120" fmla="*/ 2337139 h 2344739"/>
              <a:gd name="connsiteX121" fmla="*/ 6049786 w 12193149"/>
              <a:gd name="connsiteY121" fmla="*/ 2337822 h 2344739"/>
              <a:gd name="connsiteX122" fmla="*/ 6042433 w 12193149"/>
              <a:gd name="connsiteY122" fmla="*/ 2329473 h 2344739"/>
              <a:gd name="connsiteX123" fmla="*/ 6011238 w 12193149"/>
              <a:gd name="connsiteY123" fmla="*/ 2324380 h 2344739"/>
              <a:gd name="connsiteX124" fmla="*/ 5958523 w 12193149"/>
              <a:gd name="connsiteY124" fmla="*/ 2328024 h 2344739"/>
              <a:gd name="connsiteX125" fmla="*/ 5760067 w 12193149"/>
              <a:gd name="connsiteY125" fmla="*/ 2343716 h 2344739"/>
              <a:gd name="connsiteX126" fmla="*/ 5628108 w 12193149"/>
              <a:gd name="connsiteY126" fmla="*/ 2344739 h 2344739"/>
              <a:gd name="connsiteX127" fmla="*/ 5472054 w 12193149"/>
              <a:gd name="connsiteY127" fmla="*/ 2330719 h 2344739"/>
              <a:gd name="connsiteX128" fmla="*/ 5433909 w 12193149"/>
              <a:gd name="connsiteY128" fmla="*/ 2319466 h 2344739"/>
              <a:gd name="connsiteX129" fmla="*/ 5382817 w 12193149"/>
              <a:gd name="connsiteY129" fmla="*/ 2301764 h 2344739"/>
              <a:gd name="connsiteX130" fmla="*/ 5262912 w 12193149"/>
              <a:gd name="connsiteY130" fmla="*/ 2281347 h 2344739"/>
              <a:gd name="connsiteX131" fmla="*/ 5224109 w 12193149"/>
              <a:gd name="connsiteY131" fmla="*/ 2270223 h 2344739"/>
              <a:gd name="connsiteX132" fmla="*/ 5175808 w 12193149"/>
              <a:gd name="connsiteY132" fmla="*/ 2267233 h 2344739"/>
              <a:gd name="connsiteX133" fmla="*/ 5157702 w 12193149"/>
              <a:gd name="connsiteY133" fmla="*/ 2260010 h 2344739"/>
              <a:gd name="connsiteX134" fmla="*/ 5143747 w 12193149"/>
              <a:gd name="connsiteY134" fmla="*/ 2256610 h 2344739"/>
              <a:gd name="connsiteX135" fmla="*/ 5140744 w 12193149"/>
              <a:gd name="connsiteY135" fmla="*/ 2254509 h 2344739"/>
              <a:gd name="connsiteX136" fmla="*/ 5122807 w 12193149"/>
              <a:gd name="connsiteY136" fmla="*/ 2243656 h 2344739"/>
              <a:gd name="connsiteX137" fmla="*/ 5066938 w 12193149"/>
              <a:gd name="connsiteY137" fmla="*/ 2250227 h 2344739"/>
              <a:gd name="connsiteX138" fmla="*/ 5012662 w 12193149"/>
              <a:gd name="connsiteY138" fmla="*/ 2233846 h 2344739"/>
              <a:gd name="connsiteX139" fmla="*/ 4841589 w 12193149"/>
              <a:gd name="connsiteY139" fmla="*/ 2209829 h 2344739"/>
              <a:gd name="connsiteX140" fmla="*/ 4763595 w 12193149"/>
              <a:gd name="connsiteY140" fmla="*/ 2182061 h 2344739"/>
              <a:gd name="connsiteX141" fmla="*/ 4724334 w 12193149"/>
              <a:gd name="connsiteY141" fmla="*/ 2173047 h 2344739"/>
              <a:gd name="connsiteX142" fmla="*/ 4722324 w 12193149"/>
              <a:gd name="connsiteY142" fmla="*/ 2172298 h 2344739"/>
              <a:gd name="connsiteX143" fmla="*/ 4723259 w 12193149"/>
              <a:gd name="connsiteY143" fmla="*/ 2172087 h 2344739"/>
              <a:gd name="connsiteX144" fmla="*/ 4718350 w 12193149"/>
              <a:gd name="connsiteY144" fmla="*/ 2170817 h 2344739"/>
              <a:gd name="connsiteX145" fmla="*/ 4722324 w 12193149"/>
              <a:gd name="connsiteY145" fmla="*/ 2172298 h 2344739"/>
              <a:gd name="connsiteX146" fmla="*/ 4716674 w 12193149"/>
              <a:gd name="connsiteY146" fmla="*/ 2173573 h 2344739"/>
              <a:gd name="connsiteX147" fmla="*/ 4516962 w 12193149"/>
              <a:gd name="connsiteY147" fmla="*/ 2163671 h 2344739"/>
              <a:gd name="connsiteX148" fmla="*/ 4429691 w 12193149"/>
              <a:gd name="connsiteY148" fmla="*/ 2153020 h 2344739"/>
              <a:gd name="connsiteX149" fmla="*/ 4364023 w 12193149"/>
              <a:gd name="connsiteY149" fmla="*/ 2151674 h 2344739"/>
              <a:gd name="connsiteX150" fmla="*/ 4318114 w 12193149"/>
              <a:gd name="connsiteY150" fmla="*/ 2158289 h 2344739"/>
              <a:gd name="connsiteX151" fmla="*/ 4316258 w 12193149"/>
              <a:gd name="connsiteY151" fmla="*/ 2156948 h 2344739"/>
              <a:gd name="connsiteX152" fmla="*/ 4296292 w 12193149"/>
              <a:gd name="connsiteY152" fmla="*/ 2155069 h 2344739"/>
              <a:gd name="connsiteX153" fmla="*/ 4291212 w 12193149"/>
              <a:gd name="connsiteY153" fmla="*/ 2157986 h 2344739"/>
              <a:gd name="connsiteX154" fmla="*/ 4277290 w 12193149"/>
              <a:gd name="connsiteY154" fmla="*/ 2157740 h 2344739"/>
              <a:gd name="connsiteX155" fmla="*/ 4249265 w 12193149"/>
              <a:gd name="connsiteY155" fmla="*/ 2160064 h 2344739"/>
              <a:gd name="connsiteX156" fmla="*/ 4203199 w 12193149"/>
              <a:gd name="connsiteY156" fmla="*/ 2157269 h 2344739"/>
              <a:gd name="connsiteX157" fmla="*/ 4202893 w 12193149"/>
              <a:gd name="connsiteY157" fmla="*/ 2156010 h 2344739"/>
              <a:gd name="connsiteX158" fmla="*/ 4192396 w 12193149"/>
              <a:gd name="connsiteY158" fmla="*/ 2150376 h 2344739"/>
              <a:gd name="connsiteX159" fmla="*/ 4143893 w 12193149"/>
              <a:gd name="connsiteY159" fmla="*/ 2134511 h 2344739"/>
              <a:gd name="connsiteX160" fmla="*/ 4084245 w 12193149"/>
              <a:gd name="connsiteY160" fmla="*/ 2107978 h 2344739"/>
              <a:gd name="connsiteX161" fmla="*/ 4075694 w 12193149"/>
              <a:gd name="connsiteY161" fmla="*/ 2107143 h 2344739"/>
              <a:gd name="connsiteX162" fmla="*/ 4075575 w 12193149"/>
              <a:gd name="connsiteY162" fmla="*/ 2106844 h 2344739"/>
              <a:gd name="connsiteX163" fmla="*/ 4066658 w 12193149"/>
              <a:gd name="connsiteY163" fmla="*/ 2105400 h 2344739"/>
              <a:gd name="connsiteX164" fmla="*/ 4060102 w 12193149"/>
              <a:gd name="connsiteY164" fmla="*/ 2105618 h 2344739"/>
              <a:gd name="connsiteX165" fmla="*/ 4043512 w 12193149"/>
              <a:gd name="connsiteY165" fmla="*/ 2103997 h 2344739"/>
              <a:gd name="connsiteX166" fmla="*/ 4038145 w 12193149"/>
              <a:gd name="connsiteY166" fmla="*/ 2101563 h 2344739"/>
              <a:gd name="connsiteX167" fmla="*/ 4036511 w 12193149"/>
              <a:gd name="connsiteY167" fmla="*/ 2097896 h 2344739"/>
              <a:gd name="connsiteX168" fmla="*/ 4034926 w 12193149"/>
              <a:gd name="connsiteY168" fmla="*/ 2098131 h 2344739"/>
              <a:gd name="connsiteX169" fmla="*/ 4005686 w 12193149"/>
              <a:gd name="connsiteY169" fmla="*/ 2085563 h 2344739"/>
              <a:gd name="connsiteX170" fmla="*/ 3937994 w 12193149"/>
              <a:gd name="connsiteY170" fmla="*/ 2068106 h 2344739"/>
              <a:gd name="connsiteX171" fmla="*/ 3898423 w 12193149"/>
              <a:gd name="connsiteY171" fmla="*/ 2062451 h 2344739"/>
              <a:gd name="connsiteX172" fmla="*/ 3790908 w 12193149"/>
              <a:gd name="connsiteY172" fmla="*/ 2042213 h 2344739"/>
              <a:gd name="connsiteX173" fmla="*/ 3683661 w 12193149"/>
              <a:gd name="connsiteY173" fmla="*/ 2018290 h 2344739"/>
              <a:gd name="connsiteX174" fmla="*/ 3611183 w 12193149"/>
              <a:gd name="connsiteY174" fmla="*/ 1986019 h 2344739"/>
              <a:gd name="connsiteX175" fmla="*/ 3605003 w 12193149"/>
              <a:gd name="connsiteY175" fmla="*/ 1987381 h 2344739"/>
              <a:gd name="connsiteX176" fmla="*/ 3595884 w 12193149"/>
              <a:gd name="connsiteY176" fmla="*/ 1987545 h 2344739"/>
              <a:gd name="connsiteX177" fmla="*/ 3595649 w 12193149"/>
              <a:gd name="connsiteY177" fmla="*/ 1987276 h 2344739"/>
              <a:gd name="connsiteX178" fmla="*/ 3587126 w 12193149"/>
              <a:gd name="connsiteY178" fmla="*/ 1987966 h 2344739"/>
              <a:gd name="connsiteX179" fmla="*/ 3537283 w 12193149"/>
              <a:gd name="connsiteY179" fmla="*/ 1978267 h 2344739"/>
              <a:gd name="connsiteX180" fmla="*/ 3474371 w 12193149"/>
              <a:gd name="connsiteY180" fmla="*/ 1974606 h 2344739"/>
              <a:gd name="connsiteX181" fmla="*/ 3401876 w 12193149"/>
              <a:gd name="connsiteY181" fmla="*/ 1962558 h 2344739"/>
              <a:gd name="connsiteX182" fmla="*/ 3365036 w 12193149"/>
              <a:gd name="connsiteY182" fmla="*/ 1979510 h 2344739"/>
              <a:gd name="connsiteX183" fmla="*/ 3345174 w 12193149"/>
              <a:gd name="connsiteY183" fmla="*/ 1981192 h 2344739"/>
              <a:gd name="connsiteX184" fmla="*/ 3342846 w 12193149"/>
              <a:gd name="connsiteY184" fmla="*/ 1980217 h 2344739"/>
              <a:gd name="connsiteX185" fmla="*/ 3263504 w 12193149"/>
              <a:gd name="connsiteY185" fmla="*/ 1986094 h 2344739"/>
              <a:gd name="connsiteX186" fmla="*/ 3143704 w 12193149"/>
              <a:gd name="connsiteY186" fmla="*/ 1993869 h 2344739"/>
              <a:gd name="connsiteX187" fmla="*/ 3031439 w 12193149"/>
              <a:gd name="connsiteY187" fmla="*/ 1996512 h 2344739"/>
              <a:gd name="connsiteX188" fmla="*/ 2782717 w 12193149"/>
              <a:gd name="connsiteY188" fmla="*/ 2018333 h 2344739"/>
              <a:gd name="connsiteX189" fmla="*/ 2647675 w 12193149"/>
              <a:gd name="connsiteY189" fmla="*/ 2028869 h 2344739"/>
              <a:gd name="connsiteX190" fmla="*/ 2569176 w 12193149"/>
              <a:gd name="connsiteY190" fmla="*/ 2002628 h 2344739"/>
              <a:gd name="connsiteX191" fmla="*/ 2444403 w 12193149"/>
              <a:gd name="connsiteY191" fmla="*/ 2016529 h 2344739"/>
              <a:gd name="connsiteX192" fmla="*/ 2316260 w 12193149"/>
              <a:gd name="connsiteY192" fmla="*/ 2024996 h 2344739"/>
              <a:gd name="connsiteX193" fmla="*/ 2209726 w 12193149"/>
              <a:gd name="connsiteY193" fmla="*/ 2019763 h 2344739"/>
              <a:gd name="connsiteX194" fmla="*/ 2095813 w 12193149"/>
              <a:gd name="connsiteY194" fmla="*/ 2003052 h 2344739"/>
              <a:gd name="connsiteX195" fmla="*/ 1998504 w 12193149"/>
              <a:gd name="connsiteY195" fmla="*/ 1995032 h 2344739"/>
              <a:gd name="connsiteX196" fmla="*/ 1929320 w 12193149"/>
              <a:gd name="connsiteY196" fmla="*/ 2016977 h 2344739"/>
              <a:gd name="connsiteX197" fmla="*/ 1922798 w 12193149"/>
              <a:gd name="connsiteY197" fmla="*/ 2012146 h 2344739"/>
              <a:gd name="connsiteX198" fmla="*/ 1874228 w 12193149"/>
              <a:gd name="connsiteY198" fmla="*/ 2013741 h 2344739"/>
              <a:gd name="connsiteX199" fmla="*/ 1787803 w 12193149"/>
              <a:gd name="connsiteY199" fmla="*/ 2041363 h 2344739"/>
              <a:gd name="connsiteX200" fmla="*/ 1739352 w 12193149"/>
              <a:gd name="connsiteY200" fmla="*/ 2036312 h 2344739"/>
              <a:gd name="connsiteX201" fmla="*/ 1676219 w 12193149"/>
              <a:gd name="connsiteY201" fmla="*/ 2019963 h 2344739"/>
              <a:gd name="connsiteX202" fmla="*/ 1609817 w 12193149"/>
              <a:gd name="connsiteY202" fmla="*/ 2013066 h 2344739"/>
              <a:gd name="connsiteX203" fmla="*/ 1497258 w 12193149"/>
              <a:gd name="connsiteY203" fmla="*/ 1987476 h 2344739"/>
              <a:gd name="connsiteX204" fmla="*/ 1151127 w 12193149"/>
              <a:gd name="connsiteY204" fmla="*/ 1938041 h 2344739"/>
              <a:gd name="connsiteX205" fmla="*/ 859417 w 12193149"/>
              <a:gd name="connsiteY205" fmla="*/ 1928608 h 2344739"/>
              <a:gd name="connsiteX206" fmla="*/ 838688 w 12193149"/>
              <a:gd name="connsiteY206" fmla="*/ 1929821 h 2344739"/>
              <a:gd name="connsiteX207" fmla="*/ 817957 w 12193149"/>
              <a:gd name="connsiteY207" fmla="*/ 1927857 h 2344739"/>
              <a:gd name="connsiteX208" fmla="*/ 812654 w 12193149"/>
              <a:gd name="connsiteY208" fmla="*/ 1930751 h 2344739"/>
              <a:gd name="connsiteX209" fmla="*/ 721195 w 12193149"/>
              <a:gd name="connsiteY209" fmla="*/ 1929661 h 2344739"/>
              <a:gd name="connsiteX210" fmla="*/ 720890 w 12193149"/>
              <a:gd name="connsiteY210" fmla="*/ 1928399 h 2344739"/>
              <a:gd name="connsiteX211" fmla="*/ 710023 w 12193149"/>
              <a:gd name="connsiteY211" fmla="*/ 1922722 h 2344739"/>
              <a:gd name="connsiteX212" fmla="*/ 597940 w 12193149"/>
              <a:gd name="connsiteY212" fmla="*/ 1879864 h 2344739"/>
              <a:gd name="connsiteX213" fmla="*/ 579683 w 12193149"/>
              <a:gd name="connsiteY213" fmla="*/ 1877212 h 2344739"/>
              <a:gd name="connsiteX214" fmla="*/ 572865 w 12193149"/>
              <a:gd name="connsiteY214" fmla="*/ 1877401 h 2344739"/>
              <a:gd name="connsiteX215" fmla="*/ 446247 w 12193149"/>
              <a:gd name="connsiteY215" fmla="*/ 1839371 h 2344739"/>
              <a:gd name="connsiteX216" fmla="*/ 405163 w 12193149"/>
              <a:gd name="connsiteY216" fmla="*/ 1833548 h 2344739"/>
              <a:gd name="connsiteX217" fmla="*/ 293583 w 12193149"/>
              <a:gd name="connsiteY217" fmla="*/ 1812852 h 2344739"/>
              <a:gd name="connsiteX218" fmla="*/ 119529 w 12193149"/>
              <a:gd name="connsiteY218" fmla="*/ 1761047 h 2344739"/>
              <a:gd name="connsiteX219" fmla="*/ 16674 w 12193149"/>
              <a:gd name="connsiteY219" fmla="*/ 1758191 h 2344739"/>
              <a:gd name="connsiteX220" fmla="*/ 1150 w 12193149"/>
              <a:gd name="connsiteY220" fmla="*/ 1752722 h 2344739"/>
              <a:gd name="connsiteX221" fmla="*/ 1148 w 12193149"/>
              <a:gd name="connsiteY221" fmla="*/ 222213 h 2344739"/>
              <a:gd name="connsiteX222" fmla="*/ 1148 w 12193149"/>
              <a:gd name="connsiteY222"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56690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38590 w 12193149"/>
              <a:gd name="connsiteY65" fmla="*/ 1869293 h 2344739"/>
              <a:gd name="connsiteX66" fmla="*/ 9232518 w 12193149"/>
              <a:gd name="connsiteY66" fmla="*/ 1893149 h 2344739"/>
              <a:gd name="connsiteX67" fmla="*/ 9156690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585655 w 12193149"/>
              <a:gd name="connsiteY63" fmla="*/ 1795542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406539 w 12193149"/>
              <a:gd name="connsiteY105" fmla="*/ 2142468 h 2344739"/>
              <a:gd name="connsiteX106" fmla="*/ 7219707 w 12193149"/>
              <a:gd name="connsiteY106" fmla="*/ 2156680 h 2344739"/>
              <a:gd name="connsiteX107" fmla="*/ 7202249 w 12193149"/>
              <a:gd name="connsiteY107" fmla="*/ 2161230 h 2344739"/>
              <a:gd name="connsiteX108" fmla="*/ 7198152 w 12193149"/>
              <a:gd name="connsiteY108" fmla="*/ 2166588 h 2344739"/>
              <a:gd name="connsiteX109" fmla="*/ 7171956 w 12193149"/>
              <a:gd name="connsiteY109" fmla="*/ 2171236 h 2344739"/>
              <a:gd name="connsiteX110" fmla="*/ 7098136 w 12193149"/>
              <a:gd name="connsiteY110" fmla="*/ 2183464 h 2344739"/>
              <a:gd name="connsiteX111" fmla="*/ 7019644 w 12193149"/>
              <a:gd name="connsiteY111" fmla="*/ 2183090 h 2344739"/>
              <a:gd name="connsiteX112" fmla="*/ 6905294 w 12193149"/>
              <a:gd name="connsiteY112" fmla="*/ 2212596 h 2344739"/>
              <a:gd name="connsiteX113" fmla="*/ 6709370 w 12193149"/>
              <a:gd name="connsiteY113" fmla="*/ 2240551 h 2344739"/>
              <a:gd name="connsiteX114" fmla="*/ 6550602 w 12193149"/>
              <a:gd name="connsiteY114" fmla="*/ 2269327 h 2344739"/>
              <a:gd name="connsiteX115" fmla="*/ 6318708 w 12193149"/>
              <a:gd name="connsiteY115" fmla="*/ 2316127 h 2344739"/>
              <a:gd name="connsiteX116" fmla="*/ 6169822 w 12193149"/>
              <a:gd name="connsiteY116" fmla="*/ 2318214 h 2344739"/>
              <a:gd name="connsiteX117" fmla="*/ 6074996 w 12193149"/>
              <a:gd name="connsiteY117" fmla="*/ 2338676 h 2344739"/>
              <a:gd name="connsiteX118" fmla="*/ 6069677 w 12193149"/>
              <a:gd name="connsiteY118" fmla="*/ 2337139 h 2344739"/>
              <a:gd name="connsiteX119" fmla="*/ 6049786 w 12193149"/>
              <a:gd name="connsiteY119" fmla="*/ 2337822 h 2344739"/>
              <a:gd name="connsiteX120" fmla="*/ 6042433 w 12193149"/>
              <a:gd name="connsiteY120" fmla="*/ 2329473 h 2344739"/>
              <a:gd name="connsiteX121" fmla="*/ 6011238 w 12193149"/>
              <a:gd name="connsiteY121" fmla="*/ 2324380 h 2344739"/>
              <a:gd name="connsiteX122" fmla="*/ 5958523 w 12193149"/>
              <a:gd name="connsiteY122" fmla="*/ 2328024 h 2344739"/>
              <a:gd name="connsiteX123" fmla="*/ 5760067 w 12193149"/>
              <a:gd name="connsiteY123" fmla="*/ 2343716 h 2344739"/>
              <a:gd name="connsiteX124" fmla="*/ 5628108 w 12193149"/>
              <a:gd name="connsiteY124" fmla="*/ 2344739 h 2344739"/>
              <a:gd name="connsiteX125" fmla="*/ 5472054 w 12193149"/>
              <a:gd name="connsiteY125" fmla="*/ 2330719 h 2344739"/>
              <a:gd name="connsiteX126" fmla="*/ 5433909 w 12193149"/>
              <a:gd name="connsiteY126" fmla="*/ 2319466 h 2344739"/>
              <a:gd name="connsiteX127" fmla="*/ 5382817 w 12193149"/>
              <a:gd name="connsiteY127" fmla="*/ 2301764 h 2344739"/>
              <a:gd name="connsiteX128" fmla="*/ 5262912 w 12193149"/>
              <a:gd name="connsiteY128" fmla="*/ 2281347 h 2344739"/>
              <a:gd name="connsiteX129" fmla="*/ 5224109 w 12193149"/>
              <a:gd name="connsiteY129" fmla="*/ 2270223 h 2344739"/>
              <a:gd name="connsiteX130" fmla="*/ 5175808 w 12193149"/>
              <a:gd name="connsiteY130" fmla="*/ 2267233 h 2344739"/>
              <a:gd name="connsiteX131" fmla="*/ 5157702 w 12193149"/>
              <a:gd name="connsiteY131" fmla="*/ 2260010 h 2344739"/>
              <a:gd name="connsiteX132" fmla="*/ 5143747 w 12193149"/>
              <a:gd name="connsiteY132" fmla="*/ 2256610 h 2344739"/>
              <a:gd name="connsiteX133" fmla="*/ 5140744 w 12193149"/>
              <a:gd name="connsiteY133" fmla="*/ 2254509 h 2344739"/>
              <a:gd name="connsiteX134" fmla="*/ 5122807 w 12193149"/>
              <a:gd name="connsiteY134" fmla="*/ 2243656 h 2344739"/>
              <a:gd name="connsiteX135" fmla="*/ 5066938 w 12193149"/>
              <a:gd name="connsiteY135" fmla="*/ 2250227 h 2344739"/>
              <a:gd name="connsiteX136" fmla="*/ 5012662 w 12193149"/>
              <a:gd name="connsiteY136" fmla="*/ 2233846 h 2344739"/>
              <a:gd name="connsiteX137" fmla="*/ 4841589 w 12193149"/>
              <a:gd name="connsiteY137" fmla="*/ 2209829 h 2344739"/>
              <a:gd name="connsiteX138" fmla="*/ 4763595 w 12193149"/>
              <a:gd name="connsiteY138" fmla="*/ 2182061 h 2344739"/>
              <a:gd name="connsiteX139" fmla="*/ 4724334 w 12193149"/>
              <a:gd name="connsiteY139" fmla="*/ 2173047 h 2344739"/>
              <a:gd name="connsiteX140" fmla="*/ 4722324 w 12193149"/>
              <a:gd name="connsiteY140" fmla="*/ 2172298 h 2344739"/>
              <a:gd name="connsiteX141" fmla="*/ 4723259 w 12193149"/>
              <a:gd name="connsiteY141" fmla="*/ 2172087 h 2344739"/>
              <a:gd name="connsiteX142" fmla="*/ 4718350 w 12193149"/>
              <a:gd name="connsiteY142" fmla="*/ 2170817 h 2344739"/>
              <a:gd name="connsiteX143" fmla="*/ 4722324 w 12193149"/>
              <a:gd name="connsiteY143" fmla="*/ 2172298 h 2344739"/>
              <a:gd name="connsiteX144" fmla="*/ 4716674 w 12193149"/>
              <a:gd name="connsiteY144" fmla="*/ 2173573 h 2344739"/>
              <a:gd name="connsiteX145" fmla="*/ 4516962 w 12193149"/>
              <a:gd name="connsiteY145" fmla="*/ 2163671 h 2344739"/>
              <a:gd name="connsiteX146" fmla="*/ 4429691 w 12193149"/>
              <a:gd name="connsiteY146" fmla="*/ 2153020 h 2344739"/>
              <a:gd name="connsiteX147" fmla="*/ 4364023 w 12193149"/>
              <a:gd name="connsiteY147" fmla="*/ 2151674 h 2344739"/>
              <a:gd name="connsiteX148" fmla="*/ 4318114 w 12193149"/>
              <a:gd name="connsiteY148" fmla="*/ 2158289 h 2344739"/>
              <a:gd name="connsiteX149" fmla="*/ 4316258 w 12193149"/>
              <a:gd name="connsiteY149" fmla="*/ 2156948 h 2344739"/>
              <a:gd name="connsiteX150" fmla="*/ 4296292 w 12193149"/>
              <a:gd name="connsiteY150" fmla="*/ 2155069 h 2344739"/>
              <a:gd name="connsiteX151" fmla="*/ 4291212 w 12193149"/>
              <a:gd name="connsiteY151" fmla="*/ 2157986 h 2344739"/>
              <a:gd name="connsiteX152" fmla="*/ 4277290 w 12193149"/>
              <a:gd name="connsiteY152" fmla="*/ 2157740 h 2344739"/>
              <a:gd name="connsiteX153" fmla="*/ 4249265 w 12193149"/>
              <a:gd name="connsiteY153" fmla="*/ 2160064 h 2344739"/>
              <a:gd name="connsiteX154" fmla="*/ 4203199 w 12193149"/>
              <a:gd name="connsiteY154" fmla="*/ 2157269 h 2344739"/>
              <a:gd name="connsiteX155" fmla="*/ 4202893 w 12193149"/>
              <a:gd name="connsiteY155" fmla="*/ 2156010 h 2344739"/>
              <a:gd name="connsiteX156" fmla="*/ 4192396 w 12193149"/>
              <a:gd name="connsiteY156" fmla="*/ 2150376 h 2344739"/>
              <a:gd name="connsiteX157" fmla="*/ 4143893 w 12193149"/>
              <a:gd name="connsiteY157" fmla="*/ 2134511 h 2344739"/>
              <a:gd name="connsiteX158" fmla="*/ 4084245 w 12193149"/>
              <a:gd name="connsiteY158" fmla="*/ 2107978 h 2344739"/>
              <a:gd name="connsiteX159" fmla="*/ 4075694 w 12193149"/>
              <a:gd name="connsiteY159" fmla="*/ 2107143 h 2344739"/>
              <a:gd name="connsiteX160" fmla="*/ 4075575 w 12193149"/>
              <a:gd name="connsiteY160" fmla="*/ 2106844 h 2344739"/>
              <a:gd name="connsiteX161" fmla="*/ 4066658 w 12193149"/>
              <a:gd name="connsiteY161" fmla="*/ 2105400 h 2344739"/>
              <a:gd name="connsiteX162" fmla="*/ 4060102 w 12193149"/>
              <a:gd name="connsiteY162" fmla="*/ 2105618 h 2344739"/>
              <a:gd name="connsiteX163" fmla="*/ 4043512 w 12193149"/>
              <a:gd name="connsiteY163" fmla="*/ 2103997 h 2344739"/>
              <a:gd name="connsiteX164" fmla="*/ 4038145 w 12193149"/>
              <a:gd name="connsiteY164" fmla="*/ 2101563 h 2344739"/>
              <a:gd name="connsiteX165" fmla="*/ 4036511 w 12193149"/>
              <a:gd name="connsiteY165" fmla="*/ 2097896 h 2344739"/>
              <a:gd name="connsiteX166" fmla="*/ 4034926 w 12193149"/>
              <a:gd name="connsiteY166" fmla="*/ 2098131 h 2344739"/>
              <a:gd name="connsiteX167" fmla="*/ 4005686 w 12193149"/>
              <a:gd name="connsiteY167" fmla="*/ 2085563 h 2344739"/>
              <a:gd name="connsiteX168" fmla="*/ 3937994 w 12193149"/>
              <a:gd name="connsiteY168" fmla="*/ 2068106 h 2344739"/>
              <a:gd name="connsiteX169" fmla="*/ 3898423 w 12193149"/>
              <a:gd name="connsiteY169" fmla="*/ 2062451 h 2344739"/>
              <a:gd name="connsiteX170" fmla="*/ 3790908 w 12193149"/>
              <a:gd name="connsiteY170" fmla="*/ 2042213 h 2344739"/>
              <a:gd name="connsiteX171" fmla="*/ 3683661 w 12193149"/>
              <a:gd name="connsiteY171" fmla="*/ 2018290 h 2344739"/>
              <a:gd name="connsiteX172" fmla="*/ 3611183 w 12193149"/>
              <a:gd name="connsiteY172" fmla="*/ 1986019 h 2344739"/>
              <a:gd name="connsiteX173" fmla="*/ 3605003 w 12193149"/>
              <a:gd name="connsiteY173" fmla="*/ 1987381 h 2344739"/>
              <a:gd name="connsiteX174" fmla="*/ 3595884 w 12193149"/>
              <a:gd name="connsiteY174" fmla="*/ 1987545 h 2344739"/>
              <a:gd name="connsiteX175" fmla="*/ 3595649 w 12193149"/>
              <a:gd name="connsiteY175" fmla="*/ 1987276 h 2344739"/>
              <a:gd name="connsiteX176" fmla="*/ 3587126 w 12193149"/>
              <a:gd name="connsiteY176" fmla="*/ 1987966 h 2344739"/>
              <a:gd name="connsiteX177" fmla="*/ 3537283 w 12193149"/>
              <a:gd name="connsiteY177" fmla="*/ 1978267 h 2344739"/>
              <a:gd name="connsiteX178" fmla="*/ 3474371 w 12193149"/>
              <a:gd name="connsiteY178" fmla="*/ 1974606 h 2344739"/>
              <a:gd name="connsiteX179" fmla="*/ 3401876 w 12193149"/>
              <a:gd name="connsiteY179" fmla="*/ 1962558 h 2344739"/>
              <a:gd name="connsiteX180" fmla="*/ 3365036 w 12193149"/>
              <a:gd name="connsiteY180" fmla="*/ 1979510 h 2344739"/>
              <a:gd name="connsiteX181" fmla="*/ 3345174 w 12193149"/>
              <a:gd name="connsiteY181" fmla="*/ 1981192 h 2344739"/>
              <a:gd name="connsiteX182" fmla="*/ 3342846 w 12193149"/>
              <a:gd name="connsiteY182" fmla="*/ 1980217 h 2344739"/>
              <a:gd name="connsiteX183" fmla="*/ 3263504 w 12193149"/>
              <a:gd name="connsiteY183" fmla="*/ 1986094 h 2344739"/>
              <a:gd name="connsiteX184" fmla="*/ 3143704 w 12193149"/>
              <a:gd name="connsiteY184" fmla="*/ 1993869 h 2344739"/>
              <a:gd name="connsiteX185" fmla="*/ 3031439 w 12193149"/>
              <a:gd name="connsiteY185" fmla="*/ 1996512 h 2344739"/>
              <a:gd name="connsiteX186" fmla="*/ 2782717 w 12193149"/>
              <a:gd name="connsiteY186" fmla="*/ 2018333 h 2344739"/>
              <a:gd name="connsiteX187" fmla="*/ 2647675 w 12193149"/>
              <a:gd name="connsiteY187" fmla="*/ 2028869 h 2344739"/>
              <a:gd name="connsiteX188" fmla="*/ 2569176 w 12193149"/>
              <a:gd name="connsiteY188" fmla="*/ 2002628 h 2344739"/>
              <a:gd name="connsiteX189" fmla="*/ 2444403 w 12193149"/>
              <a:gd name="connsiteY189" fmla="*/ 2016529 h 2344739"/>
              <a:gd name="connsiteX190" fmla="*/ 2316260 w 12193149"/>
              <a:gd name="connsiteY190" fmla="*/ 2024996 h 2344739"/>
              <a:gd name="connsiteX191" fmla="*/ 2209726 w 12193149"/>
              <a:gd name="connsiteY191" fmla="*/ 2019763 h 2344739"/>
              <a:gd name="connsiteX192" fmla="*/ 2095813 w 12193149"/>
              <a:gd name="connsiteY192" fmla="*/ 2003052 h 2344739"/>
              <a:gd name="connsiteX193" fmla="*/ 1998504 w 12193149"/>
              <a:gd name="connsiteY193" fmla="*/ 1995032 h 2344739"/>
              <a:gd name="connsiteX194" fmla="*/ 1929320 w 12193149"/>
              <a:gd name="connsiteY194" fmla="*/ 2016977 h 2344739"/>
              <a:gd name="connsiteX195" fmla="*/ 1922798 w 12193149"/>
              <a:gd name="connsiteY195" fmla="*/ 2012146 h 2344739"/>
              <a:gd name="connsiteX196" fmla="*/ 1874228 w 12193149"/>
              <a:gd name="connsiteY196" fmla="*/ 2013741 h 2344739"/>
              <a:gd name="connsiteX197" fmla="*/ 1787803 w 12193149"/>
              <a:gd name="connsiteY197" fmla="*/ 2041363 h 2344739"/>
              <a:gd name="connsiteX198" fmla="*/ 1739352 w 12193149"/>
              <a:gd name="connsiteY198" fmla="*/ 2036312 h 2344739"/>
              <a:gd name="connsiteX199" fmla="*/ 1676219 w 12193149"/>
              <a:gd name="connsiteY199" fmla="*/ 2019963 h 2344739"/>
              <a:gd name="connsiteX200" fmla="*/ 1609817 w 12193149"/>
              <a:gd name="connsiteY200" fmla="*/ 2013066 h 2344739"/>
              <a:gd name="connsiteX201" fmla="*/ 1497258 w 12193149"/>
              <a:gd name="connsiteY201" fmla="*/ 1987476 h 2344739"/>
              <a:gd name="connsiteX202" fmla="*/ 1151127 w 12193149"/>
              <a:gd name="connsiteY202" fmla="*/ 1938041 h 2344739"/>
              <a:gd name="connsiteX203" fmla="*/ 859417 w 12193149"/>
              <a:gd name="connsiteY203" fmla="*/ 1928608 h 2344739"/>
              <a:gd name="connsiteX204" fmla="*/ 838688 w 12193149"/>
              <a:gd name="connsiteY204" fmla="*/ 1929821 h 2344739"/>
              <a:gd name="connsiteX205" fmla="*/ 817957 w 12193149"/>
              <a:gd name="connsiteY205" fmla="*/ 1927857 h 2344739"/>
              <a:gd name="connsiteX206" fmla="*/ 812654 w 12193149"/>
              <a:gd name="connsiteY206" fmla="*/ 1930751 h 2344739"/>
              <a:gd name="connsiteX207" fmla="*/ 721195 w 12193149"/>
              <a:gd name="connsiteY207" fmla="*/ 1929661 h 2344739"/>
              <a:gd name="connsiteX208" fmla="*/ 720890 w 12193149"/>
              <a:gd name="connsiteY208" fmla="*/ 1928399 h 2344739"/>
              <a:gd name="connsiteX209" fmla="*/ 710023 w 12193149"/>
              <a:gd name="connsiteY209" fmla="*/ 1922722 h 2344739"/>
              <a:gd name="connsiteX210" fmla="*/ 597940 w 12193149"/>
              <a:gd name="connsiteY210" fmla="*/ 1879864 h 2344739"/>
              <a:gd name="connsiteX211" fmla="*/ 579683 w 12193149"/>
              <a:gd name="connsiteY211" fmla="*/ 1877212 h 2344739"/>
              <a:gd name="connsiteX212" fmla="*/ 572865 w 12193149"/>
              <a:gd name="connsiteY212" fmla="*/ 1877401 h 2344739"/>
              <a:gd name="connsiteX213" fmla="*/ 446247 w 12193149"/>
              <a:gd name="connsiteY213" fmla="*/ 1839371 h 2344739"/>
              <a:gd name="connsiteX214" fmla="*/ 405163 w 12193149"/>
              <a:gd name="connsiteY214" fmla="*/ 1833548 h 2344739"/>
              <a:gd name="connsiteX215" fmla="*/ 293583 w 12193149"/>
              <a:gd name="connsiteY215" fmla="*/ 1812852 h 2344739"/>
              <a:gd name="connsiteX216" fmla="*/ 119529 w 12193149"/>
              <a:gd name="connsiteY216" fmla="*/ 1761047 h 2344739"/>
              <a:gd name="connsiteX217" fmla="*/ 16674 w 12193149"/>
              <a:gd name="connsiteY217" fmla="*/ 1758191 h 2344739"/>
              <a:gd name="connsiteX218" fmla="*/ 1150 w 12193149"/>
              <a:gd name="connsiteY218" fmla="*/ 1752722 h 2344739"/>
              <a:gd name="connsiteX219" fmla="*/ 1148 w 12193149"/>
              <a:gd name="connsiteY219" fmla="*/ 222213 h 2344739"/>
              <a:gd name="connsiteX220" fmla="*/ 1148 w 12193149"/>
              <a:gd name="connsiteY220"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613704 w 12193149"/>
              <a:gd name="connsiteY63" fmla="*/ 1812371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406539 w 12193149"/>
              <a:gd name="connsiteY105" fmla="*/ 2142468 h 2344739"/>
              <a:gd name="connsiteX106" fmla="*/ 7219707 w 12193149"/>
              <a:gd name="connsiteY106" fmla="*/ 2156680 h 2344739"/>
              <a:gd name="connsiteX107" fmla="*/ 7202249 w 12193149"/>
              <a:gd name="connsiteY107" fmla="*/ 2161230 h 2344739"/>
              <a:gd name="connsiteX108" fmla="*/ 7198152 w 12193149"/>
              <a:gd name="connsiteY108" fmla="*/ 2166588 h 2344739"/>
              <a:gd name="connsiteX109" fmla="*/ 7171956 w 12193149"/>
              <a:gd name="connsiteY109" fmla="*/ 2171236 h 2344739"/>
              <a:gd name="connsiteX110" fmla="*/ 7098136 w 12193149"/>
              <a:gd name="connsiteY110" fmla="*/ 2183464 h 2344739"/>
              <a:gd name="connsiteX111" fmla="*/ 7019644 w 12193149"/>
              <a:gd name="connsiteY111" fmla="*/ 2183090 h 2344739"/>
              <a:gd name="connsiteX112" fmla="*/ 6905294 w 12193149"/>
              <a:gd name="connsiteY112" fmla="*/ 2212596 h 2344739"/>
              <a:gd name="connsiteX113" fmla="*/ 6709370 w 12193149"/>
              <a:gd name="connsiteY113" fmla="*/ 2240551 h 2344739"/>
              <a:gd name="connsiteX114" fmla="*/ 6550602 w 12193149"/>
              <a:gd name="connsiteY114" fmla="*/ 2269327 h 2344739"/>
              <a:gd name="connsiteX115" fmla="*/ 6318708 w 12193149"/>
              <a:gd name="connsiteY115" fmla="*/ 2316127 h 2344739"/>
              <a:gd name="connsiteX116" fmla="*/ 6169822 w 12193149"/>
              <a:gd name="connsiteY116" fmla="*/ 2318214 h 2344739"/>
              <a:gd name="connsiteX117" fmla="*/ 6074996 w 12193149"/>
              <a:gd name="connsiteY117" fmla="*/ 2338676 h 2344739"/>
              <a:gd name="connsiteX118" fmla="*/ 6069677 w 12193149"/>
              <a:gd name="connsiteY118" fmla="*/ 2337139 h 2344739"/>
              <a:gd name="connsiteX119" fmla="*/ 6049786 w 12193149"/>
              <a:gd name="connsiteY119" fmla="*/ 2337822 h 2344739"/>
              <a:gd name="connsiteX120" fmla="*/ 6042433 w 12193149"/>
              <a:gd name="connsiteY120" fmla="*/ 2329473 h 2344739"/>
              <a:gd name="connsiteX121" fmla="*/ 6011238 w 12193149"/>
              <a:gd name="connsiteY121" fmla="*/ 2324380 h 2344739"/>
              <a:gd name="connsiteX122" fmla="*/ 5958523 w 12193149"/>
              <a:gd name="connsiteY122" fmla="*/ 2328024 h 2344739"/>
              <a:gd name="connsiteX123" fmla="*/ 5760067 w 12193149"/>
              <a:gd name="connsiteY123" fmla="*/ 2343716 h 2344739"/>
              <a:gd name="connsiteX124" fmla="*/ 5628108 w 12193149"/>
              <a:gd name="connsiteY124" fmla="*/ 2344739 h 2344739"/>
              <a:gd name="connsiteX125" fmla="*/ 5472054 w 12193149"/>
              <a:gd name="connsiteY125" fmla="*/ 2330719 h 2344739"/>
              <a:gd name="connsiteX126" fmla="*/ 5433909 w 12193149"/>
              <a:gd name="connsiteY126" fmla="*/ 2319466 h 2344739"/>
              <a:gd name="connsiteX127" fmla="*/ 5382817 w 12193149"/>
              <a:gd name="connsiteY127" fmla="*/ 2301764 h 2344739"/>
              <a:gd name="connsiteX128" fmla="*/ 5262912 w 12193149"/>
              <a:gd name="connsiteY128" fmla="*/ 2281347 h 2344739"/>
              <a:gd name="connsiteX129" fmla="*/ 5224109 w 12193149"/>
              <a:gd name="connsiteY129" fmla="*/ 2270223 h 2344739"/>
              <a:gd name="connsiteX130" fmla="*/ 5175808 w 12193149"/>
              <a:gd name="connsiteY130" fmla="*/ 2267233 h 2344739"/>
              <a:gd name="connsiteX131" fmla="*/ 5157702 w 12193149"/>
              <a:gd name="connsiteY131" fmla="*/ 2260010 h 2344739"/>
              <a:gd name="connsiteX132" fmla="*/ 5143747 w 12193149"/>
              <a:gd name="connsiteY132" fmla="*/ 2256610 h 2344739"/>
              <a:gd name="connsiteX133" fmla="*/ 5140744 w 12193149"/>
              <a:gd name="connsiteY133" fmla="*/ 2254509 h 2344739"/>
              <a:gd name="connsiteX134" fmla="*/ 5122807 w 12193149"/>
              <a:gd name="connsiteY134" fmla="*/ 2243656 h 2344739"/>
              <a:gd name="connsiteX135" fmla="*/ 5066938 w 12193149"/>
              <a:gd name="connsiteY135" fmla="*/ 2250227 h 2344739"/>
              <a:gd name="connsiteX136" fmla="*/ 5012662 w 12193149"/>
              <a:gd name="connsiteY136" fmla="*/ 2233846 h 2344739"/>
              <a:gd name="connsiteX137" fmla="*/ 4841589 w 12193149"/>
              <a:gd name="connsiteY137" fmla="*/ 2209829 h 2344739"/>
              <a:gd name="connsiteX138" fmla="*/ 4763595 w 12193149"/>
              <a:gd name="connsiteY138" fmla="*/ 2182061 h 2344739"/>
              <a:gd name="connsiteX139" fmla="*/ 4724334 w 12193149"/>
              <a:gd name="connsiteY139" fmla="*/ 2173047 h 2344739"/>
              <a:gd name="connsiteX140" fmla="*/ 4722324 w 12193149"/>
              <a:gd name="connsiteY140" fmla="*/ 2172298 h 2344739"/>
              <a:gd name="connsiteX141" fmla="*/ 4723259 w 12193149"/>
              <a:gd name="connsiteY141" fmla="*/ 2172087 h 2344739"/>
              <a:gd name="connsiteX142" fmla="*/ 4718350 w 12193149"/>
              <a:gd name="connsiteY142" fmla="*/ 2170817 h 2344739"/>
              <a:gd name="connsiteX143" fmla="*/ 4722324 w 12193149"/>
              <a:gd name="connsiteY143" fmla="*/ 2172298 h 2344739"/>
              <a:gd name="connsiteX144" fmla="*/ 4716674 w 12193149"/>
              <a:gd name="connsiteY144" fmla="*/ 2173573 h 2344739"/>
              <a:gd name="connsiteX145" fmla="*/ 4516962 w 12193149"/>
              <a:gd name="connsiteY145" fmla="*/ 2163671 h 2344739"/>
              <a:gd name="connsiteX146" fmla="*/ 4429691 w 12193149"/>
              <a:gd name="connsiteY146" fmla="*/ 2153020 h 2344739"/>
              <a:gd name="connsiteX147" fmla="*/ 4364023 w 12193149"/>
              <a:gd name="connsiteY147" fmla="*/ 2151674 h 2344739"/>
              <a:gd name="connsiteX148" fmla="*/ 4318114 w 12193149"/>
              <a:gd name="connsiteY148" fmla="*/ 2158289 h 2344739"/>
              <a:gd name="connsiteX149" fmla="*/ 4316258 w 12193149"/>
              <a:gd name="connsiteY149" fmla="*/ 2156948 h 2344739"/>
              <a:gd name="connsiteX150" fmla="*/ 4296292 w 12193149"/>
              <a:gd name="connsiteY150" fmla="*/ 2155069 h 2344739"/>
              <a:gd name="connsiteX151" fmla="*/ 4291212 w 12193149"/>
              <a:gd name="connsiteY151" fmla="*/ 2157986 h 2344739"/>
              <a:gd name="connsiteX152" fmla="*/ 4277290 w 12193149"/>
              <a:gd name="connsiteY152" fmla="*/ 2157740 h 2344739"/>
              <a:gd name="connsiteX153" fmla="*/ 4249265 w 12193149"/>
              <a:gd name="connsiteY153" fmla="*/ 2160064 h 2344739"/>
              <a:gd name="connsiteX154" fmla="*/ 4203199 w 12193149"/>
              <a:gd name="connsiteY154" fmla="*/ 2157269 h 2344739"/>
              <a:gd name="connsiteX155" fmla="*/ 4202893 w 12193149"/>
              <a:gd name="connsiteY155" fmla="*/ 2156010 h 2344739"/>
              <a:gd name="connsiteX156" fmla="*/ 4192396 w 12193149"/>
              <a:gd name="connsiteY156" fmla="*/ 2150376 h 2344739"/>
              <a:gd name="connsiteX157" fmla="*/ 4143893 w 12193149"/>
              <a:gd name="connsiteY157" fmla="*/ 2134511 h 2344739"/>
              <a:gd name="connsiteX158" fmla="*/ 4084245 w 12193149"/>
              <a:gd name="connsiteY158" fmla="*/ 2107978 h 2344739"/>
              <a:gd name="connsiteX159" fmla="*/ 4075694 w 12193149"/>
              <a:gd name="connsiteY159" fmla="*/ 2107143 h 2344739"/>
              <a:gd name="connsiteX160" fmla="*/ 4075575 w 12193149"/>
              <a:gd name="connsiteY160" fmla="*/ 2106844 h 2344739"/>
              <a:gd name="connsiteX161" fmla="*/ 4066658 w 12193149"/>
              <a:gd name="connsiteY161" fmla="*/ 2105400 h 2344739"/>
              <a:gd name="connsiteX162" fmla="*/ 4060102 w 12193149"/>
              <a:gd name="connsiteY162" fmla="*/ 2105618 h 2344739"/>
              <a:gd name="connsiteX163" fmla="*/ 4043512 w 12193149"/>
              <a:gd name="connsiteY163" fmla="*/ 2103997 h 2344739"/>
              <a:gd name="connsiteX164" fmla="*/ 4038145 w 12193149"/>
              <a:gd name="connsiteY164" fmla="*/ 2101563 h 2344739"/>
              <a:gd name="connsiteX165" fmla="*/ 4036511 w 12193149"/>
              <a:gd name="connsiteY165" fmla="*/ 2097896 h 2344739"/>
              <a:gd name="connsiteX166" fmla="*/ 4034926 w 12193149"/>
              <a:gd name="connsiteY166" fmla="*/ 2098131 h 2344739"/>
              <a:gd name="connsiteX167" fmla="*/ 4005686 w 12193149"/>
              <a:gd name="connsiteY167" fmla="*/ 2085563 h 2344739"/>
              <a:gd name="connsiteX168" fmla="*/ 3937994 w 12193149"/>
              <a:gd name="connsiteY168" fmla="*/ 2068106 h 2344739"/>
              <a:gd name="connsiteX169" fmla="*/ 3898423 w 12193149"/>
              <a:gd name="connsiteY169" fmla="*/ 2062451 h 2344739"/>
              <a:gd name="connsiteX170" fmla="*/ 3790908 w 12193149"/>
              <a:gd name="connsiteY170" fmla="*/ 2042213 h 2344739"/>
              <a:gd name="connsiteX171" fmla="*/ 3683661 w 12193149"/>
              <a:gd name="connsiteY171" fmla="*/ 2018290 h 2344739"/>
              <a:gd name="connsiteX172" fmla="*/ 3611183 w 12193149"/>
              <a:gd name="connsiteY172" fmla="*/ 1986019 h 2344739"/>
              <a:gd name="connsiteX173" fmla="*/ 3605003 w 12193149"/>
              <a:gd name="connsiteY173" fmla="*/ 1987381 h 2344739"/>
              <a:gd name="connsiteX174" fmla="*/ 3595884 w 12193149"/>
              <a:gd name="connsiteY174" fmla="*/ 1987545 h 2344739"/>
              <a:gd name="connsiteX175" fmla="*/ 3595649 w 12193149"/>
              <a:gd name="connsiteY175" fmla="*/ 1987276 h 2344739"/>
              <a:gd name="connsiteX176" fmla="*/ 3587126 w 12193149"/>
              <a:gd name="connsiteY176" fmla="*/ 1987966 h 2344739"/>
              <a:gd name="connsiteX177" fmla="*/ 3537283 w 12193149"/>
              <a:gd name="connsiteY177" fmla="*/ 1978267 h 2344739"/>
              <a:gd name="connsiteX178" fmla="*/ 3474371 w 12193149"/>
              <a:gd name="connsiteY178" fmla="*/ 1974606 h 2344739"/>
              <a:gd name="connsiteX179" fmla="*/ 3401876 w 12193149"/>
              <a:gd name="connsiteY179" fmla="*/ 1962558 h 2344739"/>
              <a:gd name="connsiteX180" fmla="*/ 3365036 w 12193149"/>
              <a:gd name="connsiteY180" fmla="*/ 1979510 h 2344739"/>
              <a:gd name="connsiteX181" fmla="*/ 3345174 w 12193149"/>
              <a:gd name="connsiteY181" fmla="*/ 1981192 h 2344739"/>
              <a:gd name="connsiteX182" fmla="*/ 3342846 w 12193149"/>
              <a:gd name="connsiteY182" fmla="*/ 1980217 h 2344739"/>
              <a:gd name="connsiteX183" fmla="*/ 3263504 w 12193149"/>
              <a:gd name="connsiteY183" fmla="*/ 1986094 h 2344739"/>
              <a:gd name="connsiteX184" fmla="*/ 3143704 w 12193149"/>
              <a:gd name="connsiteY184" fmla="*/ 1993869 h 2344739"/>
              <a:gd name="connsiteX185" fmla="*/ 3031439 w 12193149"/>
              <a:gd name="connsiteY185" fmla="*/ 1996512 h 2344739"/>
              <a:gd name="connsiteX186" fmla="*/ 2782717 w 12193149"/>
              <a:gd name="connsiteY186" fmla="*/ 2018333 h 2344739"/>
              <a:gd name="connsiteX187" fmla="*/ 2647675 w 12193149"/>
              <a:gd name="connsiteY187" fmla="*/ 2028869 h 2344739"/>
              <a:gd name="connsiteX188" fmla="*/ 2569176 w 12193149"/>
              <a:gd name="connsiteY188" fmla="*/ 2002628 h 2344739"/>
              <a:gd name="connsiteX189" fmla="*/ 2444403 w 12193149"/>
              <a:gd name="connsiteY189" fmla="*/ 2016529 h 2344739"/>
              <a:gd name="connsiteX190" fmla="*/ 2316260 w 12193149"/>
              <a:gd name="connsiteY190" fmla="*/ 2024996 h 2344739"/>
              <a:gd name="connsiteX191" fmla="*/ 2209726 w 12193149"/>
              <a:gd name="connsiteY191" fmla="*/ 2019763 h 2344739"/>
              <a:gd name="connsiteX192" fmla="*/ 2095813 w 12193149"/>
              <a:gd name="connsiteY192" fmla="*/ 2003052 h 2344739"/>
              <a:gd name="connsiteX193" fmla="*/ 1998504 w 12193149"/>
              <a:gd name="connsiteY193" fmla="*/ 1995032 h 2344739"/>
              <a:gd name="connsiteX194" fmla="*/ 1929320 w 12193149"/>
              <a:gd name="connsiteY194" fmla="*/ 2016977 h 2344739"/>
              <a:gd name="connsiteX195" fmla="*/ 1922798 w 12193149"/>
              <a:gd name="connsiteY195" fmla="*/ 2012146 h 2344739"/>
              <a:gd name="connsiteX196" fmla="*/ 1874228 w 12193149"/>
              <a:gd name="connsiteY196" fmla="*/ 2013741 h 2344739"/>
              <a:gd name="connsiteX197" fmla="*/ 1787803 w 12193149"/>
              <a:gd name="connsiteY197" fmla="*/ 2041363 h 2344739"/>
              <a:gd name="connsiteX198" fmla="*/ 1739352 w 12193149"/>
              <a:gd name="connsiteY198" fmla="*/ 2036312 h 2344739"/>
              <a:gd name="connsiteX199" fmla="*/ 1676219 w 12193149"/>
              <a:gd name="connsiteY199" fmla="*/ 2019963 h 2344739"/>
              <a:gd name="connsiteX200" fmla="*/ 1609817 w 12193149"/>
              <a:gd name="connsiteY200" fmla="*/ 2013066 h 2344739"/>
              <a:gd name="connsiteX201" fmla="*/ 1497258 w 12193149"/>
              <a:gd name="connsiteY201" fmla="*/ 1987476 h 2344739"/>
              <a:gd name="connsiteX202" fmla="*/ 1151127 w 12193149"/>
              <a:gd name="connsiteY202" fmla="*/ 1938041 h 2344739"/>
              <a:gd name="connsiteX203" fmla="*/ 859417 w 12193149"/>
              <a:gd name="connsiteY203" fmla="*/ 1928608 h 2344739"/>
              <a:gd name="connsiteX204" fmla="*/ 838688 w 12193149"/>
              <a:gd name="connsiteY204" fmla="*/ 1929821 h 2344739"/>
              <a:gd name="connsiteX205" fmla="*/ 817957 w 12193149"/>
              <a:gd name="connsiteY205" fmla="*/ 1927857 h 2344739"/>
              <a:gd name="connsiteX206" fmla="*/ 812654 w 12193149"/>
              <a:gd name="connsiteY206" fmla="*/ 1930751 h 2344739"/>
              <a:gd name="connsiteX207" fmla="*/ 721195 w 12193149"/>
              <a:gd name="connsiteY207" fmla="*/ 1929661 h 2344739"/>
              <a:gd name="connsiteX208" fmla="*/ 720890 w 12193149"/>
              <a:gd name="connsiteY208" fmla="*/ 1928399 h 2344739"/>
              <a:gd name="connsiteX209" fmla="*/ 710023 w 12193149"/>
              <a:gd name="connsiteY209" fmla="*/ 1922722 h 2344739"/>
              <a:gd name="connsiteX210" fmla="*/ 597940 w 12193149"/>
              <a:gd name="connsiteY210" fmla="*/ 1879864 h 2344739"/>
              <a:gd name="connsiteX211" fmla="*/ 579683 w 12193149"/>
              <a:gd name="connsiteY211" fmla="*/ 1877212 h 2344739"/>
              <a:gd name="connsiteX212" fmla="*/ 572865 w 12193149"/>
              <a:gd name="connsiteY212" fmla="*/ 1877401 h 2344739"/>
              <a:gd name="connsiteX213" fmla="*/ 446247 w 12193149"/>
              <a:gd name="connsiteY213" fmla="*/ 1839371 h 2344739"/>
              <a:gd name="connsiteX214" fmla="*/ 405163 w 12193149"/>
              <a:gd name="connsiteY214" fmla="*/ 1833548 h 2344739"/>
              <a:gd name="connsiteX215" fmla="*/ 293583 w 12193149"/>
              <a:gd name="connsiteY215" fmla="*/ 1812852 h 2344739"/>
              <a:gd name="connsiteX216" fmla="*/ 119529 w 12193149"/>
              <a:gd name="connsiteY216" fmla="*/ 1761047 h 2344739"/>
              <a:gd name="connsiteX217" fmla="*/ 16674 w 12193149"/>
              <a:gd name="connsiteY217" fmla="*/ 1758191 h 2344739"/>
              <a:gd name="connsiteX218" fmla="*/ 1150 w 12193149"/>
              <a:gd name="connsiteY218" fmla="*/ 1752722 h 2344739"/>
              <a:gd name="connsiteX219" fmla="*/ 1148 w 12193149"/>
              <a:gd name="connsiteY219" fmla="*/ 222213 h 2344739"/>
              <a:gd name="connsiteX220" fmla="*/ 1148 w 12193149"/>
              <a:gd name="connsiteY220"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613704 w 12193149"/>
              <a:gd name="connsiteY63" fmla="*/ 1812371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219707 w 12193149"/>
              <a:gd name="connsiteY105" fmla="*/ 2156680 h 2344739"/>
              <a:gd name="connsiteX106" fmla="*/ 7202249 w 12193149"/>
              <a:gd name="connsiteY106" fmla="*/ 2161230 h 2344739"/>
              <a:gd name="connsiteX107" fmla="*/ 7198152 w 12193149"/>
              <a:gd name="connsiteY107" fmla="*/ 2166588 h 2344739"/>
              <a:gd name="connsiteX108" fmla="*/ 7171956 w 12193149"/>
              <a:gd name="connsiteY108" fmla="*/ 2171236 h 2344739"/>
              <a:gd name="connsiteX109" fmla="*/ 7098136 w 12193149"/>
              <a:gd name="connsiteY109" fmla="*/ 2183464 h 2344739"/>
              <a:gd name="connsiteX110" fmla="*/ 7019644 w 12193149"/>
              <a:gd name="connsiteY110" fmla="*/ 2183090 h 2344739"/>
              <a:gd name="connsiteX111" fmla="*/ 6905294 w 12193149"/>
              <a:gd name="connsiteY111" fmla="*/ 2212596 h 2344739"/>
              <a:gd name="connsiteX112" fmla="*/ 6709370 w 12193149"/>
              <a:gd name="connsiteY112" fmla="*/ 2240551 h 2344739"/>
              <a:gd name="connsiteX113" fmla="*/ 6550602 w 12193149"/>
              <a:gd name="connsiteY113" fmla="*/ 2269327 h 2344739"/>
              <a:gd name="connsiteX114" fmla="*/ 6318708 w 12193149"/>
              <a:gd name="connsiteY114" fmla="*/ 2316127 h 2344739"/>
              <a:gd name="connsiteX115" fmla="*/ 6169822 w 12193149"/>
              <a:gd name="connsiteY115" fmla="*/ 2318214 h 2344739"/>
              <a:gd name="connsiteX116" fmla="*/ 6074996 w 12193149"/>
              <a:gd name="connsiteY116" fmla="*/ 2338676 h 2344739"/>
              <a:gd name="connsiteX117" fmla="*/ 6069677 w 12193149"/>
              <a:gd name="connsiteY117" fmla="*/ 2337139 h 2344739"/>
              <a:gd name="connsiteX118" fmla="*/ 6049786 w 12193149"/>
              <a:gd name="connsiteY118" fmla="*/ 2337822 h 2344739"/>
              <a:gd name="connsiteX119" fmla="*/ 6042433 w 12193149"/>
              <a:gd name="connsiteY119" fmla="*/ 2329473 h 2344739"/>
              <a:gd name="connsiteX120" fmla="*/ 6011238 w 12193149"/>
              <a:gd name="connsiteY120" fmla="*/ 2324380 h 2344739"/>
              <a:gd name="connsiteX121" fmla="*/ 5958523 w 12193149"/>
              <a:gd name="connsiteY121" fmla="*/ 2328024 h 2344739"/>
              <a:gd name="connsiteX122" fmla="*/ 5760067 w 12193149"/>
              <a:gd name="connsiteY122" fmla="*/ 2343716 h 2344739"/>
              <a:gd name="connsiteX123" fmla="*/ 5628108 w 12193149"/>
              <a:gd name="connsiteY123" fmla="*/ 2344739 h 2344739"/>
              <a:gd name="connsiteX124" fmla="*/ 5472054 w 12193149"/>
              <a:gd name="connsiteY124" fmla="*/ 2330719 h 2344739"/>
              <a:gd name="connsiteX125" fmla="*/ 5433909 w 12193149"/>
              <a:gd name="connsiteY125" fmla="*/ 2319466 h 2344739"/>
              <a:gd name="connsiteX126" fmla="*/ 5382817 w 12193149"/>
              <a:gd name="connsiteY126" fmla="*/ 2301764 h 2344739"/>
              <a:gd name="connsiteX127" fmla="*/ 5262912 w 12193149"/>
              <a:gd name="connsiteY127" fmla="*/ 2281347 h 2344739"/>
              <a:gd name="connsiteX128" fmla="*/ 5224109 w 12193149"/>
              <a:gd name="connsiteY128" fmla="*/ 2270223 h 2344739"/>
              <a:gd name="connsiteX129" fmla="*/ 5175808 w 12193149"/>
              <a:gd name="connsiteY129" fmla="*/ 2267233 h 2344739"/>
              <a:gd name="connsiteX130" fmla="*/ 5157702 w 12193149"/>
              <a:gd name="connsiteY130" fmla="*/ 2260010 h 2344739"/>
              <a:gd name="connsiteX131" fmla="*/ 5143747 w 12193149"/>
              <a:gd name="connsiteY131" fmla="*/ 2256610 h 2344739"/>
              <a:gd name="connsiteX132" fmla="*/ 5140744 w 12193149"/>
              <a:gd name="connsiteY132" fmla="*/ 2254509 h 2344739"/>
              <a:gd name="connsiteX133" fmla="*/ 5122807 w 12193149"/>
              <a:gd name="connsiteY133" fmla="*/ 2243656 h 2344739"/>
              <a:gd name="connsiteX134" fmla="*/ 5066938 w 12193149"/>
              <a:gd name="connsiteY134" fmla="*/ 2250227 h 2344739"/>
              <a:gd name="connsiteX135" fmla="*/ 5012662 w 12193149"/>
              <a:gd name="connsiteY135" fmla="*/ 2233846 h 2344739"/>
              <a:gd name="connsiteX136" fmla="*/ 4841589 w 12193149"/>
              <a:gd name="connsiteY136" fmla="*/ 2209829 h 2344739"/>
              <a:gd name="connsiteX137" fmla="*/ 4763595 w 12193149"/>
              <a:gd name="connsiteY137" fmla="*/ 2182061 h 2344739"/>
              <a:gd name="connsiteX138" fmla="*/ 4724334 w 12193149"/>
              <a:gd name="connsiteY138" fmla="*/ 2173047 h 2344739"/>
              <a:gd name="connsiteX139" fmla="*/ 4722324 w 12193149"/>
              <a:gd name="connsiteY139" fmla="*/ 2172298 h 2344739"/>
              <a:gd name="connsiteX140" fmla="*/ 4723259 w 12193149"/>
              <a:gd name="connsiteY140" fmla="*/ 2172087 h 2344739"/>
              <a:gd name="connsiteX141" fmla="*/ 4718350 w 12193149"/>
              <a:gd name="connsiteY141" fmla="*/ 2170817 h 2344739"/>
              <a:gd name="connsiteX142" fmla="*/ 4722324 w 12193149"/>
              <a:gd name="connsiteY142" fmla="*/ 2172298 h 2344739"/>
              <a:gd name="connsiteX143" fmla="*/ 4716674 w 12193149"/>
              <a:gd name="connsiteY143" fmla="*/ 2173573 h 2344739"/>
              <a:gd name="connsiteX144" fmla="*/ 4516962 w 12193149"/>
              <a:gd name="connsiteY144" fmla="*/ 2163671 h 2344739"/>
              <a:gd name="connsiteX145" fmla="*/ 4429691 w 12193149"/>
              <a:gd name="connsiteY145" fmla="*/ 2153020 h 2344739"/>
              <a:gd name="connsiteX146" fmla="*/ 4364023 w 12193149"/>
              <a:gd name="connsiteY146" fmla="*/ 2151674 h 2344739"/>
              <a:gd name="connsiteX147" fmla="*/ 4318114 w 12193149"/>
              <a:gd name="connsiteY147" fmla="*/ 2158289 h 2344739"/>
              <a:gd name="connsiteX148" fmla="*/ 4316258 w 12193149"/>
              <a:gd name="connsiteY148" fmla="*/ 2156948 h 2344739"/>
              <a:gd name="connsiteX149" fmla="*/ 4296292 w 12193149"/>
              <a:gd name="connsiteY149" fmla="*/ 2155069 h 2344739"/>
              <a:gd name="connsiteX150" fmla="*/ 4291212 w 12193149"/>
              <a:gd name="connsiteY150" fmla="*/ 2157986 h 2344739"/>
              <a:gd name="connsiteX151" fmla="*/ 4277290 w 12193149"/>
              <a:gd name="connsiteY151" fmla="*/ 2157740 h 2344739"/>
              <a:gd name="connsiteX152" fmla="*/ 4249265 w 12193149"/>
              <a:gd name="connsiteY152" fmla="*/ 2160064 h 2344739"/>
              <a:gd name="connsiteX153" fmla="*/ 4203199 w 12193149"/>
              <a:gd name="connsiteY153" fmla="*/ 2157269 h 2344739"/>
              <a:gd name="connsiteX154" fmla="*/ 4202893 w 12193149"/>
              <a:gd name="connsiteY154" fmla="*/ 2156010 h 2344739"/>
              <a:gd name="connsiteX155" fmla="*/ 4192396 w 12193149"/>
              <a:gd name="connsiteY155" fmla="*/ 2150376 h 2344739"/>
              <a:gd name="connsiteX156" fmla="*/ 4143893 w 12193149"/>
              <a:gd name="connsiteY156" fmla="*/ 2134511 h 2344739"/>
              <a:gd name="connsiteX157" fmla="*/ 4084245 w 12193149"/>
              <a:gd name="connsiteY157" fmla="*/ 2107978 h 2344739"/>
              <a:gd name="connsiteX158" fmla="*/ 4075694 w 12193149"/>
              <a:gd name="connsiteY158" fmla="*/ 2107143 h 2344739"/>
              <a:gd name="connsiteX159" fmla="*/ 4075575 w 12193149"/>
              <a:gd name="connsiteY159" fmla="*/ 2106844 h 2344739"/>
              <a:gd name="connsiteX160" fmla="*/ 4066658 w 12193149"/>
              <a:gd name="connsiteY160" fmla="*/ 2105400 h 2344739"/>
              <a:gd name="connsiteX161" fmla="*/ 4060102 w 12193149"/>
              <a:gd name="connsiteY161" fmla="*/ 2105618 h 2344739"/>
              <a:gd name="connsiteX162" fmla="*/ 4043512 w 12193149"/>
              <a:gd name="connsiteY162" fmla="*/ 2103997 h 2344739"/>
              <a:gd name="connsiteX163" fmla="*/ 4038145 w 12193149"/>
              <a:gd name="connsiteY163" fmla="*/ 2101563 h 2344739"/>
              <a:gd name="connsiteX164" fmla="*/ 4036511 w 12193149"/>
              <a:gd name="connsiteY164" fmla="*/ 2097896 h 2344739"/>
              <a:gd name="connsiteX165" fmla="*/ 4034926 w 12193149"/>
              <a:gd name="connsiteY165" fmla="*/ 2098131 h 2344739"/>
              <a:gd name="connsiteX166" fmla="*/ 4005686 w 12193149"/>
              <a:gd name="connsiteY166" fmla="*/ 2085563 h 2344739"/>
              <a:gd name="connsiteX167" fmla="*/ 3937994 w 12193149"/>
              <a:gd name="connsiteY167" fmla="*/ 2068106 h 2344739"/>
              <a:gd name="connsiteX168" fmla="*/ 3898423 w 12193149"/>
              <a:gd name="connsiteY168" fmla="*/ 2062451 h 2344739"/>
              <a:gd name="connsiteX169" fmla="*/ 3790908 w 12193149"/>
              <a:gd name="connsiteY169" fmla="*/ 2042213 h 2344739"/>
              <a:gd name="connsiteX170" fmla="*/ 3683661 w 12193149"/>
              <a:gd name="connsiteY170" fmla="*/ 2018290 h 2344739"/>
              <a:gd name="connsiteX171" fmla="*/ 3611183 w 12193149"/>
              <a:gd name="connsiteY171" fmla="*/ 1986019 h 2344739"/>
              <a:gd name="connsiteX172" fmla="*/ 3605003 w 12193149"/>
              <a:gd name="connsiteY172" fmla="*/ 1987381 h 2344739"/>
              <a:gd name="connsiteX173" fmla="*/ 3595884 w 12193149"/>
              <a:gd name="connsiteY173" fmla="*/ 1987545 h 2344739"/>
              <a:gd name="connsiteX174" fmla="*/ 3595649 w 12193149"/>
              <a:gd name="connsiteY174" fmla="*/ 1987276 h 2344739"/>
              <a:gd name="connsiteX175" fmla="*/ 3587126 w 12193149"/>
              <a:gd name="connsiteY175" fmla="*/ 1987966 h 2344739"/>
              <a:gd name="connsiteX176" fmla="*/ 3537283 w 12193149"/>
              <a:gd name="connsiteY176" fmla="*/ 1978267 h 2344739"/>
              <a:gd name="connsiteX177" fmla="*/ 3474371 w 12193149"/>
              <a:gd name="connsiteY177" fmla="*/ 1974606 h 2344739"/>
              <a:gd name="connsiteX178" fmla="*/ 3401876 w 12193149"/>
              <a:gd name="connsiteY178" fmla="*/ 1962558 h 2344739"/>
              <a:gd name="connsiteX179" fmla="*/ 3365036 w 12193149"/>
              <a:gd name="connsiteY179" fmla="*/ 1979510 h 2344739"/>
              <a:gd name="connsiteX180" fmla="*/ 3345174 w 12193149"/>
              <a:gd name="connsiteY180" fmla="*/ 1981192 h 2344739"/>
              <a:gd name="connsiteX181" fmla="*/ 3342846 w 12193149"/>
              <a:gd name="connsiteY181" fmla="*/ 1980217 h 2344739"/>
              <a:gd name="connsiteX182" fmla="*/ 3263504 w 12193149"/>
              <a:gd name="connsiteY182" fmla="*/ 1986094 h 2344739"/>
              <a:gd name="connsiteX183" fmla="*/ 3143704 w 12193149"/>
              <a:gd name="connsiteY183" fmla="*/ 1993869 h 2344739"/>
              <a:gd name="connsiteX184" fmla="*/ 3031439 w 12193149"/>
              <a:gd name="connsiteY184" fmla="*/ 1996512 h 2344739"/>
              <a:gd name="connsiteX185" fmla="*/ 2782717 w 12193149"/>
              <a:gd name="connsiteY185" fmla="*/ 2018333 h 2344739"/>
              <a:gd name="connsiteX186" fmla="*/ 2647675 w 12193149"/>
              <a:gd name="connsiteY186" fmla="*/ 2028869 h 2344739"/>
              <a:gd name="connsiteX187" fmla="*/ 2569176 w 12193149"/>
              <a:gd name="connsiteY187" fmla="*/ 2002628 h 2344739"/>
              <a:gd name="connsiteX188" fmla="*/ 2444403 w 12193149"/>
              <a:gd name="connsiteY188" fmla="*/ 2016529 h 2344739"/>
              <a:gd name="connsiteX189" fmla="*/ 2316260 w 12193149"/>
              <a:gd name="connsiteY189" fmla="*/ 2024996 h 2344739"/>
              <a:gd name="connsiteX190" fmla="*/ 2209726 w 12193149"/>
              <a:gd name="connsiteY190" fmla="*/ 2019763 h 2344739"/>
              <a:gd name="connsiteX191" fmla="*/ 2095813 w 12193149"/>
              <a:gd name="connsiteY191" fmla="*/ 2003052 h 2344739"/>
              <a:gd name="connsiteX192" fmla="*/ 1998504 w 12193149"/>
              <a:gd name="connsiteY192" fmla="*/ 1995032 h 2344739"/>
              <a:gd name="connsiteX193" fmla="*/ 1929320 w 12193149"/>
              <a:gd name="connsiteY193" fmla="*/ 2016977 h 2344739"/>
              <a:gd name="connsiteX194" fmla="*/ 1922798 w 12193149"/>
              <a:gd name="connsiteY194" fmla="*/ 2012146 h 2344739"/>
              <a:gd name="connsiteX195" fmla="*/ 1874228 w 12193149"/>
              <a:gd name="connsiteY195" fmla="*/ 2013741 h 2344739"/>
              <a:gd name="connsiteX196" fmla="*/ 1787803 w 12193149"/>
              <a:gd name="connsiteY196" fmla="*/ 2041363 h 2344739"/>
              <a:gd name="connsiteX197" fmla="*/ 1739352 w 12193149"/>
              <a:gd name="connsiteY197" fmla="*/ 2036312 h 2344739"/>
              <a:gd name="connsiteX198" fmla="*/ 1676219 w 12193149"/>
              <a:gd name="connsiteY198" fmla="*/ 2019963 h 2344739"/>
              <a:gd name="connsiteX199" fmla="*/ 1609817 w 12193149"/>
              <a:gd name="connsiteY199" fmla="*/ 2013066 h 2344739"/>
              <a:gd name="connsiteX200" fmla="*/ 1497258 w 12193149"/>
              <a:gd name="connsiteY200" fmla="*/ 1987476 h 2344739"/>
              <a:gd name="connsiteX201" fmla="*/ 1151127 w 12193149"/>
              <a:gd name="connsiteY201" fmla="*/ 1938041 h 2344739"/>
              <a:gd name="connsiteX202" fmla="*/ 859417 w 12193149"/>
              <a:gd name="connsiteY202" fmla="*/ 1928608 h 2344739"/>
              <a:gd name="connsiteX203" fmla="*/ 838688 w 12193149"/>
              <a:gd name="connsiteY203" fmla="*/ 1929821 h 2344739"/>
              <a:gd name="connsiteX204" fmla="*/ 817957 w 12193149"/>
              <a:gd name="connsiteY204" fmla="*/ 1927857 h 2344739"/>
              <a:gd name="connsiteX205" fmla="*/ 812654 w 12193149"/>
              <a:gd name="connsiteY205" fmla="*/ 1930751 h 2344739"/>
              <a:gd name="connsiteX206" fmla="*/ 721195 w 12193149"/>
              <a:gd name="connsiteY206" fmla="*/ 1929661 h 2344739"/>
              <a:gd name="connsiteX207" fmla="*/ 720890 w 12193149"/>
              <a:gd name="connsiteY207" fmla="*/ 1928399 h 2344739"/>
              <a:gd name="connsiteX208" fmla="*/ 710023 w 12193149"/>
              <a:gd name="connsiteY208" fmla="*/ 1922722 h 2344739"/>
              <a:gd name="connsiteX209" fmla="*/ 597940 w 12193149"/>
              <a:gd name="connsiteY209" fmla="*/ 1879864 h 2344739"/>
              <a:gd name="connsiteX210" fmla="*/ 579683 w 12193149"/>
              <a:gd name="connsiteY210" fmla="*/ 1877212 h 2344739"/>
              <a:gd name="connsiteX211" fmla="*/ 572865 w 12193149"/>
              <a:gd name="connsiteY211" fmla="*/ 1877401 h 2344739"/>
              <a:gd name="connsiteX212" fmla="*/ 446247 w 12193149"/>
              <a:gd name="connsiteY212" fmla="*/ 1839371 h 2344739"/>
              <a:gd name="connsiteX213" fmla="*/ 405163 w 12193149"/>
              <a:gd name="connsiteY213" fmla="*/ 1833548 h 2344739"/>
              <a:gd name="connsiteX214" fmla="*/ 293583 w 12193149"/>
              <a:gd name="connsiteY214" fmla="*/ 1812852 h 2344739"/>
              <a:gd name="connsiteX215" fmla="*/ 119529 w 12193149"/>
              <a:gd name="connsiteY215" fmla="*/ 1761047 h 2344739"/>
              <a:gd name="connsiteX216" fmla="*/ 16674 w 12193149"/>
              <a:gd name="connsiteY216" fmla="*/ 1758191 h 2344739"/>
              <a:gd name="connsiteX217" fmla="*/ 1150 w 12193149"/>
              <a:gd name="connsiteY217" fmla="*/ 1752722 h 2344739"/>
              <a:gd name="connsiteX218" fmla="*/ 1148 w 12193149"/>
              <a:gd name="connsiteY218" fmla="*/ 222213 h 2344739"/>
              <a:gd name="connsiteX219" fmla="*/ 1148 w 12193149"/>
              <a:gd name="connsiteY219"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590693 w 12193149"/>
              <a:gd name="connsiteY23" fmla="*/ 963777 h 2344739"/>
              <a:gd name="connsiteX24" fmla="*/ 11506817 w 12193149"/>
              <a:gd name="connsiteY24" fmla="*/ 1033623 h 2344739"/>
              <a:gd name="connsiteX25" fmla="*/ 11280332 w 12193149"/>
              <a:gd name="connsiteY25" fmla="*/ 1223571 h 2344739"/>
              <a:gd name="connsiteX26" fmla="*/ 11228309 w 12193149"/>
              <a:gd name="connsiteY26" fmla="*/ 1276236 h 2344739"/>
              <a:gd name="connsiteX27" fmla="*/ 11218087 w 12193149"/>
              <a:gd name="connsiteY27" fmla="*/ 1275961 h 2344739"/>
              <a:gd name="connsiteX28" fmla="*/ 11217184 w 12193149"/>
              <a:gd name="connsiteY28" fmla="*/ 1275018 h 2344739"/>
              <a:gd name="connsiteX29" fmla="*/ 11188885 w 12193149"/>
              <a:gd name="connsiteY29" fmla="*/ 1292383 h 2344739"/>
              <a:gd name="connsiteX30" fmla="*/ 11184501 w 12193149"/>
              <a:gd name="connsiteY30" fmla="*/ 1292525 h 2344739"/>
              <a:gd name="connsiteX31" fmla="*/ 11166854 w 12193149"/>
              <a:gd name="connsiteY31" fmla="*/ 1306612 h 2344739"/>
              <a:gd name="connsiteX32" fmla="*/ 11157311 w 12193149"/>
              <a:gd name="connsiteY32" fmla="*/ 1312414 h 2344739"/>
              <a:gd name="connsiteX33" fmla="*/ 11155496 w 12193149"/>
              <a:gd name="connsiteY33" fmla="*/ 1317097 h 2344739"/>
              <a:gd name="connsiteX34" fmla="*/ 11140961 w 12193149"/>
              <a:gd name="connsiteY34" fmla="*/ 1324115 h 2344739"/>
              <a:gd name="connsiteX35" fmla="*/ 11138961 w 12193149"/>
              <a:gd name="connsiteY35" fmla="*/ 1323772 h 2344739"/>
              <a:gd name="connsiteX36" fmla="*/ 11128208 w 12193149"/>
              <a:gd name="connsiteY36" fmla="*/ 1333832 h 2344739"/>
              <a:gd name="connsiteX37" fmla="*/ 11120691 w 12193149"/>
              <a:gd name="connsiteY37" fmla="*/ 1347424 h 2344739"/>
              <a:gd name="connsiteX38" fmla="*/ 10894683 w 12193149"/>
              <a:gd name="connsiteY38" fmla="*/ 1473399 h 2344739"/>
              <a:gd name="connsiteX39" fmla="*/ 10773300 w 12193149"/>
              <a:gd name="connsiteY39" fmla="*/ 1523191 h 2344739"/>
              <a:gd name="connsiteX40" fmla="*/ 10627668 w 12193149"/>
              <a:gd name="connsiteY40" fmla="*/ 1559229 h 2344739"/>
              <a:gd name="connsiteX41" fmla="*/ 10581895 w 12193149"/>
              <a:gd name="connsiteY41" fmla="*/ 1568689 h 2344739"/>
              <a:gd name="connsiteX42" fmla="*/ 10547790 w 12193149"/>
              <a:gd name="connsiteY42" fmla="*/ 1598423 h 2344739"/>
              <a:gd name="connsiteX43" fmla="*/ 10529643 w 12193149"/>
              <a:gd name="connsiteY43" fmla="*/ 1596907 h 2344739"/>
              <a:gd name="connsiteX44" fmla="*/ 10526446 w 12193149"/>
              <a:gd name="connsiteY44" fmla="*/ 1596411 h 2344739"/>
              <a:gd name="connsiteX45" fmla="*/ 10515129 w 12193149"/>
              <a:gd name="connsiteY45" fmla="*/ 1599537 h 2344739"/>
              <a:gd name="connsiteX46" fmla="*/ 10491735 w 12193149"/>
              <a:gd name="connsiteY46" fmla="*/ 1594156 h 2344739"/>
              <a:gd name="connsiteX47" fmla="*/ 10471418 w 12193149"/>
              <a:gd name="connsiteY47" fmla="*/ 1601693 h 2344739"/>
              <a:gd name="connsiteX48" fmla="*/ 10377042 w 12193149"/>
              <a:gd name="connsiteY48" fmla="*/ 1644598 h 2344739"/>
              <a:gd name="connsiteX49" fmla="*/ 10319338 w 12193149"/>
              <a:gd name="connsiteY49" fmla="*/ 1666221 h 2344739"/>
              <a:gd name="connsiteX50" fmla="*/ 10295467 w 12193149"/>
              <a:gd name="connsiteY50" fmla="*/ 1668079 h 2344739"/>
              <a:gd name="connsiteX51" fmla="*/ 10263443 w 12193149"/>
              <a:gd name="connsiteY51" fmla="*/ 1674948 h 2344739"/>
              <a:gd name="connsiteX52" fmla="*/ 10205418 w 12193149"/>
              <a:gd name="connsiteY52" fmla="*/ 1682149 h 2344739"/>
              <a:gd name="connsiteX53" fmla="*/ 10177759 w 12193149"/>
              <a:gd name="connsiteY53" fmla="*/ 1692943 h 2344739"/>
              <a:gd name="connsiteX54" fmla="*/ 10165070 w 12193149"/>
              <a:gd name="connsiteY54" fmla="*/ 1693739 h 2344739"/>
              <a:gd name="connsiteX55" fmla="*/ 10156308 w 12193149"/>
              <a:gd name="connsiteY55" fmla="*/ 1707487 h 2344739"/>
              <a:gd name="connsiteX56" fmla="*/ 10118267 w 12193149"/>
              <a:gd name="connsiteY56" fmla="*/ 1731142 h 2344739"/>
              <a:gd name="connsiteX57" fmla="*/ 10083317 w 12193149"/>
              <a:gd name="connsiteY57" fmla="*/ 1743296 h 2344739"/>
              <a:gd name="connsiteX58" fmla="*/ 10040388 w 12193149"/>
              <a:gd name="connsiteY58" fmla="*/ 1741632 h 2344739"/>
              <a:gd name="connsiteX59" fmla="*/ 9961167 w 12193149"/>
              <a:gd name="connsiteY59" fmla="*/ 1757147 h 2344739"/>
              <a:gd name="connsiteX60" fmla="*/ 9848940 w 12193149"/>
              <a:gd name="connsiteY60" fmla="*/ 1763915 h 2344739"/>
              <a:gd name="connsiteX61" fmla="*/ 9729457 w 12193149"/>
              <a:gd name="connsiteY61" fmla="*/ 1784122 h 2344739"/>
              <a:gd name="connsiteX62" fmla="*/ 9613704 w 12193149"/>
              <a:gd name="connsiteY62" fmla="*/ 1812371 h 2344739"/>
              <a:gd name="connsiteX63" fmla="*/ 9338590 w 12193149"/>
              <a:gd name="connsiteY63" fmla="*/ 1869293 h 2344739"/>
              <a:gd name="connsiteX64" fmla="*/ 9232518 w 12193149"/>
              <a:gd name="connsiteY64" fmla="*/ 1893149 h 2344739"/>
              <a:gd name="connsiteX65" fmla="*/ 9156690 w 12193149"/>
              <a:gd name="connsiteY65" fmla="*/ 1903228 h 2344739"/>
              <a:gd name="connsiteX66" fmla="*/ 9054601 w 12193149"/>
              <a:gd name="connsiteY66" fmla="*/ 1910755 h 2344739"/>
              <a:gd name="connsiteX67" fmla="*/ 9006634 w 12193149"/>
              <a:gd name="connsiteY67" fmla="*/ 1914040 h 2344739"/>
              <a:gd name="connsiteX68" fmla="*/ 9006349 w 12193149"/>
              <a:gd name="connsiteY68" fmla="*/ 1913800 h 2344739"/>
              <a:gd name="connsiteX69" fmla="*/ 8997380 w 12193149"/>
              <a:gd name="connsiteY69" fmla="*/ 1915011 h 2344739"/>
              <a:gd name="connsiteX70" fmla="*/ 8991542 w 12193149"/>
              <a:gd name="connsiteY70" fmla="*/ 1917072 h 2344739"/>
              <a:gd name="connsiteX71" fmla="*/ 8975485 w 12193149"/>
              <a:gd name="connsiteY71" fmla="*/ 1920298 h 2344739"/>
              <a:gd name="connsiteX72" fmla="*/ 8969159 w 12193149"/>
              <a:gd name="connsiteY72" fmla="*/ 1919598 h 2344739"/>
              <a:gd name="connsiteX73" fmla="*/ 8964196 w 12193149"/>
              <a:gd name="connsiteY73" fmla="*/ 1917373 h 2344739"/>
              <a:gd name="connsiteX74" fmla="*/ 8930136 w 12193149"/>
              <a:gd name="connsiteY74" fmla="*/ 1914185 h 2344739"/>
              <a:gd name="connsiteX75" fmla="*/ 8753592 w 12193149"/>
              <a:gd name="connsiteY75" fmla="*/ 1933417 h 2344739"/>
              <a:gd name="connsiteX76" fmla="*/ 8708995 w 12193149"/>
              <a:gd name="connsiteY76" fmla="*/ 1935518 h 2344739"/>
              <a:gd name="connsiteX77" fmla="*/ 8597219 w 12193149"/>
              <a:gd name="connsiteY77" fmla="*/ 1944090 h 2344739"/>
              <a:gd name="connsiteX78" fmla="*/ 8526378 w 12193149"/>
              <a:gd name="connsiteY78" fmla="*/ 1929248 h 2344739"/>
              <a:gd name="connsiteX79" fmla="*/ 8512131 w 12193149"/>
              <a:gd name="connsiteY79" fmla="*/ 1935163 h 2344739"/>
              <a:gd name="connsiteX80" fmla="*/ 8507315 w 12193149"/>
              <a:gd name="connsiteY80" fmla="*/ 1938164 h 2344739"/>
              <a:gd name="connsiteX81" fmla="*/ 8499116 w 12193149"/>
              <a:gd name="connsiteY81" fmla="*/ 1940902 h 2344739"/>
              <a:gd name="connsiteX82" fmla="*/ 8498742 w 12193149"/>
              <a:gd name="connsiteY82" fmla="*/ 1940723 h 2344739"/>
              <a:gd name="connsiteX83" fmla="*/ 8491397 w 12193149"/>
              <a:gd name="connsiteY83" fmla="*/ 1943773 h 2344739"/>
              <a:gd name="connsiteX84" fmla="*/ 8368330 w 12193149"/>
              <a:gd name="connsiteY84" fmla="*/ 1957815 h 2344739"/>
              <a:gd name="connsiteX85" fmla="*/ 8354947 w 12193149"/>
              <a:gd name="connsiteY85" fmla="*/ 1958009 h 2344739"/>
              <a:gd name="connsiteX86" fmla="*/ 8321252 w 12193149"/>
              <a:gd name="connsiteY86" fmla="*/ 1974587 h 2344739"/>
              <a:gd name="connsiteX87" fmla="*/ 8315581 w 12193149"/>
              <a:gd name="connsiteY87" fmla="*/ 1974913 h 2344739"/>
              <a:gd name="connsiteX88" fmla="*/ 8296322 w 12193149"/>
              <a:gd name="connsiteY88" fmla="*/ 1988808 h 2344739"/>
              <a:gd name="connsiteX89" fmla="*/ 8285424 w 12193149"/>
              <a:gd name="connsiteY89" fmla="*/ 1994631 h 2344739"/>
              <a:gd name="connsiteX90" fmla="*/ 8284298 w 12193149"/>
              <a:gd name="connsiteY90" fmla="*/ 1999074 h 2344739"/>
              <a:gd name="connsiteX91" fmla="*/ 8267224 w 12193149"/>
              <a:gd name="connsiteY91" fmla="*/ 2006249 h 2344739"/>
              <a:gd name="connsiteX92" fmla="*/ 8264525 w 12193149"/>
              <a:gd name="connsiteY92" fmla="*/ 2006019 h 2344739"/>
              <a:gd name="connsiteX93" fmla="*/ 8253181 w 12193149"/>
              <a:gd name="connsiteY93" fmla="*/ 2015862 h 2344739"/>
              <a:gd name="connsiteX94" fmla="*/ 8246982 w 12193149"/>
              <a:gd name="connsiteY94" fmla="*/ 2028854 h 2344739"/>
              <a:gd name="connsiteX95" fmla="*/ 8091420 w 12193149"/>
              <a:gd name="connsiteY95" fmla="*/ 2075015 h 2344739"/>
              <a:gd name="connsiteX96" fmla="*/ 7906555 w 12193149"/>
              <a:gd name="connsiteY96" fmla="*/ 2116988 h 2344739"/>
              <a:gd name="connsiteX97" fmla="*/ 7719893 w 12193149"/>
              <a:gd name="connsiteY97" fmla="*/ 2142703 h 2344739"/>
              <a:gd name="connsiteX98" fmla="*/ 7615495 w 12193149"/>
              <a:gd name="connsiteY98" fmla="*/ 2139232 h 2344739"/>
              <a:gd name="connsiteX99" fmla="*/ 7528691 w 12193149"/>
              <a:gd name="connsiteY99" fmla="*/ 2145060 h 2344739"/>
              <a:gd name="connsiteX100" fmla="*/ 7520719 w 12193149"/>
              <a:gd name="connsiteY100" fmla="*/ 2147613 h 2344739"/>
              <a:gd name="connsiteX101" fmla="*/ 7508559 w 12193149"/>
              <a:gd name="connsiteY101" fmla="*/ 2148948 h 2344739"/>
              <a:gd name="connsiteX102" fmla="*/ 7508188 w 12193149"/>
              <a:gd name="connsiteY102" fmla="*/ 2148621 h 2344739"/>
              <a:gd name="connsiteX103" fmla="*/ 7496943 w 12193149"/>
              <a:gd name="connsiteY103" fmla="*/ 2150573 h 2344739"/>
              <a:gd name="connsiteX104" fmla="*/ 7219707 w 12193149"/>
              <a:gd name="connsiteY104" fmla="*/ 2156680 h 2344739"/>
              <a:gd name="connsiteX105" fmla="*/ 7202249 w 12193149"/>
              <a:gd name="connsiteY105" fmla="*/ 2161230 h 2344739"/>
              <a:gd name="connsiteX106" fmla="*/ 7198152 w 12193149"/>
              <a:gd name="connsiteY106" fmla="*/ 2166588 h 2344739"/>
              <a:gd name="connsiteX107" fmla="*/ 7171956 w 12193149"/>
              <a:gd name="connsiteY107" fmla="*/ 2171236 h 2344739"/>
              <a:gd name="connsiteX108" fmla="*/ 7098136 w 12193149"/>
              <a:gd name="connsiteY108" fmla="*/ 2183464 h 2344739"/>
              <a:gd name="connsiteX109" fmla="*/ 7019644 w 12193149"/>
              <a:gd name="connsiteY109" fmla="*/ 2183090 h 2344739"/>
              <a:gd name="connsiteX110" fmla="*/ 6905294 w 12193149"/>
              <a:gd name="connsiteY110" fmla="*/ 2212596 h 2344739"/>
              <a:gd name="connsiteX111" fmla="*/ 6709370 w 12193149"/>
              <a:gd name="connsiteY111" fmla="*/ 2240551 h 2344739"/>
              <a:gd name="connsiteX112" fmla="*/ 6550602 w 12193149"/>
              <a:gd name="connsiteY112" fmla="*/ 2269327 h 2344739"/>
              <a:gd name="connsiteX113" fmla="*/ 6318708 w 12193149"/>
              <a:gd name="connsiteY113" fmla="*/ 2316127 h 2344739"/>
              <a:gd name="connsiteX114" fmla="*/ 6169822 w 12193149"/>
              <a:gd name="connsiteY114" fmla="*/ 2318214 h 2344739"/>
              <a:gd name="connsiteX115" fmla="*/ 6074996 w 12193149"/>
              <a:gd name="connsiteY115" fmla="*/ 2338676 h 2344739"/>
              <a:gd name="connsiteX116" fmla="*/ 6069677 w 12193149"/>
              <a:gd name="connsiteY116" fmla="*/ 2337139 h 2344739"/>
              <a:gd name="connsiteX117" fmla="*/ 6049786 w 12193149"/>
              <a:gd name="connsiteY117" fmla="*/ 2337822 h 2344739"/>
              <a:gd name="connsiteX118" fmla="*/ 6042433 w 12193149"/>
              <a:gd name="connsiteY118" fmla="*/ 2329473 h 2344739"/>
              <a:gd name="connsiteX119" fmla="*/ 6011238 w 12193149"/>
              <a:gd name="connsiteY119" fmla="*/ 2324380 h 2344739"/>
              <a:gd name="connsiteX120" fmla="*/ 5958523 w 12193149"/>
              <a:gd name="connsiteY120" fmla="*/ 2328024 h 2344739"/>
              <a:gd name="connsiteX121" fmla="*/ 5760067 w 12193149"/>
              <a:gd name="connsiteY121" fmla="*/ 2343716 h 2344739"/>
              <a:gd name="connsiteX122" fmla="*/ 5628108 w 12193149"/>
              <a:gd name="connsiteY122" fmla="*/ 2344739 h 2344739"/>
              <a:gd name="connsiteX123" fmla="*/ 5472054 w 12193149"/>
              <a:gd name="connsiteY123" fmla="*/ 2330719 h 2344739"/>
              <a:gd name="connsiteX124" fmla="*/ 5433909 w 12193149"/>
              <a:gd name="connsiteY124" fmla="*/ 2319466 h 2344739"/>
              <a:gd name="connsiteX125" fmla="*/ 5382817 w 12193149"/>
              <a:gd name="connsiteY125" fmla="*/ 2301764 h 2344739"/>
              <a:gd name="connsiteX126" fmla="*/ 5262912 w 12193149"/>
              <a:gd name="connsiteY126" fmla="*/ 2281347 h 2344739"/>
              <a:gd name="connsiteX127" fmla="*/ 5224109 w 12193149"/>
              <a:gd name="connsiteY127" fmla="*/ 2270223 h 2344739"/>
              <a:gd name="connsiteX128" fmla="*/ 5175808 w 12193149"/>
              <a:gd name="connsiteY128" fmla="*/ 2267233 h 2344739"/>
              <a:gd name="connsiteX129" fmla="*/ 5157702 w 12193149"/>
              <a:gd name="connsiteY129" fmla="*/ 2260010 h 2344739"/>
              <a:gd name="connsiteX130" fmla="*/ 5143747 w 12193149"/>
              <a:gd name="connsiteY130" fmla="*/ 2256610 h 2344739"/>
              <a:gd name="connsiteX131" fmla="*/ 5140744 w 12193149"/>
              <a:gd name="connsiteY131" fmla="*/ 2254509 h 2344739"/>
              <a:gd name="connsiteX132" fmla="*/ 5122807 w 12193149"/>
              <a:gd name="connsiteY132" fmla="*/ 2243656 h 2344739"/>
              <a:gd name="connsiteX133" fmla="*/ 5066938 w 12193149"/>
              <a:gd name="connsiteY133" fmla="*/ 2250227 h 2344739"/>
              <a:gd name="connsiteX134" fmla="*/ 5012662 w 12193149"/>
              <a:gd name="connsiteY134" fmla="*/ 2233846 h 2344739"/>
              <a:gd name="connsiteX135" fmla="*/ 4841589 w 12193149"/>
              <a:gd name="connsiteY135" fmla="*/ 2209829 h 2344739"/>
              <a:gd name="connsiteX136" fmla="*/ 4763595 w 12193149"/>
              <a:gd name="connsiteY136" fmla="*/ 2182061 h 2344739"/>
              <a:gd name="connsiteX137" fmla="*/ 4724334 w 12193149"/>
              <a:gd name="connsiteY137" fmla="*/ 2173047 h 2344739"/>
              <a:gd name="connsiteX138" fmla="*/ 4722324 w 12193149"/>
              <a:gd name="connsiteY138" fmla="*/ 2172298 h 2344739"/>
              <a:gd name="connsiteX139" fmla="*/ 4723259 w 12193149"/>
              <a:gd name="connsiteY139" fmla="*/ 2172087 h 2344739"/>
              <a:gd name="connsiteX140" fmla="*/ 4718350 w 12193149"/>
              <a:gd name="connsiteY140" fmla="*/ 2170817 h 2344739"/>
              <a:gd name="connsiteX141" fmla="*/ 4722324 w 12193149"/>
              <a:gd name="connsiteY141" fmla="*/ 2172298 h 2344739"/>
              <a:gd name="connsiteX142" fmla="*/ 4716674 w 12193149"/>
              <a:gd name="connsiteY142" fmla="*/ 2173573 h 2344739"/>
              <a:gd name="connsiteX143" fmla="*/ 4516962 w 12193149"/>
              <a:gd name="connsiteY143" fmla="*/ 2163671 h 2344739"/>
              <a:gd name="connsiteX144" fmla="*/ 4429691 w 12193149"/>
              <a:gd name="connsiteY144" fmla="*/ 2153020 h 2344739"/>
              <a:gd name="connsiteX145" fmla="*/ 4364023 w 12193149"/>
              <a:gd name="connsiteY145" fmla="*/ 2151674 h 2344739"/>
              <a:gd name="connsiteX146" fmla="*/ 4318114 w 12193149"/>
              <a:gd name="connsiteY146" fmla="*/ 2158289 h 2344739"/>
              <a:gd name="connsiteX147" fmla="*/ 4316258 w 12193149"/>
              <a:gd name="connsiteY147" fmla="*/ 2156948 h 2344739"/>
              <a:gd name="connsiteX148" fmla="*/ 4296292 w 12193149"/>
              <a:gd name="connsiteY148" fmla="*/ 2155069 h 2344739"/>
              <a:gd name="connsiteX149" fmla="*/ 4291212 w 12193149"/>
              <a:gd name="connsiteY149" fmla="*/ 2157986 h 2344739"/>
              <a:gd name="connsiteX150" fmla="*/ 4277290 w 12193149"/>
              <a:gd name="connsiteY150" fmla="*/ 2157740 h 2344739"/>
              <a:gd name="connsiteX151" fmla="*/ 4249265 w 12193149"/>
              <a:gd name="connsiteY151" fmla="*/ 2160064 h 2344739"/>
              <a:gd name="connsiteX152" fmla="*/ 4203199 w 12193149"/>
              <a:gd name="connsiteY152" fmla="*/ 2157269 h 2344739"/>
              <a:gd name="connsiteX153" fmla="*/ 4202893 w 12193149"/>
              <a:gd name="connsiteY153" fmla="*/ 2156010 h 2344739"/>
              <a:gd name="connsiteX154" fmla="*/ 4192396 w 12193149"/>
              <a:gd name="connsiteY154" fmla="*/ 2150376 h 2344739"/>
              <a:gd name="connsiteX155" fmla="*/ 4143893 w 12193149"/>
              <a:gd name="connsiteY155" fmla="*/ 2134511 h 2344739"/>
              <a:gd name="connsiteX156" fmla="*/ 4084245 w 12193149"/>
              <a:gd name="connsiteY156" fmla="*/ 2107978 h 2344739"/>
              <a:gd name="connsiteX157" fmla="*/ 4075694 w 12193149"/>
              <a:gd name="connsiteY157" fmla="*/ 2107143 h 2344739"/>
              <a:gd name="connsiteX158" fmla="*/ 4075575 w 12193149"/>
              <a:gd name="connsiteY158" fmla="*/ 2106844 h 2344739"/>
              <a:gd name="connsiteX159" fmla="*/ 4066658 w 12193149"/>
              <a:gd name="connsiteY159" fmla="*/ 2105400 h 2344739"/>
              <a:gd name="connsiteX160" fmla="*/ 4060102 w 12193149"/>
              <a:gd name="connsiteY160" fmla="*/ 2105618 h 2344739"/>
              <a:gd name="connsiteX161" fmla="*/ 4043512 w 12193149"/>
              <a:gd name="connsiteY161" fmla="*/ 2103997 h 2344739"/>
              <a:gd name="connsiteX162" fmla="*/ 4038145 w 12193149"/>
              <a:gd name="connsiteY162" fmla="*/ 2101563 h 2344739"/>
              <a:gd name="connsiteX163" fmla="*/ 4036511 w 12193149"/>
              <a:gd name="connsiteY163" fmla="*/ 2097896 h 2344739"/>
              <a:gd name="connsiteX164" fmla="*/ 4034926 w 12193149"/>
              <a:gd name="connsiteY164" fmla="*/ 2098131 h 2344739"/>
              <a:gd name="connsiteX165" fmla="*/ 4005686 w 12193149"/>
              <a:gd name="connsiteY165" fmla="*/ 2085563 h 2344739"/>
              <a:gd name="connsiteX166" fmla="*/ 3937994 w 12193149"/>
              <a:gd name="connsiteY166" fmla="*/ 2068106 h 2344739"/>
              <a:gd name="connsiteX167" fmla="*/ 3898423 w 12193149"/>
              <a:gd name="connsiteY167" fmla="*/ 2062451 h 2344739"/>
              <a:gd name="connsiteX168" fmla="*/ 3790908 w 12193149"/>
              <a:gd name="connsiteY168" fmla="*/ 2042213 h 2344739"/>
              <a:gd name="connsiteX169" fmla="*/ 3683661 w 12193149"/>
              <a:gd name="connsiteY169" fmla="*/ 2018290 h 2344739"/>
              <a:gd name="connsiteX170" fmla="*/ 3611183 w 12193149"/>
              <a:gd name="connsiteY170" fmla="*/ 1986019 h 2344739"/>
              <a:gd name="connsiteX171" fmla="*/ 3605003 w 12193149"/>
              <a:gd name="connsiteY171" fmla="*/ 1987381 h 2344739"/>
              <a:gd name="connsiteX172" fmla="*/ 3595884 w 12193149"/>
              <a:gd name="connsiteY172" fmla="*/ 1987545 h 2344739"/>
              <a:gd name="connsiteX173" fmla="*/ 3595649 w 12193149"/>
              <a:gd name="connsiteY173" fmla="*/ 1987276 h 2344739"/>
              <a:gd name="connsiteX174" fmla="*/ 3587126 w 12193149"/>
              <a:gd name="connsiteY174" fmla="*/ 1987966 h 2344739"/>
              <a:gd name="connsiteX175" fmla="*/ 3537283 w 12193149"/>
              <a:gd name="connsiteY175" fmla="*/ 1978267 h 2344739"/>
              <a:gd name="connsiteX176" fmla="*/ 3474371 w 12193149"/>
              <a:gd name="connsiteY176" fmla="*/ 1974606 h 2344739"/>
              <a:gd name="connsiteX177" fmla="*/ 3401876 w 12193149"/>
              <a:gd name="connsiteY177" fmla="*/ 1962558 h 2344739"/>
              <a:gd name="connsiteX178" fmla="*/ 3365036 w 12193149"/>
              <a:gd name="connsiteY178" fmla="*/ 1979510 h 2344739"/>
              <a:gd name="connsiteX179" fmla="*/ 3345174 w 12193149"/>
              <a:gd name="connsiteY179" fmla="*/ 1981192 h 2344739"/>
              <a:gd name="connsiteX180" fmla="*/ 3342846 w 12193149"/>
              <a:gd name="connsiteY180" fmla="*/ 1980217 h 2344739"/>
              <a:gd name="connsiteX181" fmla="*/ 3263504 w 12193149"/>
              <a:gd name="connsiteY181" fmla="*/ 1986094 h 2344739"/>
              <a:gd name="connsiteX182" fmla="*/ 3143704 w 12193149"/>
              <a:gd name="connsiteY182" fmla="*/ 1993869 h 2344739"/>
              <a:gd name="connsiteX183" fmla="*/ 3031439 w 12193149"/>
              <a:gd name="connsiteY183" fmla="*/ 1996512 h 2344739"/>
              <a:gd name="connsiteX184" fmla="*/ 2782717 w 12193149"/>
              <a:gd name="connsiteY184" fmla="*/ 2018333 h 2344739"/>
              <a:gd name="connsiteX185" fmla="*/ 2647675 w 12193149"/>
              <a:gd name="connsiteY185" fmla="*/ 2028869 h 2344739"/>
              <a:gd name="connsiteX186" fmla="*/ 2569176 w 12193149"/>
              <a:gd name="connsiteY186" fmla="*/ 2002628 h 2344739"/>
              <a:gd name="connsiteX187" fmla="*/ 2444403 w 12193149"/>
              <a:gd name="connsiteY187" fmla="*/ 2016529 h 2344739"/>
              <a:gd name="connsiteX188" fmla="*/ 2316260 w 12193149"/>
              <a:gd name="connsiteY188" fmla="*/ 2024996 h 2344739"/>
              <a:gd name="connsiteX189" fmla="*/ 2209726 w 12193149"/>
              <a:gd name="connsiteY189" fmla="*/ 2019763 h 2344739"/>
              <a:gd name="connsiteX190" fmla="*/ 2095813 w 12193149"/>
              <a:gd name="connsiteY190" fmla="*/ 2003052 h 2344739"/>
              <a:gd name="connsiteX191" fmla="*/ 1998504 w 12193149"/>
              <a:gd name="connsiteY191" fmla="*/ 1995032 h 2344739"/>
              <a:gd name="connsiteX192" fmla="*/ 1929320 w 12193149"/>
              <a:gd name="connsiteY192" fmla="*/ 2016977 h 2344739"/>
              <a:gd name="connsiteX193" fmla="*/ 1922798 w 12193149"/>
              <a:gd name="connsiteY193" fmla="*/ 2012146 h 2344739"/>
              <a:gd name="connsiteX194" fmla="*/ 1874228 w 12193149"/>
              <a:gd name="connsiteY194" fmla="*/ 2013741 h 2344739"/>
              <a:gd name="connsiteX195" fmla="*/ 1787803 w 12193149"/>
              <a:gd name="connsiteY195" fmla="*/ 2041363 h 2344739"/>
              <a:gd name="connsiteX196" fmla="*/ 1739352 w 12193149"/>
              <a:gd name="connsiteY196" fmla="*/ 2036312 h 2344739"/>
              <a:gd name="connsiteX197" fmla="*/ 1676219 w 12193149"/>
              <a:gd name="connsiteY197" fmla="*/ 2019963 h 2344739"/>
              <a:gd name="connsiteX198" fmla="*/ 1609817 w 12193149"/>
              <a:gd name="connsiteY198" fmla="*/ 2013066 h 2344739"/>
              <a:gd name="connsiteX199" fmla="*/ 1497258 w 12193149"/>
              <a:gd name="connsiteY199" fmla="*/ 1987476 h 2344739"/>
              <a:gd name="connsiteX200" fmla="*/ 1151127 w 12193149"/>
              <a:gd name="connsiteY200" fmla="*/ 1938041 h 2344739"/>
              <a:gd name="connsiteX201" fmla="*/ 859417 w 12193149"/>
              <a:gd name="connsiteY201" fmla="*/ 1928608 h 2344739"/>
              <a:gd name="connsiteX202" fmla="*/ 838688 w 12193149"/>
              <a:gd name="connsiteY202" fmla="*/ 1929821 h 2344739"/>
              <a:gd name="connsiteX203" fmla="*/ 817957 w 12193149"/>
              <a:gd name="connsiteY203" fmla="*/ 1927857 h 2344739"/>
              <a:gd name="connsiteX204" fmla="*/ 812654 w 12193149"/>
              <a:gd name="connsiteY204" fmla="*/ 1930751 h 2344739"/>
              <a:gd name="connsiteX205" fmla="*/ 721195 w 12193149"/>
              <a:gd name="connsiteY205" fmla="*/ 1929661 h 2344739"/>
              <a:gd name="connsiteX206" fmla="*/ 720890 w 12193149"/>
              <a:gd name="connsiteY206" fmla="*/ 1928399 h 2344739"/>
              <a:gd name="connsiteX207" fmla="*/ 710023 w 12193149"/>
              <a:gd name="connsiteY207" fmla="*/ 1922722 h 2344739"/>
              <a:gd name="connsiteX208" fmla="*/ 597940 w 12193149"/>
              <a:gd name="connsiteY208" fmla="*/ 1879864 h 2344739"/>
              <a:gd name="connsiteX209" fmla="*/ 579683 w 12193149"/>
              <a:gd name="connsiteY209" fmla="*/ 1877212 h 2344739"/>
              <a:gd name="connsiteX210" fmla="*/ 572865 w 12193149"/>
              <a:gd name="connsiteY210" fmla="*/ 1877401 h 2344739"/>
              <a:gd name="connsiteX211" fmla="*/ 446247 w 12193149"/>
              <a:gd name="connsiteY211" fmla="*/ 1839371 h 2344739"/>
              <a:gd name="connsiteX212" fmla="*/ 405163 w 12193149"/>
              <a:gd name="connsiteY212" fmla="*/ 1833548 h 2344739"/>
              <a:gd name="connsiteX213" fmla="*/ 293583 w 12193149"/>
              <a:gd name="connsiteY213" fmla="*/ 1812852 h 2344739"/>
              <a:gd name="connsiteX214" fmla="*/ 119529 w 12193149"/>
              <a:gd name="connsiteY214" fmla="*/ 1761047 h 2344739"/>
              <a:gd name="connsiteX215" fmla="*/ 16674 w 12193149"/>
              <a:gd name="connsiteY215" fmla="*/ 1758191 h 2344739"/>
              <a:gd name="connsiteX216" fmla="*/ 1150 w 12193149"/>
              <a:gd name="connsiteY216" fmla="*/ 1752722 h 2344739"/>
              <a:gd name="connsiteX217" fmla="*/ 1148 w 12193149"/>
              <a:gd name="connsiteY217" fmla="*/ 222213 h 2344739"/>
              <a:gd name="connsiteX218" fmla="*/ 1148 w 12193149"/>
              <a:gd name="connsiteY218"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9 w 12193149"/>
              <a:gd name="connsiteY3" fmla="*/ 579739 h 2344739"/>
              <a:gd name="connsiteX4" fmla="*/ 12185986 w 12193149"/>
              <a:gd name="connsiteY4" fmla="*/ 584189 h 2344739"/>
              <a:gd name="connsiteX5" fmla="*/ 12156363 w 12193149"/>
              <a:gd name="connsiteY5" fmla="*/ 597366 h 2344739"/>
              <a:gd name="connsiteX6" fmla="*/ 12139215 w 12193149"/>
              <a:gd name="connsiteY6" fmla="*/ 623179 h 2344739"/>
              <a:gd name="connsiteX7" fmla="*/ 12126327 w 12193149"/>
              <a:gd name="connsiteY7" fmla="*/ 624690 h 2344739"/>
              <a:gd name="connsiteX8" fmla="*/ 12124007 w 12193149"/>
              <a:gd name="connsiteY8" fmla="*/ 624794 h 2344739"/>
              <a:gd name="connsiteX9" fmla="*/ 12116854 w 12193149"/>
              <a:gd name="connsiteY9" fmla="*/ 628608 h 2344739"/>
              <a:gd name="connsiteX10" fmla="*/ 12099497 w 12193149"/>
              <a:gd name="connsiteY10" fmla="*/ 628139 h 2344739"/>
              <a:gd name="connsiteX11" fmla="*/ 12087073 w 12193149"/>
              <a:gd name="connsiteY11" fmla="*/ 636341 h 2344739"/>
              <a:gd name="connsiteX12" fmla="*/ 12031073 w 12193149"/>
              <a:gd name="connsiteY12" fmla="*/ 680009 h 2344739"/>
              <a:gd name="connsiteX13" fmla="*/ 11995833 w 12193149"/>
              <a:gd name="connsiteY13" fmla="*/ 703458 h 2344739"/>
              <a:gd name="connsiteX14" fmla="*/ 11979717 w 12193149"/>
              <a:gd name="connsiteY14" fmla="*/ 708161 h 2344739"/>
              <a:gd name="connsiteX15" fmla="*/ 11959046 w 12193149"/>
              <a:gd name="connsiteY15" fmla="*/ 717558 h 2344739"/>
              <a:gd name="connsiteX16" fmla="*/ 11920454 w 12193149"/>
              <a:gd name="connsiteY16" fmla="*/ 730883 h 2344739"/>
              <a:gd name="connsiteX17" fmla="*/ 11903656 w 12193149"/>
              <a:gd name="connsiteY17" fmla="*/ 742426 h 2344739"/>
              <a:gd name="connsiteX18" fmla="*/ 11895048 w 12193149"/>
              <a:gd name="connsiteY18" fmla="*/ 744791 h 2344739"/>
              <a:gd name="connsiteX19" fmla="*/ 11891968 w 12193149"/>
              <a:gd name="connsiteY19" fmla="*/ 755729 h 2344739"/>
              <a:gd name="connsiteX20" fmla="*/ 11870776 w 12193149"/>
              <a:gd name="connsiteY20" fmla="*/ 777816 h 2344739"/>
              <a:gd name="connsiteX21" fmla="*/ 11813376 w 12193149"/>
              <a:gd name="connsiteY21" fmla="*/ 797659 h 2344739"/>
              <a:gd name="connsiteX22" fmla="*/ 11590693 w 12193149"/>
              <a:gd name="connsiteY22" fmla="*/ 963777 h 2344739"/>
              <a:gd name="connsiteX23" fmla="*/ 11506817 w 12193149"/>
              <a:gd name="connsiteY23" fmla="*/ 1033623 h 2344739"/>
              <a:gd name="connsiteX24" fmla="*/ 11280332 w 12193149"/>
              <a:gd name="connsiteY24" fmla="*/ 1223571 h 2344739"/>
              <a:gd name="connsiteX25" fmla="*/ 11228309 w 12193149"/>
              <a:gd name="connsiteY25" fmla="*/ 1276236 h 2344739"/>
              <a:gd name="connsiteX26" fmla="*/ 11218087 w 12193149"/>
              <a:gd name="connsiteY26" fmla="*/ 1275961 h 2344739"/>
              <a:gd name="connsiteX27" fmla="*/ 11217184 w 12193149"/>
              <a:gd name="connsiteY27" fmla="*/ 1275018 h 2344739"/>
              <a:gd name="connsiteX28" fmla="*/ 11188885 w 12193149"/>
              <a:gd name="connsiteY28" fmla="*/ 1292383 h 2344739"/>
              <a:gd name="connsiteX29" fmla="*/ 11184501 w 12193149"/>
              <a:gd name="connsiteY29" fmla="*/ 1292525 h 2344739"/>
              <a:gd name="connsiteX30" fmla="*/ 11166854 w 12193149"/>
              <a:gd name="connsiteY30" fmla="*/ 1306612 h 2344739"/>
              <a:gd name="connsiteX31" fmla="*/ 11157311 w 12193149"/>
              <a:gd name="connsiteY31" fmla="*/ 1312414 h 2344739"/>
              <a:gd name="connsiteX32" fmla="*/ 11155496 w 12193149"/>
              <a:gd name="connsiteY32" fmla="*/ 1317097 h 2344739"/>
              <a:gd name="connsiteX33" fmla="*/ 11140961 w 12193149"/>
              <a:gd name="connsiteY33" fmla="*/ 1324115 h 2344739"/>
              <a:gd name="connsiteX34" fmla="*/ 11138961 w 12193149"/>
              <a:gd name="connsiteY34" fmla="*/ 1323772 h 2344739"/>
              <a:gd name="connsiteX35" fmla="*/ 11128208 w 12193149"/>
              <a:gd name="connsiteY35" fmla="*/ 1333832 h 2344739"/>
              <a:gd name="connsiteX36" fmla="*/ 11120691 w 12193149"/>
              <a:gd name="connsiteY36" fmla="*/ 1347424 h 2344739"/>
              <a:gd name="connsiteX37" fmla="*/ 10894683 w 12193149"/>
              <a:gd name="connsiteY37" fmla="*/ 1473399 h 2344739"/>
              <a:gd name="connsiteX38" fmla="*/ 10773300 w 12193149"/>
              <a:gd name="connsiteY38" fmla="*/ 1523191 h 2344739"/>
              <a:gd name="connsiteX39" fmla="*/ 10627668 w 12193149"/>
              <a:gd name="connsiteY39" fmla="*/ 1559229 h 2344739"/>
              <a:gd name="connsiteX40" fmla="*/ 10581895 w 12193149"/>
              <a:gd name="connsiteY40" fmla="*/ 1568689 h 2344739"/>
              <a:gd name="connsiteX41" fmla="*/ 10547790 w 12193149"/>
              <a:gd name="connsiteY41" fmla="*/ 1598423 h 2344739"/>
              <a:gd name="connsiteX42" fmla="*/ 10529643 w 12193149"/>
              <a:gd name="connsiteY42" fmla="*/ 1596907 h 2344739"/>
              <a:gd name="connsiteX43" fmla="*/ 10526446 w 12193149"/>
              <a:gd name="connsiteY43" fmla="*/ 1596411 h 2344739"/>
              <a:gd name="connsiteX44" fmla="*/ 10515129 w 12193149"/>
              <a:gd name="connsiteY44" fmla="*/ 1599537 h 2344739"/>
              <a:gd name="connsiteX45" fmla="*/ 10491735 w 12193149"/>
              <a:gd name="connsiteY45" fmla="*/ 1594156 h 2344739"/>
              <a:gd name="connsiteX46" fmla="*/ 10471418 w 12193149"/>
              <a:gd name="connsiteY46" fmla="*/ 1601693 h 2344739"/>
              <a:gd name="connsiteX47" fmla="*/ 10377042 w 12193149"/>
              <a:gd name="connsiteY47" fmla="*/ 1644598 h 2344739"/>
              <a:gd name="connsiteX48" fmla="*/ 10319338 w 12193149"/>
              <a:gd name="connsiteY48" fmla="*/ 1666221 h 2344739"/>
              <a:gd name="connsiteX49" fmla="*/ 10295467 w 12193149"/>
              <a:gd name="connsiteY49" fmla="*/ 1668079 h 2344739"/>
              <a:gd name="connsiteX50" fmla="*/ 10263443 w 12193149"/>
              <a:gd name="connsiteY50" fmla="*/ 1674948 h 2344739"/>
              <a:gd name="connsiteX51" fmla="*/ 10205418 w 12193149"/>
              <a:gd name="connsiteY51" fmla="*/ 1682149 h 2344739"/>
              <a:gd name="connsiteX52" fmla="*/ 10177759 w 12193149"/>
              <a:gd name="connsiteY52" fmla="*/ 1692943 h 2344739"/>
              <a:gd name="connsiteX53" fmla="*/ 10165070 w 12193149"/>
              <a:gd name="connsiteY53" fmla="*/ 1693739 h 2344739"/>
              <a:gd name="connsiteX54" fmla="*/ 10156308 w 12193149"/>
              <a:gd name="connsiteY54" fmla="*/ 1707487 h 2344739"/>
              <a:gd name="connsiteX55" fmla="*/ 10118267 w 12193149"/>
              <a:gd name="connsiteY55" fmla="*/ 1731142 h 2344739"/>
              <a:gd name="connsiteX56" fmla="*/ 10083317 w 12193149"/>
              <a:gd name="connsiteY56" fmla="*/ 1743296 h 2344739"/>
              <a:gd name="connsiteX57" fmla="*/ 10040388 w 12193149"/>
              <a:gd name="connsiteY57" fmla="*/ 1741632 h 2344739"/>
              <a:gd name="connsiteX58" fmla="*/ 9961167 w 12193149"/>
              <a:gd name="connsiteY58" fmla="*/ 1757147 h 2344739"/>
              <a:gd name="connsiteX59" fmla="*/ 9848940 w 12193149"/>
              <a:gd name="connsiteY59" fmla="*/ 1763915 h 2344739"/>
              <a:gd name="connsiteX60" fmla="*/ 9729457 w 12193149"/>
              <a:gd name="connsiteY60" fmla="*/ 1784122 h 2344739"/>
              <a:gd name="connsiteX61" fmla="*/ 9613704 w 12193149"/>
              <a:gd name="connsiteY61" fmla="*/ 1812371 h 2344739"/>
              <a:gd name="connsiteX62" fmla="*/ 9338590 w 12193149"/>
              <a:gd name="connsiteY62" fmla="*/ 1869293 h 2344739"/>
              <a:gd name="connsiteX63" fmla="*/ 9232518 w 12193149"/>
              <a:gd name="connsiteY63" fmla="*/ 1893149 h 2344739"/>
              <a:gd name="connsiteX64" fmla="*/ 9156690 w 12193149"/>
              <a:gd name="connsiteY64" fmla="*/ 1903228 h 2344739"/>
              <a:gd name="connsiteX65" fmla="*/ 9054601 w 12193149"/>
              <a:gd name="connsiteY65" fmla="*/ 1910755 h 2344739"/>
              <a:gd name="connsiteX66" fmla="*/ 9006634 w 12193149"/>
              <a:gd name="connsiteY66" fmla="*/ 1914040 h 2344739"/>
              <a:gd name="connsiteX67" fmla="*/ 9006349 w 12193149"/>
              <a:gd name="connsiteY67" fmla="*/ 1913800 h 2344739"/>
              <a:gd name="connsiteX68" fmla="*/ 8997380 w 12193149"/>
              <a:gd name="connsiteY68" fmla="*/ 1915011 h 2344739"/>
              <a:gd name="connsiteX69" fmla="*/ 8991542 w 12193149"/>
              <a:gd name="connsiteY69" fmla="*/ 1917072 h 2344739"/>
              <a:gd name="connsiteX70" fmla="*/ 8975485 w 12193149"/>
              <a:gd name="connsiteY70" fmla="*/ 1920298 h 2344739"/>
              <a:gd name="connsiteX71" fmla="*/ 8969159 w 12193149"/>
              <a:gd name="connsiteY71" fmla="*/ 1919598 h 2344739"/>
              <a:gd name="connsiteX72" fmla="*/ 8964196 w 12193149"/>
              <a:gd name="connsiteY72" fmla="*/ 1917373 h 2344739"/>
              <a:gd name="connsiteX73" fmla="*/ 8930136 w 12193149"/>
              <a:gd name="connsiteY73" fmla="*/ 1914185 h 2344739"/>
              <a:gd name="connsiteX74" fmla="*/ 8753592 w 12193149"/>
              <a:gd name="connsiteY74" fmla="*/ 1933417 h 2344739"/>
              <a:gd name="connsiteX75" fmla="*/ 8708995 w 12193149"/>
              <a:gd name="connsiteY75" fmla="*/ 1935518 h 2344739"/>
              <a:gd name="connsiteX76" fmla="*/ 8597219 w 12193149"/>
              <a:gd name="connsiteY76" fmla="*/ 1944090 h 2344739"/>
              <a:gd name="connsiteX77" fmla="*/ 8526378 w 12193149"/>
              <a:gd name="connsiteY77" fmla="*/ 1929248 h 2344739"/>
              <a:gd name="connsiteX78" fmla="*/ 8512131 w 12193149"/>
              <a:gd name="connsiteY78" fmla="*/ 1935163 h 2344739"/>
              <a:gd name="connsiteX79" fmla="*/ 8507315 w 12193149"/>
              <a:gd name="connsiteY79" fmla="*/ 1938164 h 2344739"/>
              <a:gd name="connsiteX80" fmla="*/ 8499116 w 12193149"/>
              <a:gd name="connsiteY80" fmla="*/ 1940902 h 2344739"/>
              <a:gd name="connsiteX81" fmla="*/ 8498742 w 12193149"/>
              <a:gd name="connsiteY81" fmla="*/ 1940723 h 2344739"/>
              <a:gd name="connsiteX82" fmla="*/ 8491397 w 12193149"/>
              <a:gd name="connsiteY82" fmla="*/ 1943773 h 2344739"/>
              <a:gd name="connsiteX83" fmla="*/ 8368330 w 12193149"/>
              <a:gd name="connsiteY83" fmla="*/ 1957815 h 2344739"/>
              <a:gd name="connsiteX84" fmla="*/ 8354947 w 12193149"/>
              <a:gd name="connsiteY84" fmla="*/ 1958009 h 2344739"/>
              <a:gd name="connsiteX85" fmla="*/ 8321252 w 12193149"/>
              <a:gd name="connsiteY85" fmla="*/ 1974587 h 2344739"/>
              <a:gd name="connsiteX86" fmla="*/ 8315581 w 12193149"/>
              <a:gd name="connsiteY86" fmla="*/ 1974913 h 2344739"/>
              <a:gd name="connsiteX87" fmla="*/ 8296322 w 12193149"/>
              <a:gd name="connsiteY87" fmla="*/ 1988808 h 2344739"/>
              <a:gd name="connsiteX88" fmla="*/ 8285424 w 12193149"/>
              <a:gd name="connsiteY88" fmla="*/ 1994631 h 2344739"/>
              <a:gd name="connsiteX89" fmla="*/ 8284298 w 12193149"/>
              <a:gd name="connsiteY89" fmla="*/ 1999074 h 2344739"/>
              <a:gd name="connsiteX90" fmla="*/ 8267224 w 12193149"/>
              <a:gd name="connsiteY90" fmla="*/ 2006249 h 2344739"/>
              <a:gd name="connsiteX91" fmla="*/ 8264525 w 12193149"/>
              <a:gd name="connsiteY91" fmla="*/ 2006019 h 2344739"/>
              <a:gd name="connsiteX92" fmla="*/ 8253181 w 12193149"/>
              <a:gd name="connsiteY92" fmla="*/ 2015862 h 2344739"/>
              <a:gd name="connsiteX93" fmla="*/ 8246982 w 12193149"/>
              <a:gd name="connsiteY93" fmla="*/ 2028854 h 2344739"/>
              <a:gd name="connsiteX94" fmla="*/ 8091420 w 12193149"/>
              <a:gd name="connsiteY94" fmla="*/ 2075015 h 2344739"/>
              <a:gd name="connsiteX95" fmla="*/ 7906555 w 12193149"/>
              <a:gd name="connsiteY95" fmla="*/ 2116988 h 2344739"/>
              <a:gd name="connsiteX96" fmla="*/ 7719893 w 12193149"/>
              <a:gd name="connsiteY96" fmla="*/ 2142703 h 2344739"/>
              <a:gd name="connsiteX97" fmla="*/ 7615495 w 12193149"/>
              <a:gd name="connsiteY97" fmla="*/ 2139232 h 2344739"/>
              <a:gd name="connsiteX98" fmla="*/ 7528691 w 12193149"/>
              <a:gd name="connsiteY98" fmla="*/ 2145060 h 2344739"/>
              <a:gd name="connsiteX99" fmla="*/ 7520719 w 12193149"/>
              <a:gd name="connsiteY99" fmla="*/ 2147613 h 2344739"/>
              <a:gd name="connsiteX100" fmla="*/ 7508559 w 12193149"/>
              <a:gd name="connsiteY100" fmla="*/ 2148948 h 2344739"/>
              <a:gd name="connsiteX101" fmla="*/ 7508188 w 12193149"/>
              <a:gd name="connsiteY101" fmla="*/ 2148621 h 2344739"/>
              <a:gd name="connsiteX102" fmla="*/ 7496943 w 12193149"/>
              <a:gd name="connsiteY102" fmla="*/ 2150573 h 2344739"/>
              <a:gd name="connsiteX103" fmla="*/ 7219707 w 12193149"/>
              <a:gd name="connsiteY103" fmla="*/ 2156680 h 2344739"/>
              <a:gd name="connsiteX104" fmla="*/ 7202249 w 12193149"/>
              <a:gd name="connsiteY104" fmla="*/ 2161230 h 2344739"/>
              <a:gd name="connsiteX105" fmla="*/ 7198152 w 12193149"/>
              <a:gd name="connsiteY105" fmla="*/ 2166588 h 2344739"/>
              <a:gd name="connsiteX106" fmla="*/ 7171956 w 12193149"/>
              <a:gd name="connsiteY106" fmla="*/ 2171236 h 2344739"/>
              <a:gd name="connsiteX107" fmla="*/ 7098136 w 12193149"/>
              <a:gd name="connsiteY107" fmla="*/ 2183464 h 2344739"/>
              <a:gd name="connsiteX108" fmla="*/ 7019644 w 12193149"/>
              <a:gd name="connsiteY108" fmla="*/ 2183090 h 2344739"/>
              <a:gd name="connsiteX109" fmla="*/ 6905294 w 12193149"/>
              <a:gd name="connsiteY109" fmla="*/ 2212596 h 2344739"/>
              <a:gd name="connsiteX110" fmla="*/ 6709370 w 12193149"/>
              <a:gd name="connsiteY110" fmla="*/ 2240551 h 2344739"/>
              <a:gd name="connsiteX111" fmla="*/ 6550602 w 12193149"/>
              <a:gd name="connsiteY111" fmla="*/ 2269327 h 2344739"/>
              <a:gd name="connsiteX112" fmla="*/ 6318708 w 12193149"/>
              <a:gd name="connsiteY112" fmla="*/ 2316127 h 2344739"/>
              <a:gd name="connsiteX113" fmla="*/ 6169822 w 12193149"/>
              <a:gd name="connsiteY113" fmla="*/ 2318214 h 2344739"/>
              <a:gd name="connsiteX114" fmla="*/ 6074996 w 12193149"/>
              <a:gd name="connsiteY114" fmla="*/ 2338676 h 2344739"/>
              <a:gd name="connsiteX115" fmla="*/ 6069677 w 12193149"/>
              <a:gd name="connsiteY115" fmla="*/ 2337139 h 2344739"/>
              <a:gd name="connsiteX116" fmla="*/ 6049786 w 12193149"/>
              <a:gd name="connsiteY116" fmla="*/ 2337822 h 2344739"/>
              <a:gd name="connsiteX117" fmla="*/ 6042433 w 12193149"/>
              <a:gd name="connsiteY117" fmla="*/ 2329473 h 2344739"/>
              <a:gd name="connsiteX118" fmla="*/ 6011238 w 12193149"/>
              <a:gd name="connsiteY118" fmla="*/ 2324380 h 2344739"/>
              <a:gd name="connsiteX119" fmla="*/ 5958523 w 12193149"/>
              <a:gd name="connsiteY119" fmla="*/ 2328024 h 2344739"/>
              <a:gd name="connsiteX120" fmla="*/ 5760067 w 12193149"/>
              <a:gd name="connsiteY120" fmla="*/ 2343716 h 2344739"/>
              <a:gd name="connsiteX121" fmla="*/ 5628108 w 12193149"/>
              <a:gd name="connsiteY121" fmla="*/ 2344739 h 2344739"/>
              <a:gd name="connsiteX122" fmla="*/ 5472054 w 12193149"/>
              <a:gd name="connsiteY122" fmla="*/ 2330719 h 2344739"/>
              <a:gd name="connsiteX123" fmla="*/ 5433909 w 12193149"/>
              <a:gd name="connsiteY123" fmla="*/ 2319466 h 2344739"/>
              <a:gd name="connsiteX124" fmla="*/ 5382817 w 12193149"/>
              <a:gd name="connsiteY124" fmla="*/ 2301764 h 2344739"/>
              <a:gd name="connsiteX125" fmla="*/ 5262912 w 12193149"/>
              <a:gd name="connsiteY125" fmla="*/ 2281347 h 2344739"/>
              <a:gd name="connsiteX126" fmla="*/ 5224109 w 12193149"/>
              <a:gd name="connsiteY126" fmla="*/ 2270223 h 2344739"/>
              <a:gd name="connsiteX127" fmla="*/ 5175808 w 12193149"/>
              <a:gd name="connsiteY127" fmla="*/ 2267233 h 2344739"/>
              <a:gd name="connsiteX128" fmla="*/ 5157702 w 12193149"/>
              <a:gd name="connsiteY128" fmla="*/ 2260010 h 2344739"/>
              <a:gd name="connsiteX129" fmla="*/ 5143747 w 12193149"/>
              <a:gd name="connsiteY129" fmla="*/ 2256610 h 2344739"/>
              <a:gd name="connsiteX130" fmla="*/ 5140744 w 12193149"/>
              <a:gd name="connsiteY130" fmla="*/ 2254509 h 2344739"/>
              <a:gd name="connsiteX131" fmla="*/ 5122807 w 12193149"/>
              <a:gd name="connsiteY131" fmla="*/ 2243656 h 2344739"/>
              <a:gd name="connsiteX132" fmla="*/ 5066938 w 12193149"/>
              <a:gd name="connsiteY132" fmla="*/ 2250227 h 2344739"/>
              <a:gd name="connsiteX133" fmla="*/ 5012662 w 12193149"/>
              <a:gd name="connsiteY133" fmla="*/ 2233846 h 2344739"/>
              <a:gd name="connsiteX134" fmla="*/ 4841589 w 12193149"/>
              <a:gd name="connsiteY134" fmla="*/ 2209829 h 2344739"/>
              <a:gd name="connsiteX135" fmla="*/ 4763595 w 12193149"/>
              <a:gd name="connsiteY135" fmla="*/ 2182061 h 2344739"/>
              <a:gd name="connsiteX136" fmla="*/ 4724334 w 12193149"/>
              <a:gd name="connsiteY136" fmla="*/ 2173047 h 2344739"/>
              <a:gd name="connsiteX137" fmla="*/ 4722324 w 12193149"/>
              <a:gd name="connsiteY137" fmla="*/ 2172298 h 2344739"/>
              <a:gd name="connsiteX138" fmla="*/ 4723259 w 12193149"/>
              <a:gd name="connsiteY138" fmla="*/ 2172087 h 2344739"/>
              <a:gd name="connsiteX139" fmla="*/ 4718350 w 12193149"/>
              <a:gd name="connsiteY139" fmla="*/ 2170817 h 2344739"/>
              <a:gd name="connsiteX140" fmla="*/ 4722324 w 12193149"/>
              <a:gd name="connsiteY140" fmla="*/ 2172298 h 2344739"/>
              <a:gd name="connsiteX141" fmla="*/ 4716674 w 12193149"/>
              <a:gd name="connsiteY141" fmla="*/ 2173573 h 2344739"/>
              <a:gd name="connsiteX142" fmla="*/ 4516962 w 12193149"/>
              <a:gd name="connsiteY142" fmla="*/ 2163671 h 2344739"/>
              <a:gd name="connsiteX143" fmla="*/ 4429691 w 12193149"/>
              <a:gd name="connsiteY143" fmla="*/ 2153020 h 2344739"/>
              <a:gd name="connsiteX144" fmla="*/ 4364023 w 12193149"/>
              <a:gd name="connsiteY144" fmla="*/ 2151674 h 2344739"/>
              <a:gd name="connsiteX145" fmla="*/ 4318114 w 12193149"/>
              <a:gd name="connsiteY145" fmla="*/ 2158289 h 2344739"/>
              <a:gd name="connsiteX146" fmla="*/ 4316258 w 12193149"/>
              <a:gd name="connsiteY146" fmla="*/ 2156948 h 2344739"/>
              <a:gd name="connsiteX147" fmla="*/ 4296292 w 12193149"/>
              <a:gd name="connsiteY147" fmla="*/ 2155069 h 2344739"/>
              <a:gd name="connsiteX148" fmla="*/ 4291212 w 12193149"/>
              <a:gd name="connsiteY148" fmla="*/ 2157986 h 2344739"/>
              <a:gd name="connsiteX149" fmla="*/ 4277290 w 12193149"/>
              <a:gd name="connsiteY149" fmla="*/ 2157740 h 2344739"/>
              <a:gd name="connsiteX150" fmla="*/ 4249265 w 12193149"/>
              <a:gd name="connsiteY150" fmla="*/ 2160064 h 2344739"/>
              <a:gd name="connsiteX151" fmla="*/ 4203199 w 12193149"/>
              <a:gd name="connsiteY151" fmla="*/ 2157269 h 2344739"/>
              <a:gd name="connsiteX152" fmla="*/ 4202893 w 12193149"/>
              <a:gd name="connsiteY152" fmla="*/ 2156010 h 2344739"/>
              <a:gd name="connsiteX153" fmla="*/ 4192396 w 12193149"/>
              <a:gd name="connsiteY153" fmla="*/ 2150376 h 2344739"/>
              <a:gd name="connsiteX154" fmla="*/ 4143893 w 12193149"/>
              <a:gd name="connsiteY154" fmla="*/ 2134511 h 2344739"/>
              <a:gd name="connsiteX155" fmla="*/ 4084245 w 12193149"/>
              <a:gd name="connsiteY155" fmla="*/ 2107978 h 2344739"/>
              <a:gd name="connsiteX156" fmla="*/ 4075694 w 12193149"/>
              <a:gd name="connsiteY156" fmla="*/ 2107143 h 2344739"/>
              <a:gd name="connsiteX157" fmla="*/ 4075575 w 12193149"/>
              <a:gd name="connsiteY157" fmla="*/ 2106844 h 2344739"/>
              <a:gd name="connsiteX158" fmla="*/ 4066658 w 12193149"/>
              <a:gd name="connsiteY158" fmla="*/ 2105400 h 2344739"/>
              <a:gd name="connsiteX159" fmla="*/ 4060102 w 12193149"/>
              <a:gd name="connsiteY159" fmla="*/ 2105618 h 2344739"/>
              <a:gd name="connsiteX160" fmla="*/ 4043512 w 12193149"/>
              <a:gd name="connsiteY160" fmla="*/ 2103997 h 2344739"/>
              <a:gd name="connsiteX161" fmla="*/ 4038145 w 12193149"/>
              <a:gd name="connsiteY161" fmla="*/ 2101563 h 2344739"/>
              <a:gd name="connsiteX162" fmla="*/ 4036511 w 12193149"/>
              <a:gd name="connsiteY162" fmla="*/ 2097896 h 2344739"/>
              <a:gd name="connsiteX163" fmla="*/ 4034926 w 12193149"/>
              <a:gd name="connsiteY163" fmla="*/ 2098131 h 2344739"/>
              <a:gd name="connsiteX164" fmla="*/ 4005686 w 12193149"/>
              <a:gd name="connsiteY164" fmla="*/ 2085563 h 2344739"/>
              <a:gd name="connsiteX165" fmla="*/ 3937994 w 12193149"/>
              <a:gd name="connsiteY165" fmla="*/ 2068106 h 2344739"/>
              <a:gd name="connsiteX166" fmla="*/ 3898423 w 12193149"/>
              <a:gd name="connsiteY166" fmla="*/ 2062451 h 2344739"/>
              <a:gd name="connsiteX167" fmla="*/ 3790908 w 12193149"/>
              <a:gd name="connsiteY167" fmla="*/ 2042213 h 2344739"/>
              <a:gd name="connsiteX168" fmla="*/ 3683661 w 12193149"/>
              <a:gd name="connsiteY168" fmla="*/ 2018290 h 2344739"/>
              <a:gd name="connsiteX169" fmla="*/ 3611183 w 12193149"/>
              <a:gd name="connsiteY169" fmla="*/ 1986019 h 2344739"/>
              <a:gd name="connsiteX170" fmla="*/ 3605003 w 12193149"/>
              <a:gd name="connsiteY170" fmla="*/ 1987381 h 2344739"/>
              <a:gd name="connsiteX171" fmla="*/ 3595884 w 12193149"/>
              <a:gd name="connsiteY171" fmla="*/ 1987545 h 2344739"/>
              <a:gd name="connsiteX172" fmla="*/ 3595649 w 12193149"/>
              <a:gd name="connsiteY172" fmla="*/ 1987276 h 2344739"/>
              <a:gd name="connsiteX173" fmla="*/ 3587126 w 12193149"/>
              <a:gd name="connsiteY173" fmla="*/ 1987966 h 2344739"/>
              <a:gd name="connsiteX174" fmla="*/ 3537283 w 12193149"/>
              <a:gd name="connsiteY174" fmla="*/ 1978267 h 2344739"/>
              <a:gd name="connsiteX175" fmla="*/ 3474371 w 12193149"/>
              <a:gd name="connsiteY175" fmla="*/ 1974606 h 2344739"/>
              <a:gd name="connsiteX176" fmla="*/ 3401876 w 12193149"/>
              <a:gd name="connsiteY176" fmla="*/ 1962558 h 2344739"/>
              <a:gd name="connsiteX177" fmla="*/ 3365036 w 12193149"/>
              <a:gd name="connsiteY177" fmla="*/ 1979510 h 2344739"/>
              <a:gd name="connsiteX178" fmla="*/ 3345174 w 12193149"/>
              <a:gd name="connsiteY178" fmla="*/ 1981192 h 2344739"/>
              <a:gd name="connsiteX179" fmla="*/ 3342846 w 12193149"/>
              <a:gd name="connsiteY179" fmla="*/ 1980217 h 2344739"/>
              <a:gd name="connsiteX180" fmla="*/ 3263504 w 12193149"/>
              <a:gd name="connsiteY180" fmla="*/ 1986094 h 2344739"/>
              <a:gd name="connsiteX181" fmla="*/ 3143704 w 12193149"/>
              <a:gd name="connsiteY181" fmla="*/ 1993869 h 2344739"/>
              <a:gd name="connsiteX182" fmla="*/ 3031439 w 12193149"/>
              <a:gd name="connsiteY182" fmla="*/ 1996512 h 2344739"/>
              <a:gd name="connsiteX183" fmla="*/ 2782717 w 12193149"/>
              <a:gd name="connsiteY183" fmla="*/ 2018333 h 2344739"/>
              <a:gd name="connsiteX184" fmla="*/ 2647675 w 12193149"/>
              <a:gd name="connsiteY184" fmla="*/ 2028869 h 2344739"/>
              <a:gd name="connsiteX185" fmla="*/ 2569176 w 12193149"/>
              <a:gd name="connsiteY185" fmla="*/ 2002628 h 2344739"/>
              <a:gd name="connsiteX186" fmla="*/ 2444403 w 12193149"/>
              <a:gd name="connsiteY186" fmla="*/ 2016529 h 2344739"/>
              <a:gd name="connsiteX187" fmla="*/ 2316260 w 12193149"/>
              <a:gd name="connsiteY187" fmla="*/ 2024996 h 2344739"/>
              <a:gd name="connsiteX188" fmla="*/ 2209726 w 12193149"/>
              <a:gd name="connsiteY188" fmla="*/ 2019763 h 2344739"/>
              <a:gd name="connsiteX189" fmla="*/ 2095813 w 12193149"/>
              <a:gd name="connsiteY189" fmla="*/ 2003052 h 2344739"/>
              <a:gd name="connsiteX190" fmla="*/ 1998504 w 12193149"/>
              <a:gd name="connsiteY190" fmla="*/ 1995032 h 2344739"/>
              <a:gd name="connsiteX191" fmla="*/ 1929320 w 12193149"/>
              <a:gd name="connsiteY191" fmla="*/ 2016977 h 2344739"/>
              <a:gd name="connsiteX192" fmla="*/ 1922798 w 12193149"/>
              <a:gd name="connsiteY192" fmla="*/ 2012146 h 2344739"/>
              <a:gd name="connsiteX193" fmla="*/ 1874228 w 12193149"/>
              <a:gd name="connsiteY193" fmla="*/ 2013741 h 2344739"/>
              <a:gd name="connsiteX194" fmla="*/ 1787803 w 12193149"/>
              <a:gd name="connsiteY194" fmla="*/ 2041363 h 2344739"/>
              <a:gd name="connsiteX195" fmla="*/ 1739352 w 12193149"/>
              <a:gd name="connsiteY195" fmla="*/ 2036312 h 2344739"/>
              <a:gd name="connsiteX196" fmla="*/ 1676219 w 12193149"/>
              <a:gd name="connsiteY196" fmla="*/ 2019963 h 2344739"/>
              <a:gd name="connsiteX197" fmla="*/ 1609817 w 12193149"/>
              <a:gd name="connsiteY197" fmla="*/ 2013066 h 2344739"/>
              <a:gd name="connsiteX198" fmla="*/ 1497258 w 12193149"/>
              <a:gd name="connsiteY198" fmla="*/ 1987476 h 2344739"/>
              <a:gd name="connsiteX199" fmla="*/ 1151127 w 12193149"/>
              <a:gd name="connsiteY199" fmla="*/ 1938041 h 2344739"/>
              <a:gd name="connsiteX200" fmla="*/ 859417 w 12193149"/>
              <a:gd name="connsiteY200" fmla="*/ 1928608 h 2344739"/>
              <a:gd name="connsiteX201" fmla="*/ 838688 w 12193149"/>
              <a:gd name="connsiteY201" fmla="*/ 1929821 h 2344739"/>
              <a:gd name="connsiteX202" fmla="*/ 817957 w 12193149"/>
              <a:gd name="connsiteY202" fmla="*/ 1927857 h 2344739"/>
              <a:gd name="connsiteX203" fmla="*/ 812654 w 12193149"/>
              <a:gd name="connsiteY203" fmla="*/ 1930751 h 2344739"/>
              <a:gd name="connsiteX204" fmla="*/ 721195 w 12193149"/>
              <a:gd name="connsiteY204" fmla="*/ 1929661 h 2344739"/>
              <a:gd name="connsiteX205" fmla="*/ 720890 w 12193149"/>
              <a:gd name="connsiteY205" fmla="*/ 1928399 h 2344739"/>
              <a:gd name="connsiteX206" fmla="*/ 710023 w 12193149"/>
              <a:gd name="connsiteY206" fmla="*/ 1922722 h 2344739"/>
              <a:gd name="connsiteX207" fmla="*/ 597940 w 12193149"/>
              <a:gd name="connsiteY207" fmla="*/ 1879864 h 2344739"/>
              <a:gd name="connsiteX208" fmla="*/ 579683 w 12193149"/>
              <a:gd name="connsiteY208" fmla="*/ 1877212 h 2344739"/>
              <a:gd name="connsiteX209" fmla="*/ 572865 w 12193149"/>
              <a:gd name="connsiteY209" fmla="*/ 1877401 h 2344739"/>
              <a:gd name="connsiteX210" fmla="*/ 446247 w 12193149"/>
              <a:gd name="connsiteY210" fmla="*/ 1839371 h 2344739"/>
              <a:gd name="connsiteX211" fmla="*/ 405163 w 12193149"/>
              <a:gd name="connsiteY211" fmla="*/ 1833548 h 2344739"/>
              <a:gd name="connsiteX212" fmla="*/ 293583 w 12193149"/>
              <a:gd name="connsiteY212" fmla="*/ 1812852 h 2344739"/>
              <a:gd name="connsiteX213" fmla="*/ 119529 w 12193149"/>
              <a:gd name="connsiteY213" fmla="*/ 1761047 h 2344739"/>
              <a:gd name="connsiteX214" fmla="*/ 16674 w 12193149"/>
              <a:gd name="connsiteY214" fmla="*/ 1758191 h 2344739"/>
              <a:gd name="connsiteX215" fmla="*/ 1150 w 12193149"/>
              <a:gd name="connsiteY215" fmla="*/ 1752722 h 2344739"/>
              <a:gd name="connsiteX216" fmla="*/ 1148 w 12193149"/>
              <a:gd name="connsiteY216" fmla="*/ 222213 h 2344739"/>
              <a:gd name="connsiteX217" fmla="*/ 1148 w 12193149"/>
              <a:gd name="connsiteY217" fmla="*/ 0 h 2344739"/>
              <a:gd name="connsiteX0" fmla="*/ 1148 w 12193149"/>
              <a:gd name="connsiteY0" fmla="*/ 0 h 2344739"/>
              <a:gd name="connsiteX1" fmla="*/ 12193148 w 12193149"/>
              <a:gd name="connsiteY1" fmla="*/ 0 h 2344739"/>
              <a:gd name="connsiteX2" fmla="*/ 12193149 w 12193149"/>
              <a:gd name="connsiteY2" fmla="*/ 579739 h 2344739"/>
              <a:gd name="connsiteX3" fmla="*/ 12185986 w 12193149"/>
              <a:gd name="connsiteY3" fmla="*/ 584189 h 2344739"/>
              <a:gd name="connsiteX4" fmla="*/ 12156363 w 12193149"/>
              <a:gd name="connsiteY4" fmla="*/ 597366 h 2344739"/>
              <a:gd name="connsiteX5" fmla="*/ 12139215 w 12193149"/>
              <a:gd name="connsiteY5" fmla="*/ 623179 h 2344739"/>
              <a:gd name="connsiteX6" fmla="*/ 12126327 w 12193149"/>
              <a:gd name="connsiteY6" fmla="*/ 624690 h 2344739"/>
              <a:gd name="connsiteX7" fmla="*/ 12124007 w 12193149"/>
              <a:gd name="connsiteY7" fmla="*/ 624794 h 2344739"/>
              <a:gd name="connsiteX8" fmla="*/ 12116854 w 12193149"/>
              <a:gd name="connsiteY8" fmla="*/ 628608 h 2344739"/>
              <a:gd name="connsiteX9" fmla="*/ 12099497 w 12193149"/>
              <a:gd name="connsiteY9" fmla="*/ 628139 h 2344739"/>
              <a:gd name="connsiteX10" fmla="*/ 12087073 w 12193149"/>
              <a:gd name="connsiteY10" fmla="*/ 636341 h 2344739"/>
              <a:gd name="connsiteX11" fmla="*/ 12031073 w 12193149"/>
              <a:gd name="connsiteY11" fmla="*/ 680009 h 2344739"/>
              <a:gd name="connsiteX12" fmla="*/ 11995833 w 12193149"/>
              <a:gd name="connsiteY12" fmla="*/ 703458 h 2344739"/>
              <a:gd name="connsiteX13" fmla="*/ 11979717 w 12193149"/>
              <a:gd name="connsiteY13" fmla="*/ 708161 h 2344739"/>
              <a:gd name="connsiteX14" fmla="*/ 11959046 w 12193149"/>
              <a:gd name="connsiteY14" fmla="*/ 717558 h 2344739"/>
              <a:gd name="connsiteX15" fmla="*/ 11920454 w 12193149"/>
              <a:gd name="connsiteY15" fmla="*/ 730883 h 2344739"/>
              <a:gd name="connsiteX16" fmla="*/ 11903656 w 12193149"/>
              <a:gd name="connsiteY16" fmla="*/ 742426 h 2344739"/>
              <a:gd name="connsiteX17" fmla="*/ 11895048 w 12193149"/>
              <a:gd name="connsiteY17" fmla="*/ 744791 h 2344739"/>
              <a:gd name="connsiteX18" fmla="*/ 11891968 w 12193149"/>
              <a:gd name="connsiteY18" fmla="*/ 755729 h 2344739"/>
              <a:gd name="connsiteX19" fmla="*/ 11870776 w 12193149"/>
              <a:gd name="connsiteY19" fmla="*/ 777816 h 2344739"/>
              <a:gd name="connsiteX20" fmla="*/ 11813376 w 12193149"/>
              <a:gd name="connsiteY20" fmla="*/ 797659 h 2344739"/>
              <a:gd name="connsiteX21" fmla="*/ 11590693 w 12193149"/>
              <a:gd name="connsiteY21" fmla="*/ 963777 h 2344739"/>
              <a:gd name="connsiteX22" fmla="*/ 11506817 w 12193149"/>
              <a:gd name="connsiteY22" fmla="*/ 1033623 h 2344739"/>
              <a:gd name="connsiteX23" fmla="*/ 11280332 w 12193149"/>
              <a:gd name="connsiteY23" fmla="*/ 1223571 h 2344739"/>
              <a:gd name="connsiteX24" fmla="*/ 11228309 w 12193149"/>
              <a:gd name="connsiteY24" fmla="*/ 1276236 h 2344739"/>
              <a:gd name="connsiteX25" fmla="*/ 11218087 w 12193149"/>
              <a:gd name="connsiteY25" fmla="*/ 1275961 h 2344739"/>
              <a:gd name="connsiteX26" fmla="*/ 11217184 w 12193149"/>
              <a:gd name="connsiteY26" fmla="*/ 1275018 h 2344739"/>
              <a:gd name="connsiteX27" fmla="*/ 11188885 w 12193149"/>
              <a:gd name="connsiteY27" fmla="*/ 1292383 h 2344739"/>
              <a:gd name="connsiteX28" fmla="*/ 11184501 w 12193149"/>
              <a:gd name="connsiteY28" fmla="*/ 1292525 h 2344739"/>
              <a:gd name="connsiteX29" fmla="*/ 11166854 w 12193149"/>
              <a:gd name="connsiteY29" fmla="*/ 1306612 h 2344739"/>
              <a:gd name="connsiteX30" fmla="*/ 11157311 w 12193149"/>
              <a:gd name="connsiteY30" fmla="*/ 1312414 h 2344739"/>
              <a:gd name="connsiteX31" fmla="*/ 11155496 w 12193149"/>
              <a:gd name="connsiteY31" fmla="*/ 1317097 h 2344739"/>
              <a:gd name="connsiteX32" fmla="*/ 11140961 w 12193149"/>
              <a:gd name="connsiteY32" fmla="*/ 1324115 h 2344739"/>
              <a:gd name="connsiteX33" fmla="*/ 11138961 w 12193149"/>
              <a:gd name="connsiteY33" fmla="*/ 1323772 h 2344739"/>
              <a:gd name="connsiteX34" fmla="*/ 11128208 w 12193149"/>
              <a:gd name="connsiteY34" fmla="*/ 1333832 h 2344739"/>
              <a:gd name="connsiteX35" fmla="*/ 11120691 w 12193149"/>
              <a:gd name="connsiteY35" fmla="*/ 1347424 h 2344739"/>
              <a:gd name="connsiteX36" fmla="*/ 10894683 w 12193149"/>
              <a:gd name="connsiteY36" fmla="*/ 1473399 h 2344739"/>
              <a:gd name="connsiteX37" fmla="*/ 10773300 w 12193149"/>
              <a:gd name="connsiteY37" fmla="*/ 1523191 h 2344739"/>
              <a:gd name="connsiteX38" fmla="*/ 10627668 w 12193149"/>
              <a:gd name="connsiteY38" fmla="*/ 1559229 h 2344739"/>
              <a:gd name="connsiteX39" fmla="*/ 10581895 w 12193149"/>
              <a:gd name="connsiteY39" fmla="*/ 1568689 h 2344739"/>
              <a:gd name="connsiteX40" fmla="*/ 10547790 w 12193149"/>
              <a:gd name="connsiteY40" fmla="*/ 1598423 h 2344739"/>
              <a:gd name="connsiteX41" fmla="*/ 10529643 w 12193149"/>
              <a:gd name="connsiteY41" fmla="*/ 1596907 h 2344739"/>
              <a:gd name="connsiteX42" fmla="*/ 10526446 w 12193149"/>
              <a:gd name="connsiteY42" fmla="*/ 1596411 h 2344739"/>
              <a:gd name="connsiteX43" fmla="*/ 10515129 w 12193149"/>
              <a:gd name="connsiteY43" fmla="*/ 1599537 h 2344739"/>
              <a:gd name="connsiteX44" fmla="*/ 10491735 w 12193149"/>
              <a:gd name="connsiteY44" fmla="*/ 1594156 h 2344739"/>
              <a:gd name="connsiteX45" fmla="*/ 10471418 w 12193149"/>
              <a:gd name="connsiteY45" fmla="*/ 1601693 h 2344739"/>
              <a:gd name="connsiteX46" fmla="*/ 10377042 w 12193149"/>
              <a:gd name="connsiteY46" fmla="*/ 1644598 h 2344739"/>
              <a:gd name="connsiteX47" fmla="*/ 10319338 w 12193149"/>
              <a:gd name="connsiteY47" fmla="*/ 1666221 h 2344739"/>
              <a:gd name="connsiteX48" fmla="*/ 10295467 w 12193149"/>
              <a:gd name="connsiteY48" fmla="*/ 1668079 h 2344739"/>
              <a:gd name="connsiteX49" fmla="*/ 10263443 w 12193149"/>
              <a:gd name="connsiteY49" fmla="*/ 1674948 h 2344739"/>
              <a:gd name="connsiteX50" fmla="*/ 10205418 w 12193149"/>
              <a:gd name="connsiteY50" fmla="*/ 1682149 h 2344739"/>
              <a:gd name="connsiteX51" fmla="*/ 10177759 w 12193149"/>
              <a:gd name="connsiteY51" fmla="*/ 1692943 h 2344739"/>
              <a:gd name="connsiteX52" fmla="*/ 10165070 w 12193149"/>
              <a:gd name="connsiteY52" fmla="*/ 1693739 h 2344739"/>
              <a:gd name="connsiteX53" fmla="*/ 10156308 w 12193149"/>
              <a:gd name="connsiteY53" fmla="*/ 1707487 h 2344739"/>
              <a:gd name="connsiteX54" fmla="*/ 10118267 w 12193149"/>
              <a:gd name="connsiteY54" fmla="*/ 1731142 h 2344739"/>
              <a:gd name="connsiteX55" fmla="*/ 10083317 w 12193149"/>
              <a:gd name="connsiteY55" fmla="*/ 1743296 h 2344739"/>
              <a:gd name="connsiteX56" fmla="*/ 10040388 w 12193149"/>
              <a:gd name="connsiteY56" fmla="*/ 1741632 h 2344739"/>
              <a:gd name="connsiteX57" fmla="*/ 9961167 w 12193149"/>
              <a:gd name="connsiteY57" fmla="*/ 1757147 h 2344739"/>
              <a:gd name="connsiteX58" fmla="*/ 9848940 w 12193149"/>
              <a:gd name="connsiteY58" fmla="*/ 1763915 h 2344739"/>
              <a:gd name="connsiteX59" fmla="*/ 9729457 w 12193149"/>
              <a:gd name="connsiteY59" fmla="*/ 1784122 h 2344739"/>
              <a:gd name="connsiteX60" fmla="*/ 9613704 w 12193149"/>
              <a:gd name="connsiteY60" fmla="*/ 1812371 h 2344739"/>
              <a:gd name="connsiteX61" fmla="*/ 9338590 w 12193149"/>
              <a:gd name="connsiteY61" fmla="*/ 1869293 h 2344739"/>
              <a:gd name="connsiteX62" fmla="*/ 9232518 w 12193149"/>
              <a:gd name="connsiteY62" fmla="*/ 1893149 h 2344739"/>
              <a:gd name="connsiteX63" fmla="*/ 9156690 w 12193149"/>
              <a:gd name="connsiteY63" fmla="*/ 1903228 h 2344739"/>
              <a:gd name="connsiteX64" fmla="*/ 9054601 w 12193149"/>
              <a:gd name="connsiteY64" fmla="*/ 1910755 h 2344739"/>
              <a:gd name="connsiteX65" fmla="*/ 9006634 w 12193149"/>
              <a:gd name="connsiteY65" fmla="*/ 1914040 h 2344739"/>
              <a:gd name="connsiteX66" fmla="*/ 9006349 w 12193149"/>
              <a:gd name="connsiteY66" fmla="*/ 1913800 h 2344739"/>
              <a:gd name="connsiteX67" fmla="*/ 8997380 w 12193149"/>
              <a:gd name="connsiteY67" fmla="*/ 1915011 h 2344739"/>
              <a:gd name="connsiteX68" fmla="*/ 8991542 w 12193149"/>
              <a:gd name="connsiteY68" fmla="*/ 1917072 h 2344739"/>
              <a:gd name="connsiteX69" fmla="*/ 8975485 w 12193149"/>
              <a:gd name="connsiteY69" fmla="*/ 1920298 h 2344739"/>
              <a:gd name="connsiteX70" fmla="*/ 8969159 w 12193149"/>
              <a:gd name="connsiteY70" fmla="*/ 1919598 h 2344739"/>
              <a:gd name="connsiteX71" fmla="*/ 8964196 w 12193149"/>
              <a:gd name="connsiteY71" fmla="*/ 1917373 h 2344739"/>
              <a:gd name="connsiteX72" fmla="*/ 8930136 w 12193149"/>
              <a:gd name="connsiteY72" fmla="*/ 1914185 h 2344739"/>
              <a:gd name="connsiteX73" fmla="*/ 8753592 w 12193149"/>
              <a:gd name="connsiteY73" fmla="*/ 1933417 h 2344739"/>
              <a:gd name="connsiteX74" fmla="*/ 8708995 w 12193149"/>
              <a:gd name="connsiteY74" fmla="*/ 1935518 h 2344739"/>
              <a:gd name="connsiteX75" fmla="*/ 8597219 w 12193149"/>
              <a:gd name="connsiteY75" fmla="*/ 1944090 h 2344739"/>
              <a:gd name="connsiteX76" fmla="*/ 8526378 w 12193149"/>
              <a:gd name="connsiteY76" fmla="*/ 1929248 h 2344739"/>
              <a:gd name="connsiteX77" fmla="*/ 8512131 w 12193149"/>
              <a:gd name="connsiteY77" fmla="*/ 1935163 h 2344739"/>
              <a:gd name="connsiteX78" fmla="*/ 8507315 w 12193149"/>
              <a:gd name="connsiteY78" fmla="*/ 1938164 h 2344739"/>
              <a:gd name="connsiteX79" fmla="*/ 8499116 w 12193149"/>
              <a:gd name="connsiteY79" fmla="*/ 1940902 h 2344739"/>
              <a:gd name="connsiteX80" fmla="*/ 8498742 w 12193149"/>
              <a:gd name="connsiteY80" fmla="*/ 1940723 h 2344739"/>
              <a:gd name="connsiteX81" fmla="*/ 8491397 w 12193149"/>
              <a:gd name="connsiteY81" fmla="*/ 1943773 h 2344739"/>
              <a:gd name="connsiteX82" fmla="*/ 8368330 w 12193149"/>
              <a:gd name="connsiteY82" fmla="*/ 1957815 h 2344739"/>
              <a:gd name="connsiteX83" fmla="*/ 8354947 w 12193149"/>
              <a:gd name="connsiteY83" fmla="*/ 1958009 h 2344739"/>
              <a:gd name="connsiteX84" fmla="*/ 8321252 w 12193149"/>
              <a:gd name="connsiteY84" fmla="*/ 1974587 h 2344739"/>
              <a:gd name="connsiteX85" fmla="*/ 8315581 w 12193149"/>
              <a:gd name="connsiteY85" fmla="*/ 1974913 h 2344739"/>
              <a:gd name="connsiteX86" fmla="*/ 8296322 w 12193149"/>
              <a:gd name="connsiteY86" fmla="*/ 1988808 h 2344739"/>
              <a:gd name="connsiteX87" fmla="*/ 8285424 w 12193149"/>
              <a:gd name="connsiteY87" fmla="*/ 1994631 h 2344739"/>
              <a:gd name="connsiteX88" fmla="*/ 8284298 w 12193149"/>
              <a:gd name="connsiteY88" fmla="*/ 1999074 h 2344739"/>
              <a:gd name="connsiteX89" fmla="*/ 8267224 w 12193149"/>
              <a:gd name="connsiteY89" fmla="*/ 2006249 h 2344739"/>
              <a:gd name="connsiteX90" fmla="*/ 8264525 w 12193149"/>
              <a:gd name="connsiteY90" fmla="*/ 2006019 h 2344739"/>
              <a:gd name="connsiteX91" fmla="*/ 8253181 w 12193149"/>
              <a:gd name="connsiteY91" fmla="*/ 2015862 h 2344739"/>
              <a:gd name="connsiteX92" fmla="*/ 8246982 w 12193149"/>
              <a:gd name="connsiteY92" fmla="*/ 2028854 h 2344739"/>
              <a:gd name="connsiteX93" fmla="*/ 8091420 w 12193149"/>
              <a:gd name="connsiteY93" fmla="*/ 2075015 h 2344739"/>
              <a:gd name="connsiteX94" fmla="*/ 7906555 w 12193149"/>
              <a:gd name="connsiteY94" fmla="*/ 2116988 h 2344739"/>
              <a:gd name="connsiteX95" fmla="*/ 7719893 w 12193149"/>
              <a:gd name="connsiteY95" fmla="*/ 2142703 h 2344739"/>
              <a:gd name="connsiteX96" fmla="*/ 7615495 w 12193149"/>
              <a:gd name="connsiteY96" fmla="*/ 2139232 h 2344739"/>
              <a:gd name="connsiteX97" fmla="*/ 7528691 w 12193149"/>
              <a:gd name="connsiteY97" fmla="*/ 2145060 h 2344739"/>
              <a:gd name="connsiteX98" fmla="*/ 7520719 w 12193149"/>
              <a:gd name="connsiteY98" fmla="*/ 2147613 h 2344739"/>
              <a:gd name="connsiteX99" fmla="*/ 7508559 w 12193149"/>
              <a:gd name="connsiteY99" fmla="*/ 2148948 h 2344739"/>
              <a:gd name="connsiteX100" fmla="*/ 7508188 w 12193149"/>
              <a:gd name="connsiteY100" fmla="*/ 2148621 h 2344739"/>
              <a:gd name="connsiteX101" fmla="*/ 7496943 w 12193149"/>
              <a:gd name="connsiteY101" fmla="*/ 2150573 h 2344739"/>
              <a:gd name="connsiteX102" fmla="*/ 7219707 w 12193149"/>
              <a:gd name="connsiteY102" fmla="*/ 2156680 h 2344739"/>
              <a:gd name="connsiteX103" fmla="*/ 7202249 w 12193149"/>
              <a:gd name="connsiteY103" fmla="*/ 2161230 h 2344739"/>
              <a:gd name="connsiteX104" fmla="*/ 7198152 w 12193149"/>
              <a:gd name="connsiteY104" fmla="*/ 2166588 h 2344739"/>
              <a:gd name="connsiteX105" fmla="*/ 7171956 w 12193149"/>
              <a:gd name="connsiteY105" fmla="*/ 2171236 h 2344739"/>
              <a:gd name="connsiteX106" fmla="*/ 7098136 w 12193149"/>
              <a:gd name="connsiteY106" fmla="*/ 2183464 h 2344739"/>
              <a:gd name="connsiteX107" fmla="*/ 7019644 w 12193149"/>
              <a:gd name="connsiteY107" fmla="*/ 2183090 h 2344739"/>
              <a:gd name="connsiteX108" fmla="*/ 6905294 w 12193149"/>
              <a:gd name="connsiteY108" fmla="*/ 2212596 h 2344739"/>
              <a:gd name="connsiteX109" fmla="*/ 6709370 w 12193149"/>
              <a:gd name="connsiteY109" fmla="*/ 2240551 h 2344739"/>
              <a:gd name="connsiteX110" fmla="*/ 6550602 w 12193149"/>
              <a:gd name="connsiteY110" fmla="*/ 2269327 h 2344739"/>
              <a:gd name="connsiteX111" fmla="*/ 6318708 w 12193149"/>
              <a:gd name="connsiteY111" fmla="*/ 2316127 h 2344739"/>
              <a:gd name="connsiteX112" fmla="*/ 6169822 w 12193149"/>
              <a:gd name="connsiteY112" fmla="*/ 2318214 h 2344739"/>
              <a:gd name="connsiteX113" fmla="*/ 6074996 w 12193149"/>
              <a:gd name="connsiteY113" fmla="*/ 2338676 h 2344739"/>
              <a:gd name="connsiteX114" fmla="*/ 6069677 w 12193149"/>
              <a:gd name="connsiteY114" fmla="*/ 2337139 h 2344739"/>
              <a:gd name="connsiteX115" fmla="*/ 6049786 w 12193149"/>
              <a:gd name="connsiteY115" fmla="*/ 2337822 h 2344739"/>
              <a:gd name="connsiteX116" fmla="*/ 6042433 w 12193149"/>
              <a:gd name="connsiteY116" fmla="*/ 2329473 h 2344739"/>
              <a:gd name="connsiteX117" fmla="*/ 6011238 w 12193149"/>
              <a:gd name="connsiteY117" fmla="*/ 2324380 h 2344739"/>
              <a:gd name="connsiteX118" fmla="*/ 5958523 w 12193149"/>
              <a:gd name="connsiteY118" fmla="*/ 2328024 h 2344739"/>
              <a:gd name="connsiteX119" fmla="*/ 5760067 w 12193149"/>
              <a:gd name="connsiteY119" fmla="*/ 2343716 h 2344739"/>
              <a:gd name="connsiteX120" fmla="*/ 5628108 w 12193149"/>
              <a:gd name="connsiteY120" fmla="*/ 2344739 h 2344739"/>
              <a:gd name="connsiteX121" fmla="*/ 5472054 w 12193149"/>
              <a:gd name="connsiteY121" fmla="*/ 2330719 h 2344739"/>
              <a:gd name="connsiteX122" fmla="*/ 5433909 w 12193149"/>
              <a:gd name="connsiteY122" fmla="*/ 2319466 h 2344739"/>
              <a:gd name="connsiteX123" fmla="*/ 5382817 w 12193149"/>
              <a:gd name="connsiteY123" fmla="*/ 2301764 h 2344739"/>
              <a:gd name="connsiteX124" fmla="*/ 5262912 w 12193149"/>
              <a:gd name="connsiteY124" fmla="*/ 2281347 h 2344739"/>
              <a:gd name="connsiteX125" fmla="*/ 5224109 w 12193149"/>
              <a:gd name="connsiteY125" fmla="*/ 2270223 h 2344739"/>
              <a:gd name="connsiteX126" fmla="*/ 5175808 w 12193149"/>
              <a:gd name="connsiteY126" fmla="*/ 2267233 h 2344739"/>
              <a:gd name="connsiteX127" fmla="*/ 5157702 w 12193149"/>
              <a:gd name="connsiteY127" fmla="*/ 2260010 h 2344739"/>
              <a:gd name="connsiteX128" fmla="*/ 5143747 w 12193149"/>
              <a:gd name="connsiteY128" fmla="*/ 2256610 h 2344739"/>
              <a:gd name="connsiteX129" fmla="*/ 5140744 w 12193149"/>
              <a:gd name="connsiteY129" fmla="*/ 2254509 h 2344739"/>
              <a:gd name="connsiteX130" fmla="*/ 5122807 w 12193149"/>
              <a:gd name="connsiteY130" fmla="*/ 2243656 h 2344739"/>
              <a:gd name="connsiteX131" fmla="*/ 5066938 w 12193149"/>
              <a:gd name="connsiteY131" fmla="*/ 2250227 h 2344739"/>
              <a:gd name="connsiteX132" fmla="*/ 5012662 w 12193149"/>
              <a:gd name="connsiteY132" fmla="*/ 2233846 h 2344739"/>
              <a:gd name="connsiteX133" fmla="*/ 4841589 w 12193149"/>
              <a:gd name="connsiteY133" fmla="*/ 2209829 h 2344739"/>
              <a:gd name="connsiteX134" fmla="*/ 4763595 w 12193149"/>
              <a:gd name="connsiteY134" fmla="*/ 2182061 h 2344739"/>
              <a:gd name="connsiteX135" fmla="*/ 4724334 w 12193149"/>
              <a:gd name="connsiteY135" fmla="*/ 2173047 h 2344739"/>
              <a:gd name="connsiteX136" fmla="*/ 4722324 w 12193149"/>
              <a:gd name="connsiteY136" fmla="*/ 2172298 h 2344739"/>
              <a:gd name="connsiteX137" fmla="*/ 4723259 w 12193149"/>
              <a:gd name="connsiteY137" fmla="*/ 2172087 h 2344739"/>
              <a:gd name="connsiteX138" fmla="*/ 4718350 w 12193149"/>
              <a:gd name="connsiteY138" fmla="*/ 2170817 h 2344739"/>
              <a:gd name="connsiteX139" fmla="*/ 4722324 w 12193149"/>
              <a:gd name="connsiteY139" fmla="*/ 2172298 h 2344739"/>
              <a:gd name="connsiteX140" fmla="*/ 4716674 w 12193149"/>
              <a:gd name="connsiteY140" fmla="*/ 2173573 h 2344739"/>
              <a:gd name="connsiteX141" fmla="*/ 4516962 w 12193149"/>
              <a:gd name="connsiteY141" fmla="*/ 2163671 h 2344739"/>
              <a:gd name="connsiteX142" fmla="*/ 4429691 w 12193149"/>
              <a:gd name="connsiteY142" fmla="*/ 2153020 h 2344739"/>
              <a:gd name="connsiteX143" fmla="*/ 4364023 w 12193149"/>
              <a:gd name="connsiteY143" fmla="*/ 2151674 h 2344739"/>
              <a:gd name="connsiteX144" fmla="*/ 4318114 w 12193149"/>
              <a:gd name="connsiteY144" fmla="*/ 2158289 h 2344739"/>
              <a:gd name="connsiteX145" fmla="*/ 4316258 w 12193149"/>
              <a:gd name="connsiteY145" fmla="*/ 2156948 h 2344739"/>
              <a:gd name="connsiteX146" fmla="*/ 4296292 w 12193149"/>
              <a:gd name="connsiteY146" fmla="*/ 2155069 h 2344739"/>
              <a:gd name="connsiteX147" fmla="*/ 4291212 w 12193149"/>
              <a:gd name="connsiteY147" fmla="*/ 2157986 h 2344739"/>
              <a:gd name="connsiteX148" fmla="*/ 4277290 w 12193149"/>
              <a:gd name="connsiteY148" fmla="*/ 2157740 h 2344739"/>
              <a:gd name="connsiteX149" fmla="*/ 4249265 w 12193149"/>
              <a:gd name="connsiteY149" fmla="*/ 2160064 h 2344739"/>
              <a:gd name="connsiteX150" fmla="*/ 4203199 w 12193149"/>
              <a:gd name="connsiteY150" fmla="*/ 2157269 h 2344739"/>
              <a:gd name="connsiteX151" fmla="*/ 4202893 w 12193149"/>
              <a:gd name="connsiteY151" fmla="*/ 2156010 h 2344739"/>
              <a:gd name="connsiteX152" fmla="*/ 4192396 w 12193149"/>
              <a:gd name="connsiteY152" fmla="*/ 2150376 h 2344739"/>
              <a:gd name="connsiteX153" fmla="*/ 4143893 w 12193149"/>
              <a:gd name="connsiteY153" fmla="*/ 2134511 h 2344739"/>
              <a:gd name="connsiteX154" fmla="*/ 4084245 w 12193149"/>
              <a:gd name="connsiteY154" fmla="*/ 2107978 h 2344739"/>
              <a:gd name="connsiteX155" fmla="*/ 4075694 w 12193149"/>
              <a:gd name="connsiteY155" fmla="*/ 2107143 h 2344739"/>
              <a:gd name="connsiteX156" fmla="*/ 4075575 w 12193149"/>
              <a:gd name="connsiteY156" fmla="*/ 2106844 h 2344739"/>
              <a:gd name="connsiteX157" fmla="*/ 4066658 w 12193149"/>
              <a:gd name="connsiteY157" fmla="*/ 2105400 h 2344739"/>
              <a:gd name="connsiteX158" fmla="*/ 4060102 w 12193149"/>
              <a:gd name="connsiteY158" fmla="*/ 2105618 h 2344739"/>
              <a:gd name="connsiteX159" fmla="*/ 4043512 w 12193149"/>
              <a:gd name="connsiteY159" fmla="*/ 2103997 h 2344739"/>
              <a:gd name="connsiteX160" fmla="*/ 4038145 w 12193149"/>
              <a:gd name="connsiteY160" fmla="*/ 2101563 h 2344739"/>
              <a:gd name="connsiteX161" fmla="*/ 4036511 w 12193149"/>
              <a:gd name="connsiteY161" fmla="*/ 2097896 h 2344739"/>
              <a:gd name="connsiteX162" fmla="*/ 4034926 w 12193149"/>
              <a:gd name="connsiteY162" fmla="*/ 2098131 h 2344739"/>
              <a:gd name="connsiteX163" fmla="*/ 4005686 w 12193149"/>
              <a:gd name="connsiteY163" fmla="*/ 2085563 h 2344739"/>
              <a:gd name="connsiteX164" fmla="*/ 3937994 w 12193149"/>
              <a:gd name="connsiteY164" fmla="*/ 2068106 h 2344739"/>
              <a:gd name="connsiteX165" fmla="*/ 3898423 w 12193149"/>
              <a:gd name="connsiteY165" fmla="*/ 2062451 h 2344739"/>
              <a:gd name="connsiteX166" fmla="*/ 3790908 w 12193149"/>
              <a:gd name="connsiteY166" fmla="*/ 2042213 h 2344739"/>
              <a:gd name="connsiteX167" fmla="*/ 3683661 w 12193149"/>
              <a:gd name="connsiteY167" fmla="*/ 2018290 h 2344739"/>
              <a:gd name="connsiteX168" fmla="*/ 3611183 w 12193149"/>
              <a:gd name="connsiteY168" fmla="*/ 1986019 h 2344739"/>
              <a:gd name="connsiteX169" fmla="*/ 3605003 w 12193149"/>
              <a:gd name="connsiteY169" fmla="*/ 1987381 h 2344739"/>
              <a:gd name="connsiteX170" fmla="*/ 3595884 w 12193149"/>
              <a:gd name="connsiteY170" fmla="*/ 1987545 h 2344739"/>
              <a:gd name="connsiteX171" fmla="*/ 3595649 w 12193149"/>
              <a:gd name="connsiteY171" fmla="*/ 1987276 h 2344739"/>
              <a:gd name="connsiteX172" fmla="*/ 3587126 w 12193149"/>
              <a:gd name="connsiteY172" fmla="*/ 1987966 h 2344739"/>
              <a:gd name="connsiteX173" fmla="*/ 3537283 w 12193149"/>
              <a:gd name="connsiteY173" fmla="*/ 1978267 h 2344739"/>
              <a:gd name="connsiteX174" fmla="*/ 3474371 w 12193149"/>
              <a:gd name="connsiteY174" fmla="*/ 1974606 h 2344739"/>
              <a:gd name="connsiteX175" fmla="*/ 3401876 w 12193149"/>
              <a:gd name="connsiteY175" fmla="*/ 1962558 h 2344739"/>
              <a:gd name="connsiteX176" fmla="*/ 3365036 w 12193149"/>
              <a:gd name="connsiteY176" fmla="*/ 1979510 h 2344739"/>
              <a:gd name="connsiteX177" fmla="*/ 3345174 w 12193149"/>
              <a:gd name="connsiteY177" fmla="*/ 1981192 h 2344739"/>
              <a:gd name="connsiteX178" fmla="*/ 3342846 w 12193149"/>
              <a:gd name="connsiteY178" fmla="*/ 1980217 h 2344739"/>
              <a:gd name="connsiteX179" fmla="*/ 3263504 w 12193149"/>
              <a:gd name="connsiteY179" fmla="*/ 1986094 h 2344739"/>
              <a:gd name="connsiteX180" fmla="*/ 3143704 w 12193149"/>
              <a:gd name="connsiteY180" fmla="*/ 1993869 h 2344739"/>
              <a:gd name="connsiteX181" fmla="*/ 3031439 w 12193149"/>
              <a:gd name="connsiteY181" fmla="*/ 1996512 h 2344739"/>
              <a:gd name="connsiteX182" fmla="*/ 2782717 w 12193149"/>
              <a:gd name="connsiteY182" fmla="*/ 2018333 h 2344739"/>
              <a:gd name="connsiteX183" fmla="*/ 2647675 w 12193149"/>
              <a:gd name="connsiteY183" fmla="*/ 2028869 h 2344739"/>
              <a:gd name="connsiteX184" fmla="*/ 2569176 w 12193149"/>
              <a:gd name="connsiteY184" fmla="*/ 2002628 h 2344739"/>
              <a:gd name="connsiteX185" fmla="*/ 2444403 w 12193149"/>
              <a:gd name="connsiteY185" fmla="*/ 2016529 h 2344739"/>
              <a:gd name="connsiteX186" fmla="*/ 2316260 w 12193149"/>
              <a:gd name="connsiteY186" fmla="*/ 2024996 h 2344739"/>
              <a:gd name="connsiteX187" fmla="*/ 2209726 w 12193149"/>
              <a:gd name="connsiteY187" fmla="*/ 2019763 h 2344739"/>
              <a:gd name="connsiteX188" fmla="*/ 2095813 w 12193149"/>
              <a:gd name="connsiteY188" fmla="*/ 2003052 h 2344739"/>
              <a:gd name="connsiteX189" fmla="*/ 1998504 w 12193149"/>
              <a:gd name="connsiteY189" fmla="*/ 1995032 h 2344739"/>
              <a:gd name="connsiteX190" fmla="*/ 1929320 w 12193149"/>
              <a:gd name="connsiteY190" fmla="*/ 2016977 h 2344739"/>
              <a:gd name="connsiteX191" fmla="*/ 1922798 w 12193149"/>
              <a:gd name="connsiteY191" fmla="*/ 2012146 h 2344739"/>
              <a:gd name="connsiteX192" fmla="*/ 1874228 w 12193149"/>
              <a:gd name="connsiteY192" fmla="*/ 2013741 h 2344739"/>
              <a:gd name="connsiteX193" fmla="*/ 1787803 w 12193149"/>
              <a:gd name="connsiteY193" fmla="*/ 2041363 h 2344739"/>
              <a:gd name="connsiteX194" fmla="*/ 1739352 w 12193149"/>
              <a:gd name="connsiteY194" fmla="*/ 2036312 h 2344739"/>
              <a:gd name="connsiteX195" fmla="*/ 1676219 w 12193149"/>
              <a:gd name="connsiteY195" fmla="*/ 2019963 h 2344739"/>
              <a:gd name="connsiteX196" fmla="*/ 1609817 w 12193149"/>
              <a:gd name="connsiteY196" fmla="*/ 2013066 h 2344739"/>
              <a:gd name="connsiteX197" fmla="*/ 1497258 w 12193149"/>
              <a:gd name="connsiteY197" fmla="*/ 1987476 h 2344739"/>
              <a:gd name="connsiteX198" fmla="*/ 1151127 w 12193149"/>
              <a:gd name="connsiteY198" fmla="*/ 1938041 h 2344739"/>
              <a:gd name="connsiteX199" fmla="*/ 859417 w 12193149"/>
              <a:gd name="connsiteY199" fmla="*/ 1928608 h 2344739"/>
              <a:gd name="connsiteX200" fmla="*/ 838688 w 12193149"/>
              <a:gd name="connsiteY200" fmla="*/ 1929821 h 2344739"/>
              <a:gd name="connsiteX201" fmla="*/ 817957 w 12193149"/>
              <a:gd name="connsiteY201" fmla="*/ 1927857 h 2344739"/>
              <a:gd name="connsiteX202" fmla="*/ 812654 w 12193149"/>
              <a:gd name="connsiteY202" fmla="*/ 1930751 h 2344739"/>
              <a:gd name="connsiteX203" fmla="*/ 721195 w 12193149"/>
              <a:gd name="connsiteY203" fmla="*/ 1929661 h 2344739"/>
              <a:gd name="connsiteX204" fmla="*/ 720890 w 12193149"/>
              <a:gd name="connsiteY204" fmla="*/ 1928399 h 2344739"/>
              <a:gd name="connsiteX205" fmla="*/ 710023 w 12193149"/>
              <a:gd name="connsiteY205" fmla="*/ 1922722 h 2344739"/>
              <a:gd name="connsiteX206" fmla="*/ 597940 w 12193149"/>
              <a:gd name="connsiteY206" fmla="*/ 1879864 h 2344739"/>
              <a:gd name="connsiteX207" fmla="*/ 579683 w 12193149"/>
              <a:gd name="connsiteY207" fmla="*/ 1877212 h 2344739"/>
              <a:gd name="connsiteX208" fmla="*/ 572865 w 12193149"/>
              <a:gd name="connsiteY208" fmla="*/ 1877401 h 2344739"/>
              <a:gd name="connsiteX209" fmla="*/ 446247 w 12193149"/>
              <a:gd name="connsiteY209" fmla="*/ 1839371 h 2344739"/>
              <a:gd name="connsiteX210" fmla="*/ 405163 w 12193149"/>
              <a:gd name="connsiteY210" fmla="*/ 1833548 h 2344739"/>
              <a:gd name="connsiteX211" fmla="*/ 293583 w 12193149"/>
              <a:gd name="connsiteY211" fmla="*/ 1812852 h 2344739"/>
              <a:gd name="connsiteX212" fmla="*/ 119529 w 12193149"/>
              <a:gd name="connsiteY212" fmla="*/ 1761047 h 2344739"/>
              <a:gd name="connsiteX213" fmla="*/ 16674 w 12193149"/>
              <a:gd name="connsiteY213" fmla="*/ 1758191 h 2344739"/>
              <a:gd name="connsiteX214" fmla="*/ 1150 w 12193149"/>
              <a:gd name="connsiteY214" fmla="*/ 1752722 h 2344739"/>
              <a:gd name="connsiteX215" fmla="*/ 1148 w 12193149"/>
              <a:gd name="connsiteY215" fmla="*/ 222213 h 2344739"/>
              <a:gd name="connsiteX216" fmla="*/ 1148 w 12193149"/>
              <a:gd name="connsiteY216" fmla="*/ 0 h 2344739"/>
              <a:gd name="connsiteX0" fmla="*/ 1148 w 12193149"/>
              <a:gd name="connsiteY0" fmla="*/ 818782 h 3163521"/>
              <a:gd name="connsiteX1" fmla="*/ 12181789 w 12193149"/>
              <a:gd name="connsiteY1" fmla="*/ 0 h 3163521"/>
              <a:gd name="connsiteX2" fmla="*/ 12193149 w 12193149"/>
              <a:gd name="connsiteY2" fmla="*/ 1398521 h 3163521"/>
              <a:gd name="connsiteX3" fmla="*/ 12185986 w 12193149"/>
              <a:gd name="connsiteY3" fmla="*/ 1402971 h 3163521"/>
              <a:gd name="connsiteX4" fmla="*/ 12156363 w 12193149"/>
              <a:gd name="connsiteY4" fmla="*/ 1416148 h 3163521"/>
              <a:gd name="connsiteX5" fmla="*/ 12139215 w 12193149"/>
              <a:gd name="connsiteY5" fmla="*/ 1441961 h 3163521"/>
              <a:gd name="connsiteX6" fmla="*/ 12126327 w 12193149"/>
              <a:gd name="connsiteY6" fmla="*/ 1443472 h 3163521"/>
              <a:gd name="connsiteX7" fmla="*/ 12124007 w 12193149"/>
              <a:gd name="connsiteY7" fmla="*/ 1443576 h 3163521"/>
              <a:gd name="connsiteX8" fmla="*/ 12116854 w 12193149"/>
              <a:gd name="connsiteY8" fmla="*/ 1447390 h 3163521"/>
              <a:gd name="connsiteX9" fmla="*/ 12099497 w 12193149"/>
              <a:gd name="connsiteY9" fmla="*/ 1446921 h 3163521"/>
              <a:gd name="connsiteX10" fmla="*/ 12087073 w 12193149"/>
              <a:gd name="connsiteY10" fmla="*/ 1455123 h 3163521"/>
              <a:gd name="connsiteX11" fmla="*/ 12031073 w 12193149"/>
              <a:gd name="connsiteY11" fmla="*/ 1498791 h 3163521"/>
              <a:gd name="connsiteX12" fmla="*/ 11995833 w 12193149"/>
              <a:gd name="connsiteY12" fmla="*/ 1522240 h 3163521"/>
              <a:gd name="connsiteX13" fmla="*/ 11979717 w 12193149"/>
              <a:gd name="connsiteY13" fmla="*/ 1526943 h 3163521"/>
              <a:gd name="connsiteX14" fmla="*/ 11959046 w 12193149"/>
              <a:gd name="connsiteY14" fmla="*/ 1536340 h 3163521"/>
              <a:gd name="connsiteX15" fmla="*/ 11920454 w 12193149"/>
              <a:gd name="connsiteY15" fmla="*/ 1549665 h 3163521"/>
              <a:gd name="connsiteX16" fmla="*/ 11903656 w 12193149"/>
              <a:gd name="connsiteY16" fmla="*/ 1561208 h 3163521"/>
              <a:gd name="connsiteX17" fmla="*/ 11895048 w 12193149"/>
              <a:gd name="connsiteY17" fmla="*/ 1563573 h 3163521"/>
              <a:gd name="connsiteX18" fmla="*/ 11891968 w 12193149"/>
              <a:gd name="connsiteY18" fmla="*/ 1574511 h 3163521"/>
              <a:gd name="connsiteX19" fmla="*/ 11870776 w 12193149"/>
              <a:gd name="connsiteY19" fmla="*/ 1596598 h 3163521"/>
              <a:gd name="connsiteX20" fmla="*/ 11813376 w 12193149"/>
              <a:gd name="connsiteY20" fmla="*/ 1616441 h 3163521"/>
              <a:gd name="connsiteX21" fmla="*/ 11590693 w 12193149"/>
              <a:gd name="connsiteY21" fmla="*/ 1782559 h 3163521"/>
              <a:gd name="connsiteX22" fmla="*/ 11506817 w 12193149"/>
              <a:gd name="connsiteY22" fmla="*/ 1852405 h 3163521"/>
              <a:gd name="connsiteX23" fmla="*/ 11280332 w 12193149"/>
              <a:gd name="connsiteY23" fmla="*/ 2042353 h 3163521"/>
              <a:gd name="connsiteX24" fmla="*/ 11228309 w 12193149"/>
              <a:gd name="connsiteY24" fmla="*/ 2095018 h 3163521"/>
              <a:gd name="connsiteX25" fmla="*/ 11218087 w 12193149"/>
              <a:gd name="connsiteY25" fmla="*/ 2094743 h 3163521"/>
              <a:gd name="connsiteX26" fmla="*/ 11217184 w 12193149"/>
              <a:gd name="connsiteY26" fmla="*/ 2093800 h 3163521"/>
              <a:gd name="connsiteX27" fmla="*/ 11188885 w 12193149"/>
              <a:gd name="connsiteY27" fmla="*/ 2111165 h 3163521"/>
              <a:gd name="connsiteX28" fmla="*/ 11184501 w 12193149"/>
              <a:gd name="connsiteY28" fmla="*/ 2111307 h 3163521"/>
              <a:gd name="connsiteX29" fmla="*/ 11166854 w 12193149"/>
              <a:gd name="connsiteY29" fmla="*/ 2125394 h 3163521"/>
              <a:gd name="connsiteX30" fmla="*/ 11157311 w 12193149"/>
              <a:gd name="connsiteY30" fmla="*/ 2131196 h 3163521"/>
              <a:gd name="connsiteX31" fmla="*/ 11155496 w 12193149"/>
              <a:gd name="connsiteY31" fmla="*/ 2135879 h 3163521"/>
              <a:gd name="connsiteX32" fmla="*/ 11140961 w 12193149"/>
              <a:gd name="connsiteY32" fmla="*/ 2142897 h 3163521"/>
              <a:gd name="connsiteX33" fmla="*/ 11138961 w 12193149"/>
              <a:gd name="connsiteY33" fmla="*/ 2142554 h 3163521"/>
              <a:gd name="connsiteX34" fmla="*/ 11128208 w 12193149"/>
              <a:gd name="connsiteY34" fmla="*/ 2152614 h 3163521"/>
              <a:gd name="connsiteX35" fmla="*/ 11120691 w 12193149"/>
              <a:gd name="connsiteY35" fmla="*/ 2166206 h 3163521"/>
              <a:gd name="connsiteX36" fmla="*/ 10894683 w 12193149"/>
              <a:gd name="connsiteY36" fmla="*/ 2292181 h 3163521"/>
              <a:gd name="connsiteX37" fmla="*/ 10773300 w 12193149"/>
              <a:gd name="connsiteY37" fmla="*/ 2341973 h 3163521"/>
              <a:gd name="connsiteX38" fmla="*/ 10627668 w 12193149"/>
              <a:gd name="connsiteY38" fmla="*/ 2378011 h 3163521"/>
              <a:gd name="connsiteX39" fmla="*/ 10581895 w 12193149"/>
              <a:gd name="connsiteY39" fmla="*/ 2387471 h 3163521"/>
              <a:gd name="connsiteX40" fmla="*/ 10547790 w 12193149"/>
              <a:gd name="connsiteY40" fmla="*/ 2417205 h 3163521"/>
              <a:gd name="connsiteX41" fmla="*/ 10529643 w 12193149"/>
              <a:gd name="connsiteY41" fmla="*/ 2415689 h 3163521"/>
              <a:gd name="connsiteX42" fmla="*/ 10526446 w 12193149"/>
              <a:gd name="connsiteY42" fmla="*/ 2415193 h 3163521"/>
              <a:gd name="connsiteX43" fmla="*/ 10515129 w 12193149"/>
              <a:gd name="connsiteY43" fmla="*/ 2418319 h 3163521"/>
              <a:gd name="connsiteX44" fmla="*/ 10491735 w 12193149"/>
              <a:gd name="connsiteY44" fmla="*/ 2412938 h 3163521"/>
              <a:gd name="connsiteX45" fmla="*/ 10471418 w 12193149"/>
              <a:gd name="connsiteY45" fmla="*/ 2420475 h 3163521"/>
              <a:gd name="connsiteX46" fmla="*/ 10377042 w 12193149"/>
              <a:gd name="connsiteY46" fmla="*/ 2463380 h 3163521"/>
              <a:gd name="connsiteX47" fmla="*/ 10319338 w 12193149"/>
              <a:gd name="connsiteY47" fmla="*/ 2485003 h 3163521"/>
              <a:gd name="connsiteX48" fmla="*/ 10295467 w 12193149"/>
              <a:gd name="connsiteY48" fmla="*/ 2486861 h 3163521"/>
              <a:gd name="connsiteX49" fmla="*/ 10263443 w 12193149"/>
              <a:gd name="connsiteY49" fmla="*/ 2493730 h 3163521"/>
              <a:gd name="connsiteX50" fmla="*/ 10205418 w 12193149"/>
              <a:gd name="connsiteY50" fmla="*/ 2500931 h 3163521"/>
              <a:gd name="connsiteX51" fmla="*/ 10177759 w 12193149"/>
              <a:gd name="connsiteY51" fmla="*/ 2511725 h 3163521"/>
              <a:gd name="connsiteX52" fmla="*/ 10165070 w 12193149"/>
              <a:gd name="connsiteY52" fmla="*/ 2512521 h 3163521"/>
              <a:gd name="connsiteX53" fmla="*/ 10156308 w 12193149"/>
              <a:gd name="connsiteY53" fmla="*/ 2526269 h 3163521"/>
              <a:gd name="connsiteX54" fmla="*/ 10118267 w 12193149"/>
              <a:gd name="connsiteY54" fmla="*/ 2549924 h 3163521"/>
              <a:gd name="connsiteX55" fmla="*/ 10083317 w 12193149"/>
              <a:gd name="connsiteY55" fmla="*/ 2562078 h 3163521"/>
              <a:gd name="connsiteX56" fmla="*/ 10040388 w 12193149"/>
              <a:gd name="connsiteY56" fmla="*/ 2560414 h 3163521"/>
              <a:gd name="connsiteX57" fmla="*/ 9961167 w 12193149"/>
              <a:gd name="connsiteY57" fmla="*/ 2575929 h 3163521"/>
              <a:gd name="connsiteX58" fmla="*/ 9848940 w 12193149"/>
              <a:gd name="connsiteY58" fmla="*/ 2582697 h 3163521"/>
              <a:gd name="connsiteX59" fmla="*/ 9729457 w 12193149"/>
              <a:gd name="connsiteY59" fmla="*/ 2602904 h 3163521"/>
              <a:gd name="connsiteX60" fmla="*/ 9613704 w 12193149"/>
              <a:gd name="connsiteY60" fmla="*/ 2631153 h 3163521"/>
              <a:gd name="connsiteX61" fmla="*/ 9338590 w 12193149"/>
              <a:gd name="connsiteY61" fmla="*/ 2688075 h 3163521"/>
              <a:gd name="connsiteX62" fmla="*/ 9232518 w 12193149"/>
              <a:gd name="connsiteY62" fmla="*/ 2711931 h 3163521"/>
              <a:gd name="connsiteX63" fmla="*/ 9156690 w 12193149"/>
              <a:gd name="connsiteY63" fmla="*/ 2722010 h 3163521"/>
              <a:gd name="connsiteX64" fmla="*/ 9054601 w 12193149"/>
              <a:gd name="connsiteY64" fmla="*/ 2729537 h 3163521"/>
              <a:gd name="connsiteX65" fmla="*/ 9006634 w 12193149"/>
              <a:gd name="connsiteY65" fmla="*/ 2732822 h 3163521"/>
              <a:gd name="connsiteX66" fmla="*/ 9006349 w 12193149"/>
              <a:gd name="connsiteY66" fmla="*/ 2732582 h 3163521"/>
              <a:gd name="connsiteX67" fmla="*/ 8997380 w 12193149"/>
              <a:gd name="connsiteY67" fmla="*/ 2733793 h 3163521"/>
              <a:gd name="connsiteX68" fmla="*/ 8991542 w 12193149"/>
              <a:gd name="connsiteY68" fmla="*/ 2735854 h 3163521"/>
              <a:gd name="connsiteX69" fmla="*/ 8975485 w 12193149"/>
              <a:gd name="connsiteY69" fmla="*/ 2739080 h 3163521"/>
              <a:gd name="connsiteX70" fmla="*/ 8969159 w 12193149"/>
              <a:gd name="connsiteY70" fmla="*/ 2738380 h 3163521"/>
              <a:gd name="connsiteX71" fmla="*/ 8964196 w 12193149"/>
              <a:gd name="connsiteY71" fmla="*/ 2736155 h 3163521"/>
              <a:gd name="connsiteX72" fmla="*/ 8930136 w 12193149"/>
              <a:gd name="connsiteY72" fmla="*/ 2732967 h 3163521"/>
              <a:gd name="connsiteX73" fmla="*/ 8753592 w 12193149"/>
              <a:gd name="connsiteY73" fmla="*/ 2752199 h 3163521"/>
              <a:gd name="connsiteX74" fmla="*/ 8708995 w 12193149"/>
              <a:gd name="connsiteY74" fmla="*/ 2754300 h 3163521"/>
              <a:gd name="connsiteX75" fmla="*/ 8597219 w 12193149"/>
              <a:gd name="connsiteY75" fmla="*/ 2762872 h 3163521"/>
              <a:gd name="connsiteX76" fmla="*/ 8526378 w 12193149"/>
              <a:gd name="connsiteY76" fmla="*/ 2748030 h 3163521"/>
              <a:gd name="connsiteX77" fmla="*/ 8512131 w 12193149"/>
              <a:gd name="connsiteY77" fmla="*/ 2753945 h 3163521"/>
              <a:gd name="connsiteX78" fmla="*/ 8507315 w 12193149"/>
              <a:gd name="connsiteY78" fmla="*/ 2756946 h 3163521"/>
              <a:gd name="connsiteX79" fmla="*/ 8499116 w 12193149"/>
              <a:gd name="connsiteY79" fmla="*/ 2759684 h 3163521"/>
              <a:gd name="connsiteX80" fmla="*/ 8498742 w 12193149"/>
              <a:gd name="connsiteY80" fmla="*/ 2759505 h 3163521"/>
              <a:gd name="connsiteX81" fmla="*/ 8491397 w 12193149"/>
              <a:gd name="connsiteY81" fmla="*/ 2762555 h 3163521"/>
              <a:gd name="connsiteX82" fmla="*/ 8368330 w 12193149"/>
              <a:gd name="connsiteY82" fmla="*/ 2776597 h 3163521"/>
              <a:gd name="connsiteX83" fmla="*/ 8354947 w 12193149"/>
              <a:gd name="connsiteY83" fmla="*/ 2776791 h 3163521"/>
              <a:gd name="connsiteX84" fmla="*/ 8321252 w 12193149"/>
              <a:gd name="connsiteY84" fmla="*/ 2793369 h 3163521"/>
              <a:gd name="connsiteX85" fmla="*/ 8315581 w 12193149"/>
              <a:gd name="connsiteY85" fmla="*/ 2793695 h 3163521"/>
              <a:gd name="connsiteX86" fmla="*/ 8296322 w 12193149"/>
              <a:gd name="connsiteY86" fmla="*/ 2807590 h 3163521"/>
              <a:gd name="connsiteX87" fmla="*/ 8285424 w 12193149"/>
              <a:gd name="connsiteY87" fmla="*/ 2813413 h 3163521"/>
              <a:gd name="connsiteX88" fmla="*/ 8284298 w 12193149"/>
              <a:gd name="connsiteY88" fmla="*/ 2817856 h 3163521"/>
              <a:gd name="connsiteX89" fmla="*/ 8267224 w 12193149"/>
              <a:gd name="connsiteY89" fmla="*/ 2825031 h 3163521"/>
              <a:gd name="connsiteX90" fmla="*/ 8264525 w 12193149"/>
              <a:gd name="connsiteY90" fmla="*/ 2824801 h 3163521"/>
              <a:gd name="connsiteX91" fmla="*/ 8253181 w 12193149"/>
              <a:gd name="connsiteY91" fmla="*/ 2834644 h 3163521"/>
              <a:gd name="connsiteX92" fmla="*/ 8246982 w 12193149"/>
              <a:gd name="connsiteY92" fmla="*/ 2847636 h 3163521"/>
              <a:gd name="connsiteX93" fmla="*/ 8091420 w 12193149"/>
              <a:gd name="connsiteY93" fmla="*/ 2893797 h 3163521"/>
              <a:gd name="connsiteX94" fmla="*/ 7906555 w 12193149"/>
              <a:gd name="connsiteY94" fmla="*/ 2935770 h 3163521"/>
              <a:gd name="connsiteX95" fmla="*/ 7719893 w 12193149"/>
              <a:gd name="connsiteY95" fmla="*/ 2961485 h 3163521"/>
              <a:gd name="connsiteX96" fmla="*/ 7615495 w 12193149"/>
              <a:gd name="connsiteY96" fmla="*/ 2958014 h 3163521"/>
              <a:gd name="connsiteX97" fmla="*/ 7528691 w 12193149"/>
              <a:gd name="connsiteY97" fmla="*/ 2963842 h 3163521"/>
              <a:gd name="connsiteX98" fmla="*/ 7520719 w 12193149"/>
              <a:gd name="connsiteY98" fmla="*/ 2966395 h 3163521"/>
              <a:gd name="connsiteX99" fmla="*/ 7508559 w 12193149"/>
              <a:gd name="connsiteY99" fmla="*/ 2967730 h 3163521"/>
              <a:gd name="connsiteX100" fmla="*/ 7508188 w 12193149"/>
              <a:gd name="connsiteY100" fmla="*/ 2967403 h 3163521"/>
              <a:gd name="connsiteX101" fmla="*/ 7496943 w 12193149"/>
              <a:gd name="connsiteY101" fmla="*/ 2969355 h 3163521"/>
              <a:gd name="connsiteX102" fmla="*/ 7219707 w 12193149"/>
              <a:gd name="connsiteY102" fmla="*/ 2975462 h 3163521"/>
              <a:gd name="connsiteX103" fmla="*/ 7202249 w 12193149"/>
              <a:gd name="connsiteY103" fmla="*/ 2980012 h 3163521"/>
              <a:gd name="connsiteX104" fmla="*/ 7198152 w 12193149"/>
              <a:gd name="connsiteY104" fmla="*/ 2985370 h 3163521"/>
              <a:gd name="connsiteX105" fmla="*/ 7171956 w 12193149"/>
              <a:gd name="connsiteY105" fmla="*/ 2990018 h 3163521"/>
              <a:gd name="connsiteX106" fmla="*/ 7098136 w 12193149"/>
              <a:gd name="connsiteY106" fmla="*/ 3002246 h 3163521"/>
              <a:gd name="connsiteX107" fmla="*/ 7019644 w 12193149"/>
              <a:gd name="connsiteY107" fmla="*/ 3001872 h 3163521"/>
              <a:gd name="connsiteX108" fmla="*/ 6905294 w 12193149"/>
              <a:gd name="connsiteY108" fmla="*/ 3031378 h 3163521"/>
              <a:gd name="connsiteX109" fmla="*/ 6709370 w 12193149"/>
              <a:gd name="connsiteY109" fmla="*/ 3059333 h 3163521"/>
              <a:gd name="connsiteX110" fmla="*/ 6550602 w 12193149"/>
              <a:gd name="connsiteY110" fmla="*/ 3088109 h 3163521"/>
              <a:gd name="connsiteX111" fmla="*/ 6318708 w 12193149"/>
              <a:gd name="connsiteY111" fmla="*/ 3134909 h 3163521"/>
              <a:gd name="connsiteX112" fmla="*/ 6169822 w 12193149"/>
              <a:gd name="connsiteY112" fmla="*/ 3136996 h 3163521"/>
              <a:gd name="connsiteX113" fmla="*/ 6074996 w 12193149"/>
              <a:gd name="connsiteY113" fmla="*/ 3157458 h 3163521"/>
              <a:gd name="connsiteX114" fmla="*/ 6069677 w 12193149"/>
              <a:gd name="connsiteY114" fmla="*/ 3155921 h 3163521"/>
              <a:gd name="connsiteX115" fmla="*/ 6049786 w 12193149"/>
              <a:gd name="connsiteY115" fmla="*/ 3156604 h 3163521"/>
              <a:gd name="connsiteX116" fmla="*/ 6042433 w 12193149"/>
              <a:gd name="connsiteY116" fmla="*/ 3148255 h 3163521"/>
              <a:gd name="connsiteX117" fmla="*/ 6011238 w 12193149"/>
              <a:gd name="connsiteY117" fmla="*/ 3143162 h 3163521"/>
              <a:gd name="connsiteX118" fmla="*/ 5958523 w 12193149"/>
              <a:gd name="connsiteY118" fmla="*/ 3146806 h 3163521"/>
              <a:gd name="connsiteX119" fmla="*/ 5760067 w 12193149"/>
              <a:gd name="connsiteY119" fmla="*/ 3162498 h 3163521"/>
              <a:gd name="connsiteX120" fmla="*/ 5628108 w 12193149"/>
              <a:gd name="connsiteY120" fmla="*/ 3163521 h 3163521"/>
              <a:gd name="connsiteX121" fmla="*/ 5472054 w 12193149"/>
              <a:gd name="connsiteY121" fmla="*/ 3149501 h 3163521"/>
              <a:gd name="connsiteX122" fmla="*/ 5433909 w 12193149"/>
              <a:gd name="connsiteY122" fmla="*/ 3138248 h 3163521"/>
              <a:gd name="connsiteX123" fmla="*/ 5382817 w 12193149"/>
              <a:gd name="connsiteY123" fmla="*/ 3120546 h 3163521"/>
              <a:gd name="connsiteX124" fmla="*/ 5262912 w 12193149"/>
              <a:gd name="connsiteY124" fmla="*/ 3100129 h 3163521"/>
              <a:gd name="connsiteX125" fmla="*/ 5224109 w 12193149"/>
              <a:gd name="connsiteY125" fmla="*/ 3089005 h 3163521"/>
              <a:gd name="connsiteX126" fmla="*/ 5175808 w 12193149"/>
              <a:gd name="connsiteY126" fmla="*/ 3086015 h 3163521"/>
              <a:gd name="connsiteX127" fmla="*/ 5157702 w 12193149"/>
              <a:gd name="connsiteY127" fmla="*/ 3078792 h 3163521"/>
              <a:gd name="connsiteX128" fmla="*/ 5143747 w 12193149"/>
              <a:gd name="connsiteY128" fmla="*/ 3075392 h 3163521"/>
              <a:gd name="connsiteX129" fmla="*/ 5140744 w 12193149"/>
              <a:gd name="connsiteY129" fmla="*/ 3073291 h 3163521"/>
              <a:gd name="connsiteX130" fmla="*/ 5122807 w 12193149"/>
              <a:gd name="connsiteY130" fmla="*/ 3062438 h 3163521"/>
              <a:gd name="connsiteX131" fmla="*/ 5066938 w 12193149"/>
              <a:gd name="connsiteY131" fmla="*/ 3069009 h 3163521"/>
              <a:gd name="connsiteX132" fmla="*/ 5012662 w 12193149"/>
              <a:gd name="connsiteY132" fmla="*/ 3052628 h 3163521"/>
              <a:gd name="connsiteX133" fmla="*/ 4841589 w 12193149"/>
              <a:gd name="connsiteY133" fmla="*/ 3028611 h 3163521"/>
              <a:gd name="connsiteX134" fmla="*/ 4763595 w 12193149"/>
              <a:gd name="connsiteY134" fmla="*/ 3000843 h 3163521"/>
              <a:gd name="connsiteX135" fmla="*/ 4724334 w 12193149"/>
              <a:gd name="connsiteY135" fmla="*/ 2991829 h 3163521"/>
              <a:gd name="connsiteX136" fmla="*/ 4722324 w 12193149"/>
              <a:gd name="connsiteY136" fmla="*/ 2991080 h 3163521"/>
              <a:gd name="connsiteX137" fmla="*/ 4723259 w 12193149"/>
              <a:gd name="connsiteY137" fmla="*/ 2990869 h 3163521"/>
              <a:gd name="connsiteX138" fmla="*/ 4718350 w 12193149"/>
              <a:gd name="connsiteY138" fmla="*/ 2989599 h 3163521"/>
              <a:gd name="connsiteX139" fmla="*/ 4722324 w 12193149"/>
              <a:gd name="connsiteY139" fmla="*/ 2991080 h 3163521"/>
              <a:gd name="connsiteX140" fmla="*/ 4716674 w 12193149"/>
              <a:gd name="connsiteY140" fmla="*/ 2992355 h 3163521"/>
              <a:gd name="connsiteX141" fmla="*/ 4516962 w 12193149"/>
              <a:gd name="connsiteY141" fmla="*/ 2982453 h 3163521"/>
              <a:gd name="connsiteX142" fmla="*/ 4429691 w 12193149"/>
              <a:gd name="connsiteY142" fmla="*/ 2971802 h 3163521"/>
              <a:gd name="connsiteX143" fmla="*/ 4364023 w 12193149"/>
              <a:gd name="connsiteY143" fmla="*/ 2970456 h 3163521"/>
              <a:gd name="connsiteX144" fmla="*/ 4318114 w 12193149"/>
              <a:gd name="connsiteY144" fmla="*/ 2977071 h 3163521"/>
              <a:gd name="connsiteX145" fmla="*/ 4316258 w 12193149"/>
              <a:gd name="connsiteY145" fmla="*/ 2975730 h 3163521"/>
              <a:gd name="connsiteX146" fmla="*/ 4296292 w 12193149"/>
              <a:gd name="connsiteY146" fmla="*/ 2973851 h 3163521"/>
              <a:gd name="connsiteX147" fmla="*/ 4291212 w 12193149"/>
              <a:gd name="connsiteY147" fmla="*/ 2976768 h 3163521"/>
              <a:gd name="connsiteX148" fmla="*/ 4277290 w 12193149"/>
              <a:gd name="connsiteY148" fmla="*/ 2976522 h 3163521"/>
              <a:gd name="connsiteX149" fmla="*/ 4249265 w 12193149"/>
              <a:gd name="connsiteY149" fmla="*/ 2978846 h 3163521"/>
              <a:gd name="connsiteX150" fmla="*/ 4203199 w 12193149"/>
              <a:gd name="connsiteY150" fmla="*/ 2976051 h 3163521"/>
              <a:gd name="connsiteX151" fmla="*/ 4202893 w 12193149"/>
              <a:gd name="connsiteY151" fmla="*/ 2974792 h 3163521"/>
              <a:gd name="connsiteX152" fmla="*/ 4192396 w 12193149"/>
              <a:gd name="connsiteY152" fmla="*/ 2969158 h 3163521"/>
              <a:gd name="connsiteX153" fmla="*/ 4143893 w 12193149"/>
              <a:gd name="connsiteY153" fmla="*/ 2953293 h 3163521"/>
              <a:gd name="connsiteX154" fmla="*/ 4084245 w 12193149"/>
              <a:gd name="connsiteY154" fmla="*/ 2926760 h 3163521"/>
              <a:gd name="connsiteX155" fmla="*/ 4075694 w 12193149"/>
              <a:gd name="connsiteY155" fmla="*/ 2925925 h 3163521"/>
              <a:gd name="connsiteX156" fmla="*/ 4075575 w 12193149"/>
              <a:gd name="connsiteY156" fmla="*/ 2925626 h 3163521"/>
              <a:gd name="connsiteX157" fmla="*/ 4066658 w 12193149"/>
              <a:gd name="connsiteY157" fmla="*/ 2924182 h 3163521"/>
              <a:gd name="connsiteX158" fmla="*/ 4060102 w 12193149"/>
              <a:gd name="connsiteY158" fmla="*/ 2924400 h 3163521"/>
              <a:gd name="connsiteX159" fmla="*/ 4043512 w 12193149"/>
              <a:gd name="connsiteY159" fmla="*/ 2922779 h 3163521"/>
              <a:gd name="connsiteX160" fmla="*/ 4038145 w 12193149"/>
              <a:gd name="connsiteY160" fmla="*/ 2920345 h 3163521"/>
              <a:gd name="connsiteX161" fmla="*/ 4036511 w 12193149"/>
              <a:gd name="connsiteY161" fmla="*/ 2916678 h 3163521"/>
              <a:gd name="connsiteX162" fmla="*/ 4034926 w 12193149"/>
              <a:gd name="connsiteY162" fmla="*/ 2916913 h 3163521"/>
              <a:gd name="connsiteX163" fmla="*/ 4005686 w 12193149"/>
              <a:gd name="connsiteY163" fmla="*/ 2904345 h 3163521"/>
              <a:gd name="connsiteX164" fmla="*/ 3937994 w 12193149"/>
              <a:gd name="connsiteY164" fmla="*/ 2886888 h 3163521"/>
              <a:gd name="connsiteX165" fmla="*/ 3898423 w 12193149"/>
              <a:gd name="connsiteY165" fmla="*/ 2881233 h 3163521"/>
              <a:gd name="connsiteX166" fmla="*/ 3790908 w 12193149"/>
              <a:gd name="connsiteY166" fmla="*/ 2860995 h 3163521"/>
              <a:gd name="connsiteX167" fmla="*/ 3683661 w 12193149"/>
              <a:gd name="connsiteY167" fmla="*/ 2837072 h 3163521"/>
              <a:gd name="connsiteX168" fmla="*/ 3611183 w 12193149"/>
              <a:gd name="connsiteY168" fmla="*/ 2804801 h 3163521"/>
              <a:gd name="connsiteX169" fmla="*/ 3605003 w 12193149"/>
              <a:gd name="connsiteY169" fmla="*/ 2806163 h 3163521"/>
              <a:gd name="connsiteX170" fmla="*/ 3595884 w 12193149"/>
              <a:gd name="connsiteY170" fmla="*/ 2806327 h 3163521"/>
              <a:gd name="connsiteX171" fmla="*/ 3595649 w 12193149"/>
              <a:gd name="connsiteY171" fmla="*/ 2806058 h 3163521"/>
              <a:gd name="connsiteX172" fmla="*/ 3587126 w 12193149"/>
              <a:gd name="connsiteY172" fmla="*/ 2806748 h 3163521"/>
              <a:gd name="connsiteX173" fmla="*/ 3537283 w 12193149"/>
              <a:gd name="connsiteY173" fmla="*/ 2797049 h 3163521"/>
              <a:gd name="connsiteX174" fmla="*/ 3474371 w 12193149"/>
              <a:gd name="connsiteY174" fmla="*/ 2793388 h 3163521"/>
              <a:gd name="connsiteX175" fmla="*/ 3401876 w 12193149"/>
              <a:gd name="connsiteY175" fmla="*/ 2781340 h 3163521"/>
              <a:gd name="connsiteX176" fmla="*/ 3365036 w 12193149"/>
              <a:gd name="connsiteY176" fmla="*/ 2798292 h 3163521"/>
              <a:gd name="connsiteX177" fmla="*/ 3345174 w 12193149"/>
              <a:gd name="connsiteY177" fmla="*/ 2799974 h 3163521"/>
              <a:gd name="connsiteX178" fmla="*/ 3342846 w 12193149"/>
              <a:gd name="connsiteY178" fmla="*/ 2798999 h 3163521"/>
              <a:gd name="connsiteX179" fmla="*/ 3263504 w 12193149"/>
              <a:gd name="connsiteY179" fmla="*/ 2804876 h 3163521"/>
              <a:gd name="connsiteX180" fmla="*/ 3143704 w 12193149"/>
              <a:gd name="connsiteY180" fmla="*/ 2812651 h 3163521"/>
              <a:gd name="connsiteX181" fmla="*/ 3031439 w 12193149"/>
              <a:gd name="connsiteY181" fmla="*/ 2815294 h 3163521"/>
              <a:gd name="connsiteX182" fmla="*/ 2782717 w 12193149"/>
              <a:gd name="connsiteY182" fmla="*/ 2837115 h 3163521"/>
              <a:gd name="connsiteX183" fmla="*/ 2647675 w 12193149"/>
              <a:gd name="connsiteY183" fmla="*/ 2847651 h 3163521"/>
              <a:gd name="connsiteX184" fmla="*/ 2569176 w 12193149"/>
              <a:gd name="connsiteY184" fmla="*/ 2821410 h 3163521"/>
              <a:gd name="connsiteX185" fmla="*/ 2444403 w 12193149"/>
              <a:gd name="connsiteY185" fmla="*/ 2835311 h 3163521"/>
              <a:gd name="connsiteX186" fmla="*/ 2316260 w 12193149"/>
              <a:gd name="connsiteY186" fmla="*/ 2843778 h 3163521"/>
              <a:gd name="connsiteX187" fmla="*/ 2209726 w 12193149"/>
              <a:gd name="connsiteY187" fmla="*/ 2838545 h 3163521"/>
              <a:gd name="connsiteX188" fmla="*/ 2095813 w 12193149"/>
              <a:gd name="connsiteY188" fmla="*/ 2821834 h 3163521"/>
              <a:gd name="connsiteX189" fmla="*/ 1998504 w 12193149"/>
              <a:gd name="connsiteY189" fmla="*/ 2813814 h 3163521"/>
              <a:gd name="connsiteX190" fmla="*/ 1929320 w 12193149"/>
              <a:gd name="connsiteY190" fmla="*/ 2835759 h 3163521"/>
              <a:gd name="connsiteX191" fmla="*/ 1922798 w 12193149"/>
              <a:gd name="connsiteY191" fmla="*/ 2830928 h 3163521"/>
              <a:gd name="connsiteX192" fmla="*/ 1874228 w 12193149"/>
              <a:gd name="connsiteY192" fmla="*/ 2832523 h 3163521"/>
              <a:gd name="connsiteX193" fmla="*/ 1787803 w 12193149"/>
              <a:gd name="connsiteY193" fmla="*/ 2860145 h 3163521"/>
              <a:gd name="connsiteX194" fmla="*/ 1739352 w 12193149"/>
              <a:gd name="connsiteY194" fmla="*/ 2855094 h 3163521"/>
              <a:gd name="connsiteX195" fmla="*/ 1676219 w 12193149"/>
              <a:gd name="connsiteY195" fmla="*/ 2838745 h 3163521"/>
              <a:gd name="connsiteX196" fmla="*/ 1609817 w 12193149"/>
              <a:gd name="connsiteY196" fmla="*/ 2831848 h 3163521"/>
              <a:gd name="connsiteX197" fmla="*/ 1497258 w 12193149"/>
              <a:gd name="connsiteY197" fmla="*/ 2806258 h 3163521"/>
              <a:gd name="connsiteX198" fmla="*/ 1151127 w 12193149"/>
              <a:gd name="connsiteY198" fmla="*/ 2756823 h 3163521"/>
              <a:gd name="connsiteX199" fmla="*/ 859417 w 12193149"/>
              <a:gd name="connsiteY199" fmla="*/ 2747390 h 3163521"/>
              <a:gd name="connsiteX200" fmla="*/ 838688 w 12193149"/>
              <a:gd name="connsiteY200" fmla="*/ 2748603 h 3163521"/>
              <a:gd name="connsiteX201" fmla="*/ 817957 w 12193149"/>
              <a:gd name="connsiteY201" fmla="*/ 2746639 h 3163521"/>
              <a:gd name="connsiteX202" fmla="*/ 812654 w 12193149"/>
              <a:gd name="connsiteY202" fmla="*/ 2749533 h 3163521"/>
              <a:gd name="connsiteX203" fmla="*/ 721195 w 12193149"/>
              <a:gd name="connsiteY203" fmla="*/ 2748443 h 3163521"/>
              <a:gd name="connsiteX204" fmla="*/ 720890 w 12193149"/>
              <a:gd name="connsiteY204" fmla="*/ 2747181 h 3163521"/>
              <a:gd name="connsiteX205" fmla="*/ 710023 w 12193149"/>
              <a:gd name="connsiteY205" fmla="*/ 2741504 h 3163521"/>
              <a:gd name="connsiteX206" fmla="*/ 597940 w 12193149"/>
              <a:gd name="connsiteY206" fmla="*/ 2698646 h 3163521"/>
              <a:gd name="connsiteX207" fmla="*/ 579683 w 12193149"/>
              <a:gd name="connsiteY207" fmla="*/ 2695994 h 3163521"/>
              <a:gd name="connsiteX208" fmla="*/ 572865 w 12193149"/>
              <a:gd name="connsiteY208" fmla="*/ 2696183 h 3163521"/>
              <a:gd name="connsiteX209" fmla="*/ 446247 w 12193149"/>
              <a:gd name="connsiteY209" fmla="*/ 2658153 h 3163521"/>
              <a:gd name="connsiteX210" fmla="*/ 405163 w 12193149"/>
              <a:gd name="connsiteY210" fmla="*/ 2652330 h 3163521"/>
              <a:gd name="connsiteX211" fmla="*/ 293583 w 12193149"/>
              <a:gd name="connsiteY211" fmla="*/ 2631634 h 3163521"/>
              <a:gd name="connsiteX212" fmla="*/ 119529 w 12193149"/>
              <a:gd name="connsiteY212" fmla="*/ 2579829 h 3163521"/>
              <a:gd name="connsiteX213" fmla="*/ 16674 w 12193149"/>
              <a:gd name="connsiteY213" fmla="*/ 2576973 h 3163521"/>
              <a:gd name="connsiteX214" fmla="*/ 1150 w 12193149"/>
              <a:gd name="connsiteY214" fmla="*/ 2571504 h 3163521"/>
              <a:gd name="connsiteX215" fmla="*/ 1148 w 12193149"/>
              <a:gd name="connsiteY215" fmla="*/ 1040995 h 3163521"/>
              <a:gd name="connsiteX216" fmla="*/ 1148 w 12193149"/>
              <a:gd name="connsiteY216" fmla="*/ 818782 h 3163521"/>
              <a:gd name="connsiteX0" fmla="*/ 1148 w 12193149"/>
              <a:gd name="connsiteY0" fmla="*/ 0 h 3171710"/>
              <a:gd name="connsiteX1" fmla="*/ 12181789 w 12193149"/>
              <a:gd name="connsiteY1" fmla="*/ 8189 h 3171710"/>
              <a:gd name="connsiteX2" fmla="*/ 12193149 w 12193149"/>
              <a:gd name="connsiteY2" fmla="*/ 1406710 h 3171710"/>
              <a:gd name="connsiteX3" fmla="*/ 12185986 w 12193149"/>
              <a:gd name="connsiteY3" fmla="*/ 1411160 h 3171710"/>
              <a:gd name="connsiteX4" fmla="*/ 12156363 w 12193149"/>
              <a:gd name="connsiteY4" fmla="*/ 1424337 h 3171710"/>
              <a:gd name="connsiteX5" fmla="*/ 12139215 w 12193149"/>
              <a:gd name="connsiteY5" fmla="*/ 1450150 h 3171710"/>
              <a:gd name="connsiteX6" fmla="*/ 12126327 w 12193149"/>
              <a:gd name="connsiteY6" fmla="*/ 1451661 h 3171710"/>
              <a:gd name="connsiteX7" fmla="*/ 12124007 w 12193149"/>
              <a:gd name="connsiteY7" fmla="*/ 1451765 h 3171710"/>
              <a:gd name="connsiteX8" fmla="*/ 12116854 w 12193149"/>
              <a:gd name="connsiteY8" fmla="*/ 1455579 h 3171710"/>
              <a:gd name="connsiteX9" fmla="*/ 12099497 w 12193149"/>
              <a:gd name="connsiteY9" fmla="*/ 1455110 h 3171710"/>
              <a:gd name="connsiteX10" fmla="*/ 12087073 w 12193149"/>
              <a:gd name="connsiteY10" fmla="*/ 1463312 h 3171710"/>
              <a:gd name="connsiteX11" fmla="*/ 12031073 w 12193149"/>
              <a:gd name="connsiteY11" fmla="*/ 1506980 h 3171710"/>
              <a:gd name="connsiteX12" fmla="*/ 11995833 w 12193149"/>
              <a:gd name="connsiteY12" fmla="*/ 1530429 h 3171710"/>
              <a:gd name="connsiteX13" fmla="*/ 11979717 w 12193149"/>
              <a:gd name="connsiteY13" fmla="*/ 1535132 h 3171710"/>
              <a:gd name="connsiteX14" fmla="*/ 11959046 w 12193149"/>
              <a:gd name="connsiteY14" fmla="*/ 1544529 h 3171710"/>
              <a:gd name="connsiteX15" fmla="*/ 11920454 w 12193149"/>
              <a:gd name="connsiteY15" fmla="*/ 1557854 h 3171710"/>
              <a:gd name="connsiteX16" fmla="*/ 11903656 w 12193149"/>
              <a:gd name="connsiteY16" fmla="*/ 1569397 h 3171710"/>
              <a:gd name="connsiteX17" fmla="*/ 11895048 w 12193149"/>
              <a:gd name="connsiteY17" fmla="*/ 1571762 h 3171710"/>
              <a:gd name="connsiteX18" fmla="*/ 11891968 w 12193149"/>
              <a:gd name="connsiteY18" fmla="*/ 1582700 h 3171710"/>
              <a:gd name="connsiteX19" fmla="*/ 11870776 w 12193149"/>
              <a:gd name="connsiteY19" fmla="*/ 1604787 h 3171710"/>
              <a:gd name="connsiteX20" fmla="*/ 11813376 w 12193149"/>
              <a:gd name="connsiteY20" fmla="*/ 1624630 h 3171710"/>
              <a:gd name="connsiteX21" fmla="*/ 11590693 w 12193149"/>
              <a:gd name="connsiteY21" fmla="*/ 1790748 h 3171710"/>
              <a:gd name="connsiteX22" fmla="*/ 11506817 w 12193149"/>
              <a:gd name="connsiteY22" fmla="*/ 1860594 h 3171710"/>
              <a:gd name="connsiteX23" fmla="*/ 11280332 w 12193149"/>
              <a:gd name="connsiteY23" fmla="*/ 2050542 h 3171710"/>
              <a:gd name="connsiteX24" fmla="*/ 11228309 w 12193149"/>
              <a:gd name="connsiteY24" fmla="*/ 2103207 h 3171710"/>
              <a:gd name="connsiteX25" fmla="*/ 11218087 w 12193149"/>
              <a:gd name="connsiteY25" fmla="*/ 2102932 h 3171710"/>
              <a:gd name="connsiteX26" fmla="*/ 11217184 w 12193149"/>
              <a:gd name="connsiteY26" fmla="*/ 2101989 h 3171710"/>
              <a:gd name="connsiteX27" fmla="*/ 11188885 w 12193149"/>
              <a:gd name="connsiteY27" fmla="*/ 2119354 h 3171710"/>
              <a:gd name="connsiteX28" fmla="*/ 11184501 w 12193149"/>
              <a:gd name="connsiteY28" fmla="*/ 2119496 h 3171710"/>
              <a:gd name="connsiteX29" fmla="*/ 11166854 w 12193149"/>
              <a:gd name="connsiteY29" fmla="*/ 2133583 h 3171710"/>
              <a:gd name="connsiteX30" fmla="*/ 11157311 w 12193149"/>
              <a:gd name="connsiteY30" fmla="*/ 2139385 h 3171710"/>
              <a:gd name="connsiteX31" fmla="*/ 11155496 w 12193149"/>
              <a:gd name="connsiteY31" fmla="*/ 2144068 h 3171710"/>
              <a:gd name="connsiteX32" fmla="*/ 11140961 w 12193149"/>
              <a:gd name="connsiteY32" fmla="*/ 2151086 h 3171710"/>
              <a:gd name="connsiteX33" fmla="*/ 11138961 w 12193149"/>
              <a:gd name="connsiteY33" fmla="*/ 2150743 h 3171710"/>
              <a:gd name="connsiteX34" fmla="*/ 11128208 w 12193149"/>
              <a:gd name="connsiteY34" fmla="*/ 2160803 h 3171710"/>
              <a:gd name="connsiteX35" fmla="*/ 11120691 w 12193149"/>
              <a:gd name="connsiteY35" fmla="*/ 2174395 h 3171710"/>
              <a:gd name="connsiteX36" fmla="*/ 10894683 w 12193149"/>
              <a:gd name="connsiteY36" fmla="*/ 2300370 h 3171710"/>
              <a:gd name="connsiteX37" fmla="*/ 10773300 w 12193149"/>
              <a:gd name="connsiteY37" fmla="*/ 2350162 h 3171710"/>
              <a:gd name="connsiteX38" fmla="*/ 10627668 w 12193149"/>
              <a:gd name="connsiteY38" fmla="*/ 2386200 h 3171710"/>
              <a:gd name="connsiteX39" fmla="*/ 10581895 w 12193149"/>
              <a:gd name="connsiteY39" fmla="*/ 2395660 h 3171710"/>
              <a:gd name="connsiteX40" fmla="*/ 10547790 w 12193149"/>
              <a:gd name="connsiteY40" fmla="*/ 2425394 h 3171710"/>
              <a:gd name="connsiteX41" fmla="*/ 10529643 w 12193149"/>
              <a:gd name="connsiteY41" fmla="*/ 2423878 h 3171710"/>
              <a:gd name="connsiteX42" fmla="*/ 10526446 w 12193149"/>
              <a:gd name="connsiteY42" fmla="*/ 2423382 h 3171710"/>
              <a:gd name="connsiteX43" fmla="*/ 10515129 w 12193149"/>
              <a:gd name="connsiteY43" fmla="*/ 2426508 h 3171710"/>
              <a:gd name="connsiteX44" fmla="*/ 10491735 w 12193149"/>
              <a:gd name="connsiteY44" fmla="*/ 2421127 h 3171710"/>
              <a:gd name="connsiteX45" fmla="*/ 10471418 w 12193149"/>
              <a:gd name="connsiteY45" fmla="*/ 2428664 h 3171710"/>
              <a:gd name="connsiteX46" fmla="*/ 10377042 w 12193149"/>
              <a:gd name="connsiteY46" fmla="*/ 2471569 h 3171710"/>
              <a:gd name="connsiteX47" fmla="*/ 10319338 w 12193149"/>
              <a:gd name="connsiteY47" fmla="*/ 2493192 h 3171710"/>
              <a:gd name="connsiteX48" fmla="*/ 10295467 w 12193149"/>
              <a:gd name="connsiteY48" fmla="*/ 2495050 h 3171710"/>
              <a:gd name="connsiteX49" fmla="*/ 10263443 w 12193149"/>
              <a:gd name="connsiteY49" fmla="*/ 2501919 h 3171710"/>
              <a:gd name="connsiteX50" fmla="*/ 10205418 w 12193149"/>
              <a:gd name="connsiteY50" fmla="*/ 2509120 h 3171710"/>
              <a:gd name="connsiteX51" fmla="*/ 10177759 w 12193149"/>
              <a:gd name="connsiteY51" fmla="*/ 2519914 h 3171710"/>
              <a:gd name="connsiteX52" fmla="*/ 10165070 w 12193149"/>
              <a:gd name="connsiteY52" fmla="*/ 2520710 h 3171710"/>
              <a:gd name="connsiteX53" fmla="*/ 10156308 w 12193149"/>
              <a:gd name="connsiteY53" fmla="*/ 2534458 h 3171710"/>
              <a:gd name="connsiteX54" fmla="*/ 10118267 w 12193149"/>
              <a:gd name="connsiteY54" fmla="*/ 2558113 h 3171710"/>
              <a:gd name="connsiteX55" fmla="*/ 10083317 w 12193149"/>
              <a:gd name="connsiteY55" fmla="*/ 2570267 h 3171710"/>
              <a:gd name="connsiteX56" fmla="*/ 10040388 w 12193149"/>
              <a:gd name="connsiteY56" fmla="*/ 2568603 h 3171710"/>
              <a:gd name="connsiteX57" fmla="*/ 9961167 w 12193149"/>
              <a:gd name="connsiteY57" fmla="*/ 2584118 h 3171710"/>
              <a:gd name="connsiteX58" fmla="*/ 9848940 w 12193149"/>
              <a:gd name="connsiteY58" fmla="*/ 2590886 h 3171710"/>
              <a:gd name="connsiteX59" fmla="*/ 9729457 w 12193149"/>
              <a:gd name="connsiteY59" fmla="*/ 2611093 h 3171710"/>
              <a:gd name="connsiteX60" fmla="*/ 9613704 w 12193149"/>
              <a:gd name="connsiteY60" fmla="*/ 2639342 h 3171710"/>
              <a:gd name="connsiteX61" fmla="*/ 9338590 w 12193149"/>
              <a:gd name="connsiteY61" fmla="*/ 2696264 h 3171710"/>
              <a:gd name="connsiteX62" fmla="*/ 9232518 w 12193149"/>
              <a:gd name="connsiteY62" fmla="*/ 2720120 h 3171710"/>
              <a:gd name="connsiteX63" fmla="*/ 9156690 w 12193149"/>
              <a:gd name="connsiteY63" fmla="*/ 2730199 h 3171710"/>
              <a:gd name="connsiteX64" fmla="*/ 9054601 w 12193149"/>
              <a:gd name="connsiteY64" fmla="*/ 2737726 h 3171710"/>
              <a:gd name="connsiteX65" fmla="*/ 9006634 w 12193149"/>
              <a:gd name="connsiteY65" fmla="*/ 2741011 h 3171710"/>
              <a:gd name="connsiteX66" fmla="*/ 9006349 w 12193149"/>
              <a:gd name="connsiteY66" fmla="*/ 2740771 h 3171710"/>
              <a:gd name="connsiteX67" fmla="*/ 8997380 w 12193149"/>
              <a:gd name="connsiteY67" fmla="*/ 2741982 h 3171710"/>
              <a:gd name="connsiteX68" fmla="*/ 8991542 w 12193149"/>
              <a:gd name="connsiteY68" fmla="*/ 2744043 h 3171710"/>
              <a:gd name="connsiteX69" fmla="*/ 8975485 w 12193149"/>
              <a:gd name="connsiteY69" fmla="*/ 2747269 h 3171710"/>
              <a:gd name="connsiteX70" fmla="*/ 8969159 w 12193149"/>
              <a:gd name="connsiteY70" fmla="*/ 2746569 h 3171710"/>
              <a:gd name="connsiteX71" fmla="*/ 8964196 w 12193149"/>
              <a:gd name="connsiteY71" fmla="*/ 2744344 h 3171710"/>
              <a:gd name="connsiteX72" fmla="*/ 8930136 w 12193149"/>
              <a:gd name="connsiteY72" fmla="*/ 2741156 h 3171710"/>
              <a:gd name="connsiteX73" fmla="*/ 8753592 w 12193149"/>
              <a:gd name="connsiteY73" fmla="*/ 2760388 h 3171710"/>
              <a:gd name="connsiteX74" fmla="*/ 8708995 w 12193149"/>
              <a:gd name="connsiteY74" fmla="*/ 2762489 h 3171710"/>
              <a:gd name="connsiteX75" fmla="*/ 8597219 w 12193149"/>
              <a:gd name="connsiteY75" fmla="*/ 2771061 h 3171710"/>
              <a:gd name="connsiteX76" fmla="*/ 8526378 w 12193149"/>
              <a:gd name="connsiteY76" fmla="*/ 2756219 h 3171710"/>
              <a:gd name="connsiteX77" fmla="*/ 8512131 w 12193149"/>
              <a:gd name="connsiteY77" fmla="*/ 2762134 h 3171710"/>
              <a:gd name="connsiteX78" fmla="*/ 8507315 w 12193149"/>
              <a:gd name="connsiteY78" fmla="*/ 2765135 h 3171710"/>
              <a:gd name="connsiteX79" fmla="*/ 8499116 w 12193149"/>
              <a:gd name="connsiteY79" fmla="*/ 2767873 h 3171710"/>
              <a:gd name="connsiteX80" fmla="*/ 8498742 w 12193149"/>
              <a:gd name="connsiteY80" fmla="*/ 2767694 h 3171710"/>
              <a:gd name="connsiteX81" fmla="*/ 8491397 w 12193149"/>
              <a:gd name="connsiteY81" fmla="*/ 2770744 h 3171710"/>
              <a:gd name="connsiteX82" fmla="*/ 8368330 w 12193149"/>
              <a:gd name="connsiteY82" fmla="*/ 2784786 h 3171710"/>
              <a:gd name="connsiteX83" fmla="*/ 8354947 w 12193149"/>
              <a:gd name="connsiteY83" fmla="*/ 2784980 h 3171710"/>
              <a:gd name="connsiteX84" fmla="*/ 8321252 w 12193149"/>
              <a:gd name="connsiteY84" fmla="*/ 2801558 h 3171710"/>
              <a:gd name="connsiteX85" fmla="*/ 8315581 w 12193149"/>
              <a:gd name="connsiteY85" fmla="*/ 2801884 h 3171710"/>
              <a:gd name="connsiteX86" fmla="*/ 8296322 w 12193149"/>
              <a:gd name="connsiteY86" fmla="*/ 2815779 h 3171710"/>
              <a:gd name="connsiteX87" fmla="*/ 8285424 w 12193149"/>
              <a:gd name="connsiteY87" fmla="*/ 2821602 h 3171710"/>
              <a:gd name="connsiteX88" fmla="*/ 8284298 w 12193149"/>
              <a:gd name="connsiteY88" fmla="*/ 2826045 h 3171710"/>
              <a:gd name="connsiteX89" fmla="*/ 8267224 w 12193149"/>
              <a:gd name="connsiteY89" fmla="*/ 2833220 h 3171710"/>
              <a:gd name="connsiteX90" fmla="*/ 8264525 w 12193149"/>
              <a:gd name="connsiteY90" fmla="*/ 2832990 h 3171710"/>
              <a:gd name="connsiteX91" fmla="*/ 8253181 w 12193149"/>
              <a:gd name="connsiteY91" fmla="*/ 2842833 h 3171710"/>
              <a:gd name="connsiteX92" fmla="*/ 8246982 w 12193149"/>
              <a:gd name="connsiteY92" fmla="*/ 2855825 h 3171710"/>
              <a:gd name="connsiteX93" fmla="*/ 8091420 w 12193149"/>
              <a:gd name="connsiteY93" fmla="*/ 2901986 h 3171710"/>
              <a:gd name="connsiteX94" fmla="*/ 7906555 w 12193149"/>
              <a:gd name="connsiteY94" fmla="*/ 2943959 h 3171710"/>
              <a:gd name="connsiteX95" fmla="*/ 7719893 w 12193149"/>
              <a:gd name="connsiteY95" fmla="*/ 2969674 h 3171710"/>
              <a:gd name="connsiteX96" fmla="*/ 7615495 w 12193149"/>
              <a:gd name="connsiteY96" fmla="*/ 2966203 h 3171710"/>
              <a:gd name="connsiteX97" fmla="*/ 7528691 w 12193149"/>
              <a:gd name="connsiteY97" fmla="*/ 2972031 h 3171710"/>
              <a:gd name="connsiteX98" fmla="*/ 7520719 w 12193149"/>
              <a:gd name="connsiteY98" fmla="*/ 2974584 h 3171710"/>
              <a:gd name="connsiteX99" fmla="*/ 7508559 w 12193149"/>
              <a:gd name="connsiteY99" fmla="*/ 2975919 h 3171710"/>
              <a:gd name="connsiteX100" fmla="*/ 7508188 w 12193149"/>
              <a:gd name="connsiteY100" fmla="*/ 2975592 h 3171710"/>
              <a:gd name="connsiteX101" fmla="*/ 7496943 w 12193149"/>
              <a:gd name="connsiteY101" fmla="*/ 2977544 h 3171710"/>
              <a:gd name="connsiteX102" fmla="*/ 7219707 w 12193149"/>
              <a:gd name="connsiteY102" fmla="*/ 2983651 h 3171710"/>
              <a:gd name="connsiteX103" fmla="*/ 7202249 w 12193149"/>
              <a:gd name="connsiteY103" fmla="*/ 2988201 h 3171710"/>
              <a:gd name="connsiteX104" fmla="*/ 7198152 w 12193149"/>
              <a:gd name="connsiteY104" fmla="*/ 2993559 h 3171710"/>
              <a:gd name="connsiteX105" fmla="*/ 7171956 w 12193149"/>
              <a:gd name="connsiteY105" fmla="*/ 2998207 h 3171710"/>
              <a:gd name="connsiteX106" fmla="*/ 7098136 w 12193149"/>
              <a:gd name="connsiteY106" fmla="*/ 3010435 h 3171710"/>
              <a:gd name="connsiteX107" fmla="*/ 7019644 w 12193149"/>
              <a:gd name="connsiteY107" fmla="*/ 3010061 h 3171710"/>
              <a:gd name="connsiteX108" fmla="*/ 6905294 w 12193149"/>
              <a:gd name="connsiteY108" fmla="*/ 3039567 h 3171710"/>
              <a:gd name="connsiteX109" fmla="*/ 6709370 w 12193149"/>
              <a:gd name="connsiteY109" fmla="*/ 3067522 h 3171710"/>
              <a:gd name="connsiteX110" fmla="*/ 6550602 w 12193149"/>
              <a:gd name="connsiteY110" fmla="*/ 3096298 h 3171710"/>
              <a:gd name="connsiteX111" fmla="*/ 6318708 w 12193149"/>
              <a:gd name="connsiteY111" fmla="*/ 3143098 h 3171710"/>
              <a:gd name="connsiteX112" fmla="*/ 6169822 w 12193149"/>
              <a:gd name="connsiteY112" fmla="*/ 3145185 h 3171710"/>
              <a:gd name="connsiteX113" fmla="*/ 6074996 w 12193149"/>
              <a:gd name="connsiteY113" fmla="*/ 3165647 h 3171710"/>
              <a:gd name="connsiteX114" fmla="*/ 6069677 w 12193149"/>
              <a:gd name="connsiteY114" fmla="*/ 3164110 h 3171710"/>
              <a:gd name="connsiteX115" fmla="*/ 6049786 w 12193149"/>
              <a:gd name="connsiteY115" fmla="*/ 3164793 h 3171710"/>
              <a:gd name="connsiteX116" fmla="*/ 6042433 w 12193149"/>
              <a:gd name="connsiteY116" fmla="*/ 3156444 h 3171710"/>
              <a:gd name="connsiteX117" fmla="*/ 6011238 w 12193149"/>
              <a:gd name="connsiteY117" fmla="*/ 3151351 h 3171710"/>
              <a:gd name="connsiteX118" fmla="*/ 5958523 w 12193149"/>
              <a:gd name="connsiteY118" fmla="*/ 3154995 h 3171710"/>
              <a:gd name="connsiteX119" fmla="*/ 5760067 w 12193149"/>
              <a:gd name="connsiteY119" fmla="*/ 3170687 h 3171710"/>
              <a:gd name="connsiteX120" fmla="*/ 5628108 w 12193149"/>
              <a:gd name="connsiteY120" fmla="*/ 3171710 h 3171710"/>
              <a:gd name="connsiteX121" fmla="*/ 5472054 w 12193149"/>
              <a:gd name="connsiteY121" fmla="*/ 3157690 h 3171710"/>
              <a:gd name="connsiteX122" fmla="*/ 5433909 w 12193149"/>
              <a:gd name="connsiteY122" fmla="*/ 3146437 h 3171710"/>
              <a:gd name="connsiteX123" fmla="*/ 5382817 w 12193149"/>
              <a:gd name="connsiteY123" fmla="*/ 3128735 h 3171710"/>
              <a:gd name="connsiteX124" fmla="*/ 5262912 w 12193149"/>
              <a:gd name="connsiteY124" fmla="*/ 3108318 h 3171710"/>
              <a:gd name="connsiteX125" fmla="*/ 5224109 w 12193149"/>
              <a:gd name="connsiteY125" fmla="*/ 3097194 h 3171710"/>
              <a:gd name="connsiteX126" fmla="*/ 5175808 w 12193149"/>
              <a:gd name="connsiteY126" fmla="*/ 3094204 h 3171710"/>
              <a:gd name="connsiteX127" fmla="*/ 5157702 w 12193149"/>
              <a:gd name="connsiteY127" fmla="*/ 3086981 h 3171710"/>
              <a:gd name="connsiteX128" fmla="*/ 5143747 w 12193149"/>
              <a:gd name="connsiteY128" fmla="*/ 3083581 h 3171710"/>
              <a:gd name="connsiteX129" fmla="*/ 5140744 w 12193149"/>
              <a:gd name="connsiteY129" fmla="*/ 3081480 h 3171710"/>
              <a:gd name="connsiteX130" fmla="*/ 5122807 w 12193149"/>
              <a:gd name="connsiteY130" fmla="*/ 3070627 h 3171710"/>
              <a:gd name="connsiteX131" fmla="*/ 5066938 w 12193149"/>
              <a:gd name="connsiteY131" fmla="*/ 3077198 h 3171710"/>
              <a:gd name="connsiteX132" fmla="*/ 5012662 w 12193149"/>
              <a:gd name="connsiteY132" fmla="*/ 3060817 h 3171710"/>
              <a:gd name="connsiteX133" fmla="*/ 4841589 w 12193149"/>
              <a:gd name="connsiteY133" fmla="*/ 3036800 h 3171710"/>
              <a:gd name="connsiteX134" fmla="*/ 4763595 w 12193149"/>
              <a:gd name="connsiteY134" fmla="*/ 3009032 h 3171710"/>
              <a:gd name="connsiteX135" fmla="*/ 4724334 w 12193149"/>
              <a:gd name="connsiteY135" fmla="*/ 3000018 h 3171710"/>
              <a:gd name="connsiteX136" fmla="*/ 4722324 w 12193149"/>
              <a:gd name="connsiteY136" fmla="*/ 2999269 h 3171710"/>
              <a:gd name="connsiteX137" fmla="*/ 4723259 w 12193149"/>
              <a:gd name="connsiteY137" fmla="*/ 2999058 h 3171710"/>
              <a:gd name="connsiteX138" fmla="*/ 4718350 w 12193149"/>
              <a:gd name="connsiteY138" fmla="*/ 2997788 h 3171710"/>
              <a:gd name="connsiteX139" fmla="*/ 4722324 w 12193149"/>
              <a:gd name="connsiteY139" fmla="*/ 2999269 h 3171710"/>
              <a:gd name="connsiteX140" fmla="*/ 4716674 w 12193149"/>
              <a:gd name="connsiteY140" fmla="*/ 3000544 h 3171710"/>
              <a:gd name="connsiteX141" fmla="*/ 4516962 w 12193149"/>
              <a:gd name="connsiteY141" fmla="*/ 2990642 h 3171710"/>
              <a:gd name="connsiteX142" fmla="*/ 4429691 w 12193149"/>
              <a:gd name="connsiteY142" fmla="*/ 2979991 h 3171710"/>
              <a:gd name="connsiteX143" fmla="*/ 4364023 w 12193149"/>
              <a:gd name="connsiteY143" fmla="*/ 2978645 h 3171710"/>
              <a:gd name="connsiteX144" fmla="*/ 4318114 w 12193149"/>
              <a:gd name="connsiteY144" fmla="*/ 2985260 h 3171710"/>
              <a:gd name="connsiteX145" fmla="*/ 4316258 w 12193149"/>
              <a:gd name="connsiteY145" fmla="*/ 2983919 h 3171710"/>
              <a:gd name="connsiteX146" fmla="*/ 4296292 w 12193149"/>
              <a:gd name="connsiteY146" fmla="*/ 2982040 h 3171710"/>
              <a:gd name="connsiteX147" fmla="*/ 4291212 w 12193149"/>
              <a:gd name="connsiteY147" fmla="*/ 2984957 h 3171710"/>
              <a:gd name="connsiteX148" fmla="*/ 4277290 w 12193149"/>
              <a:gd name="connsiteY148" fmla="*/ 2984711 h 3171710"/>
              <a:gd name="connsiteX149" fmla="*/ 4249265 w 12193149"/>
              <a:gd name="connsiteY149" fmla="*/ 2987035 h 3171710"/>
              <a:gd name="connsiteX150" fmla="*/ 4203199 w 12193149"/>
              <a:gd name="connsiteY150" fmla="*/ 2984240 h 3171710"/>
              <a:gd name="connsiteX151" fmla="*/ 4202893 w 12193149"/>
              <a:gd name="connsiteY151" fmla="*/ 2982981 h 3171710"/>
              <a:gd name="connsiteX152" fmla="*/ 4192396 w 12193149"/>
              <a:gd name="connsiteY152" fmla="*/ 2977347 h 3171710"/>
              <a:gd name="connsiteX153" fmla="*/ 4143893 w 12193149"/>
              <a:gd name="connsiteY153" fmla="*/ 2961482 h 3171710"/>
              <a:gd name="connsiteX154" fmla="*/ 4084245 w 12193149"/>
              <a:gd name="connsiteY154" fmla="*/ 2934949 h 3171710"/>
              <a:gd name="connsiteX155" fmla="*/ 4075694 w 12193149"/>
              <a:gd name="connsiteY155" fmla="*/ 2934114 h 3171710"/>
              <a:gd name="connsiteX156" fmla="*/ 4075575 w 12193149"/>
              <a:gd name="connsiteY156" fmla="*/ 2933815 h 3171710"/>
              <a:gd name="connsiteX157" fmla="*/ 4066658 w 12193149"/>
              <a:gd name="connsiteY157" fmla="*/ 2932371 h 3171710"/>
              <a:gd name="connsiteX158" fmla="*/ 4060102 w 12193149"/>
              <a:gd name="connsiteY158" fmla="*/ 2932589 h 3171710"/>
              <a:gd name="connsiteX159" fmla="*/ 4043512 w 12193149"/>
              <a:gd name="connsiteY159" fmla="*/ 2930968 h 3171710"/>
              <a:gd name="connsiteX160" fmla="*/ 4038145 w 12193149"/>
              <a:gd name="connsiteY160" fmla="*/ 2928534 h 3171710"/>
              <a:gd name="connsiteX161" fmla="*/ 4036511 w 12193149"/>
              <a:gd name="connsiteY161" fmla="*/ 2924867 h 3171710"/>
              <a:gd name="connsiteX162" fmla="*/ 4034926 w 12193149"/>
              <a:gd name="connsiteY162" fmla="*/ 2925102 h 3171710"/>
              <a:gd name="connsiteX163" fmla="*/ 4005686 w 12193149"/>
              <a:gd name="connsiteY163" fmla="*/ 2912534 h 3171710"/>
              <a:gd name="connsiteX164" fmla="*/ 3937994 w 12193149"/>
              <a:gd name="connsiteY164" fmla="*/ 2895077 h 3171710"/>
              <a:gd name="connsiteX165" fmla="*/ 3898423 w 12193149"/>
              <a:gd name="connsiteY165" fmla="*/ 2889422 h 3171710"/>
              <a:gd name="connsiteX166" fmla="*/ 3790908 w 12193149"/>
              <a:gd name="connsiteY166" fmla="*/ 2869184 h 3171710"/>
              <a:gd name="connsiteX167" fmla="*/ 3683661 w 12193149"/>
              <a:gd name="connsiteY167" fmla="*/ 2845261 h 3171710"/>
              <a:gd name="connsiteX168" fmla="*/ 3611183 w 12193149"/>
              <a:gd name="connsiteY168" fmla="*/ 2812990 h 3171710"/>
              <a:gd name="connsiteX169" fmla="*/ 3605003 w 12193149"/>
              <a:gd name="connsiteY169" fmla="*/ 2814352 h 3171710"/>
              <a:gd name="connsiteX170" fmla="*/ 3595884 w 12193149"/>
              <a:gd name="connsiteY170" fmla="*/ 2814516 h 3171710"/>
              <a:gd name="connsiteX171" fmla="*/ 3595649 w 12193149"/>
              <a:gd name="connsiteY171" fmla="*/ 2814247 h 3171710"/>
              <a:gd name="connsiteX172" fmla="*/ 3587126 w 12193149"/>
              <a:gd name="connsiteY172" fmla="*/ 2814937 h 3171710"/>
              <a:gd name="connsiteX173" fmla="*/ 3537283 w 12193149"/>
              <a:gd name="connsiteY173" fmla="*/ 2805238 h 3171710"/>
              <a:gd name="connsiteX174" fmla="*/ 3474371 w 12193149"/>
              <a:gd name="connsiteY174" fmla="*/ 2801577 h 3171710"/>
              <a:gd name="connsiteX175" fmla="*/ 3401876 w 12193149"/>
              <a:gd name="connsiteY175" fmla="*/ 2789529 h 3171710"/>
              <a:gd name="connsiteX176" fmla="*/ 3365036 w 12193149"/>
              <a:gd name="connsiteY176" fmla="*/ 2806481 h 3171710"/>
              <a:gd name="connsiteX177" fmla="*/ 3345174 w 12193149"/>
              <a:gd name="connsiteY177" fmla="*/ 2808163 h 3171710"/>
              <a:gd name="connsiteX178" fmla="*/ 3342846 w 12193149"/>
              <a:gd name="connsiteY178" fmla="*/ 2807188 h 3171710"/>
              <a:gd name="connsiteX179" fmla="*/ 3263504 w 12193149"/>
              <a:gd name="connsiteY179" fmla="*/ 2813065 h 3171710"/>
              <a:gd name="connsiteX180" fmla="*/ 3143704 w 12193149"/>
              <a:gd name="connsiteY180" fmla="*/ 2820840 h 3171710"/>
              <a:gd name="connsiteX181" fmla="*/ 3031439 w 12193149"/>
              <a:gd name="connsiteY181" fmla="*/ 2823483 h 3171710"/>
              <a:gd name="connsiteX182" fmla="*/ 2782717 w 12193149"/>
              <a:gd name="connsiteY182" fmla="*/ 2845304 h 3171710"/>
              <a:gd name="connsiteX183" fmla="*/ 2647675 w 12193149"/>
              <a:gd name="connsiteY183" fmla="*/ 2855840 h 3171710"/>
              <a:gd name="connsiteX184" fmla="*/ 2569176 w 12193149"/>
              <a:gd name="connsiteY184" fmla="*/ 2829599 h 3171710"/>
              <a:gd name="connsiteX185" fmla="*/ 2444403 w 12193149"/>
              <a:gd name="connsiteY185" fmla="*/ 2843500 h 3171710"/>
              <a:gd name="connsiteX186" fmla="*/ 2316260 w 12193149"/>
              <a:gd name="connsiteY186" fmla="*/ 2851967 h 3171710"/>
              <a:gd name="connsiteX187" fmla="*/ 2209726 w 12193149"/>
              <a:gd name="connsiteY187" fmla="*/ 2846734 h 3171710"/>
              <a:gd name="connsiteX188" fmla="*/ 2095813 w 12193149"/>
              <a:gd name="connsiteY188" fmla="*/ 2830023 h 3171710"/>
              <a:gd name="connsiteX189" fmla="*/ 1998504 w 12193149"/>
              <a:gd name="connsiteY189" fmla="*/ 2822003 h 3171710"/>
              <a:gd name="connsiteX190" fmla="*/ 1929320 w 12193149"/>
              <a:gd name="connsiteY190" fmla="*/ 2843948 h 3171710"/>
              <a:gd name="connsiteX191" fmla="*/ 1922798 w 12193149"/>
              <a:gd name="connsiteY191" fmla="*/ 2839117 h 3171710"/>
              <a:gd name="connsiteX192" fmla="*/ 1874228 w 12193149"/>
              <a:gd name="connsiteY192" fmla="*/ 2840712 h 3171710"/>
              <a:gd name="connsiteX193" fmla="*/ 1787803 w 12193149"/>
              <a:gd name="connsiteY193" fmla="*/ 2868334 h 3171710"/>
              <a:gd name="connsiteX194" fmla="*/ 1739352 w 12193149"/>
              <a:gd name="connsiteY194" fmla="*/ 2863283 h 3171710"/>
              <a:gd name="connsiteX195" fmla="*/ 1676219 w 12193149"/>
              <a:gd name="connsiteY195" fmla="*/ 2846934 h 3171710"/>
              <a:gd name="connsiteX196" fmla="*/ 1609817 w 12193149"/>
              <a:gd name="connsiteY196" fmla="*/ 2840037 h 3171710"/>
              <a:gd name="connsiteX197" fmla="*/ 1497258 w 12193149"/>
              <a:gd name="connsiteY197" fmla="*/ 2814447 h 3171710"/>
              <a:gd name="connsiteX198" fmla="*/ 1151127 w 12193149"/>
              <a:gd name="connsiteY198" fmla="*/ 2765012 h 3171710"/>
              <a:gd name="connsiteX199" fmla="*/ 859417 w 12193149"/>
              <a:gd name="connsiteY199" fmla="*/ 2755579 h 3171710"/>
              <a:gd name="connsiteX200" fmla="*/ 838688 w 12193149"/>
              <a:gd name="connsiteY200" fmla="*/ 2756792 h 3171710"/>
              <a:gd name="connsiteX201" fmla="*/ 817957 w 12193149"/>
              <a:gd name="connsiteY201" fmla="*/ 2754828 h 3171710"/>
              <a:gd name="connsiteX202" fmla="*/ 812654 w 12193149"/>
              <a:gd name="connsiteY202" fmla="*/ 2757722 h 3171710"/>
              <a:gd name="connsiteX203" fmla="*/ 721195 w 12193149"/>
              <a:gd name="connsiteY203" fmla="*/ 2756632 h 3171710"/>
              <a:gd name="connsiteX204" fmla="*/ 720890 w 12193149"/>
              <a:gd name="connsiteY204" fmla="*/ 2755370 h 3171710"/>
              <a:gd name="connsiteX205" fmla="*/ 710023 w 12193149"/>
              <a:gd name="connsiteY205" fmla="*/ 2749693 h 3171710"/>
              <a:gd name="connsiteX206" fmla="*/ 597940 w 12193149"/>
              <a:gd name="connsiteY206" fmla="*/ 2706835 h 3171710"/>
              <a:gd name="connsiteX207" fmla="*/ 579683 w 12193149"/>
              <a:gd name="connsiteY207" fmla="*/ 2704183 h 3171710"/>
              <a:gd name="connsiteX208" fmla="*/ 572865 w 12193149"/>
              <a:gd name="connsiteY208" fmla="*/ 2704372 h 3171710"/>
              <a:gd name="connsiteX209" fmla="*/ 446247 w 12193149"/>
              <a:gd name="connsiteY209" fmla="*/ 2666342 h 3171710"/>
              <a:gd name="connsiteX210" fmla="*/ 405163 w 12193149"/>
              <a:gd name="connsiteY210" fmla="*/ 2660519 h 3171710"/>
              <a:gd name="connsiteX211" fmla="*/ 293583 w 12193149"/>
              <a:gd name="connsiteY211" fmla="*/ 2639823 h 3171710"/>
              <a:gd name="connsiteX212" fmla="*/ 119529 w 12193149"/>
              <a:gd name="connsiteY212" fmla="*/ 2588018 h 3171710"/>
              <a:gd name="connsiteX213" fmla="*/ 16674 w 12193149"/>
              <a:gd name="connsiteY213" fmla="*/ 2585162 h 3171710"/>
              <a:gd name="connsiteX214" fmla="*/ 1150 w 12193149"/>
              <a:gd name="connsiteY214" fmla="*/ 2579693 h 3171710"/>
              <a:gd name="connsiteX215" fmla="*/ 1148 w 12193149"/>
              <a:gd name="connsiteY215" fmla="*/ 1049184 h 3171710"/>
              <a:gd name="connsiteX216" fmla="*/ 1148 w 12193149"/>
              <a:gd name="connsiteY216" fmla="*/ 0 h 3171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12193149" h="3171710">
                <a:moveTo>
                  <a:pt x="1148" y="0"/>
                </a:moveTo>
                <a:lnTo>
                  <a:pt x="12181789" y="8189"/>
                </a:lnTo>
                <a:cubicBezTo>
                  <a:pt x="12181789" y="201435"/>
                  <a:pt x="12193149" y="1213464"/>
                  <a:pt x="12193149" y="1406710"/>
                </a:cubicBezTo>
                <a:lnTo>
                  <a:pt x="12185986" y="1411160"/>
                </a:lnTo>
                <a:cubicBezTo>
                  <a:pt x="12156393" y="1404401"/>
                  <a:pt x="12176978" y="1415299"/>
                  <a:pt x="12156363" y="1424337"/>
                </a:cubicBezTo>
                <a:cubicBezTo>
                  <a:pt x="12172308" y="1438279"/>
                  <a:pt x="12127905" y="1429847"/>
                  <a:pt x="12139215" y="1450150"/>
                </a:cubicBezTo>
                <a:cubicBezTo>
                  <a:pt x="12135103" y="1451151"/>
                  <a:pt x="12130766" y="1451483"/>
                  <a:pt x="12126327" y="1451661"/>
                </a:cubicBezTo>
                <a:lnTo>
                  <a:pt x="12124007" y="1451765"/>
                </a:lnTo>
                <a:lnTo>
                  <a:pt x="12116854" y="1455579"/>
                </a:lnTo>
                <a:lnTo>
                  <a:pt x="12099497" y="1455110"/>
                </a:lnTo>
                <a:cubicBezTo>
                  <a:pt x="12095162" y="1456775"/>
                  <a:pt x="12090978" y="1459336"/>
                  <a:pt x="12087073" y="1463312"/>
                </a:cubicBezTo>
                <a:cubicBezTo>
                  <a:pt x="12078890" y="1483714"/>
                  <a:pt x="12040481" y="1480817"/>
                  <a:pt x="12031073" y="1506980"/>
                </a:cubicBezTo>
                <a:cubicBezTo>
                  <a:pt x="12026399" y="1515225"/>
                  <a:pt x="12004497" y="1532326"/>
                  <a:pt x="11995833" y="1530429"/>
                </a:cubicBezTo>
                <a:cubicBezTo>
                  <a:pt x="11990333" y="1532938"/>
                  <a:pt x="11986699" y="1539016"/>
                  <a:pt x="11979717" y="1535132"/>
                </a:cubicBezTo>
                <a:cubicBezTo>
                  <a:pt x="11970382" y="1531211"/>
                  <a:pt x="11963763" y="1554233"/>
                  <a:pt x="11959046" y="1544529"/>
                </a:cubicBezTo>
                <a:lnTo>
                  <a:pt x="11920454" y="1557854"/>
                </a:lnTo>
                <a:cubicBezTo>
                  <a:pt x="11919152" y="1564914"/>
                  <a:pt x="11912619" y="1567116"/>
                  <a:pt x="11903656" y="1569397"/>
                </a:cubicBezTo>
                <a:lnTo>
                  <a:pt x="11895048" y="1571762"/>
                </a:lnTo>
                <a:lnTo>
                  <a:pt x="11891968" y="1582700"/>
                </a:lnTo>
                <a:cubicBezTo>
                  <a:pt x="11881074" y="1573372"/>
                  <a:pt x="11884523" y="1604713"/>
                  <a:pt x="11870776" y="1604787"/>
                </a:cubicBezTo>
                <a:lnTo>
                  <a:pt x="11813376" y="1624630"/>
                </a:lnTo>
                <a:lnTo>
                  <a:pt x="11590693" y="1790748"/>
                </a:lnTo>
                <a:cubicBezTo>
                  <a:pt x="11550201" y="1817685"/>
                  <a:pt x="11542649" y="1767741"/>
                  <a:pt x="11506817" y="1860594"/>
                </a:cubicBezTo>
                <a:cubicBezTo>
                  <a:pt x="11450023" y="1916431"/>
                  <a:pt x="11337127" y="2017145"/>
                  <a:pt x="11280332" y="2050542"/>
                </a:cubicBezTo>
                <a:cubicBezTo>
                  <a:pt x="11267547" y="2058142"/>
                  <a:pt x="11229147" y="2123560"/>
                  <a:pt x="11228309" y="2103207"/>
                </a:cubicBezTo>
                <a:cubicBezTo>
                  <a:pt x="11223950" y="2105174"/>
                  <a:pt x="11220761" y="2104651"/>
                  <a:pt x="11218087" y="2102932"/>
                </a:cubicBezTo>
                <a:lnTo>
                  <a:pt x="11217184" y="2101989"/>
                </a:lnTo>
                <a:lnTo>
                  <a:pt x="11188885" y="2119354"/>
                </a:lnTo>
                <a:lnTo>
                  <a:pt x="11184501" y="2119496"/>
                </a:lnTo>
                <a:lnTo>
                  <a:pt x="11166854" y="2133583"/>
                </a:lnTo>
                <a:lnTo>
                  <a:pt x="11157311" y="2139385"/>
                </a:lnTo>
                <a:lnTo>
                  <a:pt x="11155496" y="2144068"/>
                </a:lnTo>
                <a:cubicBezTo>
                  <a:pt x="11153045" y="2147436"/>
                  <a:pt x="11148902" y="2150083"/>
                  <a:pt x="11140961" y="2151086"/>
                </a:cubicBezTo>
                <a:lnTo>
                  <a:pt x="11138961" y="2150743"/>
                </a:lnTo>
                <a:lnTo>
                  <a:pt x="11128208" y="2160803"/>
                </a:lnTo>
                <a:cubicBezTo>
                  <a:pt x="11124962" y="2164785"/>
                  <a:pt x="11122359" y="2169258"/>
                  <a:pt x="11120691" y="2174395"/>
                </a:cubicBezTo>
                <a:cubicBezTo>
                  <a:pt x="11081770" y="2197656"/>
                  <a:pt x="10952581" y="2271077"/>
                  <a:pt x="10894683" y="2300370"/>
                </a:cubicBezTo>
                <a:cubicBezTo>
                  <a:pt x="10861781" y="2315405"/>
                  <a:pt x="10817803" y="2335857"/>
                  <a:pt x="10773300" y="2350162"/>
                </a:cubicBezTo>
                <a:cubicBezTo>
                  <a:pt x="10733414" y="2394390"/>
                  <a:pt x="10677791" y="2353706"/>
                  <a:pt x="10627668" y="2386200"/>
                </a:cubicBezTo>
                <a:cubicBezTo>
                  <a:pt x="10590276" y="2369074"/>
                  <a:pt x="10613693" y="2389253"/>
                  <a:pt x="10581895" y="2395660"/>
                </a:cubicBezTo>
                <a:cubicBezTo>
                  <a:pt x="10597733" y="2418627"/>
                  <a:pt x="10540912" y="2395212"/>
                  <a:pt x="10547790" y="2425394"/>
                </a:cubicBezTo>
                <a:cubicBezTo>
                  <a:pt x="10541784" y="2425603"/>
                  <a:pt x="10535750" y="2424857"/>
                  <a:pt x="10529643" y="2423878"/>
                </a:cubicBezTo>
                <a:lnTo>
                  <a:pt x="10526446" y="2423382"/>
                </a:lnTo>
                <a:lnTo>
                  <a:pt x="10515129" y="2426508"/>
                </a:lnTo>
                <a:lnTo>
                  <a:pt x="10491735" y="2421127"/>
                </a:lnTo>
                <a:cubicBezTo>
                  <a:pt x="10485147" y="2422161"/>
                  <a:pt x="10478389" y="2424430"/>
                  <a:pt x="10471418" y="2428664"/>
                </a:cubicBezTo>
                <a:cubicBezTo>
                  <a:pt x="10451763" y="2453636"/>
                  <a:pt x="10400774" y="2439247"/>
                  <a:pt x="10377042" y="2471569"/>
                </a:cubicBezTo>
                <a:cubicBezTo>
                  <a:pt x="10367240" y="2481286"/>
                  <a:pt x="10330319" y="2498097"/>
                  <a:pt x="10319338" y="2493192"/>
                </a:cubicBezTo>
                <a:cubicBezTo>
                  <a:pt x="10310813" y="2495031"/>
                  <a:pt x="10303331" y="2502144"/>
                  <a:pt x="10295467" y="2495050"/>
                </a:cubicBezTo>
                <a:cubicBezTo>
                  <a:pt x="10284420" y="2487261"/>
                  <a:pt x="10265794" y="2516157"/>
                  <a:pt x="10263443" y="2501919"/>
                </a:cubicBezTo>
                <a:lnTo>
                  <a:pt x="10205418" y="2509120"/>
                </a:lnTo>
                <a:cubicBezTo>
                  <a:pt x="10200696" y="2518180"/>
                  <a:pt x="10190895" y="2519327"/>
                  <a:pt x="10177759" y="2519914"/>
                </a:cubicBezTo>
                <a:lnTo>
                  <a:pt x="10165070" y="2520710"/>
                </a:lnTo>
                <a:lnTo>
                  <a:pt x="10156308" y="2534458"/>
                </a:lnTo>
                <a:cubicBezTo>
                  <a:pt x="10145406" y="2519028"/>
                  <a:pt x="10136981" y="2561781"/>
                  <a:pt x="10118267" y="2558113"/>
                </a:cubicBezTo>
                <a:lnTo>
                  <a:pt x="10083317" y="2570267"/>
                </a:lnTo>
                <a:cubicBezTo>
                  <a:pt x="10075718" y="2568198"/>
                  <a:pt x="10048011" y="2569526"/>
                  <a:pt x="10040388" y="2568603"/>
                </a:cubicBezTo>
                <a:cubicBezTo>
                  <a:pt x="9999609" y="2578704"/>
                  <a:pt x="9985545" y="2579194"/>
                  <a:pt x="9961167" y="2584118"/>
                </a:cubicBezTo>
                <a:cubicBezTo>
                  <a:pt x="9920131" y="2584260"/>
                  <a:pt x="9889892" y="2581061"/>
                  <a:pt x="9848940" y="2590886"/>
                </a:cubicBezTo>
                <a:lnTo>
                  <a:pt x="9729457" y="2611093"/>
                </a:lnTo>
                <a:cubicBezTo>
                  <a:pt x="9676207" y="2601507"/>
                  <a:pt x="9631235" y="2626730"/>
                  <a:pt x="9613704" y="2639342"/>
                </a:cubicBezTo>
                <a:cubicBezTo>
                  <a:pt x="9548152" y="2653618"/>
                  <a:pt x="9410970" y="2690964"/>
                  <a:pt x="9338590" y="2696264"/>
                </a:cubicBezTo>
                <a:lnTo>
                  <a:pt x="9232518" y="2720120"/>
                </a:lnTo>
                <a:lnTo>
                  <a:pt x="9156690" y="2730199"/>
                </a:lnTo>
                <a:lnTo>
                  <a:pt x="9054601" y="2737726"/>
                </a:lnTo>
                <a:lnTo>
                  <a:pt x="9006634" y="2741011"/>
                </a:lnTo>
                <a:lnTo>
                  <a:pt x="9006349" y="2740771"/>
                </a:lnTo>
                <a:cubicBezTo>
                  <a:pt x="9004294" y="2740551"/>
                  <a:pt x="9001475" y="2740879"/>
                  <a:pt x="8997380" y="2741982"/>
                </a:cubicBezTo>
                <a:lnTo>
                  <a:pt x="8991542" y="2744043"/>
                </a:lnTo>
                <a:lnTo>
                  <a:pt x="8975485" y="2747269"/>
                </a:lnTo>
                <a:lnTo>
                  <a:pt x="8969159" y="2746569"/>
                </a:lnTo>
                <a:lnTo>
                  <a:pt x="8964196" y="2744344"/>
                </a:lnTo>
                <a:cubicBezTo>
                  <a:pt x="8955841" y="2752295"/>
                  <a:pt x="8956668" y="2761243"/>
                  <a:pt x="8930136" y="2741156"/>
                </a:cubicBezTo>
                <a:cubicBezTo>
                  <a:pt x="8899182" y="2742176"/>
                  <a:pt x="8790451" y="2756831"/>
                  <a:pt x="8753592" y="2760388"/>
                </a:cubicBezTo>
                <a:cubicBezTo>
                  <a:pt x="8720970" y="2771108"/>
                  <a:pt x="8749345" y="2757447"/>
                  <a:pt x="8708995" y="2762489"/>
                </a:cubicBezTo>
                <a:cubicBezTo>
                  <a:pt x="8672757" y="2782024"/>
                  <a:pt x="8640293" y="2765584"/>
                  <a:pt x="8597219" y="2771061"/>
                </a:cubicBezTo>
                <a:lnTo>
                  <a:pt x="8526378" y="2756219"/>
                </a:lnTo>
                <a:lnTo>
                  <a:pt x="8512131" y="2762134"/>
                </a:lnTo>
                <a:lnTo>
                  <a:pt x="8507315" y="2765135"/>
                </a:lnTo>
                <a:cubicBezTo>
                  <a:pt x="8503797" y="2766912"/>
                  <a:pt x="8501196" y="2767723"/>
                  <a:pt x="8499116" y="2767873"/>
                </a:cubicBezTo>
                <a:lnTo>
                  <a:pt x="8498742" y="2767694"/>
                </a:lnTo>
                <a:lnTo>
                  <a:pt x="8491397" y="2770744"/>
                </a:lnTo>
                <a:lnTo>
                  <a:pt x="8368330" y="2784786"/>
                </a:lnTo>
                <a:cubicBezTo>
                  <a:pt x="8363173" y="2786811"/>
                  <a:pt x="8358881" y="2786463"/>
                  <a:pt x="8354947" y="2784980"/>
                </a:cubicBezTo>
                <a:lnTo>
                  <a:pt x="8321252" y="2801558"/>
                </a:lnTo>
                <a:lnTo>
                  <a:pt x="8315581" y="2801884"/>
                </a:lnTo>
                <a:lnTo>
                  <a:pt x="8296322" y="2815779"/>
                </a:lnTo>
                <a:lnTo>
                  <a:pt x="8285424" y="2821602"/>
                </a:lnTo>
                <a:lnTo>
                  <a:pt x="8284298" y="2826045"/>
                </a:lnTo>
                <a:cubicBezTo>
                  <a:pt x="8281994" y="2829290"/>
                  <a:pt x="8277300" y="2831938"/>
                  <a:pt x="8267224" y="2833220"/>
                </a:cubicBezTo>
                <a:lnTo>
                  <a:pt x="8264525" y="2832990"/>
                </a:lnTo>
                <a:lnTo>
                  <a:pt x="8253181" y="2842833"/>
                </a:lnTo>
                <a:cubicBezTo>
                  <a:pt x="8250007" y="2846683"/>
                  <a:pt x="8247795" y="2850965"/>
                  <a:pt x="8246982" y="2855825"/>
                </a:cubicBezTo>
                <a:cubicBezTo>
                  <a:pt x="8182975" y="2852918"/>
                  <a:pt x="8148279" y="2887040"/>
                  <a:pt x="8091420" y="2901986"/>
                </a:cubicBezTo>
                <a:cubicBezTo>
                  <a:pt x="8026616" y="2925128"/>
                  <a:pt x="7968218" y="2946364"/>
                  <a:pt x="7906555" y="2943959"/>
                </a:cubicBezTo>
                <a:cubicBezTo>
                  <a:pt x="7836267" y="2958871"/>
                  <a:pt x="7782114" y="2961102"/>
                  <a:pt x="7719893" y="2969674"/>
                </a:cubicBezTo>
                <a:lnTo>
                  <a:pt x="7615495" y="2966203"/>
                </a:lnTo>
                <a:lnTo>
                  <a:pt x="7528691" y="2972031"/>
                </a:lnTo>
                <a:lnTo>
                  <a:pt x="7520719" y="2974584"/>
                </a:lnTo>
                <a:cubicBezTo>
                  <a:pt x="7515141" y="2975923"/>
                  <a:pt x="7511320" y="2976273"/>
                  <a:pt x="7508559" y="2975919"/>
                </a:cubicBezTo>
                <a:lnTo>
                  <a:pt x="7508188" y="2975592"/>
                </a:lnTo>
                <a:lnTo>
                  <a:pt x="7496943" y="2977544"/>
                </a:lnTo>
                <a:lnTo>
                  <a:pt x="7219707" y="2983651"/>
                </a:lnTo>
                <a:lnTo>
                  <a:pt x="7202249" y="2988201"/>
                </a:lnTo>
                <a:lnTo>
                  <a:pt x="7198152" y="2993559"/>
                </a:lnTo>
                <a:cubicBezTo>
                  <a:pt x="7193259" y="2997082"/>
                  <a:pt x="7185654" y="2999221"/>
                  <a:pt x="7171956" y="2998207"/>
                </a:cubicBezTo>
                <a:lnTo>
                  <a:pt x="7098136" y="3010435"/>
                </a:lnTo>
                <a:cubicBezTo>
                  <a:pt x="7062296" y="3011413"/>
                  <a:pt x="7051336" y="3012390"/>
                  <a:pt x="7019644" y="3010061"/>
                </a:cubicBezTo>
                <a:cubicBezTo>
                  <a:pt x="6938675" y="3020999"/>
                  <a:pt x="6944793" y="3045165"/>
                  <a:pt x="6905294" y="3039567"/>
                </a:cubicBezTo>
                <a:cubicBezTo>
                  <a:pt x="6873070" y="3034359"/>
                  <a:pt x="6789137" y="3053433"/>
                  <a:pt x="6709370" y="3067522"/>
                </a:cubicBezTo>
                <a:cubicBezTo>
                  <a:pt x="6650254" y="3076977"/>
                  <a:pt x="6629253" y="3091078"/>
                  <a:pt x="6550602" y="3096298"/>
                </a:cubicBezTo>
                <a:cubicBezTo>
                  <a:pt x="6473302" y="3140388"/>
                  <a:pt x="6410843" y="3116665"/>
                  <a:pt x="6318708" y="3143098"/>
                </a:cubicBezTo>
                <a:cubicBezTo>
                  <a:pt x="6298698" y="3158620"/>
                  <a:pt x="6210439" y="3141427"/>
                  <a:pt x="6169822" y="3145185"/>
                </a:cubicBezTo>
                <a:cubicBezTo>
                  <a:pt x="6129203" y="3148943"/>
                  <a:pt x="6091688" y="3162491"/>
                  <a:pt x="6074996" y="3165647"/>
                </a:cubicBezTo>
                <a:lnTo>
                  <a:pt x="6069677" y="3164110"/>
                </a:lnTo>
                <a:lnTo>
                  <a:pt x="6049786" y="3164793"/>
                </a:lnTo>
                <a:lnTo>
                  <a:pt x="6042433" y="3156444"/>
                </a:lnTo>
                <a:lnTo>
                  <a:pt x="6011238" y="3151351"/>
                </a:lnTo>
                <a:cubicBezTo>
                  <a:pt x="5999830" y="3150764"/>
                  <a:pt x="5971276" y="3151677"/>
                  <a:pt x="5958523" y="3154995"/>
                </a:cubicBezTo>
                <a:lnTo>
                  <a:pt x="5760067" y="3170687"/>
                </a:lnTo>
                <a:lnTo>
                  <a:pt x="5628108" y="3171710"/>
                </a:lnTo>
                <a:lnTo>
                  <a:pt x="5472054" y="3157690"/>
                </a:lnTo>
                <a:cubicBezTo>
                  <a:pt x="5479284" y="3144662"/>
                  <a:pt x="5440157" y="3158728"/>
                  <a:pt x="5433909" y="3146437"/>
                </a:cubicBezTo>
                <a:cubicBezTo>
                  <a:pt x="5430517" y="3136405"/>
                  <a:pt x="5392976" y="3131721"/>
                  <a:pt x="5382817" y="3128735"/>
                </a:cubicBezTo>
                <a:lnTo>
                  <a:pt x="5262912" y="3108318"/>
                </a:lnTo>
                <a:cubicBezTo>
                  <a:pt x="5252746" y="3108134"/>
                  <a:pt x="5231699" y="3099824"/>
                  <a:pt x="5224109" y="3097194"/>
                </a:cubicBezTo>
                <a:lnTo>
                  <a:pt x="5175808" y="3094204"/>
                </a:lnTo>
                <a:lnTo>
                  <a:pt x="5157702" y="3086981"/>
                </a:lnTo>
                <a:lnTo>
                  <a:pt x="5143747" y="3083581"/>
                </a:lnTo>
                <a:lnTo>
                  <a:pt x="5140744" y="3081480"/>
                </a:lnTo>
                <a:cubicBezTo>
                  <a:pt x="5135026" y="3077440"/>
                  <a:pt x="5129229" y="3073629"/>
                  <a:pt x="5122807" y="3070627"/>
                </a:cubicBezTo>
                <a:cubicBezTo>
                  <a:pt x="5109467" y="3099246"/>
                  <a:pt x="5066004" y="3049810"/>
                  <a:pt x="5066938" y="3077198"/>
                </a:cubicBezTo>
                <a:cubicBezTo>
                  <a:pt x="5029345" y="3065682"/>
                  <a:pt x="5040096" y="3094771"/>
                  <a:pt x="5012662" y="3060817"/>
                </a:cubicBezTo>
                <a:cubicBezTo>
                  <a:pt x="4938174" y="3061200"/>
                  <a:pt x="4917504" y="3074207"/>
                  <a:pt x="4841589" y="3036800"/>
                </a:cubicBezTo>
                <a:cubicBezTo>
                  <a:pt x="4807890" y="3020158"/>
                  <a:pt x="4785258" y="3009012"/>
                  <a:pt x="4763595" y="3009032"/>
                </a:cubicBezTo>
                <a:cubicBezTo>
                  <a:pt x="4742475" y="3004532"/>
                  <a:pt x="4730631" y="3001709"/>
                  <a:pt x="4724334" y="3000018"/>
                </a:cubicBezTo>
                <a:lnTo>
                  <a:pt x="4722324" y="2999269"/>
                </a:lnTo>
                <a:lnTo>
                  <a:pt x="4723259" y="2999058"/>
                </a:lnTo>
                <a:cubicBezTo>
                  <a:pt x="4722296" y="2998416"/>
                  <a:pt x="4719415" y="2997810"/>
                  <a:pt x="4718350" y="2997788"/>
                </a:cubicBezTo>
                <a:lnTo>
                  <a:pt x="4722324" y="2999269"/>
                </a:lnTo>
                <a:lnTo>
                  <a:pt x="4716674" y="3000544"/>
                </a:lnTo>
                <a:cubicBezTo>
                  <a:pt x="4681300" y="2993588"/>
                  <a:pt x="4525895" y="2992780"/>
                  <a:pt x="4516962" y="2990642"/>
                </a:cubicBezTo>
                <a:cubicBezTo>
                  <a:pt x="4458971" y="2977530"/>
                  <a:pt x="4463810" y="2976789"/>
                  <a:pt x="4429691" y="2979991"/>
                </a:cubicBezTo>
                <a:cubicBezTo>
                  <a:pt x="4424455" y="2983362"/>
                  <a:pt x="4370126" y="2977068"/>
                  <a:pt x="4364023" y="2978645"/>
                </a:cubicBezTo>
                <a:lnTo>
                  <a:pt x="4318114" y="2985260"/>
                </a:lnTo>
                <a:lnTo>
                  <a:pt x="4316258" y="2983919"/>
                </a:lnTo>
                <a:cubicBezTo>
                  <a:pt x="4307275" y="2980548"/>
                  <a:pt x="4301145" y="2980549"/>
                  <a:pt x="4296292" y="2982040"/>
                </a:cubicBezTo>
                <a:lnTo>
                  <a:pt x="4291212" y="2984957"/>
                </a:lnTo>
                <a:lnTo>
                  <a:pt x="4277290" y="2984711"/>
                </a:lnTo>
                <a:lnTo>
                  <a:pt x="4249265" y="2987035"/>
                </a:lnTo>
                <a:lnTo>
                  <a:pt x="4203199" y="2984240"/>
                </a:lnTo>
                <a:cubicBezTo>
                  <a:pt x="4203096" y="2983820"/>
                  <a:pt x="4202995" y="2983401"/>
                  <a:pt x="4202893" y="2982981"/>
                </a:cubicBezTo>
                <a:cubicBezTo>
                  <a:pt x="4201267" y="2980144"/>
                  <a:pt x="4198292" y="2978025"/>
                  <a:pt x="4192396" y="2977347"/>
                </a:cubicBezTo>
                <a:cubicBezTo>
                  <a:pt x="4205365" y="2960058"/>
                  <a:pt x="4162425" y="2961953"/>
                  <a:pt x="4143893" y="2961482"/>
                </a:cubicBezTo>
                <a:cubicBezTo>
                  <a:pt x="4125868" y="2954416"/>
                  <a:pt x="4100250" y="2940836"/>
                  <a:pt x="4084245" y="2934949"/>
                </a:cubicBezTo>
                <a:lnTo>
                  <a:pt x="4075694" y="2934114"/>
                </a:lnTo>
                <a:cubicBezTo>
                  <a:pt x="4075655" y="2934013"/>
                  <a:pt x="4075614" y="2933914"/>
                  <a:pt x="4075575" y="2933815"/>
                </a:cubicBezTo>
                <a:cubicBezTo>
                  <a:pt x="4073829" y="2933031"/>
                  <a:pt x="4071057" y="2932530"/>
                  <a:pt x="4066658" y="2932371"/>
                </a:cubicBezTo>
                <a:lnTo>
                  <a:pt x="4060102" y="2932589"/>
                </a:lnTo>
                <a:lnTo>
                  <a:pt x="4043512" y="2930968"/>
                </a:lnTo>
                <a:lnTo>
                  <a:pt x="4038145" y="2928534"/>
                </a:lnTo>
                <a:lnTo>
                  <a:pt x="4036511" y="2924867"/>
                </a:lnTo>
                <a:lnTo>
                  <a:pt x="4034926" y="2925102"/>
                </a:lnTo>
                <a:cubicBezTo>
                  <a:pt x="4022576" y="2929966"/>
                  <a:pt x="4018025" y="2938342"/>
                  <a:pt x="4005686" y="2912534"/>
                </a:cubicBezTo>
                <a:lnTo>
                  <a:pt x="3937994" y="2895077"/>
                </a:lnTo>
                <a:cubicBezTo>
                  <a:pt x="3921658" y="2902801"/>
                  <a:pt x="3909686" y="2898112"/>
                  <a:pt x="3898423" y="2889422"/>
                </a:cubicBezTo>
                <a:cubicBezTo>
                  <a:pt x="3862243" y="2889918"/>
                  <a:pt x="3830779" y="2876048"/>
                  <a:pt x="3790908" y="2869184"/>
                </a:cubicBezTo>
                <a:cubicBezTo>
                  <a:pt x="3742158" y="2854478"/>
                  <a:pt x="3726280" y="2852501"/>
                  <a:pt x="3683661" y="2845261"/>
                </a:cubicBezTo>
                <a:lnTo>
                  <a:pt x="3611183" y="2812990"/>
                </a:lnTo>
                <a:lnTo>
                  <a:pt x="3605003" y="2814352"/>
                </a:lnTo>
                <a:cubicBezTo>
                  <a:pt x="3600731" y="2814971"/>
                  <a:pt x="3597877" y="2814971"/>
                  <a:pt x="3595884" y="2814516"/>
                </a:cubicBezTo>
                <a:lnTo>
                  <a:pt x="3595649" y="2814247"/>
                </a:lnTo>
                <a:lnTo>
                  <a:pt x="3587126" y="2814937"/>
                </a:lnTo>
                <a:cubicBezTo>
                  <a:pt x="3572774" y="2816728"/>
                  <a:pt x="3550540" y="2802529"/>
                  <a:pt x="3537283" y="2805238"/>
                </a:cubicBezTo>
                <a:cubicBezTo>
                  <a:pt x="3515092" y="2800942"/>
                  <a:pt x="3489773" y="2807207"/>
                  <a:pt x="3474371" y="2801577"/>
                </a:cubicBezTo>
                <a:lnTo>
                  <a:pt x="3401876" y="2789529"/>
                </a:lnTo>
                <a:lnTo>
                  <a:pt x="3365036" y="2806481"/>
                </a:lnTo>
                <a:cubicBezTo>
                  <a:pt x="3361007" y="2808779"/>
                  <a:pt x="3355145" y="2809857"/>
                  <a:pt x="3345174" y="2808163"/>
                </a:cubicBezTo>
                <a:lnTo>
                  <a:pt x="3342846" y="2807188"/>
                </a:lnTo>
                <a:cubicBezTo>
                  <a:pt x="3337528" y="2809659"/>
                  <a:pt x="3296694" y="2810789"/>
                  <a:pt x="3263504" y="2813065"/>
                </a:cubicBezTo>
                <a:cubicBezTo>
                  <a:pt x="3210873" y="2815406"/>
                  <a:pt x="3204538" y="2823378"/>
                  <a:pt x="3143704" y="2820840"/>
                </a:cubicBezTo>
                <a:cubicBezTo>
                  <a:pt x="3083839" y="2822069"/>
                  <a:pt x="3073438" y="2828075"/>
                  <a:pt x="3031439" y="2823483"/>
                </a:cubicBezTo>
                <a:lnTo>
                  <a:pt x="2782717" y="2845304"/>
                </a:lnTo>
                <a:cubicBezTo>
                  <a:pt x="2720447" y="2872959"/>
                  <a:pt x="2718750" y="2842390"/>
                  <a:pt x="2647675" y="2855840"/>
                </a:cubicBezTo>
                <a:cubicBezTo>
                  <a:pt x="2583664" y="2795905"/>
                  <a:pt x="2609849" y="2834173"/>
                  <a:pt x="2569176" y="2829599"/>
                </a:cubicBezTo>
                <a:lnTo>
                  <a:pt x="2444403" y="2843500"/>
                </a:lnTo>
                <a:cubicBezTo>
                  <a:pt x="2412730" y="2860060"/>
                  <a:pt x="2355175" y="2829971"/>
                  <a:pt x="2316260" y="2851967"/>
                </a:cubicBezTo>
                <a:cubicBezTo>
                  <a:pt x="2277148" y="2852505"/>
                  <a:pt x="2234330" y="2848310"/>
                  <a:pt x="2209726" y="2846734"/>
                </a:cubicBezTo>
                <a:cubicBezTo>
                  <a:pt x="2172984" y="2843077"/>
                  <a:pt x="2131016" y="2834145"/>
                  <a:pt x="2095813" y="2830023"/>
                </a:cubicBezTo>
                <a:cubicBezTo>
                  <a:pt x="2078687" y="2843632"/>
                  <a:pt x="2046700" y="2821328"/>
                  <a:pt x="1998504" y="2822003"/>
                </a:cubicBezTo>
                <a:cubicBezTo>
                  <a:pt x="1979851" y="2837650"/>
                  <a:pt x="1965997" y="2822267"/>
                  <a:pt x="1929320" y="2843948"/>
                </a:cubicBezTo>
                <a:cubicBezTo>
                  <a:pt x="1927506" y="2842156"/>
                  <a:pt x="1925308" y="2840529"/>
                  <a:pt x="1922798" y="2839117"/>
                </a:cubicBezTo>
                <a:cubicBezTo>
                  <a:pt x="1908224" y="2830923"/>
                  <a:pt x="1886476" y="2831636"/>
                  <a:pt x="1874228" y="2840712"/>
                </a:cubicBezTo>
                <a:cubicBezTo>
                  <a:pt x="1844711" y="2855471"/>
                  <a:pt x="1815838" y="2863248"/>
                  <a:pt x="1787803" y="2868334"/>
                </a:cubicBezTo>
                <a:lnTo>
                  <a:pt x="1739352" y="2863283"/>
                </a:lnTo>
                <a:cubicBezTo>
                  <a:pt x="1720756" y="2859717"/>
                  <a:pt x="1697809" y="2850808"/>
                  <a:pt x="1676219" y="2846934"/>
                </a:cubicBezTo>
                <a:cubicBezTo>
                  <a:pt x="1653856" y="2845729"/>
                  <a:pt x="1629782" y="2852334"/>
                  <a:pt x="1609817" y="2840037"/>
                </a:cubicBezTo>
                <a:cubicBezTo>
                  <a:pt x="1570834" y="2828361"/>
                  <a:pt x="1525521" y="2848516"/>
                  <a:pt x="1497258" y="2814447"/>
                </a:cubicBezTo>
                <a:cubicBezTo>
                  <a:pt x="1419429" y="2799738"/>
                  <a:pt x="1265224" y="2779725"/>
                  <a:pt x="1151127" y="2765012"/>
                </a:cubicBezTo>
                <a:cubicBezTo>
                  <a:pt x="1044820" y="2755201"/>
                  <a:pt x="911490" y="2756949"/>
                  <a:pt x="859417" y="2755579"/>
                </a:cubicBezTo>
                <a:lnTo>
                  <a:pt x="838688" y="2756792"/>
                </a:lnTo>
                <a:cubicBezTo>
                  <a:pt x="829380" y="2753383"/>
                  <a:pt x="823010" y="2753358"/>
                  <a:pt x="817957" y="2754828"/>
                </a:cubicBezTo>
                <a:lnTo>
                  <a:pt x="812654" y="2757722"/>
                </a:lnTo>
                <a:lnTo>
                  <a:pt x="721195" y="2756632"/>
                </a:lnTo>
                <a:cubicBezTo>
                  <a:pt x="721095" y="2756212"/>
                  <a:pt x="720991" y="2755791"/>
                  <a:pt x="720890" y="2755370"/>
                </a:cubicBezTo>
                <a:cubicBezTo>
                  <a:pt x="719222" y="2752527"/>
                  <a:pt x="716144" y="2750395"/>
                  <a:pt x="710023" y="2749693"/>
                </a:cubicBezTo>
                <a:cubicBezTo>
                  <a:pt x="689532" y="2741604"/>
                  <a:pt x="619665" y="2714421"/>
                  <a:pt x="597940" y="2706835"/>
                </a:cubicBezTo>
                <a:cubicBezTo>
                  <a:pt x="587430" y="2706236"/>
                  <a:pt x="583862" y="2704593"/>
                  <a:pt x="579683" y="2704183"/>
                </a:cubicBezTo>
                <a:lnTo>
                  <a:pt x="572865" y="2704372"/>
                </a:lnTo>
                <a:cubicBezTo>
                  <a:pt x="550627" y="2698066"/>
                  <a:pt x="474197" y="2673651"/>
                  <a:pt x="446247" y="2666342"/>
                </a:cubicBezTo>
                <a:cubicBezTo>
                  <a:pt x="429213" y="2673994"/>
                  <a:pt x="416808" y="2669256"/>
                  <a:pt x="405163" y="2660519"/>
                </a:cubicBezTo>
                <a:cubicBezTo>
                  <a:pt x="367566" y="2660861"/>
                  <a:pt x="334968" y="2646856"/>
                  <a:pt x="293583" y="2639823"/>
                </a:cubicBezTo>
                <a:lnTo>
                  <a:pt x="119529" y="2588018"/>
                </a:lnTo>
                <a:cubicBezTo>
                  <a:pt x="73377" y="2578908"/>
                  <a:pt x="36403" y="2586550"/>
                  <a:pt x="16674" y="2585162"/>
                </a:cubicBezTo>
                <a:lnTo>
                  <a:pt x="1150" y="2579693"/>
                </a:lnTo>
                <a:cubicBezTo>
                  <a:pt x="-1438" y="2323697"/>
                  <a:pt x="1148" y="1341304"/>
                  <a:pt x="1148" y="1049184"/>
                </a:cubicBezTo>
                <a:lnTo>
                  <a:pt x="1148" y="0"/>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4D318BD7-297D-3DAC-34F0-1382129CDBC6}"/>
              </a:ext>
            </a:extLst>
          </p:cNvPr>
          <p:cNvSpPr>
            <a:spLocks noGrp="1"/>
          </p:cNvSpPr>
          <p:nvPr>
            <p:ph type="title"/>
          </p:nvPr>
        </p:nvSpPr>
        <p:spPr>
          <a:xfrm>
            <a:off x="1137036" y="548640"/>
            <a:ext cx="9916632" cy="1188720"/>
          </a:xfrm>
          <a:ln w="38100">
            <a:solidFill>
              <a:srgbClr val="FFC000"/>
            </a:solidFill>
          </a:ln>
        </p:spPr>
        <p:txBody>
          <a:bodyPr>
            <a:normAutofit/>
          </a:bodyPr>
          <a:lstStyle/>
          <a:p>
            <a:pPr algn="ctr"/>
            <a:r>
              <a:rPr lang="en-US" sz="4800" b="1">
                <a:solidFill>
                  <a:schemeClr val="tx1">
                    <a:lumMod val="85000"/>
                    <a:lumOff val="15000"/>
                  </a:schemeClr>
                </a:solidFill>
                <a:ea typeface="Calibri Light"/>
                <a:cs typeface="Calibri Light"/>
              </a:rPr>
              <a:t>Physical Education</a:t>
            </a:r>
            <a:endParaRPr lang="en-US" sz="4800" b="1">
              <a:solidFill>
                <a:schemeClr val="tx1">
                  <a:lumMod val="85000"/>
                  <a:lumOff val="15000"/>
                </a:schemeClr>
              </a:solidFill>
            </a:endParaRPr>
          </a:p>
        </p:txBody>
      </p:sp>
      <p:sp>
        <p:nvSpPr>
          <p:cNvPr id="3" name="Content Placeholder 2">
            <a:extLst>
              <a:ext uri="{FF2B5EF4-FFF2-40B4-BE49-F238E27FC236}">
                <a16:creationId xmlns:a16="http://schemas.microsoft.com/office/drawing/2014/main" id="{3ED3A0F3-0E45-E676-6B09-6E1DB369689B}"/>
              </a:ext>
            </a:extLst>
          </p:cNvPr>
          <p:cNvSpPr>
            <a:spLocks noGrp="1"/>
          </p:cNvSpPr>
          <p:nvPr>
            <p:ph idx="1"/>
          </p:nvPr>
        </p:nvSpPr>
        <p:spPr>
          <a:xfrm>
            <a:off x="1558212" y="1866122"/>
            <a:ext cx="8675801" cy="4250801"/>
          </a:xfrm>
        </p:spPr>
        <p:txBody>
          <a:bodyPr vert="horz" lIns="91440" tIns="45720" rIns="91440" bIns="45720" rtlCol="0" anchor="ctr">
            <a:normAutofit fontScale="92500" lnSpcReduction="20000"/>
          </a:bodyPr>
          <a:lstStyle/>
          <a:p>
            <a:r>
              <a:rPr lang="en-US" sz="2400">
                <a:solidFill>
                  <a:schemeClr val="tx1">
                    <a:lumMod val="85000"/>
                    <a:lumOff val="15000"/>
                  </a:schemeClr>
                </a:solidFill>
                <a:latin typeface="Arial"/>
                <a:cs typeface="Arial"/>
              </a:rPr>
              <a:t>Every student is required to take a PE course.</a:t>
            </a:r>
          </a:p>
          <a:p>
            <a:r>
              <a:rPr lang="en-US" sz="2400">
                <a:solidFill>
                  <a:schemeClr val="tx1">
                    <a:lumMod val="85000"/>
                    <a:lumOff val="15000"/>
                  </a:schemeClr>
                </a:solidFill>
                <a:latin typeface="Arial"/>
                <a:cs typeface="Arial"/>
              </a:rPr>
              <a:t>Your options include:</a:t>
            </a:r>
          </a:p>
          <a:p>
            <a:pPr lvl="1"/>
            <a:r>
              <a:rPr lang="en-US">
                <a:solidFill>
                  <a:schemeClr val="tx1">
                    <a:lumMod val="85000"/>
                    <a:lumOff val="15000"/>
                  </a:schemeClr>
                </a:solidFill>
                <a:latin typeface="Arial"/>
                <a:cs typeface="Arial"/>
              </a:rPr>
              <a:t>PE</a:t>
            </a:r>
          </a:p>
          <a:p>
            <a:pPr lvl="1"/>
            <a:r>
              <a:rPr lang="en-US">
                <a:solidFill>
                  <a:schemeClr val="tx1">
                    <a:lumMod val="85000"/>
                    <a:lumOff val="15000"/>
                  </a:schemeClr>
                </a:solidFill>
                <a:latin typeface="Arial"/>
                <a:cs typeface="Arial"/>
              </a:rPr>
              <a:t>6</a:t>
            </a:r>
            <a:r>
              <a:rPr lang="en-US" baseline="30000">
                <a:solidFill>
                  <a:schemeClr val="tx1">
                    <a:lumMod val="85000"/>
                    <a:lumOff val="15000"/>
                  </a:schemeClr>
                </a:solidFill>
                <a:latin typeface="Arial"/>
                <a:cs typeface="Arial"/>
              </a:rPr>
              <a:t>th</a:t>
            </a:r>
            <a:r>
              <a:rPr lang="en-US">
                <a:solidFill>
                  <a:schemeClr val="tx1">
                    <a:lumMod val="85000"/>
                    <a:lumOff val="15000"/>
                  </a:schemeClr>
                </a:solidFill>
                <a:latin typeface="Arial"/>
                <a:cs typeface="Arial"/>
              </a:rPr>
              <a:t> Grade Pre-Athletics (Physical Required)</a:t>
            </a:r>
          </a:p>
          <a:p>
            <a:pPr lvl="1"/>
            <a:r>
              <a:rPr lang="en-US">
                <a:solidFill>
                  <a:schemeClr val="tx1">
                    <a:lumMod val="85000"/>
                    <a:lumOff val="15000"/>
                  </a:schemeClr>
                </a:solidFill>
                <a:latin typeface="Arial"/>
                <a:cs typeface="Arial"/>
              </a:rPr>
              <a:t>7</a:t>
            </a:r>
            <a:r>
              <a:rPr lang="en-US" baseline="30000">
                <a:solidFill>
                  <a:schemeClr val="tx1">
                    <a:lumMod val="85000"/>
                    <a:lumOff val="15000"/>
                  </a:schemeClr>
                </a:solidFill>
                <a:latin typeface="Arial"/>
                <a:cs typeface="Arial"/>
              </a:rPr>
              <a:t>th</a:t>
            </a:r>
            <a:r>
              <a:rPr lang="en-US">
                <a:solidFill>
                  <a:schemeClr val="tx1">
                    <a:lumMod val="85000"/>
                    <a:lumOff val="15000"/>
                  </a:schemeClr>
                </a:solidFill>
                <a:latin typeface="Arial"/>
                <a:cs typeface="Arial"/>
              </a:rPr>
              <a:t> &amp; 8</a:t>
            </a:r>
            <a:r>
              <a:rPr lang="en-US" baseline="30000">
                <a:solidFill>
                  <a:schemeClr val="tx1">
                    <a:lumMod val="85000"/>
                    <a:lumOff val="15000"/>
                  </a:schemeClr>
                </a:solidFill>
                <a:latin typeface="Arial"/>
                <a:cs typeface="Arial"/>
              </a:rPr>
              <a:t>th</a:t>
            </a:r>
            <a:r>
              <a:rPr lang="en-US">
                <a:solidFill>
                  <a:schemeClr val="tx1">
                    <a:lumMod val="85000"/>
                    <a:lumOff val="15000"/>
                  </a:schemeClr>
                </a:solidFill>
                <a:latin typeface="Arial"/>
                <a:cs typeface="Arial"/>
              </a:rPr>
              <a:t> Grade Athletics (Coach Approval Required)</a:t>
            </a:r>
          </a:p>
          <a:p>
            <a:pPr lvl="1"/>
            <a:r>
              <a:rPr lang="en-US">
                <a:solidFill>
                  <a:schemeClr val="tx1">
                    <a:lumMod val="85000"/>
                    <a:lumOff val="15000"/>
                  </a:schemeClr>
                </a:solidFill>
                <a:latin typeface="Arial"/>
                <a:cs typeface="Arial"/>
              </a:rPr>
              <a:t>Kickstart (Must meet prerequisite requirements for 7</a:t>
            </a:r>
            <a:r>
              <a:rPr lang="en-US" baseline="30000">
                <a:solidFill>
                  <a:schemeClr val="tx1">
                    <a:lumMod val="85000"/>
                    <a:lumOff val="15000"/>
                  </a:schemeClr>
                </a:solidFill>
                <a:latin typeface="Arial"/>
                <a:cs typeface="Arial"/>
              </a:rPr>
              <a:t>th</a:t>
            </a:r>
            <a:r>
              <a:rPr lang="en-US">
                <a:solidFill>
                  <a:schemeClr val="tx1">
                    <a:lumMod val="85000"/>
                    <a:lumOff val="15000"/>
                  </a:schemeClr>
                </a:solidFill>
                <a:latin typeface="Arial"/>
                <a:cs typeface="Arial"/>
              </a:rPr>
              <a:t> &amp; 8</a:t>
            </a:r>
            <a:r>
              <a:rPr lang="en-US" baseline="30000">
                <a:solidFill>
                  <a:schemeClr val="tx1">
                    <a:lumMod val="85000"/>
                    <a:lumOff val="15000"/>
                  </a:schemeClr>
                </a:solidFill>
                <a:latin typeface="Arial"/>
                <a:cs typeface="Arial"/>
              </a:rPr>
              <a:t>th</a:t>
            </a:r>
            <a:r>
              <a:rPr lang="en-US">
                <a:solidFill>
                  <a:schemeClr val="tx1">
                    <a:lumMod val="85000"/>
                    <a:lumOff val="15000"/>
                  </a:schemeClr>
                </a:solidFill>
                <a:latin typeface="Arial"/>
                <a:cs typeface="Arial"/>
              </a:rPr>
              <a:t> grade students)</a:t>
            </a:r>
          </a:p>
          <a:p>
            <a:pPr lvl="1"/>
            <a:r>
              <a:rPr lang="en-US">
                <a:solidFill>
                  <a:schemeClr val="tx1">
                    <a:lumMod val="85000"/>
                    <a:lumOff val="15000"/>
                  </a:schemeClr>
                </a:solidFill>
                <a:latin typeface="Arial"/>
                <a:cs typeface="Arial"/>
              </a:rPr>
              <a:t>Dance (</a:t>
            </a:r>
            <a:r>
              <a:rPr lang="en-US" u="sng">
                <a:solidFill>
                  <a:schemeClr val="tx1">
                    <a:lumMod val="85000"/>
                    <a:lumOff val="15000"/>
                  </a:schemeClr>
                </a:solidFill>
                <a:latin typeface="Arial"/>
                <a:cs typeface="Arial"/>
              </a:rPr>
              <a:t>8th graders only</a:t>
            </a:r>
            <a:r>
              <a:rPr lang="en-US">
                <a:solidFill>
                  <a:schemeClr val="tx1">
                    <a:lumMod val="85000"/>
                    <a:lumOff val="15000"/>
                  </a:schemeClr>
                </a:solidFill>
                <a:latin typeface="Arial"/>
                <a:cs typeface="Arial"/>
              </a:rPr>
              <a:t>)</a:t>
            </a:r>
          </a:p>
          <a:p>
            <a:pPr marL="685800"/>
            <a:r>
              <a:rPr lang="en-US" sz="2400" b="1">
                <a:solidFill>
                  <a:schemeClr val="tx1">
                    <a:lumMod val="85000"/>
                    <a:lumOff val="15000"/>
                  </a:schemeClr>
                </a:solidFill>
                <a:latin typeface="Arial"/>
                <a:cs typeface="Arial"/>
              </a:rPr>
              <a:t>Space in Kickstart and Dance is limited. Not all students who request these courses will be placed. </a:t>
            </a:r>
            <a:endParaRPr lang="en-US" sz="2400">
              <a:solidFill>
                <a:schemeClr val="tx1">
                  <a:lumMod val="85000"/>
                  <a:lumOff val="15000"/>
                </a:schemeClr>
              </a:solidFill>
              <a:latin typeface="Arial"/>
              <a:cs typeface="Arial"/>
            </a:endParaRPr>
          </a:p>
          <a:p>
            <a:r>
              <a:rPr lang="en-US" sz="2400">
                <a:solidFill>
                  <a:schemeClr val="tx1">
                    <a:lumMod val="85000"/>
                    <a:lumOff val="15000"/>
                  </a:schemeClr>
                </a:solidFill>
                <a:latin typeface="Arial"/>
                <a:cs typeface="Arial"/>
              </a:rPr>
              <a:t>If you plan to be in Off-Campus PE, please select regular PE on your worksheet. You will be placed in OCPE over summer pending approval from the FBISD athletics department.</a:t>
            </a:r>
            <a:endParaRPr lang="en-US" sz="2400">
              <a:solidFill>
                <a:schemeClr val="tx1">
                  <a:lumMod val="85000"/>
                  <a:lumOff val="15000"/>
                </a:schemeClr>
              </a:solidFill>
            </a:endParaRPr>
          </a:p>
        </p:txBody>
      </p:sp>
    </p:spTree>
    <p:extLst>
      <p:ext uri="{BB962C8B-B14F-4D97-AF65-F5344CB8AC3E}">
        <p14:creationId xmlns:p14="http://schemas.microsoft.com/office/powerpoint/2010/main" val="385785071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6128F3BD-7564-4310-B528-888E64F8757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F89B8E28-0B7B-236C-6ABA-4B3A18C667AE}"/>
              </a:ext>
            </a:extLst>
          </p:cNvPr>
          <p:cNvSpPr>
            <a:spLocks noGrp="1"/>
          </p:cNvSpPr>
          <p:nvPr>
            <p:ph type="title"/>
          </p:nvPr>
        </p:nvSpPr>
        <p:spPr>
          <a:xfrm>
            <a:off x="1137036" y="609600"/>
            <a:ext cx="8548386" cy="1282459"/>
          </a:xfrm>
          <a:ln w="38100">
            <a:solidFill>
              <a:srgbClr val="FFC000"/>
            </a:solidFill>
          </a:ln>
        </p:spPr>
        <p:txBody>
          <a:bodyPr>
            <a:normAutofit/>
          </a:bodyPr>
          <a:lstStyle/>
          <a:p>
            <a:pPr algn="ctr"/>
            <a:r>
              <a:rPr lang="en-US" sz="4800" b="1">
                <a:ea typeface="Calibri Light"/>
                <a:cs typeface="Calibri Light"/>
              </a:rPr>
              <a:t>Athletics/Pre-Athletics/Kickstart</a:t>
            </a:r>
            <a:endParaRPr lang="en-US" sz="4800" b="1"/>
          </a:p>
        </p:txBody>
      </p:sp>
      <p:sp>
        <p:nvSpPr>
          <p:cNvPr id="3" name="Content Placeholder 2">
            <a:extLst>
              <a:ext uri="{FF2B5EF4-FFF2-40B4-BE49-F238E27FC236}">
                <a16:creationId xmlns:a16="http://schemas.microsoft.com/office/drawing/2014/main" id="{5CDAA74A-BDC5-95E7-8D1A-75B483DC06E9}"/>
              </a:ext>
            </a:extLst>
          </p:cNvPr>
          <p:cNvSpPr>
            <a:spLocks noGrp="1"/>
          </p:cNvSpPr>
          <p:nvPr>
            <p:ph idx="1"/>
          </p:nvPr>
        </p:nvSpPr>
        <p:spPr>
          <a:xfrm>
            <a:off x="1137035" y="2147358"/>
            <a:ext cx="8548386" cy="4076394"/>
          </a:xfrm>
        </p:spPr>
        <p:txBody>
          <a:bodyPr vert="horz" lIns="91440" tIns="45720" rIns="91440" bIns="45720" rtlCol="0">
            <a:normAutofit fontScale="92500" lnSpcReduction="10000"/>
          </a:bodyPr>
          <a:lstStyle/>
          <a:p>
            <a:r>
              <a:rPr lang="en-US" sz="2500" dirty="0">
                <a:ea typeface="Calibri"/>
                <a:cs typeface="Calibri"/>
              </a:rPr>
              <a:t>Placement in Athletics is determined by the coaches.</a:t>
            </a:r>
            <a:endParaRPr lang="en-US" sz="2500" dirty="0"/>
          </a:p>
          <a:p>
            <a:r>
              <a:rPr lang="en-US" sz="2500" dirty="0">
                <a:ea typeface="Calibri"/>
                <a:cs typeface="Calibri"/>
              </a:rPr>
              <a:t>Placement in Kickstart is determined by the Kickstart instructor.  </a:t>
            </a:r>
            <a:endParaRPr lang="en-US" sz="2500" dirty="0"/>
          </a:p>
          <a:p>
            <a:r>
              <a:rPr lang="en-US" sz="2500" dirty="0">
                <a:ea typeface="Calibri"/>
                <a:cs typeface="Calibri"/>
              </a:rPr>
              <a:t>If 6</a:t>
            </a:r>
            <a:r>
              <a:rPr lang="en-US" sz="2500" baseline="30000" dirty="0">
                <a:ea typeface="Calibri"/>
                <a:cs typeface="Calibri"/>
              </a:rPr>
              <a:t>th</a:t>
            </a:r>
            <a:r>
              <a:rPr lang="en-US" sz="2500" dirty="0">
                <a:ea typeface="Calibri"/>
                <a:cs typeface="Calibri"/>
              </a:rPr>
              <a:t> graders are interested in playing a sport at </a:t>
            </a:r>
            <a:r>
              <a:rPr lang="en-US" sz="2500" dirty="0" err="1">
                <a:ea typeface="Calibri"/>
                <a:cs typeface="Calibri"/>
              </a:rPr>
              <a:t>Sartartia</a:t>
            </a:r>
            <a:r>
              <a:rPr lang="en-US" sz="2500" dirty="0">
                <a:ea typeface="Calibri"/>
                <a:cs typeface="Calibri"/>
              </a:rPr>
              <a:t> in 7</a:t>
            </a:r>
            <a:r>
              <a:rPr lang="en-US" sz="2500" baseline="30000" dirty="0">
                <a:ea typeface="Calibri"/>
                <a:cs typeface="Calibri"/>
              </a:rPr>
              <a:t>th</a:t>
            </a:r>
            <a:r>
              <a:rPr lang="en-US" sz="2500" dirty="0">
                <a:ea typeface="Calibri"/>
                <a:cs typeface="Calibri"/>
              </a:rPr>
              <a:t> grade, they will select Pre-Athletics on the worksheet. Counselors will receive a list of all approved students to be officially placed into Pre-Athletics. </a:t>
            </a:r>
            <a:r>
              <a:rPr lang="en-US" sz="2500" b="1" u="sng" dirty="0">
                <a:ea typeface="Calibri"/>
                <a:cs typeface="Calibri"/>
              </a:rPr>
              <a:t>You are required to have a physical for Pre-Athletics.</a:t>
            </a:r>
          </a:p>
          <a:p>
            <a:r>
              <a:rPr lang="en-US" sz="2500" dirty="0">
                <a:ea typeface="Calibri"/>
                <a:cs typeface="Calibri"/>
              </a:rPr>
              <a:t>If students are interested in playing a team sport as a 7</a:t>
            </a:r>
            <a:r>
              <a:rPr lang="en-US" sz="2500" baseline="30000" dirty="0">
                <a:ea typeface="Calibri"/>
                <a:cs typeface="Calibri"/>
              </a:rPr>
              <a:t>th</a:t>
            </a:r>
            <a:r>
              <a:rPr lang="en-US" sz="2500" dirty="0">
                <a:ea typeface="Calibri"/>
                <a:cs typeface="Calibri"/>
              </a:rPr>
              <a:t> or 8</a:t>
            </a:r>
            <a:r>
              <a:rPr lang="en-US" sz="2500" baseline="30000" dirty="0">
                <a:ea typeface="Calibri"/>
                <a:cs typeface="Calibri"/>
              </a:rPr>
              <a:t>th </a:t>
            </a:r>
            <a:r>
              <a:rPr lang="en-US" sz="2500" dirty="0">
                <a:ea typeface="Calibri"/>
                <a:cs typeface="Calibri"/>
              </a:rPr>
              <a:t>grader and are interested in Athletics, they will select PE on their worksheet. Counselors will receive a list of all approved students to be moved into athletics. (Students MUST have a physical)</a:t>
            </a:r>
          </a:p>
          <a:p>
            <a:r>
              <a:rPr lang="en-US" sz="2500" dirty="0">
                <a:ea typeface="Calibri"/>
                <a:cs typeface="Calibri"/>
              </a:rPr>
              <a:t>Students are </a:t>
            </a:r>
            <a:r>
              <a:rPr lang="en-US" sz="2500" u="sng" dirty="0">
                <a:ea typeface="Calibri"/>
                <a:cs typeface="Calibri"/>
              </a:rPr>
              <a:t>not</a:t>
            </a:r>
            <a:r>
              <a:rPr lang="en-US" sz="2500" dirty="0">
                <a:ea typeface="Calibri"/>
                <a:cs typeface="Calibri"/>
              </a:rPr>
              <a:t> required to be in the athletics course to try out or play a team sport.</a:t>
            </a:r>
          </a:p>
        </p:txBody>
      </p:sp>
      <p:sp>
        <p:nvSpPr>
          <p:cNvPr id="10" name="Freeform: Shape 9">
            <a:extLst>
              <a:ext uri="{FF2B5EF4-FFF2-40B4-BE49-F238E27FC236}">
                <a16:creationId xmlns:a16="http://schemas.microsoft.com/office/drawing/2014/main" id="{82AA3C4E-019E-440F-87AB-67EFA9BE6C8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10822456" y="-2"/>
            <a:ext cx="1368219" cy="6858000"/>
          </a:xfrm>
          <a:custGeom>
            <a:avLst/>
            <a:gdLst>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06772 w 1605470"/>
              <a:gd name="connsiteY131" fmla="*/ 2847273 h 6858000"/>
              <a:gd name="connsiteX132" fmla="*/ 593254 w 1605470"/>
              <a:gd name="connsiteY132" fmla="*/ 2766463 h 6858000"/>
              <a:gd name="connsiteX133" fmla="*/ 613412 w 1605470"/>
              <a:gd name="connsiteY133" fmla="*/ 2731184 h 6858000"/>
              <a:gd name="connsiteX134" fmla="*/ 555080 w 1605470"/>
              <a:gd name="connsiteY134" fmla="*/ 2538816 h 6858000"/>
              <a:gd name="connsiteX135" fmla="*/ 551827 w 1605470"/>
              <a:gd name="connsiteY135" fmla="*/ 2485734 h 6858000"/>
              <a:gd name="connsiteX136" fmla="*/ 525179 w 1605470"/>
              <a:gd name="connsiteY136" fmla="*/ 2447068 h 6858000"/>
              <a:gd name="connsiteX137" fmla="*/ 529511 w 1605470"/>
              <a:gd name="connsiteY137" fmla="*/ 2425819 h 6858000"/>
              <a:gd name="connsiteX138" fmla="*/ 530521 w 1605470"/>
              <a:gd name="connsiteY138" fmla="*/ 2422066 h 6858000"/>
              <a:gd name="connsiteX139" fmla="*/ 528878 w 1605470"/>
              <a:gd name="connsiteY139" fmla="*/ 2408971 h 6858000"/>
              <a:gd name="connsiteX140" fmla="*/ 535510 w 1605470"/>
              <a:gd name="connsiteY140" fmla="*/ 2402874 h 6858000"/>
              <a:gd name="connsiteX141" fmla="*/ 538122 w 1605470"/>
              <a:gd name="connsiteY141" fmla="*/ 2381443 h 6858000"/>
              <a:gd name="connsiteX142" fmla="*/ 533116 w 1605470"/>
              <a:gd name="connsiteY142" fmla="*/ 2358011 h 6858000"/>
              <a:gd name="connsiteX143" fmla="*/ 501423 w 1605470"/>
              <a:gd name="connsiteY143" fmla="*/ 2249479 h 6858000"/>
              <a:gd name="connsiteX144" fmla="*/ 486968 w 1605470"/>
              <a:gd name="connsiteY144" fmla="*/ 2182937 h 6858000"/>
              <a:gd name="connsiteX145" fmla="*/ 488555 w 1605470"/>
              <a:gd name="connsiteY145" fmla="*/ 2155135 h 6858000"/>
              <a:gd name="connsiteX146" fmla="*/ 486013 w 1605470"/>
              <a:gd name="connsiteY146" fmla="*/ 2118008 h 6858000"/>
              <a:gd name="connsiteX147" fmla="*/ 487006 w 1605470"/>
              <a:gd name="connsiteY147" fmla="*/ 2050531 h 6858000"/>
              <a:gd name="connsiteX148" fmla="*/ 478812 w 1605470"/>
              <a:gd name="connsiteY148" fmla="*/ 1963269 h 6858000"/>
              <a:gd name="connsiteX149" fmla="*/ 442619 w 1605470"/>
              <a:gd name="connsiteY149" fmla="*/ 1910499 h 6858000"/>
              <a:gd name="connsiteX150" fmla="*/ 446785 w 1605470"/>
              <a:gd name="connsiteY150" fmla="*/ 1903212 h 6858000"/>
              <a:gd name="connsiteX151" fmla="*/ 436547 w 1605470"/>
              <a:gd name="connsiteY151" fmla="*/ 1861531 h 6858000"/>
              <a:gd name="connsiteX152" fmla="*/ 364290 w 1605470"/>
              <a:gd name="connsiteY152" fmla="*/ 1728772 h 6858000"/>
              <a:gd name="connsiteX153" fmla="*/ 345287 w 1605470"/>
              <a:gd name="connsiteY153" fmla="*/ 1646953 h 6858000"/>
              <a:gd name="connsiteX154" fmla="*/ 344412 w 1605470"/>
              <a:gd name="connsiteY154" fmla="*/ 1615777 h 6858000"/>
              <a:gd name="connsiteX155" fmla="*/ 342578 w 1605470"/>
              <a:gd name="connsiteY155" fmla="*/ 1563678 h 6858000"/>
              <a:gd name="connsiteX156" fmla="*/ 355658 w 1605470"/>
              <a:gd name="connsiteY156" fmla="*/ 1519474 h 6858000"/>
              <a:gd name="connsiteX157" fmla="*/ 348400 w 1605470"/>
              <a:gd name="connsiteY157" fmla="*/ 1477995 h 6858000"/>
              <a:gd name="connsiteX158" fmla="*/ 328025 w 1605470"/>
              <a:gd name="connsiteY158" fmla="*/ 1475165 h 6858000"/>
              <a:gd name="connsiteX159" fmla="*/ 326326 w 1605470"/>
              <a:gd name="connsiteY159" fmla="*/ 1428585 h 6858000"/>
              <a:gd name="connsiteX160" fmla="*/ 325799 w 1605470"/>
              <a:gd name="connsiteY160" fmla="*/ 1357181 h 6858000"/>
              <a:gd name="connsiteX161" fmla="*/ 320507 w 1605470"/>
              <a:gd name="connsiteY161" fmla="*/ 1347099 h 6858000"/>
              <a:gd name="connsiteX162" fmla="*/ 335347 w 1605470"/>
              <a:gd name="connsiteY162" fmla="*/ 1334233 h 6858000"/>
              <a:gd name="connsiteX163" fmla="*/ 342792 w 1605470"/>
              <a:gd name="connsiteY163" fmla="*/ 1307086 h 6858000"/>
              <a:gd name="connsiteX164" fmla="*/ 343980 w 1605470"/>
              <a:gd name="connsiteY164" fmla="*/ 1189033 h 6858000"/>
              <a:gd name="connsiteX165" fmla="*/ 348665 w 1605470"/>
              <a:gd name="connsiteY165" fmla="*/ 1168288 h 6858000"/>
              <a:gd name="connsiteX166" fmla="*/ 340947 w 1605470"/>
              <a:gd name="connsiteY166" fmla="*/ 1142577 h 6858000"/>
              <a:gd name="connsiteX167" fmla="*/ 330253 w 1605470"/>
              <a:gd name="connsiteY167" fmla="*/ 1088484 h 6858000"/>
              <a:gd name="connsiteX168" fmla="*/ 314647 w 1605470"/>
              <a:gd name="connsiteY168" fmla="*/ 1053424 h 6858000"/>
              <a:gd name="connsiteX169" fmla="*/ 322906 w 1605470"/>
              <a:gd name="connsiteY169" fmla="*/ 1044367 h 6858000"/>
              <a:gd name="connsiteX170" fmla="*/ 326818 w 1605470"/>
              <a:gd name="connsiteY170" fmla="*/ 1022828 h 6858000"/>
              <a:gd name="connsiteX171" fmla="*/ 320445 w 1605470"/>
              <a:gd name="connsiteY171" fmla="*/ 932283 h 6858000"/>
              <a:gd name="connsiteX172" fmla="*/ 322681 w 1605470"/>
              <a:gd name="connsiteY172" fmla="*/ 915925 h 6858000"/>
              <a:gd name="connsiteX173" fmla="*/ 315310 w 1605470"/>
              <a:gd name="connsiteY173" fmla="*/ 896999 h 6858000"/>
              <a:gd name="connsiteX174" fmla="*/ 284718 w 1605470"/>
              <a:gd name="connsiteY174" fmla="*/ 821517 h 6858000"/>
              <a:gd name="connsiteX175" fmla="*/ 270682 w 1605470"/>
              <a:gd name="connsiteY175" fmla="*/ 786519 h 6858000"/>
              <a:gd name="connsiteX176" fmla="*/ 265483 w 1605470"/>
              <a:gd name="connsiteY176" fmla="*/ 784963 h 6858000"/>
              <a:gd name="connsiteX177" fmla="*/ 270939 w 1605470"/>
              <a:gd name="connsiteY177" fmla="*/ 776648 h 6858000"/>
              <a:gd name="connsiteX178" fmla="*/ 263668 w 1605470"/>
              <a:gd name="connsiteY178" fmla="*/ 751353 h 6858000"/>
              <a:gd name="connsiteX179" fmla="*/ 254540 w 1605470"/>
              <a:gd name="connsiteY179" fmla="*/ 741965 h 6858000"/>
              <a:gd name="connsiteX180" fmla="*/ 252501 w 1605470"/>
              <a:gd name="connsiteY180" fmla="*/ 724635 h 6858000"/>
              <a:gd name="connsiteX181" fmla="*/ 248897 w 1605470"/>
              <a:gd name="connsiteY181" fmla="*/ 681659 h 6858000"/>
              <a:gd name="connsiteX182" fmla="*/ 234316 w 1605470"/>
              <a:gd name="connsiteY182" fmla="*/ 635218 h 6858000"/>
              <a:gd name="connsiteX183" fmla="*/ 239327 w 1605470"/>
              <a:gd name="connsiteY183" fmla="*/ 613763 h 6858000"/>
              <a:gd name="connsiteX184" fmla="*/ 225269 w 1605470"/>
              <a:gd name="connsiteY184" fmla="*/ 598582 h 6858000"/>
              <a:gd name="connsiteX185" fmla="*/ 224950 w 1605470"/>
              <a:gd name="connsiteY185" fmla="*/ 576846 h 6858000"/>
              <a:gd name="connsiteX186" fmla="*/ 204632 w 1605470"/>
              <a:gd name="connsiteY186" fmla="*/ 553868 h 6858000"/>
              <a:gd name="connsiteX187" fmla="*/ 239317 w 1605470"/>
              <a:gd name="connsiteY187" fmla="*/ 517614 h 6858000"/>
              <a:gd name="connsiteX188" fmla="*/ 257645 w 1605470"/>
              <a:gd name="connsiteY188" fmla="*/ 474761 h 6858000"/>
              <a:gd name="connsiteX189" fmla="*/ 201693 w 1605470"/>
              <a:gd name="connsiteY189" fmla="*/ 469651 h 6858000"/>
              <a:gd name="connsiteX190" fmla="*/ 195012 w 1605470"/>
              <a:gd name="connsiteY190" fmla="*/ 448559 h 6858000"/>
              <a:gd name="connsiteX191" fmla="*/ 201434 w 1605470"/>
              <a:gd name="connsiteY191" fmla="*/ 441529 h 6858000"/>
              <a:gd name="connsiteX192" fmla="*/ 200655 w 1605470"/>
              <a:gd name="connsiteY192" fmla="*/ 428927 h 6858000"/>
              <a:gd name="connsiteX193" fmla="*/ 190059 w 1605470"/>
              <a:gd name="connsiteY193" fmla="*/ 430161 h 6858000"/>
              <a:gd name="connsiteX194" fmla="*/ 184450 w 1605470"/>
              <a:gd name="connsiteY194" fmla="*/ 396240 h 6858000"/>
              <a:gd name="connsiteX195" fmla="*/ 146196 w 1605470"/>
              <a:gd name="connsiteY195" fmla="*/ 358810 h 6858000"/>
              <a:gd name="connsiteX196" fmla="*/ 124571 w 1605470"/>
              <a:gd name="connsiteY196" fmla="*/ 302178 h 6858000"/>
              <a:gd name="connsiteX197" fmla="*/ 103243 w 1605470"/>
              <a:gd name="connsiteY197" fmla="*/ 211375 h 6858000"/>
              <a:gd name="connsiteX198" fmla="*/ 94571 w 1605470"/>
              <a:gd name="connsiteY198" fmla="*/ 184179 h 6858000"/>
              <a:gd name="connsiteX199" fmla="*/ 13437 w 1605470"/>
              <a:gd name="connsiteY199" fmla="*/ 19287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06772 w 1605470"/>
              <a:gd name="connsiteY131" fmla="*/ 2847273 h 6858000"/>
              <a:gd name="connsiteX132" fmla="*/ 593254 w 1605470"/>
              <a:gd name="connsiteY132" fmla="*/ 2766463 h 6858000"/>
              <a:gd name="connsiteX133" fmla="*/ 613412 w 1605470"/>
              <a:gd name="connsiteY133" fmla="*/ 2731184 h 6858000"/>
              <a:gd name="connsiteX134" fmla="*/ 555080 w 1605470"/>
              <a:gd name="connsiteY134" fmla="*/ 2538816 h 6858000"/>
              <a:gd name="connsiteX135" fmla="*/ 551827 w 1605470"/>
              <a:gd name="connsiteY135" fmla="*/ 2485734 h 6858000"/>
              <a:gd name="connsiteX136" fmla="*/ 525179 w 1605470"/>
              <a:gd name="connsiteY136" fmla="*/ 2447068 h 6858000"/>
              <a:gd name="connsiteX137" fmla="*/ 529511 w 1605470"/>
              <a:gd name="connsiteY137" fmla="*/ 2425819 h 6858000"/>
              <a:gd name="connsiteX138" fmla="*/ 530521 w 1605470"/>
              <a:gd name="connsiteY138" fmla="*/ 2422066 h 6858000"/>
              <a:gd name="connsiteX139" fmla="*/ 528878 w 1605470"/>
              <a:gd name="connsiteY139" fmla="*/ 2408971 h 6858000"/>
              <a:gd name="connsiteX140" fmla="*/ 535510 w 1605470"/>
              <a:gd name="connsiteY140" fmla="*/ 2402874 h 6858000"/>
              <a:gd name="connsiteX141" fmla="*/ 538122 w 1605470"/>
              <a:gd name="connsiteY141" fmla="*/ 2381443 h 6858000"/>
              <a:gd name="connsiteX142" fmla="*/ 533116 w 1605470"/>
              <a:gd name="connsiteY142" fmla="*/ 2358011 h 6858000"/>
              <a:gd name="connsiteX143" fmla="*/ 501423 w 1605470"/>
              <a:gd name="connsiteY143" fmla="*/ 2249479 h 6858000"/>
              <a:gd name="connsiteX144" fmla="*/ 486968 w 1605470"/>
              <a:gd name="connsiteY144" fmla="*/ 2182937 h 6858000"/>
              <a:gd name="connsiteX145" fmla="*/ 488555 w 1605470"/>
              <a:gd name="connsiteY145" fmla="*/ 2155135 h 6858000"/>
              <a:gd name="connsiteX146" fmla="*/ 486013 w 1605470"/>
              <a:gd name="connsiteY146" fmla="*/ 2118008 h 6858000"/>
              <a:gd name="connsiteX147" fmla="*/ 487006 w 1605470"/>
              <a:gd name="connsiteY147" fmla="*/ 2050531 h 6858000"/>
              <a:gd name="connsiteX148" fmla="*/ 478812 w 1605470"/>
              <a:gd name="connsiteY148" fmla="*/ 1963269 h 6858000"/>
              <a:gd name="connsiteX149" fmla="*/ 442619 w 1605470"/>
              <a:gd name="connsiteY149" fmla="*/ 1910499 h 6858000"/>
              <a:gd name="connsiteX150" fmla="*/ 446785 w 1605470"/>
              <a:gd name="connsiteY150" fmla="*/ 1903212 h 6858000"/>
              <a:gd name="connsiteX151" fmla="*/ 436547 w 1605470"/>
              <a:gd name="connsiteY151" fmla="*/ 1861531 h 6858000"/>
              <a:gd name="connsiteX152" fmla="*/ 364290 w 1605470"/>
              <a:gd name="connsiteY152" fmla="*/ 1728772 h 6858000"/>
              <a:gd name="connsiteX153" fmla="*/ 345287 w 1605470"/>
              <a:gd name="connsiteY153" fmla="*/ 1646953 h 6858000"/>
              <a:gd name="connsiteX154" fmla="*/ 344412 w 1605470"/>
              <a:gd name="connsiteY154" fmla="*/ 1615777 h 6858000"/>
              <a:gd name="connsiteX155" fmla="*/ 342578 w 1605470"/>
              <a:gd name="connsiteY155" fmla="*/ 1563678 h 6858000"/>
              <a:gd name="connsiteX156" fmla="*/ 355658 w 1605470"/>
              <a:gd name="connsiteY156" fmla="*/ 1519474 h 6858000"/>
              <a:gd name="connsiteX157" fmla="*/ 348400 w 1605470"/>
              <a:gd name="connsiteY157" fmla="*/ 1477995 h 6858000"/>
              <a:gd name="connsiteX158" fmla="*/ 328025 w 1605470"/>
              <a:gd name="connsiteY158" fmla="*/ 1475165 h 6858000"/>
              <a:gd name="connsiteX159" fmla="*/ 326326 w 1605470"/>
              <a:gd name="connsiteY159" fmla="*/ 1428585 h 6858000"/>
              <a:gd name="connsiteX160" fmla="*/ 325799 w 1605470"/>
              <a:gd name="connsiteY160" fmla="*/ 1357181 h 6858000"/>
              <a:gd name="connsiteX161" fmla="*/ 320507 w 1605470"/>
              <a:gd name="connsiteY161" fmla="*/ 1347099 h 6858000"/>
              <a:gd name="connsiteX162" fmla="*/ 335347 w 1605470"/>
              <a:gd name="connsiteY162" fmla="*/ 1334233 h 6858000"/>
              <a:gd name="connsiteX163" fmla="*/ 342792 w 1605470"/>
              <a:gd name="connsiteY163" fmla="*/ 1307086 h 6858000"/>
              <a:gd name="connsiteX164" fmla="*/ 343980 w 1605470"/>
              <a:gd name="connsiteY164" fmla="*/ 1189033 h 6858000"/>
              <a:gd name="connsiteX165" fmla="*/ 348665 w 1605470"/>
              <a:gd name="connsiteY165" fmla="*/ 1168288 h 6858000"/>
              <a:gd name="connsiteX166" fmla="*/ 340947 w 1605470"/>
              <a:gd name="connsiteY166" fmla="*/ 1142577 h 6858000"/>
              <a:gd name="connsiteX167" fmla="*/ 330253 w 1605470"/>
              <a:gd name="connsiteY167" fmla="*/ 1088484 h 6858000"/>
              <a:gd name="connsiteX168" fmla="*/ 314647 w 1605470"/>
              <a:gd name="connsiteY168" fmla="*/ 1053424 h 6858000"/>
              <a:gd name="connsiteX169" fmla="*/ 322906 w 1605470"/>
              <a:gd name="connsiteY169" fmla="*/ 1044367 h 6858000"/>
              <a:gd name="connsiteX170" fmla="*/ 326818 w 1605470"/>
              <a:gd name="connsiteY170" fmla="*/ 1022828 h 6858000"/>
              <a:gd name="connsiteX171" fmla="*/ 320445 w 1605470"/>
              <a:gd name="connsiteY171" fmla="*/ 932283 h 6858000"/>
              <a:gd name="connsiteX172" fmla="*/ 322681 w 1605470"/>
              <a:gd name="connsiteY172" fmla="*/ 915925 h 6858000"/>
              <a:gd name="connsiteX173" fmla="*/ 315310 w 1605470"/>
              <a:gd name="connsiteY173" fmla="*/ 896999 h 6858000"/>
              <a:gd name="connsiteX174" fmla="*/ 284718 w 1605470"/>
              <a:gd name="connsiteY174" fmla="*/ 821517 h 6858000"/>
              <a:gd name="connsiteX175" fmla="*/ 270682 w 1605470"/>
              <a:gd name="connsiteY175" fmla="*/ 786519 h 6858000"/>
              <a:gd name="connsiteX176" fmla="*/ 265483 w 1605470"/>
              <a:gd name="connsiteY176" fmla="*/ 784963 h 6858000"/>
              <a:gd name="connsiteX177" fmla="*/ 270939 w 1605470"/>
              <a:gd name="connsiteY177" fmla="*/ 776648 h 6858000"/>
              <a:gd name="connsiteX178" fmla="*/ 263668 w 1605470"/>
              <a:gd name="connsiteY178" fmla="*/ 751353 h 6858000"/>
              <a:gd name="connsiteX179" fmla="*/ 254540 w 1605470"/>
              <a:gd name="connsiteY179" fmla="*/ 741965 h 6858000"/>
              <a:gd name="connsiteX180" fmla="*/ 252501 w 1605470"/>
              <a:gd name="connsiteY180" fmla="*/ 724635 h 6858000"/>
              <a:gd name="connsiteX181" fmla="*/ 248897 w 1605470"/>
              <a:gd name="connsiteY181" fmla="*/ 681659 h 6858000"/>
              <a:gd name="connsiteX182" fmla="*/ 234316 w 1605470"/>
              <a:gd name="connsiteY182" fmla="*/ 635218 h 6858000"/>
              <a:gd name="connsiteX183" fmla="*/ 239327 w 1605470"/>
              <a:gd name="connsiteY183" fmla="*/ 613763 h 6858000"/>
              <a:gd name="connsiteX184" fmla="*/ 225269 w 1605470"/>
              <a:gd name="connsiteY184" fmla="*/ 598582 h 6858000"/>
              <a:gd name="connsiteX185" fmla="*/ 224950 w 1605470"/>
              <a:gd name="connsiteY185" fmla="*/ 576846 h 6858000"/>
              <a:gd name="connsiteX186" fmla="*/ 204632 w 1605470"/>
              <a:gd name="connsiteY186" fmla="*/ 553868 h 6858000"/>
              <a:gd name="connsiteX187" fmla="*/ 239317 w 1605470"/>
              <a:gd name="connsiteY187" fmla="*/ 517614 h 6858000"/>
              <a:gd name="connsiteX188" fmla="*/ 201693 w 1605470"/>
              <a:gd name="connsiteY188" fmla="*/ 469651 h 6858000"/>
              <a:gd name="connsiteX189" fmla="*/ 195012 w 1605470"/>
              <a:gd name="connsiteY189" fmla="*/ 448559 h 6858000"/>
              <a:gd name="connsiteX190" fmla="*/ 201434 w 1605470"/>
              <a:gd name="connsiteY190" fmla="*/ 441529 h 6858000"/>
              <a:gd name="connsiteX191" fmla="*/ 200655 w 1605470"/>
              <a:gd name="connsiteY191" fmla="*/ 428927 h 6858000"/>
              <a:gd name="connsiteX192" fmla="*/ 190059 w 1605470"/>
              <a:gd name="connsiteY192" fmla="*/ 430161 h 6858000"/>
              <a:gd name="connsiteX193" fmla="*/ 184450 w 1605470"/>
              <a:gd name="connsiteY193" fmla="*/ 396240 h 6858000"/>
              <a:gd name="connsiteX194" fmla="*/ 146196 w 1605470"/>
              <a:gd name="connsiteY194" fmla="*/ 358810 h 6858000"/>
              <a:gd name="connsiteX195" fmla="*/ 124571 w 1605470"/>
              <a:gd name="connsiteY195" fmla="*/ 302178 h 6858000"/>
              <a:gd name="connsiteX196" fmla="*/ 103243 w 1605470"/>
              <a:gd name="connsiteY196" fmla="*/ 211375 h 6858000"/>
              <a:gd name="connsiteX197" fmla="*/ 94571 w 1605470"/>
              <a:gd name="connsiteY197" fmla="*/ 184179 h 6858000"/>
              <a:gd name="connsiteX198" fmla="*/ 13437 w 1605470"/>
              <a:gd name="connsiteY198" fmla="*/ 19287 h 6858000"/>
              <a:gd name="connsiteX199" fmla="*/ 0 w 1605470"/>
              <a:gd name="connsiteY19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06772 w 1605470"/>
              <a:gd name="connsiteY131" fmla="*/ 2847273 h 6858000"/>
              <a:gd name="connsiteX132" fmla="*/ 613412 w 1605470"/>
              <a:gd name="connsiteY132" fmla="*/ 2731184 h 6858000"/>
              <a:gd name="connsiteX133" fmla="*/ 555080 w 1605470"/>
              <a:gd name="connsiteY133" fmla="*/ 2538816 h 6858000"/>
              <a:gd name="connsiteX134" fmla="*/ 551827 w 1605470"/>
              <a:gd name="connsiteY134" fmla="*/ 2485734 h 6858000"/>
              <a:gd name="connsiteX135" fmla="*/ 525179 w 1605470"/>
              <a:gd name="connsiteY135" fmla="*/ 2447068 h 6858000"/>
              <a:gd name="connsiteX136" fmla="*/ 529511 w 1605470"/>
              <a:gd name="connsiteY136" fmla="*/ 2425819 h 6858000"/>
              <a:gd name="connsiteX137" fmla="*/ 530521 w 1605470"/>
              <a:gd name="connsiteY137" fmla="*/ 2422066 h 6858000"/>
              <a:gd name="connsiteX138" fmla="*/ 528878 w 1605470"/>
              <a:gd name="connsiteY138" fmla="*/ 2408971 h 6858000"/>
              <a:gd name="connsiteX139" fmla="*/ 535510 w 1605470"/>
              <a:gd name="connsiteY139" fmla="*/ 2402874 h 6858000"/>
              <a:gd name="connsiteX140" fmla="*/ 538122 w 1605470"/>
              <a:gd name="connsiteY140" fmla="*/ 2381443 h 6858000"/>
              <a:gd name="connsiteX141" fmla="*/ 533116 w 1605470"/>
              <a:gd name="connsiteY141" fmla="*/ 2358011 h 6858000"/>
              <a:gd name="connsiteX142" fmla="*/ 501423 w 1605470"/>
              <a:gd name="connsiteY142" fmla="*/ 2249479 h 6858000"/>
              <a:gd name="connsiteX143" fmla="*/ 486968 w 1605470"/>
              <a:gd name="connsiteY143" fmla="*/ 2182937 h 6858000"/>
              <a:gd name="connsiteX144" fmla="*/ 488555 w 1605470"/>
              <a:gd name="connsiteY144" fmla="*/ 2155135 h 6858000"/>
              <a:gd name="connsiteX145" fmla="*/ 486013 w 1605470"/>
              <a:gd name="connsiteY145" fmla="*/ 2118008 h 6858000"/>
              <a:gd name="connsiteX146" fmla="*/ 487006 w 1605470"/>
              <a:gd name="connsiteY146" fmla="*/ 2050531 h 6858000"/>
              <a:gd name="connsiteX147" fmla="*/ 478812 w 1605470"/>
              <a:gd name="connsiteY147" fmla="*/ 1963269 h 6858000"/>
              <a:gd name="connsiteX148" fmla="*/ 442619 w 1605470"/>
              <a:gd name="connsiteY148" fmla="*/ 1910499 h 6858000"/>
              <a:gd name="connsiteX149" fmla="*/ 446785 w 1605470"/>
              <a:gd name="connsiteY149" fmla="*/ 1903212 h 6858000"/>
              <a:gd name="connsiteX150" fmla="*/ 436547 w 1605470"/>
              <a:gd name="connsiteY150" fmla="*/ 1861531 h 6858000"/>
              <a:gd name="connsiteX151" fmla="*/ 364290 w 1605470"/>
              <a:gd name="connsiteY151" fmla="*/ 1728772 h 6858000"/>
              <a:gd name="connsiteX152" fmla="*/ 345287 w 1605470"/>
              <a:gd name="connsiteY152" fmla="*/ 1646953 h 6858000"/>
              <a:gd name="connsiteX153" fmla="*/ 344412 w 1605470"/>
              <a:gd name="connsiteY153" fmla="*/ 1615777 h 6858000"/>
              <a:gd name="connsiteX154" fmla="*/ 342578 w 1605470"/>
              <a:gd name="connsiteY154" fmla="*/ 1563678 h 6858000"/>
              <a:gd name="connsiteX155" fmla="*/ 355658 w 1605470"/>
              <a:gd name="connsiteY155" fmla="*/ 1519474 h 6858000"/>
              <a:gd name="connsiteX156" fmla="*/ 348400 w 1605470"/>
              <a:gd name="connsiteY156" fmla="*/ 1477995 h 6858000"/>
              <a:gd name="connsiteX157" fmla="*/ 328025 w 1605470"/>
              <a:gd name="connsiteY157" fmla="*/ 1475165 h 6858000"/>
              <a:gd name="connsiteX158" fmla="*/ 326326 w 1605470"/>
              <a:gd name="connsiteY158" fmla="*/ 1428585 h 6858000"/>
              <a:gd name="connsiteX159" fmla="*/ 325799 w 1605470"/>
              <a:gd name="connsiteY159" fmla="*/ 1357181 h 6858000"/>
              <a:gd name="connsiteX160" fmla="*/ 320507 w 1605470"/>
              <a:gd name="connsiteY160" fmla="*/ 1347099 h 6858000"/>
              <a:gd name="connsiteX161" fmla="*/ 335347 w 1605470"/>
              <a:gd name="connsiteY161" fmla="*/ 1334233 h 6858000"/>
              <a:gd name="connsiteX162" fmla="*/ 342792 w 1605470"/>
              <a:gd name="connsiteY162" fmla="*/ 1307086 h 6858000"/>
              <a:gd name="connsiteX163" fmla="*/ 343980 w 1605470"/>
              <a:gd name="connsiteY163" fmla="*/ 1189033 h 6858000"/>
              <a:gd name="connsiteX164" fmla="*/ 348665 w 1605470"/>
              <a:gd name="connsiteY164" fmla="*/ 1168288 h 6858000"/>
              <a:gd name="connsiteX165" fmla="*/ 340947 w 1605470"/>
              <a:gd name="connsiteY165" fmla="*/ 1142577 h 6858000"/>
              <a:gd name="connsiteX166" fmla="*/ 330253 w 1605470"/>
              <a:gd name="connsiteY166" fmla="*/ 1088484 h 6858000"/>
              <a:gd name="connsiteX167" fmla="*/ 314647 w 1605470"/>
              <a:gd name="connsiteY167" fmla="*/ 1053424 h 6858000"/>
              <a:gd name="connsiteX168" fmla="*/ 322906 w 1605470"/>
              <a:gd name="connsiteY168" fmla="*/ 1044367 h 6858000"/>
              <a:gd name="connsiteX169" fmla="*/ 326818 w 1605470"/>
              <a:gd name="connsiteY169" fmla="*/ 1022828 h 6858000"/>
              <a:gd name="connsiteX170" fmla="*/ 320445 w 1605470"/>
              <a:gd name="connsiteY170" fmla="*/ 932283 h 6858000"/>
              <a:gd name="connsiteX171" fmla="*/ 322681 w 1605470"/>
              <a:gd name="connsiteY171" fmla="*/ 915925 h 6858000"/>
              <a:gd name="connsiteX172" fmla="*/ 315310 w 1605470"/>
              <a:gd name="connsiteY172" fmla="*/ 896999 h 6858000"/>
              <a:gd name="connsiteX173" fmla="*/ 284718 w 1605470"/>
              <a:gd name="connsiteY173" fmla="*/ 821517 h 6858000"/>
              <a:gd name="connsiteX174" fmla="*/ 270682 w 1605470"/>
              <a:gd name="connsiteY174" fmla="*/ 786519 h 6858000"/>
              <a:gd name="connsiteX175" fmla="*/ 265483 w 1605470"/>
              <a:gd name="connsiteY175" fmla="*/ 784963 h 6858000"/>
              <a:gd name="connsiteX176" fmla="*/ 270939 w 1605470"/>
              <a:gd name="connsiteY176" fmla="*/ 776648 h 6858000"/>
              <a:gd name="connsiteX177" fmla="*/ 263668 w 1605470"/>
              <a:gd name="connsiteY177" fmla="*/ 751353 h 6858000"/>
              <a:gd name="connsiteX178" fmla="*/ 254540 w 1605470"/>
              <a:gd name="connsiteY178" fmla="*/ 741965 h 6858000"/>
              <a:gd name="connsiteX179" fmla="*/ 252501 w 1605470"/>
              <a:gd name="connsiteY179" fmla="*/ 724635 h 6858000"/>
              <a:gd name="connsiteX180" fmla="*/ 248897 w 1605470"/>
              <a:gd name="connsiteY180" fmla="*/ 681659 h 6858000"/>
              <a:gd name="connsiteX181" fmla="*/ 234316 w 1605470"/>
              <a:gd name="connsiteY181" fmla="*/ 635218 h 6858000"/>
              <a:gd name="connsiteX182" fmla="*/ 239327 w 1605470"/>
              <a:gd name="connsiteY182" fmla="*/ 613763 h 6858000"/>
              <a:gd name="connsiteX183" fmla="*/ 225269 w 1605470"/>
              <a:gd name="connsiteY183" fmla="*/ 598582 h 6858000"/>
              <a:gd name="connsiteX184" fmla="*/ 224950 w 1605470"/>
              <a:gd name="connsiteY184" fmla="*/ 576846 h 6858000"/>
              <a:gd name="connsiteX185" fmla="*/ 204632 w 1605470"/>
              <a:gd name="connsiteY185" fmla="*/ 553868 h 6858000"/>
              <a:gd name="connsiteX186" fmla="*/ 239317 w 1605470"/>
              <a:gd name="connsiteY186" fmla="*/ 517614 h 6858000"/>
              <a:gd name="connsiteX187" fmla="*/ 201693 w 1605470"/>
              <a:gd name="connsiteY187" fmla="*/ 469651 h 6858000"/>
              <a:gd name="connsiteX188" fmla="*/ 195012 w 1605470"/>
              <a:gd name="connsiteY188" fmla="*/ 448559 h 6858000"/>
              <a:gd name="connsiteX189" fmla="*/ 201434 w 1605470"/>
              <a:gd name="connsiteY189" fmla="*/ 441529 h 6858000"/>
              <a:gd name="connsiteX190" fmla="*/ 200655 w 1605470"/>
              <a:gd name="connsiteY190" fmla="*/ 428927 h 6858000"/>
              <a:gd name="connsiteX191" fmla="*/ 190059 w 1605470"/>
              <a:gd name="connsiteY191" fmla="*/ 430161 h 6858000"/>
              <a:gd name="connsiteX192" fmla="*/ 184450 w 1605470"/>
              <a:gd name="connsiteY192" fmla="*/ 396240 h 6858000"/>
              <a:gd name="connsiteX193" fmla="*/ 146196 w 1605470"/>
              <a:gd name="connsiteY193" fmla="*/ 358810 h 6858000"/>
              <a:gd name="connsiteX194" fmla="*/ 124571 w 1605470"/>
              <a:gd name="connsiteY194" fmla="*/ 302178 h 6858000"/>
              <a:gd name="connsiteX195" fmla="*/ 103243 w 1605470"/>
              <a:gd name="connsiteY195" fmla="*/ 211375 h 6858000"/>
              <a:gd name="connsiteX196" fmla="*/ 94571 w 1605470"/>
              <a:gd name="connsiteY196" fmla="*/ 184179 h 6858000"/>
              <a:gd name="connsiteX197" fmla="*/ 13437 w 1605470"/>
              <a:gd name="connsiteY197" fmla="*/ 19287 h 6858000"/>
              <a:gd name="connsiteX198" fmla="*/ 0 w 1605470"/>
              <a:gd name="connsiteY19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13412 w 1605470"/>
              <a:gd name="connsiteY131" fmla="*/ 2731184 h 6858000"/>
              <a:gd name="connsiteX132" fmla="*/ 555080 w 1605470"/>
              <a:gd name="connsiteY132" fmla="*/ 2538816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70939 w 1605470"/>
              <a:gd name="connsiteY175" fmla="*/ 776648 h 6858000"/>
              <a:gd name="connsiteX176" fmla="*/ 263668 w 1605470"/>
              <a:gd name="connsiteY176" fmla="*/ 751353 h 6858000"/>
              <a:gd name="connsiteX177" fmla="*/ 254540 w 1605470"/>
              <a:gd name="connsiteY177" fmla="*/ 741965 h 6858000"/>
              <a:gd name="connsiteX178" fmla="*/ 252501 w 1605470"/>
              <a:gd name="connsiteY178" fmla="*/ 724635 h 6858000"/>
              <a:gd name="connsiteX179" fmla="*/ 248897 w 1605470"/>
              <a:gd name="connsiteY179" fmla="*/ 681659 h 6858000"/>
              <a:gd name="connsiteX180" fmla="*/ 234316 w 1605470"/>
              <a:gd name="connsiteY180" fmla="*/ 635218 h 6858000"/>
              <a:gd name="connsiteX181" fmla="*/ 239327 w 1605470"/>
              <a:gd name="connsiteY181" fmla="*/ 613763 h 6858000"/>
              <a:gd name="connsiteX182" fmla="*/ 225269 w 1605470"/>
              <a:gd name="connsiteY182" fmla="*/ 598582 h 6858000"/>
              <a:gd name="connsiteX183" fmla="*/ 224950 w 1605470"/>
              <a:gd name="connsiteY183" fmla="*/ 576846 h 6858000"/>
              <a:gd name="connsiteX184" fmla="*/ 204632 w 1605470"/>
              <a:gd name="connsiteY184" fmla="*/ 553868 h 6858000"/>
              <a:gd name="connsiteX185" fmla="*/ 239317 w 1605470"/>
              <a:gd name="connsiteY185" fmla="*/ 517614 h 6858000"/>
              <a:gd name="connsiteX186" fmla="*/ 201693 w 1605470"/>
              <a:gd name="connsiteY186" fmla="*/ 469651 h 6858000"/>
              <a:gd name="connsiteX187" fmla="*/ 195012 w 1605470"/>
              <a:gd name="connsiteY187" fmla="*/ 448559 h 6858000"/>
              <a:gd name="connsiteX188" fmla="*/ 201434 w 1605470"/>
              <a:gd name="connsiteY188" fmla="*/ 441529 h 6858000"/>
              <a:gd name="connsiteX189" fmla="*/ 200655 w 1605470"/>
              <a:gd name="connsiteY189" fmla="*/ 428927 h 6858000"/>
              <a:gd name="connsiteX190" fmla="*/ 190059 w 1605470"/>
              <a:gd name="connsiteY190" fmla="*/ 430161 h 6858000"/>
              <a:gd name="connsiteX191" fmla="*/ 184450 w 1605470"/>
              <a:gd name="connsiteY191" fmla="*/ 396240 h 6858000"/>
              <a:gd name="connsiteX192" fmla="*/ 146196 w 1605470"/>
              <a:gd name="connsiteY192" fmla="*/ 358810 h 6858000"/>
              <a:gd name="connsiteX193" fmla="*/ 124571 w 1605470"/>
              <a:gd name="connsiteY193" fmla="*/ 302178 h 6858000"/>
              <a:gd name="connsiteX194" fmla="*/ 103243 w 1605470"/>
              <a:gd name="connsiteY194" fmla="*/ 211375 h 6858000"/>
              <a:gd name="connsiteX195" fmla="*/ 94571 w 1605470"/>
              <a:gd name="connsiteY195" fmla="*/ 184179 h 6858000"/>
              <a:gd name="connsiteX196" fmla="*/ 13437 w 1605470"/>
              <a:gd name="connsiteY196" fmla="*/ 19287 h 6858000"/>
              <a:gd name="connsiteX197" fmla="*/ 0 w 1605470"/>
              <a:gd name="connsiteY19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55080 w 1605470"/>
              <a:gd name="connsiteY132" fmla="*/ 2538816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70939 w 1605470"/>
              <a:gd name="connsiteY175" fmla="*/ 776648 h 6858000"/>
              <a:gd name="connsiteX176" fmla="*/ 263668 w 1605470"/>
              <a:gd name="connsiteY176" fmla="*/ 751353 h 6858000"/>
              <a:gd name="connsiteX177" fmla="*/ 254540 w 1605470"/>
              <a:gd name="connsiteY177" fmla="*/ 741965 h 6858000"/>
              <a:gd name="connsiteX178" fmla="*/ 252501 w 1605470"/>
              <a:gd name="connsiteY178" fmla="*/ 724635 h 6858000"/>
              <a:gd name="connsiteX179" fmla="*/ 248897 w 1605470"/>
              <a:gd name="connsiteY179" fmla="*/ 681659 h 6858000"/>
              <a:gd name="connsiteX180" fmla="*/ 234316 w 1605470"/>
              <a:gd name="connsiteY180" fmla="*/ 635218 h 6858000"/>
              <a:gd name="connsiteX181" fmla="*/ 239327 w 1605470"/>
              <a:gd name="connsiteY181" fmla="*/ 613763 h 6858000"/>
              <a:gd name="connsiteX182" fmla="*/ 225269 w 1605470"/>
              <a:gd name="connsiteY182" fmla="*/ 598582 h 6858000"/>
              <a:gd name="connsiteX183" fmla="*/ 224950 w 1605470"/>
              <a:gd name="connsiteY183" fmla="*/ 576846 h 6858000"/>
              <a:gd name="connsiteX184" fmla="*/ 204632 w 1605470"/>
              <a:gd name="connsiteY184" fmla="*/ 553868 h 6858000"/>
              <a:gd name="connsiteX185" fmla="*/ 239317 w 1605470"/>
              <a:gd name="connsiteY185" fmla="*/ 517614 h 6858000"/>
              <a:gd name="connsiteX186" fmla="*/ 201693 w 1605470"/>
              <a:gd name="connsiteY186" fmla="*/ 469651 h 6858000"/>
              <a:gd name="connsiteX187" fmla="*/ 195012 w 1605470"/>
              <a:gd name="connsiteY187" fmla="*/ 448559 h 6858000"/>
              <a:gd name="connsiteX188" fmla="*/ 201434 w 1605470"/>
              <a:gd name="connsiteY188" fmla="*/ 441529 h 6858000"/>
              <a:gd name="connsiteX189" fmla="*/ 200655 w 1605470"/>
              <a:gd name="connsiteY189" fmla="*/ 428927 h 6858000"/>
              <a:gd name="connsiteX190" fmla="*/ 190059 w 1605470"/>
              <a:gd name="connsiteY190" fmla="*/ 430161 h 6858000"/>
              <a:gd name="connsiteX191" fmla="*/ 184450 w 1605470"/>
              <a:gd name="connsiteY191" fmla="*/ 396240 h 6858000"/>
              <a:gd name="connsiteX192" fmla="*/ 146196 w 1605470"/>
              <a:gd name="connsiteY192" fmla="*/ 358810 h 6858000"/>
              <a:gd name="connsiteX193" fmla="*/ 124571 w 1605470"/>
              <a:gd name="connsiteY193" fmla="*/ 302178 h 6858000"/>
              <a:gd name="connsiteX194" fmla="*/ 103243 w 1605470"/>
              <a:gd name="connsiteY194" fmla="*/ 211375 h 6858000"/>
              <a:gd name="connsiteX195" fmla="*/ 94571 w 1605470"/>
              <a:gd name="connsiteY195" fmla="*/ 184179 h 6858000"/>
              <a:gd name="connsiteX196" fmla="*/ 13437 w 1605470"/>
              <a:gd name="connsiteY196" fmla="*/ 19287 h 6858000"/>
              <a:gd name="connsiteX197" fmla="*/ 0 w 1605470"/>
              <a:gd name="connsiteY19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70939 w 1605470"/>
              <a:gd name="connsiteY175" fmla="*/ 776648 h 6858000"/>
              <a:gd name="connsiteX176" fmla="*/ 263668 w 1605470"/>
              <a:gd name="connsiteY176" fmla="*/ 751353 h 6858000"/>
              <a:gd name="connsiteX177" fmla="*/ 254540 w 1605470"/>
              <a:gd name="connsiteY177" fmla="*/ 741965 h 6858000"/>
              <a:gd name="connsiteX178" fmla="*/ 252501 w 1605470"/>
              <a:gd name="connsiteY178" fmla="*/ 724635 h 6858000"/>
              <a:gd name="connsiteX179" fmla="*/ 248897 w 1605470"/>
              <a:gd name="connsiteY179" fmla="*/ 681659 h 6858000"/>
              <a:gd name="connsiteX180" fmla="*/ 234316 w 1605470"/>
              <a:gd name="connsiteY180" fmla="*/ 635218 h 6858000"/>
              <a:gd name="connsiteX181" fmla="*/ 239327 w 1605470"/>
              <a:gd name="connsiteY181" fmla="*/ 613763 h 6858000"/>
              <a:gd name="connsiteX182" fmla="*/ 225269 w 1605470"/>
              <a:gd name="connsiteY182" fmla="*/ 598582 h 6858000"/>
              <a:gd name="connsiteX183" fmla="*/ 224950 w 1605470"/>
              <a:gd name="connsiteY183" fmla="*/ 576846 h 6858000"/>
              <a:gd name="connsiteX184" fmla="*/ 204632 w 1605470"/>
              <a:gd name="connsiteY184" fmla="*/ 553868 h 6858000"/>
              <a:gd name="connsiteX185" fmla="*/ 239317 w 1605470"/>
              <a:gd name="connsiteY185" fmla="*/ 517614 h 6858000"/>
              <a:gd name="connsiteX186" fmla="*/ 201693 w 1605470"/>
              <a:gd name="connsiteY186" fmla="*/ 469651 h 6858000"/>
              <a:gd name="connsiteX187" fmla="*/ 195012 w 1605470"/>
              <a:gd name="connsiteY187" fmla="*/ 448559 h 6858000"/>
              <a:gd name="connsiteX188" fmla="*/ 201434 w 1605470"/>
              <a:gd name="connsiteY188" fmla="*/ 441529 h 6858000"/>
              <a:gd name="connsiteX189" fmla="*/ 200655 w 1605470"/>
              <a:gd name="connsiteY189" fmla="*/ 428927 h 6858000"/>
              <a:gd name="connsiteX190" fmla="*/ 190059 w 1605470"/>
              <a:gd name="connsiteY190" fmla="*/ 430161 h 6858000"/>
              <a:gd name="connsiteX191" fmla="*/ 184450 w 1605470"/>
              <a:gd name="connsiteY191" fmla="*/ 396240 h 6858000"/>
              <a:gd name="connsiteX192" fmla="*/ 146196 w 1605470"/>
              <a:gd name="connsiteY192" fmla="*/ 358810 h 6858000"/>
              <a:gd name="connsiteX193" fmla="*/ 124571 w 1605470"/>
              <a:gd name="connsiteY193" fmla="*/ 302178 h 6858000"/>
              <a:gd name="connsiteX194" fmla="*/ 103243 w 1605470"/>
              <a:gd name="connsiteY194" fmla="*/ 211375 h 6858000"/>
              <a:gd name="connsiteX195" fmla="*/ 94571 w 1605470"/>
              <a:gd name="connsiteY195" fmla="*/ 184179 h 6858000"/>
              <a:gd name="connsiteX196" fmla="*/ 13437 w 1605470"/>
              <a:gd name="connsiteY196" fmla="*/ 19287 h 6858000"/>
              <a:gd name="connsiteX197" fmla="*/ 0 w 1605470"/>
              <a:gd name="connsiteY19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63668 w 1605470"/>
              <a:gd name="connsiteY175" fmla="*/ 751353 h 6858000"/>
              <a:gd name="connsiteX176" fmla="*/ 254540 w 1605470"/>
              <a:gd name="connsiteY176" fmla="*/ 741965 h 6858000"/>
              <a:gd name="connsiteX177" fmla="*/ 252501 w 1605470"/>
              <a:gd name="connsiteY177" fmla="*/ 724635 h 6858000"/>
              <a:gd name="connsiteX178" fmla="*/ 248897 w 1605470"/>
              <a:gd name="connsiteY178" fmla="*/ 681659 h 6858000"/>
              <a:gd name="connsiteX179" fmla="*/ 234316 w 1605470"/>
              <a:gd name="connsiteY179" fmla="*/ 635218 h 6858000"/>
              <a:gd name="connsiteX180" fmla="*/ 239327 w 1605470"/>
              <a:gd name="connsiteY180" fmla="*/ 613763 h 6858000"/>
              <a:gd name="connsiteX181" fmla="*/ 225269 w 1605470"/>
              <a:gd name="connsiteY181" fmla="*/ 598582 h 6858000"/>
              <a:gd name="connsiteX182" fmla="*/ 224950 w 1605470"/>
              <a:gd name="connsiteY182" fmla="*/ 576846 h 6858000"/>
              <a:gd name="connsiteX183" fmla="*/ 204632 w 1605470"/>
              <a:gd name="connsiteY183" fmla="*/ 553868 h 6858000"/>
              <a:gd name="connsiteX184" fmla="*/ 239317 w 1605470"/>
              <a:gd name="connsiteY184" fmla="*/ 517614 h 6858000"/>
              <a:gd name="connsiteX185" fmla="*/ 201693 w 1605470"/>
              <a:gd name="connsiteY185" fmla="*/ 469651 h 6858000"/>
              <a:gd name="connsiteX186" fmla="*/ 195012 w 1605470"/>
              <a:gd name="connsiteY186" fmla="*/ 448559 h 6858000"/>
              <a:gd name="connsiteX187" fmla="*/ 201434 w 1605470"/>
              <a:gd name="connsiteY187" fmla="*/ 441529 h 6858000"/>
              <a:gd name="connsiteX188" fmla="*/ 200655 w 1605470"/>
              <a:gd name="connsiteY188" fmla="*/ 428927 h 6858000"/>
              <a:gd name="connsiteX189" fmla="*/ 190059 w 1605470"/>
              <a:gd name="connsiteY189" fmla="*/ 430161 h 6858000"/>
              <a:gd name="connsiteX190" fmla="*/ 184450 w 1605470"/>
              <a:gd name="connsiteY190" fmla="*/ 396240 h 6858000"/>
              <a:gd name="connsiteX191" fmla="*/ 146196 w 1605470"/>
              <a:gd name="connsiteY191" fmla="*/ 358810 h 6858000"/>
              <a:gd name="connsiteX192" fmla="*/ 124571 w 1605470"/>
              <a:gd name="connsiteY192" fmla="*/ 302178 h 6858000"/>
              <a:gd name="connsiteX193" fmla="*/ 103243 w 1605470"/>
              <a:gd name="connsiteY193" fmla="*/ 211375 h 6858000"/>
              <a:gd name="connsiteX194" fmla="*/ 94571 w 1605470"/>
              <a:gd name="connsiteY194" fmla="*/ 184179 h 6858000"/>
              <a:gd name="connsiteX195" fmla="*/ 13437 w 1605470"/>
              <a:gd name="connsiteY195" fmla="*/ 19287 h 6858000"/>
              <a:gd name="connsiteX196" fmla="*/ 0 w 1605470"/>
              <a:gd name="connsiteY19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3668 w 1605470"/>
              <a:gd name="connsiteY174" fmla="*/ 751353 h 6858000"/>
              <a:gd name="connsiteX175" fmla="*/ 254540 w 1605470"/>
              <a:gd name="connsiteY175" fmla="*/ 741965 h 6858000"/>
              <a:gd name="connsiteX176" fmla="*/ 252501 w 1605470"/>
              <a:gd name="connsiteY176" fmla="*/ 724635 h 6858000"/>
              <a:gd name="connsiteX177" fmla="*/ 248897 w 1605470"/>
              <a:gd name="connsiteY177" fmla="*/ 681659 h 6858000"/>
              <a:gd name="connsiteX178" fmla="*/ 234316 w 1605470"/>
              <a:gd name="connsiteY178" fmla="*/ 635218 h 6858000"/>
              <a:gd name="connsiteX179" fmla="*/ 239327 w 1605470"/>
              <a:gd name="connsiteY179" fmla="*/ 613763 h 6858000"/>
              <a:gd name="connsiteX180" fmla="*/ 225269 w 1605470"/>
              <a:gd name="connsiteY180" fmla="*/ 598582 h 6858000"/>
              <a:gd name="connsiteX181" fmla="*/ 224950 w 1605470"/>
              <a:gd name="connsiteY181" fmla="*/ 576846 h 6858000"/>
              <a:gd name="connsiteX182" fmla="*/ 204632 w 1605470"/>
              <a:gd name="connsiteY182" fmla="*/ 553868 h 6858000"/>
              <a:gd name="connsiteX183" fmla="*/ 239317 w 1605470"/>
              <a:gd name="connsiteY183" fmla="*/ 517614 h 6858000"/>
              <a:gd name="connsiteX184" fmla="*/ 201693 w 1605470"/>
              <a:gd name="connsiteY184" fmla="*/ 469651 h 6858000"/>
              <a:gd name="connsiteX185" fmla="*/ 195012 w 1605470"/>
              <a:gd name="connsiteY185" fmla="*/ 448559 h 6858000"/>
              <a:gd name="connsiteX186" fmla="*/ 201434 w 1605470"/>
              <a:gd name="connsiteY186" fmla="*/ 441529 h 6858000"/>
              <a:gd name="connsiteX187" fmla="*/ 200655 w 1605470"/>
              <a:gd name="connsiteY187" fmla="*/ 428927 h 6858000"/>
              <a:gd name="connsiteX188" fmla="*/ 190059 w 1605470"/>
              <a:gd name="connsiteY188" fmla="*/ 430161 h 6858000"/>
              <a:gd name="connsiteX189" fmla="*/ 184450 w 1605470"/>
              <a:gd name="connsiteY189" fmla="*/ 396240 h 6858000"/>
              <a:gd name="connsiteX190" fmla="*/ 146196 w 1605470"/>
              <a:gd name="connsiteY190" fmla="*/ 358810 h 6858000"/>
              <a:gd name="connsiteX191" fmla="*/ 124571 w 1605470"/>
              <a:gd name="connsiteY191" fmla="*/ 302178 h 6858000"/>
              <a:gd name="connsiteX192" fmla="*/ 103243 w 1605470"/>
              <a:gd name="connsiteY192" fmla="*/ 211375 h 6858000"/>
              <a:gd name="connsiteX193" fmla="*/ 94571 w 1605470"/>
              <a:gd name="connsiteY193" fmla="*/ 184179 h 6858000"/>
              <a:gd name="connsiteX194" fmla="*/ 13437 w 1605470"/>
              <a:gd name="connsiteY194" fmla="*/ 19287 h 6858000"/>
              <a:gd name="connsiteX195" fmla="*/ 0 w 1605470"/>
              <a:gd name="connsiteY19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63668 w 1605470"/>
              <a:gd name="connsiteY173" fmla="*/ 751353 h 6858000"/>
              <a:gd name="connsiteX174" fmla="*/ 254540 w 1605470"/>
              <a:gd name="connsiteY174" fmla="*/ 741965 h 6858000"/>
              <a:gd name="connsiteX175" fmla="*/ 252501 w 1605470"/>
              <a:gd name="connsiteY175" fmla="*/ 724635 h 6858000"/>
              <a:gd name="connsiteX176" fmla="*/ 248897 w 1605470"/>
              <a:gd name="connsiteY176" fmla="*/ 681659 h 6858000"/>
              <a:gd name="connsiteX177" fmla="*/ 234316 w 1605470"/>
              <a:gd name="connsiteY177" fmla="*/ 635218 h 6858000"/>
              <a:gd name="connsiteX178" fmla="*/ 239327 w 1605470"/>
              <a:gd name="connsiteY178" fmla="*/ 613763 h 6858000"/>
              <a:gd name="connsiteX179" fmla="*/ 225269 w 1605470"/>
              <a:gd name="connsiteY179" fmla="*/ 598582 h 6858000"/>
              <a:gd name="connsiteX180" fmla="*/ 224950 w 1605470"/>
              <a:gd name="connsiteY180" fmla="*/ 576846 h 6858000"/>
              <a:gd name="connsiteX181" fmla="*/ 204632 w 1605470"/>
              <a:gd name="connsiteY181" fmla="*/ 553868 h 6858000"/>
              <a:gd name="connsiteX182" fmla="*/ 239317 w 1605470"/>
              <a:gd name="connsiteY182" fmla="*/ 517614 h 6858000"/>
              <a:gd name="connsiteX183" fmla="*/ 201693 w 1605470"/>
              <a:gd name="connsiteY183" fmla="*/ 469651 h 6858000"/>
              <a:gd name="connsiteX184" fmla="*/ 195012 w 1605470"/>
              <a:gd name="connsiteY184" fmla="*/ 448559 h 6858000"/>
              <a:gd name="connsiteX185" fmla="*/ 201434 w 1605470"/>
              <a:gd name="connsiteY185" fmla="*/ 441529 h 6858000"/>
              <a:gd name="connsiteX186" fmla="*/ 200655 w 1605470"/>
              <a:gd name="connsiteY186" fmla="*/ 428927 h 6858000"/>
              <a:gd name="connsiteX187" fmla="*/ 190059 w 1605470"/>
              <a:gd name="connsiteY187" fmla="*/ 430161 h 6858000"/>
              <a:gd name="connsiteX188" fmla="*/ 184450 w 1605470"/>
              <a:gd name="connsiteY188" fmla="*/ 396240 h 6858000"/>
              <a:gd name="connsiteX189" fmla="*/ 146196 w 1605470"/>
              <a:gd name="connsiteY189" fmla="*/ 358810 h 6858000"/>
              <a:gd name="connsiteX190" fmla="*/ 124571 w 1605470"/>
              <a:gd name="connsiteY190" fmla="*/ 302178 h 6858000"/>
              <a:gd name="connsiteX191" fmla="*/ 103243 w 1605470"/>
              <a:gd name="connsiteY191" fmla="*/ 211375 h 6858000"/>
              <a:gd name="connsiteX192" fmla="*/ 94571 w 1605470"/>
              <a:gd name="connsiteY192" fmla="*/ 184179 h 6858000"/>
              <a:gd name="connsiteX193" fmla="*/ 13437 w 1605470"/>
              <a:gd name="connsiteY193" fmla="*/ 19287 h 6858000"/>
              <a:gd name="connsiteX194" fmla="*/ 0 w 1605470"/>
              <a:gd name="connsiteY19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01423 w 1605470"/>
              <a:gd name="connsiteY140" fmla="*/ 2249479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64290 w 1605470"/>
              <a:gd name="connsiteY149" fmla="*/ 1728772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8025 w 1605470"/>
              <a:gd name="connsiteY155" fmla="*/ 1475165 h 6858000"/>
              <a:gd name="connsiteX156" fmla="*/ 326326 w 1605470"/>
              <a:gd name="connsiteY156" fmla="*/ 1428585 h 6858000"/>
              <a:gd name="connsiteX157" fmla="*/ 325799 w 1605470"/>
              <a:gd name="connsiteY157" fmla="*/ 1357181 h 6858000"/>
              <a:gd name="connsiteX158" fmla="*/ 320507 w 1605470"/>
              <a:gd name="connsiteY158" fmla="*/ 1347099 h 6858000"/>
              <a:gd name="connsiteX159" fmla="*/ 335347 w 1605470"/>
              <a:gd name="connsiteY159" fmla="*/ 1334233 h 6858000"/>
              <a:gd name="connsiteX160" fmla="*/ 342792 w 1605470"/>
              <a:gd name="connsiteY160" fmla="*/ 1307086 h 6858000"/>
              <a:gd name="connsiteX161" fmla="*/ 343980 w 1605470"/>
              <a:gd name="connsiteY161" fmla="*/ 1189033 h 6858000"/>
              <a:gd name="connsiteX162" fmla="*/ 348665 w 1605470"/>
              <a:gd name="connsiteY162" fmla="*/ 1168288 h 6858000"/>
              <a:gd name="connsiteX163" fmla="*/ 340947 w 1605470"/>
              <a:gd name="connsiteY163" fmla="*/ 1142577 h 6858000"/>
              <a:gd name="connsiteX164" fmla="*/ 330253 w 1605470"/>
              <a:gd name="connsiteY164" fmla="*/ 1088484 h 6858000"/>
              <a:gd name="connsiteX165" fmla="*/ 314647 w 1605470"/>
              <a:gd name="connsiteY165" fmla="*/ 1053424 h 6858000"/>
              <a:gd name="connsiteX166" fmla="*/ 322906 w 1605470"/>
              <a:gd name="connsiteY166" fmla="*/ 1044367 h 6858000"/>
              <a:gd name="connsiteX167" fmla="*/ 326818 w 1605470"/>
              <a:gd name="connsiteY167" fmla="*/ 1022828 h 6858000"/>
              <a:gd name="connsiteX168" fmla="*/ 320445 w 1605470"/>
              <a:gd name="connsiteY168" fmla="*/ 932283 h 6858000"/>
              <a:gd name="connsiteX169" fmla="*/ 322681 w 1605470"/>
              <a:gd name="connsiteY169" fmla="*/ 915925 h 6858000"/>
              <a:gd name="connsiteX170" fmla="*/ 315310 w 1605470"/>
              <a:gd name="connsiteY170" fmla="*/ 896999 h 6858000"/>
              <a:gd name="connsiteX171" fmla="*/ 284718 w 1605470"/>
              <a:gd name="connsiteY171" fmla="*/ 821517 h 6858000"/>
              <a:gd name="connsiteX172" fmla="*/ 263668 w 1605470"/>
              <a:gd name="connsiteY172" fmla="*/ 751353 h 6858000"/>
              <a:gd name="connsiteX173" fmla="*/ 254540 w 1605470"/>
              <a:gd name="connsiteY173" fmla="*/ 741965 h 6858000"/>
              <a:gd name="connsiteX174" fmla="*/ 252501 w 1605470"/>
              <a:gd name="connsiteY174" fmla="*/ 724635 h 6858000"/>
              <a:gd name="connsiteX175" fmla="*/ 248897 w 1605470"/>
              <a:gd name="connsiteY175" fmla="*/ 681659 h 6858000"/>
              <a:gd name="connsiteX176" fmla="*/ 234316 w 1605470"/>
              <a:gd name="connsiteY176" fmla="*/ 635218 h 6858000"/>
              <a:gd name="connsiteX177" fmla="*/ 239327 w 1605470"/>
              <a:gd name="connsiteY177" fmla="*/ 613763 h 6858000"/>
              <a:gd name="connsiteX178" fmla="*/ 225269 w 1605470"/>
              <a:gd name="connsiteY178" fmla="*/ 598582 h 6858000"/>
              <a:gd name="connsiteX179" fmla="*/ 224950 w 1605470"/>
              <a:gd name="connsiteY179" fmla="*/ 576846 h 6858000"/>
              <a:gd name="connsiteX180" fmla="*/ 204632 w 1605470"/>
              <a:gd name="connsiteY180" fmla="*/ 553868 h 6858000"/>
              <a:gd name="connsiteX181" fmla="*/ 239317 w 1605470"/>
              <a:gd name="connsiteY181" fmla="*/ 517614 h 6858000"/>
              <a:gd name="connsiteX182" fmla="*/ 201693 w 1605470"/>
              <a:gd name="connsiteY182" fmla="*/ 469651 h 6858000"/>
              <a:gd name="connsiteX183" fmla="*/ 195012 w 1605470"/>
              <a:gd name="connsiteY183" fmla="*/ 448559 h 6858000"/>
              <a:gd name="connsiteX184" fmla="*/ 201434 w 1605470"/>
              <a:gd name="connsiteY184" fmla="*/ 441529 h 6858000"/>
              <a:gd name="connsiteX185" fmla="*/ 200655 w 1605470"/>
              <a:gd name="connsiteY185" fmla="*/ 428927 h 6858000"/>
              <a:gd name="connsiteX186" fmla="*/ 190059 w 1605470"/>
              <a:gd name="connsiteY186" fmla="*/ 430161 h 6858000"/>
              <a:gd name="connsiteX187" fmla="*/ 184450 w 1605470"/>
              <a:gd name="connsiteY187" fmla="*/ 396240 h 6858000"/>
              <a:gd name="connsiteX188" fmla="*/ 146196 w 1605470"/>
              <a:gd name="connsiteY188" fmla="*/ 358810 h 6858000"/>
              <a:gd name="connsiteX189" fmla="*/ 124571 w 1605470"/>
              <a:gd name="connsiteY189" fmla="*/ 302178 h 6858000"/>
              <a:gd name="connsiteX190" fmla="*/ 103243 w 1605470"/>
              <a:gd name="connsiteY190" fmla="*/ 211375 h 6858000"/>
              <a:gd name="connsiteX191" fmla="*/ 94571 w 1605470"/>
              <a:gd name="connsiteY191" fmla="*/ 184179 h 6858000"/>
              <a:gd name="connsiteX192" fmla="*/ 13437 w 1605470"/>
              <a:gd name="connsiteY192" fmla="*/ 19287 h 6858000"/>
              <a:gd name="connsiteX193" fmla="*/ 0 w 1605470"/>
              <a:gd name="connsiteY19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64290 w 1605470"/>
              <a:gd name="connsiteY149" fmla="*/ 1728772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8025 w 1605470"/>
              <a:gd name="connsiteY155" fmla="*/ 1475165 h 6858000"/>
              <a:gd name="connsiteX156" fmla="*/ 326326 w 1605470"/>
              <a:gd name="connsiteY156" fmla="*/ 1428585 h 6858000"/>
              <a:gd name="connsiteX157" fmla="*/ 325799 w 1605470"/>
              <a:gd name="connsiteY157" fmla="*/ 1357181 h 6858000"/>
              <a:gd name="connsiteX158" fmla="*/ 320507 w 1605470"/>
              <a:gd name="connsiteY158" fmla="*/ 1347099 h 6858000"/>
              <a:gd name="connsiteX159" fmla="*/ 335347 w 1605470"/>
              <a:gd name="connsiteY159" fmla="*/ 1334233 h 6858000"/>
              <a:gd name="connsiteX160" fmla="*/ 342792 w 1605470"/>
              <a:gd name="connsiteY160" fmla="*/ 1307086 h 6858000"/>
              <a:gd name="connsiteX161" fmla="*/ 343980 w 1605470"/>
              <a:gd name="connsiteY161" fmla="*/ 1189033 h 6858000"/>
              <a:gd name="connsiteX162" fmla="*/ 348665 w 1605470"/>
              <a:gd name="connsiteY162" fmla="*/ 1168288 h 6858000"/>
              <a:gd name="connsiteX163" fmla="*/ 340947 w 1605470"/>
              <a:gd name="connsiteY163" fmla="*/ 1142577 h 6858000"/>
              <a:gd name="connsiteX164" fmla="*/ 330253 w 1605470"/>
              <a:gd name="connsiteY164" fmla="*/ 1088484 h 6858000"/>
              <a:gd name="connsiteX165" fmla="*/ 314647 w 1605470"/>
              <a:gd name="connsiteY165" fmla="*/ 1053424 h 6858000"/>
              <a:gd name="connsiteX166" fmla="*/ 322906 w 1605470"/>
              <a:gd name="connsiteY166" fmla="*/ 1044367 h 6858000"/>
              <a:gd name="connsiteX167" fmla="*/ 326818 w 1605470"/>
              <a:gd name="connsiteY167" fmla="*/ 1022828 h 6858000"/>
              <a:gd name="connsiteX168" fmla="*/ 320445 w 1605470"/>
              <a:gd name="connsiteY168" fmla="*/ 932283 h 6858000"/>
              <a:gd name="connsiteX169" fmla="*/ 322681 w 1605470"/>
              <a:gd name="connsiteY169" fmla="*/ 915925 h 6858000"/>
              <a:gd name="connsiteX170" fmla="*/ 315310 w 1605470"/>
              <a:gd name="connsiteY170" fmla="*/ 896999 h 6858000"/>
              <a:gd name="connsiteX171" fmla="*/ 284718 w 1605470"/>
              <a:gd name="connsiteY171" fmla="*/ 821517 h 6858000"/>
              <a:gd name="connsiteX172" fmla="*/ 263668 w 1605470"/>
              <a:gd name="connsiteY172" fmla="*/ 751353 h 6858000"/>
              <a:gd name="connsiteX173" fmla="*/ 254540 w 1605470"/>
              <a:gd name="connsiteY173" fmla="*/ 741965 h 6858000"/>
              <a:gd name="connsiteX174" fmla="*/ 252501 w 1605470"/>
              <a:gd name="connsiteY174" fmla="*/ 724635 h 6858000"/>
              <a:gd name="connsiteX175" fmla="*/ 248897 w 1605470"/>
              <a:gd name="connsiteY175" fmla="*/ 681659 h 6858000"/>
              <a:gd name="connsiteX176" fmla="*/ 234316 w 1605470"/>
              <a:gd name="connsiteY176" fmla="*/ 635218 h 6858000"/>
              <a:gd name="connsiteX177" fmla="*/ 239327 w 1605470"/>
              <a:gd name="connsiteY177" fmla="*/ 613763 h 6858000"/>
              <a:gd name="connsiteX178" fmla="*/ 225269 w 1605470"/>
              <a:gd name="connsiteY178" fmla="*/ 598582 h 6858000"/>
              <a:gd name="connsiteX179" fmla="*/ 224950 w 1605470"/>
              <a:gd name="connsiteY179" fmla="*/ 576846 h 6858000"/>
              <a:gd name="connsiteX180" fmla="*/ 204632 w 1605470"/>
              <a:gd name="connsiteY180" fmla="*/ 553868 h 6858000"/>
              <a:gd name="connsiteX181" fmla="*/ 239317 w 1605470"/>
              <a:gd name="connsiteY181" fmla="*/ 517614 h 6858000"/>
              <a:gd name="connsiteX182" fmla="*/ 201693 w 1605470"/>
              <a:gd name="connsiteY182" fmla="*/ 469651 h 6858000"/>
              <a:gd name="connsiteX183" fmla="*/ 195012 w 1605470"/>
              <a:gd name="connsiteY183" fmla="*/ 448559 h 6858000"/>
              <a:gd name="connsiteX184" fmla="*/ 201434 w 1605470"/>
              <a:gd name="connsiteY184" fmla="*/ 441529 h 6858000"/>
              <a:gd name="connsiteX185" fmla="*/ 200655 w 1605470"/>
              <a:gd name="connsiteY185" fmla="*/ 428927 h 6858000"/>
              <a:gd name="connsiteX186" fmla="*/ 190059 w 1605470"/>
              <a:gd name="connsiteY186" fmla="*/ 430161 h 6858000"/>
              <a:gd name="connsiteX187" fmla="*/ 184450 w 1605470"/>
              <a:gd name="connsiteY187" fmla="*/ 396240 h 6858000"/>
              <a:gd name="connsiteX188" fmla="*/ 146196 w 1605470"/>
              <a:gd name="connsiteY188" fmla="*/ 358810 h 6858000"/>
              <a:gd name="connsiteX189" fmla="*/ 124571 w 1605470"/>
              <a:gd name="connsiteY189" fmla="*/ 302178 h 6858000"/>
              <a:gd name="connsiteX190" fmla="*/ 103243 w 1605470"/>
              <a:gd name="connsiteY190" fmla="*/ 211375 h 6858000"/>
              <a:gd name="connsiteX191" fmla="*/ 94571 w 1605470"/>
              <a:gd name="connsiteY191" fmla="*/ 184179 h 6858000"/>
              <a:gd name="connsiteX192" fmla="*/ 13437 w 1605470"/>
              <a:gd name="connsiteY192" fmla="*/ 19287 h 6858000"/>
              <a:gd name="connsiteX193" fmla="*/ 0 w 1605470"/>
              <a:gd name="connsiteY19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8025 w 1605470"/>
              <a:gd name="connsiteY155" fmla="*/ 1475165 h 6858000"/>
              <a:gd name="connsiteX156" fmla="*/ 326326 w 1605470"/>
              <a:gd name="connsiteY156" fmla="*/ 1428585 h 6858000"/>
              <a:gd name="connsiteX157" fmla="*/ 325799 w 1605470"/>
              <a:gd name="connsiteY157" fmla="*/ 1357181 h 6858000"/>
              <a:gd name="connsiteX158" fmla="*/ 320507 w 1605470"/>
              <a:gd name="connsiteY158" fmla="*/ 1347099 h 6858000"/>
              <a:gd name="connsiteX159" fmla="*/ 335347 w 1605470"/>
              <a:gd name="connsiteY159" fmla="*/ 1334233 h 6858000"/>
              <a:gd name="connsiteX160" fmla="*/ 342792 w 1605470"/>
              <a:gd name="connsiteY160" fmla="*/ 1307086 h 6858000"/>
              <a:gd name="connsiteX161" fmla="*/ 343980 w 1605470"/>
              <a:gd name="connsiteY161" fmla="*/ 1189033 h 6858000"/>
              <a:gd name="connsiteX162" fmla="*/ 348665 w 1605470"/>
              <a:gd name="connsiteY162" fmla="*/ 1168288 h 6858000"/>
              <a:gd name="connsiteX163" fmla="*/ 340947 w 1605470"/>
              <a:gd name="connsiteY163" fmla="*/ 1142577 h 6858000"/>
              <a:gd name="connsiteX164" fmla="*/ 330253 w 1605470"/>
              <a:gd name="connsiteY164" fmla="*/ 1088484 h 6858000"/>
              <a:gd name="connsiteX165" fmla="*/ 314647 w 1605470"/>
              <a:gd name="connsiteY165" fmla="*/ 1053424 h 6858000"/>
              <a:gd name="connsiteX166" fmla="*/ 322906 w 1605470"/>
              <a:gd name="connsiteY166" fmla="*/ 1044367 h 6858000"/>
              <a:gd name="connsiteX167" fmla="*/ 326818 w 1605470"/>
              <a:gd name="connsiteY167" fmla="*/ 1022828 h 6858000"/>
              <a:gd name="connsiteX168" fmla="*/ 320445 w 1605470"/>
              <a:gd name="connsiteY168" fmla="*/ 932283 h 6858000"/>
              <a:gd name="connsiteX169" fmla="*/ 322681 w 1605470"/>
              <a:gd name="connsiteY169" fmla="*/ 915925 h 6858000"/>
              <a:gd name="connsiteX170" fmla="*/ 315310 w 1605470"/>
              <a:gd name="connsiteY170" fmla="*/ 896999 h 6858000"/>
              <a:gd name="connsiteX171" fmla="*/ 284718 w 1605470"/>
              <a:gd name="connsiteY171" fmla="*/ 821517 h 6858000"/>
              <a:gd name="connsiteX172" fmla="*/ 263668 w 1605470"/>
              <a:gd name="connsiteY172" fmla="*/ 751353 h 6858000"/>
              <a:gd name="connsiteX173" fmla="*/ 254540 w 1605470"/>
              <a:gd name="connsiteY173" fmla="*/ 741965 h 6858000"/>
              <a:gd name="connsiteX174" fmla="*/ 252501 w 1605470"/>
              <a:gd name="connsiteY174" fmla="*/ 724635 h 6858000"/>
              <a:gd name="connsiteX175" fmla="*/ 248897 w 1605470"/>
              <a:gd name="connsiteY175" fmla="*/ 681659 h 6858000"/>
              <a:gd name="connsiteX176" fmla="*/ 234316 w 1605470"/>
              <a:gd name="connsiteY176" fmla="*/ 635218 h 6858000"/>
              <a:gd name="connsiteX177" fmla="*/ 239327 w 1605470"/>
              <a:gd name="connsiteY177" fmla="*/ 613763 h 6858000"/>
              <a:gd name="connsiteX178" fmla="*/ 225269 w 1605470"/>
              <a:gd name="connsiteY178" fmla="*/ 598582 h 6858000"/>
              <a:gd name="connsiteX179" fmla="*/ 224950 w 1605470"/>
              <a:gd name="connsiteY179" fmla="*/ 576846 h 6858000"/>
              <a:gd name="connsiteX180" fmla="*/ 204632 w 1605470"/>
              <a:gd name="connsiteY180" fmla="*/ 553868 h 6858000"/>
              <a:gd name="connsiteX181" fmla="*/ 239317 w 1605470"/>
              <a:gd name="connsiteY181" fmla="*/ 517614 h 6858000"/>
              <a:gd name="connsiteX182" fmla="*/ 201693 w 1605470"/>
              <a:gd name="connsiteY182" fmla="*/ 469651 h 6858000"/>
              <a:gd name="connsiteX183" fmla="*/ 195012 w 1605470"/>
              <a:gd name="connsiteY183" fmla="*/ 448559 h 6858000"/>
              <a:gd name="connsiteX184" fmla="*/ 201434 w 1605470"/>
              <a:gd name="connsiteY184" fmla="*/ 441529 h 6858000"/>
              <a:gd name="connsiteX185" fmla="*/ 200655 w 1605470"/>
              <a:gd name="connsiteY185" fmla="*/ 428927 h 6858000"/>
              <a:gd name="connsiteX186" fmla="*/ 190059 w 1605470"/>
              <a:gd name="connsiteY186" fmla="*/ 430161 h 6858000"/>
              <a:gd name="connsiteX187" fmla="*/ 184450 w 1605470"/>
              <a:gd name="connsiteY187" fmla="*/ 396240 h 6858000"/>
              <a:gd name="connsiteX188" fmla="*/ 146196 w 1605470"/>
              <a:gd name="connsiteY188" fmla="*/ 358810 h 6858000"/>
              <a:gd name="connsiteX189" fmla="*/ 124571 w 1605470"/>
              <a:gd name="connsiteY189" fmla="*/ 302178 h 6858000"/>
              <a:gd name="connsiteX190" fmla="*/ 103243 w 1605470"/>
              <a:gd name="connsiteY190" fmla="*/ 211375 h 6858000"/>
              <a:gd name="connsiteX191" fmla="*/ 94571 w 1605470"/>
              <a:gd name="connsiteY191" fmla="*/ 184179 h 6858000"/>
              <a:gd name="connsiteX192" fmla="*/ 13437 w 1605470"/>
              <a:gd name="connsiteY192" fmla="*/ 19287 h 6858000"/>
              <a:gd name="connsiteX193" fmla="*/ 0 w 1605470"/>
              <a:gd name="connsiteY19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6326 w 1605470"/>
              <a:gd name="connsiteY155" fmla="*/ 1428585 h 6858000"/>
              <a:gd name="connsiteX156" fmla="*/ 325799 w 1605470"/>
              <a:gd name="connsiteY156" fmla="*/ 1357181 h 6858000"/>
              <a:gd name="connsiteX157" fmla="*/ 320507 w 1605470"/>
              <a:gd name="connsiteY157" fmla="*/ 1347099 h 6858000"/>
              <a:gd name="connsiteX158" fmla="*/ 335347 w 1605470"/>
              <a:gd name="connsiteY158" fmla="*/ 1334233 h 6858000"/>
              <a:gd name="connsiteX159" fmla="*/ 342792 w 1605470"/>
              <a:gd name="connsiteY159" fmla="*/ 1307086 h 6858000"/>
              <a:gd name="connsiteX160" fmla="*/ 343980 w 1605470"/>
              <a:gd name="connsiteY160" fmla="*/ 1189033 h 6858000"/>
              <a:gd name="connsiteX161" fmla="*/ 348665 w 1605470"/>
              <a:gd name="connsiteY161" fmla="*/ 1168288 h 6858000"/>
              <a:gd name="connsiteX162" fmla="*/ 340947 w 1605470"/>
              <a:gd name="connsiteY162" fmla="*/ 1142577 h 6858000"/>
              <a:gd name="connsiteX163" fmla="*/ 330253 w 1605470"/>
              <a:gd name="connsiteY163" fmla="*/ 1088484 h 6858000"/>
              <a:gd name="connsiteX164" fmla="*/ 314647 w 1605470"/>
              <a:gd name="connsiteY164" fmla="*/ 1053424 h 6858000"/>
              <a:gd name="connsiteX165" fmla="*/ 322906 w 1605470"/>
              <a:gd name="connsiteY165" fmla="*/ 1044367 h 6858000"/>
              <a:gd name="connsiteX166" fmla="*/ 326818 w 1605470"/>
              <a:gd name="connsiteY166" fmla="*/ 1022828 h 6858000"/>
              <a:gd name="connsiteX167" fmla="*/ 320445 w 1605470"/>
              <a:gd name="connsiteY167" fmla="*/ 932283 h 6858000"/>
              <a:gd name="connsiteX168" fmla="*/ 322681 w 1605470"/>
              <a:gd name="connsiteY168" fmla="*/ 915925 h 6858000"/>
              <a:gd name="connsiteX169" fmla="*/ 315310 w 1605470"/>
              <a:gd name="connsiteY169" fmla="*/ 896999 h 6858000"/>
              <a:gd name="connsiteX170" fmla="*/ 284718 w 1605470"/>
              <a:gd name="connsiteY170" fmla="*/ 821517 h 6858000"/>
              <a:gd name="connsiteX171" fmla="*/ 263668 w 1605470"/>
              <a:gd name="connsiteY171" fmla="*/ 751353 h 6858000"/>
              <a:gd name="connsiteX172" fmla="*/ 254540 w 1605470"/>
              <a:gd name="connsiteY172" fmla="*/ 741965 h 6858000"/>
              <a:gd name="connsiteX173" fmla="*/ 252501 w 1605470"/>
              <a:gd name="connsiteY173" fmla="*/ 724635 h 6858000"/>
              <a:gd name="connsiteX174" fmla="*/ 248897 w 1605470"/>
              <a:gd name="connsiteY174" fmla="*/ 681659 h 6858000"/>
              <a:gd name="connsiteX175" fmla="*/ 234316 w 1605470"/>
              <a:gd name="connsiteY175" fmla="*/ 635218 h 6858000"/>
              <a:gd name="connsiteX176" fmla="*/ 239327 w 1605470"/>
              <a:gd name="connsiteY176" fmla="*/ 613763 h 6858000"/>
              <a:gd name="connsiteX177" fmla="*/ 225269 w 1605470"/>
              <a:gd name="connsiteY177" fmla="*/ 598582 h 6858000"/>
              <a:gd name="connsiteX178" fmla="*/ 224950 w 1605470"/>
              <a:gd name="connsiteY178" fmla="*/ 576846 h 6858000"/>
              <a:gd name="connsiteX179" fmla="*/ 204632 w 1605470"/>
              <a:gd name="connsiteY179" fmla="*/ 553868 h 6858000"/>
              <a:gd name="connsiteX180" fmla="*/ 239317 w 1605470"/>
              <a:gd name="connsiteY180" fmla="*/ 517614 h 6858000"/>
              <a:gd name="connsiteX181" fmla="*/ 201693 w 1605470"/>
              <a:gd name="connsiteY181" fmla="*/ 469651 h 6858000"/>
              <a:gd name="connsiteX182" fmla="*/ 195012 w 1605470"/>
              <a:gd name="connsiteY182" fmla="*/ 448559 h 6858000"/>
              <a:gd name="connsiteX183" fmla="*/ 201434 w 1605470"/>
              <a:gd name="connsiteY183" fmla="*/ 441529 h 6858000"/>
              <a:gd name="connsiteX184" fmla="*/ 200655 w 1605470"/>
              <a:gd name="connsiteY184" fmla="*/ 428927 h 6858000"/>
              <a:gd name="connsiteX185" fmla="*/ 190059 w 1605470"/>
              <a:gd name="connsiteY185" fmla="*/ 430161 h 6858000"/>
              <a:gd name="connsiteX186" fmla="*/ 184450 w 1605470"/>
              <a:gd name="connsiteY186" fmla="*/ 396240 h 6858000"/>
              <a:gd name="connsiteX187" fmla="*/ 146196 w 1605470"/>
              <a:gd name="connsiteY187" fmla="*/ 358810 h 6858000"/>
              <a:gd name="connsiteX188" fmla="*/ 124571 w 1605470"/>
              <a:gd name="connsiteY188" fmla="*/ 302178 h 6858000"/>
              <a:gd name="connsiteX189" fmla="*/ 103243 w 1605470"/>
              <a:gd name="connsiteY189" fmla="*/ 211375 h 6858000"/>
              <a:gd name="connsiteX190" fmla="*/ 94571 w 1605470"/>
              <a:gd name="connsiteY190" fmla="*/ 184179 h 6858000"/>
              <a:gd name="connsiteX191" fmla="*/ 13437 w 1605470"/>
              <a:gd name="connsiteY191" fmla="*/ 19287 h 6858000"/>
              <a:gd name="connsiteX192" fmla="*/ 0 w 1605470"/>
              <a:gd name="connsiteY19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6818 w 1605470"/>
              <a:gd name="connsiteY165" fmla="*/ 1022828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6818 w 1605470"/>
              <a:gd name="connsiteY165" fmla="*/ 1022828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6818 w 1605470"/>
              <a:gd name="connsiteY165" fmla="*/ 1022828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2475 w 1605470"/>
              <a:gd name="connsiteY165" fmla="*/ 1002093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475 w 1605470"/>
              <a:gd name="connsiteY164" fmla="*/ 1002093 h 6858000"/>
              <a:gd name="connsiteX165" fmla="*/ 320445 w 1605470"/>
              <a:gd name="connsiteY165" fmla="*/ 932283 h 6858000"/>
              <a:gd name="connsiteX166" fmla="*/ 322681 w 1605470"/>
              <a:gd name="connsiteY166" fmla="*/ 915925 h 6858000"/>
              <a:gd name="connsiteX167" fmla="*/ 315310 w 1605470"/>
              <a:gd name="connsiteY167" fmla="*/ 896999 h 6858000"/>
              <a:gd name="connsiteX168" fmla="*/ 284718 w 1605470"/>
              <a:gd name="connsiteY168" fmla="*/ 821517 h 6858000"/>
              <a:gd name="connsiteX169" fmla="*/ 263668 w 1605470"/>
              <a:gd name="connsiteY169" fmla="*/ 751353 h 6858000"/>
              <a:gd name="connsiteX170" fmla="*/ 254540 w 1605470"/>
              <a:gd name="connsiteY170" fmla="*/ 741965 h 6858000"/>
              <a:gd name="connsiteX171" fmla="*/ 252501 w 1605470"/>
              <a:gd name="connsiteY171" fmla="*/ 724635 h 6858000"/>
              <a:gd name="connsiteX172" fmla="*/ 248897 w 1605470"/>
              <a:gd name="connsiteY172" fmla="*/ 681659 h 6858000"/>
              <a:gd name="connsiteX173" fmla="*/ 234316 w 1605470"/>
              <a:gd name="connsiteY173" fmla="*/ 635218 h 6858000"/>
              <a:gd name="connsiteX174" fmla="*/ 239327 w 1605470"/>
              <a:gd name="connsiteY174" fmla="*/ 613763 h 6858000"/>
              <a:gd name="connsiteX175" fmla="*/ 225269 w 1605470"/>
              <a:gd name="connsiteY175" fmla="*/ 598582 h 6858000"/>
              <a:gd name="connsiteX176" fmla="*/ 224950 w 1605470"/>
              <a:gd name="connsiteY176" fmla="*/ 576846 h 6858000"/>
              <a:gd name="connsiteX177" fmla="*/ 204632 w 1605470"/>
              <a:gd name="connsiteY177" fmla="*/ 553868 h 6858000"/>
              <a:gd name="connsiteX178" fmla="*/ 239317 w 1605470"/>
              <a:gd name="connsiteY178" fmla="*/ 517614 h 6858000"/>
              <a:gd name="connsiteX179" fmla="*/ 201693 w 1605470"/>
              <a:gd name="connsiteY179" fmla="*/ 469651 h 6858000"/>
              <a:gd name="connsiteX180" fmla="*/ 195012 w 1605470"/>
              <a:gd name="connsiteY180" fmla="*/ 448559 h 6858000"/>
              <a:gd name="connsiteX181" fmla="*/ 201434 w 1605470"/>
              <a:gd name="connsiteY181" fmla="*/ 441529 h 6858000"/>
              <a:gd name="connsiteX182" fmla="*/ 200655 w 1605470"/>
              <a:gd name="connsiteY182" fmla="*/ 428927 h 6858000"/>
              <a:gd name="connsiteX183" fmla="*/ 190059 w 1605470"/>
              <a:gd name="connsiteY183" fmla="*/ 430161 h 6858000"/>
              <a:gd name="connsiteX184" fmla="*/ 184450 w 1605470"/>
              <a:gd name="connsiteY184" fmla="*/ 396240 h 6858000"/>
              <a:gd name="connsiteX185" fmla="*/ 146196 w 1605470"/>
              <a:gd name="connsiteY185" fmla="*/ 358810 h 6858000"/>
              <a:gd name="connsiteX186" fmla="*/ 124571 w 1605470"/>
              <a:gd name="connsiteY186" fmla="*/ 302178 h 6858000"/>
              <a:gd name="connsiteX187" fmla="*/ 103243 w 1605470"/>
              <a:gd name="connsiteY187" fmla="*/ 211375 h 6858000"/>
              <a:gd name="connsiteX188" fmla="*/ 94571 w 1605470"/>
              <a:gd name="connsiteY188" fmla="*/ 184179 h 6858000"/>
              <a:gd name="connsiteX189" fmla="*/ 13437 w 1605470"/>
              <a:gd name="connsiteY189" fmla="*/ 19287 h 6858000"/>
              <a:gd name="connsiteX190" fmla="*/ 0 w 1605470"/>
              <a:gd name="connsiteY19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36360 w 1605470"/>
              <a:gd name="connsiteY163" fmla="*/ 1045131 h 6858000"/>
              <a:gd name="connsiteX164" fmla="*/ 322475 w 1605470"/>
              <a:gd name="connsiteY164" fmla="*/ 1002093 h 6858000"/>
              <a:gd name="connsiteX165" fmla="*/ 320445 w 1605470"/>
              <a:gd name="connsiteY165" fmla="*/ 932283 h 6858000"/>
              <a:gd name="connsiteX166" fmla="*/ 322681 w 1605470"/>
              <a:gd name="connsiteY166" fmla="*/ 915925 h 6858000"/>
              <a:gd name="connsiteX167" fmla="*/ 315310 w 1605470"/>
              <a:gd name="connsiteY167" fmla="*/ 896999 h 6858000"/>
              <a:gd name="connsiteX168" fmla="*/ 284718 w 1605470"/>
              <a:gd name="connsiteY168" fmla="*/ 821517 h 6858000"/>
              <a:gd name="connsiteX169" fmla="*/ 263668 w 1605470"/>
              <a:gd name="connsiteY169" fmla="*/ 751353 h 6858000"/>
              <a:gd name="connsiteX170" fmla="*/ 254540 w 1605470"/>
              <a:gd name="connsiteY170" fmla="*/ 741965 h 6858000"/>
              <a:gd name="connsiteX171" fmla="*/ 252501 w 1605470"/>
              <a:gd name="connsiteY171" fmla="*/ 724635 h 6858000"/>
              <a:gd name="connsiteX172" fmla="*/ 248897 w 1605470"/>
              <a:gd name="connsiteY172" fmla="*/ 681659 h 6858000"/>
              <a:gd name="connsiteX173" fmla="*/ 234316 w 1605470"/>
              <a:gd name="connsiteY173" fmla="*/ 635218 h 6858000"/>
              <a:gd name="connsiteX174" fmla="*/ 239327 w 1605470"/>
              <a:gd name="connsiteY174" fmla="*/ 613763 h 6858000"/>
              <a:gd name="connsiteX175" fmla="*/ 225269 w 1605470"/>
              <a:gd name="connsiteY175" fmla="*/ 598582 h 6858000"/>
              <a:gd name="connsiteX176" fmla="*/ 224950 w 1605470"/>
              <a:gd name="connsiteY176" fmla="*/ 576846 h 6858000"/>
              <a:gd name="connsiteX177" fmla="*/ 204632 w 1605470"/>
              <a:gd name="connsiteY177" fmla="*/ 553868 h 6858000"/>
              <a:gd name="connsiteX178" fmla="*/ 239317 w 1605470"/>
              <a:gd name="connsiteY178" fmla="*/ 517614 h 6858000"/>
              <a:gd name="connsiteX179" fmla="*/ 201693 w 1605470"/>
              <a:gd name="connsiteY179" fmla="*/ 469651 h 6858000"/>
              <a:gd name="connsiteX180" fmla="*/ 195012 w 1605470"/>
              <a:gd name="connsiteY180" fmla="*/ 448559 h 6858000"/>
              <a:gd name="connsiteX181" fmla="*/ 201434 w 1605470"/>
              <a:gd name="connsiteY181" fmla="*/ 441529 h 6858000"/>
              <a:gd name="connsiteX182" fmla="*/ 200655 w 1605470"/>
              <a:gd name="connsiteY182" fmla="*/ 428927 h 6858000"/>
              <a:gd name="connsiteX183" fmla="*/ 190059 w 1605470"/>
              <a:gd name="connsiteY183" fmla="*/ 430161 h 6858000"/>
              <a:gd name="connsiteX184" fmla="*/ 184450 w 1605470"/>
              <a:gd name="connsiteY184" fmla="*/ 396240 h 6858000"/>
              <a:gd name="connsiteX185" fmla="*/ 146196 w 1605470"/>
              <a:gd name="connsiteY185" fmla="*/ 358810 h 6858000"/>
              <a:gd name="connsiteX186" fmla="*/ 124571 w 1605470"/>
              <a:gd name="connsiteY186" fmla="*/ 302178 h 6858000"/>
              <a:gd name="connsiteX187" fmla="*/ 103243 w 1605470"/>
              <a:gd name="connsiteY187" fmla="*/ 211375 h 6858000"/>
              <a:gd name="connsiteX188" fmla="*/ 94571 w 1605470"/>
              <a:gd name="connsiteY188" fmla="*/ 184179 h 6858000"/>
              <a:gd name="connsiteX189" fmla="*/ 13437 w 1605470"/>
              <a:gd name="connsiteY189" fmla="*/ 19287 h 6858000"/>
              <a:gd name="connsiteX190" fmla="*/ 0 w 1605470"/>
              <a:gd name="connsiteY19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42792 w 1605470"/>
              <a:gd name="connsiteY157" fmla="*/ 1307086 h 6858000"/>
              <a:gd name="connsiteX158" fmla="*/ 343980 w 1605470"/>
              <a:gd name="connsiteY158" fmla="*/ 1189033 h 6858000"/>
              <a:gd name="connsiteX159" fmla="*/ 348665 w 1605470"/>
              <a:gd name="connsiteY159" fmla="*/ 1168288 h 6858000"/>
              <a:gd name="connsiteX160" fmla="*/ 340947 w 1605470"/>
              <a:gd name="connsiteY160" fmla="*/ 1142577 h 6858000"/>
              <a:gd name="connsiteX161" fmla="*/ 330253 w 1605470"/>
              <a:gd name="connsiteY161" fmla="*/ 1088484 h 6858000"/>
              <a:gd name="connsiteX162" fmla="*/ 336360 w 1605470"/>
              <a:gd name="connsiteY162" fmla="*/ 1045131 h 6858000"/>
              <a:gd name="connsiteX163" fmla="*/ 322475 w 1605470"/>
              <a:gd name="connsiteY163" fmla="*/ 1002093 h 6858000"/>
              <a:gd name="connsiteX164" fmla="*/ 320445 w 1605470"/>
              <a:gd name="connsiteY164" fmla="*/ 932283 h 6858000"/>
              <a:gd name="connsiteX165" fmla="*/ 322681 w 1605470"/>
              <a:gd name="connsiteY165" fmla="*/ 915925 h 6858000"/>
              <a:gd name="connsiteX166" fmla="*/ 315310 w 1605470"/>
              <a:gd name="connsiteY166" fmla="*/ 896999 h 6858000"/>
              <a:gd name="connsiteX167" fmla="*/ 284718 w 1605470"/>
              <a:gd name="connsiteY167" fmla="*/ 821517 h 6858000"/>
              <a:gd name="connsiteX168" fmla="*/ 263668 w 1605470"/>
              <a:gd name="connsiteY168" fmla="*/ 751353 h 6858000"/>
              <a:gd name="connsiteX169" fmla="*/ 254540 w 1605470"/>
              <a:gd name="connsiteY169" fmla="*/ 741965 h 6858000"/>
              <a:gd name="connsiteX170" fmla="*/ 252501 w 1605470"/>
              <a:gd name="connsiteY170" fmla="*/ 724635 h 6858000"/>
              <a:gd name="connsiteX171" fmla="*/ 248897 w 1605470"/>
              <a:gd name="connsiteY171" fmla="*/ 681659 h 6858000"/>
              <a:gd name="connsiteX172" fmla="*/ 234316 w 1605470"/>
              <a:gd name="connsiteY172" fmla="*/ 635218 h 6858000"/>
              <a:gd name="connsiteX173" fmla="*/ 239327 w 1605470"/>
              <a:gd name="connsiteY173" fmla="*/ 613763 h 6858000"/>
              <a:gd name="connsiteX174" fmla="*/ 225269 w 1605470"/>
              <a:gd name="connsiteY174" fmla="*/ 598582 h 6858000"/>
              <a:gd name="connsiteX175" fmla="*/ 224950 w 1605470"/>
              <a:gd name="connsiteY175" fmla="*/ 576846 h 6858000"/>
              <a:gd name="connsiteX176" fmla="*/ 204632 w 1605470"/>
              <a:gd name="connsiteY176" fmla="*/ 553868 h 6858000"/>
              <a:gd name="connsiteX177" fmla="*/ 239317 w 1605470"/>
              <a:gd name="connsiteY177" fmla="*/ 517614 h 6858000"/>
              <a:gd name="connsiteX178" fmla="*/ 201693 w 1605470"/>
              <a:gd name="connsiteY178" fmla="*/ 469651 h 6858000"/>
              <a:gd name="connsiteX179" fmla="*/ 195012 w 1605470"/>
              <a:gd name="connsiteY179" fmla="*/ 448559 h 6858000"/>
              <a:gd name="connsiteX180" fmla="*/ 201434 w 1605470"/>
              <a:gd name="connsiteY180" fmla="*/ 441529 h 6858000"/>
              <a:gd name="connsiteX181" fmla="*/ 200655 w 1605470"/>
              <a:gd name="connsiteY181" fmla="*/ 428927 h 6858000"/>
              <a:gd name="connsiteX182" fmla="*/ 190059 w 1605470"/>
              <a:gd name="connsiteY182" fmla="*/ 430161 h 6858000"/>
              <a:gd name="connsiteX183" fmla="*/ 184450 w 1605470"/>
              <a:gd name="connsiteY183" fmla="*/ 396240 h 6858000"/>
              <a:gd name="connsiteX184" fmla="*/ 146196 w 1605470"/>
              <a:gd name="connsiteY184" fmla="*/ 358810 h 6858000"/>
              <a:gd name="connsiteX185" fmla="*/ 124571 w 1605470"/>
              <a:gd name="connsiteY185" fmla="*/ 302178 h 6858000"/>
              <a:gd name="connsiteX186" fmla="*/ 103243 w 1605470"/>
              <a:gd name="connsiteY186" fmla="*/ 211375 h 6858000"/>
              <a:gd name="connsiteX187" fmla="*/ 94571 w 1605470"/>
              <a:gd name="connsiteY187" fmla="*/ 184179 h 6858000"/>
              <a:gd name="connsiteX188" fmla="*/ 13437 w 1605470"/>
              <a:gd name="connsiteY188" fmla="*/ 19287 h 6858000"/>
              <a:gd name="connsiteX189" fmla="*/ 0 w 1605470"/>
              <a:gd name="connsiteY18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52501 w 1605470"/>
              <a:gd name="connsiteY169" fmla="*/ 724635 h 6858000"/>
              <a:gd name="connsiteX170" fmla="*/ 248897 w 1605470"/>
              <a:gd name="connsiteY170" fmla="*/ 681659 h 6858000"/>
              <a:gd name="connsiteX171" fmla="*/ 234316 w 1605470"/>
              <a:gd name="connsiteY171" fmla="*/ 635218 h 6858000"/>
              <a:gd name="connsiteX172" fmla="*/ 239327 w 1605470"/>
              <a:gd name="connsiteY172" fmla="*/ 613763 h 6858000"/>
              <a:gd name="connsiteX173" fmla="*/ 225269 w 1605470"/>
              <a:gd name="connsiteY173" fmla="*/ 598582 h 6858000"/>
              <a:gd name="connsiteX174" fmla="*/ 224950 w 1605470"/>
              <a:gd name="connsiteY174" fmla="*/ 576846 h 6858000"/>
              <a:gd name="connsiteX175" fmla="*/ 204632 w 1605470"/>
              <a:gd name="connsiteY175" fmla="*/ 553868 h 6858000"/>
              <a:gd name="connsiteX176" fmla="*/ 239317 w 1605470"/>
              <a:gd name="connsiteY176" fmla="*/ 517614 h 6858000"/>
              <a:gd name="connsiteX177" fmla="*/ 201693 w 1605470"/>
              <a:gd name="connsiteY177" fmla="*/ 469651 h 6858000"/>
              <a:gd name="connsiteX178" fmla="*/ 195012 w 1605470"/>
              <a:gd name="connsiteY178" fmla="*/ 448559 h 6858000"/>
              <a:gd name="connsiteX179" fmla="*/ 201434 w 1605470"/>
              <a:gd name="connsiteY179" fmla="*/ 441529 h 6858000"/>
              <a:gd name="connsiteX180" fmla="*/ 200655 w 1605470"/>
              <a:gd name="connsiteY180" fmla="*/ 428927 h 6858000"/>
              <a:gd name="connsiteX181" fmla="*/ 190059 w 1605470"/>
              <a:gd name="connsiteY181" fmla="*/ 430161 h 6858000"/>
              <a:gd name="connsiteX182" fmla="*/ 184450 w 1605470"/>
              <a:gd name="connsiteY182" fmla="*/ 396240 h 6858000"/>
              <a:gd name="connsiteX183" fmla="*/ 146196 w 1605470"/>
              <a:gd name="connsiteY183" fmla="*/ 358810 h 6858000"/>
              <a:gd name="connsiteX184" fmla="*/ 124571 w 1605470"/>
              <a:gd name="connsiteY184" fmla="*/ 302178 h 6858000"/>
              <a:gd name="connsiteX185" fmla="*/ 103243 w 1605470"/>
              <a:gd name="connsiteY185" fmla="*/ 211375 h 6858000"/>
              <a:gd name="connsiteX186" fmla="*/ 94571 w 1605470"/>
              <a:gd name="connsiteY186" fmla="*/ 184179 h 6858000"/>
              <a:gd name="connsiteX187" fmla="*/ 13437 w 1605470"/>
              <a:gd name="connsiteY187" fmla="*/ 19287 h 6858000"/>
              <a:gd name="connsiteX188" fmla="*/ 0 w 1605470"/>
              <a:gd name="connsiteY18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52501 w 1605470"/>
              <a:gd name="connsiteY169" fmla="*/ 724635 h 6858000"/>
              <a:gd name="connsiteX170" fmla="*/ 248897 w 1605470"/>
              <a:gd name="connsiteY170" fmla="*/ 681659 h 6858000"/>
              <a:gd name="connsiteX171" fmla="*/ 234316 w 1605470"/>
              <a:gd name="connsiteY171" fmla="*/ 635218 h 6858000"/>
              <a:gd name="connsiteX172" fmla="*/ 239327 w 1605470"/>
              <a:gd name="connsiteY172" fmla="*/ 613763 h 6858000"/>
              <a:gd name="connsiteX173" fmla="*/ 225269 w 1605470"/>
              <a:gd name="connsiteY173" fmla="*/ 598582 h 6858000"/>
              <a:gd name="connsiteX174" fmla="*/ 224950 w 1605470"/>
              <a:gd name="connsiteY174" fmla="*/ 576846 h 6858000"/>
              <a:gd name="connsiteX175" fmla="*/ 204632 w 1605470"/>
              <a:gd name="connsiteY175" fmla="*/ 553868 h 6858000"/>
              <a:gd name="connsiteX176" fmla="*/ 239317 w 1605470"/>
              <a:gd name="connsiteY176" fmla="*/ 517614 h 6858000"/>
              <a:gd name="connsiteX177" fmla="*/ 201693 w 1605470"/>
              <a:gd name="connsiteY177" fmla="*/ 469651 h 6858000"/>
              <a:gd name="connsiteX178" fmla="*/ 195012 w 1605470"/>
              <a:gd name="connsiteY178" fmla="*/ 448559 h 6858000"/>
              <a:gd name="connsiteX179" fmla="*/ 201434 w 1605470"/>
              <a:gd name="connsiteY179" fmla="*/ 441529 h 6858000"/>
              <a:gd name="connsiteX180" fmla="*/ 200655 w 1605470"/>
              <a:gd name="connsiteY180" fmla="*/ 428927 h 6858000"/>
              <a:gd name="connsiteX181" fmla="*/ 190059 w 1605470"/>
              <a:gd name="connsiteY181" fmla="*/ 430161 h 6858000"/>
              <a:gd name="connsiteX182" fmla="*/ 184450 w 1605470"/>
              <a:gd name="connsiteY182" fmla="*/ 396240 h 6858000"/>
              <a:gd name="connsiteX183" fmla="*/ 146196 w 1605470"/>
              <a:gd name="connsiteY183" fmla="*/ 358810 h 6858000"/>
              <a:gd name="connsiteX184" fmla="*/ 124571 w 1605470"/>
              <a:gd name="connsiteY184" fmla="*/ 302178 h 6858000"/>
              <a:gd name="connsiteX185" fmla="*/ 103243 w 1605470"/>
              <a:gd name="connsiteY185" fmla="*/ 211375 h 6858000"/>
              <a:gd name="connsiteX186" fmla="*/ 94571 w 1605470"/>
              <a:gd name="connsiteY186" fmla="*/ 184179 h 6858000"/>
              <a:gd name="connsiteX187" fmla="*/ 13437 w 1605470"/>
              <a:gd name="connsiteY187" fmla="*/ 19287 h 6858000"/>
              <a:gd name="connsiteX188" fmla="*/ 0 w 1605470"/>
              <a:gd name="connsiteY18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04632 w 1605470"/>
              <a:gd name="connsiteY174" fmla="*/ 553868 h 6858000"/>
              <a:gd name="connsiteX175" fmla="*/ 239317 w 1605470"/>
              <a:gd name="connsiteY175" fmla="*/ 517614 h 6858000"/>
              <a:gd name="connsiteX176" fmla="*/ 201693 w 1605470"/>
              <a:gd name="connsiteY176" fmla="*/ 469651 h 6858000"/>
              <a:gd name="connsiteX177" fmla="*/ 195012 w 1605470"/>
              <a:gd name="connsiteY177" fmla="*/ 448559 h 6858000"/>
              <a:gd name="connsiteX178" fmla="*/ 201434 w 1605470"/>
              <a:gd name="connsiteY178" fmla="*/ 441529 h 6858000"/>
              <a:gd name="connsiteX179" fmla="*/ 200655 w 1605470"/>
              <a:gd name="connsiteY179" fmla="*/ 428927 h 6858000"/>
              <a:gd name="connsiteX180" fmla="*/ 190059 w 1605470"/>
              <a:gd name="connsiteY180" fmla="*/ 430161 h 6858000"/>
              <a:gd name="connsiteX181" fmla="*/ 184450 w 1605470"/>
              <a:gd name="connsiteY181" fmla="*/ 396240 h 6858000"/>
              <a:gd name="connsiteX182" fmla="*/ 146196 w 1605470"/>
              <a:gd name="connsiteY182" fmla="*/ 358810 h 6858000"/>
              <a:gd name="connsiteX183" fmla="*/ 124571 w 1605470"/>
              <a:gd name="connsiteY183" fmla="*/ 302178 h 6858000"/>
              <a:gd name="connsiteX184" fmla="*/ 103243 w 1605470"/>
              <a:gd name="connsiteY184" fmla="*/ 211375 h 6858000"/>
              <a:gd name="connsiteX185" fmla="*/ 94571 w 1605470"/>
              <a:gd name="connsiteY185" fmla="*/ 184179 h 6858000"/>
              <a:gd name="connsiteX186" fmla="*/ 13437 w 1605470"/>
              <a:gd name="connsiteY186" fmla="*/ 19287 h 6858000"/>
              <a:gd name="connsiteX187" fmla="*/ 0 w 1605470"/>
              <a:gd name="connsiteY18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01693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84450 w 1605470"/>
              <a:gd name="connsiteY180" fmla="*/ 396240 h 6858000"/>
              <a:gd name="connsiteX181" fmla="*/ 146196 w 1605470"/>
              <a:gd name="connsiteY181" fmla="*/ 358810 h 6858000"/>
              <a:gd name="connsiteX182" fmla="*/ 124571 w 1605470"/>
              <a:gd name="connsiteY182" fmla="*/ 302178 h 6858000"/>
              <a:gd name="connsiteX183" fmla="*/ 103243 w 1605470"/>
              <a:gd name="connsiteY183" fmla="*/ 211375 h 6858000"/>
              <a:gd name="connsiteX184" fmla="*/ 94571 w 1605470"/>
              <a:gd name="connsiteY184" fmla="*/ 184179 h 6858000"/>
              <a:gd name="connsiteX185" fmla="*/ 13437 w 1605470"/>
              <a:gd name="connsiteY185" fmla="*/ 19287 h 6858000"/>
              <a:gd name="connsiteX186" fmla="*/ 0 w 1605470"/>
              <a:gd name="connsiteY18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01693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84450 w 1605470"/>
              <a:gd name="connsiteY180" fmla="*/ 396240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01693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67079 w 1605470"/>
              <a:gd name="connsiteY180" fmla="*/ 367211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19064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67079 w 1605470"/>
              <a:gd name="connsiteY180" fmla="*/ 367211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04576 w 1605470"/>
              <a:gd name="connsiteY174" fmla="*/ 530055 h 6858000"/>
              <a:gd name="connsiteX175" fmla="*/ 219064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67079 w 1605470"/>
              <a:gd name="connsiteY180" fmla="*/ 367211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54540 w 1605470"/>
              <a:gd name="connsiteY167" fmla="*/ 741965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54540 w 1605470"/>
              <a:gd name="connsiteY167" fmla="*/ 741965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61783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61783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61783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10868 w 1605470"/>
              <a:gd name="connsiteY81" fmla="*/ 4048827 h 6858000"/>
              <a:gd name="connsiteX82" fmla="*/ 704810 w 1605470"/>
              <a:gd name="connsiteY82" fmla="*/ 4033999 h 6858000"/>
              <a:gd name="connsiteX83" fmla="*/ 705959 w 1605470"/>
              <a:gd name="connsiteY83" fmla="*/ 4031933 h 6858000"/>
              <a:gd name="connsiteX84" fmla="*/ 704535 w 1605470"/>
              <a:gd name="connsiteY84" fmla="*/ 4013953 h 6858000"/>
              <a:gd name="connsiteX85" fmla="*/ 700443 w 1605470"/>
              <a:gd name="connsiteY85" fmla="*/ 4010511 h 6858000"/>
              <a:gd name="connsiteX86" fmla="*/ 698282 w 1605470"/>
              <a:gd name="connsiteY86" fmla="*/ 3998331 h 6858000"/>
              <a:gd name="connsiteX87" fmla="*/ 690830 w 1605470"/>
              <a:gd name="connsiteY87" fmla="*/ 3974753 h 6858000"/>
              <a:gd name="connsiteX88" fmla="*/ 692428 w 1605470"/>
              <a:gd name="connsiteY88" fmla="*/ 3969950 h 6858000"/>
              <a:gd name="connsiteX89" fmla="*/ 685850 w 1605470"/>
              <a:gd name="connsiteY89" fmla="*/ 3933779 h 6858000"/>
              <a:gd name="connsiteX90" fmla="*/ 687181 w 1605470"/>
              <a:gd name="connsiteY90" fmla="*/ 3933093 h 6858000"/>
              <a:gd name="connsiteX91" fmla="*/ 691535 w 1605470"/>
              <a:gd name="connsiteY91" fmla="*/ 3922082 h 6858000"/>
              <a:gd name="connsiteX92" fmla="*/ 696613 w 1605470"/>
              <a:gd name="connsiteY92" fmla="*/ 3901461 h 6858000"/>
              <a:gd name="connsiteX93" fmla="*/ 725908 w 1605470"/>
              <a:gd name="connsiteY93" fmla="*/ 3851605 h 6858000"/>
              <a:gd name="connsiteX94" fmla="*/ 719207 w 1605470"/>
              <a:gd name="connsiteY94" fmla="*/ 3813873 h 6858000"/>
              <a:gd name="connsiteX95" fmla="*/ 718632 w 1605470"/>
              <a:gd name="connsiteY95" fmla="*/ 3806161 h 6858000"/>
              <a:gd name="connsiteX96" fmla="*/ 718939 w 1605470"/>
              <a:gd name="connsiteY96" fmla="*/ 3805957 h 6858000"/>
              <a:gd name="connsiteX97" fmla="*/ 718966 w 1605470"/>
              <a:gd name="connsiteY97" fmla="*/ 3797724 h 6858000"/>
              <a:gd name="connsiteX98" fmla="*/ 717581 w 1605470"/>
              <a:gd name="connsiteY98" fmla="*/ 3792098 h 6858000"/>
              <a:gd name="connsiteX99" fmla="*/ 716465 w 1605470"/>
              <a:gd name="connsiteY99" fmla="*/ 3777135 h 6858000"/>
              <a:gd name="connsiteX100" fmla="*/ 718198 w 1605470"/>
              <a:gd name="connsiteY100" fmla="*/ 3771656 h 6858000"/>
              <a:gd name="connsiteX101" fmla="*/ 721941 w 1605470"/>
              <a:gd name="connsiteY101" fmla="*/ 3769007 h 6858000"/>
              <a:gd name="connsiteX102" fmla="*/ 721407 w 1605470"/>
              <a:gd name="connsiteY102" fmla="*/ 3767709 h 6858000"/>
              <a:gd name="connsiteX103" fmla="*/ 730103 w 1605470"/>
              <a:gd name="connsiteY103" fmla="*/ 3738082 h 6858000"/>
              <a:gd name="connsiteX104" fmla="*/ 737449 w 1605470"/>
              <a:gd name="connsiteY104" fmla="*/ 3673397 h 6858000"/>
              <a:gd name="connsiteX105" fmla="*/ 736745 w 1605470"/>
              <a:gd name="connsiteY105" fmla="*/ 3637109 h 6858000"/>
              <a:gd name="connsiteX106" fmla="*/ 740188 w 1605470"/>
              <a:gd name="connsiteY106" fmla="*/ 3536883 h 6858000"/>
              <a:gd name="connsiteX107" fmla="*/ 747726 w 1605470"/>
              <a:gd name="connsiteY107" fmla="*/ 3435652 h 6858000"/>
              <a:gd name="connsiteX108" fmla="*/ 774383 w 1605470"/>
              <a:gd name="connsiteY108" fmla="*/ 3381564 h 6858000"/>
              <a:gd name="connsiteX109" fmla="*/ 774870 w 1605470"/>
              <a:gd name="connsiteY109" fmla="*/ 3375761 h 6858000"/>
              <a:gd name="connsiteX110" fmla="*/ 770510 w 1605470"/>
              <a:gd name="connsiteY110" fmla="*/ 3361844 h 6858000"/>
              <a:gd name="connsiteX111" fmla="*/ 767933 w 1605470"/>
              <a:gd name="connsiteY111" fmla="*/ 3356929 h 6858000"/>
              <a:gd name="connsiteX112" fmla="*/ 766158 w 1605470"/>
              <a:gd name="connsiteY112" fmla="*/ 3349058 h 6858000"/>
              <a:gd name="connsiteX113" fmla="*/ 766414 w 1605470"/>
              <a:gd name="connsiteY113" fmla="*/ 3348763 h 6858000"/>
              <a:gd name="connsiteX114" fmla="*/ 764166 w 1605470"/>
              <a:gd name="connsiteY114" fmla="*/ 3341588 h 6858000"/>
              <a:gd name="connsiteX115" fmla="*/ 749397 w 1605470"/>
              <a:gd name="connsiteY115" fmla="*/ 3307769 h 6858000"/>
              <a:gd name="connsiteX116" fmla="*/ 766960 w 1605470"/>
              <a:gd name="connsiteY116" fmla="*/ 3250522 h 6858000"/>
              <a:gd name="connsiteX117" fmla="*/ 767385 w 1605470"/>
              <a:gd name="connsiteY117" fmla="*/ 3229163 h 6858000"/>
              <a:gd name="connsiteX118" fmla="*/ 769208 w 1605470"/>
              <a:gd name="connsiteY118" fmla="*/ 3217217 h 6858000"/>
              <a:gd name="connsiteX119" fmla="*/ 770350 w 1605470"/>
              <a:gd name="connsiteY119" fmla="*/ 3216125 h 6858000"/>
              <a:gd name="connsiteX120" fmla="*/ 756043 w 1605470"/>
              <a:gd name="connsiteY120" fmla="*/ 3183755 h 6858000"/>
              <a:gd name="connsiteX121" fmla="*/ 756544 w 1605470"/>
              <a:gd name="connsiteY121" fmla="*/ 3178642 h 6858000"/>
              <a:gd name="connsiteX122" fmla="*/ 744144 w 1605470"/>
              <a:gd name="connsiteY122" fmla="*/ 3158586 h 6858000"/>
              <a:gd name="connsiteX123" fmla="*/ 739378 w 1605470"/>
              <a:gd name="connsiteY123" fmla="*/ 3147669 h 6858000"/>
              <a:gd name="connsiteX124" fmla="*/ 734648 w 1605470"/>
              <a:gd name="connsiteY124" fmla="*/ 3145733 h 6858000"/>
              <a:gd name="connsiteX125" fmla="*/ 729329 w 1605470"/>
              <a:gd name="connsiteY125" fmla="*/ 3129034 h 6858000"/>
              <a:gd name="connsiteX126" fmla="*/ 729994 w 1605470"/>
              <a:gd name="connsiteY126" fmla="*/ 3126682 h 6858000"/>
              <a:gd name="connsiteX127" fmla="*/ 720862 w 1605470"/>
              <a:gd name="connsiteY127" fmla="*/ 3114519 h 6858000"/>
              <a:gd name="connsiteX128" fmla="*/ 707471 w 1605470"/>
              <a:gd name="connsiteY128" fmla="*/ 3106272 h 6858000"/>
              <a:gd name="connsiteX129" fmla="*/ 680201 w 1605470"/>
              <a:gd name="connsiteY129" fmla="*/ 2958185 h 6858000"/>
              <a:gd name="connsiteX130" fmla="*/ 622815 w 1605470"/>
              <a:gd name="connsiteY130" fmla="*/ 2762989 h 6858000"/>
              <a:gd name="connsiteX131" fmla="*/ 571733 w 1605470"/>
              <a:gd name="connsiteY131" fmla="*/ 2554718 h 6858000"/>
              <a:gd name="connsiteX132" fmla="*/ 551827 w 1605470"/>
              <a:gd name="connsiteY132" fmla="*/ 2485734 h 6858000"/>
              <a:gd name="connsiteX133" fmla="*/ 542550 w 1605470"/>
              <a:gd name="connsiteY133" fmla="*/ 2447068 h 6858000"/>
              <a:gd name="connsiteX134" fmla="*/ 529511 w 1605470"/>
              <a:gd name="connsiteY134" fmla="*/ 2425819 h 6858000"/>
              <a:gd name="connsiteX135" fmla="*/ 528878 w 1605470"/>
              <a:gd name="connsiteY135" fmla="*/ 2408971 h 6858000"/>
              <a:gd name="connsiteX136" fmla="*/ 535510 w 1605470"/>
              <a:gd name="connsiteY136" fmla="*/ 2402874 h 6858000"/>
              <a:gd name="connsiteX137" fmla="*/ 538122 w 1605470"/>
              <a:gd name="connsiteY137" fmla="*/ 2381443 h 6858000"/>
              <a:gd name="connsiteX138" fmla="*/ 514451 w 1605470"/>
              <a:gd name="connsiteY138" fmla="*/ 2261920 h 6858000"/>
              <a:gd name="connsiteX139" fmla="*/ 486968 w 1605470"/>
              <a:gd name="connsiteY139" fmla="*/ 2182937 h 6858000"/>
              <a:gd name="connsiteX140" fmla="*/ 488555 w 1605470"/>
              <a:gd name="connsiteY140" fmla="*/ 2155135 h 6858000"/>
              <a:gd name="connsiteX141" fmla="*/ 486013 w 1605470"/>
              <a:gd name="connsiteY141" fmla="*/ 2118008 h 6858000"/>
              <a:gd name="connsiteX142" fmla="*/ 487006 w 1605470"/>
              <a:gd name="connsiteY142" fmla="*/ 2050531 h 6858000"/>
              <a:gd name="connsiteX143" fmla="*/ 478812 w 1605470"/>
              <a:gd name="connsiteY143" fmla="*/ 1963269 h 6858000"/>
              <a:gd name="connsiteX144" fmla="*/ 442619 w 1605470"/>
              <a:gd name="connsiteY144" fmla="*/ 1910499 h 6858000"/>
              <a:gd name="connsiteX145" fmla="*/ 446785 w 1605470"/>
              <a:gd name="connsiteY145" fmla="*/ 1903212 h 6858000"/>
              <a:gd name="connsiteX146" fmla="*/ 436547 w 1605470"/>
              <a:gd name="connsiteY146" fmla="*/ 1861531 h 6858000"/>
              <a:gd name="connsiteX147" fmla="*/ 390346 w 1605470"/>
              <a:gd name="connsiteY147" fmla="*/ 1732919 h 6858000"/>
              <a:gd name="connsiteX148" fmla="*/ 362657 w 1605470"/>
              <a:gd name="connsiteY148" fmla="*/ 1663540 h 6858000"/>
              <a:gd name="connsiteX149" fmla="*/ 361783 w 1605470"/>
              <a:gd name="connsiteY149" fmla="*/ 1615777 h 6858000"/>
              <a:gd name="connsiteX150" fmla="*/ 342578 w 1605470"/>
              <a:gd name="connsiteY150" fmla="*/ 1563678 h 6858000"/>
              <a:gd name="connsiteX151" fmla="*/ 355658 w 1605470"/>
              <a:gd name="connsiteY151" fmla="*/ 1519474 h 6858000"/>
              <a:gd name="connsiteX152" fmla="*/ 348400 w 1605470"/>
              <a:gd name="connsiteY152" fmla="*/ 1477995 h 6858000"/>
              <a:gd name="connsiteX153" fmla="*/ 334485 w 1605470"/>
              <a:gd name="connsiteY153" fmla="*/ 1373769 h 6858000"/>
              <a:gd name="connsiteX154" fmla="*/ 342792 w 1605470"/>
              <a:gd name="connsiteY154" fmla="*/ 1307086 h 6858000"/>
              <a:gd name="connsiteX155" fmla="*/ 343980 w 1605470"/>
              <a:gd name="connsiteY155" fmla="*/ 1189033 h 6858000"/>
              <a:gd name="connsiteX156" fmla="*/ 348665 w 1605470"/>
              <a:gd name="connsiteY156" fmla="*/ 1168288 h 6858000"/>
              <a:gd name="connsiteX157" fmla="*/ 340947 w 1605470"/>
              <a:gd name="connsiteY157" fmla="*/ 1142577 h 6858000"/>
              <a:gd name="connsiteX158" fmla="*/ 330253 w 1605470"/>
              <a:gd name="connsiteY158" fmla="*/ 1088484 h 6858000"/>
              <a:gd name="connsiteX159" fmla="*/ 318989 w 1605470"/>
              <a:gd name="connsiteY159" fmla="*/ 1016103 h 6858000"/>
              <a:gd name="connsiteX160" fmla="*/ 320445 w 1605470"/>
              <a:gd name="connsiteY160" fmla="*/ 932283 h 6858000"/>
              <a:gd name="connsiteX161" fmla="*/ 322681 w 1605470"/>
              <a:gd name="connsiteY161" fmla="*/ 915925 h 6858000"/>
              <a:gd name="connsiteX162" fmla="*/ 315310 w 1605470"/>
              <a:gd name="connsiteY162" fmla="*/ 896999 h 6858000"/>
              <a:gd name="connsiteX163" fmla="*/ 284718 w 1605470"/>
              <a:gd name="connsiteY163" fmla="*/ 821517 h 6858000"/>
              <a:gd name="connsiteX164" fmla="*/ 263668 w 1605470"/>
              <a:gd name="connsiteY164" fmla="*/ 751353 h 6858000"/>
              <a:gd name="connsiteX165" fmla="*/ 263226 w 1605470"/>
              <a:gd name="connsiteY165" fmla="*/ 721230 h 6858000"/>
              <a:gd name="connsiteX166" fmla="*/ 248897 w 1605470"/>
              <a:gd name="connsiteY166" fmla="*/ 681659 h 6858000"/>
              <a:gd name="connsiteX167" fmla="*/ 234316 w 1605470"/>
              <a:gd name="connsiteY167" fmla="*/ 635218 h 6858000"/>
              <a:gd name="connsiteX168" fmla="*/ 239327 w 1605470"/>
              <a:gd name="connsiteY168" fmla="*/ 613763 h 6858000"/>
              <a:gd name="connsiteX169" fmla="*/ 225269 w 1605470"/>
              <a:gd name="connsiteY169" fmla="*/ 598582 h 6858000"/>
              <a:gd name="connsiteX170" fmla="*/ 224950 w 1605470"/>
              <a:gd name="connsiteY170" fmla="*/ 576846 h 6858000"/>
              <a:gd name="connsiteX171" fmla="*/ 204576 w 1605470"/>
              <a:gd name="connsiteY171" fmla="*/ 530055 h 6858000"/>
              <a:gd name="connsiteX172" fmla="*/ 219064 w 1605470"/>
              <a:gd name="connsiteY172" fmla="*/ 469651 h 6858000"/>
              <a:gd name="connsiteX173" fmla="*/ 195012 w 1605470"/>
              <a:gd name="connsiteY173" fmla="*/ 448559 h 6858000"/>
              <a:gd name="connsiteX174" fmla="*/ 201434 w 1605470"/>
              <a:gd name="connsiteY174" fmla="*/ 441529 h 6858000"/>
              <a:gd name="connsiteX175" fmla="*/ 200655 w 1605470"/>
              <a:gd name="connsiteY175" fmla="*/ 428927 h 6858000"/>
              <a:gd name="connsiteX176" fmla="*/ 190059 w 1605470"/>
              <a:gd name="connsiteY176" fmla="*/ 430161 h 6858000"/>
              <a:gd name="connsiteX177" fmla="*/ 167079 w 1605470"/>
              <a:gd name="connsiteY177" fmla="*/ 367211 h 6858000"/>
              <a:gd name="connsiteX178" fmla="*/ 124571 w 1605470"/>
              <a:gd name="connsiteY178" fmla="*/ 302178 h 6858000"/>
              <a:gd name="connsiteX179" fmla="*/ 103243 w 1605470"/>
              <a:gd name="connsiteY179" fmla="*/ 211375 h 6858000"/>
              <a:gd name="connsiteX180" fmla="*/ 94571 w 1605470"/>
              <a:gd name="connsiteY180" fmla="*/ 184179 h 6858000"/>
              <a:gd name="connsiteX181" fmla="*/ 13437 w 1605470"/>
              <a:gd name="connsiteY181" fmla="*/ 19287 h 6858000"/>
              <a:gd name="connsiteX182" fmla="*/ 0 w 1605470"/>
              <a:gd name="connsiteY18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19554 w 1605470"/>
              <a:gd name="connsiteY81" fmla="*/ 4090296 h 6858000"/>
              <a:gd name="connsiteX82" fmla="*/ 704810 w 1605470"/>
              <a:gd name="connsiteY82" fmla="*/ 4033999 h 6858000"/>
              <a:gd name="connsiteX83" fmla="*/ 705959 w 1605470"/>
              <a:gd name="connsiteY83" fmla="*/ 4031933 h 6858000"/>
              <a:gd name="connsiteX84" fmla="*/ 704535 w 1605470"/>
              <a:gd name="connsiteY84" fmla="*/ 4013953 h 6858000"/>
              <a:gd name="connsiteX85" fmla="*/ 700443 w 1605470"/>
              <a:gd name="connsiteY85" fmla="*/ 4010511 h 6858000"/>
              <a:gd name="connsiteX86" fmla="*/ 698282 w 1605470"/>
              <a:gd name="connsiteY86" fmla="*/ 3998331 h 6858000"/>
              <a:gd name="connsiteX87" fmla="*/ 690830 w 1605470"/>
              <a:gd name="connsiteY87" fmla="*/ 3974753 h 6858000"/>
              <a:gd name="connsiteX88" fmla="*/ 692428 w 1605470"/>
              <a:gd name="connsiteY88" fmla="*/ 3969950 h 6858000"/>
              <a:gd name="connsiteX89" fmla="*/ 685850 w 1605470"/>
              <a:gd name="connsiteY89" fmla="*/ 3933779 h 6858000"/>
              <a:gd name="connsiteX90" fmla="*/ 687181 w 1605470"/>
              <a:gd name="connsiteY90" fmla="*/ 3933093 h 6858000"/>
              <a:gd name="connsiteX91" fmla="*/ 691535 w 1605470"/>
              <a:gd name="connsiteY91" fmla="*/ 3922082 h 6858000"/>
              <a:gd name="connsiteX92" fmla="*/ 696613 w 1605470"/>
              <a:gd name="connsiteY92" fmla="*/ 3901461 h 6858000"/>
              <a:gd name="connsiteX93" fmla="*/ 725908 w 1605470"/>
              <a:gd name="connsiteY93" fmla="*/ 3851605 h 6858000"/>
              <a:gd name="connsiteX94" fmla="*/ 719207 w 1605470"/>
              <a:gd name="connsiteY94" fmla="*/ 3813873 h 6858000"/>
              <a:gd name="connsiteX95" fmla="*/ 718632 w 1605470"/>
              <a:gd name="connsiteY95" fmla="*/ 3806161 h 6858000"/>
              <a:gd name="connsiteX96" fmla="*/ 718939 w 1605470"/>
              <a:gd name="connsiteY96" fmla="*/ 3805957 h 6858000"/>
              <a:gd name="connsiteX97" fmla="*/ 718966 w 1605470"/>
              <a:gd name="connsiteY97" fmla="*/ 3797724 h 6858000"/>
              <a:gd name="connsiteX98" fmla="*/ 717581 w 1605470"/>
              <a:gd name="connsiteY98" fmla="*/ 3792098 h 6858000"/>
              <a:gd name="connsiteX99" fmla="*/ 716465 w 1605470"/>
              <a:gd name="connsiteY99" fmla="*/ 3777135 h 6858000"/>
              <a:gd name="connsiteX100" fmla="*/ 718198 w 1605470"/>
              <a:gd name="connsiteY100" fmla="*/ 3771656 h 6858000"/>
              <a:gd name="connsiteX101" fmla="*/ 721941 w 1605470"/>
              <a:gd name="connsiteY101" fmla="*/ 3769007 h 6858000"/>
              <a:gd name="connsiteX102" fmla="*/ 721407 w 1605470"/>
              <a:gd name="connsiteY102" fmla="*/ 3767709 h 6858000"/>
              <a:gd name="connsiteX103" fmla="*/ 730103 w 1605470"/>
              <a:gd name="connsiteY103" fmla="*/ 3738082 h 6858000"/>
              <a:gd name="connsiteX104" fmla="*/ 737449 w 1605470"/>
              <a:gd name="connsiteY104" fmla="*/ 3673397 h 6858000"/>
              <a:gd name="connsiteX105" fmla="*/ 736745 w 1605470"/>
              <a:gd name="connsiteY105" fmla="*/ 3637109 h 6858000"/>
              <a:gd name="connsiteX106" fmla="*/ 740188 w 1605470"/>
              <a:gd name="connsiteY106" fmla="*/ 3536883 h 6858000"/>
              <a:gd name="connsiteX107" fmla="*/ 747726 w 1605470"/>
              <a:gd name="connsiteY107" fmla="*/ 3435652 h 6858000"/>
              <a:gd name="connsiteX108" fmla="*/ 774383 w 1605470"/>
              <a:gd name="connsiteY108" fmla="*/ 3381564 h 6858000"/>
              <a:gd name="connsiteX109" fmla="*/ 774870 w 1605470"/>
              <a:gd name="connsiteY109" fmla="*/ 3375761 h 6858000"/>
              <a:gd name="connsiteX110" fmla="*/ 770510 w 1605470"/>
              <a:gd name="connsiteY110" fmla="*/ 3361844 h 6858000"/>
              <a:gd name="connsiteX111" fmla="*/ 767933 w 1605470"/>
              <a:gd name="connsiteY111" fmla="*/ 3356929 h 6858000"/>
              <a:gd name="connsiteX112" fmla="*/ 766158 w 1605470"/>
              <a:gd name="connsiteY112" fmla="*/ 3349058 h 6858000"/>
              <a:gd name="connsiteX113" fmla="*/ 766414 w 1605470"/>
              <a:gd name="connsiteY113" fmla="*/ 3348763 h 6858000"/>
              <a:gd name="connsiteX114" fmla="*/ 764166 w 1605470"/>
              <a:gd name="connsiteY114" fmla="*/ 3341588 h 6858000"/>
              <a:gd name="connsiteX115" fmla="*/ 749397 w 1605470"/>
              <a:gd name="connsiteY115" fmla="*/ 3307769 h 6858000"/>
              <a:gd name="connsiteX116" fmla="*/ 766960 w 1605470"/>
              <a:gd name="connsiteY116" fmla="*/ 3250522 h 6858000"/>
              <a:gd name="connsiteX117" fmla="*/ 767385 w 1605470"/>
              <a:gd name="connsiteY117" fmla="*/ 3229163 h 6858000"/>
              <a:gd name="connsiteX118" fmla="*/ 769208 w 1605470"/>
              <a:gd name="connsiteY118" fmla="*/ 3217217 h 6858000"/>
              <a:gd name="connsiteX119" fmla="*/ 770350 w 1605470"/>
              <a:gd name="connsiteY119" fmla="*/ 3216125 h 6858000"/>
              <a:gd name="connsiteX120" fmla="*/ 756043 w 1605470"/>
              <a:gd name="connsiteY120" fmla="*/ 3183755 h 6858000"/>
              <a:gd name="connsiteX121" fmla="*/ 756544 w 1605470"/>
              <a:gd name="connsiteY121" fmla="*/ 3178642 h 6858000"/>
              <a:gd name="connsiteX122" fmla="*/ 744144 w 1605470"/>
              <a:gd name="connsiteY122" fmla="*/ 3158586 h 6858000"/>
              <a:gd name="connsiteX123" fmla="*/ 739378 w 1605470"/>
              <a:gd name="connsiteY123" fmla="*/ 3147669 h 6858000"/>
              <a:gd name="connsiteX124" fmla="*/ 734648 w 1605470"/>
              <a:gd name="connsiteY124" fmla="*/ 3145733 h 6858000"/>
              <a:gd name="connsiteX125" fmla="*/ 729329 w 1605470"/>
              <a:gd name="connsiteY125" fmla="*/ 3129034 h 6858000"/>
              <a:gd name="connsiteX126" fmla="*/ 729994 w 1605470"/>
              <a:gd name="connsiteY126" fmla="*/ 3126682 h 6858000"/>
              <a:gd name="connsiteX127" fmla="*/ 720862 w 1605470"/>
              <a:gd name="connsiteY127" fmla="*/ 3114519 h 6858000"/>
              <a:gd name="connsiteX128" fmla="*/ 707471 w 1605470"/>
              <a:gd name="connsiteY128" fmla="*/ 3106272 h 6858000"/>
              <a:gd name="connsiteX129" fmla="*/ 680201 w 1605470"/>
              <a:gd name="connsiteY129" fmla="*/ 2958185 h 6858000"/>
              <a:gd name="connsiteX130" fmla="*/ 622815 w 1605470"/>
              <a:gd name="connsiteY130" fmla="*/ 2762989 h 6858000"/>
              <a:gd name="connsiteX131" fmla="*/ 571733 w 1605470"/>
              <a:gd name="connsiteY131" fmla="*/ 2554718 h 6858000"/>
              <a:gd name="connsiteX132" fmla="*/ 551827 w 1605470"/>
              <a:gd name="connsiteY132" fmla="*/ 2485734 h 6858000"/>
              <a:gd name="connsiteX133" fmla="*/ 542550 w 1605470"/>
              <a:gd name="connsiteY133" fmla="*/ 2447068 h 6858000"/>
              <a:gd name="connsiteX134" fmla="*/ 529511 w 1605470"/>
              <a:gd name="connsiteY134" fmla="*/ 2425819 h 6858000"/>
              <a:gd name="connsiteX135" fmla="*/ 528878 w 1605470"/>
              <a:gd name="connsiteY135" fmla="*/ 2408971 h 6858000"/>
              <a:gd name="connsiteX136" fmla="*/ 535510 w 1605470"/>
              <a:gd name="connsiteY136" fmla="*/ 2402874 h 6858000"/>
              <a:gd name="connsiteX137" fmla="*/ 538122 w 1605470"/>
              <a:gd name="connsiteY137" fmla="*/ 2381443 h 6858000"/>
              <a:gd name="connsiteX138" fmla="*/ 514451 w 1605470"/>
              <a:gd name="connsiteY138" fmla="*/ 2261920 h 6858000"/>
              <a:gd name="connsiteX139" fmla="*/ 486968 w 1605470"/>
              <a:gd name="connsiteY139" fmla="*/ 2182937 h 6858000"/>
              <a:gd name="connsiteX140" fmla="*/ 488555 w 1605470"/>
              <a:gd name="connsiteY140" fmla="*/ 2155135 h 6858000"/>
              <a:gd name="connsiteX141" fmla="*/ 486013 w 1605470"/>
              <a:gd name="connsiteY141" fmla="*/ 2118008 h 6858000"/>
              <a:gd name="connsiteX142" fmla="*/ 487006 w 1605470"/>
              <a:gd name="connsiteY142" fmla="*/ 2050531 h 6858000"/>
              <a:gd name="connsiteX143" fmla="*/ 478812 w 1605470"/>
              <a:gd name="connsiteY143" fmla="*/ 1963269 h 6858000"/>
              <a:gd name="connsiteX144" fmla="*/ 442619 w 1605470"/>
              <a:gd name="connsiteY144" fmla="*/ 1910499 h 6858000"/>
              <a:gd name="connsiteX145" fmla="*/ 446785 w 1605470"/>
              <a:gd name="connsiteY145" fmla="*/ 1903212 h 6858000"/>
              <a:gd name="connsiteX146" fmla="*/ 436547 w 1605470"/>
              <a:gd name="connsiteY146" fmla="*/ 1861531 h 6858000"/>
              <a:gd name="connsiteX147" fmla="*/ 390346 w 1605470"/>
              <a:gd name="connsiteY147" fmla="*/ 1732919 h 6858000"/>
              <a:gd name="connsiteX148" fmla="*/ 362657 w 1605470"/>
              <a:gd name="connsiteY148" fmla="*/ 1663540 h 6858000"/>
              <a:gd name="connsiteX149" fmla="*/ 361783 w 1605470"/>
              <a:gd name="connsiteY149" fmla="*/ 1615777 h 6858000"/>
              <a:gd name="connsiteX150" fmla="*/ 342578 w 1605470"/>
              <a:gd name="connsiteY150" fmla="*/ 1563678 h 6858000"/>
              <a:gd name="connsiteX151" fmla="*/ 355658 w 1605470"/>
              <a:gd name="connsiteY151" fmla="*/ 1519474 h 6858000"/>
              <a:gd name="connsiteX152" fmla="*/ 348400 w 1605470"/>
              <a:gd name="connsiteY152" fmla="*/ 1477995 h 6858000"/>
              <a:gd name="connsiteX153" fmla="*/ 334485 w 1605470"/>
              <a:gd name="connsiteY153" fmla="*/ 1373769 h 6858000"/>
              <a:gd name="connsiteX154" fmla="*/ 342792 w 1605470"/>
              <a:gd name="connsiteY154" fmla="*/ 1307086 h 6858000"/>
              <a:gd name="connsiteX155" fmla="*/ 343980 w 1605470"/>
              <a:gd name="connsiteY155" fmla="*/ 1189033 h 6858000"/>
              <a:gd name="connsiteX156" fmla="*/ 348665 w 1605470"/>
              <a:gd name="connsiteY156" fmla="*/ 1168288 h 6858000"/>
              <a:gd name="connsiteX157" fmla="*/ 340947 w 1605470"/>
              <a:gd name="connsiteY157" fmla="*/ 1142577 h 6858000"/>
              <a:gd name="connsiteX158" fmla="*/ 330253 w 1605470"/>
              <a:gd name="connsiteY158" fmla="*/ 1088484 h 6858000"/>
              <a:gd name="connsiteX159" fmla="*/ 318989 w 1605470"/>
              <a:gd name="connsiteY159" fmla="*/ 1016103 h 6858000"/>
              <a:gd name="connsiteX160" fmla="*/ 320445 w 1605470"/>
              <a:gd name="connsiteY160" fmla="*/ 932283 h 6858000"/>
              <a:gd name="connsiteX161" fmla="*/ 322681 w 1605470"/>
              <a:gd name="connsiteY161" fmla="*/ 915925 h 6858000"/>
              <a:gd name="connsiteX162" fmla="*/ 315310 w 1605470"/>
              <a:gd name="connsiteY162" fmla="*/ 896999 h 6858000"/>
              <a:gd name="connsiteX163" fmla="*/ 284718 w 1605470"/>
              <a:gd name="connsiteY163" fmla="*/ 821517 h 6858000"/>
              <a:gd name="connsiteX164" fmla="*/ 263668 w 1605470"/>
              <a:gd name="connsiteY164" fmla="*/ 751353 h 6858000"/>
              <a:gd name="connsiteX165" fmla="*/ 263226 w 1605470"/>
              <a:gd name="connsiteY165" fmla="*/ 721230 h 6858000"/>
              <a:gd name="connsiteX166" fmla="*/ 248897 w 1605470"/>
              <a:gd name="connsiteY166" fmla="*/ 681659 h 6858000"/>
              <a:gd name="connsiteX167" fmla="*/ 234316 w 1605470"/>
              <a:gd name="connsiteY167" fmla="*/ 635218 h 6858000"/>
              <a:gd name="connsiteX168" fmla="*/ 239327 w 1605470"/>
              <a:gd name="connsiteY168" fmla="*/ 613763 h 6858000"/>
              <a:gd name="connsiteX169" fmla="*/ 225269 w 1605470"/>
              <a:gd name="connsiteY169" fmla="*/ 598582 h 6858000"/>
              <a:gd name="connsiteX170" fmla="*/ 224950 w 1605470"/>
              <a:gd name="connsiteY170" fmla="*/ 576846 h 6858000"/>
              <a:gd name="connsiteX171" fmla="*/ 204576 w 1605470"/>
              <a:gd name="connsiteY171" fmla="*/ 530055 h 6858000"/>
              <a:gd name="connsiteX172" fmla="*/ 219064 w 1605470"/>
              <a:gd name="connsiteY172" fmla="*/ 469651 h 6858000"/>
              <a:gd name="connsiteX173" fmla="*/ 195012 w 1605470"/>
              <a:gd name="connsiteY173" fmla="*/ 448559 h 6858000"/>
              <a:gd name="connsiteX174" fmla="*/ 201434 w 1605470"/>
              <a:gd name="connsiteY174" fmla="*/ 441529 h 6858000"/>
              <a:gd name="connsiteX175" fmla="*/ 200655 w 1605470"/>
              <a:gd name="connsiteY175" fmla="*/ 428927 h 6858000"/>
              <a:gd name="connsiteX176" fmla="*/ 190059 w 1605470"/>
              <a:gd name="connsiteY176" fmla="*/ 430161 h 6858000"/>
              <a:gd name="connsiteX177" fmla="*/ 167079 w 1605470"/>
              <a:gd name="connsiteY177" fmla="*/ 367211 h 6858000"/>
              <a:gd name="connsiteX178" fmla="*/ 124571 w 1605470"/>
              <a:gd name="connsiteY178" fmla="*/ 302178 h 6858000"/>
              <a:gd name="connsiteX179" fmla="*/ 103243 w 1605470"/>
              <a:gd name="connsiteY179" fmla="*/ 211375 h 6858000"/>
              <a:gd name="connsiteX180" fmla="*/ 94571 w 1605470"/>
              <a:gd name="connsiteY180" fmla="*/ 184179 h 6858000"/>
              <a:gd name="connsiteX181" fmla="*/ 13437 w 1605470"/>
              <a:gd name="connsiteY181" fmla="*/ 19287 h 6858000"/>
              <a:gd name="connsiteX182" fmla="*/ 0 w 1605470"/>
              <a:gd name="connsiteY18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19554 w 1605470"/>
              <a:gd name="connsiteY81" fmla="*/ 4090296 h 6858000"/>
              <a:gd name="connsiteX82" fmla="*/ 704810 w 1605470"/>
              <a:gd name="connsiteY82" fmla="*/ 4033999 h 6858000"/>
              <a:gd name="connsiteX83" fmla="*/ 705959 w 1605470"/>
              <a:gd name="connsiteY83" fmla="*/ 4031933 h 6858000"/>
              <a:gd name="connsiteX84" fmla="*/ 704535 w 1605470"/>
              <a:gd name="connsiteY84" fmla="*/ 4013953 h 6858000"/>
              <a:gd name="connsiteX85" fmla="*/ 700443 w 1605470"/>
              <a:gd name="connsiteY85" fmla="*/ 4010511 h 6858000"/>
              <a:gd name="connsiteX86" fmla="*/ 698282 w 1605470"/>
              <a:gd name="connsiteY86" fmla="*/ 3998331 h 6858000"/>
              <a:gd name="connsiteX87" fmla="*/ 690830 w 1605470"/>
              <a:gd name="connsiteY87" fmla="*/ 3974753 h 6858000"/>
              <a:gd name="connsiteX88" fmla="*/ 692428 w 1605470"/>
              <a:gd name="connsiteY88" fmla="*/ 3969950 h 6858000"/>
              <a:gd name="connsiteX89" fmla="*/ 685850 w 1605470"/>
              <a:gd name="connsiteY89" fmla="*/ 3933779 h 6858000"/>
              <a:gd name="connsiteX90" fmla="*/ 687181 w 1605470"/>
              <a:gd name="connsiteY90" fmla="*/ 3933093 h 6858000"/>
              <a:gd name="connsiteX91" fmla="*/ 691535 w 1605470"/>
              <a:gd name="connsiteY91" fmla="*/ 3922082 h 6858000"/>
              <a:gd name="connsiteX92" fmla="*/ 696613 w 1605470"/>
              <a:gd name="connsiteY92" fmla="*/ 3901461 h 6858000"/>
              <a:gd name="connsiteX93" fmla="*/ 719207 w 1605470"/>
              <a:gd name="connsiteY93" fmla="*/ 3813873 h 6858000"/>
              <a:gd name="connsiteX94" fmla="*/ 718632 w 1605470"/>
              <a:gd name="connsiteY94" fmla="*/ 3806161 h 6858000"/>
              <a:gd name="connsiteX95" fmla="*/ 718939 w 1605470"/>
              <a:gd name="connsiteY95" fmla="*/ 3805957 h 6858000"/>
              <a:gd name="connsiteX96" fmla="*/ 718966 w 1605470"/>
              <a:gd name="connsiteY96" fmla="*/ 3797724 h 6858000"/>
              <a:gd name="connsiteX97" fmla="*/ 717581 w 1605470"/>
              <a:gd name="connsiteY97" fmla="*/ 3792098 h 6858000"/>
              <a:gd name="connsiteX98" fmla="*/ 716465 w 1605470"/>
              <a:gd name="connsiteY98" fmla="*/ 3777135 h 6858000"/>
              <a:gd name="connsiteX99" fmla="*/ 718198 w 1605470"/>
              <a:gd name="connsiteY99" fmla="*/ 3771656 h 6858000"/>
              <a:gd name="connsiteX100" fmla="*/ 721941 w 1605470"/>
              <a:gd name="connsiteY100" fmla="*/ 3769007 h 6858000"/>
              <a:gd name="connsiteX101" fmla="*/ 721407 w 1605470"/>
              <a:gd name="connsiteY101" fmla="*/ 3767709 h 6858000"/>
              <a:gd name="connsiteX102" fmla="*/ 730103 w 1605470"/>
              <a:gd name="connsiteY102" fmla="*/ 3738082 h 6858000"/>
              <a:gd name="connsiteX103" fmla="*/ 737449 w 1605470"/>
              <a:gd name="connsiteY103" fmla="*/ 3673397 h 6858000"/>
              <a:gd name="connsiteX104" fmla="*/ 736745 w 1605470"/>
              <a:gd name="connsiteY104" fmla="*/ 3637109 h 6858000"/>
              <a:gd name="connsiteX105" fmla="*/ 740188 w 1605470"/>
              <a:gd name="connsiteY105" fmla="*/ 3536883 h 6858000"/>
              <a:gd name="connsiteX106" fmla="*/ 747726 w 1605470"/>
              <a:gd name="connsiteY106" fmla="*/ 3435652 h 6858000"/>
              <a:gd name="connsiteX107" fmla="*/ 774383 w 1605470"/>
              <a:gd name="connsiteY107" fmla="*/ 3381564 h 6858000"/>
              <a:gd name="connsiteX108" fmla="*/ 774870 w 1605470"/>
              <a:gd name="connsiteY108" fmla="*/ 3375761 h 6858000"/>
              <a:gd name="connsiteX109" fmla="*/ 770510 w 1605470"/>
              <a:gd name="connsiteY109" fmla="*/ 3361844 h 6858000"/>
              <a:gd name="connsiteX110" fmla="*/ 767933 w 1605470"/>
              <a:gd name="connsiteY110" fmla="*/ 3356929 h 6858000"/>
              <a:gd name="connsiteX111" fmla="*/ 766158 w 1605470"/>
              <a:gd name="connsiteY111" fmla="*/ 3349058 h 6858000"/>
              <a:gd name="connsiteX112" fmla="*/ 766414 w 1605470"/>
              <a:gd name="connsiteY112" fmla="*/ 3348763 h 6858000"/>
              <a:gd name="connsiteX113" fmla="*/ 764166 w 1605470"/>
              <a:gd name="connsiteY113" fmla="*/ 3341588 h 6858000"/>
              <a:gd name="connsiteX114" fmla="*/ 749397 w 1605470"/>
              <a:gd name="connsiteY114" fmla="*/ 3307769 h 6858000"/>
              <a:gd name="connsiteX115" fmla="*/ 766960 w 1605470"/>
              <a:gd name="connsiteY115" fmla="*/ 3250522 h 6858000"/>
              <a:gd name="connsiteX116" fmla="*/ 767385 w 1605470"/>
              <a:gd name="connsiteY116" fmla="*/ 3229163 h 6858000"/>
              <a:gd name="connsiteX117" fmla="*/ 769208 w 1605470"/>
              <a:gd name="connsiteY117" fmla="*/ 3217217 h 6858000"/>
              <a:gd name="connsiteX118" fmla="*/ 770350 w 1605470"/>
              <a:gd name="connsiteY118" fmla="*/ 3216125 h 6858000"/>
              <a:gd name="connsiteX119" fmla="*/ 756043 w 1605470"/>
              <a:gd name="connsiteY119" fmla="*/ 3183755 h 6858000"/>
              <a:gd name="connsiteX120" fmla="*/ 756544 w 1605470"/>
              <a:gd name="connsiteY120" fmla="*/ 3178642 h 6858000"/>
              <a:gd name="connsiteX121" fmla="*/ 744144 w 1605470"/>
              <a:gd name="connsiteY121" fmla="*/ 3158586 h 6858000"/>
              <a:gd name="connsiteX122" fmla="*/ 739378 w 1605470"/>
              <a:gd name="connsiteY122" fmla="*/ 3147669 h 6858000"/>
              <a:gd name="connsiteX123" fmla="*/ 734648 w 1605470"/>
              <a:gd name="connsiteY123" fmla="*/ 3145733 h 6858000"/>
              <a:gd name="connsiteX124" fmla="*/ 729329 w 1605470"/>
              <a:gd name="connsiteY124" fmla="*/ 3129034 h 6858000"/>
              <a:gd name="connsiteX125" fmla="*/ 729994 w 1605470"/>
              <a:gd name="connsiteY125" fmla="*/ 3126682 h 6858000"/>
              <a:gd name="connsiteX126" fmla="*/ 720862 w 1605470"/>
              <a:gd name="connsiteY126" fmla="*/ 3114519 h 6858000"/>
              <a:gd name="connsiteX127" fmla="*/ 707471 w 1605470"/>
              <a:gd name="connsiteY127" fmla="*/ 3106272 h 6858000"/>
              <a:gd name="connsiteX128" fmla="*/ 680201 w 1605470"/>
              <a:gd name="connsiteY128" fmla="*/ 2958185 h 6858000"/>
              <a:gd name="connsiteX129" fmla="*/ 622815 w 1605470"/>
              <a:gd name="connsiteY129" fmla="*/ 2762989 h 6858000"/>
              <a:gd name="connsiteX130" fmla="*/ 571733 w 1605470"/>
              <a:gd name="connsiteY130" fmla="*/ 2554718 h 6858000"/>
              <a:gd name="connsiteX131" fmla="*/ 551827 w 1605470"/>
              <a:gd name="connsiteY131" fmla="*/ 2485734 h 6858000"/>
              <a:gd name="connsiteX132" fmla="*/ 542550 w 1605470"/>
              <a:gd name="connsiteY132" fmla="*/ 2447068 h 6858000"/>
              <a:gd name="connsiteX133" fmla="*/ 529511 w 1605470"/>
              <a:gd name="connsiteY133" fmla="*/ 2425819 h 6858000"/>
              <a:gd name="connsiteX134" fmla="*/ 528878 w 1605470"/>
              <a:gd name="connsiteY134" fmla="*/ 2408971 h 6858000"/>
              <a:gd name="connsiteX135" fmla="*/ 535510 w 1605470"/>
              <a:gd name="connsiteY135" fmla="*/ 2402874 h 6858000"/>
              <a:gd name="connsiteX136" fmla="*/ 538122 w 1605470"/>
              <a:gd name="connsiteY136" fmla="*/ 2381443 h 6858000"/>
              <a:gd name="connsiteX137" fmla="*/ 514451 w 1605470"/>
              <a:gd name="connsiteY137" fmla="*/ 2261920 h 6858000"/>
              <a:gd name="connsiteX138" fmla="*/ 486968 w 1605470"/>
              <a:gd name="connsiteY138" fmla="*/ 2182937 h 6858000"/>
              <a:gd name="connsiteX139" fmla="*/ 488555 w 1605470"/>
              <a:gd name="connsiteY139" fmla="*/ 2155135 h 6858000"/>
              <a:gd name="connsiteX140" fmla="*/ 486013 w 1605470"/>
              <a:gd name="connsiteY140" fmla="*/ 2118008 h 6858000"/>
              <a:gd name="connsiteX141" fmla="*/ 487006 w 1605470"/>
              <a:gd name="connsiteY141" fmla="*/ 2050531 h 6858000"/>
              <a:gd name="connsiteX142" fmla="*/ 478812 w 1605470"/>
              <a:gd name="connsiteY142" fmla="*/ 1963269 h 6858000"/>
              <a:gd name="connsiteX143" fmla="*/ 442619 w 1605470"/>
              <a:gd name="connsiteY143" fmla="*/ 1910499 h 6858000"/>
              <a:gd name="connsiteX144" fmla="*/ 446785 w 1605470"/>
              <a:gd name="connsiteY144" fmla="*/ 1903212 h 6858000"/>
              <a:gd name="connsiteX145" fmla="*/ 436547 w 1605470"/>
              <a:gd name="connsiteY145" fmla="*/ 1861531 h 6858000"/>
              <a:gd name="connsiteX146" fmla="*/ 390346 w 1605470"/>
              <a:gd name="connsiteY146" fmla="*/ 1732919 h 6858000"/>
              <a:gd name="connsiteX147" fmla="*/ 362657 w 1605470"/>
              <a:gd name="connsiteY147" fmla="*/ 1663540 h 6858000"/>
              <a:gd name="connsiteX148" fmla="*/ 361783 w 1605470"/>
              <a:gd name="connsiteY148" fmla="*/ 1615777 h 6858000"/>
              <a:gd name="connsiteX149" fmla="*/ 342578 w 1605470"/>
              <a:gd name="connsiteY149" fmla="*/ 1563678 h 6858000"/>
              <a:gd name="connsiteX150" fmla="*/ 355658 w 1605470"/>
              <a:gd name="connsiteY150" fmla="*/ 1519474 h 6858000"/>
              <a:gd name="connsiteX151" fmla="*/ 348400 w 1605470"/>
              <a:gd name="connsiteY151" fmla="*/ 1477995 h 6858000"/>
              <a:gd name="connsiteX152" fmla="*/ 334485 w 1605470"/>
              <a:gd name="connsiteY152" fmla="*/ 1373769 h 6858000"/>
              <a:gd name="connsiteX153" fmla="*/ 342792 w 1605470"/>
              <a:gd name="connsiteY153" fmla="*/ 1307086 h 6858000"/>
              <a:gd name="connsiteX154" fmla="*/ 343980 w 1605470"/>
              <a:gd name="connsiteY154" fmla="*/ 1189033 h 6858000"/>
              <a:gd name="connsiteX155" fmla="*/ 348665 w 1605470"/>
              <a:gd name="connsiteY155" fmla="*/ 1168288 h 6858000"/>
              <a:gd name="connsiteX156" fmla="*/ 340947 w 1605470"/>
              <a:gd name="connsiteY156" fmla="*/ 1142577 h 6858000"/>
              <a:gd name="connsiteX157" fmla="*/ 330253 w 1605470"/>
              <a:gd name="connsiteY157" fmla="*/ 1088484 h 6858000"/>
              <a:gd name="connsiteX158" fmla="*/ 318989 w 1605470"/>
              <a:gd name="connsiteY158" fmla="*/ 1016103 h 6858000"/>
              <a:gd name="connsiteX159" fmla="*/ 320445 w 1605470"/>
              <a:gd name="connsiteY159" fmla="*/ 932283 h 6858000"/>
              <a:gd name="connsiteX160" fmla="*/ 322681 w 1605470"/>
              <a:gd name="connsiteY160" fmla="*/ 915925 h 6858000"/>
              <a:gd name="connsiteX161" fmla="*/ 315310 w 1605470"/>
              <a:gd name="connsiteY161" fmla="*/ 896999 h 6858000"/>
              <a:gd name="connsiteX162" fmla="*/ 284718 w 1605470"/>
              <a:gd name="connsiteY162" fmla="*/ 821517 h 6858000"/>
              <a:gd name="connsiteX163" fmla="*/ 263668 w 1605470"/>
              <a:gd name="connsiteY163" fmla="*/ 751353 h 6858000"/>
              <a:gd name="connsiteX164" fmla="*/ 263226 w 1605470"/>
              <a:gd name="connsiteY164" fmla="*/ 721230 h 6858000"/>
              <a:gd name="connsiteX165" fmla="*/ 248897 w 1605470"/>
              <a:gd name="connsiteY165" fmla="*/ 681659 h 6858000"/>
              <a:gd name="connsiteX166" fmla="*/ 234316 w 1605470"/>
              <a:gd name="connsiteY166" fmla="*/ 635218 h 6858000"/>
              <a:gd name="connsiteX167" fmla="*/ 239327 w 1605470"/>
              <a:gd name="connsiteY167" fmla="*/ 613763 h 6858000"/>
              <a:gd name="connsiteX168" fmla="*/ 225269 w 1605470"/>
              <a:gd name="connsiteY168" fmla="*/ 598582 h 6858000"/>
              <a:gd name="connsiteX169" fmla="*/ 224950 w 1605470"/>
              <a:gd name="connsiteY169" fmla="*/ 576846 h 6858000"/>
              <a:gd name="connsiteX170" fmla="*/ 204576 w 1605470"/>
              <a:gd name="connsiteY170" fmla="*/ 530055 h 6858000"/>
              <a:gd name="connsiteX171" fmla="*/ 219064 w 1605470"/>
              <a:gd name="connsiteY171" fmla="*/ 469651 h 6858000"/>
              <a:gd name="connsiteX172" fmla="*/ 195012 w 1605470"/>
              <a:gd name="connsiteY172" fmla="*/ 448559 h 6858000"/>
              <a:gd name="connsiteX173" fmla="*/ 201434 w 1605470"/>
              <a:gd name="connsiteY173" fmla="*/ 441529 h 6858000"/>
              <a:gd name="connsiteX174" fmla="*/ 200655 w 1605470"/>
              <a:gd name="connsiteY174" fmla="*/ 428927 h 6858000"/>
              <a:gd name="connsiteX175" fmla="*/ 190059 w 1605470"/>
              <a:gd name="connsiteY175" fmla="*/ 430161 h 6858000"/>
              <a:gd name="connsiteX176" fmla="*/ 167079 w 1605470"/>
              <a:gd name="connsiteY176" fmla="*/ 367211 h 6858000"/>
              <a:gd name="connsiteX177" fmla="*/ 124571 w 1605470"/>
              <a:gd name="connsiteY177" fmla="*/ 302178 h 6858000"/>
              <a:gd name="connsiteX178" fmla="*/ 103243 w 1605470"/>
              <a:gd name="connsiteY178" fmla="*/ 211375 h 6858000"/>
              <a:gd name="connsiteX179" fmla="*/ 94571 w 1605470"/>
              <a:gd name="connsiteY179" fmla="*/ 184179 h 6858000"/>
              <a:gd name="connsiteX180" fmla="*/ 13437 w 1605470"/>
              <a:gd name="connsiteY180" fmla="*/ 19287 h 6858000"/>
              <a:gd name="connsiteX181" fmla="*/ 0 w 1605470"/>
              <a:gd name="connsiteY18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13201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47700 w 1605470"/>
              <a:gd name="connsiteY75" fmla="*/ 4690749 h 6858000"/>
              <a:gd name="connsiteX76" fmla="*/ 743180 w 1605470"/>
              <a:gd name="connsiteY76" fmla="*/ 4613201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935 w 1605470"/>
              <a:gd name="connsiteY68" fmla="*/ 4821504 h 6858000"/>
              <a:gd name="connsiteX69" fmla="*/ 732118 w 1605470"/>
              <a:gd name="connsiteY69" fmla="*/ 4801535 h 6858000"/>
              <a:gd name="connsiteX70" fmla="*/ 739787 w 1605470"/>
              <a:gd name="connsiteY70" fmla="*/ 4797794 h 6858000"/>
              <a:gd name="connsiteX71" fmla="*/ 741081 w 1605470"/>
              <a:gd name="connsiteY71" fmla="*/ 4784526 h 6858000"/>
              <a:gd name="connsiteX72" fmla="*/ 742865 w 1605470"/>
              <a:gd name="connsiteY72" fmla="*/ 4781211 h 6858000"/>
              <a:gd name="connsiteX73" fmla="*/ 751652 w 1605470"/>
              <a:gd name="connsiteY73" fmla="*/ 4761984 h 6858000"/>
              <a:gd name="connsiteX74" fmla="*/ 747700 w 1605470"/>
              <a:gd name="connsiteY74" fmla="*/ 4690749 h 6858000"/>
              <a:gd name="connsiteX75" fmla="*/ 743180 w 1605470"/>
              <a:gd name="connsiteY75" fmla="*/ 4613201 h 6858000"/>
              <a:gd name="connsiteX76" fmla="*/ 738263 w 1605470"/>
              <a:gd name="connsiteY76" fmla="*/ 4444346 h 6858000"/>
              <a:gd name="connsiteX77" fmla="*/ 756542 w 1605470"/>
              <a:gd name="connsiteY77" fmla="*/ 4350346 h 6858000"/>
              <a:gd name="connsiteX78" fmla="*/ 715481 w 1605470"/>
              <a:gd name="connsiteY78" fmla="*/ 4214165 h 6858000"/>
              <a:gd name="connsiteX79" fmla="*/ 719554 w 1605470"/>
              <a:gd name="connsiteY79" fmla="*/ 4090296 h 6858000"/>
              <a:gd name="connsiteX80" fmla="*/ 704810 w 1605470"/>
              <a:gd name="connsiteY80" fmla="*/ 4033999 h 6858000"/>
              <a:gd name="connsiteX81" fmla="*/ 705959 w 1605470"/>
              <a:gd name="connsiteY81" fmla="*/ 4031933 h 6858000"/>
              <a:gd name="connsiteX82" fmla="*/ 704535 w 1605470"/>
              <a:gd name="connsiteY82" fmla="*/ 4013953 h 6858000"/>
              <a:gd name="connsiteX83" fmla="*/ 700443 w 1605470"/>
              <a:gd name="connsiteY83" fmla="*/ 4010511 h 6858000"/>
              <a:gd name="connsiteX84" fmla="*/ 698282 w 1605470"/>
              <a:gd name="connsiteY84" fmla="*/ 3998331 h 6858000"/>
              <a:gd name="connsiteX85" fmla="*/ 690830 w 1605470"/>
              <a:gd name="connsiteY85" fmla="*/ 3974753 h 6858000"/>
              <a:gd name="connsiteX86" fmla="*/ 692428 w 1605470"/>
              <a:gd name="connsiteY86" fmla="*/ 3969950 h 6858000"/>
              <a:gd name="connsiteX87" fmla="*/ 685850 w 1605470"/>
              <a:gd name="connsiteY87" fmla="*/ 3933779 h 6858000"/>
              <a:gd name="connsiteX88" fmla="*/ 687181 w 1605470"/>
              <a:gd name="connsiteY88" fmla="*/ 3933093 h 6858000"/>
              <a:gd name="connsiteX89" fmla="*/ 691535 w 1605470"/>
              <a:gd name="connsiteY89" fmla="*/ 3922082 h 6858000"/>
              <a:gd name="connsiteX90" fmla="*/ 696613 w 1605470"/>
              <a:gd name="connsiteY90" fmla="*/ 3901461 h 6858000"/>
              <a:gd name="connsiteX91" fmla="*/ 719207 w 1605470"/>
              <a:gd name="connsiteY91" fmla="*/ 3813873 h 6858000"/>
              <a:gd name="connsiteX92" fmla="*/ 718632 w 1605470"/>
              <a:gd name="connsiteY92" fmla="*/ 3806161 h 6858000"/>
              <a:gd name="connsiteX93" fmla="*/ 718939 w 1605470"/>
              <a:gd name="connsiteY93" fmla="*/ 3805957 h 6858000"/>
              <a:gd name="connsiteX94" fmla="*/ 718966 w 1605470"/>
              <a:gd name="connsiteY94" fmla="*/ 3797724 h 6858000"/>
              <a:gd name="connsiteX95" fmla="*/ 717581 w 1605470"/>
              <a:gd name="connsiteY95" fmla="*/ 3792098 h 6858000"/>
              <a:gd name="connsiteX96" fmla="*/ 716465 w 1605470"/>
              <a:gd name="connsiteY96" fmla="*/ 3777135 h 6858000"/>
              <a:gd name="connsiteX97" fmla="*/ 718198 w 1605470"/>
              <a:gd name="connsiteY97" fmla="*/ 3771656 h 6858000"/>
              <a:gd name="connsiteX98" fmla="*/ 721941 w 1605470"/>
              <a:gd name="connsiteY98" fmla="*/ 3769007 h 6858000"/>
              <a:gd name="connsiteX99" fmla="*/ 721407 w 1605470"/>
              <a:gd name="connsiteY99" fmla="*/ 3767709 h 6858000"/>
              <a:gd name="connsiteX100" fmla="*/ 730103 w 1605470"/>
              <a:gd name="connsiteY100" fmla="*/ 3738082 h 6858000"/>
              <a:gd name="connsiteX101" fmla="*/ 737449 w 1605470"/>
              <a:gd name="connsiteY101" fmla="*/ 3673397 h 6858000"/>
              <a:gd name="connsiteX102" fmla="*/ 736745 w 1605470"/>
              <a:gd name="connsiteY102" fmla="*/ 3637109 h 6858000"/>
              <a:gd name="connsiteX103" fmla="*/ 740188 w 1605470"/>
              <a:gd name="connsiteY103" fmla="*/ 3536883 h 6858000"/>
              <a:gd name="connsiteX104" fmla="*/ 747726 w 1605470"/>
              <a:gd name="connsiteY104" fmla="*/ 3435652 h 6858000"/>
              <a:gd name="connsiteX105" fmla="*/ 774383 w 1605470"/>
              <a:gd name="connsiteY105" fmla="*/ 3381564 h 6858000"/>
              <a:gd name="connsiteX106" fmla="*/ 774870 w 1605470"/>
              <a:gd name="connsiteY106" fmla="*/ 3375761 h 6858000"/>
              <a:gd name="connsiteX107" fmla="*/ 770510 w 1605470"/>
              <a:gd name="connsiteY107" fmla="*/ 3361844 h 6858000"/>
              <a:gd name="connsiteX108" fmla="*/ 767933 w 1605470"/>
              <a:gd name="connsiteY108" fmla="*/ 3356929 h 6858000"/>
              <a:gd name="connsiteX109" fmla="*/ 766158 w 1605470"/>
              <a:gd name="connsiteY109" fmla="*/ 3349058 h 6858000"/>
              <a:gd name="connsiteX110" fmla="*/ 766414 w 1605470"/>
              <a:gd name="connsiteY110" fmla="*/ 3348763 h 6858000"/>
              <a:gd name="connsiteX111" fmla="*/ 764166 w 1605470"/>
              <a:gd name="connsiteY111" fmla="*/ 3341588 h 6858000"/>
              <a:gd name="connsiteX112" fmla="*/ 749397 w 1605470"/>
              <a:gd name="connsiteY112" fmla="*/ 3307769 h 6858000"/>
              <a:gd name="connsiteX113" fmla="*/ 766960 w 1605470"/>
              <a:gd name="connsiteY113" fmla="*/ 3250522 h 6858000"/>
              <a:gd name="connsiteX114" fmla="*/ 767385 w 1605470"/>
              <a:gd name="connsiteY114" fmla="*/ 3229163 h 6858000"/>
              <a:gd name="connsiteX115" fmla="*/ 769208 w 1605470"/>
              <a:gd name="connsiteY115" fmla="*/ 3217217 h 6858000"/>
              <a:gd name="connsiteX116" fmla="*/ 770350 w 1605470"/>
              <a:gd name="connsiteY116" fmla="*/ 3216125 h 6858000"/>
              <a:gd name="connsiteX117" fmla="*/ 756043 w 1605470"/>
              <a:gd name="connsiteY117" fmla="*/ 3183755 h 6858000"/>
              <a:gd name="connsiteX118" fmla="*/ 756544 w 1605470"/>
              <a:gd name="connsiteY118" fmla="*/ 3178642 h 6858000"/>
              <a:gd name="connsiteX119" fmla="*/ 744144 w 1605470"/>
              <a:gd name="connsiteY119" fmla="*/ 3158586 h 6858000"/>
              <a:gd name="connsiteX120" fmla="*/ 739378 w 1605470"/>
              <a:gd name="connsiteY120" fmla="*/ 3147669 h 6858000"/>
              <a:gd name="connsiteX121" fmla="*/ 734648 w 1605470"/>
              <a:gd name="connsiteY121" fmla="*/ 3145733 h 6858000"/>
              <a:gd name="connsiteX122" fmla="*/ 729329 w 1605470"/>
              <a:gd name="connsiteY122" fmla="*/ 3129034 h 6858000"/>
              <a:gd name="connsiteX123" fmla="*/ 729994 w 1605470"/>
              <a:gd name="connsiteY123" fmla="*/ 3126682 h 6858000"/>
              <a:gd name="connsiteX124" fmla="*/ 720862 w 1605470"/>
              <a:gd name="connsiteY124" fmla="*/ 3114519 h 6858000"/>
              <a:gd name="connsiteX125" fmla="*/ 707471 w 1605470"/>
              <a:gd name="connsiteY125" fmla="*/ 3106272 h 6858000"/>
              <a:gd name="connsiteX126" fmla="*/ 680201 w 1605470"/>
              <a:gd name="connsiteY126" fmla="*/ 2958185 h 6858000"/>
              <a:gd name="connsiteX127" fmla="*/ 622815 w 1605470"/>
              <a:gd name="connsiteY127" fmla="*/ 2762989 h 6858000"/>
              <a:gd name="connsiteX128" fmla="*/ 571733 w 1605470"/>
              <a:gd name="connsiteY128" fmla="*/ 2554718 h 6858000"/>
              <a:gd name="connsiteX129" fmla="*/ 551827 w 1605470"/>
              <a:gd name="connsiteY129" fmla="*/ 2485734 h 6858000"/>
              <a:gd name="connsiteX130" fmla="*/ 542550 w 1605470"/>
              <a:gd name="connsiteY130" fmla="*/ 2447068 h 6858000"/>
              <a:gd name="connsiteX131" fmla="*/ 529511 w 1605470"/>
              <a:gd name="connsiteY131" fmla="*/ 2425819 h 6858000"/>
              <a:gd name="connsiteX132" fmla="*/ 528878 w 1605470"/>
              <a:gd name="connsiteY132" fmla="*/ 2408971 h 6858000"/>
              <a:gd name="connsiteX133" fmla="*/ 535510 w 1605470"/>
              <a:gd name="connsiteY133" fmla="*/ 2402874 h 6858000"/>
              <a:gd name="connsiteX134" fmla="*/ 538122 w 1605470"/>
              <a:gd name="connsiteY134" fmla="*/ 2381443 h 6858000"/>
              <a:gd name="connsiteX135" fmla="*/ 514451 w 1605470"/>
              <a:gd name="connsiteY135" fmla="*/ 2261920 h 6858000"/>
              <a:gd name="connsiteX136" fmla="*/ 486968 w 1605470"/>
              <a:gd name="connsiteY136" fmla="*/ 2182937 h 6858000"/>
              <a:gd name="connsiteX137" fmla="*/ 488555 w 1605470"/>
              <a:gd name="connsiteY137" fmla="*/ 2155135 h 6858000"/>
              <a:gd name="connsiteX138" fmla="*/ 486013 w 1605470"/>
              <a:gd name="connsiteY138" fmla="*/ 2118008 h 6858000"/>
              <a:gd name="connsiteX139" fmla="*/ 487006 w 1605470"/>
              <a:gd name="connsiteY139" fmla="*/ 2050531 h 6858000"/>
              <a:gd name="connsiteX140" fmla="*/ 478812 w 1605470"/>
              <a:gd name="connsiteY140" fmla="*/ 1963269 h 6858000"/>
              <a:gd name="connsiteX141" fmla="*/ 442619 w 1605470"/>
              <a:gd name="connsiteY141" fmla="*/ 1910499 h 6858000"/>
              <a:gd name="connsiteX142" fmla="*/ 446785 w 1605470"/>
              <a:gd name="connsiteY142" fmla="*/ 1903212 h 6858000"/>
              <a:gd name="connsiteX143" fmla="*/ 436547 w 1605470"/>
              <a:gd name="connsiteY143" fmla="*/ 1861531 h 6858000"/>
              <a:gd name="connsiteX144" fmla="*/ 390346 w 1605470"/>
              <a:gd name="connsiteY144" fmla="*/ 1732919 h 6858000"/>
              <a:gd name="connsiteX145" fmla="*/ 362657 w 1605470"/>
              <a:gd name="connsiteY145" fmla="*/ 1663540 h 6858000"/>
              <a:gd name="connsiteX146" fmla="*/ 361783 w 1605470"/>
              <a:gd name="connsiteY146" fmla="*/ 1615777 h 6858000"/>
              <a:gd name="connsiteX147" fmla="*/ 342578 w 1605470"/>
              <a:gd name="connsiteY147" fmla="*/ 1563678 h 6858000"/>
              <a:gd name="connsiteX148" fmla="*/ 355658 w 1605470"/>
              <a:gd name="connsiteY148" fmla="*/ 1519474 h 6858000"/>
              <a:gd name="connsiteX149" fmla="*/ 348400 w 1605470"/>
              <a:gd name="connsiteY149" fmla="*/ 1477995 h 6858000"/>
              <a:gd name="connsiteX150" fmla="*/ 334485 w 1605470"/>
              <a:gd name="connsiteY150" fmla="*/ 1373769 h 6858000"/>
              <a:gd name="connsiteX151" fmla="*/ 342792 w 1605470"/>
              <a:gd name="connsiteY151" fmla="*/ 1307086 h 6858000"/>
              <a:gd name="connsiteX152" fmla="*/ 343980 w 1605470"/>
              <a:gd name="connsiteY152" fmla="*/ 1189033 h 6858000"/>
              <a:gd name="connsiteX153" fmla="*/ 348665 w 1605470"/>
              <a:gd name="connsiteY153" fmla="*/ 1168288 h 6858000"/>
              <a:gd name="connsiteX154" fmla="*/ 340947 w 1605470"/>
              <a:gd name="connsiteY154" fmla="*/ 1142577 h 6858000"/>
              <a:gd name="connsiteX155" fmla="*/ 330253 w 1605470"/>
              <a:gd name="connsiteY155" fmla="*/ 1088484 h 6858000"/>
              <a:gd name="connsiteX156" fmla="*/ 318989 w 1605470"/>
              <a:gd name="connsiteY156" fmla="*/ 1016103 h 6858000"/>
              <a:gd name="connsiteX157" fmla="*/ 320445 w 1605470"/>
              <a:gd name="connsiteY157" fmla="*/ 932283 h 6858000"/>
              <a:gd name="connsiteX158" fmla="*/ 322681 w 1605470"/>
              <a:gd name="connsiteY158" fmla="*/ 915925 h 6858000"/>
              <a:gd name="connsiteX159" fmla="*/ 315310 w 1605470"/>
              <a:gd name="connsiteY159" fmla="*/ 896999 h 6858000"/>
              <a:gd name="connsiteX160" fmla="*/ 284718 w 1605470"/>
              <a:gd name="connsiteY160" fmla="*/ 821517 h 6858000"/>
              <a:gd name="connsiteX161" fmla="*/ 263668 w 1605470"/>
              <a:gd name="connsiteY161" fmla="*/ 751353 h 6858000"/>
              <a:gd name="connsiteX162" fmla="*/ 263226 w 1605470"/>
              <a:gd name="connsiteY162" fmla="*/ 721230 h 6858000"/>
              <a:gd name="connsiteX163" fmla="*/ 248897 w 1605470"/>
              <a:gd name="connsiteY163" fmla="*/ 681659 h 6858000"/>
              <a:gd name="connsiteX164" fmla="*/ 234316 w 1605470"/>
              <a:gd name="connsiteY164" fmla="*/ 635218 h 6858000"/>
              <a:gd name="connsiteX165" fmla="*/ 239327 w 1605470"/>
              <a:gd name="connsiteY165" fmla="*/ 613763 h 6858000"/>
              <a:gd name="connsiteX166" fmla="*/ 225269 w 1605470"/>
              <a:gd name="connsiteY166" fmla="*/ 598582 h 6858000"/>
              <a:gd name="connsiteX167" fmla="*/ 224950 w 1605470"/>
              <a:gd name="connsiteY167" fmla="*/ 576846 h 6858000"/>
              <a:gd name="connsiteX168" fmla="*/ 204576 w 1605470"/>
              <a:gd name="connsiteY168" fmla="*/ 530055 h 6858000"/>
              <a:gd name="connsiteX169" fmla="*/ 219064 w 1605470"/>
              <a:gd name="connsiteY169" fmla="*/ 469651 h 6858000"/>
              <a:gd name="connsiteX170" fmla="*/ 195012 w 1605470"/>
              <a:gd name="connsiteY170" fmla="*/ 448559 h 6858000"/>
              <a:gd name="connsiteX171" fmla="*/ 201434 w 1605470"/>
              <a:gd name="connsiteY171" fmla="*/ 441529 h 6858000"/>
              <a:gd name="connsiteX172" fmla="*/ 200655 w 1605470"/>
              <a:gd name="connsiteY172" fmla="*/ 428927 h 6858000"/>
              <a:gd name="connsiteX173" fmla="*/ 190059 w 1605470"/>
              <a:gd name="connsiteY173" fmla="*/ 430161 h 6858000"/>
              <a:gd name="connsiteX174" fmla="*/ 167079 w 1605470"/>
              <a:gd name="connsiteY174" fmla="*/ 367211 h 6858000"/>
              <a:gd name="connsiteX175" fmla="*/ 124571 w 1605470"/>
              <a:gd name="connsiteY175" fmla="*/ 302178 h 6858000"/>
              <a:gd name="connsiteX176" fmla="*/ 103243 w 1605470"/>
              <a:gd name="connsiteY176" fmla="*/ 211375 h 6858000"/>
              <a:gd name="connsiteX177" fmla="*/ 94571 w 1605470"/>
              <a:gd name="connsiteY177" fmla="*/ 184179 h 6858000"/>
              <a:gd name="connsiteX178" fmla="*/ 13437 w 1605470"/>
              <a:gd name="connsiteY178" fmla="*/ 19287 h 6858000"/>
              <a:gd name="connsiteX179" fmla="*/ 0 w 1605470"/>
              <a:gd name="connsiteY17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10261 w 1605470"/>
              <a:gd name="connsiteY37" fmla="*/ 5634527 h 6858000"/>
              <a:gd name="connsiteX38" fmla="*/ 523992 w 1605470"/>
              <a:gd name="connsiteY38" fmla="*/ 5619557 h 6858000"/>
              <a:gd name="connsiteX39" fmla="*/ 531653 w 1605470"/>
              <a:gd name="connsiteY39" fmla="*/ 5604904 h 6858000"/>
              <a:gd name="connsiteX40" fmla="*/ 539863 w 1605470"/>
              <a:gd name="connsiteY40" fmla="*/ 5604298 h 6858000"/>
              <a:gd name="connsiteX41" fmla="*/ 552319 w 1605470"/>
              <a:gd name="connsiteY41" fmla="*/ 5587997 h 6858000"/>
              <a:gd name="connsiteX42" fmla="*/ 559710 w 1605470"/>
              <a:gd name="connsiteY42" fmla="*/ 5564796 h 6858000"/>
              <a:gd name="connsiteX43" fmla="*/ 587214 w 1605470"/>
              <a:gd name="connsiteY43" fmla="*/ 5451511 h 6858000"/>
              <a:gd name="connsiteX44" fmla="*/ 608019 w 1605470"/>
              <a:gd name="connsiteY44" fmla="*/ 5385461 h 6858000"/>
              <a:gd name="connsiteX45" fmla="*/ 622750 w 1605470"/>
              <a:gd name="connsiteY45" fmla="*/ 5363084 h 6858000"/>
              <a:gd name="connsiteX46" fmla="*/ 638731 w 1605470"/>
              <a:gd name="connsiteY46" fmla="*/ 5330009 h 6858000"/>
              <a:gd name="connsiteX47" fmla="*/ 672224 w 1605470"/>
              <a:gd name="connsiteY47" fmla="*/ 5273739 h 6858000"/>
              <a:gd name="connsiteX48" fmla="*/ 681823 w 1605470"/>
              <a:gd name="connsiteY48" fmla="*/ 5241779 h 6858000"/>
              <a:gd name="connsiteX49" fmla="*/ 693049 w 1605470"/>
              <a:gd name="connsiteY49" fmla="*/ 5225268 h 6858000"/>
              <a:gd name="connsiteX50" fmla="*/ 694069 w 1605470"/>
              <a:gd name="connsiteY50" fmla="*/ 5217684 h 6858000"/>
              <a:gd name="connsiteX51" fmla="*/ 701410 w 1605470"/>
              <a:gd name="connsiteY51" fmla="*/ 5193377 h 6858000"/>
              <a:gd name="connsiteX52" fmla="*/ 704713 w 1605470"/>
              <a:gd name="connsiteY52" fmla="*/ 5179288 h 6858000"/>
              <a:gd name="connsiteX53" fmla="*/ 705697 w 1605470"/>
              <a:gd name="connsiteY53" fmla="*/ 5173621 h 6858000"/>
              <a:gd name="connsiteX54" fmla="*/ 701331 w 1605470"/>
              <a:gd name="connsiteY54" fmla="*/ 5159961 h 6858000"/>
              <a:gd name="connsiteX55" fmla="*/ 708008 w 1605470"/>
              <a:gd name="connsiteY55" fmla="*/ 5144295 h 6858000"/>
              <a:gd name="connsiteX56" fmla="*/ 704941 w 1605470"/>
              <a:gd name="connsiteY56" fmla="*/ 5125185 h 6858000"/>
              <a:gd name="connsiteX57" fmla="*/ 711771 w 1605470"/>
              <a:gd name="connsiteY57" fmla="*/ 5121884 h 6858000"/>
              <a:gd name="connsiteX58" fmla="*/ 721092 w 1605470"/>
              <a:gd name="connsiteY58" fmla="*/ 5108383 h 6858000"/>
              <a:gd name="connsiteX59" fmla="*/ 717045 w 1605470"/>
              <a:gd name="connsiteY59" fmla="*/ 5094705 h 6858000"/>
              <a:gd name="connsiteX60" fmla="*/ 718807 w 1605470"/>
              <a:gd name="connsiteY60" fmla="*/ 5067850 h 6858000"/>
              <a:gd name="connsiteX61" fmla="*/ 721538 w 1605470"/>
              <a:gd name="connsiteY61" fmla="*/ 5060861 h 6858000"/>
              <a:gd name="connsiteX62" fmla="*/ 718242 w 1605470"/>
              <a:gd name="connsiteY62" fmla="*/ 5034192 h 6858000"/>
              <a:gd name="connsiteX63" fmla="*/ 719796 w 1605470"/>
              <a:gd name="connsiteY63" fmla="*/ 4993030 h 6858000"/>
              <a:gd name="connsiteX64" fmla="*/ 726705 w 1605470"/>
              <a:gd name="connsiteY64" fmla="*/ 4946844 h 6858000"/>
              <a:gd name="connsiteX65" fmla="*/ 722561 w 1605470"/>
              <a:gd name="connsiteY65" fmla="*/ 4932692 h 6858000"/>
              <a:gd name="connsiteX66" fmla="*/ 724935 w 1605470"/>
              <a:gd name="connsiteY66" fmla="*/ 4821504 h 6858000"/>
              <a:gd name="connsiteX67" fmla="*/ 732118 w 1605470"/>
              <a:gd name="connsiteY67" fmla="*/ 4801535 h 6858000"/>
              <a:gd name="connsiteX68" fmla="*/ 739787 w 1605470"/>
              <a:gd name="connsiteY68" fmla="*/ 4797794 h 6858000"/>
              <a:gd name="connsiteX69" fmla="*/ 741081 w 1605470"/>
              <a:gd name="connsiteY69" fmla="*/ 4784526 h 6858000"/>
              <a:gd name="connsiteX70" fmla="*/ 742865 w 1605470"/>
              <a:gd name="connsiteY70" fmla="*/ 4781211 h 6858000"/>
              <a:gd name="connsiteX71" fmla="*/ 751652 w 1605470"/>
              <a:gd name="connsiteY71" fmla="*/ 4761984 h 6858000"/>
              <a:gd name="connsiteX72" fmla="*/ 747700 w 1605470"/>
              <a:gd name="connsiteY72" fmla="*/ 4690749 h 6858000"/>
              <a:gd name="connsiteX73" fmla="*/ 743180 w 1605470"/>
              <a:gd name="connsiteY73" fmla="*/ 4613201 h 6858000"/>
              <a:gd name="connsiteX74" fmla="*/ 738263 w 1605470"/>
              <a:gd name="connsiteY74" fmla="*/ 4444346 h 6858000"/>
              <a:gd name="connsiteX75" fmla="*/ 756542 w 1605470"/>
              <a:gd name="connsiteY75" fmla="*/ 4350346 h 6858000"/>
              <a:gd name="connsiteX76" fmla="*/ 715481 w 1605470"/>
              <a:gd name="connsiteY76" fmla="*/ 4214165 h 6858000"/>
              <a:gd name="connsiteX77" fmla="*/ 719554 w 1605470"/>
              <a:gd name="connsiteY77" fmla="*/ 4090296 h 6858000"/>
              <a:gd name="connsiteX78" fmla="*/ 704810 w 1605470"/>
              <a:gd name="connsiteY78" fmla="*/ 4033999 h 6858000"/>
              <a:gd name="connsiteX79" fmla="*/ 705959 w 1605470"/>
              <a:gd name="connsiteY79" fmla="*/ 4031933 h 6858000"/>
              <a:gd name="connsiteX80" fmla="*/ 704535 w 1605470"/>
              <a:gd name="connsiteY80" fmla="*/ 4013953 h 6858000"/>
              <a:gd name="connsiteX81" fmla="*/ 700443 w 1605470"/>
              <a:gd name="connsiteY81" fmla="*/ 4010511 h 6858000"/>
              <a:gd name="connsiteX82" fmla="*/ 698282 w 1605470"/>
              <a:gd name="connsiteY82" fmla="*/ 3998331 h 6858000"/>
              <a:gd name="connsiteX83" fmla="*/ 690830 w 1605470"/>
              <a:gd name="connsiteY83" fmla="*/ 3974753 h 6858000"/>
              <a:gd name="connsiteX84" fmla="*/ 692428 w 1605470"/>
              <a:gd name="connsiteY84" fmla="*/ 3969950 h 6858000"/>
              <a:gd name="connsiteX85" fmla="*/ 685850 w 1605470"/>
              <a:gd name="connsiteY85" fmla="*/ 3933779 h 6858000"/>
              <a:gd name="connsiteX86" fmla="*/ 687181 w 1605470"/>
              <a:gd name="connsiteY86" fmla="*/ 3933093 h 6858000"/>
              <a:gd name="connsiteX87" fmla="*/ 691535 w 1605470"/>
              <a:gd name="connsiteY87" fmla="*/ 3922082 h 6858000"/>
              <a:gd name="connsiteX88" fmla="*/ 696613 w 1605470"/>
              <a:gd name="connsiteY88" fmla="*/ 3901461 h 6858000"/>
              <a:gd name="connsiteX89" fmla="*/ 719207 w 1605470"/>
              <a:gd name="connsiteY89" fmla="*/ 3813873 h 6858000"/>
              <a:gd name="connsiteX90" fmla="*/ 718632 w 1605470"/>
              <a:gd name="connsiteY90" fmla="*/ 3806161 h 6858000"/>
              <a:gd name="connsiteX91" fmla="*/ 718939 w 1605470"/>
              <a:gd name="connsiteY91" fmla="*/ 3805957 h 6858000"/>
              <a:gd name="connsiteX92" fmla="*/ 718966 w 1605470"/>
              <a:gd name="connsiteY92" fmla="*/ 3797724 h 6858000"/>
              <a:gd name="connsiteX93" fmla="*/ 717581 w 1605470"/>
              <a:gd name="connsiteY93" fmla="*/ 3792098 h 6858000"/>
              <a:gd name="connsiteX94" fmla="*/ 716465 w 1605470"/>
              <a:gd name="connsiteY94" fmla="*/ 3777135 h 6858000"/>
              <a:gd name="connsiteX95" fmla="*/ 718198 w 1605470"/>
              <a:gd name="connsiteY95" fmla="*/ 3771656 h 6858000"/>
              <a:gd name="connsiteX96" fmla="*/ 721941 w 1605470"/>
              <a:gd name="connsiteY96" fmla="*/ 3769007 h 6858000"/>
              <a:gd name="connsiteX97" fmla="*/ 721407 w 1605470"/>
              <a:gd name="connsiteY97" fmla="*/ 3767709 h 6858000"/>
              <a:gd name="connsiteX98" fmla="*/ 730103 w 1605470"/>
              <a:gd name="connsiteY98" fmla="*/ 3738082 h 6858000"/>
              <a:gd name="connsiteX99" fmla="*/ 737449 w 1605470"/>
              <a:gd name="connsiteY99" fmla="*/ 3673397 h 6858000"/>
              <a:gd name="connsiteX100" fmla="*/ 736745 w 1605470"/>
              <a:gd name="connsiteY100" fmla="*/ 3637109 h 6858000"/>
              <a:gd name="connsiteX101" fmla="*/ 740188 w 1605470"/>
              <a:gd name="connsiteY101" fmla="*/ 3536883 h 6858000"/>
              <a:gd name="connsiteX102" fmla="*/ 747726 w 1605470"/>
              <a:gd name="connsiteY102" fmla="*/ 3435652 h 6858000"/>
              <a:gd name="connsiteX103" fmla="*/ 774383 w 1605470"/>
              <a:gd name="connsiteY103" fmla="*/ 3381564 h 6858000"/>
              <a:gd name="connsiteX104" fmla="*/ 774870 w 1605470"/>
              <a:gd name="connsiteY104" fmla="*/ 3375761 h 6858000"/>
              <a:gd name="connsiteX105" fmla="*/ 770510 w 1605470"/>
              <a:gd name="connsiteY105" fmla="*/ 3361844 h 6858000"/>
              <a:gd name="connsiteX106" fmla="*/ 767933 w 1605470"/>
              <a:gd name="connsiteY106" fmla="*/ 3356929 h 6858000"/>
              <a:gd name="connsiteX107" fmla="*/ 766158 w 1605470"/>
              <a:gd name="connsiteY107" fmla="*/ 3349058 h 6858000"/>
              <a:gd name="connsiteX108" fmla="*/ 766414 w 1605470"/>
              <a:gd name="connsiteY108" fmla="*/ 3348763 h 6858000"/>
              <a:gd name="connsiteX109" fmla="*/ 764166 w 1605470"/>
              <a:gd name="connsiteY109" fmla="*/ 3341588 h 6858000"/>
              <a:gd name="connsiteX110" fmla="*/ 749397 w 1605470"/>
              <a:gd name="connsiteY110" fmla="*/ 3307769 h 6858000"/>
              <a:gd name="connsiteX111" fmla="*/ 766960 w 1605470"/>
              <a:gd name="connsiteY111" fmla="*/ 3250522 h 6858000"/>
              <a:gd name="connsiteX112" fmla="*/ 767385 w 1605470"/>
              <a:gd name="connsiteY112" fmla="*/ 3229163 h 6858000"/>
              <a:gd name="connsiteX113" fmla="*/ 769208 w 1605470"/>
              <a:gd name="connsiteY113" fmla="*/ 3217217 h 6858000"/>
              <a:gd name="connsiteX114" fmla="*/ 770350 w 1605470"/>
              <a:gd name="connsiteY114" fmla="*/ 3216125 h 6858000"/>
              <a:gd name="connsiteX115" fmla="*/ 756043 w 1605470"/>
              <a:gd name="connsiteY115" fmla="*/ 3183755 h 6858000"/>
              <a:gd name="connsiteX116" fmla="*/ 756544 w 1605470"/>
              <a:gd name="connsiteY116" fmla="*/ 3178642 h 6858000"/>
              <a:gd name="connsiteX117" fmla="*/ 744144 w 1605470"/>
              <a:gd name="connsiteY117" fmla="*/ 3158586 h 6858000"/>
              <a:gd name="connsiteX118" fmla="*/ 739378 w 1605470"/>
              <a:gd name="connsiteY118" fmla="*/ 3147669 h 6858000"/>
              <a:gd name="connsiteX119" fmla="*/ 734648 w 1605470"/>
              <a:gd name="connsiteY119" fmla="*/ 3145733 h 6858000"/>
              <a:gd name="connsiteX120" fmla="*/ 729329 w 1605470"/>
              <a:gd name="connsiteY120" fmla="*/ 3129034 h 6858000"/>
              <a:gd name="connsiteX121" fmla="*/ 729994 w 1605470"/>
              <a:gd name="connsiteY121" fmla="*/ 3126682 h 6858000"/>
              <a:gd name="connsiteX122" fmla="*/ 720862 w 1605470"/>
              <a:gd name="connsiteY122" fmla="*/ 3114519 h 6858000"/>
              <a:gd name="connsiteX123" fmla="*/ 707471 w 1605470"/>
              <a:gd name="connsiteY123" fmla="*/ 3106272 h 6858000"/>
              <a:gd name="connsiteX124" fmla="*/ 680201 w 1605470"/>
              <a:gd name="connsiteY124" fmla="*/ 2958185 h 6858000"/>
              <a:gd name="connsiteX125" fmla="*/ 622815 w 1605470"/>
              <a:gd name="connsiteY125" fmla="*/ 2762989 h 6858000"/>
              <a:gd name="connsiteX126" fmla="*/ 571733 w 1605470"/>
              <a:gd name="connsiteY126" fmla="*/ 2554718 h 6858000"/>
              <a:gd name="connsiteX127" fmla="*/ 551827 w 1605470"/>
              <a:gd name="connsiteY127" fmla="*/ 2485734 h 6858000"/>
              <a:gd name="connsiteX128" fmla="*/ 542550 w 1605470"/>
              <a:gd name="connsiteY128" fmla="*/ 2447068 h 6858000"/>
              <a:gd name="connsiteX129" fmla="*/ 529511 w 1605470"/>
              <a:gd name="connsiteY129" fmla="*/ 2425819 h 6858000"/>
              <a:gd name="connsiteX130" fmla="*/ 528878 w 1605470"/>
              <a:gd name="connsiteY130" fmla="*/ 2408971 h 6858000"/>
              <a:gd name="connsiteX131" fmla="*/ 535510 w 1605470"/>
              <a:gd name="connsiteY131" fmla="*/ 2402874 h 6858000"/>
              <a:gd name="connsiteX132" fmla="*/ 538122 w 1605470"/>
              <a:gd name="connsiteY132" fmla="*/ 2381443 h 6858000"/>
              <a:gd name="connsiteX133" fmla="*/ 514451 w 1605470"/>
              <a:gd name="connsiteY133" fmla="*/ 2261920 h 6858000"/>
              <a:gd name="connsiteX134" fmla="*/ 486968 w 1605470"/>
              <a:gd name="connsiteY134" fmla="*/ 2182937 h 6858000"/>
              <a:gd name="connsiteX135" fmla="*/ 488555 w 1605470"/>
              <a:gd name="connsiteY135" fmla="*/ 2155135 h 6858000"/>
              <a:gd name="connsiteX136" fmla="*/ 486013 w 1605470"/>
              <a:gd name="connsiteY136" fmla="*/ 2118008 h 6858000"/>
              <a:gd name="connsiteX137" fmla="*/ 487006 w 1605470"/>
              <a:gd name="connsiteY137" fmla="*/ 2050531 h 6858000"/>
              <a:gd name="connsiteX138" fmla="*/ 478812 w 1605470"/>
              <a:gd name="connsiteY138" fmla="*/ 1963269 h 6858000"/>
              <a:gd name="connsiteX139" fmla="*/ 442619 w 1605470"/>
              <a:gd name="connsiteY139" fmla="*/ 1910499 h 6858000"/>
              <a:gd name="connsiteX140" fmla="*/ 446785 w 1605470"/>
              <a:gd name="connsiteY140" fmla="*/ 1903212 h 6858000"/>
              <a:gd name="connsiteX141" fmla="*/ 436547 w 1605470"/>
              <a:gd name="connsiteY141" fmla="*/ 1861531 h 6858000"/>
              <a:gd name="connsiteX142" fmla="*/ 390346 w 1605470"/>
              <a:gd name="connsiteY142" fmla="*/ 1732919 h 6858000"/>
              <a:gd name="connsiteX143" fmla="*/ 362657 w 1605470"/>
              <a:gd name="connsiteY143" fmla="*/ 1663540 h 6858000"/>
              <a:gd name="connsiteX144" fmla="*/ 361783 w 1605470"/>
              <a:gd name="connsiteY144" fmla="*/ 1615777 h 6858000"/>
              <a:gd name="connsiteX145" fmla="*/ 342578 w 1605470"/>
              <a:gd name="connsiteY145" fmla="*/ 1563678 h 6858000"/>
              <a:gd name="connsiteX146" fmla="*/ 355658 w 1605470"/>
              <a:gd name="connsiteY146" fmla="*/ 1519474 h 6858000"/>
              <a:gd name="connsiteX147" fmla="*/ 348400 w 1605470"/>
              <a:gd name="connsiteY147" fmla="*/ 1477995 h 6858000"/>
              <a:gd name="connsiteX148" fmla="*/ 334485 w 1605470"/>
              <a:gd name="connsiteY148" fmla="*/ 1373769 h 6858000"/>
              <a:gd name="connsiteX149" fmla="*/ 342792 w 1605470"/>
              <a:gd name="connsiteY149" fmla="*/ 1307086 h 6858000"/>
              <a:gd name="connsiteX150" fmla="*/ 343980 w 1605470"/>
              <a:gd name="connsiteY150" fmla="*/ 1189033 h 6858000"/>
              <a:gd name="connsiteX151" fmla="*/ 348665 w 1605470"/>
              <a:gd name="connsiteY151" fmla="*/ 1168288 h 6858000"/>
              <a:gd name="connsiteX152" fmla="*/ 340947 w 1605470"/>
              <a:gd name="connsiteY152" fmla="*/ 1142577 h 6858000"/>
              <a:gd name="connsiteX153" fmla="*/ 330253 w 1605470"/>
              <a:gd name="connsiteY153" fmla="*/ 1088484 h 6858000"/>
              <a:gd name="connsiteX154" fmla="*/ 318989 w 1605470"/>
              <a:gd name="connsiteY154" fmla="*/ 1016103 h 6858000"/>
              <a:gd name="connsiteX155" fmla="*/ 320445 w 1605470"/>
              <a:gd name="connsiteY155" fmla="*/ 932283 h 6858000"/>
              <a:gd name="connsiteX156" fmla="*/ 322681 w 1605470"/>
              <a:gd name="connsiteY156" fmla="*/ 915925 h 6858000"/>
              <a:gd name="connsiteX157" fmla="*/ 315310 w 1605470"/>
              <a:gd name="connsiteY157" fmla="*/ 896999 h 6858000"/>
              <a:gd name="connsiteX158" fmla="*/ 284718 w 1605470"/>
              <a:gd name="connsiteY158" fmla="*/ 821517 h 6858000"/>
              <a:gd name="connsiteX159" fmla="*/ 263668 w 1605470"/>
              <a:gd name="connsiteY159" fmla="*/ 751353 h 6858000"/>
              <a:gd name="connsiteX160" fmla="*/ 263226 w 1605470"/>
              <a:gd name="connsiteY160" fmla="*/ 721230 h 6858000"/>
              <a:gd name="connsiteX161" fmla="*/ 248897 w 1605470"/>
              <a:gd name="connsiteY161" fmla="*/ 681659 h 6858000"/>
              <a:gd name="connsiteX162" fmla="*/ 234316 w 1605470"/>
              <a:gd name="connsiteY162" fmla="*/ 635218 h 6858000"/>
              <a:gd name="connsiteX163" fmla="*/ 239327 w 1605470"/>
              <a:gd name="connsiteY163" fmla="*/ 613763 h 6858000"/>
              <a:gd name="connsiteX164" fmla="*/ 225269 w 1605470"/>
              <a:gd name="connsiteY164" fmla="*/ 598582 h 6858000"/>
              <a:gd name="connsiteX165" fmla="*/ 224950 w 1605470"/>
              <a:gd name="connsiteY165" fmla="*/ 576846 h 6858000"/>
              <a:gd name="connsiteX166" fmla="*/ 204576 w 1605470"/>
              <a:gd name="connsiteY166" fmla="*/ 530055 h 6858000"/>
              <a:gd name="connsiteX167" fmla="*/ 219064 w 1605470"/>
              <a:gd name="connsiteY167" fmla="*/ 469651 h 6858000"/>
              <a:gd name="connsiteX168" fmla="*/ 195012 w 1605470"/>
              <a:gd name="connsiteY168" fmla="*/ 448559 h 6858000"/>
              <a:gd name="connsiteX169" fmla="*/ 201434 w 1605470"/>
              <a:gd name="connsiteY169" fmla="*/ 441529 h 6858000"/>
              <a:gd name="connsiteX170" fmla="*/ 200655 w 1605470"/>
              <a:gd name="connsiteY170" fmla="*/ 428927 h 6858000"/>
              <a:gd name="connsiteX171" fmla="*/ 190059 w 1605470"/>
              <a:gd name="connsiteY171" fmla="*/ 430161 h 6858000"/>
              <a:gd name="connsiteX172" fmla="*/ 167079 w 1605470"/>
              <a:gd name="connsiteY172" fmla="*/ 367211 h 6858000"/>
              <a:gd name="connsiteX173" fmla="*/ 124571 w 1605470"/>
              <a:gd name="connsiteY173" fmla="*/ 302178 h 6858000"/>
              <a:gd name="connsiteX174" fmla="*/ 103243 w 1605470"/>
              <a:gd name="connsiteY174" fmla="*/ 211375 h 6858000"/>
              <a:gd name="connsiteX175" fmla="*/ 94571 w 1605470"/>
              <a:gd name="connsiteY175" fmla="*/ 184179 h 6858000"/>
              <a:gd name="connsiteX176" fmla="*/ 13437 w 1605470"/>
              <a:gd name="connsiteY176" fmla="*/ 19287 h 6858000"/>
              <a:gd name="connsiteX177" fmla="*/ 0 w 1605470"/>
              <a:gd name="connsiteY17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59710 w 1605470"/>
              <a:gd name="connsiteY41" fmla="*/ 5564796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613201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613201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584173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584173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8807 w 1605470"/>
              <a:gd name="connsiteY58" fmla="*/ 5067850 h 6858000"/>
              <a:gd name="connsiteX59" fmla="*/ 721538 w 1605470"/>
              <a:gd name="connsiteY59" fmla="*/ 5060861 h 6858000"/>
              <a:gd name="connsiteX60" fmla="*/ 718242 w 1605470"/>
              <a:gd name="connsiteY60" fmla="*/ 5034192 h 6858000"/>
              <a:gd name="connsiteX61" fmla="*/ 719796 w 1605470"/>
              <a:gd name="connsiteY61" fmla="*/ 4993030 h 6858000"/>
              <a:gd name="connsiteX62" fmla="*/ 726705 w 1605470"/>
              <a:gd name="connsiteY62" fmla="*/ 4946844 h 6858000"/>
              <a:gd name="connsiteX63" fmla="*/ 722561 w 1605470"/>
              <a:gd name="connsiteY63" fmla="*/ 4932692 h 6858000"/>
              <a:gd name="connsiteX64" fmla="*/ 724935 w 1605470"/>
              <a:gd name="connsiteY64" fmla="*/ 4821504 h 6858000"/>
              <a:gd name="connsiteX65" fmla="*/ 732118 w 1605470"/>
              <a:gd name="connsiteY65" fmla="*/ 4801535 h 6858000"/>
              <a:gd name="connsiteX66" fmla="*/ 739787 w 1605470"/>
              <a:gd name="connsiteY66" fmla="*/ 4797794 h 6858000"/>
              <a:gd name="connsiteX67" fmla="*/ 741081 w 1605470"/>
              <a:gd name="connsiteY67" fmla="*/ 4784526 h 6858000"/>
              <a:gd name="connsiteX68" fmla="*/ 742865 w 1605470"/>
              <a:gd name="connsiteY68" fmla="*/ 4781211 h 6858000"/>
              <a:gd name="connsiteX69" fmla="*/ 751652 w 1605470"/>
              <a:gd name="connsiteY69" fmla="*/ 4761984 h 6858000"/>
              <a:gd name="connsiteX70" fmla="*/ 747700 w 1605470"/>
              <a:gd name="connsiteY70" fmla="*/ 4690749 h 6858000"/>
              <a:gd name="connsiteX71" fmla="*/ 743180 w 1605470"/>
              <a:gd name="connsiteY71" fmla="*/ 4584173 h 6858000"/>
              <a:gd name="connsiteX72" fmla="*/ 738263 w 1605470"/>
              <a:gd name="connsiteY72" fmla="*/ 4444346 h 6858000"/>
              <a:gd name="connsiteX73" fmla="*/ 756542 w 1605470"/>
              <a:gd name="connsiteY73" fmla="*/ 4350346 h 6858000"/>
              <a:gd name="connsiteX74" fmla="*/ 715481 w 1605470"/>
              <a:gd name="connsiteY74" fmla="*/ 4214165 h 6858000"/>
              <a:gd name="connsiteX75" fmla="*/ 719554 w 1605470"/>
              <a:gd name="connsiteY75" fmla="*/ 4090296 h 6858000"/>
              <a:gd name="connsiteX76" fmla="*/ 704810 w 1605470"/>
              <a:gd name="connsiteY76" fmla="*/ 4033999 h 6858000"/>
              <a:gd name="connsiteX77" fmla="*/ 705959 w 1605470"/>
              <a:gd name="connsiteY77" fmla="*/ 4031933 h 6858000"/>
              <a:gd name="connsiteX78" fmla="*/ 704535 w 1605470"/>
              <a:gd name="connsiteY78" fmla="*/ 4013953 h 6858000"/>
              <a:gd name="connsiteX79" fmla="*/ 700443 w 1605470"/>
              <a:gd name="connsiteY79" fmla="*/ 4010511 h 6858000"/>
              <a:gd name="connsiteX80" fmla="*/ 698282 w 1605470"/>
              <a:gd name="connsiteY80" fmla="*/ 3998331 h 6858000"/>
              <a:gd name="connsiteX81" fmla="*/ 690830 w 1605470"/>
              <a:gd name="connsiteY81" fmla="*/ 3974753 h 6858000"/>
              <a:gd name="connsiteX82" fmla="*/ 692428 w 1605470"/>
              <a:gd name="connsiteY82" fmla="*/ 3969950 h 6858000"/>
              <a:gd name="connsiteX83" fmla="*/ 685850 w 1605470"/>
              <a:gd name="connsiteY83" fmla="*/ 3933779 h 6858000"/>
              <a:gd name="connsiteX84" fmla="*/ 687181 w 1605470"/>
              <a:gd name="connsiteY84" fmla="*/ 3933093 h 6858000"/>
              <a:gd name="connsiteX85" fmla="*/ 691535 w 1605470"/>
              <a:gd name="connsiteY85" fmla="*/ 3922082 h 6858000"/>
              <a:gd name="connsiteX86" fmla="*/ 696613 w 1605470"/>
              <a:gd name="connsiteY86" fmla="*/ 3901461 h 6858000"/>
              <a:gd name="connsiteX87" fmla="*/ 719207 w 1605470"/>
              <a:gd name="connsiteY87" fmla="*/ 3813873 h 6858000"/>
              <a:gd name="connsiteX88" fmla="*/ 718632 w 1605470"/>
              <a:gd name="connsiteY88" fmla="*/ 3806161 h 6858000"/>
              <a:gd name="connsiteX89" fmla="*/ 718939 w 1605470"/>
              <a:gd name="connsiteY89" fmla="*/ 3805957 h 6858000"/>
              <a:gd name="connsiteX90" fmla="*/ 718966 w 1605470"/>
              <a:gd name="connsiteY90" fmla="*/ 3797724 h 6858000"/>
              <a:gd name="connsiteX91" fmla="*/ 717581 w 1605470"/>
              <a:gd name="connsiteY91" fmla="*/ 3792098 h 6858000"/>
              <a:gd name="connsiteX92" fmla="*/ 716465 w 1605470"/>
              <a:gd name="connsiteY92" fmla="*/ 3777135 h 6858000"/>
              <a:gd name="connsiteX93" fmla="*/ 718198 w 1605470"/>
              <a:gd name="connsiteY93" fmla="*/ 3771656 h 6858000"/>
              <a:gd name="connsiteX94" fmla="*/ 721941 w 1605470"/>
              <a:gd name="connsiteY94" fmla="*/ 3769007 h 6858000"/>
              <a:gd name="connsiteX95" fmla="*/ 721407 w 1605470"/>
              <a:gd name="connsiteY95" fmla="*/ 3767709 h 6858000"/>
              <a:gd name="connsiteX96" fmla="*/ 730103 w 1605470"/>
              <a:gd name="connsiteY96" fmla="*/ 3738082 h 6858000"/>
              <a:gd name="connsiteX97" fmla="*/ 737449 w 1605470"/>
              <a:gd name="connsiteY97" fmla="*/ 3673397 h 6858000"/>
              <a:gd name="connsiteX98" fmla="*/ 736745 w 1605470"/>
              <a:gd name="connsiteY98" fmla="*/ 3637109 h 6858000"/>
              <a:gd name="connsiteX99" fmla="*/ 740188 w 1605470"/>
              <a:gd name="connsiteY99" fmla="*/ 3536883 h 6858000"/>
              <a:gd name="connsiteX100" fmla="*/ 747726 w 1605470"/>
              <a:gd name="connsiteY100" fmla="*/ 3435652 h 6858000"/>
              <a:gd name="connsiteX101" fmla="*/ 774383 w 1605470"/>
              <a:gd name="connsiteY101" fmla="*/ 3381564 h 6858000"/>
              <a:gd name="connsiteX102" fmla="*/ 774870 w 1605470"/>
              <a:gd name="connsiteY102" fmla="*/ 3375761 h 6858000"/>
              <a:gd name="connsiteX103" fmla="*/ 770510 w 1605470"/>
              <a:gd name="connsiteY103" fmla="*/ 3361844 h 6858000"/>
              <a:gd name="connsiteX104" fmla="*/ 767933 w 1605470"/>
              <a:gd name="connsiteY104" fmla="*/ 3356929 h 6858000"/>
              <a:gd name="connsiteX105" fmla="*/ 766158 w 1605470"/>
              <a:gd name="connsiteY105" fmla="*/ 3349058 h 6858000"/>
              <a:gd name="connsiteX106" fmla="*/ 766414 w 1605470"/>
              <a:gd name="connsiteY106" fmla="*/ 3348763 h 6858000"/>
              <a:gd name="connsiteX107" fmla="*/ 764166 w 1605470"/>
              <a:gd name="connsiteY107" fmla="*/ 3341588 h 6858000"/>
              <a:gd name="connsiteX108" fmla="*/ 749397 w 1605470"/>
              <a:gd name="connsiteY108" fmla="*/ 3307769 h 6858000"/>
              <a:gd name="connsiteX109" fmla="*/ 766960 w 1605470"/>
              <a:gd name="connsiteY109" fmla="*/ 3250522 h 6858000"/>
              <a:gd name="connsiteX110" fmla="*/ 767385 w 1605470"/>
              <a:gd name="connsiteY110" fmla="*/ 3229163 h 6858000"/>
              <a:gd name="connsiteX111" fmla="*/ 769208 w 1605470"/>
              <a:gd name="connsiteY111" fmla="*/ 3217217 h 6858000"/>
              <a:gd name="connsiteX112" fmla="*/ 770350 w 1605470"/>
              <a:gd name="connsiteY112" fmla="*/ 3216125 h 6858000"/>
              <a:gd name="connsiteX113" fmla="*/ 756043 w 1605470"/>
              <a:gd name="connsiteY113" fmla="*/ 3183755 h 6858000"/>
              <a:gd name="connsiteX114" fmla="*/ 756544 w 1605470"/>
              <a:gd name="connsiteY114" fmla="*/ 3178642 h 6858000"/>
              <a:gd name="connsiteX115" fmla="*/ 744144 w 1605470"/>
              <a:gd name="connsiteY115" fmla="*/ 3158586 h 6858000"/>
              <a:gd name="connsiteX116" fmla="*/ 739378 w 1605470"/>
              <a:gd name="connsiteY116" fmla="*/ 3147669 h 6858000"/>
              <a:gd name="connsiteX117" fmla="*/ 734648 w 1605470"/>
              <a:gd name="connsiteY117" fmla="*/ 3145733 h 6858000"/>
              <a:gd name="connsiteX118" fmla="*/ 729329 w 1605470"/>
              <a:gd name="connsiteY118" fmla="*/ 3129034 h 6858000"/>
              <a:gd name="connsiteX119" fmla="*/ 729994 w 1605470"/>
              <a:gd name="connsiteY119" fmla="*/ 3126682 h 6858000"/>
              <a:gd name="connsiteX120" fmla="*/ 720862 w 1605470"/>
              <a:gd name="connsiteY120" fmla="*/ 3114519 h 6858000"/>
              <a:gd name="connsiteX121" fmla="*/ 707471 w 1605470"/>
              <a:gd name="connsiteY121" fmla="*/ 3106272 h 6858000"/>
              <a:gd name="connsiteX122" fmla="*/ 680201 w 1605470"/>
              <a:gd name="connsiteY122" fmla="*/ 2958185 h 6858000"/>
              <a:gd name="connsiteX123" fmla="*/ 622815 w 1605470"/>
              <a:gd name="connsiteY123" fmla="*/ 2762989 h 6858000"/>
              <a:gd name="connsiteX124" fmla="*/ 571733 w 1605470"/>
              <a:gd name="connsiteY124" fmla="*/ 2554718 h 6858000"/>
              <a:gd name="connsiteX125" fmla="*/ 551827 w 1605470"/>
              <a:gd name="connsiteY125" fmla="*/ 2485734 h 6858000"/>
              <a:gd name="connsiteX126" fmla="*/ 542550 w 1605470"/>
              <a:gd name="connsiteY126" fmla="*/ 2447068 h 6858000"/>
              <a:gd name="connsiteX127" fmla="*/ 529511 w 1605470"/>
              <a:gd name="connsiteY127" fmla="*/ 2425819 h 6858000"/>
              <a:gd name="connsiteX128" fmla="*/ 528878 w 1605470"/>
              <a:gd name="connsiteY128" fmla="*/ 2408971 h 6858000"/>
              <a:gd name="connsiteX129" fmla="*/ 535510 w 1605470"/>
              <a:gd name="connsiteY129" fmla="*/ 2402874 h 6858000"/>
              <a:gd name="connsiteX130" fmla="*/ 538122 w 1605470"/>
              <a:gd name="connsiteY130" fmla="*/ 2381443 h 6858000"/>
              <a:gd name="connsiteX131" fmla="*/ 514451 w 1605470"/>
              <a:gd name="connsiteY131" fmla="*/ 2261920 h 6858000"/>
              <a:gd name="connsiteX132" fmla="*/ 486968 w 1605470"/>
              <a:gd name="connsiteY132" fmla="*/ 2182937 h 6858000"/>
              <a:gd name="connsiteX133" fmla="*/ 488555 w 1605470"/>
              <a:gd name="connsiteY133" fmla="*/ 2155135 h 6858000"/>
              <a:gd name="connsiteX134" fmla="*/ 486013 w 1605470"/>
              <a:gd name="connsiteY134" fmla="*/ 2118008 h 6858000"/>
              <a:gd name="connsiteX135" fmla="*/ 487006 w 1605470"/>
              <a:gd name="connsiteY135" fmla="*/ 2050531 h 6858000"/>
              <a:gd name="connsiteX136" fmla="*/ 478812 w 1605470"/>
              <a:gd name="connsiteY136" fmla="*/ 1963269 h 6858000"/>
              <a:gd name="connsiteX137" fmla="*/ 442619 w 1605470"/>
              <a:gd name="connsiteY137" fmla="*/ 1910499 h 6858000"/>
              <a:gd name="connsiteX138" fmla="*/ 446785 w 1605470"/>
              <a:gd name="connsiteY138" fmla="*/ 1903212 h 6858000"/>
              <a:gd name="connsiteX139" fmla="*/ 436547 w 1605470"/>
              <a:gd name="connsiteY139" fmla="*/ 1861531 h 6858000"/>
              <a:gd name="connsiteX140" fmla="*/ 390346 w 1605470"/>
              <a:gd name="connsiteY140" fmla="*/ 1732919 h 6858000"/>
              <a:gd name="connsiteX141" fmla="*/ 362657 w 1605470"/>
              <a:gd name="connsiteY141" fmla="*/ 1663540 h 6858000"/>
              <a:gd name="connsiteX142" fmla="*/ 361783 w 1605470"/>
              <a:gd name="connsiteY142" fmla="*/ 1615777 h 6858000"/>
              <a:gd name="connsiteX143" fmla="*/ 342578 w 1605470"/>
              <a:gd name="connsiteY143" fmla="*/ 1563678 h 6858000"/>
              <a:gd name="connsiteX144" fmla="*/ 355658 w 1605470"/>
              <a:gd name="connsiteY144" fmla="*/ 1519474 h 6858000"/>
              <a:gd name="connsiteX145" fmla="*/ 348400 w 1605470"/>
              <a:gd name="connsiteY145" fmla="*/ 1477995 h 6858000"/>
              <a:gd name="connsiteX146" fmla="*/ 334485 w 1605470"/>
              <a:gd name="connsiteY146" fmla="*/ 1373769 h 6858000"/>
              <a:gd name="connsiteX147" fmla="*/ 342792 w 1605470"/>
              <a:gd name="connsiteY147" fmla="*/ 1307086 h 6858000"/>
              <a:gd name="connsiteX148" fmla="*/ 343980 w 1605470"/>
              <a:gd name="connsiteY148" fmla="*/ 1189033 h 6858000"/>
              <a:gd name="connsiteX149" fmla="*/ 348665 w 1605470"/>
              <a:gd name="connsiteY149" fmla="*/ 1168288 h 6858000"/>
              <a:gd name="connsiteX150" fmla="*/ 340947 w 1605470"/>
              <a:gd name="connsiteY150" fmla="*/ 1142577 h 6858000"/>
              <a:gd name="connsiteX151" fmla="*/ 330253 w 1605470"/>
              <a:gd name="connsiteY151" fmla="*/ 1088484 h 6858000"/>
              <a:gd name="connsiteX152" fmla="*/ 318989 w 1605470"/>
              <a:gd name="connsiteY152" fmla="*/ 1016103 h 6858000"/>
              <a:gd name="connsiteX153" fmla="*/ 320445 w 1605470"/>
              <a:gd name="connsiteY153" fmla="*/ 932283 h 6858000"/>
              <a:gd name="connsiteX154" fmla="*/ 322681 w 1605470"/>
              <a:gd name="connsiteY154" fmla="*/ 915925 h 6858000"/>
              <a:gd name="connsiteX155" fmla="*/ 315310 w 1605470"/>
              <a:gd name="connsiteY155" fmla="*/ 896999 h 6858000"/>
              <a:gd name="connsiteX156" fmla="*/ 284718 w 1605470"/>
              <a:gd name="connsiteY156" fmla="*/ 821517 h 6858000"/>
              <a:gd name="connsiteX157" fmla="*/ 263668 w 1605470"/>
              <a:gd name="connsiteY157" fmla="*/ 751353 h 6858000"/>
              <a:gd name="connsiteX158" fmla="*/ 263226 w 1605470"/>
              <a:gd name="connsiteY158" fmla="*/ 721230 h 6858000"/>
              <a:gd name="connsiteX159" fmla="*/ 248897 w 1605470"/>
              <a:gd name="connsiteY159" fmla="*/ 681659 h 6858000"/>
              <a:gd name="connsiteX160" fmla="*/ 234316 w 1605470"/>
              <a:gd name="connsiteY160" fmla="*/ 635218 h 6858000"/>
              <a:gd name="connsiteX161" fmla="*/ 239327 w 1605470"/>
              <a:gd name="connsiteY161" fmla="*/ 613763 h 6858000"/>
              <a:gd name="connsiteX162" fmla="*/ 225269 w 1605470"/>
              <a:gd name="connsiteY162" fmla="*/ 598582 h 6858000"/>
              <a:gd name="connsiteX163" fmla="*/ 224950 w 1605470"/>
              <a:gd name="connsiteY163" fmla="*/ 576846 h 6858000"/>
              <a:gd name="connsiteX164" fmla="*/ 204576 w 1605470"/>
              <a:gd name="connsiteY164" fmla="*/ 530055 h 6858000"/>
              <a:gd name="connsiteX165" fmla="*/ 219064 w 1605470"/>
              <a:gd name="connsiteY165" fmla="*/ 469651 h 6858000"/>
              <a:gd name="connsiteX166" fmla="*/ 195012 w 1605470"/>
              <a:gd name="connsiteY166" fmla="*/ 448559 h 6858000"/>
              <a:gd name="connsiteX167" fmla="*/ 201434 w 1605470"/>
              <a:gd name="connsiteY167" fmla="*/ 441529 h 6858000"/>
              <a:gd name="connsiteX168" fmla="*/ 200655 w 1605470"/>
              <a:gd name="connsiteY168" fmla="*/ 428927 h 6858000"/>
              <a:gd name="connsiteX169" fmla="*/ 190059 w 1605470"/>
              <a:gd name="connsiteY169" fmla="*/ 430161 h 6858000"/>
              <a:gd name="connsiteX170" fmla="*/ 167079 w 1605470"/>
              <a:gd name="connsiteY170" fmla="*/ 367211 h 6858000"/>
              <a:gd name="connsiteX171" fmla="*/ 124571 w 1605470"/>
              <a:gd name="connsiteY171" fmla="*/ 302178 h 6858000"/>
              <a:gd name="connsiteX172" fmla="*/ 103243 w 1605470"/>
              <a:gd name="connsiteY172" fmla="*/ 211375 h 6858000"/>
              <a:gd name="connsiteX173" fmla="*/ 94571 w 1605470"/>
              <a:gd name="connsiteY173" fmla="*/ 184179 h 6858000"/>
              <a:gd name="connsiteX174" fmla="*/ 13437 w 1605470"/>
              <a:gd name="connsiteY174" fmla="*/ 19287 h 6858000"/>
              <a:gd name="connsiteX175" fmla="*/ 0 w 1605470"/>
              <a:gd name="connsiteY17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18807 w 1605470"/>
              <a:gd name="connsiteY57" fmla="*/ 5067850 h 6858000"/>
              <a:gd name="connsiteX58" fmla="*/ 721538 w 1605470"/>
              <a:gd name="connsiteY58" fmla="*/ 5060861 h 6858000"/>
              <a:gd name="connsiteX59" fmla="*/ 718242 w 1605470"/>
              <a:gd name="connsiteY59" fmla="*/ 5034192 h 6858000"/>
              <a:gd name="connsiteX60" fmla="*/ 719796 w 1605470"/>
              <a:gd name="connsiteY60" fmla="*/ 4993030 h 6858000"/>
              <a:gd name="connsiteX61" fmla="*/ 726705 w 1605470"/>
              <a:gd name="connsiteY61" fmla="*/ 4946844 h 6858000"/>
              <a:gd name="connsiteX62" fmla="*/ 722561 w 1605470"/>
              <a:gd name="connsiteY62" fmla="*/ 4932692 h 6858000"/>
              <a:gd name="connsiteX63" fmla="*/ 724935 w 1605470"/>
              <a:gd name="connsiteY63" fmla="*/ 4821504 h 6858000"/>
              <a:gd name="connsiteX64" fmla="*/ 732118 w 1605470"/>
              <a:gd name="connsiteY64" fmla="*/ 4801535 h 6858000"/>
              <a:gd name="connsiteX65" fmla="*/ 739787 w 1605470"/>
              <a:gd name="connsiteY65" fmla="*/ 4797794 h 6858000"/>
              <a:gd name="connsiteX66" fmla="*/ 741081 w 1605470"/>
              <a:gd name="connsiteY66" fmla="*/ 4784526 h 6858000"/>
              <a:gd name="connsiteX67" fmla="*/ 742865 w 1605470"/>
              <a:gd name="connsiteY67" fmla="*/ 4781211 h 6858000"/>
              <a:gd name="connsiteX68" fmla="*/ 751652 w 1605470"/>
              <a:gd name="connsiteY68" fmla="*/ 4761984 h 6858000"/>
              <a:gd name="connsiteX69" fmla="*/ 747700 w 1605470"/>
              <a:gd name="connsiteY69" fmla="*/ 4690749 h 6858000"/>
              <a:gd name="connsiteX70" fmla="*/ 743180 w 1605470"/>
              <a:gd name="connsiteY70" fmla="*/ 4584173 h 6858000"/>
              <a:gd name="connsiteX71" fmla="*/ 738263 w 1605470"/>
              <a:gd name="connsiteY71" fmla="*/ 4444346 h 6858000"/>
              <a:gd name="connsiteX72" fmla="*/ 756542 w 1605470"/>
              <a:gd name="connsiteY72" fmla="*/ 4350346 h 6858000"/>
              <a:gd name="connsiteX73" fmla="*/ 715481 w 1605470"/>
              <a:gd name="connsiteY73" fmla="*/ 4214165 h 6858000"/>
              <a:gd name="connsiteX74" fmla="*/ 719554 w 1605470"/>
              <a:gd name="connsiteY74" fmla="*/ 4090296 h 6858000"/>
              <a:gd name="connsiteX75" fmla="*/ 704810 w 1605470"/>
              <a:gd name="connsiteY75" fmla="*/ 4033999 h 6858000"/>
              <a:gd name="connsiteX76" fmla="*/ 705959 w 1605470"/>
              <a:gd name="connsiteY76" fmla="*/ 4031933 h 6858000"/>
              <a:gd name="connsiteX77" fmla="*/ 704535 w 1605470"/>
              <a:gd name="connsiteY77" fmla="*/ 4013953 h 6858000"/>
              <a:gd name="connsiteX78" fmla="*/ 700443 w 1605470"/>
              <a:gd name="connsiteY78" fmla="*/ 4010511 h 6858000"/>
              <a:gd name="connsiteX79" fmla="*/ 698282 w 1605470"/>
              <a:gd name="connsiteY79" fmla="*/ 3998331 h 6858000"/>
              <a:gd name="connsiteX80" fmla="*/ 690830 w 1605470"/>
              <a:gd name="connsiteY80" fmla="*/ 3974753 h 6858000"/>
              <a:gd name="connsiteX81" fmla="*/ 692428 w 1605470"/>
              <a:gd name="connsiteY81" fmla="*/ 3969950 h 6858000"/>
              <a:gd name="connsiteX82" fmla="*/ 685850 w 1605470"/>
              <a:gd name="connsiteY82" fmla="*/ 3933779 h 6858000"/>
              <a:gd name="connsiteX83" fmla="*/ 687181 w 1605470"/>
              <a:gd name="connsiteY83" fmla="*/ 3933093 h 6858000"/>
              <a:gd name="connsiteX84" fmla="*/ 691535 w 1605470"/>
              <a:gd name="connsiteY84" fmla="*/ 3922082 h 6858000"/>
              <a:gd name="connsiteX85" fmla="*/ 696613 w 1605470"/>
              <a:gd name="connsiteY85" fmla="*/ 3901461 h 6858000"/>
              <a:gd name="connsiteX86" fmla="*/ 719207 w 1605470"/>
              <a:gd name="connsiteY86" fmla="*/ 3813873 h 6858000"/>
              <a:gd name="connsiteX87" fmla="*/ 718632 w 1605470"/>
              <a:gd name="connsiteY87" fmla="*/ 3806161 h 6858000"/>
              <a:gd name="connsiteX88" fmla="*/ 718939 w 1605470"/>
              <a:gd name="connsiteY88" fmla="*/ 3805957 h 6858000"/>
              <a:gd name="connsiteX89" fmla="*/ 718966 w 1605470"/>
              <a:gd name="connsiteY89" fmla="*/ 3797724 h 6858000"/>
              <a:gd name="connsiteX90" fmla="*/ 717581 w 1605470"/>
              <a:gd name="connsiteY90" fmla="*/ 3792098 h 6858000"/>
              <a:gd name="connsiteX91" fmla="*/ 716465 w 1605470"/>
              <a:gd name="connsiteY91" fmla="*/ 3777135 h 6858000"/>
              <a:gd name="connsiteX92" fmla="*/ 718198 w 1605470"/>
              <a:gd name="connsiteY92" fmla="*/ 3771656 h 6858000"/>
              <a:gd name="connsiteX93" fmla="*/ 721941 w 1605470"/>
              <a:gd name="connsiteY93" fmla="*/ 3769007 h 6858000"/>
              <a:gd name="connsiteX94" fmla="*/ 721407 w 1605470"/>
              <a:gd name="connsiteY94" fmla="*/ 3767709 h 6858000"/>
              <a:gd name="connsiteX95" fmla="*/ 730103 w 1605470"/>
              <a:gd name="connsiteY95" fmla="*/ 3738082 h 6858000"/>
              <a:gd name="connsiteX96" fmla="*/ 737449 w 1605470"/>
              <a:gd name="connsiteY96" fmla="*/ 3673397 h 6858000"/>
              <a:gd name="connsiteX97" fmla="*/ 736745 w 1605470"/>
              <a:gd name="connsiteY97" fmla="*/ 3637109 h 6858000"/>
              <a:gd name="connsiteX98" fmla="*/ 740188 w 1605470"/>
              <a:gd name="connsiteY98" fmla="*/ 3536883 h 6858000"/>
              <a:gd name="connsiteX99" fmla="*/ 747726 w 1605470"/>
              <a:gd name="connsiteY99" fmla="*/ 3435652 h 6858000"/>
              <a:gd name="connsiteX100" fmla="*/ 774383 w 1605470"/>
              <a:gd name="connsiteY100" fmla="*/ 3381564 h 6858000"/>
              <a:gd name="connsiteX101" fmla="*/ 774870 w 1605470"/>
              <a:gd name="connsiteY101" fmla="*/ 3375761 h 6858000"/>
              <a:gd name="connsiteX102" fmla="*/ 770510 w 1605470"/>
              <a:gd name="connsiteY102" fmla="*/ 3361844 h 6858000"/>
              <a:gd name="connsiteX103" fmla="*/ 767933 w 1605470"/>
              <a:gd name="connsiteY103" fmla="*/ 3356929 h 6858000"/>
              <a:gd name="connsiteX104" fmla="*/ 766158 w 1605470"/>
              <a:gd name="connsiteY104" fmla="*/ 3349058 h 6858000"/>
              <a:gd name="connsiteX105" fmla="*/ 766414 w 1605470"/>
              <a:gd name="connsiteY105" fmla="*/ 3348763 h 6858000"/>
              <a:gd name="connsiteX106" fmla="*/ 764166 w 1605470"/>
              <a:gd name="connsiteY106" fmla="*/ 3341588 h 6858000"/>
              <a:gd name="connsiteX107" fmla="*/ 749397 w 1605470"/>
              <a:gd name="connsiteY107" fmla="*/ 3307769 h 6858000"/>
              <a:gd name="connsiteX108" fmla="*/ 766960 w 1605470"/>
              <a:gd name="connsiteY108" fmla="*/ 3250522 h 6858000"/>
              <a:gd name="connsiteX109" fmla="*/ 767385 w 1605470"/>
              <a:gd name="connsiteY109" fmla="*/ 3229163 h 6858000"/>
              <a:gd name="connsiteX110" fmla="*/ 769208 w 1605470"/>
              <a:gd name="connsiteY110" fmla="*/ 3217217 h 6858000"/>
              <a:gd name="connsiteX111" fmla="*/ 770350 w 1605470"/>
              <a:gd name="connsiteY111" fmla="*/ 3216125 h 6858000"/>
              <a:gd name="connsiteX112" fmla="*/ 756043 w 1605470"/>
              <a:gd name="connsiteY112" fmla="*/ 3183755 h 6858000"/>
              <a:gd name="connsiteX113" fmla="*/ 756544 w 1605470"/>
              <a:gd name="connsiteY113" fmla="*/ 3178642 h 6858000"/>
              <a:gd name="connsiteX114" fmla="*/ 744144 w 1605470"/>
              <a:gd name="connsiteY114" fmla="*/ 3158586 h 6858000"/>
              <a:gd name="connsiteX115" fmla="*/ 739378 w 1605470"/>
              <a:gd name="connsiteY115" fmla="*/ 3147669 h 6858000"/>
              <a:gd name="connsiteX116" fmla="*/ 734648 w 1605470"/>
              <a:gd name="connsiteY116" fmla="*/ 3145733 h 6858000"/>
              <a:gd name="connsiteX117" fmla="*/ 729329 w 1605470"/>
              <a:gd name="connsiteY117" fmla="*/ 3129034 h 6858000"/>
              <a:gd name="connsiteX118" fmla="*/ 729994 w 1605470"/>
              <a:gd name="connsiteY118" fmla="*/ 3126682 h 6858000"/>
              <a:gd name="connsiteX119" fmla="*/ 720862 w 1605470"/>
              <a:gd name="connsiteY119" fmla="*/ 3114519 h 6858000"/>
              <a:gd name="connsiteX120" fmla="*/ 707471 w 1605470"/>
              <a:gd name="connsiteY120" fmla="*/ 3106272 h 6858000"/>
              <a:gd name="connsiteX121" fmla="*/ 680201 w 1605470"/>
              <a:gd name="connsiteY121" fmla="*/ 2958185 h 6858000"/>
              <a:gd name="connsiteX122" fmla="*/ 622815 w 1605470"/>
              <a:gd name="connsiteY122" fmla="*/ 2762989 h 6858000"/>
              <a:gd name="connsiteX123" fmla="*/ 571733 w 1605470"/>
              <a:gd name="connsiteY123" fmla="*/ 2554718 h 6858000"/>
              <a:gd name="connsiteX124" fmla="*/ 551827 w 1605470"/>
              <a:gd name="connsiteY124" fmla="*/ 2485734 h 6858000"/>
              <a:gd name="connsiteX125" fmla="*/ 542550 w 1605470"/>
              <a:gd name="connsiteY125" fmla="*/ 2447068 h 6858000"/>
              <a:gd name="connsiteX126" fmla="*/ 529511 w 1605470"/>
              <a:gd name="connsiteY126" fmla="*/ 2425819 h 6858000"/>
              <a:gd name="connsiteX127" fmla="*/ 528878 w 1605470"/>
              <a:gd name="connsiteY127" fmla="*/ 2408971 h 6858000"/>
              <a:gd name="connsiteX128" fmla="*/ 535510 w 1605470"/>
              <a:gd name="connsiteY128" fmla="*/ 2402874 h 6858000"/>
              <a:gd name="connsiteX129" fmla="*/ 538122 w 1605470"/>
              <a:gd name="connsiteY129" fmla="*/ 2381443 h 6858000"/>
              <a:gd name="connsiteX130" fmla="*/ 514451 w 1605470"/>
              <a:gd name="connsiteY130" fmla="*/ 2261920 h 6858000"/>
              <a:gd name="connsiteX131" fmla="*/ 486968 w 1605470"/>
              <a:gd name="connsiteY131" fmla="*/ 2182937 h 6858000"/>
              <a:gd name="connsiteX132" fmla="*/ 488555 w 1605470"/>
              <a:gd name="connsiteY132" fmla="*/ 2155135 h 6858000"/>
              <a:gd name="connsiteX133" fmla="*/ 486013 w 1605470"/>
              <a:gd name="connsiteY133" fmla="*/ 2118008 h 6858000"/>
              <a:gd name="connsiteX134" fmla="*/ 487006 w 1605470"/>
              <a:gd name="connsiteY134" fmla="*/ 2050531 h 6858000"/>
              <a:gd name="connsiteX135" fmla="*/ 478812 w 1605470"/>
              <a:gd name="connsiteY135" fmla="*/ 1963269 h 6858000"/>
              <a:gd name="connsiteX136" fmla="*/ 442619 w 1605470"/>
              <a:gd name="connsiteY136" fmla="*/ 1910499 h 6858000"/>
              <a:gd name="connsiteX137" fmla="*/ 446785 w 1605470"/>
              <a:gd name="connsiteY137" fmla="*/ 1903212 h 6858000"/>
              <a:gd name="connsiteX138" fmla="*/ 436547 w 1605470"/>
              <a:gd name="connsiteY138" fmla="*/ 1861531 h 6858000"/>
              <a:gd name="connsiteX139" fmla="*/ 390346 w 1605470"/>
              <a:gd name="connsiteY139" fmla="*/ 1732919 h 6858000"/>
              <a:gd name="connsiteX140" fmla="*/ 362657 w 1605470"/>
              <a:gd name="connsiteY140" fmla="*/ 1663540 h 6858000"/>
              <a:gd name="connsiteX141" fmla="*/ 361783 w 1605470"/>
              <a:gd name="connsiteY141" fmla="*/ 1615777 h 6858000"/>
              <a:gd name="connsiteX142" fmla="*/ 342578 w 1605470"/>
              <a:gd name="connsiteY142" fmla="*/ 1563678 h 6858000"/>
              <a:gd name="connsiteX143" fmla="*/ 355658 w 1605470"/>
              <a:gd name="connsiteY143" fmla="*/ 1519474 h 6858000"/>
              <a:gd name="connsiteX144" fmla="*/ 348400 w 1605470"/>
              <a:gd name="connsiteY144" fmla="*/ 1477995 h 6858000"/>
              <a:gd name="connsiteX145" fmla="*/ 334485 w 1605470"/>
              <a:gd name="connsiteY145" fmla="*/ 1373769 h 6858000"/>
              <a:gd name="connsiteX146" fmla="*/ 342792 w 1605470"/>
              <a:gd name="connsiteY146" fmla="*/ 1307086 h 6858000"/>
              <a:gd name="connsiteX147" fmla="*/ 343980 w 1605470"/>
              <a:gd name="connsiteY147" fmla="*/ 1189033 h 6858000"/>
              <a:gd name="connsiteX148" fmla="*/ 348665 w 1605470"/>
              <a:gd name="connsiteY148" fmla="*/ 1168288 h 6858000"/>
              <a:gd name="connsiteX149" fmla="*/ 340947 w 1605470"/>
              <a:gd name="connsiteY149" fmla="*/ 1142577 h 6858000"/>
              <a:gd name="connsiteX150" fmla="*/ 330253 w 1605470"/>
              <a:gd name="connsiteY150" fmla="*/ 1088484 h 6858000"/>
              <a:gd name="connsiteX151" fmla="*/ 318989 w 1605470"/>
              <a:gd name="connsiteY151" fmla="*/ 1016103 h 6858000"/>
              <a:gd name="connsiteX152" fmla="*/ 320445 w 1605470"/>
              <a:gd name="connsiteY152" fmla="*/ 932283 h 6858000"/>
              <a:gd name="connsiteX153" fmla="*/ 322681 w 1605470"/>
              <a:gd name="connsiteY153" fmla="*/ 915925 h 6858000"/>
              <a:gd name="connsiteX154" fmla="*/ 315310 w 1605470"/>
              <a:gd name="connsiteY154" fmla="*/ 896999 h 6858000"/>
              <a:gd name="connsiteX155" fmla="*/ 284718 w 1605470"/>
              <a:gd name="connsiteY155" fmla="*/ 821517 h 6858000"/>
              <a:gd name="connsiteX156" fmla="*/ 263668 w 1605470"/>
              <a:gd name="connsiteY156" fmla="*/ 751353 h 6858000"/>
              <a:gd name="connsiteX157" fmla="*/ 263226 w 1605470"/>
              <a:gd name="connsiteY157" fmla="*/ 721230 h 6858000"/>
              <a:gd name="connsiteX158" fmla="*/ 248897 w 1605470"/>
              <a:gd name="connsiteY158" fmla="*/ 681659 h 6858000"/>
              <a:gd name="connsiteX159" fmla="*/ 234316 w 1605470"/>
              <a:gd name="connsiteY159" fmla="*/ 635218 h 6858000"/>
              <a:gd name="connsiteX160" fmla="*/ 239327 w 1605470"/>
              <a:gd name="connsiteY160" fmla="*/ 613763 h 6858000"/>
              <a:gd name="connsiteX161" fmla="*/ 225269 w 1605470"/>
              <a:gd name="connsiteY161" fmla="*/ 598582 h 6858000"/>
              <a:gd name="connsiteX162" fmla="*/ 224950 w 1605470"/>
              <a:gd name="connsiteY162" fmla="*/ 576846 h 6858000"/>
              <a:gd name="connsiteX163" fmla="*/ 204576 w 1605470"/>
              <a:gd name="connsiteY163" fmla="*/ 530055 h 6858000"/>
              <a:gd name="connsiteX164" fmla="*/ 219064 w 1605470"/>
              <a:gd name="connsiteY164" fmla="*/ 469651 h 6858000"/>
              <a:gd name="connsiteX165" fmla="*/ 195012 w 1605470"/>
              <a:gd name="connsiteY165" fmla="*/ 448559 h 6858000"/>
              <a:gd name="connsiteX166" fmla="*/ 201434 w 1605470"/>
              <a:gd name="connsiteY166" fmla="*/ 441529 h 6858000"/>
              <a:gd name="connsiteX167" fmla="*/ 200655 w 1605470"/>
              <a:gd name="connsiteY167" fmla="*/ 428927 h 6858000"/>
              <a:gd name="connsiteX168" fmla="*/ 190059 w 1605470"/>
              <a:gd name="connsiteY168" fmla="*/ 430161 h 6858000"/>
              <a:gd name="connsiteX169" fmla="*/ 167079 w 1605470"/>
              <a:gd name="connsiteY169" fmla="*/ 367211 h 6858000"/>
              <a:gd name="connsiteX170" fmla="*/ 124571 w 1605470"/>
              <a:gd name="connsiteY170" fmla="*/ 302178 h 6858000"/>
              <a:gd name="connsiteX171" fmla="*/ 103243 w 1605470"/>
              <a:gd name="connsiteY171" fmla="*/ 211375 h 6858000"/>
              <a:gd name="connsiteX172" fmla="*/ 94571 w 1605470"/>
              <a:gd name="connsiteY172" fmla="*/ 184179 h 6858000"/>
              <a:gd name="connsiteX173" fmla="*/ 13437 w 1605470"/>
              <a:gd name="connsiteY173" fmla="*/ 19287 h 6858000"/>
              <a:gd name="connsiteX174" fmla="*/ 0 w 1605470"/>
              <a:gd name="connsiteY17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87214 w 1605470"/>
              <a:gd name="connsiteY41" fmla="*/ 5451511 h 6858000"/>
              <a:gd name="connsiteX42" fmla="*/ 608019 w 1605470"/>
              <a:gd name="connsiteY42" fmla="*/ 5385461 h 6858000"/>
              <a:gd name="connsiteX43" fmla="*/ 622750 w 1605470"/>
              <a:gd name="connsiteY43" fmla="*/ 5363084 h 6858000"/>
              <a:gd name="connsiteX44" fmla="*/ 638731 w 1605470"/>
              <a:gd name="connsiteY44" fmla="*/ 5330009 h 6858000"/>
              <a:gd name="connsiteX45" fmla="*/ 672224 w 1605470"/>
              <a:gd name="connsiteY45" fmla="*/ 5273739 h 6858000"/>
              <a:gd name="connsiteX46" fmla="*/ 681823 w 1605470"/>
              <a:gd name="connsiteY46" fmla="*/ 5241779 h 6858000"/>
              <a:gd name="connsiteX47" fmla="*/ 693049 w 1605470"/>
              <a:gd name="connsiteY47" fmla="*/ 5225268 h 6858000"/>
              <a:gd name="connsiteX48" fmla="*/ 694069 w 1605470"/>
              <a:gd name="connsiteY48" fmla="*/ 5217684 h 6858000"/>
              <a:gd name="connsiteX49" fmla="*/ 701410 w 1605470"/>
              <a:gd name="connsiteY49" fmla="*/ 5193377 h 6858000"/>
              <a:gd name="connsiteX50" fmla="*/ 704713 w 1605470"/>
              <a:gd name="connsiteY50" fmla="*/ 5179288 h 6858000"/>
              <a:gd name="connsiteX51" fmla="*/ 705697 w 1605470"/>
              <a:gd name="connsiteY51" fmla="*/ 5173621 h 6858000"/>
              <a:gd name="connsiteX52" fmla="*/ 701331 w 1605470"/>
              <a:gd name="connsiteY52" fmla="*/ 5159961 h 6858000"/>
              <a:gd name="connsiteX53" fmla="*/ 708008 w 1605470"/>
              <a:gd name="connsiteY53" fmla="*/ 5144295 h 6858000"/>
              <a:gd name="connsiteX54" fmla="*/ 704941 w 1605470"/>
              <a:gd name="connsiteY54" fmla="*/ 5125185 h 6858000"/>
              <a:gd name="connsiteX55" fmla="*/ 711771 w 1605470"/>
              <a:gd name="connsiteY55" fmla="*/ 5121884 h 6858000"/>
              <a:gd name="connsiteX56" fmla="*/ 718807 w 1605470"/>
              <a:gd name="connsiteY56" fmla="*/ 5067850 h 6858000"/>
              <a:gd name="connsiteX57" fmla="*/ 721538 w 1605470"/>
              <a:gd name="connsiteY57" fmla="*/ 5060861 h 6858000"/>
              <a:gd name="connsiteX58" fmla="*/ 718242 w 1605470"/>
              <a:gd name="connsiteY58" fmla="*/ 5034192 h 6858000"/>
              <a:gd name="connsiteX59" fmla="*/ 719796 w 1605470"/>
              <a:gd name="connsiteY59" fmla="*/ 4993030 h 6858000"/>
              <a:gd name="connsiteX60" fmla="*/ 726705 w 1605470"/>
              <a:gd name="connsiteY60" fmla="*/ 4946844 h 6858000"/>
              <a:gd name="connsiteX61" fmla="*/ 722561 w 1605470"/>
              <a:gd name="connsiteY61" fmla="*/ 4932692 h 6858000"/>
              <a:gd name="connsiteX62" fmla="*/ 724935 w 1605470"/>
              <a:gd name="connsiteY62" fmla="*/ 4821504 h 6858000"/>
              <a:gd name="connsiteX63" fmla="*/ 732118 w 1605470"/>
              <a:gd name="connsiteY63" fmla="*/ 4801535 h 6858000"/>
              <a:gd name="connsiteX64" fmla="*/ 739787 w 1605470"/>
              <a:gd name="connsiteY64" fmla="*/ 4797794 h 6858000"/>
              <a:gd name="connsiteX65" fmla="*/ 741081 w 1605470"/>
              <a:gd name="connsiteY65" fmla="*/ 4784526 h 6858000"/>
              <a:gd name="connsiteX66" fmla="*/ 742865 w 1605470"/>
              <a:gd name="connsiteY66" fmla="*/ 4781211 h 6858000"/>
              <a:gd name="connsiteX67" fmla="*/ 751652 w 1605470"/>
              <a:gd name="connsiteY67" fmla="*/ 4761984 h 6858000"/>
              <a:gd name="connsiteX68" fmla="*/ 747700 w 1605470"/>
              <a:gd name="connsiteY68" fmla="*/ 4690749 h 6858000"/>
              <a:gd name="connsiteX69" fmla="*/ 743180 w 1605470"/>
              <a:gd name="connsiteY69" fmla="*/ 4584173 h 6858000"/>
              <a:gd name="connsiteX70" fmla="*/ 738263 w 1605470"/>
              <a:gd name="connsiteY70" fmla="*/ 4444346 h 6858000"/>
              <a:gd name="connsiteX71" fmla="*/ 756542 w 1605470"/>
              <a:gd name="connsiteY71" fmla="*/ 4350346 h 6858000"/>
              <a:gd name="connsiteX72" fmla="*/ 715481 w 1605470"/>
              <a:gd name="connsiteY72" fmla="*/ 4214165 h 6858000"/>
              <a:gd name="connsiteX73" fmla="*/ 719554 w 1605470"/>
              <a:gd name="connsiteY73" fmla="*/ 4090296 h 6858000"/>
              <a:gd name="connsiteX74" fmla="*/ 704810 w 1605470"/>
              <a:gd name="connsiteY74" fmla="*/ 4033999 h 6858000"/>
              <a:gd name="connsiteX75" fmla="*/ 705959 w 1605470"/>
              <a:gd name="connsiteY75" fmla="*/ 4031933 h 6858000"/>
              <a:gd name="connsiteX76" fmla="*/ 704535 w 1605470"/>
              <a:gd name="connsiteY76" fmla="*/ 4013953 h 6858000"/>
              <a:gd name="connsiteX77" fmla="*/ 700443 w 1605470"/>
              <a:gd name="connsiteY77" fmla="*/ 4010511 h 6858000"/>
              <a:gd name="connsiteX78" fmla="*/ 698282 w 1605470"/>
              <a:gd name="connsiteY78" fmla="*/ 3998331 h 6858000"/>
              <a:gd name="connsiteX79" fmla="*/ 690830 w 1605470"/>
              <a:gd name="connsiteY79" fmla="*/ 3974753 h 6858000"/>
              <a:gd name="connsiteX80" fmla="*/ 692428 w 1605470"/>
              <a:gd name="connsiteY80" fmla="*/ 3969950 h 6858000"/>
              <a:gd name="connsiteX81" fmla="*/ 685850 w 1605470"/>
              <a:gd name="connsiteY81" fmla="*/ 3933779 h 6858000"/>
              <a:gd name="connsiteX82" fmla="*/ 687181 w 1605470"/>
              <a:gd name="connsiteY82" fmla="*/ 3933093 h 6858000"/>
              <a:gd name="connsiteX83" fmla="*/ 691535 w 1605470"/>
              <a:gd name="connsiteY83" fmla="*/ 3922082 h 6858000"/>
              <a:gd name="connsiteX84" fmla="*/ 696613 w 1605470"/>
              <a:gd name="connsiteY84" fmla="*/ 3901461 h 6858000"/>
              <a:gd name="connsiteX85" fmla="*/ 719207 w 1605470"/>
              <a:gd name="connsiteY85" fmla="*/ 3813873 h 6858000"/>
              <a:gd name="connsiteX86" fmla="*/ 718632 w 1605470"/>
              <a:gd name="connsiteY86" fmla="*/ 3806161 h 6858000"/>
              <a:gd name="connsiteX87" fmla="*/ 718939 w 1605470"/>
              <a:gd name="connsiteY87" fmla="*/ 3805957 h 6858000"/>
              <a:gd name="connsiteX88" fmla="*/ 718966 w 1605470"/>
              <a:gd name="connsiteY88" fmla="*/ 3797724 h 6858000"/>
              <a:gd name="connsiteX89" fmla="*/ 717581 w 1605470"/>
              <a:gd name="connsiteY89" fmla="*/ 3792098 h 6858000"/>
              <a:gd name="connsiteX90" fmla="*/ 716465 w 1605470"/>
              <a:gd name="connsiteY90" fmla="*/ 3777135 h 6858000"/>
              <a:gd name="connsiteX91" fmla="*/ 718198 w 1605470"/>
              <a:gd name="connsiteY91" fmla="*/ 3771656 h 6858000"/>
              <a:gd name="connsiteX92" fmla="*/ 721941 w 1605470"/>
              <a:gd name="connsiteY92" fmla="*/ 3769007 h 6858000"/>
              <a:gd name="connsiteX93" fmla="*/ 721407 w 1605470"/>
              <a:gd name="connsiteY93" fmla="*/ 3767709 h 6858000"/>
              <a:gd name="connsiteX94" fmla="*/ 730103 w 1605470"/>
              <a:gd name="connsiteY94" fmla="*/ 3738082 h 6858000"/>
              <a:gd name="connsiteX95" fmla="*/ 737449 w 1605470"/>
              <a:gd name="connsiteY95" fmla="*/ 3673397 h 6858000"/>
              <a:gd name="connsiteX96" fmla="*/ 736745 w 1605470"/>
              <a:gd name="connsiteY96" fmla="*/ 3637109 h 6858000"/>
              <a:gd name="connsiteX97" fmla="*/ 740188 w 1605470"/>
              <a:gd name="connsiteY97" fmla="*/ 3536883 h 6858000"/>
              <a:gd name="connsiteX98" fmla="*/ 747726 w 1605470"/>
              <a:gd name="connsiteY98" fmla="*/ 3435652 h 6858000"/>
              <a:gd name="connsiteX99" fmla="*/ 774383 w 1605470"/>
              <a:gd name="connsiteY99" fmla="*/ 3381564 h 6858000"/>
              <a:gd name="connsiteX100" fmla="*/ 774870 w 1605470"/>
              <a:gd name="connsiteY100" fmla="*/ 3375761 h 6858000"/>
              <a:gd name="connsiteX101" fmla="*/ 770510 w 1605470"/>
              <a:gd name="connsiteY101" fmla="*/ 3361844 h 6858000"/>
              <a:gd name="connsiteX102" fmla="*/ 767933 w 1605470"/>
              <a:gd name="connsiteY102" fmla="*/ 3356929 h 6858000"/>
              <a:gd name="connsiteX103" fmla="*/ 766158 w 1605470"/>
              <a:gd name="connsiteY103" fmla="*/ 3349058 h 6858000"/>
              <a:gd name="connsiteX104" fmla="*/ 766414 w 1605470"/>
              <a:gd name="connsiteY104" fmla="*/ 3348763 h 6858000"/>
              <a:gd name="connsiteX105" fmla="*/ 764166 w 1605470"/>
              <a:gd name="connsiteY105" fmla="*/ 3341588 h 6858000"/>
              <a:gd name="connsiteX106" fmla="*/ 749397 w 1605470"/>
              <a:gd name="connsiteY106" fmla="*/ 3307769 h 6858000"/>
              <a:gd name="connsiteX107" fmla="*/ 766960 w 1605470"/>
              <a:gd name="connsiteY107" fmla="*/ 3250522 h 6858000"/>
              <a:gd name="connsiteX108" fmla="*/ 767385 w 1605470"/>
              <a:gd name="connsiteY108" fmla="*/ 3229163 h 6858000"/>
              <a:gd name="connsiteX109" fmla="*/ 769208 w 1605470"/>
              <a:gd name="connsiteY109" fmla="*/ 3217217 h 6858000"/>
              <a:gd name="connsiteX110" fmla="*/ 770350 w 1605470"/>
              <a:gd name="connsiteY110" fmla="*/ 3216125 h 6858000"/>
              <a:gd name="connsiteX111" fmla="*/ 756043 w 1605470"/>
              <a:gd name="connsiteY111" fmla="*/ 3183755 h 6858000"/>
              <a:gd name="connsiteX112" fmla="*/ 756544 w 1605470"/>
              <a:gd name="connsiteY112" fmla="*/ 3178642 h 6858000"/>
              <a:gd name="connsiteX113" fmla="*/ 744144 w 1605470"/>
              <a:gd name="connsiteY113" fmla="*/ 3158586 h 6858000"/>
              <a:gd name="connsiteX114" fmla="*/ 739378 w 1605470"/>
              <a:gd name="connsiteY114" fmla="*/ 3147669 h 6858000"/>
              <a:gd name="connsiteX115" fmla="*/ 734648 w 1605470"/>
              <a:gd name="connsiteY115" fmla="*/ 3145733 h 6858000"/>
              <a:gd name="connsiteX116" fmla="*/ 729329 w 1605470"/>
              <a:gd name="connsiteY116" fmla="*/ 3129034 h 6858000"/>
              <a:gd name="connsiteX117" fmla="*/ 729994 w 1605470"/>
              <a:gd name="connsiteY117" fmla="*/ 3126682 h 6858000"/>
              <a:gd name="connsiteX118" fmla="*/ 720862 w 1605470"/>
              <a:gd name="connsiteY118" fmla="*/ 3114519 h 6858000"/>
              <a:gd name="connsiteX119" fmla="*/ 707471 w 1605470"/>
              <a:gd name="connsiteY119" fmla="*/ 3106272 h 6858000"/>
              <a:gd name="connsiteX120" fmla="*/ 680201 w 1605470"/>
              <a:gd name="connsiteY120" fmla="*/ 2958185 h 6858000"/>
              <a:gd name="connsiteX121" fmla="*/ 622815 w 1605470"/>
              <a:gd name="connsiteY121" fmla="*/ 2762989 h 6858000"/>
              <a:gd name="connsiteX122" fmla="*/ 571733 w 1605470"/>
              <a:gd name="connsiteY122" fmla="*/ 2554718 h 6858000"/>
              <a:gd name="connsiteX123" fmla="*/ 551827 w 1605470"/>
              <a:gd name="connsiteY123" fmla="*/ 2485734 h 6858000"/>
              <a:gd name="connsiteX124" fmla="*/ 542550 w 1605470"/>
              <a:gd name="connsiteY124" fmla="*/ 2447068 h 6858000"/>
              <a:gd name="connsiteX125" fmla="*/ 529511 w 1605470"/>
              <a:gd name="connsiteY125" fmla="*/ 2425819 h 6858000"/>
              <a:gd name="connsiteX126" fmla="*/ 528878 w 1605470"/>
              <a:gd name="connsiteY126" fmla="*/ 2408971 h 6858000"/>
              <a:gd name="connsiteX127" fmla="*/ 535510 w 1605470"/>
              <a:gd name="connsiteY127" fmla="*/ 2402874 h 6858000"/>
              <a:gd name="connsiteX128" fmla="*/ 538122 w 1605470"/>
              <a:gd name="connsiteY128" fmla="*/ 2381443 h 6858000"/>
              <a:gd name="connsiteX129" fmla="*/ 514451 w 1605470"/>
              <a:gd name="connsiteY129" fmla="*/ 2261920 h 6858000"/>
              <a:gd name="connsiteX130" fmla="*/ 486968 w 1605470"/>
              <a:gd name="connsiteY130" fmla="*/ 2182937 h 6858000"/>
              <a:gd name="connsiteX131" fmla="*/ 488555 w 1605470"/>
              <a:gd name="connsiteY131" fmla="*/ 2155135 h 6858000"/>
              <a:gd name="connsiteX132" fmla="*/ 486013 w 1605470"/>
              <a:gd name="connsiteY132" fmla="*/ 2118008 h 6858000"/>
              <a:gd name="connsiteX133" fmla="*/ 487006 w 1605470"/>
              <a:gd name="connsiteY133" fmla="*/ 2050531 h 6858000"/>
              <a:gd name="connsiteX134" fmla="*/ 478812 w 1605470"/>
              <a:gd name="connsiteY134" fmla="*/ 1963269 h 6858000"/>
              <a:gd name="connsiteX135" fmla="*/ 442619 w 1605470"/>
              <a:gd name="connsiteY135" fmla="*/ 1910499 h 6858000"/>
              <a:gd name="connsiteX136" fmla="*/ 446785 w 1605470"/>
              <a:gd name="connsiteY136" fmla="*/ 1903212 h 6858000"/>
              <a:gd name="connsiteX137" fmla="*/ 436547 w 1605470"/>
              <a:gd name="connsiteY137" fmla="*/ 1861531 h 6858000"/>
              <a:gd name="connsiteX138" fmla="*/ 390346 w 1605470"/>
              <a:gd name="connsiteY138" fmla="*/ 1732919 h 6858000"/>
              <a:gd name="connsiteX139" fmla="*/ 362657 w 1605470"/>
              <a:gd name="connsiteY139" fmla="*/ 1663540 h 6858000"/>
              <a:gd name="connsiteX140" fmla="*/ 361783 w 1605470"/>
              <a:gd name="connsiteY140" fmla="*/ 1615777 h 6858000"/>
              <a:gd name="connsiteX141" fmla="*/ 342578 w 1605470"/>
              <a:gd name="connsiteY141" fmla="*/ 1563678 h 6858000"/>
              <a:gd name="connsiteX142" fmla="*/ 355658 w 1605470"/>
              <a:gd name="connsiteY142" fmla="*/ 1519474 h 6858000"/>
              <a:gd name="connsiteX143" fmla="*/ 348400 w 1605470"/>
              <a:gd name="connsiteY143" fmla="*/ 1477995 h 6858000"/>
              <a:gd name="connsiteX144" fmla="*/ 334485 w 1605470"/>
              <a:gd name="connsiteY144" fmla="*/ 1373769 h 6858000"/>
              <a:gd name="connsiteX145" fmla="*/ 342792 w 1605470"/>
              <a:gd name="connsiteY145" fmla="*/ 1307086 h 6858000"/>
              <a:gd name="connsiteX146" fmla="*/ 343980 w 1605470"/>
              <a:gd name="connsiteY146" fmla="*/ 1189033 h 6858000"/>
              <a:gd name="connsiteX147" fmla="*/ 348665 w 1605470"/>
              <a:gd name="connsiteY147" fmla="*/ 1168288 h 6858000"/>
              <a:gd name="connsiteX148" fmla="*/ 340947 w 1605470"/>
              <a:gd name="connsiteY148" fmla="*/ 1142577 h 6858000"/>
              <a:gd name="connsiteX149" fmla="*/ 330253 w 1605470"/>
              <a:gd name="connsiteY149" fmla="*/ 1088484 h 6858000"/>
              <a:gd name="connsiteX150" fmla="*/ 318989 w 1605470"/>
              <a:gd name="connsiteY150" fmla="*/ 1016103 h 6858000"/>
              <a:gd name="connsiteX151" fmla="*/ 320445 w 1605470"/>
              <a:gd name="connsiteY151" fmla="*/ 932283 h 6858000"/>
              <a:gd name="connsiteX152" fmla="*/ 322681 w 1605470"/>
              <a:gd name="connsiteY152" fmla="*/ 915925 h 6858000"/>
              <a:gd name="connsiteX153" fmla="*/ 315310 w 1605470"/>
              <a:gd name="connsiteY153" fmla="*/ 896999 h 6858000"/>
              <a:gd name="connsiteX154" fmla="*/ 284718 w 1605470"/>
              <a:gd name="connsiteY154" fmla="*/ 821517 h 6858000"/>
              <a:gd name="connsiteX155" fmla="*/ 263668 w 1605470"/>
              <a:gd name="connsiteY155" fmla="*/ 751353 h 6858000"/>
              <a:gd name="connsiteX156" fmla="*/ 263226 w 1605470"/>
              <a:gd name="connsiteY156" fmla="*/ 721230 h 6858000"/>
              <a:gd name="connsiteX157" fmla="*/ 248897 w 1605470"/>
              <a:gd name="connsiteY157" fmla="*/ 681659 h 6858000"/>
              <a:gd name="connsiteX158" fmla="*/ 234316 w 1605470"/>
              <a:gd name="connsiteY158" fmla="*/ 635218 h 6858000"/>
              <a:gd name="connsiteX159" fmla="*/ 239327 w 1605470"/>
              <a:gd name="connsiteY159" fmla="*/ 613763 h 6858000"/>
              <a:gd name="connsiteX160" fmla="*/ 225269 w 1605470"/>
              <a:gd name="connsiteY160" fmla="*/ 598582 h 6858000"/>
              <a:gd name="connsiteX161" fmla="*/ 224950 w 1605470"/>
              <a:gd name="connsiteY161" fmla="*/ 576846 h 6858000"/>
              <a:gd name="connsiteX162" fmla="*/ 204576 w 1605470"/>
              <a:gd name="connsiteY162" fmla="*/ 530055 h 6858000"/>
              <a:gd name="connsiteX163" fmla="*/ 219064 w 1605470"/>
              <a:gd name="connsiteY163" fmla="*/ 469651 h 6858000"/>
              <a:gd name="connsiteX164" fmla="*/ 195012 w 1605470"/>
              <a:gd name="connsiteY164" fmla="*/ 448559 h 6858000"/>
              <a:gd name="connsiteX165" fmla="*/ 201434 w 1605470"/>
              <a:gd name="connsiteY165" fmla="*/ 441529 h 6858000"/>
              <a:gd name="connsiteX166" fmla="*/ 200655 w 1605470"/>
              <a:gd name="connsiteY166" fmla="*/ 428927 h 6858000"/>
              <a:gd name="connsiteX167" fmla="*/ 190059 w 1605470"/>
              <a:gd name="connsiteY167" fmla="*/ 430161 h 6858000"/>
              <a:gd name="connsiteX168" fmla="*/ 167079 w 1605470"/>
              <a:gd name="connsiteY168" fmla="*/ 367211 h 6858000"/>
              <a:gd name="connsiteX169" fmla="*/ 124571 w 1605470"/>
              <a:gd name="connsiteY169" fmla="*/ 302178 h 6858000"/>
              <a:gd name="connsiteX170" fmla="*/ 103243 w 1605470"/>
              <a:gd name="connsiteY170" fmla="*/ 211375 h 6858000"/>
              <a:gd name="connsiteX171" fmla="*/ 94571 w 1605470"/>
              <a:gd name="connsiteY171" fmla="*/ 184179 h 6858000"/>
              <a:gd name="connsiteX172" fmla="*/ 13437 w 1605470"/>
              <a:gd name="connsiteY172" fmla="*/ 19287 h 6858000"/>
              <a:gd name="connsiteX173" fmla="*/ 0 w 1605470"/>
              <a:gd name="connsiteY17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08019 w 1605470"/>
              <a:gd name="connsiteY42" fmla="*/ 5385461 h 6858000"/>
              <a:gd name="connsiteX43" fmla="*/ 622750 w 1605470"/>
              <a:gd name="connsiteY43" fmla="*/ 5363084 h 6858000"/>
              <a:gd name="connsiteX44" fmla="*/ 638731 w 1605470"/>
              <a:gd name="connsiteY44" fmla="*/ 5330009 h 6858000"/>
              <a:gd name="connsiteX45" fmla="*/ 672224 w 1605470"/>
              <a:gd name="connsiteY45" fmla="*/ 5273739 h 6858000"/>
              <a:gd name="connsiteX46" fmla="*/ 681823 w 1605470"/>
              <a:gd name="connsiteY46" fmla="*/ 5241779 h 6858000"/>
              <a:gd name="connsiteX47" fmla="*/ 693049 w 1605470"/>
              <a:gd name="connsiteY47" fmla="*/ 5225268 h 6858000"/>
              <a:gd name="connsiteX48" fmla="*/ 694069 w 1605470"/>
              <a:gd name="connsiteY48" fmla="*/ 5217684 h 6858000"/>
              <a:gd name="connsiteX49" fmla="*/ 701410 w 1605470"/>
              <a:gd name="connsiteY49" fmla="*/ 5193377 h 6858000"/>
              <a:gd name="connsiteX50" fmla="*/ 704713 w 1605470"/>
              <a:gd name="connsiteY50" fmla="*/ 5179288 h 6858000"/>
              <a:gd name="connsiteX51" fmla="*/ 705697 w 1605470"/>
              <a:gd name="connsiteY51" fmla="*/ 5173621 h 6858000"/>
              <a:gd name="connsiteX52" fmla="*/ 701331 w 1605470"/>
              <a:gd name="connsiteY52" fmla="*/ 5159961 h 6858000"/>
              <a:gd name="connsiteX53" fmla="*/ 708008 w 1605470"/>
              <a:gd name="connsiteY53" fmla="*/ 5144295 h 6858000"/>
              <a:gd name="connsiteX54" fmla="*/ 704941 w 1605470"/>
              <a:gd name="connsiteY54" fmla="*/ 5125185 h 6858000"/>
              <a:gd name="connsiteX55" fmla="*/ 711771 w 1605470"/>
              <a:gd name="connsiteY55" fmla="*/ 5121884 h 6858000"/>
              <a:gd name="connsiteX56" fmla="*/ 718807 w 1605470"/>
              <a:gd name="connsiteY56" fmla="*/ 5067850 h 6858000"/>
              <a:gd name="connsiteX57" fmla="*/ 721538 w 1605470"/>
              <a:gd name="connsiteY57" fmla="*/ 5060861 h 6858000"/>
              <a:gd name="connsiteX58" fmla="*/ 718242 w 1605470"/>
              <a:gd name="connsiteY58" fmla="*/ 5034192 h 6858000"/>
              <a:gd name="connsiteX59" fmla="*/ 719796 w 1605470"/>
              <a:gd name="connsiteY59" fmla="*/ 4993030 h 6858000"/>
              <a:gd name="connsiteX60" fmla="*/ 726705 w 1605470"/>
              <a:gd name="connsiteY60" fmla="*/ 4946844 h 6858000"/>
              <a:gd name="connsiteX61" fmla="*/ 722561 w 1605470"/>
              <a:gd name="connsiteY61" fmla="*/ 4932692 h 6858000"/>
              <a:gd name="connsiteX62" fmla="*/ 724935 w 1605470"/>
              <a:gd name="connsiteY62" fmla="*/ 4821504 h 6858000"/>
              <a:gd name="connsiteX63" fmla="*/ 732118 w 1605470"/>
              <a:gd name="connsiteY63" fmla="*/ 4801535 h 6858000"/>
              <a:gd name="connsiteX64" fmla="*/ 739787 w 1605470"/>
              <a:gd name="connsiteY64" fmla="*/ 4797794 h 6858000"/>
              <a:gd name="connsiteX65" fmla="*/ 741081 w 1605470"/>
              <a:gd name="connsiteY65" fmla="*/ 4784526 h 6858000"/>
              <a:gd name="connsiteX66" fmla="*/ 742865 w 1605470"/>
              <a:gd name="connsiteY66" fmla="*/ 4781211 h 6858000"/>
              <a:gd name="connsiteX67" fmla="*/ 751652 w 1605470"/>
              <a:gd name="connsiteY67" fmla="*/ 4761984 h 6858000"/>
              <a:gd name="connsiteX68" fmla="*/ 747700 w 1605470"/>
              <a:gd name="connsiteY68" fmla="*/ 4690749 h 6858000"/>
              <a:gd name="connsiteX69" fmla="*/ 743180 w 1605470"/>
              <a:gd name="connsiteY69" fmla="*/ 4584173 h 6858000"/>
              <a:gd name="connsiteX70" fmla="*/ 738263 w 1605470"/>
              <a:gd name="connsiteY70" fmla="*/ 4444346 h 6858000"/>
              <a:gd name="connsiteX71" fmla="*/ 756542 w 1605470"/>
              <a:gd name="connsiteY71" fmla="*/ 4350346 h 6858000"/>
              <a:gd name="connsiteX72" fmla="*/ 715481 w 1605470"/>
              <a:gd name="connsiteY72" fmla="*/ 4214165 h 6858000"/>
              <a:gd name="connsiteX73" fmla="*/ 719554 w 1605470"/>
              <a:gd name="connsiteY73" fmla="*/ 4090296 h 6858000"/>
              <a:gd name="connsiteX74" fmla="*/ 704810 w 1605470"/>
              <a:gd name="connsiteY74" fmla="*/ 4033999 h 6858000"/>
              <a:gd name="connsiteX75" fmla="*/ 705959 w 1605470"/>
              <a:gd name="connsiteY75" fmla="*/ 4031933 h 6858000"/>
              <a:gd name="connsiteX76" fmla="*/ 704535 w 1605470"/>
              <a:gd name="connsiteY76" fmla="*/ 4013953 h 6858000"/>
              <a:gd name="connsiteX77" fmla="*/ 700443 w 1605470"/>
              <a:gd name="connsiteY77" fmla="*/ 4010511 h 6858000"/>
              <a:gd name="connsiteX78" fmla="*/ 698282 w 1605470"/>
              <a:gd name="connsiteY78" fmla="*/ 3998331 h 6858000"/>
              <a:gd name="connsiteX79" fmla="*/ 690830 w 1605470"/>
              <a:gd name="connsiteY79" fmla="*/ 3974753 h 6858000"/>
              <a:gd name="connsiteX80" fmla="*/ 692428 w 1605470"/>
              <a:gd name="connsiteY80" fmla="*/ 3969950 h 6858000"/>
              <a:gd name="connsiteX81" fmla="*/ 685850 w 1605470"/>
              <a:gd name="connsiteY81" fmla="*/ 3933779 h 6858000"/>
              <a:gd name="connsiteX82" fmla="*/ 687181 w 1605470"/>
              <a:gd name="connsiteY82" fmla="*/ 3933093 h 6858000"/>
              <a:gd name="connsiteX83" fmla="*/ 691535 w 1605470"/>
              <a:gd name="connsiteY83" fmla="*/ 3922082 h 6858000"/>
              <a:gd name="connsiteX84" fmla="*/ 696613 w 1605470"/>
              <a:gd name="connsiteY84" fmla="*/ 3901461 h 6858000"/>
              <a:gd name="connsiteX85" fmla="*/ 719207 w 1605470"/>
              <a:gd name="connsiteY85" fmla="*/ 3813873 h 6858000"/>
              <a:gd name="connsiteX86" fmla="*/ 718632 w 1605470"/>
              <a:gd name="connsiteY86" fmla="*/ 3806161 h 6858000"/>
              <a:gd name="connsiteX87" fmla="*/ 718939 w 1605470"/>
              <a:gd name="connsiteY87" fmla="*/ 3805957 h 6858000"/>
              <a:gd name="connsiteX88" fmla="*/ 718966 w 1605470"/>
              <a:gd name="connsiteY88" fmla="*/ 3797724 h 6858000"/>
              <a:gd name="connsiteX89" fmla="*/ 717581 w 1605470"/>
              <a:gd name="connsiteY89" fmla="*/ 3792098 h 6858000"/>
              <a:gd name="connsiteX90" fmla="*/ 716465 w 1605470"/>
              <a:gd name="connsiteY90" fmla="*/ 3777135 h 6858000"/>
              <a:gd name="connsiteX91" fmla="*/ 718198 w 1605470"/>
              <a:gd name="connsiteY91" fmla="*/ 3771656 h 6858000"/>
              <a:gd name="connsiteX92" fmla="*/ 721941 w 1605470"/>
              <a:gd name="connsiteY92" fmla="*/ 3769007 h 6858000"/>
              <a:gd name="connsiteX93" fmla="*/ 721407 w 1605470"/>
              <a:gd name="connsiteY93" fmla="*/ 3767709 h 6858000"/>
              <a:gd name="connsiteX94" fmla="*/ 730103 w 1605470"/>
              <a:gd name="connsiteY94" fmla="*/ 3738082 h 6858000"/>
              <a:gd name="connsiteX95" fmla="*/ 737449 w 1605470"/>
              <a:gd name="connsiteY95" fmla="*/ 3673397 h 6858000"/>
              <a:gd name="connsiteX96" fmla="*/ 736745 w 1605470"/>
              <a:gd name="connsiteY96" fmla="*/ 3637109 h 6858000"/>
              <a:gd name="connsiteX97" fmla="*/ 740188 w 1605470"/>
              <a:gd name="connsiteY97" fmla="*/ 3536883 h 6858000"/>
              <a:gd name="connsiteX98" fmla="*/ 747726 w 1605470"/>
              <a:gd name="connsiteY98" fmla="*/ 3435652 h 6858000"/>
              <a:gd name="connsiteX99" fmla="*/ 774383 w 1605470"/>
              <a:gd name="connsiteY99" fmla="*/ 3381564 h 6858000"/>
              <a:gd name="connsiteX100" fmla="*/ 774870 w 1605470"/>
              <a:gd name="connsiteY100" fmla="*/ 3375761 h 6858000"/>
              <a:gd name="connsiteX101" fmla="*/ 770510 w 1605470"/>
              <a:gd name="connsiteY101" fmla="*/ 3361844 h 6858000"/>
              <a:gd name="connsiteX102" fmla="*/ 767933 w 1605470"/>
              <a:gd name="connsiteY102" fmla="*/ 3356929 h 6858000"/>
              <a:gd name="connsiteX103" fmla="*/ 766158 w 1605470"/>
              <a:gd name="connsiteY103" fmla="*/ 3349058 h 6858000"/>
              <a:gd name="connsiteX104" fmla="*/ 766414 w 1605470"/>
              <a:gd name="connsiteY104" fmla="*/ 3348763 h 6858000"/>
              <a:gd name="connsiteX105" fmla="*/ 764166 w 1605470"/>
              <a:gd name="connsiteY105" fmla="*/ 3341588 h 6858000"/>
              <a:gd name="connsiteX106" fmla="*/ 749397 w 1605470"/>
              <a:gd name="connsiteY106" fmla="*/ 3307769 h 6858000"/>
              <a:gd name="connsiteX107" fmla="*/ 766960 w 1605470"/>
              <a:gd name="connsiteY107" fmla="*/ 3250522 h 6858000"/>
              <a:gd name="connsiteX108" fmla="*/ 767385 w 1605470"/>
              <a:gd name="connsiteY108" fmla="*/ 3229163 h 6858000"/>
              <a:gd name="connsiteX109" fmla="*/ 769208 w 1605470"/>
              <a:gd name="connsiteY109" fmla="*/ 3217217 h 6858000"/>
              <a:gd name="connsiteX110" fmla="*/ 770350 w 1605470"/>
              <a:gd name="connsiteY110" fmla="*/ 3216125 h 6858000"/>
              <a:gd name="connsiteX111" fmla="*/ 756043 w 1605470"/>
              <a:gd name="connsiteY111" fmla="*/ 3183755 h 6858000"/>
              <a:gd name="connsiteX112" fmla="*/ 756544 w 1605470"/>
              <a:gd name="connsiteY112" fmla="*/ 3178642 h 6858000"/>
              <a:gd name="connsiteX113" fmla="*/ 744144 w 1605470"/>
              <a:gd name="connsiteY113" fmla="*/ 3158586 h 6858000"/>
              <a:gd name="connsiteX114" fmla="*/ 739378 w 1605470"/>
              <a:gd name="connsiteY114" fmla="*/ 3147669 h 6858000"/>
              <a:gd name="connsiteX115" fmla="*/ 734648 w 1605470"/>
              <a:gd name="connsiteY115" fmla="*/ 3145733 h 6858000"/>
              <a:gd name="connsiteX116" fmla="*/ 729329 w 1605470"/>
              <a:gd name="connsiteY116" fmla="*/ 3129034 h 6858000"/>
              <a:gd name="connsiteX117" fmla="*/ 729994 w 1605470"/>
              <a:gd name="connsiteY117" fmla="*/ 3126682 h 6858000"/>
              <a:gd name="connsiteX118" fmla="*/ 720862 w 1605470"/>
              <a:gd name="connsiteY118" fmla="*/ 3114519 h 6858000"/>
              <a:gd name="connsiteX119" fmla="*/ 707471 w 1605470"/>
              <a:gd name="connsiteY119" fmla="*/ 3106272 h 6858000"/>
              <a:gd name="connsiteX120" fmla="*/ 680201 w 1605470"/>
              <a:gd name="connsiteY120" fmla="*/ 2958185 h 6858000"/>
              <a:gd name="connsiteX121" fmla="*/ 622815 w 1605470"/>
              <a:gd name="connsiteY121" fmla="*/ 2762989 h 6858000"/>
              <a:gd name="connsiteX122" fmla="*/ 571733 w 1605470"/>
              <a:gd name="connsiteY122" fmla="*/ 2554718 h 6858000"/>
              <a:gd name="connsiteX123" fmla="*/ 551827 w 1605470"/>
              <a:gd name="connsiteY123" fmla="*/ 2485734 h 6858000"/>
              <a:gd name="connsiteX124" fmla="*/ 542550 w 1605470"/>
              <a:gd name="connsiteY124" fmla="*/ 2447068 h 6858000"/>
              <a:gd name="connsiteX125" fmla="*/ 529511 w 1605470"/>
              <a:gd name="connsiteY125" fmla="*/ 2425819 h 6858000"/>
              <a:gd name="connsiteX126" fmla="*/ 528878 w 1605470"/>
              <a:gd name="connsiteY126" fmla="*/ 2408971 h 6858000"/>
              <a:gd name="connsiteX127" fmla="*/ 535510 w 1605470"/>
              <a:gd name="connsiteY127" fmla="*/ 2402874 h 6858000"/>
              <a:gd name="connsiteX128" fmla="*/ 538122 w 1605470"/>
              <a:gd name="connsiteY128" fmla="*/ 2381443 h 6858000"/>
              <a:gd name="connsiteX129" fmla="*/ 514451 w 1605470"/>
              <a:gd name="connsiteY129" fmla="*/ 2261920 h 6858000"/>
              <a:gd name="connsiteX130" fmla="*/ 486968 w 1605470"/>
              <a:gd name="connsiteY130" fmla="*/ 2182937 h 6858000"/>
              <a:gd name="connsiteX131" fmla="*/ 488555 w 1605470"/>
              <a:gd name="connsiteY131" fmla="*/ 2155135 h 6858000"/>
              <a:gd name="connsiteX132" fmla="*/ 486013 w 1605470"/>
              <a:gd name="connsiteY132" fmla="*/ 2118008 h 6858000"/>
              <a:gd name="connsiteX133" fmla="*/ 487006 w 1605470"/>
              <a:gd name="connsiteY133" fmla="*/ 2050531 h 6858000"/>
              <a:gd name="connsiteX134" fmla="*/ 478812 w 1605470"/>
              <a:gd name="connsiteY134" fmla="*/ 1963269 h 6858000"/>
              <a:gd name="connsiteX135" fmla="*/ 442619 w 1605470"/>
              <a:gd name="connsiteY135" fmla="*/ 1910499 h 6858000"/>
              <a:gd name="connsiteX136" fmla="*/ 446785 w 1605470"/>
              <a:gd name="connsiteY136" fmla="*/ 1903212 h 6858000"/>
              <a:gd name="connsiteX137" fmla="*/ 436547 w 1605470"/>
              <a:gd name="connsiteY137" fmla="*/ 1861531 h 6858000"/>
              <a:gd name="connsiteX138" fmla="*/ 390346 w 1605470"/>
              <a:gd name="connsiteY138" fmla="*/ 1732919 h 6858000"/>
              <a:gd name="connsiteX139" fmla="*/ 362657 w 1605470"/>
              <a:gd name="connsiteY139" fmla="*/ 1663540 h 6858000"/>
              <a:gd name="connsiteX140" fmla="*/ 361783 w 1605470"/>
              <a:gd name="connsiteY140" fmla="*/ 1615777 h 6858000"/>
              <a:gd name="connsiteX141" fmla="*/ 342578 w 1605470"/>
              <a:gd name="connsiteY141" fmla="*/ 1563678 h 6858000"/>
              <a:gd name="connsiteX142" fmla="*/ 355658 w 1605470"/>
              <a:gd name="connsiteY142" fmla="*/ 1519474 h 6858000"/>
              <a:gd name="connsiteX143" fmla="*/ 348400 w 1605470"/>
              <a:gd name="connsiteY143" fmla="*/ 1477995 h 6858000"/>
              <a:gd name="connsiteX144" fmla="*/ 334485 w 1605470"/>
              <a:gd name="connsiteY144" fmla="*/ 1373769 h 6858000"/>
              <a:gd name="connsiteX145" fmla="*/ 342792 w 1605470"/>
              <a:gd name="connsiteY145" fmla="*/ 1307086 h 6858000"/>
              <a:gd name="connsiteX146" fmla="*/ 343980 w 1605470"/>
              <a:gd name="connsiteY146" fmla="*/ 1189033 h 6858000"/>
              <a:gd name="connsiteX147" fmla="*/ 348665 w 1605470"/>
              <a:gd name="connsiteY147" fmla="*/ 1168288 h 6858000"/>
              <a:gd name="connsiteX148" fmla="*/ 340947 w 1605470"/>
              <a:gd name="connsiteY148" fmla="*/ 1142577 h 6858000"/>
              <a:gd name="connsiteX149" fmla="*/ 330253 w 1605470"/>
              <a:gd name="connsiteY149" fmla="*/ 1088484 h 6858000"/>
              <a:gd name="connsiteX150" fmla="*/ 318989 w 1605470"/>
              <a:gd name="connsiteY150" fmla="*/ 1016103 h 6858000"/>
              <a:gd name="connsiteX151" fmla="*/ 320445 w 1605470"/>
              <a:gd name="connsiteY151" fmla="*/ 932283 h 6858000"/>
              <a:gd name="connsiteX152" fmla="*/ 322681 w 1605470"/>
              <a:gd name="connsiteY152" fmla="*/ 915925 h 6858000"/>
              <a:gd name="connsiteX153" fmla="*/ 315310 w 1605470"/>
              <a:gd name="connsiteY153" fmla="*/ 896999 h 6858000"/>
              <a:gd name="connsiteX154" fmla="*/ 284718 w 1605470"/>
              <a:gd name="connsiteY154" fmla="*/ 821517 h 6858000"/>
              <a:gd name="connsiteX155" fmla="*/ 263668 w 1605470"/>
              <a:gd name="connsiteY155" fmla="*/ 751353 h 6858000"/>
              <a:gd name="connsiteX156" fmla="*/ 263226 w 1605470"/>
              <a:gd name="connsiteY156" fmla="*/ 721230 h 6858000"/>
              <a:gd name="connsiteX157" fmla="*/ 248897 w 1605470"/>
              <a:gd name="connsiteY157" fmla="*/ 681659 h 6858000"/>
              <a:gd name="connsiteX158" fmla="*/ 234316 w 1605470"/>
              <a:gd name="connsiteY158" fmla="*/ 635218 h 6858000"/>
              <a:gd name="connsiteX159" fmla="*/ 239327 w 1605470"/>
              <a:gd name="connsiteY159" fmla="*/ 613763 h 6858000"/>
              <a:gd name="connsiteX160" fmla="*/ 225269 w 1605470"/>
              <a:gd name="connsiteY160" fmla="*/ 598582 h 6858000"/>
              <a:gd name="connsiteX161" fmla="*/ 224950 w 1605470"/>
              <a:gd name="connsiteY161" fmla="*/ 576846 h 6858000"/>
              <a:gd name="connsiteX162" fmla="*/ 204576 w 1605470"/>
              <a:gd name="connsiteY162" fmla="*/ 530055 h 6858000"/>
              <a:gd name="connsiteX163" fmla="*/ 219064 w 1605470"/>
              <a:gd name="connsiteY163" fmla="*/ 469651 h 6858000"/>
              <a:gd name="connsiteX164" fmla="*/ 195012 w 1605470"/>
              <a:gd name="connsiteY164" fmla="*/ 448559 h 6858000"/>
              <a:gd name="connsiteX165" fmla="*/ 201434 w 1605470"/>
              <a:gd name="connsiteY165" fmla="*/ 441529 h 6858000"/>
              <a:gd name="connsiteX166" fmla="*/ 200655 w 1605470"/>
              <a:gd name="connsiteY166" fmla="*/ 428927 h 6858000"/>
              <a:gd name="connsiteX167" fmla="*/ 190059 w 1605470"/>
              <a:gd name="connsiteY167" fmla="*/ 430161 h 6858000"/>
              <a:gd name="connsiteX168" fmla="*/ 167079 w 1605470"/>
              <a:gd name="connsiteY168" fmla="*/ 367211 h 6858000"/>
              <a:gd name="connsiteX169" fmla="*/ 124571 w 1605470"/>
              <a:gd name="connsiteY169" fmla="*/ 302178 h 6858000"/>
              <a:gd name="connsiteX170" fmla="*/ 103243 w 1605470"/>
              <a:gd name="connsiteY170" fmla="*/ 211375 h 6858000"/>
              <a:gd name="connsiteX171" fmla="*/ 94571 w 1605470"/>
              <a:gd name="connsiteY171" fmla="*/ 184179 h 6858000"/>
              <a:gd name="connsiteX172" fmla="*/ 13437 w 1605470"/>
              <a:gd name="connsiteY172" fmla="*/ 19287 h 6858000"/>
              <a:gd name="connsiteX173" fmla="*/ 0 w 1605470"/>
              <a:gd name="connsiteY17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63084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56542 w 1605470"/>
              <a:gd name="connsiteY70" fmla="*/ 4350346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46785 w 1605470"/>
              <a:gd name="connsiteY135" fmla="*/ 1903212 h 6858000"/>
              <a:gd name="connsiteX136" fmla="*/ 436547 w 1605470"/>
              <a:gd name="connsiteY136" fmla="*/ 1861531 h 6858000"/>
              <a:gd name="connsiteX137" fmla="*/ 390346 w 1605470"/>
              <a:gd name="connsiteY137" fmla="*/ 1732919 h 6858000"/>
              <a:gd name="connsiteX138" fmla="*/ 362657 w 1605470"/>
              <a:gd name="connsiteY138" fmla="*/ 1663540 h 6858000"/>
              <a:gd name="connsiteX139" fmla="*/ 361783 w 1605470"/>
              <a:gd name="connsiteY139" fmla="*/ 1615777 h 6858000"/>
              <a:gd name="connsiteX140" fmla="*/ 342578 w 1605470"/>
              <a:gd name="connsiteY140" fmla="*/ 1563678 h 6858000"/>
              <a:gd name="connsiteX141" fmla="*/ 355658 w 1605470"/>
              <a:gd name="connsiteY141" fmla="*/ 1519474 h 6858000"/>
              <a:gd name="connsiteX142" fmla="*/ 348400 w 1605470"/>
              <a:gd name="connsiteY142" fmla="*/ 1477995 h 6858000"/>
              <a:gd name="connsiteX143" fmla="*/ 334485 w 1605470"/>
              <a:gd name="connsiteY143" fmla="*/ 1373769 h 6858000"/>
              <a:gd name="connsiteX144" fmla="*/ 342792 w 1605470"/>
              <a:gd name="connsiteY144" fmla="*/ 1307086 h 6858000"/>
              <a:gd name="connsiteX145" fmla="*/ 343980 w 1605470"/>
              <a:gd name="connsiteY145" fmla="*/ 1189033 h 6858000"/>
              <a:gd name="connsiteX146" fmla="*/ 348665 w 1605470"/>
              <a:gd name="connsiteY146" fmla="*/ 1168288 h 6858000"/>
              <a:gd name="connsiteX147" fmla="*/ 340947 w 1605470"/>
              <a:gd name="connsiteY147" fmla="*/ 1142577 h 6858000"/>
              <a:gd name="connsiteX148" fmla="*/ 330253 w 1605470"/>
              <a:gd name="connsiteY148" fmla="*/ 1088484 h 6858000"/>
              <a:gd name="connsiteX149" fmla="*/ 318989 w 1605470"/>
              <a:gd name="connsiteY149" fmla="*/ 1016103 h 6858000"/>
              <a:gd name="connsiteX150" fmla="*/ 320445 w 1605470"/>
              <a:gd name="connsiteY150" fmla="*/ 932283 h 6858000"/>
              <a:gd name="connsiteX151" fmla="*/ 322681 w 1605470"/>
              <a:gd name="connsiteY151" fmla="*/ 915925 h 6858000"/>
              <a:gd name="connsiteX152" fmla="*/ 315310 w 1605470"/>
              <a:gd name="connsiteY152" fmla="*/ 896999 h 6858000"/>
              <a:gd name="connsiteX153" fmla="*/ 284718 w 1605470"/>
              <a:gd name="connsiteY153" fmla="*/ 821517 h 6858000"/>
              <a:gd name="connsiteX154" fmla="*/ 263668 w 1605470"/>
              <a:gd name="connsiteY154" fmla="*/ 751353 h 6858000"/>
              <a:gd name="connsiteX155" fmla="*/ 263226 w 1605470"/>
              <a:gd name="connsiteY155" fmla="*/ 721230 h 6858000"/>
              <a:gd name="connsiteX156" fmla="*/ 248897 w 1605470"/>
              <a:gd name="connsiteY156" fmla="*/ 681659 h 6858000"/>
              <a:gd name="connsiteX157" fmla="*/ 234316 w 1605470"/>
              <a:gd name="connsiteY157" fmla="*/ 635218 h 6858000"/>
              <a:gd name="connsiteX158" fmla="*/ 239327 w 1605470"/>
              <a:gd name="connsiteY158" fmla="*/ 613763 h 6858000"/>
              <a:gd name="connsiteX159" fmla="*/ 225269 w 1605470"/>
              <a:gd name="connsiteY159" fmla="*/ 598582 h 6858000"/>
              <a:gd name="connsiteX160" fmla="*/ 224950 w 1605470"/>
              <a:gd name="connsiteY160" fmla="*/ 576846 h 6858000"/>
              <a:gd name="connsiteX161" fmla="*/ 204576 w 1605470"/>
              <a:gd name="connsiteY161" fmla="*/ 530055 h 6858000"/>
              <a:gd name="connsiteX162" fmla="*/ 219064 w 1605470"/>
              <a:gd name="connsiteY162" fmla="*/ 469651 h 6858000"/>
              <a:gd name="connsiteX163" fmla="*/ 195012 w 1605470"/>
              <a:gd name="connsiteY163" fmla="*/ 448559 h 6858000"/>
              <a:gd name="connsiteX164" fmla="*/ 201434 w 1605470"/>
              <a:gd name="connsiteY164" fmla="*/ 441529 h 6858000"/>
              <a:gd name="connsiteX165" fmla="*/ 200655 w 1605470"/>
              <a:gd name="connsiteY165" fmla="*/ 428927 h 6858000"/>
              <a:gd name="connsiteX166" fmla="*/ 190059 w 1605470"/>
              <a:gd name="connsiteY166" fmla="*/ 430161 h 6858000"/>
              <a:gd name="connsiteX167" fmla="*/ 167079 w 1605470"/>
              <a:gd name="connsiteY167" fmla="*/ 367211 h 6858000"/>
              <a:gd name="connsiteX168" fmla="*/ 124571 w 1605470"/>
              <a:gd name="connsiteY168" fmla="*/ 302178 h 6858000"/>
              <a:gd name="connsiteX169" fmla="*/ 103243 w 1605470"/>
              <a:gd name="connsiteY169" fmla="*/ 211375 h 6858000"/>
              <a:gd name="connsiteX170" fmla="*/ 94571 w 1605470"/>
              <a:gd name="connsiteY170" fmla="*/ 184179 h 6858000"/>
              <a:gd name="connsiteX171" fmla="*/ 13437 w 1605470"/>
              <a:gd name="connsiteY171" fmla="*/ 19287 h 6858000"/>
              <a:gd name="connsiteX172" fmla="*/ 0 w 1605470"/>
              <a:gd name="connsiteY17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56542 w 1605470"/>
              <a:gd name="connsiteY70" fmla="*/ 4350346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46785 w 1605470"/>
              <a:gd name="connsiteY135" fmla="*/ 1903212 h 6858000"/>
              <a:gd name="connsiteX136" fmla="*/ 436547 w 1605470"/>
              <a:gd name="connsiteY136" fmla="*/ 1861531 h 6858000"/>
              <a:gd name="connsiteX137" fmla="*/ 390346 w 1605470"/>
              <a:gd name="connsiteY137" fmla="*/ 1732919 h 6858000"/>
              <a:gd name="connsiteX138" fmla="*/ 362657 w 1605470"/>
              <a:gd name="connsiteY138" fmla="*/ 1663540 h 6858000"/>
              <a:gd name="connsiteX139" fmla="*/ 361783 w 1605470"/>
              <a:gd name="connsiteY139" fmla="*/ 1615777 h 6858000"/>
              <a:gd name="connsiteX140" fmla="*/ 342578 w 1605470"/>
              <a:gd name="connsiteY140" fmla="*/ 1563678 h 6858000"/>
              <a:gd name="connsiteX141" fmla="*/ 355658 w 1605470"/>
              <a:gd name="connsiteY141" fmla="*/ 1519474 h 6858000"/>
              <a:gd name="connsiteX142" fmla="*/ 348400 w 1605470"/>
              <a:gd name="connsiteY142" fmla="*/ 1477995 h 6858000"/>
              <a:gd name="connsiteX143" fmla="*/ 334485 w 1605470"/>
              <a:gd name="connsiteY143" fmla="*/ 1373769 h 6858000"/>
              <a:gd name="connsiteX144" fmla="*/ 342792 w 1605470"/>
              <a:gd name="connsiteY144" fmla="*/ 1307086 h 6858000"/>
              <a:gd name="connsiteX145" fmla="*/ 343980 w 1605470"/>
              <a:gd name="connsiteY145" fmla="*/ 1189033 h 6858000"/>
              <a:gd name="connsiteX146" fmla="*/ 348665 w 1605470"/>
              <a:gd name="connsiteY146" fmla="*/ 1168288 h 6858000"/>
              <a:gd name="connsiteX147" fmla="*/ 340947 w 1605470"/>
              <a:gd name="connsiteY147" fmla="*/ 1142577 h 6858000"/>
              <a:gd name="connsiteX148" fmla="*/ 330253 w 1605470"/>
              <a:gd name="connsiteY148" fmla="*/ 1088484 h 6858000"/>
              <a:gd name="connsiteX149" fmla="*/ 318989 w 1605470"/>
              <a:gd name="connsiteY149" fmla="*/ 1016103 h 6858000"/>
              <a:gd name="connsiteX150" fmla="*/ 320445 w 1605470"/>
              <a:gd name="connsiteY150" fmla="*/ 932283 h 6858000"/>
              <a:gd name="connsiteX151" fmla="*/ 322681 w 1605470"/>
              <a:gd name="connsiteY151" fmla="*/ 915925 h 6858000"/>
              <a:gd name="connsiteX152" fmla="*/ 315310 w 1605470"/>
              <a:gd name="connsiteY152" fmla="*/ 896999 h 6858000"/>
              <a:gd name="connsiteX153" fmla="*/ 284718 w 1605470"/>
              <a:gd name="connsiteY153" fmla="*/ 821517 h 6858000"/>
              <a:gd name="connsiteX154" fmla="*/ 263668 w 1605470"/>
              <a:gd name="connsiteY154" fmla="*/ 751353 h 6858000"/>
              <a:gd name="connsiteX155" fmla="*/ 263226 w 1605470"/>
              <a:gd name="connsiteY155" fmla="*/ 721230 h 6858000"/>
              <a:gd name="connsiteX156" fmla="*/ 248897 w 1605470"/>
              <a:gd name="connsiteY156" fmla="*/ 681659 h 6858000"/>
              <a:gd name="connsiteX157" fmla="*/ 234316 w 1605470"/>
              <a:gd name="connsiteY157" fmla="*/ 635218 h 6858000"/>
              <a:gd name="connsiteX158" fmla="*/ 239327 w 1605470"/>
              <a:gd name="connsiteY158" fmla="*/ 613763 h 6858000"/>
              <a:gd name="connsiteX159" fmla="*/ 225269 w 1605470"/>
              <a:gd name="connsiteY159" fmla="*/ 598582 h 6858000"/>
              <a:gd name="connsiteX160" fmla="*/ 224950 w 1605470"/>
              <a:gd name="connsiteY160" fmla="*/ 576846 h 6858000"/>
              <a:gd name="connsiteX161" fmla="*/ 204576 w 1605470"/>
              <a:gd name="connsiteY161" fmla="*/ 530055 h 6858000"/>
              <a:gd name="connsiteX162" fmla="*/ 219064 w 1605470"/>
              <a:gd name="connsiteY162" fmla="*/ 469651 h 6858000"/>
              <a:gd name="connsiteX163" fmla="*/ 195012 w 1605470"/>
              <a:gd name="connsiteY163" fmla="*/ 448559 h 6858000"/>
              <a:gd name="connsiteX164" fmla="*/ 201434 w 1605470"/>
              <a:gd name="connsiteY164" fmla="*/ 441529 h 6858000"/>
              <a:gd name="connsiteX165" fmla="*/ 200655 w 1605470"/>
              <a:gd name="connsiteY165" fmla="*/ 428927 h 6858000"/>
              <a:gd name="connsiteX166" fmla="*/ 190059 w 1605470"/>
              <a:gd name="connsiteY166" fmla="*/ 430161 h 6858000"/>
              <a:gd name="connsiteX167" fmla="*/ 167079 w 1605470"/>
              <a:gd name="connsiteY167" fmla="*/ 367211 h 6858000"/>
              <a:gd name="connsiteX168" fmla="*/ 124571 w 1605470"/>
              <a:gd name="connsiteY168" fmla="*/ 302178 h 6858000"/>
              <a:gd name="connsiteX169" fmla="*/ 103243 w 1605470"/>
              <a:gd name="connsiteY169" fmla="*/ 211375 h 6858000"/>
              <a:gd name="connsiteX170" fmla="*/ 94571 w 1605470"/>
              <a:gd name="connsiteY170" fmla="*/ 184179 h 6858000"/>
              <a:gd name="connsiteX171" fmla="*/ 13437 w 1605470"/>
              <a:gd name="connsiteY171" fmla="*/ 19287 h 6858000"/>
              <a:gd name="connsiteX172" fmla="*/ 0 w 1605470"/>
              <a:gd name="connsiteY17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46785 w 1605470"/>
              <a:gd name="connsiteY135" fmla="*/ 1903212 h 6858000"/>
              <a:gd name="connsiteX136" fmla="*/ 436547 w 1605470"/>
              <a:gd name="connsiteY136" fmla="*/ 1861531 h 6858000"/>
              <a:gd name="connsiteX137" fmla="*/ 390346 w 1605470"/>
              <a:gd name="connsiteY137" fmla="*/ 1732919 h 6858000"/>
              <a:gd name="connsiteX138" fmla="*/ 362657 w 1605470"/>
              <a:gd name="connsiteY138" fmla="*/ 1663540 h 6858000"/>
              <a:gd name="connsiteX139" fmla="*/ 361783 w 1605470"/>
              <a:gd name="connsiteY139" fmla="*/ 1615777 h 6858000"/>
              <a:gd name="connsiteX140" fmla="*/ 342578 w 1605470"/>
              <a:gd name="connsiteY140" fmla="*/ 1563678 h 6858000"/>
              <a:gd name="connsiteX141" fmla="*/ 355658 w 1605470"/>
              <a:gd name="connsiteY141" fmla="*/ 1519474 h 6858000"/>
              <a:gd name="connsiteX142" fmla="*/ 348400 w 1605470"/>
              <a:gd name="connsiteY142" fmla="*/ 1477995 h 6858000"/>
              <a:gd name="connsiteX143" fmla="*/ 334485 w 1605470"/>
              <a:gd name="connsiteY143" fmla="*/ 1373769 h 6858000"/>
              <a:gd name="connsiteX144" fmla="*/ 342792 w 1605470"/>
              <a:gd name="connsiteY144" fmla="*/ 1307086 h 6858000"/>
              <a:gd name="connsiteX145" fmla="*/ 343980 w 1605470"/>
              <a:gd name="connsiteY145" fmla="*/ 1189033 h 6858000"/>
              <a:gd name="connsiteX146" fmla="*/ 348665 w 1605470"/>
              <a:gd name="connsiteY146" fmla="*/ 1168288 h 6858000"/>
              <a:gd name="connsiteX147" fmla="*/ 340947 w 1605470"/>
              <a:gd name="connsiteY147" fmla="*/ 1142577 h 6858000"/>
              <a:gd name="connsiteX148" fmla="*/ 330253 w 1605470"/>
              <a:gd name="connsiteY148" fmla="*/ 1088484 h 6858000"/>
              <a:gd name="connsiteX149" fmla="*/ 318989 w 1605470"/>
              <a:gd name="connsiteY149" fmla="*/ 1016103 h 6858000"/>
              <a:gd name="connsiteX150" fmla="*/ 320445 w 1605470"/>
              <a:gd name="connsiteY150" fmla="*/ 932283 h 6858000"/>
              <a:gd name="connsiteX151" fmla="*/ 322681 w 1605470"/>
              <a:gd name="connsiteY151" fmla="*/ 915925 h 6858000"/>
              <a:gd name="connsiteX152" fmla="*/ 315310 w 1605470"/>
              <a:gd name="connsiteY152" fmla="*/ 896999 h 6858000"/>
              <a:gd name="connsiteX153" fmla="*/ 284718 w 1605470"/>
              <a:gd name="connsiteY153" fmla="*/ 821517 h 6858000"/>
              <a:gd name="connsiteX154" fmla="*/ 263668 w 1605470"/>
              <a:gd name="connsiteY154" fmla="*/ 751353 h 6858000"/>
              <a:gd name="connsiteX155" fmla="*/ 263226 w 1605470"/>
              <a:gd name="connsiteY155" fmla="*/ 721230 h 6858000"/>
              <a:gd name="connsiteX156" fmla="*/ 248897 w 1605470"/>
              <a:gd name="connsiteY156" fmla="*/ 681659 h 6858000"/>
              <a:gd name="connsiteX157" fmla="*/ 234316 w 1605470"/>
              <a:gd name="connsiteY157" fmla="*/ 635218 h 6858000"/>
              <a:gd name="connsiteX158" fmla="*/ 239327 w 1605470"/>
              <a:gd name="connsiteY158" fmla="*/ 613763 h 6858000"/>
              <a:gd name="connsiteX159" fmla="*/ 225269 w 1605470"/>
              <a:gd name="connsiteY159" fmla="*/ 598582 h 6858000"/>
              <a:gd name="connsiteX160" fmla="*/ 224950 w 1605470"/>
              <a:gd name="connsiteY160" fmla="*/ 576846 h 6858000"/>
              <a:gd name="connsiteX161" fmla="*/ 204576 w 1605470"/>
              <a:gd name="connsiteY161" fmla="*/ 530055 h 6858000"/>
              <a:gd name="connsiteX162" fmla="*/ 219064 w 1605470"/>
              <a:gd name="connsiteY162" fmla="*/ 469651 h 6858000"/>
              <a:gd name="connsiteX163" fmla="*/ 195012 w 1605470"/>
              <a:gd name="connsiteY163" fmla="*/ 448559 h 6858000"/>
              <a:gd name="connsiteX164" fmla="*/ 201434 w 1605470"/>
              <a:gd name="connsiteY164" fmla="*/ 441529 h 6858000"/>
              <a:gd name="connsiteX165" fmla="*/ 200655 w 1605470"/>
              <a:gd name="connsiteY165" fmla="*/ 428927 h 6858000"/>
              <a:gd name="connsiteX166" fmla="*/ 190059 w 1605470"/>
              <a:gd name="connsiteY166" fmla="*/ 430161 h 6858000"/>
              <a:gd name="connsiteX167" fmla="*/ 167079 w 1605470"/>
              <a:gd name="connsiteY167" fmla="*/ 367211 h 6858000"/>
              <a:gd name="connsiteX168" fmla="*/ 124571 w 1605470"/>
              <a:gd name="connsiteY168" fmla="*/ 302178 h 6858000"/>
              <a:gd name="connsiteX169" fmla="*/ 103243 w 1605470"/>
              <a:gd name="connsiteY169" fmla="*/ 211375 h 6858000"/>
              <a:gd name="connsiteX170" fmla="*/ 94571 w 1605470"/>
              <a:gd name="connsiteY170" fmla="*/ 184179 h 6858000"/>
              <a:gd name="connsiteX171" fmla="*/ 13437 w 1605470"/>
              <a:gd name="connsiteY171" fmla="*/ 19287 h 6858000"/>
              <a:gd name="connsiteX172" fmla="*/ 0 w 1605470"/>
              <a:gd name="connsiteY17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504338 w 1605470"/>
              <a:gd name="connsiteY129" fmla="*/ 2195378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37964 w 1605470"/>
              <a:gd name="connsiteY61" fmla="*/ 4858827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504338 w 1605470"/>
              <a:gd name="connsiteY129" fmla="*/ 2195378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44206 w 1605470"/>
              <a:gd name="connsiteY39" fmla="*/ 5641620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37964 w 1605470"/>
              <a:gd name="connsiteY61" fmla="*/ 4858827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504338 w 1605470"/>
              <a:gd name="connsiteY129" fmla="*/ 2195378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44206 w 1605470"/>
              <a:gd name="connsiteY39" fmla="*/ 5641620 h 6858000"/>
              <a:gd name="connsiteX40" fmla="*/ 591557 w 1605470"/>
              <a:gd name="connsiteY40" fmla="*/ 5476393 h 6858000"/>
              <a:gd name="connsiteX41" fmla="*/ 622750 w 1605470"/>
              <a:gd name="connsiteY41" fmla="*/ 5396260 h 6858000"/>
              <a:gd name="connsiteX42" fmla="*/ 638731 w 1605470"/>
              <a:gd name="connsiteY42" fmla="*/ 5330009 h 6858000"/>
              <a:gd name="connsiteX43" fmla="*/ 672224 w 1605470"/>
              <a:gd name="connsiteY43" fmla="*/ 5273739 h 6858000"/>
              <a:gd name="connsiteX44" fmla="*/ 681823 w 1605470"/>
              <a:gd name="connsiteY44" fmla="*/ 5241779 h 6858000"/>
              <a:gd name="connsiteX45" fmla="*/ 693049 w 1605470"/>
              <a:gd name="connsiteY45" fmla="*/ 5225268 h 6858000"/>
              <a:gd name="connsiteX46" fmla="*/ 694069 w 1605470"/>
              <a:gd name="connsiteY46" fmla="*/ 5217684 h 6858000"/>
              <a:gd name="connsiteX47" fmla="*/ 701410 w 1605470"/>
              <a:gd name="connsiteY47" fmla="*/ 5193377 h 6858000"/>
              <a:gd name="connsiteX48" fmla="*/ 704713 w 1605470"/>
              <a:gd name="connsiteY48" fmla="*/ 5179288 h 6858000"/>
              <a:gd name="connsiteX49" fmla="*/ 705697 w 1605470"/>
              <a:gd name="connsiteY49" fmla="*/ 5173621 h 6858000"/>
              <a:gd name="connsiteX50" fmla="*/ 701331 w 1605470"/>
              <a:gd name="connsiteY50" fmla="*/ 5159961 h 6858000"/>
              <a:gd name="connsiteX51" fmla="*/ 708008 w 1605470"/>
              <a:gd name="connsiteY51" fmla="*/ 5144295 h 6858000"/>
              <a:gd name="connsiteX52" fmla="*/ 704941 w 1605470"/>
              <a:gd name="connsiteY52" fmla="*/ 5125185 h 6858000"/>
              <a:gd name="connsiteX53" fmla="*/ 711771 w 1605470"/>
              <a:gd name="connsiteY53" fmla="*/ 5121884 h 6858000"/>
              <a:gd name="connsiteX54" fmla="*/ 718807 w 1605470"/>
              <a:gd name="connsiteY54" fmla="*/ 5067850 h 6858000"/>
              <a:gd name="connsiteX55" fmla="*/ 721538 w 1605470"/>
              <a:gd name="connsiteY55" fmla="*/ 5060861 h 6858000"/>
              <a:gd name="connsiteX56" fmla="*/ 718242 w 1605470"/>
              <a:gd name="connsiteY56" fmla="*/ 5034192 h 6858000"/>
              <a:gd name="connsiteX57" fmla="*/ 719796 w 1605470"/>
              <a:gd name="connsiteY57" fmla="*/ 4993030 h 6858000"/>
              <a:gd name="connsiteX58" fmla="*/ 726705 w 1605470"/>
              <a:gd name="connsiteY58" fmla="*/ 4946844 h 6858000"/>
              <a:gd name="connsiteX59" fmla="*/ 722561 w 1605470"/>
              <a:gd name="connsiteY59" fmla="*/ 4932692 h 6858000"/>
              <a:gd name="connsiteX60" fmla="*/ 737964 w 1605470"/>
              <a:gd name="connsiteY60" fmla="*/ 4858827 h 6858000"/>
              <a:gd name="connsiteX61" fmla="*/ 732118 w 1605470"/>
              <a:gd name="connsiteY61" fmla="*/ 4801535 h 6858000"/>
              <a:gd name="connsiteX62" fmla="*/ 739787 w 1605470"/>
              <a:gd name="connsiteY62" fmla="*/ 4797794 h 6858000"/>
              <a:gd name="connsiteX63" fmla="*/ 741081 w 1605470"/>
              <a:gd name="connsiteY63" fmla="*/ 4784526 h 6858000"/>
              <a:gd name="connsiteX64" fmla="*/ 742865 w 1605470"/>
              <a:gd name="connsiteY64" fmla="*/ 4781211 h 6858000"/>
              <a:gd name="connsiteX65" fmla="*/ 751652 w 1605470"/>
              <a:gd name="connsiteY65" fmla="*/ 4761984 h 6858000"/>
              <a:gd name="connsiteX66" fmla="*/ 747700 w 1605470"/>
              <a:gd name="connsiteY66" fmla="*/ 4690749 h 6858000"/>
              <a:gd name="connsiteX67" fmla="*/ 743180 w 1605470"/>
              <a:gd name="connsiteY67" fmla="*/ 4584173 h 6858000"/>
              <a:gd name="connsiteX68" fmla="*/ 738263 w 1605470"/>
              <a:gd name="connsiteY68" fmla="*/ 4444346 h 6858000"/>
              <a:gd name="connsiteX69" fmla="*/ 734828 w 1605470"/>
              <a:gd name="connsiteY69" fmla="*/ 4375228 h 6858000"/>
              <a:gd name="connsiteX70" fmla="*/ 715481 w 1605470"/>
              <a:gd name="connsiteY70" fmla="*/ 4214165 h 6858000"/>
              <a:gd name="connsiteX71" fmla="*/ 719554 w 1605470"/>
              <a:gd name="connsiteY71" fmla="*/ 4090296 h 6858000"/>
              <a:gd name="connsiteX72" fmla="*/ 704810 w 1605470"/>
              <a:gd name="connsiteY72" fmla="*/ 4033999 h 6858000"/>
              <a:gd name="connsiteX73" fmla="*/ 705959 w 1605470"/>
              <a:gd name="connsiteY73" fmla="*/ 4031933 h 6858000"/>
              <a:gd name="connsiteX74" fmla="*/ 704535 w 1605470"/>
              <a:gd name="connsiteY74" fmla="*/ 4013953 h 6858000"/>
              <a:gd name="connsiteX75" fmla="*/ 700443 w 1605470"/>
              <a:gd name="connsiteY75" fmla="*/ 4010511 h 6858000"/>
              <a:gd name="connsiteX76" fmla="*/ 698282 w 1605470"/>
              <a:gd name="connsiteY76" fmla="*/ 3998331 h 6858000"/>
              <a:gd name="connsiteX77" fmla="*/ 690830 w 1605470"/>
              <a:gd name="connsiteY77" fmla="*/ 3974753 h 6858000"/>
              <a:gd name="connsiteX78" fmla="*/ 692428 w 1605470"/>
              <a:gd name="connsiteY78" fmla="*/ 3969950 h 6858000"/>
              <a:gd name="connsiteX79" fmla="*/ 685850 w 1605470"/>
              <a:gd name="connsiteY79" fmla="*/ 3933779 h 6858000"/>
              <a:gd name="connsiteX80" fmla="*/ 687181 w 1605470"/>
              <a:gd name="connsiteY80" fmla="*/ 3933093 h 6858000"/>
              <a:gd name="connsiteX81" fmla="*/ 691535 w 1605470"/>
              <a:gd name="connsiteY81" fmla="*/ 3922082 h 6858000"/>
              <a:gd name="connsiteX82" fmla="*/ 696613 w 1605470"/>
              <a:gd name="connsiteY82" fmla="*/ 3901461 h 6858000"/>
              <a:gd name="connsiteX83" fmla="*/ 719207 w 1605470"/>
              <a:gd name="connsiteY83" fmla="*/ 3813873 h 6858000"/>
              <a:gd name="connsiteX84" fmla="*/ 718632 w 1605470"/>
              <a:gd name="connsiteY84" fmla="*/ 3806161 h 6858000"/>
              <a:gd name="connsiteX85" fmla="*/ 718939 w 1605470"/>
              <a:gd name="connsiteY85" fmla="*/ 3805957 h 6858000"/>
              <a:gd name="connsiteX86" fmla="*/ 718966 w 1605470"/>
              <a:gd name="connsiteY86" fmla="*/ 3797724 h 6858000"/>
              <a:gd name="connsiteX87" fmla="*/ 717581 w 1605470"/>
              <a:gd name="connsiteY87" fmla="*/ 3792098 h 6858000"/>
              <a:gd name="connsiteX88" fmla="*/ 716465 w 1605470"/>
              <a:gd name="connsiteY88" fmla="*/ 3777135 h 6858000"/>
              <a:gd name="connsiteX89" fmla="*/ 718198 w 1605470"/>
              <a:gd name="connsiteY89" fmla="*/ 3771656 h 6858000"/>
              <a:gd name="connsiteX90" fmla="*/ 721941 w 1605470"/>
              <a:gd name="connsiteY90" fmla="*/ 3769007 h 6858000"/>
              <a:gd name="connsiteX91" fmla="*/ 721407 w 1605470"/>
              <a:gd name="connsiteY91" fmla="*/ 3767709 h 6858000"/>
              <a:gd name="connsiteX92" fmla="*/ 730103 w 1605470"/>
              <a:gd name="connsiteY92" fmla="*/ 3738082 h 6858000"/>
              <a:gd name="connsiteX93" fmla="*/ 737449 w 1605470"/>
              <a:gd name="connsiteY93" fmla="*/ 3673397 h 6858000"/>
              <a:gd name="connsiteX94" fmla="*/ 736745 w 1605470"/>
              <a:gd name="connsiteY94" fmla="*/ 3637109 h 6858000"/>
              <a:gd name="connsiteX95" fmla="*/ 740188 w 1605470"/>
              <a:gd name="connsiteY95" fmla="*/ 3536883 h 6858000"/>
              <a:gd name="connsiteX96" fmla="*/ 747726 w 1605470"/>
              <a:gd name="connsiteY96" fmla="*/ 3435652 h 6858000"/>
              <a:gd name="connsiteX97" fmla="*/ 774383 w 1605470"/>
              <a:gd name="connsiteY97" fmla="*/ 3381564 h 6858000"/>
              <a:gd name="connsiteX98" fmla="*/ 774870 w 1605470"/>
              <a:gd name="connsiteY98" fmla="*/ 3375761 h 6858000"/>
              <a:gd name="connsiteX99" fmla="*/ 770510 w 1605470"/>
              <a:gd name="connsiteY99" fmla="*/ 3361844 h 6858000"/>
              <a:gd name="connsiteX100" fmla="*/ 767933 w 1605470"/>
              <a:gd name="connsiteY100" fmla="*/ 3356929 h 6858000"/>
              <a:gd name="connsiteX101" fmla="*/ 766158 w 1605470"/>
              <a:gd name="connsiteY101" fmla="*/ 3349058 h 6858000"/>
              <a:gd name="connsiteX102" fmla="*/ 766414 w 1605470"/>
              <a:gd name="connsiteY102" fmla="*/ 3348763 h 6858000"/>
              <a:gd name="connsiteX103" fmla="*/ 764166 w 1605470"/>
              <a:gd name="connsiteY103" fmla="*/ 3341588 h 6858000"/>
              <a:gd name="connsiteX104" fmla="*/ 749397 w 1605470"/>
              <a:gd name="connsiteY104" fmla="*/ 3307769 h 6858000"/>
              <a:gd name="connsiteX105" fmla="*/ 766960 w 1605470"/>
              <a:gd name="connsiteY105" fmla="*/ 3250522 h 6858000"/>
              <a:gd name="connsiteX106" fmla="*/ 767385 w 1605470"/>
              <a:gd name="connsiteY106" fmla="*/ 3229163 h 6858000"/>
              <a:gd name="connsiteX107" fmla="*/ 769208 w 1605470"/>
              <a:gd name="connsiteY107" fmla="*/ 3217217 h 6858000"/>
              <a:gd name="connsiteX108" fmla="*/ 770350 w 1605470"/>
              <a:gd name="connsiteY108" fmla="*/ 3216125 h 6858000"/>
              <a:gd name="connsiteX109" fmla="*/ 756043 w 1605470"/>
              <a:gd name="connsiteY109" fmla="*/ 3183755 h 6858000"/>
              <a:gd name="connsiteX110" fmla="*/ 756544 w 1605470"/>
              <a:gd name="connsiteY110" fmla="*/ 3178642 h 6858000"/>
              <a:gd name="connsiteX111" fmla="*/ 744144 w 1605470"/>
              <a:gd name="connsiteY111" fmla="*/ 3158586 h 6858000"/>
              <a:gd name="connsiteX112" fmla="*/ 739378 w 1605470"/>
              <a:gd name="connsiteY112" fmla="*/ 3147669 h 6858000"/>
              <a:gd name="connsiteX113" fmla="*/ 734648 w 1605470"/>
              <a:gd name="connsiteY113" fmla="*/ 3145733 h 6858000"/>
              <a:gd name="connsiteX114" fmla="*/ 729329 w 1605470"/>
              <a:gd name="connsiteY114" fmla="*/ 3129034 h 6858000"/>
              <a:gd name="connsiteX115" fmla="*/ 729994 w 1605470"/>
              <a:gd name="connsiteY115" fmla="*/ 3126682 h 6858000"/>
              <a:gd name="connsiteX116" fmla="*/ 720862 w 1605470"/>
              <a:gd name="connsiteY116" fmla="*/ 3114519 h 6858000"/>
              <a:gd name="connsiteX117" fmla="*/ 707471 w 1605470"/>
              <a:gd name="connsiteY117" fmla="*/ 3106272 h 6858000"/>
              <a:gd name="connsiteX118" fmla="*/ 680201 w 1605470"/>
              <a:gd name="connsiteY118" fmla="*/ 2958185 h 6858000"/>
              <a:gd name="connsiteX119" fmla="*/ 622815 w 1605470"/>
              <a:gd name="connsiteY119" fmla="*/ 2762989 h 6858000"/>
              <a:gd name="connsiteX120" fmla="*/ 571733 w 1605470"/>
              <a:gd name="connsiteY120" fmla="*/ 2554718 h 6858000"/>
              <a:gd name="connsiteX121" fmla="*/ 551827 w 1605470"/>
              <a:gd name="connsiteY121" fmla="*/ 2485734 h 6858000"/>
              <a:gd name="connsiteX122" fmla="*/ 542550 w 1605470"/>
              <a:gd name="connsiteY122" fmla="*/ 2447068 h 6858000"/>
              <a:gd name="connsiteX123" fmla="*/ 529511 w 1605470"/>
              <a:gd name="connsiteY123" fmla="*/ 2425819 h 6858000"/>
              <a:gd name="connsiteX124" fmla="*/ 528878 w 1605470"/>
              <a:gd name="connsiteY124" fmla="*/ 2408971 h 6858000"/>
              <a:gd name="connsiteX125" fmla="*/ 535510 w 1605470"/>
              <a:gd name="connsiteY125" fmla="*/ 2402874 h 6858000"/>
              <a:gd name="connsiteX126" fmla="*/ 538122 w 1605470"/>
              <a:gd name="connsiteY126" fmla="*/ 2381443 h 6858000"/>
              <a:gd name="connsiteX127" fmla="*/ 514451 w 1605470"/>
              <a:gd name="connsiteY127" fmla="*/ 2261920 h 6858000"/>
              <a:gd name="connsiteX128" fmla="*/ 504338 w 1605470"/>
              <a:gd name="connsiteY128" fmla="*/ 2195378 h 6858000"/>
              <a:gd name="connsiteX129" fmla="*/ 488555 w 1605470"/>
              <a:gd name="connsiteY129" fmla="*/ 2155135 h 6858000"/>
              <a:gd name="connsiteX130" fmla="*/ 486013 w 1605470"/>
              <a:gd name="connsiteY130" fmla="*/ 2118008 h 6858000"/>
              <a:gd name="connsiteX131" fmla="*/ 487006 w 1605470"/>
              <a:gd name="connsiteY131" fmla="*/ 2050531 h 6858000"/>
              <a:gd name="connsiteX132" fmla="*/ 478812 w 1605470"/>
              <a:gd name="connsiteY132" fmla="*/ 1963269 h 6858000"/>
              <a:gd name="connsiteX133" fmla="*/ 459990 w 1605470"/>
              <a:gd name="connsiteY133" fmla="*/ 1906352 h 6858000"/>
              <a:gd name="connsiteX134" fmla="*/ 436547 w 1605470"/>
              <a:gd name="connsiteY134" fmla="*/ 1861531 h 6858000"/>
              <a:gd name="connsiteX135" fmla="*/ 390346 w 1605470"/>
              <a:gd name="connsiteY135" fmla="*/ 1732919 h 6858000"/>
              <a:gd name="connsiteX136" fmla="*/ 362657 w 1605470"/>
              <a:gd name="connsiteY136" fmla="*/ 1663540 h 6858000"/>
              <a:gd name="connsiteX137" fmla="*/ 361783 w 1605470"/>
              <a:gd name="connsiteY137" fmla="*/ 1615777 h 6858000"/>
              <a:gd name="connsiteX138" fmla="*/ 342578 w 1605470"/>
              <a:gd name="connsiteY138" fmla="*/ 1563678 h 6858000"/>
              <a:gd name="connsiteX139" fmla="*/ 355658 w 1605470"/>
              <a:gd name="connsiteY139" fmla="*/ 1519474 h 6858000"/>
              <a:gd name="connsiteX140" fmla="*/ 348400 w 1605470"/>
              <a:gd name="connsiteY140" fmla="*/ 1477995 h 6858000"/>
              <a:gd name="connsiteX141" fmla="*/ 334485 w 1605470"/>
              <a:gd name="connsiteY141" fmla="*/ 1373769 h 6858000"/>
              <a:gd name="connsiteX142" fmla="*/ 342792 w 1605470"/>
              <a:gd name="connsiteY142" fmla="*/ 1307086 h 6858000"/>
              <a:gd name="connsiteX143" fmla="*/ 343980 w 1605470"/>
              <a:gd name="connsiteY143" fmla="*/ 1189033 h 6858000"/>
              <a:gd name="connsiteX144" fmla="*/ 348665 w 1605470"/>
              <a:gd name="connsiteY144" fmla="*/ 1168288 h 6858000"/>
              <a:gd name="connsiteX145" fmla="*/ 340947 w 1605470"/>
              <a:gd name="connsiteY145" fmla="*/ 1142577 h 6858000"/>
              <a:gd name="connsiteX146" fmla="*/ 330253 w 1605470"/>
              <a:gd name="connsiteY146" fmla="*/ 1088484 h 6858000"/>
              <a:gd name="connsiteX147" fmla="*/ 318989 w 1605470"/>
              <a:gd name="connsiteY147" fmla="*/ 1016103 h 6858000"/>
              <a:gd name="connsiteX148" fmla="*/ 320445 w 1605470"/>
              <a:gd name="connsiteY148" fmla="*/ 932283 h 6858000"/>
              <a:gd name="connsiteX149" fmla="*/ 322681 w 1605470"/>
              <a:gd name="connsiteY149" fmla="*/ 915925 h 6858000"/>
              <a:gd name="connsiteX150" fmla="*/ 315310 w 1605470"/>
              <a:gd name="connsiteY150" fmla="*/ 896999 h 6858000"/>
              <a:gd name="connsiteX151" fmla="*/ 284718 w 1605470"/>
              <a:gd name="connsiteY151" fmla="*/ 821517 h 6858000"/>
              <a:gd name="connsiteX152" fmla="*/ 263668 w 1605470"/>
              <a:gd name="connsiteY152" fmla="*/ 751353 h 6858000"/>
              <a:gd name="connsiteX153" fmla="*/ 263226 w 1605470"/>
              <a:gd name="connsiteY153" fmla="*/ 721230 h 6858000"/>
              <a:gd name="connsiteX154" fmla="*/ 248897 w 1605470"/>
              <a:gd name="connsiteY154" fmla="*/ 681659 h 6858000"/>
              <a:gd name="connsiteX155" fmla="*/ 234316 w 1605470"/>
              <a:gd name="connsiteY155" fmla="*/ 635218 h 6858000"/>
              <a:gd name="connsiteX156" fmla="*/ 239327 w 1605470"/>
              <a:gd name="connsiteY156" fmla="*/ 613763 h 6858000"/>
              <a:gd name="connsiteX157" fmla="*/ 225269 w 1605470"/>
              <a:gd name="connsiteY157" fmla="*/ 598582 h 6858000"/>
              <a:gd name="connsiteX158" fmla="*/ 224950 w 1605470"/>
              <a:gd name="connsiteY158" fmla="*/ 576846 h 6858000"/>
              <a:gd name="connsiteX159" fmla="*/ 204576 w 1605470"/>
              <a:gd name="connsiteY159" fmla="*/ 530055 h 6858000"/>
              <a:gd name="connsiteX160" fmla="*/ 219064 w 1605470"/>
              <a:gd name="connsiteY160" fmla="*/ 469651 h 6858000"/>
              <a:gd name="connsiteX161" fmla="*/ 195012 w 1605470"/>
              <a:gd name="connsiteY161" fmla="*/ 448559 h 6858000"/>
              <a:gd name="connsiteX162" fmla="*/ 201434 w 1605470"/>
              <a:gd name="connsiteY162" fmla="*/ 441529 h 6858000"/>
              <a:gd name="connsiteX163" fmla="*/ 200655 w 1605470"/>
              <a:gd name="connsiteY163" fmla="*/ 428927 h 6858000"/>
              <a:gd name="connsiteX164" fmla="*/ 190059 w 1605470"/>
              <a:gd name="connsiteY164" fmla="*/ 430161 h 6858000"/>
              <a:gd name="connsiteX165" fmla="*/ 167079 w 1605470"/>
              <a:gd name="connsiteY165" fmla="*/ 367211 h 6858000"/>
              <a:gd name="connsiteX166" fmla="*/ 124571 w 1605470"/>
              <a:gd name="connsiteY166" fmla="*/ 302178 h 6858000"/>
              <a:gd name="connsiteX167" fmla="*/ 103243 w 1605470"/>
              <a:gd name="connsiteY167" fmla="*/ 211375 h 6858000"/>
              <a:gd name="connsiteX168" fmla="*/ 94571 w 1605470"/>
              <a:gd name="connsiteY168" fmla="*/ 184179 h 6858000"/>
              <a:gd name="connsiteX169" fmla="*/ 13437 w 1605470"/>
              <a:gd name="connsiteY169" fmla="*/ 19287 h 6858000"/>
              <a:gd name="connsiteX170" fmla="*/ 0 w 1605470"/>
              <a:gd name="connsiteY17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4870 w 1605470"/>
              <a:gd name="connsiteY97" fmla="*/ 3375761 h 6858000"/>
              <a:gd name="connsiteX98" fmla="*/ 770510 w 1605470"/>
              <a:gd name="connsiteY98" fmla="*/ 3361844 h 6858000"/>
              <a:gd name="connsiteX99" fmla="*/ 767933 w 1605470"/>
              <a:gd name="connsiteY99" fmla="*/ 3356929 h 6858000"/>
              <a:gd name="connsiteX100" fmla="*/ 766158 w 1605470"/>
              <a:gd name="connsiteY100" fmla="*/ 3349058 h 6858000"/>
              <a:gd name="connsiteX101" fmla="*/ 766414 w 1605470"/>
              <a:gd name="connsiteY101" fmla="*/ 3348763 h 6858000"/>
              <a:gd name="connsiteX102" fmla="*/ 764166 w 1605470"/>
              <a:gd name="connsiteY102" fmla="*/ 3341588 h 6858000"/>
              <a:gd name="connsiteX103" fmla="*/ 749397 w 1605470"/>
              <a:gd name="connsiteY103" fmla="*/ 3307769 h 6858000"/>
              <a:gd name="connsiteX104" fmla="*/ 766960 w 1605470"/>
              <a:gd name="connsiteY104" fmla="*/ 3250522 h 6858000"/>
              <a:gd name="connsiteX105" fmla="*/ 767385 w 1605470"/>
              <a:gd name="connsiteY105" fmla="*/ 3229163 h 6858000"/>
              <a:gd name="connsiteX106" fmla="*/ 769208 w 1605470"/>
              <a:gd name="connsiteY106" fmla="*/ 3217217 h 6858000"/>
              <a:gd name="connsiteX107" fmla="*/ 770350 w 1605470"/>
              <a:gd name="connsiteY107" fmla="*/ 3216125 h 6858000"/>
              <a:gd name="connsiteX108" fmla="*/ 756043 w 1605470"/>
              <a:gd name="connsiteY108" fmla="*/ 3183755 h 6858000"/>
              <a:gd name="connsiteX109" fmla="*/ 756544 w 1605470"/>
              <a:gd name="connsiteY109" fmla="*/ 3178642 h 6858000"/>
              <a:gd name="connsiteX110" fmla="*/ 744144 w 1605470"/>
              <a:gd name="connsiteY110" fmla="*/ 3158586 h 6858000"/>
              <a:gd name="connsiteX111" fmla="*/ 739378 w 1605470"/>
              <a:gd name="connsiteY111" fmla="*/ 3147669 h 6858000"/>
              <a:gd name="connsiteX112" fmla="*/ 734648 w 1605470"/>
              <a:gd name="connsiteY112" fmla="*/ 3145733 h 6858000"/>
              <a:gd name="connsiteX113" fmla="*/ 729329 w 1605470"/>
              <a:gd name="connsiteY113" fmla="*/ 3129034 h 6858000"/>
              <a:gd name="connsiteX114" fmla="*/ 729994 w 1605470"/>
              <a:gd name="connsiteY114" fmla="*/ 3126682 h 6858000"/>
              <a:gd name="connsiteX115" fmla="*/ 720862 w 1605470"/>
              <a:gd name="connsiteY115" fmla="*/ 3114519 h 6858000"/>
              <a:gd name="connsiteX116" fmla="*/ 707471 w 1605470"/>
              <a:gd name="connsiteY116" fmla="*/ 3106272 h 6858000"/>
              <a:gd name="connsiteX117" fmla="*/ 680201 w 1605470"/>
              <a:gd name="connsiteY117" fmla="*/ 2958185 h 6858000"/>
              <a:gd name="connsiteX118" fmla="*/ 622815 w 1605470"/>
              <a:gd name="connsiteY118" fmla="*/ 2762989 h 6858000"/>
              <a:gd name="connsiteX119" fmla="*/ 571733 w 1605470"/>
              <a:gd name="connsiteY119" fmla="*/ 2554718 h 6858000"/>
              <a:gd name="connsiteX120" fmla="*/ 551827 w 1605470"/>
              <a:gd name="connsiteY120" fmla="*/ 2485734 h 6858000"/>
              <a:gd name="connsiteX121" fmla="*/ 542550 w 1605470"/>
              <a:gd name="connsiteY121" fmla="*/ 2447068 h 6858000"/>
              <a:gd name="connsiteX122" fmla="*/ 529511 w 1605470"/>
              <a:gd name="connsiteY122" fmla="*/ 2425819 h 6858000"/>
              <a:gd name="connsiteX123" fmla="*/ 528878 w 1605470"/>
              <a:gd name="connsiteY123" fmla="*/ 2408971 h 6858000"/>
              <a:gd name="connsiteX124" fmla="*/ 535510 w 1605470"/>
              <a:gd name="connsiteY124" fmla="*/ 2402874 h 6858000"/>
              <a:gd name="connsiteX125" fmla="*/ 538122 w 1605470"/>
              <a:gd name="connsiteY125" fmla="*/ 2381443 h 6858000"/>
              <a:gd name="connsiteX126" fmla="*/ 514451 w 1605470"/>
              <a:gd name="connsiteY126" fmla="*/ 2261920 h 6858000"/>
              <a:gd name="connsiteX127" fmla="*/ 504338 w 1605470"/>
              <a:gd name="connsiteY127" fmla="*/ 2195378 h 6858000"/>
              <a:gd name="connsiteX128" fmla="*/ 488555 w 1605470"/>
              <a:gd name="connsiteY128" fmla="*/ 2155135 h 6858000"/>
              <a:gd name="connsiteX129" fmla="*/ 486013 w 1605470"/>
              <a:gd name="connsiteY129" fmla="*/ 2118008 h 6858000"/>
              <a:gd name="connsiteX130" fmla="*/ 487006 w 1605470"/>
              <a:gd name="connsiteY130" fmla="*/ 2050531 h 6858000"/>
              <a:gd name="connsiteX131" fmla="*/ 478812 w 1605470"/>
              <a:gd name="connsiteY131" fmla="*/ 1963269 h 6858000"/>
              <a:gd name="connsiteX132" fmla="*/ 459990 w 1605470"/>
              <a:gd name="connsiteY132" fmla="*/ 1906352 h 6858000"/>
              <a:gd name="connsiteX133" fmla="*/ 436547 w 1605470"/>
              <a:gd name="connsiteY133" fmla="*/ 1861531 h 6858000"/>
              <a:gd name="connsiteX134" fmla="*/ 390346 w 1605470"/>
              <a:gd name="connsiteY134" fmla="*/ 1732919 h 6858000"/>
              <a:gd name="connsiteX135" fmla="*/ 362657 w 1605470"/>
              <a:gd name="connsiteY135" fmla="*/ 1663540 h 6858000"/>
              <a:gd name="connsiteX136" fmla="*/ 361783 w 1605470"/>
              <a:gd name="connsiteY136" fmla="*/ 1615777 h 6858000"/>
              <a:gd name="connsiteX137" fmla="*/ 342578 w 1605470"/>
              <a:gd name="connsiteY137" fmla="*/ 1563678 h 6858000"/>
              <a:gd name="connsiteX138" fmla="*/ 355658 w 1605470"/>
              <a:gd name="connsiteY138" fmla="*/ 1519474 h 6858000"/>
              <a:gd name="connsiteX139" fmla="*/ 348400 w 1605470"/>
              <a:gd name="connsiteY139" fmla="*/ 1477995 h 6858000"/>
              <a:gd name="connsiteX140" fmla="*/ 334485 w 1605470"/>
              <a:gd name="connsiteY140" fmla="*/ 1373769 h 6858000"/>
              <a:gd name="connsiteX141" fmla="*/ 342792 w 1605470"/>
              <a:gd name="connsiteY141" fmla="*/ 1307086 h 6858000"/>
              <a:gd name="connsiteX142" fmla="*/ 343980 w 1605470"/>
              <a:gd name="connsiteY142" fmla="*/ 1189033 h 6858000"/>
              <a:gd name="connsiteX143" fmla="*/ 348665 w 1605470"/>
              <a:gd name="connsiteY143" fmla="*/ 1168288 h 6858000"/>
              <a:gd name="connsiteX144" fmla="*/ 340947 w 1605470"/>
              <a:gd name="connsiteY144" fmla="*/ 1142577 h 6858000"/>
              <a:gd name="connsiteX145" fmla="*/ 330253 w 1605470"/>
              <a:gd name="connsiteY145" fmla="*/ 1088484 h 6858000"/>
              <a:gd name="connsiteX146" fmla="*/ 318989 w 1605470"/>
              <a:gd name="connsiteY146" fmla="*/ 1016103 h 6858000"/>
              <a:gd name="connsiteX147" fmla="*/ 320445 w 1605470"/>
              <a:gd name="connsiteY147" fmla="*/ 932283 h 6858000"/>
              <a:gd name="connsiteX148" fmla="*/ 322681 w 1605470"/>
              <a:gd name="connsiteY148" fmla="*/ 915925 h 6858000"/>
              <a:gd name="connsiteX149" fmla="*/ 315310 w 1605470"/>
              <a:gd name="connsiteY149" fmla="*/ 896999 h 6858000"/>
              <a:gd name="connsiteX150" fmla="*/ 284718 w 1605470"/>
              <a:gd name="connsiteY150" fmla="*/ 821517 h 6858000"/>
              <a:gd name="connsiteX151" fmla="*/ 263668 w 1605470"/>
              <a:gd name="connsiteY151" fmla="*/ 751353 h 6858000"/>
              <a:gd name="connsiteX152" fmla="*/ 263226 w 1605470"/>
              <a:gd name="connsiteY152" fmla="*/ 721230 h 6858000"/>
              <a:gd name="connsiteX153" fmla="*/ 248897 w 1605470"/>
              <a:gd name="connsiteY153" fmla="*/ 681659 h 6858000"/>
              <a:gd name="connsiteX154" fmla="*/ 234316 w 1605470"/>
              <a:gd name="connsiteY154" fmla="*/ 635218 h 6858000"/>
              <a:gd name="connsiteX155" fmla="*/ 239327 w 1605470"/>
              <a:gd name="connsiteY155" fmla="*/ 613763 h 6858000"/>
              <a:gd name="connsiteX156" fmla="*/ 225269 w 1605470"/>
              <a:gd name="connsiteY156" fmla="*/ 598582 h 6858000"/>
              <a:gd name="connsiteX157" fmla="*/ 224950 w 1605470"/>
              <a:gd name="connsiteY157" fmla="*/ 576846 h 6858000"/>
              <a:gd name="connsiteX158" fmla="*/ 204576 w 1605470"/>
              <a:gd name="connsiteY158" fmla="*/ 530055 h 6858000"/>
              <a:gd name="connsiteX159" fmla="*/ 219064 w 1605470"/>
              <a:gd name="connsiteY159" fmla="*/ 469651 h 6858000"/>
              <a:gd name="connsiteX160" fmla="*/ 195012 w 1605470"/>
              <a:gd name="connsiteY160" fmla="*/ 448559 h 6858000"/>
              <a:gd name="connsiteX161" fmla="*/ 201434 w 1605470"/>
              <a:gd name="connsiteY161" fmla="*/ 441529 h 6858000"/>
              <a:gd name="connsiteX162" fmla="*/ 200655 w 1605470"/>
              <a:gd name="connsiteY162" fmla="*/ 428927 h 6858000"/>
              <a:gd name="connsiteX163" fmla="*/ 190059 w 1605470"/>
              <a:gd name="connsiteY163" fmla="*/ 430161 h 6858000"/>
              <a:gd name="connsiteX164" fmla="*/ 167079 w 1605470"/>
              <a:gd name="connsiteY164" fmla="*/ 367211 h 6858000"/>
              <a:gd name="connsiteX165" fmla="*/ 124571 w 1605470"/>
              <a:gd name="connsiteY165" fmla="*/ 302178 h 6858000"/>
              <a:gd name="connsiteX166" fmla="*/ 103243 w 1605470"/>
              <a:gd name="connsiteY166" fmla="*/ 211375 h 6858000"/>
              <a:gd name="connsiteX167" fmla="*/ 94571 w 1605470"/>
              <a:gd name="connsiteY167" fmla="*/ 184179 h 6858000"/>
              <a:gd name="connsiteX168" fmla="*/ 13437 w 1605470"/>
              <a:gd name="connsiteY168" fmla="*/ 19287 h 6858000"/>
              <a:gd name="connsiteX169" fmla="*/ 0 w 1605470"/>
              <a:gd name="connsiteY16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4870 w 1605470"/>
              <a:gd name="connsiteY97" fmla="*/ 3375761 h 6858000"/>
              <a:gd name="connsiteX98" fmla="*/ 770510 w 1605470"/>
              <a:gd name="connsiteY98" fmla="*/ 3361844 h 6858000"/>
              <a:gd name="connsiteX99" fmla="*/ 767933 w 1605470"/>
              <a:gd name="connsiteY99" fmla="*/ 3356929 h 6858000"/>
              <a:gd name="connsiteX100" fmla="*/ 766158 w 1605470"/>
              <a:gd name="connsiteY100" fmla="*/ 3349058 h 6858000"/>
              <a:gd name="connsiteX101" fmla="*/ 766414 w 1605470"/>
              <a:gd name="connsiteY101" fmla="*/ 3348763 h 6858000"/>
              <a:gd name="connsiteX102" fmla="*/ 764166 w 1605470"/>
              <a:gd name="connsiteY102" fmla="*/ 3341588 h 6858000"/>
              <a:gd name="connsiteX103" fmla="*/ 749397 w 1605470"/>
              <a:gd name="connsiteY103" fmla="*/ 3307769 h 6858000"/>
              <a:gd name="connsiteX104" fmla="*/ 766960 w 1605470"/>
              <a:gd name="connsiteY104" fmla="*/ 3250522 h 6858000"/>
              <a:gd name="connsiteX105" fmla="*/ 767385 w 1605470"/>
              <a:gd name="connsiteY105" fmla="*/ 3229163 h 6858000"/>
              <a:gd name="connsiteX106" fmla="*/ 769208 w 1605470"/>
              <a:gd name="connsiteY106" fmla="*/ 3217217 h 6858000"/>
              <a:gd name="connsiteX107" fmla="*/ 770350 w 1605470"/>
              <a:gd name="connsiteY107" fmla="*/ 3216125 h 6858000"/>
              <a:gd name="connsiteX108" fmla="*/ 756043 w 1605470"/>
              <a:gd name="connsiteY108" fmla="*/ 3183755 h 6858000"/>
              <a:gd name="connsiteX109" fmla="*/ 756544 w 1605470"/>
              <a:gd name="connsiteY109" fmla="*/ 3178642 h 6858000"/>
              <a:gd name="connsiteX110" fmla="*/ 744144 w 1605470"/>
              <a:gd name="connsiteY110" fmla="*/ 3158586 h 6858000"/>
              <a:gd name="connsiteX111" fmla="*/ 739378 w 1605470"/>
              <a:gd name="connsiteY111" fmla="*/ 3147669 h 6858000"/>
              <a:gd name="connsiteX112" fmla="*/ 734648 w 1605470"/>
              <a:gd name="connsiteY112" fmla="*/ 3145733 h 6858000"/>
              <a:gd name="connsiteX113" fmla="*/ 729329 w 1605470"/>
              <a:gd name="connsiteY113" fmla="*/ 3129034 h 6858000"/>
              <a:gd name="connsiteX114" fmla="*/ 729994 w 1605470"/>
              <a:gd name="connsiteY114" fmla="*/ 3126682 h 6858000"/>
              <a:gd name="connsiteX115" fmla="*/ 720862 w 1605470"/>
              <a:gd name="connsiteY115" fmla="*/ 3114519 h 6858000"/>
              <a:gd name="connsiteX116" fmla="*/ 707471 w 1605470"/>
              <a:gd name="connsiteY116" fmla="*/ 3106272 h 6858000"/>
              <a:gd name="connsiteX117" fmla="*/ 680201 w 1605470"/>
              <a:gd name="connsiteY117" fmla="*/ 2958185 h 6858000"/>
              <a:gd name="connsiteX118" fmla="*/ 622815 w 1605470"/>
              <a:gd name="connsiteY118" fmla="*/ 2762989 h 6858000"/>
              <a:gd name="connsiteX119" fmla="*/ 571733 w 1605470"/>
              <a:gd name="connsiteY119" fmla="*/ 2554718 h 6858000"/>
              <a:gd name="connsiteX120" fmla="*/ 551827 w 1605470"/>
              <a:gd name="connsiteY120" fmla="*/ 2485734 h 6858000"/>
              <a:gd name="connsiteX121" fmla="*/ 542550 w 1605470"/>
              <a:gd name="connsiteY121" fmla="*/ 2447068 h 6858000"/>
              <a:gd name="connsiteX122" fmla="*/ 529511 w 1605470"/>
              <a:gd name="connsiteY122" fmla="*/ 2425819 h 6858000"/>
              <a:gd name="connsiteX123" fmla="*/ 528878 w 1605470"/>
              <a:gd name="connsiteY123" fmla="*/ 2408971 h 6858000"/>
              <a:gd name="connsiteX124" fmla="*/ 535510 w 1605470"/>
              <a:gd name="connsiteY124" fmla="*/ 2402874 h 6858000"/>
              <a:gd name="connsiteX125" fmla="*/ 538122 w 1605470"/>
              <a:gd name="connsiteY125" fmla="*/ 2381443 h 6858000"/>
              <a:gd name="connsiteX126" fmla="*/ 514451 w 1605470"/>
              <a:gd name="connsiteY126" fmla="*/ 2261920 h 6858000"/>
              <a:gd name="connsiteX127" fmla="*/ 504338 w 1605470"/>
              <a:gd name="connsiteY127" fmla="*/ 2195378 h 6858000"/>
              <a:gd name="connsiteX128" fmla="*/ 488555 w 1605470"/>
              <a:gd name="connsiteY128" fmla="*/ 2155135 h 6858000"/>
              <a:gd name="connsiteX129" fmla="*/ 486013 w 1605470"/>
              <a:gd name="connsiteY129" fmla="*/ 2118008 h 6858000"/>
              <a:gd name="connsiteX130" fmla="*/ 487006 w 1605470"/>
              <a:gd name="connsiteY130" fmla="*/ 2050531 h 6858000"/>
              <a:gd name="connsiteX131" fmla="*/ 478812 w 1605470"/>
              <a:gd name="connsiteY131" fmla="*/ 1963269 h 6858000"/>
              <a:gd name="connsiteX132" fmla="*/ 459990 w 1605470"/>
              <a:gd name="connsiteY132" fmla="*/ 1906352 h 6858000"/>
              <a:gd name="connsiteX133" fmla="*/ 436547 w 1605470"/>
              <a:gd name="connsiteY133" fmla="*/ 1861531 h 6858000"/>
              <a:gd name="connsiteX134" fmla="*/ 390346 w 1605470"/>
              <a:gd name="connsiteY134" fmla="*/ 1732919 h 6858000"/>
              <a:gd name="connsiteX135" fmla="*/ 362657 w 1605470"/>
              <a:gd name="connsiteY135" fmla="*/ 1663540 h 6858000"/>
              <a:gd name="connsiteX136" fmla="*/ 361783 w 1605470"/>
              <a:gd name="connsiteY136" fmla="*/ 1615777 h 6858000"/>
              <a:gd name="connsiteX137" fmla="*/ 342578 w 1605470"/>
              <a:gd name="connsiteY137" fmla="*/ 1563678 h 6858000"/>
              <a:gd name="connsiteX138" fmla="*/ 355658 w 1605470"/>
              <a:gd name="connsiteY138" fmla="*/ 1519474 h 6858000"/>
              <a:gd name="connsiteX139" fmla="*/ 348400 w 1605470"/>
              <a:gd name="connsiteY139" fmla="*/ 1477995 h 6858000"/>
              <a:gd name="connsiteX140" fmla="*/ 334485 w 1605470"/>
              <a:gd name="connsiteY140" fmla="*/ 1373769 h 6858000"/>
              <a:gd name="connsiteX141" fmla="*/ 342792 w 1605470"/>
              <a:gd name="connsiteY141" fmla="*/ 1307086 h 6858000"/>
              <a:gd name="connsiteX142" fmla="*/ 343980 w 1605470"/>
              <a:gd name="connsiteY142" fmla="*/ 1189033 h 6858000"/>
              <a:gd name="connsiteX143" fmla="*/ 348665 w 1605470"/>
              <a:gd name="connsiteY143" fmla="*/ 1168288 h 6858000"/>
              <a:gd name="connsiteX144" fmla="*/ 340947 w 1605470"/>
              <a:gd name="connsiteY144" fmla="*/ 1142577 h 6858000"/>
              <a:gd name="connsiteX145" fmla="*/ 330253 w 1605470"/>
              <a:gd name="connsiteY145" fmla="*/ 1088484 h 6858000"/>
              <a:gd name="connsiteX146" fmla="*/ 318989 w 1605470"/>
              <a:gd name="connsiteY146" fmla="*/ 1016103 h 6858000"/>
              <a:gd name="connsiteX147" fmla="*/ 320445 w 1605470"/>
              <a:gd name="connsiteY147" fmla="*/ 932283 h 6858000"/>
              <a:gd name="connsiteX148" fmla="*/ 322681 w 1605470"/>
              <a:gd name="connsiteY148" fmla="*/ 915925 h 6858000"/>
              <a:gd name="connsiteX149" fmla="*/ 315310 w 1605470"/>
              <a:gd name="connsiteY149" fmla="*/ 896999 h 6858000"/>
              <a:gd name="connsiteX150" fmla="*/ 284718 w 1605470"/>
              <a:gd name="connsiteY150" fmla="*/ 821517 h 6858000"/>
              <a:gd name="connsiteX151" fmla="*/ 263668 w 1605470"/>
              <a:gd name="connsiteY151" fmla="*/ 751353 h 6858000"/>
              <a:gd name="connsiteX152" fmla="*/ 263226 w 1605470"/>
              <a:gd name="connsiteY152" fmla="*/ 721230 h 6858000"/>
              <a:gd name="connsiteX153" fmla="*/ 248897 w 1605470"/>
              <a:gd name="connsiteY153" fmla="*/ 681659 h 6858000"/>
              <a:gd name="connsiteX154" fmla="*/ 234316 w 1605470"/>
              <a:gd name="connsiteY154" fmla="*/ 635218 h 6858000"/>
              <a:gd name="connsiteX155" fmla="*/ 239327 w 1605470"/>
              <a:gd name="connsiteY155" fmla="*/ 613763 h 6858000"/>
              <a:gd name="connsiteX156" fmla="*/ 225269 w 1605470"/>
              <a:gd name="connsiteY156" fmla="*/ 598582 h 6858000"/>
              <a:gd name="connsiteX157" fmla="*/ 224950 w 1605470"/>
              <a:gd name="connsiteY157" fmla="*/ 576846 h 6858000"/>
              <a:gd name="connsiteX158" fmla="*/ 204576 w 1605470"/>
              <a:gd name="connsiteY158" fmla="*/ 530055 h 6858000"/>
              <a:gd name="connsiteX159" fmla="*/ 219064 w 1605470"/>
              <a:gd name="connsiteY159" fmla="*/ 469651 h 6858000"/>
              <a:gd name="connsiteX160" fmla="*/ 195012 w 1605470"/>
              <a:gd name="connsiteY160" fmla="*/ 448559 h 6858000"/>
              <a:gd name="connsiteX161" fmla="*/ 201434 w 1605470"/>
              <a:gd name="connsiteY161" fmla="*/ 441529 h 6858000"/>
              <a:gd name="connsiteX162" fmla="*/ 200655 w 1605470"/>
              <a:gd name="connsiteY162" fmla="*/ 428927 h 6858000"/>
              <a:gd name="connsiteX163" fmla="*/ 190059 w 1605470"/>
              <a:gd name="connsiteY163" fmla="*/ 430161 h 6858000"/>
              <a:gd name="connsiteX164" fmla="*/ 167079 w 1605470"/>
              <a:gd name="connsiteY164" fmla="*/ 367211 h 6858000"/>
              <a:gd name="connsiteX165" fmla="*/ 124571 w 1605470"/>
              <a:gd name="connsiteY165" fmla="*/ 302178 h 6858000"/>
              <a:gd name="connsiteX166" fmla="*/ 103243 w 1605470"/>
              <a:gd name="connsiteY166" fmla="*/ 211375 h 6858000"/>
              <a:gd name="connsiteX167" fmla="*/ 94571 w 1605470"/>
              <a:gd name="connsiteY167" fmla="*/ 184179 h 6858000"/>
              <a:gd name="connsiteX168" fmla="*/ 13437 w 1605470"/>
              <a:gd name="connsiteY168" fmla="*/ 19287 h 6858000"/>
              <a:gd name="connsiteX169" fmla="*/ 0 w 1605470"/>
              <a:gd name="connsiteY16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4870 w 1605470"/>
              <a:gd name="connsiteY97" fmla="*/ 3375761 h 6858000"/>
              <a:gd name="connsiteX98" fmla="*/ 770510 w 1605470"/>
              <a:gd name="connsiteY98" fmla="*/ 3361844 h 6858000"/>
              <a:gd name="connsiteX99" fmla="*/ 767933 w 1605470"/>
              <a:gd name="connsiteY99" fmla="*/ 3356929 h 6858000"/>
              <a:gd name="connsiteX100" fmla="*/ 766158 w 1605470"/>
              <a:gd name="connsiteY100" fmla="*/ 3349058 h 6858000"/>
              <a:gd name="connsiteX101" fmla="*/ 766414 w 1605470"/>
              <a:gd name="connsiteY101" fmla="*/ 3348763 h 6858000"/>
              <a:gd name="connsiteX102" fmla="*/ 764166 w 1605470"/>
              <a:gd name="connsiteY102" fmla="*/ 3341588 h 6858000"/>
              <a:gd name="connsiteX103" fmla="*/ 749397 w 1605470"/>
              <a:gd name="connsiteY103" fmla="*/ 3307769 h 6858000"/>
              <a:gd name="connsiteX104" fmla="*/ 766960 w 1605470"/>
              <a:gd name="connsiteY104" fmla="*/ 3250522 h 6858000"/>
              <a:gd name="connsiteX105" fmla="*/ 767385 w 1605470"/>
              <a:gd name="connsiteY105" fmla="*/ 3229163 h 6858000"/>
              <a:gd name="connsiteX106" fmla="*/ 769208 w 1605470"/>
              <a:gd name="connsiteY106" fmla="*/ 3217217 h 6858000"/>
              <a:gd name="connsiteX107" fmla="*/ 770350 w 1605470"/>
              <a:gd name="connsiteY107" fmla="*/ 3216125 h 6858000"/>
              <a:gd name="connsiteX108" fmla="*/ 756043 w 1605470"/>
              <a:gd name="connsiteY108" fmla="*/ 3183755 h 6858000"/>
              <a:gd name="connsiteX109" fmla="*/ 756544 w 1605470"/>
              <a:gd name="connsiteY109" fmla="*/ 3178642 h 6858000"/>
              <a:gd name="connsiteX110" fmla="*/ 744144 w 1605470"/>
              <a:gd name="connsiteY110" fmla="*/ 3158586 h 6858000"/>
              <a:gd name="connsiteX111" fmla="*/ 739378 w 1605470"/>
              <a:gd name="connsiteY111" fmla="*/ 3147669 h 6858000"/>
              <a:gd name="connsiteX112" fmla="*/ 734648 w 1605470"/>
              <a:gd name="connsiteY112" fmla="*/ 3145733 h 6858000"/>
              <a:gd name="connsiteX113" fmla="*/ 729329 w 1605470"/>
              <a:gd name="connsiteY113" fmla="*/ 3129034 h 6858000"/>
              <a:gd name="connsiteX114" fmla="*/ 729994 w 1605470"/>
              <a:gd name="connsiteY114" fmla="*/ 3126682 h 6858000"/>
              <a:gd name="connsiteX115" fmla="*/ 720862 w 1605470"/>
              <a:gd name="connsiteY115" fmla="*/ 3114519 h 6858000"/>
              <a:gd name="connsiteX116" fmla="*/ 707471 w 1605470"/>
              <a:gd name="connsiteY116" fmla="*/ 3106272 h 6858000"/>
              <a:gd name="connsiteX117" fmla="*/ 680201 w 1605470"/>
              <a:gd name="connsiteY117" fmla="*/ 2958185 h 6858000"/>
              <a:gd name="connsiteX118" fmla="*/ 622815 w 1605470"/>
              <a:gd name="connsiteY118" fmla="*/ 2762989 h 6858000"/>
              <a:gd name="connsiteX119" fmla="*/ 571733 w 1605470"/>
              <a:gd name="connsiteY119" fmla="*/ 2554718 h 6858000"/>
              <a:gd name="connsiteX120" fmla="*/ 551827 w 1605470"/>
              <a:gd name="connsiteY120" fmla="*/ 2485734 h 6858000"/>
              <a:gd name="connsiteX121" fmla="*/ 542550 w 1605470"/>
              <a:gd name="connsiteY121" fmla="*/ 2447068 h 6858000"/>
              <a:gd name="connsiteX122" fmla="*/ 529511 w 1605470"/>
              <a:gd name="connsiteY122" fmla="*/ 2425819 h 6858000"/>
              <a:gd name="connsiteX123" fmla="*/ 528878 w 1605470"/>
              <a:gd name="connsiteY123" fmla="*/ 2408971 h 6858000"/>
              <a:gd name="connsiteX124" fmla="*/ 535510 w 1605470"/>
              <a:gd name="connsiteY124" fmla="*/ 2402874 h 6858000"/>
              <a:gd name="connsiteX125" fmla="*/ 538122 w 1605470"/>
              <a:gd name="connsiteY125" fmla="*/ 2381443 h 6858000"/>
              <a:gd name="connsiteX126" fmla="*/ 514451 w 1605470"/>
              <a:gd name="connsiteY126" fmla="*/ 2261920 h 6858000"/>
              <a:gd name="connsiteX127" fmla="*/ 504338 w 1605470"/>
              <a:gd name="connsiteY127" fmla="*/ 2195378 h 6858000"/>
              <a:gd name="connsiteX128" fmla="*/ 488555 w 1605470"/>
              <a:gd name="connsiteY128" fmla="*/ 2155135 h 6858000"/>
              <a:gd name="connsiteX129" fmla="*/ 486013 w 1605470"/>
              <a:gd name="connsiteY129" fmla="*/ 2118008 h 6858000"/>
              <a:gd name="connsiteX130" fmla="*/ 487006 w 1605470"/>
              <a:gd name="connsiteY130" fmla="*/ 2050531 h 6858000"/>
              <a:gd name="connsiteX131" fmla="*/ 478812 w 1605470"/>
              <a:gd name="connsiteY131" fmla="*/ 1963269 h 6858000"/>
              <a:gd name="connsiteX132" fmla="*/ 459990 w 1605470"/>
              <a:gd name="connsiteY132" fmla="*/ 1906352 h 6858000"/>
              <a:gd name="connsiteX133" fmla="*/ 436547 w 1605470"/>
              <a:gd name="connsiteY133" fmla="*/ 1861531 h 6858000"/>
              <a:gd name="connsiteX134" fmla="*/ 390346 w 1605470"/>
              <a:gd name="connsiteY134" fmla="*/ 1732919 h 6858000"/>
              <a:gd name="connsiteX135" fmla="*/ 362657 w 1605470"/>
              <a:gd name="connsiteY135" fmla="*/ 1663540 h 6858000"/>
              <a:gd name="connsiteX136" fmla="*/ 361783 w 1605470"/>
              <a:gd name="connsiteY136" fmla="*/ 1615777 h 6858000"/>
              <a:gd name="connsiteX137" fmla="*/ 342578 w 1605470"/>
              <a:gd name="connsiteY137" fmla="*/ 1563678 h 6858000"/>
              <a:gd name="connsiteX138" fmla="*/ 355658 w 1605470"/>
              <a:gd name="connsiteY138" fmla="*/ 1519474 h 6858000"/>
              <a:gd name="connsiteX139" fmla="*/ 348400 w 1605470"/>
              <a:gd name="connsiteY139" fmla="*/ 1477995 h 6858000"/>
              <a:gd name="connsiteX140" fmla="*/ 334485 w 1605470"/>
              <a:gd name="connsiteY140" fmla="*/ 1373769 h 6858000"/>
              <a:gd name="connsiteX141" fmla="*/ 342792 w 1605470"/>
              <a:gd name="connsiteY141" fmla="*/ 1307086 h 6858000"/>
              <a:gd name="connsiteX142" fmla="*/ 343980 w 1605470"/>
              <a:gd name="connsiteY142" fmla="*/ 1189033 h 6858000"/>
              <a:gd name="connsiteX143" fmla="*/ 348665 w 1605470"/>
              <a:gd name="connsiteY143" fmla="*/ 1168288 h 6858000"/>
              <a:gd name="connsiteX144" fmla="*/ 340947 w 1605470"/>
              <a:gd name="connsiteY144" fmla="*/ 1142577 h 6858000"/>
              <a:gd name="connsiteX145" fmla="*/ 330253 w 1605470"/>
              <a:gd name="connsiteY145" fmla="*/ 1088484 h 6858000"/>
              <a:gd name="connsiteX146" fmla="*/ 318989 w 1605470"/>
              <a:gd name="connsiteY146" fmla="*/ 1016103 h 6858000"/>
              <a:gd name="connsiteX147" fmla="*/ 320445 w 1605470"/>
              <a:gd name="connsiteY147" fmla="*/ 932283 h 6858000"/>
              <a:gd name="connsiteX148" fmla="*/ 322681 w 1605470"/>
              <a:gd name="connsiteY148" fmla="*/ 915925 h 6858000"/>
              <a:gd name="connsiteX149" fmla="*/ 315310 w 1605470"/>
              <a:gd name="connsiteY149" fmla="*/ 896999 h 6858000"/>
              <a:gd name="connsiteX150" fmla="*/ 284718 w 1605470"/>
              <a:gd name="connsiteY150" fmla="*/ 821517 h 6858000"/>
              <a:gd name="connsiteX151" fmla="*/ 263668 w 1605470"/>
              <a:gd name="connsiteY151" fmla="*/ 751353 h 6858000"/>
              <a:gd name="connsiteX152" fmla="*/ 263226 w 1605470"/>
              <a:gd name="connsiteY152" fmla="*/ 721230 h 6858000"/>
              <a:gd name="connsiteX153" fmla="*/ 248897 w 1605470"/>
              <a:gd name="connsiteY153" fmla="*/ 681659 h 6858000"/>
              <a:gd name="connsiteX154" fmla="*/ 234316 w 1605470"/>
              <a:gd name="connsiteY154" fmla="*/ 635218 h 6858000"/>
              <a:gd name="connsiteX155" fmla="*/ 239327 w 1605470"/>
              <a:gd name="connsiteY155" fmla="*/ 613763 h 6858000"/>
              <a:gd name="connsiteX156" fmla="*/ 225269 w 1605470"/>
              <a:gd name="connsiteY156" fmla="*/ 598582 h 6858000"/>
              <a:gd name="connsiteX157" fmla="*/ 224950 w 1605470"/>
              <a:gd name="connsiteY157" fmla="*/ 576846 h 6858000"/>
              <a:gd name="connsiteX158" fmla="*/ 204576 w 1605470"/>
              <a:gd name="connsiteY158" fmla="*/ 530055 h 6858000"/>
              <a:gd name="connsiteX159" fmla="*/ 219064 w 1605470"/>
              <a:gd name="connsiteY159" fmla="*/ 469651 h 6858000"/>
              <a:gd name="connsiteX160" fmla="*/ 195012 w 1605470"/>
              <a:gd name="connsiteY160" fmla="*/ 448559 h 6858000"/>
              <a:gd name="connsiteX161" fmla="*/ 201434 w 1605470"/>
              <a:gd name="connsiteY161" fmla="*/ 441529 h 6858000"/>
              <a:gd name="connsiteX162" fmla="*/ 200655 w 1605470"/>
              <a:gd name="connsiteY162" fmla="*/ 428927 h 6858000"/>
              <a:gd name="connsiteX163" fmla="*/ 190059 w 1605470"/>
              <a:gd name="connsiteY163" fmla="*/ 430161 h 6858000"/>
              <a:gd name="connsiteX164" fmla="*/ 167079 w 1605470"/>
              <a:gd name="connsiteY164" fmla="*/ 367211 h 6858000"/>
              <a:gd name="connsiteX165" fmla="*/ 124571 w 1605470"/>
              <a:gd name="connsiteY165" fmla="*/ 302178 h 6858000"/>
              <a:gd name="connsiteX166" fmla="*/ 103243 w 1605470"/>
              <a:gd name="connsiteY166" fmla="*/ 211375 h 6858000"/>
              <a:gd name="connsiteX167" fmla="*/ 94571 w 1605470"/>
              <a:gd name="connsiteY167" fmla="*/ 184179 h 6858000"/>
              <a:gd name="connsiteX168" fmla="*/ 13437 w 1605470"/>
              <a:gd name="connsiteY168" fmla="*/ 19287 h 6858000"/>
              <a:gd name="connsiteX169" fmla="*/ 0 w 1605470"/>
              <a:gd name="connsiteY16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0510 w 1605470"/>
              <a:gd name="connsiteY97" fmla="*/ 3361844 h 6858000"/>
              <a:gd name="connsiteX98" fmla="*/ 767933 w 1605470"/>
              <a:gd name="connsiteY98" fmla="*/ 3356929 h 6858000"/>
              <a:gd name="connsiteX99" fmla="*/ 766158 w 1605470"/>
              <a:gd name="connsiteY99" fmla="*/ 3349058 h 6858000"/>
              <a:gd name="connsiteX100" fmla="*/ 766414 w 1605470"/>
              <a:gd name="connsiteY100" fmla="*/ 3348763 h 6858000"/>
              <a:gd name="connsiteX101" fmla="*/ 764166 w 1605470"/>
              <a:gd name="connsiteY101" fmla="*/ 3341588 h 6858000"/>
              <a:gd name="connsiteX102" fmla="*/ 749397 w 1605470"/>
              <a:gd name="connsiteY102" fmla="*/ 3307769 h 6858000"/>
              <a:gd name="connsiteX103" fmla="*/ 766960 w 1605470"/>
              <a:gd name="connsiteY103" fmla="*/ 3250522 h 6858000"/>
              <a:gd name="connsiteX104" fmla="*/ 767385 w 1605470"/>
              <a:gd name="connsiteY104" fmla="*/ 3229163 h 6858000"/>
              <a:gd name="connsiteX105" fmla="*/ 769208 w 1605470"/>
              <a:gd name="connsiteY105" fmla="*/ 3217217 h 6858000"/>
              <a:gd name="connsiteX106" fmla="*/ 770350 w 1605470"/>
              <a:gd name="connsiteY106" fmla="*/ 3216125 h 6858000"/>
              <a:gd name="connsiteX107" fmla="*/ 756043 w 1605470"/>
              <a:gd name="connsiteY107" fmla="*/ 3183755 h 6858000"/>
              <a:gd name="connsiteX108" fmla="*/ 756544 w 1605470"/>
              <a:gd name="connsiteY108" fmla="*/ 3178642 h 6858000"/>
              <a:gd name="connsiteX109" fmla="*/ 744144 w 1605470"/>
              <a:gd name="connsiteY109" fmla="*/ 3158586 h 6858000"/>
              <a:gd name="connsiteX110" fmla="*/ 739378 w 1605470"/>
              <a:gd name="connsiteY110" fmla="*/ 3147669 h 6858000"/>
              <a:gd name="connsiteX111" fmla="*/ 734648 w 1605470"/>
              <a:gd name="connsiteY111" fmla="*/ 3145733 h 6858000"/>
              <a:gd name="connsiteX112" fmla="*/ 729329 w 1605470"/>
              <a:gd name="connsiteY112" fmla="*/ 3129034 h 6858000"/>
              <a:gd name="connsiteX113" fmla="*/ 729994 w 1605470"/>
              <a:gd name="connsiteY113" fmla="*/ 3126682 h 6858000"/>
              <a:gd name="connsiteX114" fmla="*/ 720862 w 1605470"/>
              <a:gd name="connsiteY114" fmla="*/ 3114519 h 6858000"/>
              <a:gd name="connsiteX115" fmla="*/ 707471 w 1605470"/>
              <a:gd name="connsiteY115" fmla="*/ 3106272 h 6858000"/>
              <a:gd name="connsiteX116" fmla="*/ 680201 w 1605470"/>
              <a:gd name="connsiteY116" fmla="*/ 2958185 h 6858000"/>
              <a:gd name="connsiteX117" fmla="*/ 622815 w 1605470"/>
              <a:gd name="connsiteY117" fmla="*/ 2762989 h 6858000"/>
              <a:gd name="connsiteX118" fmla="*/ 571733 w 1605470"/>
              <a:gd name="connsiteY118" fmla="*/ 2554718 h 6858000"/>
              <a:gd name="connsiteX119" fmla="*/ 551827 w 1605470"/>
              <a:gd name="connsiteY119" fmla="*/ 2485734 h 6858000"/>
              <a:gd name="connsiteX120" fmla="*/ 542550 w 1605470"/>
              <a:gd name="connsiteY120" fmla="*/ 2447068 h 6858000"/>
              <a:gd name="connsiteX121" fmla="*/ 529511 w 1605470"/>
              <a:gd name="connsiteY121" fmla="*/ 2425819 h 6858000"/>
              <a:gd name="connsiteX122" fmla="*/ 528878 w 1605470"/>
              <a:gd name="connsiteY122" fmla="*/ 2408971 h 6858000"/>
              <a:gd name="connsiteX123" fmla="*/ 535510 w 1605470"/>
              <a:gd name="connsiteY123" fmla="*/ 2402874 h 6858000"/>
              <a:gd name="connsiteX124" fmla="*/ 538122 w 1605470"/>
              <a:gd name="connsiteY124" fmla="*/ 2381443 h 6858000"/>
              <a:gd name="connsiteX125" fmla="*/ 514451 w 1605470"/>
              <a:gd name="connsiteY125" fmla="*/ 2261920 h 6858000"/>
              <a:gd name="connsiteX126" fmla="*/ 504338 w 1605470"/>
              <a:gd name="connsiteY126" fmla="*/ 2195378 h 6858000"/>
              <a:gd name="connsiteX127" fmla="*/ 488555 w 1605470"/>
              <a:gd name="connsiteY127" fmla="*/ 2155135 h 6858000"/>
              <a:gd name="connsiteX128" fmla="*/ 486013 w 1605470"/>
              <a:gd name="connsiteY128" fmla="*/ 2118008 h 6858000"/>
              <a:gd name="connsiteX129" fmla="*/ 487006 w 1605470"/>
              <a:gd name="connsiteY129" fmla="*/ 2050531 h 6858000"/>
              <a:gd name="connsiteX130" fmla="*/ 478812 w 1605470"/>
              <a:gd name="connsiteY130" fmla="*/ 1963269 h 6858000"/>
              <a:gd name="connsiteX131" fmla="*/ 459990 w 1605470"/>
              <a:gd name="connsiteY131" fmla="*/ 1906352 h 6858000"/>
              <a:gd name="connsiteX132" fmla="*/ 436547 w 1605470"/>
              <a:gd name="connsiteY132" fmla="*/ 1861531 h 6858000"/>
              <a:gd name="connsiteX133" fmla="*/ 390346 w 1605470"/>
              <a:gd name="connsiteY133" fmla="*/ 1732919 h 6858000"/>
              <a:gd name="connsiteX134" fmla="*/ 362657 w 1605470"/>
              <a:gd name="connsiteY134" fmla="*/ 1663540 h 6858000"/>
              <a:gd name="connsiteX135" fmla="*/ 361783 w 1605470"/>
              <a:gd name="connsiteY135" fmla="*/ 1615777 h 6858000"/>
              <a:gd name="connsiteX136" fmla="*/ 342578 w 1605470"/>
              <a:gd name="connsiteY136" fmla="*/ 1563678 h 6858000"/>
              <a:gd name="connsiteX137" fmla="*/ 355658 w 1605470"/>
              <a:gd name="connsiteY137" fmla="*/ 1519474 h 6858000"/>
              <a:gd name="connsiteX138" fmla="*/ 348400 w 1605470"/>
              <a:gd name="connsiteY138" fmla="*/ 1477995 h 6858000"/>
              <a:gd name="connsiteX139" fmla="*/ 334485 w 1605470"/>
              <a:gd name="connsiteY139" fmla="*/ 1373769 h 6858000"/>
              <a:gd name="connsiteX140" fmla="*/ 342792 w 1605470"/>
              <a:gd name="connsiteY140" fmla="*/ 1307086 h 6858000"/>
              <a:gd name="connsiteX141" fmla="*/ 343980 w 1605470"/>
              <a:gd name="connsiteY141" fmla="*/ 1189033 h 6858000"/>
              <a:gd name="connsiteX142" fmla="*/ 348665 w 1605470"/>
              <a:gd name="connsiteY142" fmla="*/ 1168288 h 6858000"/>
              <a:gd name="connsiteX143" fmla="*/ 340947 w 1605470"/>
              <a:gd name="connsiteY143" fmla="*/ 1142577 h 6858000"/>
              <a:gd name="connsiteX144" fmla="*/ 330253 w 1605470"/>
              <a:gd name="connsiteY144" fmla="*/ 1088484 h 6858000"/>
              <a:gd name="connsiteX145" fmla="*/ 318989 w 1605470"/>
              <a:gd name="connsiteY145" fmla="*/ 1016103 h 6858000"/>
              <a:gd name="connsiteX146" fmla="*/ 320445 w 1605470"/>
              <a:gd name="connsiteY146" fmla="*/ 932283 h 6858000"/>
              <a:gd name="connsiteX147" fmla="*/ 322681 w 1605470"/>
              <a:gd name="connsiteY147" fmla="*/ 915925 h 6858000"/>
              <a:gd name="connsiteX148" fmla="*/ 315310 w 1605470"/>
              <a:gd name="connsiteY148" fmla="*/ 896999 h 6858000"/>
              <a:gd name="connsiteX149" fmla="*/ 284718 w 1605470"/>
              <a:gd name="connsiteY149" fmla="*/ 821517 h 6858000"/>
              <a:gd name="connsiteX150" fmla="*/ 263668 w 1605470"/>
              <a:gd name="connsiteY150" fmla="*/ 751353 h 6858000"/>
              <a:gd name="connsiteX151" fmla="*/ 263226 w 1605470"/>
              <a:gd name="connsiteY151" fmla="*/ 721230 h 6858000"/>
              <a:gd name="connsiteX152" fmla="*/ 248897 w 1605470"/>
              <a:gd name="connsiteY152" fmla="*/ 681659 h 6858000"/>
              <a:gd name="connsiteX153" fmla="*/ 234316 w 1605470"/>
              <a:gd name="connsiteY153" fmla="*/ 635218 h 6858000"/>
              <a:gd name="connsiteX154" fmla="*/ 239327 w 1605470"/>
              <a:gd name="connsiteY154" fmla="*/ 613763 h 6858000"/>
              <a:gd name="connsiteX155" fmla="*/ 225269 w 1605470"/>
              <a:gd name="connsiteY155" fmla="*/ 598582 h 6858000"/>
              <a:gd name="connsiteX156" fmla="*/ 224950 w 1605470"/>
              <a:gd name="connsiteY156" fmla="*/ 576846 h 6858000"/>
              <a:gd name="connsiteX157" fmla="*/ 204576 w 1605470"/>
              <a:gd name="connsiteY157" fmla="*/ 530055 h 6858000"/>
              <a:gd name="connsiteX158" fmla="*/ 219064 w 1605470"/>
              <a:gd name="connsiteY158" fmla="*/ 469651 h 6858000"/>
              <a:gd name="connsiteX159" fmla="*/ 195012 w 1605470"/>
              <a:gd name="connsiteY159" fmla="*/ 448559 h 6858000"/>
              <a:gd name="connsiteX160" fmla="*/ 201434 w 1605470"/>
              <a:gd name="connsiteY160" fmla="*/ 441529 h 6858000"/>
              <a:gd name="connsiteX161" fmla="*/ 200655 w 1605470"/>
              <a:gd name="connsiteY161" fmla="*/ 428927 h 6858000"/>
              <a:gd name="connsiteX162" fmla="*/ 190059 w 1605470"/>
              <a:gd name="connsiteY162" fmla="*/ 430161 h 6858000"/>
              <a:gd name="connsiteX163" fmla="*/ 167079 w 1605470"/>
              <a:gd name="connsiteY163" fmla="*/ 367211 h 6858000"/>
              <a:gd name="connsiteX164" fmla="*/ 124571 w 1605470"/>
              <a:gd name="connsiteY164" fmla="*/ 302178 h 6858000"/>
              <a:gd name="connsiteX165" fmla="*/ 103243 w 1605470"/>
              <a:gd name="connsiteY165" fmla="*/ 211375 h 6858000"/>
              <a:gd name="connsiteX166" fmla="*/ 94571 w 1605470"/>
              <a:gd name="connsiteY166" fmla="*/ 184179 h 6858000"/>
              <a:gd name="connsiteX167" fmla="*/ 13437 w 1605470"/>
              <a:gd name="connsiteY167" fmla="*/ 19287 h 6858000"/>
              <a:gd name="connsiteX168" fmla="*/ 0 w 1605470"/>
              <a:gd name="connsiteY16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0510 w 1605470"/>
              <a:gd name="connsiteY97" fmla="*/ 3361844 h 6858000"/>
              <a:gd name="connsiteX98" fmla="*/ 766158 w 1605470"/>
              <a:gd name="connsiteY98" fmla="*/ 3349058 h 6858000"/>
              <a:gd name="connsiteX99" fmla="*/ 766414 w 1605470"/>
              <a:gd name="connsiteY99" fmla="*/ 3348763 h 6858000"/>
              <a:gd name="connsiteX100" fmla="*/ 764166 w 1605470"/>
              <a:gd name="connsiteY100" fmla="*/ 3341588 h 6858000"/>
              <a:gd name="connsiteX101" fmla="*/ 749397 w 1605470"/>
              <a:gd name="connsiteY101" fmla="*/ 3307769 h 6858000"/>
              <a:gd name="connsiteX102" fmla="*/ 766960 w 1605470"/>
              <a:gd name="connsiteY102" fmla="*/ 3250522 h 6858000"/>
              <a:gd name="connsiteX103" fmla="*/ 767385 w 1605470"/>
              <a:gd name="connsiteY103" fmla="*/ 3229163 h 6858000"/>
              <a:gd name="connsiteX104" fmla="*/ 769208 w 1605470"/>
              <a:gd name="connsiteY104" fmla="*/ 3217217 h 6858000"/>
              <a:gd name="connsiteX105" fmla="*/ 770350 w 1605470"/>
              <a:gd name="connsiteY105" fmla="*/ 3216125 h 6858000"/>
              <a:gd name="connsiteX106" fmla="*/ 756043 w 1605470"/>
              <a:gd name="connsiteY106" fmla="*/ 3183755 h 6858000"/>
              <a:gd name="connsiteX107" fmla="*/ 756544 w 1605470"/>
              <a:gd name="connsiteY107" fmla="*/ 3178642 h 6858000"/>
              <a:gd name="connsiteX108" fmla="*/ 744144 w 1605470"/>
              <a:gd name="connsiteY108" fmla="*/ 3158586 h 6858000"/>
              <a:gd name="connsiteX109" fmla="*/ 739378 w 1605470"/>
              <a:gd name="connsiteY109" fmla="*/ 3147669 h 6858000"/>
              <a:gd name="connsiteX110" fmla="*/ 734648 w 1605470"/>
              <a:gd name="connsiteY110" fmla="*/ 3145733 h 6858000"/>
              <a:gd name="connsiteX111" fmla="*/ 729329 w 1605470"/>
              <a:gd name="connsiteY111" fmla="*/ 3129034 h 6858000"/>
              <a:gd name="connsiteX112" fmla="*/ 729994 w 1605470"/>
              <a:gd name="connsiteY112" fmla="*/ 3126682 h 6858000"/>
              <a:gd name="connsiteX113" fmla="*/ 720862 w 1605470"/>
              <a:gd name="connsiteY113" fmla="*/ 3114519 h 6858000"/>
              <a:gd name="connsiteX114" fmla="*/ 707471 w 1605470"/>
              <a:gd name="connsiteY114" fmla="*/ 3106272 h 6858000"/>
              <a:gd name="connsiteX115" fmla="*/ 680201 w 1605470"/>
              <a:gd name="connsiteY115" fmla="*/ 2958185 h 6858000"/>
              <a:gd name="connsiteX116" fmla="*/ 622815 w 1605470"/>
              <a:gd name="connsiteY116" fmla="*/ 2762989 h 6858000"/>
              <a:gd name="connsiteX117" fmla="*/ 571733 w 1605470"/>
              <a:gd name="connsiteY117" fmla="*/ 2554718 h 6858000"/>
              <a:gd name="connsiteX118" fmla="*/ 551827 w 1605470"/>
              <a:gd name="connsiteY118" fmla="*/ 2485734 h 6858000"/>
              <a:gd name="connsiteX119" fmla="*/ 542550 w 1605470"/>
              <a:gd name="connsiteY119" fmla="*/ 2447068 h 6858000"/>
              <a:gd name="connsiteX120" fmla="*/ 529511 w 1605470"/>
              <a:gd name="connsiteY120" fmla="*/ 2425819 h 6858000"/>
              <a:gd name="connsiteX121" fmla="*/ 528878 w 1605470"/>
              <a:gd name="connsiteY121" fmla="*/ 2408971 h 6858000"/>
              <a:gd name="connsiteX122" fmla="*/ 535510 w 1605470"/>
              <a:gd name="connsiteY122" fmla="*/ 2402874 h 6858000"/>
              <a:gd name="connsiteX123" fmla="*/ 538122 w 1605470"/>
              <a:gd name="connsiteY123" fmla="*/ 2381443 h 6858000"/>
              <a:gd name="connsiteX124" fmla="*/ 514451 w 1605470"/>
              <a:gd name="connsiteY124" fmla="*/ 2261920 h 6858000"/>
              <a:gd name="connsiteX125" fmla="*/ 504338 w 1605470"/>
              <a:gd name="connsiteY125" fmla="*/ 2195378 h 6858000"/>
              <a:gd name="connsiteX126" fmla="*/ 488555 w 1605470"/>
              <a:gd name="connsiteY126" fmla="*/ 2155135 h 6858000"/>
              <a:gd name="connsiteX127" fmla="*/ 486013 w 1605470"/>
              <a:gd name="connsiteY127" fmla="*/ 2118008 h 6858000"/>
              <a:gd name="connsiteX128" fmla="*/ 487006 w 1605470"/>
              <a:gd name="connsiteY128" fmla="*/ 2050531 h 6858000"/>
              <a:gd name="connsiteX129" fmla="*/ 478812 w 1605470"/>
              <a:gd name="connsiteY129" fmla="*/ 1963269 h 6858000"/>
              <a:gd name="connsiteX130" fmla="*/ 459990 w 1605470"/>
              <a:gd name="connsiteY130" fmla="*/ 1906352 h 6858000"/>
              <a:gd name="connsiteX131" fmla="*/ 436547 w 1605470"/>
              <a:gd name="connsiteY131" fmla="*/ 1861531 h 6858000"/>
              <a:gd name="connsiteX132" fmla="*/ 390346 w 1605470"/>
              <a:gd name="connsiteY132" fmla="*/ 1732919 h 6858000"/>
              <a:gd name="connsiteX133" fmla="*/ 362657 w 1605470"/>
              <a:gd name="connsiteY133" fmla="*/ 1663540 h 6858000"/>
              <a:gd name="connsiteX134" fmla="*/ 361783 w 1605470"/>
              <a:gd name="connsiteY134" fmla="*/ 1615777 h 6858000"/>
              <a:gd name="connsiteX135" fmla="*/ 342578 w 1605470"/>
              <a:gd name="connsiteY135" fmla="*/ 1563678 h 6858000"/>
              <a:gd name="connsiteX136" fmla="*/ 355658 w 1605470"/>
              <a:gd name="connsiteY136" fmla="*/ 1519474 h 6858000"/>
              <a:gd name="connsiteX137" fmla="*/ 348400 w 1605470"/>
              <a:gd name="connsiteY137" fmla="*/ 1477995 h 6858000"/>
              <a:gd name="connsiteX138" fmla="*/ 334485 w 1605470"/>
              <a:gd name="connsiteY138" fmla="*/ 1373769 h 6858000"/>
              <a:gd name="connsiteX139" fmla="*/ 342792 w 1605470"/>
              <a:gd name="connsiteY139" fmla="*/ 1307086 h 6858000"/>
              <a:gd name="connsiteX140" fmla="*/ 343980 w 1605470"/>
              <a:gd name="connsiteY140" fmla="*/ 1189033 h 6858000"/>
              <a:gd name="connsiteX141" fmla="*/ 348665 w 1605470"/>
              <a:gd name="connsiteY141" fmla="*/ 1168288 h 6858000"/>
              <a:gd name="connsiteX142" fmla="*/ 340947 w 1605470"/>
              <a:gd name="connsiteY142" fmla="*/ 1142577 h 6858000"/>
              <a:gd name="connsiteX143" fmla="*/ 330253 w 1605470"/>
              <a:gd name="connsiteY143" fmla="*/ 1088484 h 6858000"/>
              <a:gd name="connsiteX144" fmla="*/ 318989 w 1605470"/>
              <a:gd name="connsiteY144" fmla="*/ 1016103 h 6858000"/>
              <a:gd name="connsiteX145" fmla="*/ 320445 w 1605470"/>
              <a:gd name="connsiteY145" fmla="*/ 932283 h 6858000"/>
              <a:gd name="connsiteX146" fmla="*/ 322681 w 1605470"/>
              <a:gd name="connsiteY146" fmla="*/ 915925 h 6858000"/>
              <a:gd name="connsiteX147" fmla="*/ 315310 w 1605470"/>
              <a:gd name="connsiteY147" fmla="*/ 896999 h 6858000"/>
              <a:gd name="connsiteX148" fmla="*/ 284718 w 1605470"/>
              <a:gd name="connsiteY148" fmla="*/ 821517 h 6858000"/>
              <a:gd name="connsiteX149" fmla="*/ 263668 w 1605470"/>
              <a:gd name="connsiteY149" fmla="*/ 751353 h 6858000"/>
              <a:gd name="connsiteX150" fmla="*/ 263226 w 1605470"/>
              <a:gd name="connsiteY150" fmla="*/ 721230 h 6858000"/>
              <a:gd name="connsiteX151" fmla="*/ 248897 w 1605470"/>
              <a:gd name="connsiteY151" fmla="*/ 681659 h 6858000"/>
              <a:gd name="connsiteX152" fmla="*/ 234316 w 1605470"/>
              <a:gd name="connsiteY152" fmla="*/ 635218 h 6858000"/>
              <a:gd name="connsiteX153" fmla="*/ 239327 w 1605470"/>
              <a:gd name="connsiteY153" fmla="*/ 613763 h 6858000"/>
              <a:gd name="connsiteX154" fmla="*/ 225269 w 1605470"/>
              <a:gd name="connsiteY154" fmla="*/ 598582 h 6858000"/>
              <a:gd name="connsiteX155" fmla="*/ 224950 w 1605470"/>
              <a:gd name="connsiteY155" fmla="*/ 576846 h 6858000"/>
              <a:gd name="connsiteX156" fmla="*/ 204576 w 1605470"/>
              <a:gd name="connsiteY156" fmla="*/ 530055 h 6858000"/>
              <a:gd name="connsiteX157" fmla="*/ 219064 w 1605470"/>
              <a:gd name="connsiteY157" fmla="*/ 469651 h 6858000"/>
              <a:gd name="connsiteX158" fmla="*/ 195012 w 1605470"/>
              <a:gd name="connsiteY158" fmla="*/ 448559 h 6858000"/>
              <a:gd name="connsiteX159" fmla="*/ 201434 w 1605470"/>
              <a:gd name="connsiteY159" fmla="*/ 441529 h 6858000"/>
              <a:gd name="connsiteX160" fmla="*/ 200655 w 1605470"/>
              <a:gd name="connsiteY160" fmla="*/ 428927 h 6858000"/>
              <a:gd name="connsiteX161" fmla="*/ 190059 w 1605470"/>
              <a:gd name="connsiteY161" fmla="*/ 430161 h 6858000"/>
              <a:gd name="connsiteX162" fmla="*/ 167079 w 1605470"/>
              <a:gd name="connsiteY162" fmla="*/ 367211 h 6858000"/>
              <a:gd name="connsiteX163" fmla="*/ 124571 w 1605470"/>
              <a:gd name="connsiteY163" fmla="*/ 302178 h 6858000"/>
              <a:gd name="connsiteX164" fmla="*/ 103243 w 1605470"/>
              <a:gd name="connsiteY164" fmla="*/ 211375 h 6858000"/>
              <a:gd name="connsiteX165" fmla="*/ 94571 w 1605470"/>
              <a:gd name="connsiteY165" fmla="*/ 184179 h 6858000"/>
              <a:gd name="connsiteX166" fmla="*/ 13437 w 1605470"/>
              <a:gd name="connsiteY166" fmla="*/ 19287 h 6858000"/>
              <a:gd name="connsiteX167" fmla="*/ 0 w 1605470"/>
              <a:gd name="connsiteY16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66158 w 1605470"/>
              <a:gd name="connsiteY97" fmla="*/ 3349058 h 6858000"/>
              <a:gd name="connsiteX98" fmla="*/ 766414 w 1605470"/>
              <a:gd name="connsiteY98" fmla="*/ 3348763 h 6858000"/>
              <a:gd name="connsiteX99" fmla="*/ 764166 w 1605470"/>
              <a:gd name="connsiteY99" fmla="*/ 3341588 h 6858000"/>
              <a:gd name="connsiteX100" fmla="*/ 749397 w 1605470"/>
              <a:gd name="connsiteY100" fmla="*/ 3307769 h 6858000"/>
              <a:gd name="connsiteX101" fmla="*/ 766960 w 1605470"/>
              <a:gd name="connsiteY101" fmla="*/ 3250522 h 6858000"/>
              <a:gd name="connsiteX102" fmla="*/ 767385 w 1605470"/>
              <a:gd name="connsiteY102" fmla="*/ 3229163 h 6858000"/>
              <a:gd name="connsiteX103" fmla="*/ 769208 w 1605470"/>
              <a:gd name="connsiteY103" fmla="*/ 3217217 h 6858000"/>
              <a:gd name="connsiteX104" fmla="*/ 770350 w 1605470"/>
              <a:gd name="connsiteY104" fmla="*/ 3216125 h 6858000"/>
              <a:gd name="connsiteX105" fmla="*/ 756043 w 1605470"/>
              <a:gd name="connsiteY105" fmla="*/ 3183755 h 6858000"/>
              <a:gd name="connsiteX106" fmla="*/ 756544 w 1605470"/>
              <a:gd name="connsiteY106" fmla="*/ 3178642 h 6858000"/>
              <a:gd name="connsiteX107" fmla="*/ 744144 w 1605470"/>
              <a:gd name="connsiteY107" fmla="*/ 3158586 h 6858000"/>
              <a:gd name="connsiteX108" fmla="*/ 739378 w 1605470"/>
              <a:gd name="connsiteY108" fmla="*/ 3147669 h 6858000"/>
              <a:gd name="connsiteX109" fmla="*/ 734648 w 1605470"/>
              <a:gd name="connsiteY109" fmla="*/ 3145733 h 6858000"/>
              <a:gd name="connsiteX110" fmla="*/ 729329 w 1605470"/>
              <a:gd name="connsiteY110" fmla="*/ 3129034 h 6858000"/>
              <a:gd name="connsiteX111" fmla="*/ 729994 w 1605470"/>
              <a:gd name="connsiteY111" fmla="*/ 3126682 h 6858000"/>
              <a:gd name="connsiteX112" fmla="*/ 720862 w 1605470"/>
              <a:gd name="connsiteY112" fmla="*/ 3114519 h 6858000"/>
              <a:gd name="connsiteX113" fmla="*/ 707471 w 1605470"/>
              <a:gd name="connsiteY113" fmla="*/ 3106272 h 6858000"/>
              <a:gd name="connsiteX114" fmla="*/ 680201 w 1605470"/>
              <a:gd name="connsiteY114" fmla="*/ 2958185 h 6858000"/>
              <a:gd name="connsiteX115" fmla="*/ 622815 w 1605470"/>
              <a:gd name="connsiteY115" fmla="*/ 2762989 h 6858000"/>
              <a:gd name="connsiteX116" fmla="*/ 571733 w 1605470"/>
              <a:gd name="connsiteY116" fmla="*/ 2554718 h 6858000"/>
              <a:gd name="connsiteX117" fmla="*/ 551827 w 1605470"/>
              <a:gd name="connsiteY117" fmla="*/ 2485734 h 6858000"/>
              <a:gd name="connsiteX118" fmla="*/ 542550 w 1605470"/>
              <a:gd name="connsiteY118" fmla="*/ 2447068 h 6858000"/>
              <a:gd name="connsiteX119" fmla="*/ 529511 w 1605470"/>
              <a:gd name="connsiteY119" fmla="*/ 2425819 h 6858000"/>
              <a:gd name="connsiteX120" fmla="*/ 528878 w 1605470"/>
              <a:gd name="connsiteY120" fmla="*/ 2408971 h 6858000"/>
              <a:gd name="connsiteX121" fmla="*/ 535510 w 1605470"/>
              <a:gd name="connsiteY121" fmla="*/ 2402874 h 6858000"/>
              <a:gd name="connsiteX122" fmla="*/ 538122 w 1605470"/>
              <a:gd name="connsiteY122" fmla="*/ 2381443 h 6858000"/>
              <a:gd name="connsiteX123" fmla="*/ 514451 w 1605470"/>
              <a:gd name="connsiteY123" fmla="*/ 2261920 h 6858000"/>
              <a:gd name="connsiteX124" fmla="*/ 504338 w 1605470"/>
              <a:gd name="connsiteY124" fmla="*/ 2195378 h 6858000"/>
              <a:gd name="connsiteX125" fmla="*/ 488555 w 1605470"/>
              <a:gd name="connsiteY125" fmla="*/ 2155135 h 6858000"/>
              <a:gd name="connsiteX126" fmla="*/ 486013 w 1605470"/>
              <a:gd name="connsiteY126" fmla="*/ 2118008 h 6858000"/>
              <a:gd name="connsiteX127" fmla="*/ 487006 w 1605470"/>
              <a:gd name="connsiteY127" fmla="*/ 2050531 h 6858000"/>
              <a:gd name="connsiteX128" fmla="*/ 478812 w 1605470"/>
              <a:gd name="connsiteY128" fmla="*/ 1963269 h 6858000"/>
              <a:gd name="connsiteX129" fmla="*/ 459990 w 1605470"/>
              <a:gd name="connsiteY129" fmla="*/ 1906352 h 6858000"/>
              <a:gd name="connsiteX130" fmla="*/ 436547 w 1605470"/>
              <a:gd name="connsiteY130" fmla="*/ 1861531 h 6858000"/>
              <a:gd name="connsiteX131" fmla="*/ 390346 w 1605470"/>
              <a:gd name="connsiteY131" fmla="*/ 1732919 h 6858000"/>
              <a:gd name="connsiteX132" fmla="*/ 362657 w 1605470"/>
              <a:gd name="connsiteY132" fmla="*/ 1663540 h 6858000"/>
              <a:gd name="connsiteX133" fmla="*/ 361783 w 1605470"/>
              <a:gd name="connsiteY133" fmla="*/ 1615777 h 6858000"/>
              <a:gd name="connsiteX134" fmla="*/ 342578 w 1605470"/>
              <a:gd name="connsiteY134" fmla="*/ 1563678 h 6858000"/>
              <a:gd name="connsiteX135" fmla="*/ 355658 w 1605470"/>
              <a:gd name="connsiteY135" fmla="*/ 1519474 h 6858000"/>
              <a:gd name="connsiteX136" fmla="*/ 348400 w 1605470"/>
              <a:gd name="connsiteY136" fmla="*/ 1477995 h 6858000"/>
              <a:gd name="connsiteX137" fmla="*/ 334485 w 1605470"/>
              <a:gd name="connsiteY137" fmla="*/ 1373769 h 6858000"/>
              <a:gd name="connsiteX138" fmla="*/ 342792 w 1605470"/>
              <a:gd name="connsiteY138" fmla="*/ 1307086 h 6858000"/>
              <a:gd name="connsiteX139" fmla="*/ 343980 w 1605470"/>
              <a:gd name="connsiteY139" fmla="*/ 1189033 h 6858000"/>
              <a:gd name="connsiteX140" fmla="*/ 348665 w 1605470"/>
              <a:gd name="connsiteY140" fmla="*/ 1168288 h 6858000"/>
              <a:gd name="connsiteX141" fmla="*/ 340947 w 1605470"/>
              <a:gd name="connsiteY141" fmla="*/ 1142577 h 6858000"/>
              <a:gd name="connsiteX142" fmla="*/ 330253 w 1605470"/>
              <a:gd name="connsiteY142" fmla="*/ 1088484 h 6858000"/>
              <a:gd name="connsiteX143" fmla="*/ 318989 w 1605470"/>
              <a:gd name="connsiteY143" fmla="*/ 1016103 h 6858000"/>
              <a:gd name="connsiteX144" fmla="*/ 320445 w 1605470"/>
              <a:gd name="connsiteY144" fmla="*/ 932283 h 6858000"/>
              <a:gd name="connsiteX145" fmla="*/ 322681 w 1605470"/>
              <a:gd name="connsiteY145" fmla="*/ 915925 h 6858000"/>
              <a:gd name="connsiteX146" fmla="*/ 315310 w 1605470"/>
              <a:gd name="connsiteY146" fmla="*/ 896999 h 6858000"/>
              <a:gd name="connsiteX147" fmla="*/ 284718 w 1605470"/>
              <a:gd name="connsiteY147" fmla="*/ 821517 h 6858000"/>
              <a:gd name="connsiteX148" fmla="*/ 263668 w 1605470"/>
              <a:gd name="connsiteY148" fmla="*/ 751353 h 6858000"/>
              <a:gd name="connsiteX149" fmla="*/ 263226 w 1605470"/>
              <a:gd name="connsiteY149" fmla="*/ 721230 h 6858000"/>
              <a:gd name="connsiteX150" fmla="*/ 248897 w 1605470"/>
              <a:gd name="connsiteY150" fmla="*/ 681659 h 6858000"/>
              <a:gd name="connsiteX151" fmla="*/ 234316 w 1605470"/>
              <a:gd name="connsiteY151" fmla="*/ 635218 h 6858000"/>
              <a:gd name="connsiteX152" fmla="*/ 239327 w 1605470"/>
              <a:gd name="connsiteY152" fmla="*/ 613763 h 6858000"/>
              <a:gd name="connsiteX153" fmla="*/ 225269 w 1605470"/>
              <a:gd name="connsiteY153" fmla="*/ 598582 h 6858000"/>
              <a:gd name="connsiteX154" fmla="*/ 224950 w 1605470"/>
              <a:gd name="connsiteY154" fmla="*/ 576846 h 6858000"/>
              <a:gd name="connsiteX155" fmla="*/ 204576 w 1605470"/>
              <a:gd name="connsiteY155" fmla="*/ 530055 h 6858000"/>
              <a:gd name="connsiteX156" fmla="*/ 219064 w 1605470"/>
              <a:gd name="connsiteY156" fmla="*/ 469651 h 6858000"/>
              <a:gd name="connsiteX157" fmla="*/ 195012 w 1605470"/>
              <a:gd name="connsiteY157" fmla="*/ 448559 h 6858000"/>
              <a:gd name="connsiteX158" fmla="*/ 201434 w 1605470"/>
              <a:gd name="connsiteY158" fmla="*/ 441529 h 6858000"/>
              <a:gd name="connsiteX159" fmla="*/ 200655 w 1605470"/>
              <a:gd name="connsiteY159" fmla="*/ 428927 h 6858000"/>
              <a:gd name="connsiteX160" fmla="*/ 190059 w 1605470"/>
              <a:gd name="connsiteY160" fmla="*/ 430161 h 6858000"/>
              <a:gd name="connsiteX161" fmla="*/ 167079 w 1605470"/>
              <a:gd name="connsiteY161" fmla="*/ 367211 h 6858000"/>
              <a:gd name="connsiteX162" fmla="*/ 124571 w 1605470"/>
              <a:gd name="connsiteY162" fmla="*/ 302178 h 6858000"/>
              <a:gd name="connsiteX163" fmla="*/ 103243 w 1605470"/>
              <a:gd name="connsiteY163" fmla="*/ 211375 h 6858000"/>
              <a:gd name="connsiteX164" fmla="*/ 94571 w 1605470"/>
              <a:gd name="connsiteY164" fmla="*/ 184179 h 6858000"/>
              <a:gd name="connsiteX165" fmla="*/ 13437 w 1605470"/>
              <a:gd name="connsiteY165" fmla="*/ 19287 h 6858000"/>
              <a:gd name="connsiteX166" fmla="*/ 0 w 1605470"/>
              <a:gd name="connsiteY16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66158 w 1605470"/>
              <a:gd name="connsiteY97" fmla="*/ 3349058 h 6858000"/>
              <a:gd name="connsiteX98" fmla="*/ 764166 w 1605470"/>
              <a:gd name="connsiteY98" fmla="*/ 3341588 h 6858000"/>
              <a:gd name="connsiteX99" fmla="*/ 749397 w 1605470"/>
              <a:gd name="connsiteY99" fmla="*/ 3307769 h 6858000"/>
              <a:gd name="connsiteX100" fmla="*/ 766960 w 1605470"/>
              <a:gd name="connsiteY100" fmla="*/ 3250522 h 6858000"/>
              <a:gd name="connsiteX101" fmla="*/ 767385 w 1605470"/>
              <a:gd name="connsiteY101" fmla="*/ 3229163 h 6858000"/>
              <a:gd name="connsiteX102" fmla="*/ 769208 w 1605470"/>
              <a:gd name="connsiteY102" fmla="*/ 3217217 h 6858000"/>
              <a:gd name="connsiteX103" fmla="*/ 770350 w 1605470"/>
              <a:gd name="connsiteY103" fmla="*/ 3216125 h 6858000"/>
              <a:gd name="connsiteX104" fmla="*/ 756043 w 1605470"/>
              <a:gd name="connsiteY104" fmla="*/ 3183755 h 6858000"/>
              <a:gd name="connsiteX105" fmla="*/ 756544 w 1605470"/>
              <a:gd name="connsiteY105" fmla="*/ 3178642 h 6858000"/>
              <a:gd name="connsiteX106" fmla="*/ 744144 w 1605470"/>
              <a:gd name="connsiteY106" fmla="*/ 3158586 h 6858000"/>
              <a:gd name="connsiteX107" fmla="*/ 739378 w 1605470"/>
              <a:gd name="connsiteY107" fmla="*/ 3147669 h 6858000"/>
              <a:gd name="connsiteX108" fmla="*/ 734648 w 1605470"/>
              <a:gd name="connsiteY108" fmla="*/ 3145733 h 6858000"/>
              <a:gd name="connsiteX109" fmla="*/ 729329 w 1605470"/>
              <a:gd name="connsiteY109" fmla="*/ 3129034 h 6858000"/>
              <a:gd name="connsiteX110" fmla="*/ 729994 w 1605470"/>
              <a:gd name="connsiteY110" fmla="*/ 3126682 h 6858000"/>
              <a:gd name="connsiteX111" fmla="*/ 720862 w 1605470"/>
              <a:gd name="connsiteY111" fmla="*/ 3114519 h 6858000"/>
              <a:gd name="connsiteX112" fmla="*/ 707471 w 1605470"/>
              <a:gd name="connsiteY112" fmla="*/ 3106272 h 6858000"/>
              <a:gd name="connsiteX113" fmla="*/ 680201 w 1605470"/>
              <a:gd name="connsiteY113" fmla="*/ 2958185 h 6858000"/>
              <a:gd name="connsiteX114" fmla="*/ 622815 w 1605470"/>
              <a:gd name="connsiteY114" fmla="*/ 2762989 h 6858000"/>
              <a:gd name="connsiteX115" fmla="*/ 571733 w 1605470"/>
              <a:gd name="connsiteY115" fmla="*/ 2554718 h 6858000"/>
              <a:gd name="connsiteX116" fmla="*/ 551827 w 1605470"/>
              <a:gd name="connsiteY116" fmla="*/ 2485734 h 6858000"/>
              <a:gd name="connsiteX117" fmla="*/ 542550 w 1605470"/>
              <a:gd name="connsiteY117" fmla="*/ 2447068 h 6858000"/>
              <a:gd name="connsiteX118" fmla="*/ 529511 w 1605470"/>
              <a:gd name="connsiteY118" fmla="*/ 2425819 h 6858000"/>
              <a:gd name="connsiteX119" fmla="*/ 528878 w 1605470"/>
              <a:gd name="connsiteY119" fmla="*/ 2408971 h 6858000"/>
              <a:gd name="connsiteX120" fmla="*/ 535510 w 1605470"/>
              <a:gd name="connsiteY120" fmla="*/ 2402874 h 6858000"/>
              <a:gd name="connsiteX121" fmla="*/ 538122 w 1605470"/>
              <a:gd name="connsiteY121" fmla="*/ 2381443 h 6858000"/>
              <a:gd name="connsiteX122" fmla="*/ 514451 w 1605470"/>
              <a:gd name="connsiteY122" fmla="*/ 2261920 h 6858000"/>
              <a:gd name="connsiteX123" fmla="*/ 504338 w 1605470"/>
              <a:gd name="connsiteY123" fmla="*/ 2195378 h 6858000"/>
              <a:gd name="connsiteX124" fmla="*/ 488555 w 1605470"/>
              <a:gd name="connsiteY124" fmla="*/ 2155135 h 6858000"/>
              <a:gd name="connsiteX125" fmla="*/ 486013 w 1605470"/>
              <a:gd name="connsiteY125" fmla="*/ 2118008 h 6858000"/>
              <a:gd name="connsiteX126" fmla="*/ 487006 w 1605470"/>
              <a:gd name="connsiteY126" fmla="*/ 2050531 h 6858000"/>
              <a:gd name="connsiteX127" fmla="*/ 478812 w 1605470"/>
              <a:gd name="connsiteY127" fmla="*/ 1963269 h 6858000"/>
              <a:gd name="connsiteX128" fmla="*/ 459990 w 1605470"/>
              <a:gd name="connsiteY128" fmla="*/ 1906352 h 6858000"/>
              <a:gd name="connsiteX129" fmla="*/ 436547 w 1605470"/>
              <a:gd name="connsiteY129" fmla="*/ 1861531 h 6858000"/>
              <a:gd name="connsiteX130" fmla="*/ 390346 w 1605470"/>
              <a:gd name="connsiteY130" fmla="*/ 1732919 h 6858000"/>
              <a:gd name="connsiteX131" fmla="*/ 362657 w 1605470"/>
              <a:gd name="connsiteY131" fmla="*/ 1663540 h 6858000"/>
              <a:gd name="connsiteX132" fmla="*/ 361783 w 1605470"/>
              <a:gd name="connsiteY132" fmla="*/ 1615777 h 6858000"/>
              <a:gd name="connsiteX133" fmla="*/ 342578 w 1605470"/>
              <a:gd name="connsiteY133" fmla="*/ 1563678 h 6858000"/>
              <a:gd name="connsiteX134" fmla="*/ 355658 w 1605470"/>
              <a:gd name="connsiteY134" fmla="*/ 1519474 h 6858000"/>
              <a:gd name="connsiteX135" fmla="*/ 348400 w 1605470"/>
              <a:gd name="connsiteY135" fmla="*/ 1477995 h 6858000"/>
              <a:gd name="connsiteX136" fmla="*/ 334485 w 1605470"/>
              <a:gd name="connsiteY136" fmla="*/ 1373769 h 6858000"/>
              <a:gd name="connsiteX137" fmla="*/ 342792 w 1605470"/>
              <a:gd name="connsiteY137" fmla="*/ 1307086 h 6858000"/>
              <a:gd name="connsiteX138" fmla="*/ 343980 w 1605470"/>
              <a:gd name="connsiteY138" fmla="*/ 1189033 h 6858000"/>
              <a:gd name="connsiteX139" fmla="*/ 348665 w 1605470"/>
              <a:gd name="connsiteY139" fmla="*/ 1168288 h 6858000"/>
              <a:gd name="connsiteX140" fmla="*/ 340947 w 1605470"/>
              <a:gd name="connsiteY140" fmla="*/ 1142577 h 6858000"/>
              <a:gd name="connsiteX141" fmla="*/ 330253 w 1605470"/>
              <a:gd name="connsiteY141" fmla="*/ 1088484 h 6858000"/>
              <a:gd name="connsiteX142" fmla="*/ 318989 w 1605470"/>
              <a:gd name="connsiteY142" fmla="*/ 1016103 h 6858000"/>
              <a:gd name="connsiteX143" fmla="*/ 320445 w 1605470"/>
              <a:gd name="connsiteY143" fmla="*/ 932283 h 6858000"/>
              <a:gd name="connsiteX144" fmla="*/ 322681 w 1605470"/>
              <a:gd name="connsiteY144" fmla="*/ 915925 h 6858000"/>
              <a:gd name="connsiteX145" fmla="*/ 315310 w 1605470"/>
              <a:gd name="connsiteY145" fmla="*/ 896999 h 6858000"/>
              <a:gd name="connsiteX146" fmla="*/ 284718 w 1605470"/>
              <a:gd name="connsiteY146" fmla="*/ 821517 h 6858000"/>
              <a:gd name="connsiteX147" fmla="*/ 263668 w 1605470"/>
              <a:gd name="connsiteY147" fmla="*/ 751353 h 6858000"/>
              <a:gd name="connsiteX148" fmla="*/ 263226 w 1605470"/>
              <a:gd name="connsiteY148" fmla="*/ 721230 h 6858000"/>
              <a:gd name="connsiteX149" fmla="*/ 248897 w 1605470"/>
              <a:gd name="connsiteY149" fmla="*/ 681659 h 6858000"/>
              <a:gd name="connsiteX150" fmla="*/ 234316 w 1605470"/>
              <a:gd name="connsiteY150" fmla="*/ 635218 h 6858000"/>
              <a:gd name="connsiteX151" fmla="*/ 239327 w 1605470"/>
              <a:gd name="connsiteY151" fmla="*/ 613763 h 6858000"/>
              <a:gd name="connsiteX152" fmla="*/ 225269 w 1605470"/>
              <a:gd name="connsiteY152" fmla="*/ 598582 h 6858000"/>
              <a:gd name="connsiteX153" fmla="*/ 224950 w 1605470"/>
              <a:gd name="connsiteY153" fmla="*/ 576846 h 6858000"/>
              <a:gd name="connsiteX154" fmla="*/ 204576 w 1605470"/>
              <a:gd name="connsiteY154" fmla="*/ 530055 h 6858000"/>
              <a:gd name="connsiteX155" fmla="*/ 219064 w 1605470"/>
              <a:gd name="connsiteY155" fmla="*/ 469651 h 6858000"/>
              <a:gd name="connsiteX156" fmla="*/ 195012 w 1605470"/>
              <a:gd name="connsiteY156" fmla="*/ 448559 h 6858000"/>
              <a:gd name="connsiteX157" fmla="*/ 201434 w 1605470"/>
              <a:gd name="connsiteY157" fmla="*/ 441529 h 6858000"/>
              <a:gd name="connsiteX158" fmla="*/ 200655 w 1605470"/>
              <a:gd name="connsiteY158" fmla="*/ 428927 h 6858000"/>
              <a:gd name="connsiteX159" fmla="*/ 190059 w 1605470"/>
              <a:gd name="connsiteY159" fmla="*/ 430161 h 6858000"/>
              <a:gd name="connsiteX160" fmla="*/ 167079 w 1605470"/>
              <a:gd name="connsiteY160" fmla="*/ 367211 h 6858000"/>
              <a:gd name="connsiteX161" fmla="*/ 124571 w 1605470"/>
              <a:gd name="connsiteY161" fmla="*/ 302178 h 6858000"/>
              <a:gd name="connsiteX162" fmla="*/ 103243 w 1605470"/>
              <a:gd name="connsiteY162" fmla="*/ 211375 h 6858000"/>
              <a:gd name="connsiteX163" fmla="*/ 94571 w 1605470"/>
              <a:gd name="connsiteY163" fmla="*/ 184179 h 6858000"/>
              <a:gd name="connsiteX164" fmla="*/ 13437 w 1605470"/>
              <a:gd name="connsiteY164" fmla="*/ 19287 h 6858000"/>
              <a:gd name="connsiteX165" fmla="*/ 0 w 1605470"/>
              <a:gd name="connsiteY16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66158 w 1605470"/>
              <a:gd name="connsiteY97" fmla="*/ 3349058 h 6858000"/>
              <a:gd name="connsiteX98" fmla="*/ 749397 w 1605470"/>
              <a:gd name="connsiteY98" fmla="*/ 3307769 h 6858000"/>
              <a:gd name="connsiteX99" fmla="*/ 766960 w 1605470"/>
              <a:gd name="connsiteY99" fmla="*/ 3250522 h 6858000"/>
              <a:gd name="connsiteX100" fmla="*/ 767385 w 1605470"/>
              <a:gd name="connsiteY100" fmla="*/ 3229163 h 6858000"/>
              <a:gd name="connsiteX101" fmla="*/ 769208 w 1605470"/>
              <a:gd name="connsiteY101" fmla="*/ 3217217 h 6858000"/>
              <a:gd name="connsiteX102" fmla="*/ 770350 w 1605470"/>
              <a:gd name="connsiteY102" fmla="*/ 3216125 h 6858000"/>
              <a:gd name="connsiteX103" fmla="*/ 756043 w 1605470"/>
              <a:gd name="connsiteY103" fmla="*/ 3183755 h 6858000"/>
              <a:gd name="connsiteX104" fmla="*/ 756544 w 1605470"/>
              <a:gd name="connsiteY104" fmla="*/ 3178642 h 6858000"/>
              <a:gd name="connsiteX105" fmla="*/ 744144 w 1605470"/>
              <a:gd name="connsiteY105" fmla="*/ 3158586 h 6858000"/>
              <a:gd name="connsiteX106" fmla="*/ 739378 w 1605470"/>
              <a:gd name="connsiteY106" fmla="*/ 3147669 h 6858000"/>
              <a:gd name="connsiteX107" fmla="*/ 734648 w 1605470"/>
              <a:gd name="connsiteY107" fmla="*/ 3145733 h 6858000"/>
              <a:gd name="connsiteX108" fmla="*/ 729329 w 1605470"/>
              <a:gd name="connsiteY108" fmla="*/ 3129034 h 6858000"/>
              <a:gd name="connsiteX109" fmla="*/ 729994 w 1605470"/>
              <a:gd name="connsiteY109" fmla="*/ 3126682 h 6858000"/>
              <a:gd name="connsiteX110" fmla="*/ 720862 w 1605470"/>
              <a:gd name="connsiteY110" fmla="*/ 3114519 h 6858000"/>
              <a:gd name="connsiteX111" fmla="*/ 707471 w 1605470"/>
              <a:gd name="connsiteY111" fmla="*/ 3106272 h 6858000"/>
              <a:gd name="connsiteX112" fmla="*/ 680201 w 1605470"/>
              <a:gd name="connsiteY112" fmla="*/ 2958185 h 6858000"/>
              <a:gd name="connsiteX113" fmla="*/ 622815 w 1605470"/>
              <a:gd name="connsiteY113" fmla="*/ 2762989 h 6858000"/>
              <a:gd name="connsiteX114" fmla="*/ 571733 w 1605470"/>
              <a:gd name="connsiteY114" fmla="*/ 2554718 h 6858000"/>
              <a:gd name="connsiteX115" fmla="*/ 551827 w 1605470"/>
              <a:gd name="connsiteY115" fmla="*/ 2485734 h 6858000"/>
              <a:gd name="connsiteX116" fmla="*/ 542550 w 1605470"/>
              <a:gd name="connsiteY116" fmla="*/ 2447068 h 6858000"/>
              <a:gd name="connsiteX117" fmla="*/ 529511 w 1605470"/>
              <a:gd name="connsiteY117" fmla="*/ 2425819 h 6858000"/>
              <a:gd name="connsiteX118" fmla="*/ 528878 w 1605470"/>
              <a:gd name="connsiteY118" fmla="*/ 2408971 h 6858000"/>
              <a:gd name="connsiteX119" fmla="*/ 535510 w 1605470"/>
              <a:gd name="connsiteY119" fmla="*/ 2402874 h 6858000"/>
              <a:gd name="connsiteX120" fmla="*/ 538122 w 1605470"/>
              <a:gd name="connsiteY120" fmla="*/ 2381443 h 6858000"/>
              <a:gd name="connsiteX121" fmla="*/ 514451 w 1605470"/>
              <a:gd name="connsiteY121" fmla="*/ 2261920 h 6858000"/>
              <a:gd name="connsiteX122" fmla="*/ 504338 w 1605470"/>
              <a:gd name="connsiteY122" fmla="*/ 2195378 h 6858000"/>
              <a:gd name="connsiteX123" fmla="*/ 488555 w 1605470"/>
              <a:gd name="connsiteY123" fmla="*/ 2155135 h 6858000"/>
              <a:gd name="connsiteX124" fmla="*/ 486013 w 1605470"/>
              <a:gd name="connsiteY124" fmla="*/ 2118008 h 6858000"/>
              <a:gd name="connsiteX125" fmla="*/ 487006 w 1605470"/>
              <a:gd name="connsiteY125" fmla="*/ 2050531 h 6858000"/>
              <a:gd name="connsiteX126" fmla="*/ 478812 w 1605470"/>
              <a:gd name="connsiteY126" fmla="*/ 1963269 h 6858000"/>
              <a:gd name="connsiteX127" fmla="*/ 459990 w 1605470"/>
              <a:gd name="connsiteY127" fmla="*/ 1906352 h 6858000"/>
              <a:gd name="connsiteX128" fmla="*/ 436547 w 1605470"/>
              <a:gd name="connsiteY128" fmla="*/ 1861531 h 6858000"/>
              <a:gd name="connsiteX129" fmla="*/ 390346 w 1605470"/>
              <a:gd name="connsiteY129" fmla="*/ 1732919 h 6858000"/>
              <a:gd name="connsiteX130" fmla="*/ 362657 w 1605470"/>
              <a:gd name="connsiteY130" fmla="*/ 1663540 h 6858000"/>
              <a:gd name="connsiteX131" fmla="*/ 361783 w 1605470"/>
              <a:gd name="connsiteY131" fmla="*/ 1615777 h 6858000"/>
              <a:gd name="connsiteX132" fmla="*/ 342578 w 1605470"/>
              <a:gd name="connsiteY132" fmla="*/ 1563678 h 6858000"/>
              <a:gd name="connsiteX133" fmla="*/ 355658 w 1605470"/>
              <a:gd name="connsiteY133" fmla="*/ 1519474 h 6858000"/>
              <a:gd name="connsiteX134" fmla="*/ 348400 w 1605470"/>
              <a:gd name="connsiteY134" fmla="*/ 1477995 h 6858000"/>
              <a:gd name="connsiteX135" fmla="*/ 334485 w 1605470"/>
              <a:gd name="connsiteY135" fmla="*/ 1373769 h 6858000"/>
              <a:gd name="connsiteX136" fmla="*/ 342792 w 1605470"/>
              <a:gd name="connsiteY136" fmla="*/ 1307086 h 6858000"/>
              <a:gd name="connsiteX137" fmla="*/ 343980 w 1605470"/>
              <a:gd name="connsiteY137" fmla="*/ 1189033 h 6858000"/>
              <a:gd name="connsiteX138" fmla="*/ 348665 w 1605470"/>
              <a:gd name="connsiteY138" fmla="*/ 1168288 h 6858000"/>
              <a:gd name="connsiteX139" fmla="*/ 340947 w 1605470"/>
              <a:gd name="connsiteY139" fmla="*/ 1142577 h 6858000"/>
              <a:gd name="connsiteX140" fmla="*/ 330253 w 1605470"/>
              <a:gd name="connsiteY140" fmla="*/ 1088484 h 6858000"/>
              <a:gd name="connsiteX141" fmla="*/ 318989 w 1605470"/>
              <a:gd name="connsiteY141" fmla="*/ 1016103 h 6858000"/>
              <a:gd name="connsiteX142" fmla="*/ 320445 w 1605470"/>
              <a:gd name="connsiteY142" fmla="*/ 932283 h 6858000"/>
              <a:gd name="connsiteX143" fmla="*/ 322681 w 1605470"/>
              <a:gd name="connsiteY143" fmla="*/ 915925 h 6858000"/>
              <a:gd name="connsiteX144" fmla="*/ 315310 w 1605470"/>
              <a:gd name="connsiteY144" fmla="*/ 896999 h 6858000"/>
              <a:gd name="connsiteX145" fmla="*/ 284718 w 1605470"/>
              <a:gd name="connsiteY145" fmla="*/ 821517 h 6858000"/>
              <a:gd name="connsiteX146" fmla="*/ 263668 w 1605470"/>
              <a:gd name="connsiteY146" fmla="*/ 751353 h 6858000"/>
              <a:gd name="connsiteX147" fmla="*/ 263226 w 1605470"/>
              <a:gd name="connsiteY147" fmla="*/ 721230 h 6858000"/>
              <a:gd name="connsiteX148" fmla="*/ 248897 w 1605470"/>
              <a:gd name="connsiteY148" fmla="*/ 681659 h 6858000"/>
              <a:gd name="connsiteX149" fmla="*/ 234316 w 1605470"/>
              <a:gd name="connsiteY149" fmla="*/ 635218 h 6858000"/>
              <a:gd name="connsiteX150" fmla="*/ 239327 w 1605470"/>
              <a:gd name="connsiteY150" fmla="*/ 613763 h 6858000"/>
              <a:gd name="connsiteX151" fmla="*/ 225269 w 1605470"/>
              <a:gd name="connsiteY151" fmla="*/ 598582 h 6858000"/>
              <a:gd name="connsiteX152" fmla="*/ 224950 w 1605470"/>
              <a:gd name="connsiteY152" fmla="*/ 576846 h 6858000"/>
              <a:gd name="connsiteX153" fmla="*/ 204576 w 1605470"/>
              <a:gd name="connsiteY153" fmla="*/ 530055 h 6858000"/>
              <a:gd name="connsiteX154" fmla="*/ 219064 w 1605470"/>
              <a:gd name="connsiteY154" fmla="*/ 469651 h 6858000"/>
              <a:gd name="connsiteX155" fmla="*/ 195012 w 1605470"/>
              <a:gd name="connsiteY155" fmla="*/ 448559 h 6858000"/>
              <a:gd name="connsiteX156" fmla="*/ 201434 w 1605470"/>
              <a:gd name="connsiteY156" fmla="*/ 441529 h 6858000"/>
              <a:gd name="connsiteX157" fmla="*/ 200655 w 1605470"/>
              <a:gd name="connsiteY157" fmla="*/ 428927 h 6858000"/>
              <a:gd name="connsiteX158" fmla="*/ 190059 w 1605470"/>
              <a:gd name="connsiteY158" fmla="*/ 430161 h 6858000"/>
              <a:gd name="connsiteX159" fmla="*/ 167079 w 1605470"/>
              <a:gd name="connsiteY159" fmla="*/ 367211 h 6858000"/>
              <a:gd name="connsiteX160" fmla="*/ 124571 w 1605470"/>
              <a:gd name="connsiteY160" fmla="*/ 302178 h 6858000"/>
              <a:gd name="connsiteX161" fmla="*/ 103243 w 1605470"/>
              <a:gd name="connsiteY161" fmla="*/ 211375 h 6858000"/>
              <a:gd name="connsiteX162" fmla="*/ 94571 w 1605470"/>
              <a:gd name="connsiteY162" fmla="*/ 184179 h 6858000"/>
              <a:gd name="connsiteX163" fmla="*/ 13437 w 1605470"/>
              <a:gd name="connsiteY163" fmla="*/ 19287 h 6858000"/>
              <a:gd name="connsiteX164" fmla="*/ 0 w 1605470"/>
              <a:gd name="connsiteY16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49397 w 1605470"/>
              <a:gd name="connsiteY97" fmla="*/ 3307769 h 6858000"/>
              <a:gd name="connsiteX98" fmla="*/ 766960 w 1605470"/>
              <a:gd name="connsiteY98" fmla="*/ 3250522 h 6858000"/>
              <a:gd name="connsiteX99" fmla="*/ 767385 w 1605470"/>
              <a:gd name="connsiteY99" fmla="*/ 3229163 h 6858000"/>
              <a:gd name="connsiteX100" fmla="*/ 769208 w 1605470"/>
              <a:gd name="connsiteY100" fmla="*/ 3217217 h 6858000"/>
              <a:gd name="connsiteX101" fmla="*/ 770350 w 1605470"/>
              <a:gd name="connsiteY101" fmla="*/ 3216125 h 6858000"/>
              <a:gd name="connsiteX102" fmla="*/ 756043 w 1605470"/>
              <a:gd name="connsiteY102" fmla="*/ 3183755 h 6858000"/>
              <a:gd name="connsiteX103" fmla="*/ 756544 w 1605470"/>
              <a:gd name="connsiteY103" fmla="*/ 3178642 h 6858000"/>
              <a:gd name="connsiteX104" fmla="*/ 744144 w 1605470"/>
              <a:gd name="connsiteY104" fmla="*/ 3158586 h 6858000"/>
              <a:gd name="connsiteX105" fmla="*/ 739378 w 1605470"/>
              <a:gd name="connsiteY105" fmla="*/ 3147669 h 6858000"/>
              <a:gd name="connsiteX106" fmla="*/ 734648 w 1605470"/>
              <a:gd name="connsiteY106" fmla="*/ 3145733 h 6858000"/>
              <a:gd name="connsiteX107" fmla="*/ 729329 w 1605470"/>
              <a:gd name="connsiteY107" fmla="*/ 3129034 h 6858000"/>
              <a:gd name="connsiteX108" fmla="*/ 729994 w 1605470"/>
              <a:gd name="connsiteY108" fmla="*/ 3126682 h 6858000"/>
              <a:gd name="connsiteX109" fmla="*/ 720862 w 1605470"/>
              <a:gd name="connsiteY109" fmla="*/ 3114519 h 6858000"/>
              <a:gd name="connsiteX110" fmla="*/ 707471 w 1605470"/>
              <a:gd name="connsiteY110" fmla="*/ 3106272 h 6858000"/>
              <a:gd name="connsiteX111" fmla="*/ 680201 w 1605470"/>
              <a:gd name="connsiteY111" fmla="*/ 2958185 h 6858000"/>
              <a:gd name="connsiteX112" fmla="*/ 622815 w 1605470"/>
              <a:gd name="connsiteY112" fmla="*/ 2762989 h 6858000"/>
              <a:gd name="connsiteX113" fmla="*/ 571733 w 1605470"/>
              <a:gd name="connsiteY113" fmla="*/ 2554718 h 6858000"/>
              <a:gd name="connsiteX114" fmla="*/ 551827 w 1605470"/>
              <a:gd name="connsiteY114" fmla="*/ 2485734 h 6858000"/>
              <a:gd name="connsiteX115" fmla="*/ 542550 w 1605470"/>
              <a:gd name="connsiteY115" fmla="*/ 2447068 h 6858000"/>
              <a:gd name="connsiteX116" fmla="*/ 529511 w 1605470"/>
              <a:gd name="connsiteY116" fmla="*/ 2425819 h 6858000"/>
              <a:gd name="connsiteX117" fmla="*/ 528878 w 1605470"/>
              <a:gd name="connsiteY117" fmla="*/ 2408971 h 6858000"/>
              <a:gd name="connsiteX118" fmla="*/ 535510 w 1605470"/>
              <a:gd name="connsiteY118" fmla="*/ 2402874 h 6858000"/>
              <a:gd name="connsiteX119" fmla="*/ 538122 w 1605470"/>
              <a:gd name="connsiteY119" fmla="*/ 2381443 h 6858000"/>
              <a:gd name="connsiteX120" fmla="*/ 514451 w 1605470"/>
              <a:gd name="connsiteY120" fmla="*/ 2261920 h 6858000"/>
              <a:gd name="connsiteX121" fmla="*/ 504338 w 1605470"/>
              <a:gd name="connsiteY121" fmla="*/ 2195378 h 6858000"/>
              <a:gd name="connsiteX122" fmla="*/ 488555 w 1605470"/>
              <a:gd name="connsiteY122" fmla="*/ 2155135 h 6858000"/>
              <a:gd name="connsiteX123" fmla="*/ 486013 w 1605470"/>
              <a:gd name="connsiteY123" fmla="*/ 2118008 h 6858000"/>
              <a:gd name="connsiteX124" fmla="*/ 487006 w 1605470"/>
              <a:gd name="connsiteY124" fmla="*/ 2050531 h 6858000"/>
              <a:gd name="connsiteX125" fmla="*/ 478812 w 1605470"/>
              <a:gd name="connsiteY125" fmla="*/ 1963269 h 6858000"/>
              <a:gd name="connsiteX126" fmla="*/ 459990 w 1605470"/>
              <a:gd name="connsiteY126" fmla="*/ 1906352 h 6858000"/>
              <a:gd name="connsiteX127" fmla="*/ 436547 w 1605470"/>
              <a:gd name="connsiteY127" fmla="*/ 1861531 h 6858000"/>
              <a:gd name="connsiteX128" fmla="*/ 390346 w 1605470"/>
              <a:gd name="connsiteY128" fmla="*/ 1732919 h 6858000"/>
              <a:gd name="connsiteX129" fmla="*/ 362657 w 1605470"/>
              <a:gd name="connsiteY129" fmla="*/ 1663540 h 6858000"/>
              <a:gd name="connsiteX130" fmla="*/ 361783 w 1605470"/>
              <a:gd name="connsiteY130" fmla="*/ 1615777 h 6858000"/>
              <a:gd name="connsiteX131" fmla="*/ 342578 w 1605470"/>
              <a:gd name="connsiteY131" fmla="*/ 1563678 h 6858000"/>
              <a:gd name="connsiteX132" fmla="*/ 355658 w 1605470"/>
              <a:gd name="connsiteY132" fmla="*/ 1519474 h 6858000"/>
              <a:gd name="connsiteX133" fmla="*/ 348400 w 1605470"/>
              <a:gd name="connsiteY133" fmla="*/ 1477995 h 6858000"/>
              <a:gd name="connsiteX134" fmla="*/ 334485 w 1605470"/>
              <a:gd name="connsiteY134" fmla="*/ 1373769 h 6858000"/>
              <a:gd name="connsiteX135" fmla="*/ 342792 w 1605470"/>
              <a:gd name="connsiteY135" fmla="*/ 1307086 h 6858000"/>
              <a:gd name="connsiteX136" fmla="*/ 343980 w 1605470"/>
              <a:gd name="connsiteY136" fmla="*/ 1189033 h 6858000"/>
              <a:gd name="connsiteX137" fmla="*/ 348665 w 1605470"/>
              <a:gd name="connsiteY137" fmla="*/ 1168288 h 6858000"/>
              <a:gd name="connsiteX138" fmla="*/ 340947 w 1605470"/>
              <a:gd name="connsiteY138" fmla="*/ 1142577 h 6858000"/>
              <a:gd name="connsiteX139" fmla="*/ 330253 w 1605470"/>
              <a:gd name="connsiteY139" fmla="*/ 1088484 h 6858000"/>
              <a:gd name="connsiteX140" fmla="*/ 318989 w 1605470"/>
              <a:gd name="connsiteY140" fmla="*/ 1016103 h 6858000"/>
              <a:gd name="connsiteX141" fmla="*/ 320445 w 1605470"/>
              <a:gd name="connsiteY141" fmla="*/ 932283 h 6858000"/>
              <a:gd name="connsiteX142" fmla="*/ 322681 w 1605470"/>
              <a:gd name="connsiteY142" fmla="*/ 915925 h 6858000"/>
              <a:gd name="connsiteX143" fmla="*/ 315310 w 1605470"/>
              <a:gd name="connsiteY143" fmla="*/ 896999 h 6858000"/>
              <a:gd name="connsiteX144" fmla="*/ 284718 w 1605470"/>
              <a:gd name="connsiteY144" fmla="*/ 821517 h 6858000"/>
              <a:gd name="connsiteX145" fmla="*/ 263668 w 1605470"/>
              <a:gd name="connsiteY145" fmla="*/ 751353 h 6858000"/>
              <a:gd name="connsiteX146" fmla="*/ 263226 w 1605470"/>
              <a:gd name="connsiteY146" fmla="*/ 721230 h 6858000"/>
              <a:gd name="connsiteX147" fmla="*/ 248897 w 1605470"/>
              <a:gd name="connsiteY147" fmla="*/ 681659 h 6858000"/>
              <a:gd name="connsiteX148" fmla="*/ 234316 w 1605470"/>
              <a:gd name="connsiteY148" fmla="*/ 635218 h 6858000"/>
              <a:gd name="connsiteX149" fmla="*/ 239327 w 1605470"/>
              <a:gd name="connsiteY149" fmla="*/ 613763 h 6858000"/>
              <a:gd name="connsiteX150" fmla="*/ 225269 w 1605470"/>
              <a:gd name="connsiteY150" fmla="*/ 598582 h 6858000"/>
              <a:gd name="connsiteX151" fmla="*/ 224950 w 1605470"/>
              <a:gd name="connsiteY151" fmla="*/ 576846 h 6858000"/>
              <a:gd name="connsiteX152" fmla="*/ 204576 w 1605470"/>
              <a:gd name="connsiteY152" fmla="*/ 530055 h 6858000"/>
              <a:gd name="connsiteX153" fmla="*/ 219064 w 1605470"/>
              <a:gd name="connsiteY153" fmla="*/ 469651 h 6858000"/>
              <a:gd name="connsiteX154" fmla="*/ 195012 w 1605470"/>
              <a:gd name="connsiteY154" fmla="*/ 448559 h 6858000"/>
              <a:gd name="connsiteX155" fmla="*/ 201434 w 1605470"/>
              <a:gd name="connsiteY155" fmla="*/ 441529 h 6858000"/>
              <a:gd name="connsiteX156" fmla="*/ 200655 w 1605470"/>
              <a:gd name="connsiteY156" fmla="*/ 428927 h 6858000"/>
              <a:gd name="connsiteX157" fmla="*/ 190059 w 1605470"/>
              <a:gd name="connsiteY157" fmla="*/ 430161 h 6858000"/>
              <a:gd name="connsiteX158" fmla="*/ 167079 w 1605470"/>
              <a:gd name="connsiteY158" fmla="*/ 367211 h 6858000"/>
              <a:gd name="connsiteX159" fmla="*/ 124571 w 1605470"/>
              <a:gd name="connsiteY159" fmla="*/ 302178 h 6858000"/>
              <a:gd name="connsiteX160" fmla="*/ 103243 w 1605470"/>
              <a:gd name="connsiteY160" fmla="*/ 211375 h 6858000"/>
              <a:gd name="connsiteX161" fmla="*/ 94571 w 1605470"/>
              <a:gd name="connsiteY161" fmla="*/ 184179 h 6858000"/>
              <a:gd name="connsiteX162" fmla="*/ 13437 w 1605470"/>
              <a:gd name="connsiteY162" fmla="*/ 19287 h 6858000"/>
              <a:gd name="connsiteX163" fmla="*/ 0 w 1605470"/>
              <a:gd name="connsiteY16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70350 w 1605470"/>
              <a:gd name="connsiteY100" fmla="*/ 3216125 h 6858000"/>
              <a:gd name="connsiteX101" fmla="*/ 756043 w 1605470"/>
              <a:gd name="connsiteY101" fmla="*/ 3183755 h 6858000"/>
              <a:gd name="connsiteX102" fmla="*/ 756544 w 1605470"/>
              <a:gd name="connsiteY102" fmla="*/ 3178642 h 6858000"/>
              <a:gd name="connsiteX103" fmla="*/ 744144 w 1605470"/>
              <a:gd name="connsiteY103" fmla="*/ 3158586 h 6858000"/>
              <a:gd name="connsiteX104" fmla="*/ 739378 w 1605470"/>
              <a:gd name="connsiteY104" fmla="*/ 3147669 h 6858000"/>
              <a:gd name="connsiteX105" fmla="*/ 734648 w 1605470"/>
              <a:gd name="connsiteY105" fmla="*/ 3145733 h 6858000"/>
              <a:gd name="connsiteX106" fmla="*/ 729329 w 1605470"/>
              <a:gd name="connsiteY106" fmla="*/ 3129034 h 6858000"/>
              <a:gd name="connsiteX107" fmla="*/ 729994 w 1605470"/>
              <a:gd name="connsiteY107" fmla="*/ 3126682 h 6858000"/>
              <a:gd name="connsiteX108" fmla="*/ 720862 w 1605470"/>
              <a:gd name="connsiteY108" fmla="*/ 3114519 h 6858000"/>
              <a:gd name="connsiteX109" fmla="*/ 707471 w 1605470"/>
              <a:gd name="connsiteY109" fmla="*/ 3106272 h 6858000"/>
              <a:gd name="connsiteX110" fmla="*/ 680201 w 1605470"/>
              <a:gd name="connsiteY110" fmla="*/ 2958185 h 6858000"/>
              <a:gd name="connsiteX111" fmla="*/ 622815 w 1605470"/>
              <a:gd name="connsiteY111" fmla="*/ 2762989 h 6858000"/>
              <a:gd name="connsiteX112" fmla="*/ 571733 w 1605470"/>
              <a:gd name="connsiteY112" fmla="*/ 2554718 h 6858000"/>
              <a:gd name="connsiteX113" fmla="*/ 551827 w 1605470"/>
              <a:gd name="connsiteY113" fmla="*/ 2485734 h 6858000"/>
              <a:gd name="connsiteX114" fmla="*/ 542550 w 1605470"/>
              <a:gd name="connsiteY114" fmla="*/ 2447068 h 6858000"/>
              <a:gd name="connsiteX115" fmla="*/ 529511 w 1605470"/>
              <a:gd name="connsiteY115" fmla="*/ 2425819 h 6858000"/>
              <a:gd name="connsiteX116" fmla="*/ 528878 w 1605470"/>
              <a:gd name="connsiteY116" fmla="*/ 2408971 h 6858000"/>
              <a:gd name="connsiteX117" fmla="*/ 535510 w 1605470"/>
              <a:gd name="connsiteY117" fmla="*/ 2402874 h 6858000"/>
              <a:gd name="connsiteX118" fmla="*/ 538122 w 1605470"/>
              <a:gd name="connsiteY118" fmla="*/ 2381443 h 6858000"/>
              <a:gd name="connsiteX119" fmla="*/ 514451 w 1605470"/>
              <a:gd name="connsiteY119" fmla="*/ 2261920 h 6858000"/>
              <a:gd name="connsiteX120" fmla="*/ 504338 w 1605470"/>
              <a:gd name="connsiteY120" fmla="*/ 2195378 h 6858000"/>
              <a:gd name="connsiteX121" fmla="*/ 488555 w 1605470"/>
              <a:gd name="connsiteY121" fmla="*/ 2155135 h 6858000"/>
              <a:gd name="connsiteX122" fmla="*/ 486013 w 1605470"/>
              <a:gd name="connsiteY122" fmla="*/ 2118008 h 6858000"/>
              <a:gd name="connsiteX123" fmla="*/ 487006 w 1605470"/>
              <a:gd name="connsiteY123" fmla="*/ 2050531 h 6858000"/>
              <a:gd name="connsiteX124" fmla="*/ 478812 w 1605470"/>
              <a:gd name="connsiteY124" fmla="*/ 1963269 h 6858000"/>
              <a:gd name="connsiteX125" fmla="*/ 459990 w 1605470"/>
              <a:gd name="connsiteY125" fmla="*/ 1906352 h 6858000"/>
              <a:gd name="connsiteX126" fmla="*/ 436547 w 1605470"/>
              <a:gd name="connsiteY126" fmla="*/ 1861531 h 6858000"/>
              <a:gd name="connsiteX127" fmla="*/ 390346 w 1605470"/>
              <a:gd name="connsiteY127" fmla="*/ 1732919 h 6858000"/>
              <a:gd name="connsiteX128" fmla="*/ 362657 w 1605470"/>
              <a:gd name="connsiteY128" fmla="*/ 1663540 h 6858000"/>
              <a:gd name="connsiteX129" fmla="*/ 361783 w 1605470"/>
              <a:gd name="connsiteY129" fmla="*/ 1615777 h 6858000"/>
              <a:gd name="connsiteX130" fmla="*/ 342578 w 1605470"/>
              <a:gd name="connsiteY130" fmla="*/ 1563678 h 6858000"/>
              <a:gd name="connsiteX131" fmla="*/ 355658 w 1605470"/>
              <a:gd name="connsiteY131" fmla="*/ 1519474 h 6858000"/>
              <a:gd name="connsiteX132" fmla="*/ 348400 w 1605470"/>
              <a:gd name="connsiteY132" fmla="*/ 1477995 h 6858000"/>
              <a:gd name="connsiteX133" fmla="*/ 334485 w 1605470"/>
              <a:gd name="connsiteY133" fmla="*/ 1373769 h 6858000"/>
              <a:gd name="connsiteX134" fmla="*/ 342792 w 1605470"/>
              <a:gd name="connsiteY134" fmla="*/ 1307086 h 6858000"/>
              <a:gd name="connsiteX135" fmla="*/ 343980 w 1605470"/>
              <a:gd name="connsiteY135" fmla="*/ 1189033 h 6858000"/>
              <a:gd name="connsiteX136" fmla="*/ 348665 w 1605470"/>
              <a:gd name="connsiteY136" fmla="*/ 1168288 h 6858000"/>
              <a:gd name="connsiteX137" fmla="*/ 340947 w 1605470"/>
              <a:gd name="connsiteY137" fmla="*/ 1142577 h 6858000"/>
              <a:gd name="connsiteX138" fmla="*/ 330253 w 1605470"/>
              <a:gd name="connsiteY138" fmla="*/ 1088484 h 6858000"/>
              <a:gd name="connsiteX139" fmla="*/ 318989 w 1605470"/>
              <a:gd name="connsiteY139" fmla="*/ 1016103 h 6858000"/>
              <a:gd name="connsiteX140" fmla="*/ 320445 w 1605470"/>
              <a:gd name="connsiteY140" fmla="*/ 932283 h 6858000"/>
              <a:gd name="connsiteX141" fmla="*/ 322681 w 1605470"/>
              <a:gd name="connsiteY141" fmla="*/ 915925 h 6858000"/>
              <a:gd name="connsiteX142" fmla="*/ 315310 w 1605470"/>
              <a:gd name="connsiteY142" fmla="*/ 896999 h 6858000"/>
              <a:gd name="connsiteX143" fmla="*/ 284718 w 1605470"/>
              <a:gd name="connsiteY143" fmla="*/ 821517 h 6858000"/>
              <a:gd name="connsiteX144" fmla="*/ 263668 w 1605470"/>
              <a:gd name="connsiteY144" fmla="*/ 751353 h 6858000"/>
              <a:gd name="connsiteX145" fmla="*/ 263226 w 1605470"/>
              <a:gd name="connsiteY145" fmla="*/ 721230 h 6858000"/>
              <a:gd name="connsiteX146" fmla="*/ 248897 w 1605470"/>
              <a:gd name="connsiteY146" fmla="*/ 681659 h 6858000"/>
              <a:gd name="connsiteX147" fmla="*/ 234316 w 1605470"/>
              <a:gd name="connsiteY147" fmla="*/ 635218 h 6858000"/>
              <a:gd name="connsiteX148" fmla="*/ 239327 w 1605470"/>
              <a:gd name="connsiteY148" fmla="*/ 613763 h 6858000"/>
              <a:gd name="connsiteX149" fmla="*/ 225269 w 1605470"/>
              <a:gd name="connsiteY149" fmla="*/ 598582 h 6858000"/>
              <a:gd name="connsiteX150" fmla="*/ 224950 w 1605470"/>
              <a:gd name="connsiteY150" fmla="*/ 576846 h 6858000"/>
              <a:gd name="connsiteX151" fmla="*/ 204576 w 1605470"/>
              <a:gd name="connsiteY151" fmla="*/ 530055 h 6858000"/>
              <a:gd name="connsiteX152" fmla="*/ 219064 w 1605470"/>
              <a:gd name="connsiteY152" fmla="*/ 469651 h 6858000"/>
              <a:gd name="connsiteX153" fmla="*/ 195012 w 1605470"/>
              <a:gd name="connsiteY153" fmla="*/ 448559 h 6858000"/>
              <a:gd name="connsiteX154" fmla="*/ 201434 w 1605470"/>
              <a:gd name="connsiteY154" fmla="*/ 441529 h 6858000"/>
              <a:gd name="connsiteX155" fmla="*/ 200655 w 1605470"/>
              <a:gd name="connsiteY155" fmla="*/ 428927 h 6858000"/>
              <a:gd name="connsiteX156" fmla="*/ 190059 w 1605470"/>
              <a:gd name="connsiteY156" fmla="*/ 430161 h 6858000"/>
              <a:gd name="connsiteX157" fmla="*/ 167079 w 1605470"/>
              <a:gd name="connsiteY157" fmla="*/ 367211 h 6858000"/>
              <a:gd name="connsiteX158" fmla="*/ 124571 w 1605470"/>
              <a:gd name="connsiteY158" fmla="*/ 302178 h 6858000"/>
              <a:gd name="connsiteX159" fmla="*/ 103243 w 1605470"/>
              <a:gd name="connsiteY159" fmla="*/ 211375 h 6858000"/>
              <a:gd name="connsiteX160" fmla="*/ 94571 w 1605470"/>
              <a:gd name="connsiteY160" fmla="*/ 184179 h 6858000"/>
              <a:gd name="connsiteX161" fmla="*/ 13437 w 1605470"/>
              <a:gd name="connsiteY161" fmla="*/ 19287 h 6858000"/>
              <a:gd name="connsiteX162" fmla="*/ 0 w 1605470"/>
              <a:gd name="connsiteY16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70350 w 1605470"/>
              <a:gd name="connsiteY100" fmla="*/ 3216125 h 6858000"/>
              <a:gd name="connsiteX101" fmla="*/ 756043 w 1605470"/>
              <a:gd name="connsiteY101" fmla="*/ 3183755 h 6858000"/>
              <a:gd name="connsiteX102" fmla="*/ 756544 w 1605470"/>
              <a:gd name="connsiteY102" fmla="*/ 3178642 h 6858000"/>
              <a:gd name="connsiteX103" fmla="*/ 744144 w 1605470"/>
              <a:gd name="connsiteY103" fmla="*/ 3158586 h 6858000"/>
              <a:gd name="connsiteX104" fmla="*/ 739378 w 1605470"/>
              <a:gd name="connsiteY104" fmla="*/ 3147669 h 6858000"/>
              <a:gd name="connsiteX105" fmla="*/ 734648 w 1605470"/>
              <a:gd name="connsiteY105" fmla="*/ 3145733 h 6858000"/>
              <a:gd name="connsiteX106" fmla="*/ 729329 w 1605470"/>
              <a:gd name="connsiteY106" fmla="*/ 3129034 h 6858000"/>
              <a:gd name="connsiteX107" fmla="*/ 729994 w 1605470"/>
              <a:gd name="connsiteY107" fmla="*/ 3126682 h 6858000"/>
              <a:gd name="connsiteX108" fmla="*/ 720862 w 1605470"/>
              <a:gd name="connsiteY108" fmla="*/ 3114519 h 6858000"/>
              <a:gd name="connsiteX109" fmla="*/ 707471 w 1605470"/>
              <a:gd name="connsiteY109" fmla="*/ 3106272 h 6858000"/>
              <a:gd name="connsiteX110" fmla="*/ 680201 w 1605470"/>
              <a:gd name="connsiteY110" fmla="*/ 2958185 h 6858000"/>
              <a:gd name="connsiteX111" fmla="*/ 622815 w 1605470"/>
              <a:gd name="connsiteY111" fmla="*/ 2762989 h 6858000"/>
              <a:gd name="connsiteX112" fmla="*/ 571733 w 1605470"/>
              <a:gd name="connsiteY112" fmla="*/ 2554718 h 6858000"/>
              <a:gd name="connsiteX113" fmla="*/ 551827 w 1605470"/>
              <a:gd name="connsiteY113" fmla="*/ 2485734 h 6858000"/>
              <a:gd name="connsiteX114" fmla="*/ 542550 w 1605470"/>
              <a:gd name="connsiteY114" fmla="*/ 2447068 h 6858000"/>
              <a:gd name="connsiteX115" fmla="*/ 529511 w 1605470"/>
              <a:gd name="connsiteY115" fmla="*/ 2425819 h 6858000"/>
              <a:gd name="connsiteX116" fmla="*/ 535510 w 1605470"/>
              <a:gd name="connsiteY116" fmla="*/ 2402874 h 6858000"/>
              <a:gd name="connsiteX117" fmla="*/ 538122 w 1605470"/>
              <a:gd name="connsiteY117" fmla="*/ 2381443 h 6858000"/>
              <a:gd name="connsiteX118" fmla="*/ 514451 w 1605470"/>
              <a:gd name="connsiteY118" fmla="*/ 2261920 h 6858000"/>
              <a:gd name="connsiteX119" fmla="*/ 504338 w 1605470"/>
              <a:gd name="connsiteY119" fmla="*/ 2195378 h 6858000"/>
              <a:gd name="connsiteX120" fmla="*/ 488555 w 1605470"/>
              <a:gd name="connsiteY120" fmla="*/ 2155135 h 6858000"/>
              <a:gd name="connsiteX121" fmla="*/ 486013 w 1605470"/>
              <a:gd name="connsiteY121" fmla="*/ 2118008 h 6858000"/>
              <a:gd name="connsiteX122" fmla="*/ 487006 w 1605470"/>
              <a:gd name="connsiteY122" fmla="*/ 2050531 h 6858000"/>
              <a:gd name="connsiteX123" fmla="*/ 478812 w 1605470"/>
              <a:gd name="connsiteY123" fmla="*/ 1963269 h 6858000"/>
              <a:gd name="connsiteX124" fmla="*/ 459990 w 1605470"/>
              <a:gd name="connsiteY124" fmla="*/ 1906352 h 6858000"/>
              <a:gd name="connsiteX125" fmla="*/ 436547 w 1605470"/>
              <a:gd name="connsiteY125" fmla="*/ 1861531 h 6858000"/>
              <a:gd name="connsiteX126" fmla="*/ 390346 w 1605470"/>
              <a:gd name="connsiteY126" fmla="*/ 1732919 h 6858000"/>
              <a:gd name="connsiteX127" fmla="*/ 362657 w 1605470"/>
              <a:gd name="connsiteY127" fmla="*/ 1663540 h 6858000"/>
              <a:gd name="connsiteX128" fmla="*/ 361783 w 1605470"/>
              <a:gd name="connsiteY128" fmla="*/ 1615777 h 6858000"/>
              <a:gd name="connsiteX129" fmla="*/ 342578 w 1605470"/>
              <a:gd name="connsiteY129" fmla="*/ 1563678 h 6858000"/>
              <a:gd name="connsiteX130" fmla="*/ 355658 w 1605470"/>
              <a:gd name="connsiteY130" fmla="*/ 1519474 h 6858000"/>
              <a:gd name="connsiteX131" fmla="*/ 348400 w 1605470"/>
              <a:gd name="connsiteY131" fmla="*/ 1477995 h 6858000"/>
              <a:gd name="connsiteX132" fmla="*/ 334485 w 1605470"/>
              <a:gd name="connsiteY132" fmla="*/ 1373769 h 6858000"/>
              <a:gd name="connsiteX133" fmla="*/ 342792 w 1605470"/>
              <a:gd name="connsiteY133" fmla="*/ 1307086 h 6858000"/>
              <a:gd name="connsiteX134" fmla="*/ 343980 w 1605470"/>
              <a:gd name="connsiteY134" fmla="*/ 1189033 h 6858000"/>
              <a:gd name="connsiteX135" fmla="*/ 348665 w 1605470"/>
              <a:gd name="connsiteY135" fmla="*/ 1168288 h 6858000"/>
              <a:gd name="connsiteX136" fmla="*/ 340947 w 1605470"/>
              <a:gd name="connsiteY136" fmla="*/ 1142577 h 6858000"/>
              <a:gd name="connsiteX137" fmla="*/ 330253 w 1605470"/>
              <a:gd name="connsiteY137" fmla="*/ 1088484 h 6858000"/>
              <a:gd name="connsiteX138" fmla="*/ 318989 w 1605470"/>
              <a:gd name="connsiteY138" fmla="*/ 1016103 h 6858000"/>
              <a:gd name="connsiteX139" fmla="*/ 320445 w 1605470"/>
              <a:gd name="connsiteY139" fmla="*/ 932283 h 6858000"/>
              <a:gd name="connsiteX140" fmla="*/ 322681 w 1605470"/>
              <a:gd name="connsiteY140" fmla="*/ 915925 h 6858000"/>
              <a:gd name="connsiteX141" fmla="*/ 315310 w 1605470"/>
              <a:gd name="connsiteY141" fmla="*/ 896999 h 6858000"/>
              <a:gd name="connsiteX142" fmla="*/ 284718 w 1605470"/>
              <a:gd name="connsiteY142" fmla="*/ 821517 h 6858000"/>
              <a:gd name="connsiteX143" fmla="*/ 263668 w 1605470"/>
              <a:gd name="connsiteY143" fmla="*/ 751353 h 6858000"/>
              <a:gd name="connsiteX144" fmla="*/ 263226 w 1605470"/>
              <a:gd name="connsiteY144" fmla="*/ 721230 h 6858000"/>
              <a:gd name="connsiteX145" fmla="*/ 248897 w 1605470"/>
              <a:gd name="connsiteY145" fmla="*/ 681659 h 6858000"/>
              <a:gd name="connsiteX146" fmla="*/ 234316 w 1605470"/>
              <a:gd name="connsiteY146" fmla="*/ 635218 h 6858000"/>
              <a:gd name="connsiteX147" fmla="*/ 239327 w 1605470"/>
              <a:gd name="connsiteY147" fmla="*/ 613763 h 6858000"/>
              <a:gd name="connsiteX148" fmla="*/ 225269 w 1605470"/>
              <a:gd name="connsiteY148" fmla="*/ 598582 h 6858000"/>
              <a:gd name="connsiteX149" fmla="*/ 224950 w 1605470"/>
              <a:gd name="connsiteY149" fmla="*/ 576846 h 6858000"/>
              <a:gd name="connsiteX150" fmla="*/ 204576 w 1605470"/>
              <a:gd name="connsiteY150" fmla="*/ 530055 h 6858000"/>
              <a:gd name="connsiteX151" fmla="*/ 219064 w 1605470"/>
              <a:gd name="connsiteY151" fmla="*/ 469651 h 6858000"/>
              <a:gd name="connsiteX152" fmla="*/ 195012 w 1605470"/>
              <a:gd name="connsiteY152" fmla="*/ 448559 h 6858000"/>
              <a:gd name="connsiteX153" fmla="*/ 201434 w 1605470"/>
              <a:gd name="connsiteY153" fmla="*/ 441529 h 6858000"/>
              <a:gd name="connsiteX154" fmla="*/ 200655 w 1605470"/>
              <a:gd name="connsiteY154" fmla="*/ 428927 h 6858000"/>
              <a:gd name="connsiteX155" fmla="*/ 190059 w 1605470"/>
              <a:gd name="connsiteY155" fmla="*/ 430161 h 6858000"/>
              <a:gd name="connsiteX156" fmla="*/ 167079 w 1605470"/>
              <a:gd name="connsiteY156" fmla="*/ 367211 h 6858000"/>
              <a:gd name="connsiteX157" fmla="*/ 124571 w 1605470"/>
              <a:gd name="connsiteY157" fmla="*/ 302178 h 6858000"/>
              <a:gd name="connsiteX158" fmla="*/ 103243 w 1605470"/>
              <a:gd name="connsiteY158" fmla="*/ 211375 h 6858000"/>
              <a:gd name="connsiteX159" fmla="*/ 94571 w 1605470"/>
              <a:gd name="connsiteY159" fmla="*/ 184179 h 6858000"/>
              <a:gd name="connsiteX160" fmla="*/ 13437 w 1605470"/>
              <a:gd name="connsiteY160" fmla="*/ 19287 h 6858000"/>
              <a:gd name="connsiteX161" fmla="*/ 0 w 1605470"/>
              <a:gd name="connsiteY16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56043 w 1605470"/>
              <a:gd name="connsiteY100" fmla="*/ 3183755 h 6858000"/>
              <a:gd name="connsiteX101" fmla="*/ 756544 w 1605470"/>
              <a:gd name="connsiteY101" fmla="*/ 3178642 h 6858000"/>
              <a:gd name="connsiteX102" fmla="*/ 744144 w 1605470"/>
              <a:gd name="connsiteY102" fmla="*/ 3158586 h 6858000"/>
              <a:gd name="connsiteX103" fmla="*/ 739378 w 1605470"/>
              <a:gd name="connsiteY103" fmla="*/ 3147669 h 6858000"/>
              <a:gd name="connsiteX104" fmla="*/ 734648 w 1605470"/>
              <a:gd name="connsiteY104" fmla="*/ 3145733 h 6858000"/>
              <a:gd name="connsiteX105" fmla="*/ 729329 w 1605470"/>
              <a:gd name="connsiteY105" fmla="*/ 3129034 h 6858000"/>
              <a:gd name="connsiteX106" fmla="*/ 729994 w 1605470"/>
              <a:gd name="connsiteY106" fmla="*/ 3126682 h 6858000"/>
              <a:gd name="connsiteX107" fmla="*/ 720862 w 1605470"/>
              <a:gd name="connsiteY107" fmla="*/ 3114519 h 6858000"/>
              <a:gd name="connsiteX108" fmla="*/ 707471 w 1605470"/>
              <a:gd name="connsiteY108" fmla="*/ 3106272 h 6858000"/>
              <a:gd name="connsiteX109" fmla="*/ 680201 w 1605470"/>
              <a:gd name="connsiteY109" fmla="*/ 2958185 h 6858000"/>
              <a:gd name="connsiteX110" fmla="*/ 622815 w 1605470"/>
              <a:gd name="connsiteY110" fmla="*/ 2762989 h 6858000"/>
              <a:gd name="connsiteX111" fmla="*/ 571733 w 1605470"/>
              <a:gd name="connsiteY111" fmla="*/ 2554718 h 6858000"/>
              <a:gd name="connsiteX112" fmla="*/ 551827 w 1605470"/>
              <a:gd name="connsiteY112" fmla="*/ 2485734 h 6858000"/>
              <a:gd name="connsiteX113" fmla="*/ 542550 w 1605470"/>
              <a:gd name="connsiteY113" fmla="*/ 2447068 h 6858000"/>
              <a:gd name="connsiteX114" fmla="*/ 529511 w 1605470"/>
              <a:gd name="connsiteY114" fmla="*/ 2425819 h 6858000"/>
              <a:gd name="connsiteX115" fmla="*/ 535510 w 1605470"/>
              <a:gd name="connsiteY115" fmla="*/ 2402874 h 6858000"/>
              <a:gd name="connsiteX116" fmla="*/ 538122 w 1605470"/>
              <a:gd name="connsiteY116" fmla="*/ 2381443 h 6858000"/>
              <a:gd name="connsiteX117" fmla="*/ 514451 w 1605470"/>
              <a:gd name="connsiteY117" fmla="*/ 2261920 h 6858000"/>
              <a:gd name="connsiteX118" fmla="*/ 504338 w 1605470"/>
              <a:gd name="connsiteY118" fmla="*/ 2195378 h 6858000"/>
              <a:gd name="connsiteX119" fmla="*/ 488555 w 1605470"/>
              <a:gd name="connsiteY119" fmla="*/ 2155135 h 6858000"/>
              <a:gd name="connsiteX120" fmla="*/ 486013 w 1605470"/>
              <a:gd name="connsiteY120" fmla="*/ 2118008 h 6858000"/>
              <a:gd name="connsiteX121" fmla="*/ 487006 w 1605470"/>
              <a:gd name="connsiteY121" fmla="*/ 2050531 h 6858000"/>
              <a:gd name="connsiteX122" fmla="*/ 478812 w 1605470"/>
              <a:gd name="connsiteY122" fmla="*/ 1963269 h 6858000"/>
              <a:gd name="connsiteX123" fmla="*/ 459990 w 1605470"/>
              <a:gd name="connsiteY123" fmla="*/ 1906352 h 6858000"/>
              <a:gd name="connsiteX124" fmla="*/ 436547 w 1605470"/>
              <a:gd name="connsiteY124" fmla="*/ 1861531 h 6858000"/>
              <a:gd name="connsiteX125" fmla="*/ 390346 w 1605470"/>
              <a:gd name="connsiteY125" fmla="*/ 1732919 h 6858000"/>
              <a:gd name="connsiteX126" fmla="*/ 362657 w 1605470"/>
              <a:gd name="connsiteY126" fmla="*/ 1663540 h 6858000"/>
              <a:gd name="connsiteX127" fmla="*/ 361783 w 1605470"/>
              <a:gd name="connsiteY127" fmla="*/ 1615777 h 6858000"/>
              <a:gd name="connsiteX128" fmla="*/ 342578 w 1605470"/>
              <a:gd name="connsiteY128" fmla="*/ 1563678 h 6858000"/>
              <a:gd name="connsiteX129" fmla="*/ 355658 w 1605470"/>
              <a:gd name="connsiteY129" fmla="*/ 1519474 h 6858000"/>
              <a:gd name="connsiteX130" fmla="*/ 348400 w 1605470"/>
              <a:gd name="connsiteY130" fmla="*/ 1477995 h 6858000"/>
              <a:gd name="connsiteX131" fmla="*/ 334485 w 1605470"/>
              <a:gd name="connsiteY131" fmla="*/ 1373769 h 6858000"/>
              <a:gd name="connsiteX132" fmla="*/ 342792 w 1605470"/>
              <a:gd name="connsiteY132" fmla="*/ 1307086 h 6858000"/>
              <a:gd name="connsiteX133" fmla="*/ 343980 w 1605470"/>
              <a:gd name="connsiteY133" fmla="*/ 1189033 h 6858000"/>
              <a:gd name="connsiteX134" fmla="*/ 348665 w 1605470"/>
              <a:gd name="connsiteY134" fmla="*/ 1168288 h 6858000"/>
              <a:gd name="connsiteX135" fmla="*/ 340947 w 1605470"/>
              <a:gd name="connsiteY135" fmla="*/ 1142577 h 6858000"/>
              <a:gd name="connsiteX136" fmla="*/ 330253 w 1605470"/>
              <a:gd name="connsiteY136" fmla="*/ 1088484 h 6858000"/>
              <a:gd name="connsiteX137" fmla="*/ 318989 w 1605470"/>
              <a:gd name="connsiteY137" fmla="*/ 1016103 h 6858000"/>
              <a:gd name="connsiteX138" fmla="*/ 320445 w 1605470"/>
              <a:gd name="connsiteY138" fmla="*/ 932283 h 6858000"/>
              <a:gd name="connsiteX139" fmla="*/ 322681 w 1605470"/>
              <a:gd name="connsiteY139" fmla="*/ 915925 h 6858000"/>
              <a:gd name="connsiteX140" fmla="*/ 315310 w 1605470"/>
              <a:gd name="connsiteY140" fmla="*/ 896999 h 6858000"/>
              <a:gd name="connsiteX141" fmla="*/ 284718 w 1605470"/>
              <a:gd name="connsiteY141" fmla="*/ 821517 h 6858000"/>
              <a:gd name="connsiteX142" fmla="*/ 263668 w 1605470"/>
              <a:gd name="connsiteY142" fmla="*/ 751353 h 6858000"/>
              <a:gd name="connsiteX143" fmla="*/ 263226 w 1605470"/>
              <a:gd name="connsiteY143" fmla="*/ 721230 h 6858000"/>
              <a:gd name="connsiteX144" fmla="*/ 248897 w 1605470"/>
              <a:gd name="connsiteY144" fmla="*/ 681659 h 6858000"/>
              <a:gd name="connsiteX145" fmla="*/ 234316 w 1605470"/>
              <a:gd name="connsiteY145" fmla="*/ 635218 h 6858000"/>
              <a:gd name="connsiteX146" fmla="*/ 239327 w 1605470"/>
              <a:gd name="connsiteY146" fmla="*/ 613763 h 6858000"/>
              <a:gd name="connsiteX147" fmla="*/ 225269 w 1605470"/>
              <a:gd name="connsiteY147" fmla="*/ 598582 h 6858000"/>
              <a:gd name="connsiteX148" fmla="*/ 224950 w 1605470"/>
              <a:gd name="connsiteY148" fmla="*/ 576846 h 6858000"/>
              <a:gd name="connsiteX149" fmla="*/ 204576 w 1605470"/>
              <a:gd name="connsiteY149" fmla="*/ 530055 h 6858000"/>
              <a:gd name="connsiteX150" fmla="*/ 219064 w 1605470"/>
              <a:gd name="connsiteY150" fmla="*/ 469651 h 6858000"/>
              <a:gd name="connsiteX151" fmla="*/ 195012 w 1605470"/>
              <a:gd name="connsiteY151" fmla="*/ 448559 h 6858000"/>
              <a:gd name="connsiteX152" fmla="*/ 201434 w 1605470"/>
              <a:gd name="connsiteY152" fmla="*/ 441529 h 6858000"/>
              <a:gd name="connsiteX153" fmla="*/ 200655 w 1605470"/>
              <a:gd name="connsiteY153" fmla="*/ 428927 h 6858000"/>
              <a:gd name="connsiteX154" fmla="*/ 190059 w 1605470"/>
              <a:gd name="connsiteY154" fmla="*/ 430161 h 6858000"/>
              <a:gd name="connsiteX155" fmla="*/ 167079 w 1605470"/>
              <a:gd name="connsiteY155" fmla="*/ 367211 h 6858000"/>
              <a:gd name="connsiteX156" fmla="*/ 124571 w 1605470"/>
              <a:gd name="connsiteY156" fmla="*/ 302178 h 6858000"/>
              <a:gd name="connsiteX157" fmla="*/ 103243 w 1605470"/>
              <a:gd name="connsiteY157" fmla="*/ 211375 h 6858000"/>
              <a:gd name="connsiteX158" fmla="*/ 94571 w 1605470"/>
              <a:gd name="connsiteY158" fmla="*/ 184179 h 6858000"/>
              <a:gd name="connsiteX159" fmla="*/ 13437 w 1605470"/>
              <a:gd name="connsiteY159" fmla="*/ 19287 h 6858000"/>
              <a:gd name="connsiteX160" fmla="*/ 0 w 1605470"/>
              <a:gd name="connsiteY16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56043 w 1605470"/>
              <a:gd name="connsiteY100" fmla="*/ 3183755 h 6858000"/>
              <a:gd name="connsiteX101" fmla="*/ 756544 w 1605470"/>
              <a:gd name="connsiteY101" fmla="*/ 3178642 h 6858000"/>
              <a:gd name="connsiteX102" fmla="*/ 744144 w 1605470"/>
              <a:gd name="connsiteY102" fmla="*/ 3158586 h 6858000"/>
              <a:gd name="connsiteX103" fmla="*/ 739378 w 1605470"/>
              <a:gd name="connsiteY103" fmla="*/ 3147669 h 6858000"/>
              <a:gd name="connsiteX104" fmla="*/ 729329 w 1605470"/>
              <a:gd name="connsiteY104" fmla="*/ 3129034 h 6858000"/>
              <a:gd name="connsiteX105" fmla="*/ 729994 w 1605470"/>
              <a:gd name="connsiteY105" fmla="*/ 3126682 h 6858000"/>
              <a:gd name="connsiteX106" fmla="*/ 720862 w 1605470"/>
              <a:gd name="connsiteY106" fmla="*/ 3114519 h 6858000"/>
              <a:gd name="connsiteX107" fmla="*/ 707471 w 1605470"/>
              <a:gd name="connsiteY107" fmla="*/ 3106272 h 6858000"/>
              <a:gd name="connsiteX108" fmla="*/ 680201 w 1605470"/>
              <a:gd name="connsiteY108" fmla="*/ 2958185 h 6858000"/>
              <a:gd name="connsiteX109" fmla="*/ 622815 w 1605470"/>
              <a:gd name="connsiteY109" fmla="*/ 2762989 h 6858000"/>
              <a:gd name="connsiteX110" fmla="*/ 571733 w 1605470"/>
              <a:gd name="connsiteY110" fmla="*/ 2554718 h 6858000"/>
              <a:gd name="connsiteX111" fmla="*/ 551827 w 1605470"/>
              <a:gd name="connsiteY111" fmla="*/ 2485734 h 6858000"/>
              <a:gd name="connsiteX112" fmla="*/ 542550 w 1605470"/>
              <a:gd name="connsiteY112" fmla="*/ 2447068 h 6858000"/>
              <a:gd name="connsiteX113" fmla="*/ 529511 w 1605470"/>
              <a:gd name="connsiteY113" fmla="*/ 2425819 h 6858000"/>
              <a:gd name="connsiteX114" fmla="*/ 535510 w 1605470"/>
              <a:gd name="connsiteY114" fmla="*/ 2402874 h 6858000"/>
              <a:gd name="connsiteX115" fmla="*/ 538122 w 1605470"/>
              <a:gd name="connsiteY115" fmla="*/ 2381443 h 6858000"/>
              <a:gd name="connsiteX116" fmla="*/ 514451 w 1605470"/>
              <a:gd name="connsiteY116" fmla="*/ 2261920 h 6858000"/>
              <a:gd name="connsiteX117" fmla="*/ 504338 w 1605470"/>
              <a:gd name="connsiteY117" fmla="*/ 2195378 h 6858000"/>
              <a:gd name="connsiteX118" fmla="*/ 488555 w 1605470"/>
              <a:gd name="connsiteY118" fmla="*/ 2155135 h 6858000"/>
              <a:gd name="connsiteX119" fmla="*/ 486013 w 1605470"/>
              <a:gd name="connsiteY119" fmla="*/ 2118008 h 6858000"/>
              <a:gd name="connsiteX120" fmla="*/ 487006 w 1605470"/>
              <a:gd name="connsiteY120" fmla="*/ 2050531 h 6858000"/>
              <a:gd name="connsiteX121" fmla="*/ 478812 w 1605470"/>
              <a:gd name="connsiteY121" fmla="*/ 1963269 h 6858000"/>
              <a:gd name="connsiteX122" fmla="*/ 459990 w 1605470"/>
              <a:gd name="connsiteY122" fmla="*/ 1906352 h 6858000"/>
              <a:gd name="connsiteX123" fmla="*/ 436547 w 1605470"/>
              <a:gd name="connsiteY123" fmla="*/ 1861531 h 6858000"/>
              <a:gd name="connsiteX124" fmla="*/ 390346 w 1605470"/>
              <a:gd name="connsiteY124" fmla="*/ 1732919 h 6858000"/>
              <a:gd name="connsiteX125" fmla="*/ 362657 w 1605470"/>
              <a:gd name="connsiteY125" fmla="*/ 1663540 h 6858000"/>
              <a:gd name="connsiteX126" fmla="*/ 361783 w 1605470"/>
              <a:gd name="connsiteY126" fmla="*/ 1615777 h 6858000"/>
              <a:gd name="connsiteX127" fmla="*/ 342578 w 1605470"/>
              <a:gd name="connsiteY127" fmla="*/ 1563678 h 6858000"/>
              <a:gd name="connsiteX128" fmla="*/ 355658 w 1605470"/>
              <a:gd name="connsiteY128" fmla="*/ 1519474 h 6858000"/>
              <a:gd name="connsiteX129" fmla="*/ 348400 w 1605470"/>
              <a:gd name="connsiteY129" fmla="*/ 1477995 h 6858000"/>
              <a:gd name="connsiteX130" fmla="*/ 334485 w 1605470"/>
              <a:gd name="connsiteY130" fmla="*/ 1373769 h 6858000"/>
              <a:gd name="connsiteX131" fmla="*/ 342792 w 1605470"/>
              <a:gd name="connsiteY131" fmla="*/ 1307086 h 6858000"/>
              <a:gd name="connsiteX132" fmla="*/ 343980 w 1605470"/>
              <a:gd name="connsiteY132" fmla="*/ 1189033 h 6858000"/>
              <a:gd name="connsiteX133" fmla="*/ 348665 w 1605470"/>
              <a:gd name="connsiteY133" fmla="*/ 1168288 h 6858000"/>
              <a:gd name="connsiteX134" fmla="*/ 340947 w 1605470"/>
              <a:gd name="connsiteY134" fmla="*/ 1142577 h 6858000"/>
              <a:gd name="connsiteX135" fmla="*/ 330253 w 1605470"/>
              <a:gd name="connsiteY135" fmla="*/ 1088484 h 6858000"/>
              <a:gd name="connsiteX136" fmla="*/ 318989 w 1605470"/>
              <a:gd name="connsiteY136" fmla="*/ 1016103 h 6858000"/>
              <a:gd name="connsiteX137" fmla="*/ 320445 w 1605470"/>
              <a:gd name="connsiteY137" fmla="*/ 932283 h 6858000"/>
              <a:gd name="connsiteX138" fmla="*/ 322681 w 1605470"/>
              <a:gd name="connsiteY138" fmla="*/ 915925 h 6858000"/>
              <a:gd name="connsiteX139" fmla="*/ 315310 w 1605470"/>
              <a:gd name="connsiteY139" fmla="*/ 896999 h 6858000"/>
              <a:gd name="connsiteX140" fmla="*/ 284718 w 1605470"/>
              <a:gd name="connsiteY140" fmla="*/ 821517 h 6858000"/>
              <a:gd name="connsiteX141" fmla="*/ 263668 w 1605470"/>
              <a:gd name="connsiteY141" fmla="*/ 751353 h 6858000"/>
              <a:gd name="connsiteX142" fmla="*/ 263226 w 1605470"/>
              <a:gd name="connsiteY142" fmla="*/ 721230 h 6858000"/>
              <a:gd name="connsiteX143" fmla="*/ 248897 w 1605470"/>
              <a:gd name="connsiteY143" fmla="*/ 681659 h 6858000"/>
              <a:gd name="connsiteX144" fmla="*/ 234316 w 1605470"/>
              <a:gd name="connsiteY144" fmla="*/ 635218 h 6858000"/>
              <a:gd name="connsiteX145" fmla="*/ 239327 w 1605470"/>
              <a:gd name="connsiteY145" fmla="*/ 613763 h 6858000"/>
              <a:gd name="connsiteX146" fmla="*/ 225269 w 1605470"/>
              <a:gd name="connsiteY146" fmla="*/ 598582 h 6858000"/>
              <a:gd name="connsiteX147" fmla="*/ 224950 w 1605470"/>
              <a:gd name="connsiteY147" fmla="*/ 576846 h 6858000"/>
              <a:gd name="connsiteX148" fmla="*/ 204576 w 1605470"/>
              <a:gd name="connsiteY148" fmla="*/ 530055 h 6858000"/>
              <a:gd name="connsiteX149" fmla="*/ 219064 w 1605470"/>
              <a:gd name="connsiteY149" fmla="*/ 469651 h 6858000"/>
              <a:gd name="connsiteX150" fmla="*/ 195012 w 1605470"/>
              <a:gd name="connsiteY150" fmla="*/ 448559 h 6858000"/>
              <a:gd name="connsiteX151" fmla="*/ 201434 w 1605470"/>
              <a:gd name="connsiteY151" fmla="*/ 441529 h 6858000"/>
              <a:gd name="connsiteX152" fmla="*/ 200655 w 1605470"/>
              <a:gd name="connsiteY152" fmla="*/ 428927 h 6858000"/>
              <a:gd name="connsiteX153" fmla="*/ 190059 w 1605470"/>
              <a:gd name="connsiteY153" fmla="*/ 430161 h 6858000"/>
              <a:gd name="connsiteX154" fmla="*/ 167079 w 1605470"/>
              <a:gd name="connsiteY154" fmla="*/ 367211 h 6858000"/>
              <a:gd name="connsiteX155" fmla="*/ 124571 w 1605470"/>
              <a:gd name="connsiteY155" fmla="*/ 302178 h 6858000"/>
              <a:gd name="connsiteX156" fmla="*/ 103243 w 1605470"/>
              <a:gd name="connsiteY156" fmla="*/ 211375 h 6858000"/>
              <a:gd name="connsiteX157" fmla="*/ 94571 w 1605470"/>
              <a:gd name="connsiteY157" fmla="*/ 184179 h 6858000"/>
              <a:gd name="connsiteX158" fmla="*/ 13437 w 1605470"/>
              <a:gd name="connsiteY158" fmla="*/ 19287 h 6858000"/>
              <a:gd name="connsiteX159" fmla="*/ 0 w 1605470"/>
              <a:gd name="connsiteY15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56043 w 1605470"/>
              <a:gd name="connsiteY100" fmla="*/ 3183755 h 6858000"/>
              <a:gd name="connsiteX101" fmla="*/ 756544 w 1605470"/>
              <a:gd name="connsiteY101" fmla="*/ 3178642 h 6858000"/>
              <a:gd name="connsiteX102" fmla="*/ 744144 w 1605470"/>
              <a:gd name="connsiteY102" fmla="*/ 3158586 h 6858000"/>
              <a:gd name="connsiteX103" fmla="*/ 729329 w 1605470"/>
              <a:gd name="connsiteY103" fmla="*/ 3129034 h 6858000"/>
              <a:gd name="connsiteX104" fmla="*/ 729994 w 1605470"/>
              <a:gd name="connsiteY104" fmla="*/ 3126682 h 6858000"/>
              <a:gd name="connsiteX105" fmla="*/ 720862 w 1605470"/>
              <a:gd name="connsiteY105" fmla="*/ 3114519 h 6858000"/>
              <a:gd name="connsiteX106" fmla="*/ 707471 w 1605470"/>
              <a:gd name="connsiteY106" fmla="*/ 3106272 h 6858000"/>
              <a:gd name="connsiteX107" fmla="*/ 680201 w 1605470"/>
              <a:gd name="connsiteY107" fmla="*/ 2958185 h 6858000"/>
              <a:gd name="connsiteX108" fmla="*/ 622815 w 1605470"/>
              <a:gd name="connsiteY108" fmla="*/ 2762989 h 6858000"/>
              <a:gd name="connsiteX109" fmla="*/ 571733 w 1605470"/>
              <a:gd name="connsiteY109" fmla="*/ 2554718 h 6858000"/>
              <a:gd name="connsiteX110" fmla="*/ 551827 w 1605470"/>
              <a:gd name="connsiteY110" fmla="*/ 2485734 h 6858000"/>
              <a:gd name="connsiteX111" fmla="*/ 542550 w 1605470"/>
              <a:gd name="connsiteY111" fmla="*/ 2447068 h 6858000"/>
              <a:gd name="connsiteX112" fmla="*/ 529511 w 1605470"/>
              <a:gd name="connsiteY112" fmla="*/ 2425819 h 6858000"/>
              <a:gd name="connsiteX113" fmla="*/ 535510 w 1605470"/>
              <a:gd name="connsiteY113" fmla="*/ 2402874 h 6858000"/>
              <a:gd name="connsiteX114" fmla="*/ 538122 w 1605470"/>
              <a:gd name="connsiteY114" fmla="*/ 2381443 h 6858000"/>
              <a:gd name="connsiteX115" fmla="*/ 514451 w 1605470"/>
              <a:gd name="connsiteY115" fmla="*/ 2261920 h 6858000"/>
              <a:gd name="connsiteX116" fmla="*/ 504338 w 1605470"/>
              <a:gd name="connsiteY116" fmla="*/ 2195378 h 6858000"/>
              <a:gd name="connsiteX117" fmla="*/ 488555 w 1605470"/>
              <a:gd name="connsiteY117" fmla="*/ 2155135 h 6858000"/>
              <a:gd name="connsiteX118" fmla="*/ 486013 w 1605470"/>
              <a:gd name="connsiteY118" fmla="*/ 2118008 h 6858000"/>
              <a:gd name="connsiteX119" fmla="*/ 487006 w 1605470"/>
              <a:gd name="connsiteY119" fmla="*/ 2050531 h 6858000"/>
              <a:gd name="connsiteX120" fmla="*/ 478812 w 1605470"/>
              <a:gd name="connsiteY120" fmla="*/ 1963269 h 6858000"/>
              <a:gd name="connsiteX121" fmla="*/ 459990 w 1605470"/>
              <a:gd name="connsiteY121" fmla="*/ 1906352 h 6858000"/>
              <a:gd name="connsiteX122" fmla="*/ 436547 w 1605470"/>
              <a:gd name="connsiteY122" fmla="*/ 1861531 h 6858000"/>
              <a:gd name="connsiteX123" fmla="*/ 390346 w 1605470"/>
              <a:gd name="connsiteY123" fmla="*/ 1732919 h 6858000"/>
              <a:gd name="connsiteX124" fmla="*/ 362657 w 1605470"/>
              <a:gd name="connsiteY124" fmla="*/ 1663540 h 6858000"/>
              <a:gd name="connsiteX125" fmla="*/ 361783 w 1605470"/>
              <a:gd name="connsiteY125" fmla="*/ 1615777 h 6858000"/>
              <a:gd name="connsiteX126" fmla="*/ 342578 w 1605470"/>
              <a:gd name="connsiteY126" fmla="*/ 1563678 h 6858000"/>
              <a:gd name="connsiteX127" fmla="*/ 355658 w 1605470"/>
              <a:gd name="connsiteY127" fmla="*/ 1519474 h 6858000"/>
              <a:gd name="connsiteX128" fmla="*/ 348400 w 1605470"/>
              <a:gd name="connsiteY128" fmla="*/ 1477995 h 6858000"/>
              <a:gd name="connsiteX129" fmla="*/ 334485 w 1605470"/>
              <a:gd name="connsiteY129" fmla="*/ 1373769 h 6858000"/>
              <a:gd name="connsiteX130" fmla="*/ 342792 w 1605470"/>
              <a:gd name="connsiteY130" fmla="*/ 1307086 h 6858000"/>
              <a:gd name="connsiteX131" fmla="*/ 343980 w 1605470"/>
              <a:gd name="connsiteY131" fmla="*/ 1189033 h 6858000"/>
              <a:gd name="connsiteX132" fmla="*/ 348665 w 1605470"/>
              <a:gd name="connsiteY132" fmla="*/ 1168288 h 6858000"/>
              <a:gd name="connsiteX133" fmla="*/ 340947 w 1605470"/>
              <a:gd name="connsiteY133" fmla="*/ 1142577 h 6858000"/>
              <a:gd name="connsiteX134" fmla="*/ 330253 w 1605470"/>
              <a:gd name="connsiteY134" fmla="*/ 1088484 h 6858000"/>
              <a:gd name="connsiteX135" fmla="*/ 318989 w 1605470"/>
              <a:gd name="connsiteY135" fmla="*/ 1016103 h 6858000"/>
              <a:gd name="connsiteX136" fmla="*/ 320445 w 1605470"/>
              <a:gd name="connsiteY136" fmla="*/ 932283 h 6858000"/>
              <a:gd name="connsiteX137" fmla="*/ 322681 w 1605470"/>
              <a:gd name="connsiteY137" fmla="*/ 915925 h 6858000"/>
              <a:gd name="connsiteX138" fmla="*/ 315310 w 1605470"/>
              <a:gd name="connsiteY138" fmla="*/ 896999 h 6858000"/>
              <a:gd name="connsiteX139" fmla="*/ 284718 w 1605470"/>
              <a:gd name="connsiteY139" fmla="*/ 821517 h 6858000"/>
              <a:gd name="connsiteX140" fmla="*/ 263668 w 1605470"/>
              <a:gd name="connsiteY140" fmla="*/ 751353 h 6858000"/>
              <a:gd name="connsiteX141" fmla="*/ 263226 w 1605470"/>
              <a:gd name="connsiteY141" fmla="*/ 721230 h 6858000"/>
              <a:gd name="connsiteX142" fmla="*/ 248897 w 1605470"/>
              <a:gd name="connsiteY142" fmla="*/ 681659 h 6858000"/>
              <a:gd name="connsiteX143" fmla="*/ 234316 w 1605470"/>
              <a:gd name="connsiteY143" fmla="*/ 635218 h 6858000"/>
              <a:gd name="connsiteX144" fmla="*/ 239327 w 1605470"/>
              <a:gd name="connsiteY144" fmla="*/ 613763 h 6858000"/>
              <a:gd name="connsiteX145" fmla="*/ 225269 w 1605470"/>
              <a:gd name="connsiteY145" fmla="*/ 598582 h 6858000"/>
              <a:gd name="connsiteX146" fmla="*/ 224950 w 1605470"/>
              <a:gd name="connsiteY146" fmla="*/ 576846 h 6858000"/>
              <a:gd name="connsiteX147" fmla="*/ 204576 w 1605470"/>
              <a:gd name="connsiteY147" fmla="*/ 530055 h 6858000"/>
              <a:gd name="connsiteX148" fmla="*/ 219064 w 1605470"/>
              <a:gd name="connsiteY148" fmla="*/ 469651 h 6858000"/>
              <a:gd name="connsiteX149" fmla="*/ 195012 w 1605470"/>
              <a:gd name="connsiteY149" fmla="*/ 448559 h 6858000"/>
              <a:gd name="connsiteX150" fmla="*/ 201434 w 1605470"/>
              <a:gd name="connsiteY150" fmla="*/ 441529 h 6858000"/>
              <a:gd name="connsiteX151" fmla="*/ 200655 w 1605470"/>
              <a:gd name="connsiteY151" fmla="*/ 428927 h 6858000"/>
              <a:gd name="connsiteX152" fmla="*/ 190059 w 1605470"/>
              <a:gd name="connsiteY152" fmla="*/ 430161 h 6858000"/>
              <a:gd name="connsiteX153" fmla="*/ 167079 w 1605470"/>
              <a:gd name="connsiteY153" fmla="*/ 367211 h 6858000"/>
              <a:gd name="connsiteX154" fmla="*/ 124571 w 1605470"/>
              <a:gd name="connsiteY154" fmla="*/ 302178 h 6858000"/>
              <a:gd name="connsiteX155" fmla="*/ 103243 w 1605470"/>
              <a:gd name="connsiteY155" fmla="*/ 211375 h 6858000"/>
              <a:gd name="connsiteX156" fmla="*/ 94571 w 1605470"/>
              <a:gd name="connsiteY156" fmla="*/ 184179 h 6858000"/>
              <a:gd name="connsiteX157" fmla="*/ 13437 w 1605470"/>
              <a:gd name="connsiteY157" fmla="*/ 19287 h 6858000"/>
              <a:gd name="connsiteX158" fmla="*/ 0 w 1605470"/>
              <a:gd name="connsiteY15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0830 w 1605470"/>
              <a:gd name="connsiteY75" fmla="*/ 3974753 h 6858000"/>
              <a:gd name="connsiteX76" fmla="*/ 692428 w 1605470"/>
              <a:gd name="connsiteY76" fmla="*/ 3969950 h 6858000"/>
              <a:gd name="connsiteX77" fmla="*/ 685850 w 1605470"/>
              <a:gd name="connsiteY77" fmla="*/ 3933779 h 6858000"/>
              <a:gd name="connsiteX78" fmla="*/ 687181 w 1605470"/>
              <a:gd name="connsiteY78" fmla="*/ 3933093 h 6858000"/>
              <a:gd name="connsiteX79" fmla="*/ 691535 w 1605470"/>
              <a:gd name="connsiteY79" fmla="*/ 3922082 h 6858000"/>
              <a:gd name="connsiteX80" fmla="*/ 696613 w 1605470"/>
              <a:gd name="connsiteY80" fmla="*/ 3901461 h 6858000"/>
              <a:gd name="connsiteX81" fmla="*/ 719207 w 1605470"/>
              <a:gd name="connsiteY81" fmla="*/ 3813873 h 6858000"/>
              <a:gd name="connsiteX82" fmla="*/ 718632 w 1605470"/>
              <a:gd name="connsiteY82" fmla="*/ 3806161 h 6858000"/>
              <a:gd name="connsiteX83" fmla="*/ 718939 w 1605470"/>
              <a:gd name="connsiteY83" fmla="*/ 3805957 h 6858000"/>
              <a:gd name="connsiteX84" fmla="*/ 718966 w 1605470"/>
              <a:gd name="connsiteY84" fmla="*/ 3797724 h 6858000"/>
              <a:gd name="connsiteX85" fmla="*/ 717581 w 1605470"/>
              <a:gd name="connsiteY85" fmla="*/ 3792098 h 6858000"/>
              <a:gd name="connsiteX86" fmla="*/ 716465 w 1605470"/>
              <a:gd name="connsiteY86" fmla="*/ 3777135 h 6858000"/>
              <a:gd name="connsiteX87" fmla="*/ 718198 w 1605470"/>
              <a:gd name="connsiteY87" fmla="*/ 3771656 h 6858000"/>
              <a:gd name="connsiteX88" fmla="*/ 721941 w 1605470"/>
              <a:gd name="connsiteY88" fmla="*/ 3769007 h 6858000"/>
              <a:gd name="connsiteX89" fmla="*/ 721407 w 1605470"/>
              <a:gd name="connsiteY89" fmla="*/ 3767709 h 6858000"/>
              <a:gd name="connsiteX90" fmla="*/ 730103 w 1605470"/>
              <a:gd name="connsiteY90" fmla="*/ 3738082 h 6858000"/>
              <a:gd name="connsiteX91" fmla="*/ 737449 w 1605470"/>
              <a:gd name="connsiteY91" fmla="*/ 3673397 h 6858000"/>
              <a:gd name="connsiteX92" fmla="*/ 736745 w 1605470"/>
              <a:gd name="connsiteY92" fmla="*/ 3637109 h 6858000"/>
              <a:gd name="connsiteX93" fmla="*/ 740188 w 1605470"/>
              <a:gd name="connsiteY93" fmla="*/ 3536883 h 6858000"/>
              <a:gd name="connsiteX94" fmla="*/ 747726 w 1605470"/>
              <a:gd name="connsiteY94" fmla="*/ 3435652 h 6858000"/>
              <a:gd name="connsiteX95" fmla="*/ 749397 w 1605470"/>
              <a:gd name="connsiteY95" fmla="*/ 3307769 h 6858000"/>
              <a:gd name="connsiteX96" fmla="*/ 766960 w 1605470"/>
              <a:gd name="connsiteY96" fmla="*/ 3250522 h 6858000"/>
              <a:gd name="connsiteX97" fmla="*/ 767385 w 1605470"/>
              <a:gd name="connsiteY97" fmla="*/ 3229163 h 6858000"/>
              <a:gd name="connsiteX98" fmla="*/ 769208 w 1605470"/>
              <a:gd name="connsiteY98" fmla="*/ 3217217 h 6858000"/>
              <a:gd name="connsiteX99" fmla="*/ 756043 w 1605470"/>
              <a:gd name="connsiteY99" fmla="*/ 3183755 h 6858000"/>
              <a:gd name="connsiteX100" fmla="*/ 756544 w 1605470"/>
              <a:gd name="connsiteY100" fmla="*/ 3178642 h 6858000"/>
              <a:gd name="connsiteX101" fmla="*/ 744144 w 1605470"/>
              <a:gd name="connsiteY101" fmla="*/ 3158586 h 6858000"/>
              <a:gd name="connsiteX102" fmla="*/ 729329 w 1605470"/>
              <a:gd name="connsiteY102" fmla="*/ 3129034 h 6858000"/>
              <a:gd name="connsiteX103" fmla="*/ 729994 w 1605470"/>
              <a:gd name="connsiteY103" fmla="*/ 3126682 h 6858000"/>
              <a:gd name="connsiteX104" fmla="*/ 720862 w 1605470"/>
              <a:gd name="connsiteY104" fmla="*/ 3114519 h 6858000"/>
              <a:gd name="connsiteX105" fmla="*/ 707471 w 1605470"/>
              <a:gd name="connsiteY105" fmla="*/ 3106272 h 6858000"/>
              <a:gd name="connsiteX106" fmla="*/ 680201 w 1605470"/>
              <a:gd name="connsiteY106" fmla="*/ 2958185 h 6858000"/>
              <a:gd name="connsiteX107" fmla="*/ 622815 w 1605470"/>
              <a:gd name="connsiteY107" fmla="*/ 2762989 h 6858000"/>
              <a:gd name="connsiteX108" fmla="*/ 571733 w 1605470"/>
              <a:gd name="connsiteY108" fmla="*/ 2554718 h 6858000"/>
              <a:gd name="connsiteX109" fmla="*/ 551827 w 1605470"/>
              <a:gd name="connsiteY109" fmla="*/ 2485734 h 6858000"/>
              <a:gd name="connsiteX110" fmla="*/ 542550 w 1605470"/>
              <a:gd name="connsiteY110" fmla="*/ 2447068 h 6858000"/>
              <a:gd name="connsiteX111" fmla="*/ 529511 w 1605470"/>
              <a:gd name="connsiteY111" fmla="*/ 2425819 h 6858000"/>
              <a:gd name="connsiteX112" fmla="*/ 535510 w 1605470"/>
              <a:gd name="connsiteY112" fmla="*/ 2402874 h 6858000"/>
              <a:gd name="connsiteX113" fmla="*/ 538122 w 1605470"/>
              <a:gd name="connsiteY113" fmla="*/ 2381443 h 6858000"/>
              <a:gd name="connsiteX114" fmla="*/ 514451 w 1605470"/>
              <a:gd name="connsiteY114" fmla="*/ 2261920 h 6858000"/>
              <a:gd name="connsiteX115" fmla="*/ 504338 w 1605470"/>
              <a:gd name="connsiteY115" fmla="*/ 2195378 h 6858000"/>
              <a:gd name="connsiteX116" fmla="*/ 488555 w 1605470"/>
              <a:gd name="connsiteY116" fmla="*/ 2155135 h 6858000"/>
              <a:gd name="connsiteX117" fmla="*/ 486013 w 1605470"/>
              <a:gd name="connsiteY117" fmla="*/ 2118008 h 6858000"/>
              <a:gd name="connsiteX118" fmla="*/ 487006 w 1605470"/>
              <a:gd name="connsiteY118" fmla="*/ 2050531 h 6858000"/>
              <a:gd name="connsiteX119" fmla="*/ 478812 w 1605470"/>
              <a:gd name="connsiteY119" fmla="*/ 1963269 h 6858000"/>
              <a:gd name="connsiteX120" fmla="*/ 459990 w 1605470"/>
              <a:gd name="connsiteY120" fmla="*/ 1906352 h 6858000"/>
              <a:gd name="connsiteX121" fmla="*/ 436547 w 1605470"/>
              <a:gd name="connsiteY121" fmla="*/ 1861531 h 6858000"/>
              <a:gd name="connsiteX122" fmla="*/ 390346 w 1605470"/>
              <a:gd name="connsiteY122" fmla="*/ 1732919 h 6858000"/>
              <a:gd name="connsiteX123" fmla="*/ 362657 w 1605470"/>
              <a:gd name="connsiteY123" fmla="*/ 1663540 h 6858000"/>
              <a:gd name="connsiteX124" fmla="*/ 361783 w 1605470"/>
              <a:gd name="connsiteY124" fmla="*/ 1615777 h 6858000"/>
              <a:gd name="connsiteX125" fmla="*/ 342578 w 1605470"/>
              <a:gd name="connsiteY125" fmla="*/ 1563678 h 6858000"/>
              <a:gd name="connsiteX126" fmla="*/ 355658 w 1605470"/>
              <a:gd name="connsiteY126" fmla="*/ 1519474 h 6858000"/>
              <a:gd name="connsiteX127" fmla="*/ 348400 w 1605470"/>
              <a:gd name="connsiteY127" fmla="*/ 1477995 h 6858000"/>
              <a:gd name="connsiteX128" fmla="*/ 334485 w 1605470"/>
              <a:gd name="connsiteY128" fmla="*/ 1373769 h 6858000"/>
              <a:gd name="connsiteX129" fmla="*/ 342792 w 1605470"/>
              <a:gd name="connsiteY129" fmla="*/ 1307086 h 6858000"/>
              <a:gd name="connsiteX130" fmla="*/ 343980 w 1605470"/>
              <a:gd name="connsiteY130" fmla="*/ 1189033 h 6858000"/>
              <a:gd name="connsiteX131" fmla="*/ 348665 w 1605470"/>
              <a:gd name="connsiteY131" fmla="*/ 1168288 h 6858000"/>
              <a:gd name="connsiteX132" fmla="*/ 340947 w 1605470"/>
              <a:gd name="connsiteY132" fmla="*/ 1142577 h 6858000"/>
              <a:gd name="connsiteX133" fmla="*/ 330253 w 1605470"/>
              <a:gd name="connsiteY133" fmla="*/ 1088484 h 6858000"/>
              <a:gd name="connsiteX134" fmla="*/ 318989 w 1605470"/>
              <a:gd name="connsiteY134" fmla="*/ 1016103 h 6858000"/>
              <a:gd name="connsiteX135" fmla="*/ 320445 w 1605470"/>
              <a:gd name="connsiteY135" fmla="*/ 932283 h 6858000"/>
              <a:gd name="connsiteX136" fmla="*/ 322681 w 1605470"/>
              <a:gd name="connsiteY136" fmla="*/ 915925 h 6858000"/>
              <a:gd name="connsiteX137" fmla="*/ 315310 w 1605470"/>
              <a:gd name="connsiteY137" fmla="*/ 896999 h 6858000"/>
              <a:gd name="connsiteX138" fmla="*/ 284718 w 1605470"/>
              <a:gd name="connsiteY138" fmla="*/ 821517 h 6858000"/>
              <a:gd name="connsiteX139" fmla="*/ 263668 w 1605470"/>
              <a:gd name="connsiteY139" fmla="*/ 751353 h 6858000"/>
              <a:gd name="connsiteX140" fmla="*/ 263226 w 1605470"/>
              <a:gd name="connsiteY140" fmla="*/ 721230 h 6858000"/>
              <a:gd name="connsiteX141" fmla="*/ 248897 w 1605470"/>
              <a:gd name="connsiteY141" fmla="*/ 681659 h 6858000"/>
              <a:gd name="connsiteX142" fmla="*/ 234316 w 1605470"/>
              <a:gd name="connsiteY142" fmla="*/ 635218 h 6858000"/>
              <a:gd name="connsiteX143" fmla="*/ 239327 w 1605470"/>
              <a:gd name="connsiteY143" fmla="*/ 613763 h 6858000"/>
              <a:gd name="connsiteX144" fmla="*/ 225269 w 1605470"/>
              <a:gd name="connsiteY144" fmla="*/ 598582 h 6858000"/>
              <a:gd name="connsiteX145" fmla="*/ 224950 w 1605470"/>
              <a:gd name="connsiteY145" fmla="*/ 576846 h 6858000"/>
              <a:gd name="connsiteX146" fmla="*/ 204576 w 1605470"/>
              <a:gd name="connsiteY146" fmla="*/ 530055 h 6858000"/>
              <a:gd name="connsiteX147" fmla="*/ 219064 w 1605470"/>
              <a:gd name="connsiteY147" fmla="*/ 469651 h 6858000"/>
              <a:gd name="connsiteX148" fmla="*/ 195012 w 1605470"/>
              <a:gd name="connsiteY148" fmla="*/ 448559 h 6858000"/>
              <a:gd name="connsiteX149" fmla="*/ 201434 w 1605470"/>
              <a:gd name="connsiteY149" fmla="*/ 441529 h 6858000"/>
              <a:gd name="connsiteX150" fmla="*/ 200655 w 1605470"/>
              <a:gd name="connsiteY150" fmla="*/ 428927 h 6858000"/>
              <a:gd name="connsiteX151" fmla="*/ 190059 w 1605470"/>
              <a:gd name="connsiteY151" fmla="*/ 430161 h 6858000"/>
              <a:gd name="connsiteX152" fmla="*/ 167079 w 1605470"/>
              <a:gd name="connsiteY152" fmla="*/ 367211 h 6858000"/>
              <a:gd name="connsiteX153" fmla="*/ 124571 w 1605470"/>
              <a:gd name="connsiteY153" fmla="*/ 302178 h 6858000"/>
              <a:gd name="connsiteX154" fmla="*/ 103243 w 1605470"/>
              <a:gd name="connsiteY154" fmla="*/ 211375 h 6858000"/>
              <a:gd name="connsiteX155" fmla="*/ 94571 w 1605470"/>
              <a:gd name="connsiteY155" fmla="*/ 184179 h 6858000"/>
              <a:gd name="connsiteX156" fmla="*/ 13437 w 1605470"/>
              <a:gd name="connsiteY156" fmla="*/ 19287 h 6858000"/>
              <a:gd name="connsiteX157" fmla="*/ 0 w 1605470"/>
              <a:gd name="connsiteY15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690830 w 1605470"/>
              <a:gd name="connsiteY74" fmla="*/ 3974753 h 6858000"/>
              <a:gd name="connsiteX75" fmla="*/ 692428 w 1605470"/>
              <a:gd name="connsiteY75" fmla="*/ 3969950 h 6858000"/>
              <a:gd name="connsiteX76" fmla="*/ 685850 w 1605470"/>
              <a:gd name="connsiteY76" fmla="*/ 3933779 h 6858000"/>
              <a:gd name="connsiteX77" fmla="*/ 687181 w 1605470"/>
              <a:gd name="connsiteY77" fmla="*/ 3933093 h 6858000"/>
              <a:gd name="connsiteX78" fmla="*/ 691535 w 1605470"/>
              <a:gd name="connsiteY78" fmla="*/ 3922082 h 6858000"/>
              <a:gd name="connsiteX79" fmla="*/ 696613 w 1605470"/>
              <a:gd name="connsiteY79" fmla="*/ 3901461 h 6858000"/>
              <a:gd name="connsiteX80" fmla="*/ 719207 w 1605470"/>
              <a:gd name="connsiteY80" fmla="*/ 3813873 h 6858000"/>
              <a:gd name="connsiteX81" fmla="*/ 718632 w 1605470"/>
              <a:gd name="connsiteY81" fmla="*/ 3806161 h 6858000"/>
              <a:gd name="connsiteX82" fmla="*/ 718939 w 1605470"/>
              <a:gd name="connsiteY82" fmla="*/ 3805957 h 6858000"/>
              <a:gd name="connsiteX83" fmla="*/ 718966 w 1605470"/>
              <a:gd name="connsiteY83" fmla="*/ 3797724 h 6858000"/>
              <a:gd name="connsiteX84" fmla="*/ 717581 w 1605470"/>
              <a:gd name="connsiteY84" fmla="*/ 3792098 h 6858000"/>
              <a:gd name="connsiteX85" fmla="*/ 716465 w 1605470"/>
              <a:gd name="connsiteY85" fmla="*/ 3777135 h 6858000"/>
              <a:gd name="connsiteX86" fmla="*/ 718198 w 1605470"/>
              <a:gd name="connsiteY86" fmla="*/ 3771656 h 6858000"/>
              <a:gd name="connsiteX87" fmla="*/ 721941 w 1605470"/>
              <a:gd name="connsiteY87" fmla="*/ 3769007 h 6858000"/>
              <a:gd name="connsiteX88" fmla="*/ 721407 w 1605470"/>
              <a:gd name="connsiteY88" fmla="*/ 3767709 h 6858000"/>
              <a:gd name="connsiteX89" fmla="*/ 730103 w 1605470"/>
              <a:gd name="connsiteY89" fmla="*/ 3738082 h 6858000"/>
              <a:gd name="connsiteX90" fmla="*/ 737449 w 1605470"/>
              <a:gd name="connsiteY90" fmla="*/ 3673397 h 6858000"/>
              <a:gd name="connsiteX91" fmla="*/ 736745 w 1605470"/>
              <a:gd name="connsiteY91" fmla="*/ 3637109 h 6858000"/>
              <a:gd name="connsiteX92" fmla="*/ 740188 w 1605470"/>
              <a:gd name="connsiteY92" fmla="*/ 3536883 h 6858000"/>
              <a:gd name="connsiteX93" fmla="*/ 747726 w 1605470"/>
              <a:gd name="connsiteY93" fmla="*/ 3435652 h 6858000"/>
              <a:gd name="connsiteX94" fmla="*/ 749397 w 1605470"/>
              <a:gd name="connsiteY94" fmla="*/ 3307769 h 6858000"/>
              <a:gd name="connsiteX95" fmla="*/ 766960 w 1605470"/>
              <a:gd name="connsiteY95" fmla="*/ 3250522 h 6858000"/>
              <a:gd name="connsiteX96" fmla="*/ 767385 w 1605470"/>
              <a:gd name="connsiteY96" fmla="*/ 3229163 h 6858000"/>
              <a:gd name="connsiteX97" fmla="*/ 769208 w 1605470"/>
              <a:gd name="connsiteY97" fmla="*/ 3217217 h 6858000"/>
              <a:gd name="connsiteX98" fmla="*/ 756043 w 1605470"/>
              <a:gd name="connsiteY98" fmla="*/ 3183755 h 6858000"/>
              <a:gd name="connsiteX99" fmla="*/ 756544 w 1605470"/>
              <a:gd name="connsiteY99" fmla="*/ 3178642 h 6858000"/>
              <a:gd name="connsiteX100" fmla="*/ 744144 w 1605470"/>
              <a:gd name="connsiteY100" fmla="*/ 3158586 h 6858000"/>
              <a:gd name="connsiteX101" fmla="*/ 729329 w 1605470"/>
              <a:gd name="connsiteY101" fmla="*/ 3129034 h 6858000"/>
              <a:gd name="connsiteX102" fmla="*/ 729994 w 1605470"/>
              <a:gd name="connsiteY102" fmla="*/ 3126682 h 6858000"/>
              <a:gd name="connsiteX103" fmla="*/ 720862 w 1605470"/>
              <a:gd name="connsiteY103" fmla="*/ 3114519 h 6858000"/>
              <a:gd name="connsiteX104" fmla="*/ 707471 w 1605470"/>
              <a:gd name="connsiteY104" fmla="*/ 3106272 h 6858000"/>
              <a:gd name="connsiteX105" fmla="*/ 680201 w 1605470"/>
              <a:gd name="connsiteY105" fmla="*/ 2958185 h 6858000"/>
              <a:gd name="connsiteX106" fmla="*/ 622815 w 1605470"/>
              <a:gd name="connsiteY106" fmla="*/ 2762989 h 6858000"/>
              <a:gd name="connsiteX107" fmla="*/ 571733 w 1605470"/>
              <a:gd name="connsiteY107" fmla="*/ 2554718 h 6858000"/>
              <a:gd name="connsiteX108" fmla="*/ 551827 w 1605470"/>
              <a:gd name="connsiteY108" fmla="*/ 2485734 h 6858000"/>
              <a:gd name="connsiteX109" fmla="*/ 542550 w 1605470"/>
              <a:gd name="connsiteY109" fmla="*/ 2447068 h 6858000"/>
              <a:gd name="connsiteX110" fmla="*/ 529511 w 1605470"/>
              <a:gd name="connsiteY110" fmla="*/ 2425819 h 6858000"/>
              <a:gd name="connsiteX111" fmla="*/ 535510 w 1605470"/>
              <a:gd name="connsiteY111" fmla="*/ 2402874 h 6858000"/>
              <a:gd name="connsiteX112" fmla="*/ 538122 w 1605470"/>
              <a:gd name="connsiteY112" fmla="*/ 2381443 h 6858000"/>
              <a:gd name="connsiteX113" fmla="*/ 514451 w 1605470"/>
              <a:gd name="connsiteY113" fmla="*/ 2261920 h 6858000"/>
              <a:gd name="connsiteX114" fmla="*/ 504338 w 1605470"/>
              <a:gd name="connsiteY114" fmla="*/ 2195378 h 6858000"/>
              <a:gd name="connsiteX115" fmla="*/ 488555 w 1605470"/>
              <a:gd name="connsiteY115" fmla="*/ 2155135 h 6858000"/>
              <a:gd name="connsiteX116" fmla="*/ 486013 w 1605470"/>
              <a:gd name="connsiteY116" fmla="*/ 2118008 h 6858000"/>
              <a:gd name="connsiteX117" fmla="*/ 487006 w 1605470"/>
              <a:gd name="connsiteY117" fmla="*/ 2050531 h 6858000"/>
              <a:gd name="connsiteX118" fmla="*/ 478812 w 1605470"/>
              <a:gd name="connsiteY118" fmla="*/ 1963269 h 6858000"/>
              <a:gd name="connsiteX119" fmla="*/ 459990 w 1605470"/>
              <a:gd name="connsiteY119" fmla="*/ 1906352 h 6858000"/>
              <a:gd name="connsiteX120" fmla="*/ 436547 w 1605470"/>
              <a:gd name="connsiteY120" fmla="*/ 1861531 h 6858000"/>
              <a:gd name="connsiteX121" fmla="*/ 390346 w 1605470"/>
              <a:gd name="connsiteY121" fmla="*/ 1732919 h 6858000"/>
              <a:gd name="connsiteX122" fmla="*/ 362657 w 1605470"/>
              <a:gd name="connsiteY122" fmla="*/ 1663540 h 6858000"/>
              <a:gd name="connsiteX123" fmla="*/ 361783 w 1605470"/>
              <a:gd name="connsiteY123" fmla="*/ 1615777 h 6858000"/>
              <a:gd name="connsiteX124" fmla="*/ 342578 w 1605470"/>
              <a:gd name="connsiteY124" fmla="*/ 1563678 h 6858000"/>
              <a:gd name="connsiteX125" fmla="*/ 355658 w 1605470"/>
              <a:gd name="connsiteY125" fmla="*/ 1519474 h 6858000"/>
              <a:gd name="connsiteX126" fmla="*/ 348400 w 1605470"/>
              <a:gd name="connsiteY126" fmla="*/ 1477995 h 6858000"/>
              <a:gd name="connsiteX127" fmla="*/ 334485 w 1605470"/>
              <a:gd name="connsiteY127" fmla="*/ 1373769 h 6858000"/>
              <a:gd name="connsiteX128" fmla="*/ 342792 w 1605470"/>
              <a:gd name="connsiteY128" fmla="*/ 1307086 h 6858000"/>
              <a:gd name="connsiteX129" fmla="*/ 343980 w 1605470"/>
              <a:gd name="connsiteY129" fmla="*/ 1189033 h 6858000"/>
              <a:gd name="connsiteX130" fmla="*/ 348665 w 1605470"/>
              <a:gd name="connsiteY130" fmla="*/ 1168288 h 6858000"/>
              <a:gd name="connsiteX131" fmla="*/ 340947 w 1605470"/>
              <a:gd name="connsiteY131" fmla="*/ 1142577 h 6858000"/>
              <a:gd name="connsiteX132" fmla="*/ 330253 w 1605470"/>
              <a:gd name="connsiteY132" fmla="*/ 1088484 h 6858000"/>
              <a:gd name="connsiteX133" fmla="*/ 318989 w 1605470"/>
              <a:gd name="connsiteY133" fmla="*/ 1016103 h 6858000"/>
              <a:gd name="connsiteX134" fmla="*/ 320445 w 1605470"/>
              <a:gd name="connsiteY134" fmla="*/ 932283 h 6858000"/>
              <a:gd name="connsiteX135" fmla="*/ 322681 w 1605470"/>
              <a:gd name="connsiteY135" fmla="*/ 915925 h 6858000"/>
              <a:gd name="connsiteX136" fmla="*/ 315310 w 1605470"/>
              <a:gd name="connsiteY136" fmla="*/ 896999 h 6858000"/>
              <a:gd name="connsiteX137" fmla="*/ 284718 w 1605470"/>
              <a:gd name="connsiteY137" fmla="*/ 821517 h 6858000"/>
              <a:gd name="connsiteX138" fmla="*/ 263668 w 1605470"/>
              <a:gd name="connsiteY138" fmla="*/ 751353 h 6858000"/>
              <a:gd name="connsiteX139" fmla="*/ 263226 w 1605470"/>
              <a:gd name="connsiteY139" fmla="*/ 721230 h 6858000"/>
              <a:gd name="connsiteX140" fmla="*/ 248897 w 1605470"/>
              <a:gd name="connsiteY140" fmla="*/ 681659 h 6858000"/>
              <a:gd name="connsiteX141" fmla="*/ 234316 w 1605470"/>
              <a:gd name="connsiteY141" fmla="*/ 635218 h 6858000"/>
              <a:gd name="connsiteX142" fmla="*/ 239327 w 1605470"/>
              <a:gd name="connsiteY142" fmla="*/ 613763 h 6858000"/>
              <a:gd name="connsiteX143" fmla="*/ 225269 w 1605470"/>
              <a:gd name="connsiteY143" fmla="*/ 598582 h 6858000"/>
              <a:gd name="connsiteX144" fmla="*/ 224950 w 1605470"/>
              <a:gd name="connsiteY144" fmla="*/ 576846 h 6858000"/>
              <a:gd name="connsiteX145" fmla="*/ 204576 w 1605470"/>
              <a:gd name="connsiteY145" fmla="*/ 530055 h 6858000"/>
              <a:gd name="connsiteX146" fmla="*/ 219064 w 1605470"/>
              <a:gd name="connsiteY146" fmla="*/ 469651 h 6858000"/>
              <a:gd name="connsiteX147" fmla="*/ 195012 w 1605470"/>
              <a:gd name="connsiteY147" fmla="*/ 448559 h 6858000"/>
              <a:gd name="connsiteX148" fmla="*/ 201434 w 1605470"/>
              <a:gd name="connsiteY148" fmla="*/ 441529 h 6858000"/>
              <a:gd name="connsiteX149" fmla="*/ 200655 w 1605470"/>
              <a:gd name="connsiteY149" fmla="*/ 428927 h 6858000"/>
              <a:gd name="connsiteX150" fmla="*/ 190059 w 1605470"/>
              <a:gd name="connsiteY150" fmla="*/ 430161 h 6858000"/>
              <a:gd name="connsiteX151" fmla="*/ 167079 w 1605470"/>
              <a:gd name="connsiteY151" fmla="*/ 367211 h 6858000"/>
              <a:gd name="connsiteX152" fmla="*/ 124571 w 1605470"/>
              <a:gd name="connsiteY152" fmla="*/ 302178 h 6858000"/>
              <a:gd name="connsiteX153" fmla="*/ 103243 w 1605470"/>
              <a:gd name="connsiteY153" fmla="*/ 211375 h 6858000"/>
              <a:gd name="connsiteX154" fmla="*/ 94571 w 1605470"/>
              <a:gd name="connsiteY154" fmla="*/ 184179 h 6858000"/>
              <a:gd name="connsiteX155" fmla="*/ 13437 w 1605470"/>
              <a:gd name="connsiteY155" fmla="*/ 19287 h 6858000"/>
              <a:gd name="connsiteX156" fmla="*/ 0 w 1605470"/>
              <a:gd name="connsiteY15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690830 w 1605470"/>
              <a:gd name="connsiteY74" fmla="*/ 3974753 h 6858000"/>
              <a:gd name="connsiteX75" fmla="*/ 692428 w 1605470"/>
              <a:gd name="connsiteY75" fmla="*/ 3969950 h 6858000"/>
              <a:gd name="connsiteX76" fmla="*/ 685850 w 1605470"/>
              <a:gd name="connsiteY76" fmla="*/ 3933779 h 6858000"/>
              <a:gd name="connsiteX77" fmla="*/ 687181 w 1605470"/>
              <a:gd name="connsiteY77" fmla="*/ 3933093 h 6858000"/>
              <a:gd name="connsiteX78" fmla="*/ 691535 w 1605470"/>
              <a:gd name="connsiteY78" fmla="*/ 3922082 h 6858000"/>
              <a:gd name="connsiteX79" fmla="*/ 696613 w 1605470"/>
              <a:gd name="connsiteY79" fmla="*/ 3901461 h 6858000"/>
              <a:gd name="connsiteX80" fmla="*/ 719207 w 1605470"/>
              <a:gd name="connsiteY80" fmla="*/ 3813873 h 6858000"/>
              <a:gd name="connsiteX81" fmla="*/ 718632 w 1605470"/>
              <a:gd name="connsiteY81" fmla="*/ 3806161 h 6858000"/>
              <a:gd name="connsiteX82" fmla="*/ 718939 w 1605470"/>
              <a:gd name="connsiteY82" fmla="*/ 3805957 h 6858000"/>
              <a:gd name="connsiteX83" fmla="*/ 718966 w 1605470"/>
              <a:gd name="connsiteY83" fmla="*/ 3797724 h 6858000"/>
              <a:gd name="connsiteX84" fmla="*/ 717581 w 1605470"/>
              <a:gd name="connsiteY84" fmla="*/ 3792098 h 6858000"/>
              <a:gd name="connsiteX85" fmla="*/ 716465 w 1605470"/>
              <a:gd name="connsiteY85" fmla="*/ 3777135 h 6858000"/>
              <a:gd name="connsiteX86" fmla="*/ 718198 w 1605470"/>
              <a:gd name="connsiteY86" fmla="*/ 3771656 h 6858000"/>
              <a:gd name="connsiteX87" fmla="*/ 721941 w 1605470"/>
              <a:gd name="connsiteY87" fmla="*/ 3769007 h 6858000"/>
              <a:gd name="connsiteX88" fmla="*/ 721407 w 1605470"/>
              <a:gd name="connsiteY88" fmla="*/ 3767709 h 6858000"/>
              <a:gd name="connsiteX89" fmla="*/ 730103 w 1605470"/>
              <a:gd name="connsiteY89" fmla="*/ 3738082 h 6858000"/>
              <a:gd name="connsiteX90" fmla="*/ 737449 w 1605470"/>
              <a:gd name="connsiteY90" fmla="*/ 3673397 h 6858000"/>
              <a:gd name="connsiteX91" fmla="*/ 736745 w 1605470"/>
              <a:gd name="connsiteY91" fmla="*/ 3637109 h 6858000"/>
              <a:gd name="connsiteX92" fmla="*/ 740188 w 1605470"/>
              <a:gd name="connsiteY92" fmla="*/ 3536883 h 6858000"/>
              <a:gd name="connsiteX93" fmla="*/ 747726 w 1605470"/>
              <a:gd name="connsiteY93" fmla="*/ 3435652 h 6858000"/>
              <a:gd name="connsiteX94" fmla="*/ 749397 w 1605470"/>
              <a:gd name="connsiteY94" fmla="*/ 3307769 h 6858000"/>
              <a:gd name="connsiteX95" fmla="*/ 766960 w 1605470"/>
              <a:gd name="connsiteY95" fmla="*/ 3250522 h 6858000"/>
              <a:gd name="connsiteX96" fmla="*/ 767385 w 1605470"/>
              <a:gd name="connsiteY96" fmla="*/ 3229163 h 6858000"/>
              <a:gd name="connsiteX97" fmla="*/ 769208 w 1605470"/>
              <a:gd name="connsiteY97" fmla="*/ 3217217 h 6858000"/>
              <a:gd name="connsiteX98" fmla="*/ 756043 w 1605470"/>
              <a:gd name="connsiteY98" fmla="*/ 3183755 h 6858000"/>
              <a:gd name="connsiteX99" fmla="*/ 756544 w 1605470"/>
              <a:gd name="connsiteY99" fmla="*/ 3178642 h 6858000"/>
              <a:gd name="connsiteX100" fmla="*/ 744144 w 1605470"/>
              <a:gd name="connsiteY100" fmla="*/ 3158586 h 6858000"/>
              <a:gd name="connsiteX101" fmla="*/ 729329 w 1605470"/>
              <a:gd name="connsiteY101" fmla="*/ 3129034 h 6858000"/>
              <a:gd name="connsiteX102" fmla="*/ 729994 w 1605470"/>
              <a:gd name="connsiteY102" fmla="*/ 3126682 h 6858000"/>
              <a:gd name="connsiteX103" fmla="*/ 720862 w 1605470"/>
              <a:gd name="connsiteY103" fmla="*/ 3114519 h 6858000"/>
              <a:gd name="connsiteX104" fmla="*/ 707471 w 1605470"/>
              <a:gd name="connsiteY104" fmla="*/ 3106272 h 6858000"/>
              <a:gd name="connsiteX105" fmla="*/ 680201 w 1605470"/>
              <a:gd name="connsiteY105" fmla="*/ 2958185 h 6858000"/>
              <a:gd name="connsiteX106" fmla="*/ 622815 w 1605470"/>
              <a:gd name="connsiteY106" fmla="*/ 2762989 h 6858000"/>
              <a:gd name="connsiteX107" fmla="*/ 571733 w 1605470"/>
              <a:gd name="connsiteY107" fmla="*/ 2554718 h 6858000"/>
              <a:gd name="connsiteX108" fmla="*/ 551827 w 1605470"/>
              <a:gd name="connsiteY108" fmla="*/ 2485734 h 6858000"/>
              <a:gd name="connsiteX109" fmla="*/ 542550 w 1605470"/>
              <a:gd name="connsiteY109" fmla="*/ 2447068 h 6858000"/>
              <a:gd name="connsiteX110" fmla="*/ 529511 w 1605470"/>
              <a:gd name="connsiteY110" fmla="*/ 2425819 h 6858000"/>
              <a:gd name="connsiteX111" fmla="*/ 535510 w 1605470"/>
              <a:gd name="connsiteY111" fmla="*/ 2402874 h 6858000"/>
              <a:gd name="connsiteX112" fmla="*/ 538122 w 1605470"/>
              <a:gd name="connsiteY112" fmla="*/ 2381443 h 6858000"/>
              <a:gd name="connsiteX113" fmla="*/ 514451 w 1605470"/>
              <a:gd name="connsiteY113" fmla="*/ 2261920 h 6858000"/>
              <a:gd name="connsiteX114" fmla="*/ 504338 w 1605470"/>
              <a:gd name="connsiteY114" fmla="*/ 2195378 h 6858000"/>
              <a:gd name="connsiteX115" fmla="*/ 488555 w 1605470"/>
              <a:gd name="connsiteY115" fmla="*/ 2155135 h 6858000"/>
              <a:gd name="connsiteX116" fmla="*/ 486013 w 1605470"/>
              <a:gd name="connsiteY116" fmla="*/ 2118008 h 6858000"/>
              <a:gd name="connsiteX117" fmla="*/ 487006 w 1605470"/>
              <a:gd name="connsiteY117" fmla="*/ 2050531 h 6858000"/>
              <a:gd name="connsiteX118" fmla="*/ 478812 w 1605470"/>
              <a:gd name="connsiteY118" fmla="*/ 1963269 h 6858000"/>
              <a:gd name="connsiteX119" fmla="*/ 459990 w 1605470"/>
              <a:gd name="connsiteY119" fmla="*/ 1906352 h 6858000"/>
              <a:gd name="connsiteX120" fmla="*/ 436547 w 1605470"/>
              <a:gd name="connsiteY120" fmla="*/ 1861531 h 6858000"/>
              <a:gd name="connsiteX121" fmla="*/ 390346 w 1605470"/>
              <a:gd name="connsiteY121" fmla="*/ 1732919 h 6858000"/>
              <a:gd name="connsiteX122" fmla="*/ 362657 w 1605470"/>
              <a:gd name="connsiteY122" fmla="*/ 1663540 h 6858000"/>
              <a:gd name="connsiteX123" fmla="*/ 361783 w 1605470"/>
              <a:gd name="connsiteY123" fmla="*/ 1615777 h 6858000"/>
              <a:gd name="connsiteX124" fmla="*/ 342578 w 1605470"/>
              <a:gd name="connsiteY124" fmla="*/ 1563678 h 6858000"/>
              <a:gd name="connsiteX125" fmla="*/ 355658 w 1605470"/>
              <a:gd name="connsiteY125" fmla="*/ 1519474 h 6858000"/>
              <a:gd name="connsiteX126" fmla="*/ 348400 w 1605470"/>
              <a:gd name="connsiteY126" fmla="*/ 1477995 h 6858000"/>
              <a:gd name="connsiteX127" fmla="*/ 334485 w 1605470"/>
              <a:gd name="connsiteY127" fmla="*/ 1373769 h 6858000"/>
              <a:gd name="connsiteX128" fmla="*/ 342792 w 1605470"/>
              <a:gd name="connsiteY128" fmla="*/ 1307086 h 6858000"/>
              <a:gd name="connsiteX129" fmla="*/ 343980 w 1605470"/>
              <a:gd name="connsiteY129" fmla="*/ 1189033 h 6858000"/>
              <a:gd name="connsiteX130" fmla="*/ 348665 w 1605470"/>
              <a:gd name="connsiteY130" fmla="*/ 1168288 h 6858000"/>
              <a:gd name="connsiteX131" fmla="*/ 340947 w 1605470"/>
              <a:gd name="connsiteY131" fmla="*/ 1142577 h 6858000"/>
              <a:gd name="connsiteX132" fmla="*/ 330253 w 1605470"/>
              <a:gd name="connsiteY132" fmla="*/ 1088484 h 6858000"/>
              <a:gd name="connsiteX133" fmla="*/ 318989 w 1605470"/>
              <a:gd name="connsiteY133" fmla="*/ 1016103 h 6858000"/>
              <a:gd name="connsiteX134" fmla="*/ 320445 w 1605470"/>
              <a:gd name="connsiteY134" fmla="*/ 932283 h 6858000"/>
              <a:gd name="connsiteX135" fmla="*/ 322681 w 1605470"/>
              <a:gd name="connsiteY135" fmla="*/ 915925 h 6858000"/>
              <a:gd name="connsiteX136" fmla="*/ 315310 w 1605470"/>
              <a:gd name="connsiteY136" fmla="*/ 896999 h 6858000"/>
              <a:gd name="connsiteX137" fmla="*/ 284718 w 1605470"/>
              <a:gd name="connsiteY137" fmla="*/ 821517 h 6858000"/>
              <a:gd name="connsiteX138" fmla="*/ 263668 w 1605470"/>
              <a:gd name="connsiteY138" fmla="*/ 751353 h 6858000"/>
              <a:gd name="connsiteX139" fmla="*/ 263226 w 1605470"/>
              <a:gd name="connsiteY139" fmla="*/ 721230 h 6858000"/>
              <a:gd name="connsiteX140" fmla="*/ 248897 w 1605470"/>
              <a:gd name="connsiteY140" fmla="*/ 681659 h 6858000"/>
              <a:gd name="connsiteX141" fmla="*/ 234316 w 1605470"/>
              <a:gd name="connsiteY141" fmla="*/ 635218 h 6858000"/>
              <a:gd name="connsiteX142" fmla="*/ 239327 w 1605470"/>
              <a:gd name="connsiteY142" fmla="*/ 613763 h 6858000"/>
              <a:gd name="connsiteX143" fmla="*/ 225269 w 1605470"/>
              <a:gd name="connsiteY143" fmla="*/ 598582 h 6858000"/>
              <a:gd name="connsiteX144" fmla="*/ 224950 w 1605470"/>
              <a:gd name="connsiteY144" fmla="*/ 576846 h 6858000"/>
              <a:gd name="connsiteX145" fmla="*/ 204576 w 1605470"/>
              <a:gd name="connsiteY145" fmla="*/ 530055 h 6858000"/>
              <a:gd name="connsiteX146" fmla="*/ 195012 w 1605470"/>
              <a:gd name="connsiteY146" fmla="*/ 448559 h 6858000"/>
              <a:gd name="connsiteX147" fmla="*/ 201434 w 1605470"/>
              <a:gd name="connsiteY147" fmla="*/ 441529 h 6858000"/>
              <a:gd name="connsiteX148" fmla="*/ 200655 w 1605470"/>
              <a:gd name="connsiteY148" fmla="*/ 428927 h 6858000"/>
              <a:gd name="connsiteX149" fmla="*/ 190059 w 1605470"/>
              <a:gd name="connsiteY149" fmla="*/ 430161 h 6858000"/>
              <a:gd name="connsiteX150" fmla="*/ 167079 w 1605470"/>
              <a:gd name="connsiteY150" fmla="*/ 367211 h 6858000"/>
              <a:gd name="connsiteX151" fmla="*/ 124571 w 1605470"/>
              <a:gd name="connsiteY151" fmla="*/ 302178 h 6858000"/>
              <a:gd name="connsiteX152" fmla="*/ 103243 w 1605470"/>
              <a:gd name="connsiteY152" fmla="*/ 211375 h 6858000"/>
              <a:gd name="connsiteX153" fmla="*/ 94571 w 1605470"/>
              <a:gd name="connsiteY153" fmla="*/ 184179 h 6858000"/>
              <a:gd name="connsiteX154" fmla="*/ 13437 w 1605470"/>
              <a:gd name="connsiteY154" fmla="*/ 19287 h 6858000"/>
              <a:gd name="connsiteX155" fmla="*/ 0 w 1605470"/>
              <a:gd name="connsiteY15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690830 w 1605470"/>
              <a:gd name="connsiteY74" fmla="*/ 3974753 h 6858000"/>
              <a:gd name="connsiteX75" fmla="*/ 692428 w 1605470"/>
              <a:gd name="connsiteY75" fmla="*/ 3969950 h 6858000"/>
              <a:gd name="connsiteX76" fmla="*/ 685850 w 1605470"/>
              <a:gd name="connsiteY76" fmla="*/ 3933779 h 6858000"/>
              <a:gd name="connsiteX77" fmla="*/ 687181 w 1605470"/>
              <a:gd name="connsiteY77" fmla="*/ 3933093 h 6858000"/>
              <a:gd name="connsiteX78" fmla="*/ 691535 w 1605470"/>
              <a:gd name="connsiteY78" fmla="*/ 3922082 h 6858000"/>
              <a:gd name="connsiteX79" fmla="*/ 696613 w 1605470"/>
              <a:gd name="connsiteY79" fmla="*/ 3901461 h 6858000"/>
              <a:gd name="connsiteX80" fmla="*/ 719207 w 1605470"/>
              <a:gd name="connsiteY80" fmla="*/ 3813873 h 6858000"/>
              <a:gd name="connsiteX81" fmla="*/ 718632 w 1605470"/>
              <a:gd name="connsiteY81" fmla="*/ 3806161 h 6858000"/>
              <a:gd name="connsiteX82" fmla="*/ 718939 w 1605470"/>
              <a:gd name="connsiteY82" fmla="*/ 3805957 h 6858000"/>
              <a:gd name="connsiteX83" fmla="*/ 718966 w 1605470"/>
              <a:gd name="connsiteY83" fmla="*/ 3797724 h 6858000"/>
              <a:gd name="connsiteX84" fmla="*/ 717581 w 1605470"/>
              <a:gd name="connsiteY84" fmla="*/ 3792098 h 6858000"/>
              <a:gd name="connsiteX85" fmla="*/ 716465 w 1605470"/>
              <a:gd name="connsiteY85" fmla="*/ 3777135 h 6858000"/>
              <a:gd name="connsiteX86" fmla="*/ 718198 w 1605470"/>
              <a:gd name="connsiteY86" fmla="*/ 3771656 h 6858000"/>
              <a:gd name="connsiteX87" fmla="*/ 721941 w 1605470"/>
              <a:gd name="connsiteY87" fmla="*/ 3769007 h 6858000"/>
              <a:gd name="connsiteX88" fmla="*/ 721407 w 1605470"/>
              <a:gd name="connsiteY88" fmla="*/ 3767709 h 6858000"/>
              <a:gd name="connsiteX89" fmla="*/ 730103 w 1605470"/>
              <a:gd name="connsiteY89" fmla="*/ 3738082 h 6858000"/>
              <a:gd name="connsiteX90" fmla="*/ 737449 w 1605470"/>
              <a:gd name="connsiteY90" fmla="*/ 3673397 h 6858000"/>
              <a:gd name="connsiteX91" fmla="*/ 736745 w 1605470"/>
              <a:gd name="connsiteY91" fmla="*/ 3637109 h 6858000"/>
              <a:gd name="connsiteX92" fmla="*/ 740188 w 1605470"/>
              <a:gd name="connsiteY92" fmla="*/ 3536883 h 6858000"/>
              <a:gd name="connsiteX93" fmla="*/ 747726 w 1605470"/>
              <a:gd name="connsiteY93" fmla="*/ 3435652 h 6858000"/>
              <a:gd name="connsiteX94" fmla="*/ 749397 w 1605470"/>
              <a:gd name="connsiteY94" fmla="*/ 3307769 h 6858000"/>
              <a:gd name="connsiteX95" fmla="*/ 766960 w 1605470"/>
              <a:gd name="connsiteY95" fmla="*/ 3250522 h 6858000"/>
              <a:gd name="connsiteX96" fmla="*/ 767385 w 1605470"/>
              <a:gd name="connsiteY96" fmla="*/ 3229163 h 6858000"/>
              <a:gd name="connsiteX97" fmla="*/ 769208 w 1605470"/>
              <a:gd name="connsiteY97" fmla="*/ 3217217 h 6858000"/>
              <a:gd name="connsiteX98" fmla="*/ 756043 w 1605470"/>
              <a:gd name="connsiteY98" fmla="*/ 3183755 h 6858000"/>
              <a:gd name="connsiteX99" fmla="*/ 756544 w 1605470"/>
              <a:gd name="connsiteY99" fmla="*/ 3178642 h 6858000"/>
              <a:gd name="connsiteX100" fmla="*/ 744144 w 1605470"/>
              <a:gd name="connsiteY100" fmla="*/ 3158586 h 6858000"/>
              <a:gd name="connsiteX101" fmla="*/ 729329 w 1605470"/>
              <a:gd name="connsiteY101" fmla="*/ 3129034 h 6858000"/>
              <a:gd name="connsiteX102" fmla="*/ 729994 w 1605470"/>
              <a:gd name="connsiteY102" fmla="*/ 3126682 h 6858000"/>
              <a:gd name="connsiteX103" fmla="*/ 720862 w 1605470"/>
              <a:gd name="connsiteY103" fmla="*/ 3114519 h 6858000"/>
              <a:gd name="connsiteX104" fmla="*/ 707471 w 1605470"/>
              <a:gd name="connsiteY104" fmla="*/ 3106272 h 6858000"/>
              <a:gd name="connsiteX105" fmla="*/ 680201 w 1605470"/>
              <a:gd name="connsiteY105" fmla="*/ 2958185 h 6858000"/>
              <a:gd name="connsiteX106" fmla="*/ 622815 w 1605470"/>
              <a:gd name="connsiteY106" fmla="*/ 2762989 h 6858000"/>
              <a:gd name="connsiteX107" fmla="*/ 571733 w 1605470"/>
              <a:gd name="connsiteY107" fmla="*/ 2554718 h 6858000"/>
              <a:gd name="connsiteX108" fmla="*/ 551827 w 1605470"/>
              <a:gd name="connsiteY108" fmla="*/ 2485734 h 6858000"/>
              <a:gd name="connsiteX109" fmla="*/ 542550 w 1605470"/>
              <a:gd name="connsiteY109" fmla="*/ 2447068 h 6858000"/>
              <a:gd name="connsiteX110" fmla="*/ 529511 w 1605470"/>
              <a:gd name="connsiteY110" fmla="*/ 2425819 h 6858000"/>
              <a:gd name="connsiteX111" fmla="*/ 535510 w 1605470"/>
              <a:gd name="connsiteY111" fmla="*/ 2402874 h 6858000"/>
              <a:gd name="connsiteX112" fmla="*/ 538122 w 1605470"/>
              <a:gd name="connsiteY112" fmla="*/ 2381443 h 6858000"/>
              <a:gd name="connsiteX113" fmla="*/ 514451 w 1605470"/>
              <a:gd name="connsiteY113" fmla="*/ 2261920 h 6858000"/>
              <a:gd name="connsiteX114" fmla="*/ 504338 w 1605470"/>
              <a:gd name="connsiteY114" fmla="*/ 2195378 h 6858000"/>
              <a:gd name="connsiteX115" fmla="*/ 488555 w 1605470"/>
              <a:gd name="connsiteY115" fmla="*/ 2155135 h 6858000"/>
              <a:gd name="connsiteX116" fmla="*/ 486013 w 1605470"/>
              <a:gd name="connsiteY116" fmla="*/ 2118008 h 6858000"/>
              <a:gd name="connsiteX117" fmla="*/ 487006 w 1605470"/>
              <a:gd name="connsiteY117" fmla="*/ 2050531 h 6858000"/>
              <a:gd name="connsiteX118" fmla="*/ 478812 w 1605470"/>
              <a:gd name="connsiteY118" fmla="*/ 1963269 h 6858000"/>
              <a:gd name="connsiteX119" fmla="*/ 459990 w 1605470"/>
              <a:gd name="connsiteY119" fmla="*/ 1906352 h 6858000"/>
              <a:gd name="connsiteX120" fmla="*/ 436547 w 1605470"/>
              <a:gd name="connsiteY120" fmla="*/ 1861531 h 6858000"/>
              <a:gd name="connsiteX121" fmla="*/ 390346 w 1605470"/>
              <a:gd name="connsiteY121" fmla="*/ 1732919 h 6858000"/>
              <a:gd name="connsiteX122" fmla="*/ 362657 w 1605470"/>
              <a:gd name="connsiteY122" fmla="*/ 1663540 h 6858000"/>
              <a:gd name="connsiteX123" fmla="*/ 361783 w 1605470"/>
              <a:gd name="connsiteY123" fmla="*/ 1615777 h 6858000"/>
              <a:gd name="connsiteX124" fmla="*/ 342578 w 1605470"/>
              <a:gd name="connsiteY124" fmla="*/ 1563678 h 6858000"/>
              <a:gd name="connsiteX125" fmla="*/ 355658 w 1605470"/>
              <a:gd name="connsiteY125" fmla="*/ 1519474 h 6858000"/>
              <a:gd name="connsiteX126" fmla="*/ 348400 w 1605470"/>
              <a:gd name="connsiteY126" fmla="*/ 1477995 h 6858000"/>
              <a:gd name="connsiteX127" fmla="*/ 334485 w 1605470"/>
              <a:gd name="connsiteY127" fmla="*/ 1373769 h 6858000"/>
              <a:gd name="connsiteX128" fmla="*/ 342792 w 1605470"/>
              <a:gd name="connsiteY128" fmla="*/ 1307086 h 6858000"/>
              <a:gd name="connsiteX129" fmla="*/ 343980 w 1605470"/>
              <a:gd name="connsiteY129" fmla="*/ 1189033 h 6858000"/>
              <a:gd name="connsiteX130" fmla="*/ 348665 w 1605470"/>
              <a:gd name="connsiteY130" fmla="*/ 1168288 h 6858000"/>
              <a:gd name="connsiteX131" fmla="*/ 340947 w 1605470"/>
              <a:gd name="connsiteY131" fmla="*/ 1142577 h 6858000"/>
              <a:gd name="connsiteX132" fmla="*/ 330253 w 1605470"/>
              <a:gd name="connsiteY132" fmla="*/ 1088484 h 6858000"/>
              <a:gd name="connsiteX133" fmla="*/ 318989 w 1605470"/>
              <a:gd name="connsiteY133" fmla="*/ 1016103 h 6858000"/>
              <a:gd name="connsiteX134" fmla="*/ 320445 w 1605470"/>
              <a:gd name="connsiteY134" fmla="*/ 932283 h 6858000"/>
              <a:gd name="connsiteX135" fmla="*/ 322681 w 1605470"/>
              <a:gd name="connsiteY135" fmla="*/ 915925 h 6858000"/>
              <a:gd name="connsiteX136" fmla="*/ 315310 w 1605470"/>
              <a:gd name="connsiteY136" fmla="*/ 896999 h 6858000"/>
              <a:gd name="connsiteX137" fmla="*/ 284718 w 1605470"/>
              <a:gd name="connsiteY137" fmla="*/ 821517 h 6858000"/>
              <a:gd name="connsiteX138" fmla="*/ 263668 w 1605470"/>
              <a:gd name="connsiteY138" fmla="*/ 751353 h 6858000"/>
              <a:gd name="connsiteX139" fmla="*/ 263226 w 1605470"/>
              <a:gd name="connsiteY139" fmla="*/ 721230 h 6858000"/>
              <a:gd name="connsiteX140" fmla="*/ 248897 w 1605470"/>
              <a:gd name="connsiteY140" fmla="*/ 681659 h 6858000"/>
              <a:gd name="connsiteX141" fmla="*/ 234316 w 1605470"/>
              <a:gd name="connsiteY141" fmla="*/ 635218 h 6858000"/>
              <a:gd name="connsiteX142" fmla="*/ 239327 w 1605470"/>
              <a:gd name="connsiteY142" fmla="*/ 613763 h 6858000"/>
              <a:gd name="connsiteX143" fmla="*/ 225269 w 1605470"/>
              <a:gd name="connsiteY143" fmla="*/ 598582 h 6858000"/>
              <a:gd name="connsiteX144" fmla="*/ 224950 w 1605470"/>
              <a:gd name="connsiteY144" fmla="*/ 576846 h 6858000"/>
              <a:gd name="connsiteX145" fmla="*/ 204576 w 1605470"/>
              <a:gd name="connsiteY145" fmla="*/ 530055 h 6858000"/>
              <a:gd name="connsiteX146" fmla="*/ 195012 w 1605470"/>
              <a:gd name="connsiteY146" fmla="*/ 448559 h 6858000"/>
              <a:gd name="connsiteX147" fmla="*/ 201434 w 1605470"/>
              <a:gd name="connsiteY147" fmla="*/ 441529 h 6858000"/>
              <a:gd name="connsiteX148" fmla="*/ 200655 w 1605470"/>
              <a:gd name="connsiteY148" fmla="*/ 428927 h 6858000"/>
              <a:gd name="connsiteX149" fmla="*/ 190059 w 1605470"/>
              <a:gd name="connsiteY149" fmla="*/ 430161 h 6858000"/>
              <a:gd name="connsiteX150" fmla="*/ 167079 w 1605470"/>
              <a:gd name="connsiteY150" fmla="*/ 367211 h 6858000"/>
              <a:gd name="connsiteX151" fmla="*/ 124571 w 1605470"/>
              <a:gd name="connsiteY151" fmla="*/ 302178 h 6858000"/>
              <a:gd name="connsiteX152" fmla="*/ 103243 w 1605470"/>
              <a:gd name="connsiteY152" fmla="*/ 211375 h 6858000"/>
              <a:gd name="connsiteX153" fmla="*/ 94571 w 1605470"/>
              <a:gd name="connsiteY153" fmla="*/ 184179 h 6858000"/>
              <a:gd name="connsiteX154" fmla="*/ 48685 w 1605470"/>
              <a:gd name="connsiteY154" fmla="*/ 13677 h 6858000"/>
              <a:gd name="connsiteX155" fmla="*/ 0 w 1605470"/>
              <a:gd name="connsiteY155" fmla="*/ 0 h 6858000"/>
              <a:gd name="connsiteX0" fmla="*/ 48246 w 1556785"/>
              <a:gd name="connsiteY0" fmla="*/ 0 h 6858000"/>
              <a:gd name="connsiteX1" fmla="*/ 1556785 w 1556785"/>
              <a:gd name="connsiteY1" fmla="*/ 0 h 6858000"/>
              <a:gd name="connsiteX2" fmla="*/ 1556785 w 1556785"/>
              <a:gd name="connsiteY2" fmla="*/ 6858000 h 6858000"/>
              <a:gd name="connsiteX3" fmla="*/ 105420 w 1556785"/>
              <a:gd name="connsiteY3" fmla="*/ 6858000 h 6858000"/>
              <a:gd name="connsiteX4" fmla="*/ 105561 w 1556785"/>
              <a:gd name="connsiteY4" fmla="*/ 6857735 h 6858000"/>
              <a:gd name="connsiteX5" fmla="*/ 117610 w 1556785"/>
              <a:gd name="connsiteY5" fmla="*/ 6809549 h 6858000"/>
              <a:gd name="connsiteX6" fmla="*/ 149821 w 1556785"/>
              <a:gd name="connsiteY6" fmla="*/ 6715115 h 6858000"/>
              <a:gd name="connsiteX7" fmla="*/ 159672 w 1556785"/>
              <a:gd name="connsiteY7" fmla="*/ 6680170 h 6858000"/>
              <a:gd name="connsiteX8" fmla="*/ 185222 w 1556785"/>
              <a:gd name="connsiteY8" fmla="*/ 6621207 h 6858000"/>
              <a:gd name="connsiteX9" fmla="*/ 201879 w 1556785"/>
              <a:gd name="connsiteY9" fmla="*/ 6596265 h 6858000"/>
              <a:gd name="connsiteX10" fmla="*/ 201758 w 1556785"/>
              <a:gd name="connsiteY10" fmla="*/ 6594818 h 6858000"/>
              <a:gd name="connsiteX11" fmla="*/ 206003 w 1556785"/>
              <a:gd name="connsiteY11" fmla="*/ 6593735 h 6858000"/>
              <a:gd name="connsiteX12" fmla="*/ 209200 w 1556785"/>
              <a:gd name="connsiteY12" fmla="*/ 6589172 h 6858000"/>
              <a:gd name="connsiteX13" fmla="*/ 212494 w 1556785"/>
              <a:gd name="connsiteY13" fmla="*/ 6574442 h 6858000"/>
              <a:gd name="connsiteX14" fmla="*/ 212834 w 1556785"/>
              <a:gd name="connsiteY14" fmla="*/ 6568530 h 6858000"/>
              <a:gd name="connsiteX15" fmla="*/ 215243 w 1556785"/>
              <a:gd name="connsiteY15" fmla="*/ 6560674 h 6858000"/>
              <a:gd name="connsiteX16" fmla="*/ 215588 w 1556785"/>
              <a:gd name="connsiteY16" fmla="*/ 6560598 h 6858000"/>
              <a:gd name="connsiteX17" fmla="*/ 217285 w 1556785"/>
              <a:gd name="connsiteY17" fmla="*/ 6553006 h 6858000"/>
              <a:gd name="connsiteX18" fmla="*/ 221981 w 1556785"/>
              <a:gd name="connsiteY18" fmla="*/ 6514360 h 6858000"/>
              <a:gd name="connsiteX19" fmla="*/ 263635 w 1556785"/>
              <a:gd name="connsiteY19" fmla="*/ 6478062 h 6858000"/>
              <a:gd name="connsiteX20" fmla="*/ 274324 w 1556785"/>
              <a:gd name="connsiteY20" fmla="*/ 6460325 h 6858000"/>
              <a:gd name="connsiteX21" fmla="*/ 281557 w 1556785"/>
              <a:gd name="connsiteY21" fmla="*/ 6451488 h 6858000"/>
              <a:gd name="connsiteX22" fmla="*/ 282992 w 1556785"/>
              <a:gd name="connsiteY22" fmla="*/ 6451348 h 6858000"/>
              <a:gd name="connsiteX23" fmla="*/ 287350 w 1556785"/>
              <a:gd name="connsiteY23" fmla="*/ 6414240 h 6858000"/>
              <a:gd name="connsiteX24" fmla="*/ 290226 w 1556785"/>
              <a:gd name="connsiteY24" fmla="*/ 6410269 h 6858000"/>
              <a:gd name="connsiteX25" fmla="*/ 290126 w 1556785"/>
              <a:gd name="connsiteY25" fmla="*/ 6384857 h 6858000"/>
              <a:gd name="connsiteX26" fmla="*/ 291643 w 1556785"/>
              <a:gd name="connsiteY26" fmla="*/ 6372381 h 6858000"/>
              <a:gd name="connsiteX27" fmla="*/ 288837 w 1556785"/>
              <a:gd name="connsiteY27" fmla="*/ 6367510 h 6858000"/>
              <a:gd name="connsiteX28" fmla="*/ 292717 w 1556785"/>
              <a:gd name="connsiteY28" fmla="*/ 6349778 h 6858000"/>
              <a:gd name="connsiteX29" fmla="*/ 294382 w 1556785"/>
              <a:gd name="connsiteY29" fmla="*/ 6348250 h 6858000"/>
              <a:gd name="connsiteX30" fmla="*/ 310416 w 1556785"/>
              <a:gd name="connsiteY30" fmla="*/ 6281972 h 6858000"/>
              <a:gd name="connsiteX31" fmla="*/ 321179 w 1556785"/>
              <a:gd name="connsiteY31" fmla="*/ 6211940 h 6858000"/>
              <a:gd name="connsiteX32" fmla="*/ 362674 w 1556785"/>
              <a:gd name="connsiteY32" fmla="*/ 6113913 h 6858000"/>
              <a:gd name="connsiteX33" fmla="*/ 366967 w 1556785"/>
              <a:gd name="connsiteY33" fmla="*/ 6028119 h 6858000"/>
              <a:gd name="connsiteX34" fmla="*/ 393747 w 1556785"/>
              <a:gd name="connsiteY34" fmla="*/ 5934687 h 6858000"/>
              <a:gd name="connsiteX35" fmla="*/ 427759 w 1556785"/>
              <a:gd name="connsiteY35" fmla="*/ 5765594 h 6858000"/>
              <a:gd name="connsiteX36" fmla="*/ 459595 w 1556785"/>
              <a:gd name="connsiteY36" fmla="*/ 5693685 h 6858000"/>
              <a:gd name="connsiteX37" fmla="*/ 479650 w 1556785"/>
              <a:gd name="connsiteY37" fmla="*/ 5665173 h 6858000"/>
              <a:gd name="connsiteX38" fmla="*/ 513367 w 1556785"/>
              <a:gd name="connsiteY38" fmla="*/ 5563435 h 6858000"/>
              <a:gd name="connsiteX39" fmla="*/ 542872 w 1556785"/>
              <a:gd name="connsiteY39" fmla="*/ 5476393 h 6858000"/>
              <a:gd name="connsiteX40" fmla="*/ 574065 w 1556785"/>
              <a:gd name="connsiteY40" fmla="*/ 5396260 h 6858000"/>
              <a:gd name="connsiteX41" fmla="*/ 590046 w 1556785"/>
              <a:gd name="connsiteY41" fmla="*/ 5330009 h 6858000"/>
              <a:gd name="connsiteX42" fmla="*/ 623539 w 1556785"/>
              <a:gd name="connsiteY42" fmla="*/ 5273739 h 6858000"/>
              <a:gd name="connsiteX43" fmla="*/ 633138 w 1556785"/>
              <a:gd name="connsiteY43" fmla="*/ 5241779 h 6858000"/>
              <a:gd name="connsiteX44" fmla="*/ 644364 w 1556785"/>
              <a:gd name="connsiteY44" fmla="*/ 5225268 h 6858000"/>
              <a:gd name="connsiteX45" fmla="*/ 645384 w 1556785"/>
              <a:gd name="connsiteY45" fmla="*/ 5217684 h 6858000"/>
              <a:gd name="connsiteX46" fmla="*/ 652725 w 1556785"/>
              <a:gd name="connsiteY46" fmla="*/ 5193377 h 6858000"/>
              <a:gd name="connsiteX47" fmla="*/ 656028 w 1556785"/>
              <a:gd name="connsiteY47" fmla="*/ 5179288 h 6858000"/>
              <a:gd name="connsiteX48" fmla="*/ 657012 w 1556785"/>
              <a:gd name="connsiteY48" fmla="*/ 5173621 h 6858000"/>
              <a:gd name="connsiteX49" fmla="*/ 652646 w 1556785"/>
              <a:gd name="connsiteY49" fmla="*/ 5159961 h 6858000"/>
              <a:gd name="connsiteX50" fmla="*/ 659323 w 1556785"/>
              <a:gd name="connsiteY50" fmla="*/ 5144295 h 6858000"/>
              <a:gd name="connsiteX51" fmla="*/ 656256 w 1556785"/>
              <a:gd name="connsiteY51" fmla="*/ 5125185 h 6858000"/>
              <a:gd name="connsiteX52" fmla="*/ 663086 w 1556785"/>
              <a:gd name="connsiteY52" fmla="*/ 5121884 h 6858000"/>
              <a:gd name="connsiteX53" fmla="*/ 670122 w 1556785"/>
              <a:gd name="connsiteY53" fmla="*/ 5067850 h 6858000"/>
              <a:gd name="connsiteX54" fmla="*/ 672853 w 1556785"/>
              <a:gd name="connsiteY54" fmla="*/ 5060861 h 6858000"/>
              <a:gd name="connsiteX55" fmla="*/ 669557 w 1556785"/>
              <a:gd name="connsiteY55" fmla="*/ 5034192 h 6858000"/>
              <a:gd name="connsiteX56" fmla="*/ 671111 w 1556785"/>
              <a:gd name="connsiteY56" fmla="*/ 4993030 h 6858000"/>
              <a:gd name="connsiteX57" fmla="*/ 678020 w 1556785"/>
              <a:gd name="connsiteY57" fmla="*/ 4946844 h 6858000"/>
              <a:gd name="connsiteX58" fmla="*/ 673876 w 1556785"/>
              <a:gd name="connsiteY58" fmla="*/ 4932692 h 6858000"/>
              <a:gd name="connsiteX59" fmla="*/ 689279 w 1556785"/>
              <a:gd name="connsiteY59" fmla="*/ 4858827 h 6858000"/>
              <a:gd name="connsiteX60" fmla="*/ 683433 w 1556785"/>
              <a:gd name="connsiteY60" fmla="*/ 4801535 h 6858000"/>
              <a:gd name="connsiteX61" fmla="*/ 691102 w 1556785"/>
              <a:gd name="connsiteY61" fmla="*/ 4797794 h 6858000"/>
              <a:gd name="connsiteX62" fmla="*/ 692396 w 1556785"/>
              <a:gd name="connsiteY62" fmla="*/ 4784526 h 6858000"/>
              <a:gd name="connsiteX63" fmla="*/ 694180 w 1556785"/>
              <a:gd name="connsiteY63" fmla="*/ 4781211 h 6858000"/>
              <a:gd name="connsiteX64" fmla="*/ 702967 w 1556785"/>
              <a:gd name="connsiteY64" fmla="*/ 4761984 h 6858000"/>
              <a:gd name="connsiteX65" fmla="*/ 699015 w 1556785"/>
              <a:gd name="connsiteY65" fmla="*/ 4690749 h 6858000"/>
              <a:gd name="connsiteX66" fmla="*/ 694495 w 1556785"/>
              <a:gd name="connsiteY66" fmla="*/ 4584173 h 6858000"/>
              <a:gd name="connsiteX67" fmla="*/ 689578 w 1556785"/>
              <a:gd name="connsiteY67" fmla="*/ 4444346 h 6858000"/>
              <a:gd name="connsiteX68" fmla="*/ 686143 w 1556785"/>
              <a:gd name="connsiteY68" fmla="*/ 4375228 h 6858000"/>
              <a:gd name="connsiteX69" fmla="*/ 666796 w 1556785"/>
              <a:gd name="connsiteY69" fmla="*/ 4214165 h 6858000"/>
              <a:gd name="connsiteX70" fmla="*/ 670869 w 1556785"/>
              <a:gd name="connsiteY70" fmla="*/ 4090296 h 6858000"/>
              <a:gd name="connsiteX71" fmla="*/ 656125 w 1556785"/>
              <a:gd name="connsiteY71" fmla="*/ 4033999 h 6858000"/>
              <a:gd name="connsiteX72" fmla="*/ 657274 w 1556785"/>
              <a:gd name="connsiteY72" fmla="*/ 4031933 h 6858000"/>
              <a:gd name="connsiteX73" fmla="*/ 655850 w 1556785"/>
              <a:gd name="connsiteY73" fmla="*/ 4013953 h 6858000"/>
              <a:gd name="connsiteX74" fmla="*/ 642145 w 1556785"/>
              <a:gd name="connsiteY74" fmla="*/ 3974753 h 6858000"/>
              <a:gd name="connsiteX75" fmla="*/ 643743 w 1556785"/>
              <a:gd name="connsiteY75" fmla="*/ 3969950 h 6858000"/>
              <a:gd name="connsiteX76" fmla="*/ 637165 w 1556785"/>
              <a:gd name="connsiteY76" fmla="*/ 3933779 h 6858000"/>
              <a:gd name="connsiteX77" fmla="*/ 638496 w 1556785"/>
              <a:gd name="connsiteY77" fmla="*/ 3933093 h 6858000"/>
              <a:gd name="connsiteX78" fmla="*/ 642850 w 1556785"/>
              <a:gd name="connsiteY78" fmla="*/ 3922082 h 6858000"/>
              <a:gd name="connsiteX79" fmla="*/ 647928 w 1556785"/>
              <a:gd name="connsiteY79" fmla="*/ 3901461 h 6858000"/>
              <a:gd name="connsiteX80" fmla="*/ 670522 w 1556785"/>
              <a:gd name="connsiteY80" fmla="*/ 3813873 h 6858000"/>
              <a:gd name="connsiteX81" fmla="*/ 669947 w 1556785"/>
              <a:gd name="connsiteY81" fmla="*/ 3806161 h 6858000"/>
              <a:gd name="connsiteX82" fmla="*/ 670254 w 1556785"/>
              <a:gd name="connsiteY82" fmla="*/ 3805957 h 6858000"/>
              <a:gd name="connsiteX83" fmla="*/ 670281 w 1556785"/>
              <a:gd name="connsiteY83" fmla="*/ 3797724 h 6858000"/>
              <a:gd name="connsiteX84" fmla="*/ 668896 w 1556785"/>
              <a:gd name="connsiteY84" fmla="*/ 3792098 h 6858000"/>
              <a:gd name="connsiteX85" fmla="*/ 667780 w 1556785"/>
              <a:gd name="connsiteY85" fmla="*/ 3777135 h 6858000"/>
              <a:gd name="connsiteX86" fmla="*/ 669513 w 1556785"/>
              <a:gd name="connsiteY86" fmla="*/ 3771656 h 6858000"/>
              <a:gd name="connsiteX87" fmla="*/ 673256 w 1556785"/>
              <a:gd name="connsiteY87" fmla="*/ 3769007 h 6858000"/>
              <a:gd name="connsiteX88" fmla="*/ 672722 w 1556785"/>
              <a:gd name="connsiteY88" fmla="*/ 3767709 h 6858000"/>
              <a:gd name="connsiteX89" fmla="*/ 681418 w 1556785"/>
              <a:gd name="connsiteY89" fmla="*/ 3738082 h 6858000"/>
              <a:gd name="connsiteX90" fmla="*/ 688764 w 1556785"/>
              <a:gd name="connsiteY90" fmla="*/ 3673397 h 6858000"/>
              <a:gd name="connsiteX91" fmla="*/ 688060 w 1556785"/>
              <a:gd name="connsiteY91" fmla="*/ 3637109 h 6858000"/>
              <a:gd name="connsiteX92" fmla="*/ 691503 w 1556785"/>
              <a:gd name="connsiteY92" fmla="*/ 3536883 h 6858000"/>
              <a:gd name="connsiteX93" fmla="*/ 699041 w 1556785"/>
              <a:gd name="connsiteY93" fmla="*/ 3435652 h 6858000"/>
              <a:gd name="connsiteX94" fmla="*/ 700712 w 1556785"/>
              <a:gd name="connsiteY94" fmla="*/ 3307769 h 6858000"/>
              <a:gd name="connsiteX95" fmla="*/ 718275 w 1556785"/>
              <a:gd name="connsiteY95" fmla="*/ 3250522 h 6858000"/>
              <a:gd name="connsiteX96" fmla="*/ 718700 w 1556785"/>
              <a:gd name="connsiteY96" fmla="*/ 3229163 h 6858000"/>
              <a:gd name="connsiteX97" fmla="*/ 720523 w 1556785"/>
              <a:gd name="connsiteY97" fmla="*/ 3217217 h 6858000"/>
              <a:gd name="connsiteX98" fmla="*/ 707358 w 1556785"/>
              <a:gd name="connsiteY98" fmla="*/ 3183755 h 6858000"/>
              <a:gd name="connsiteX99" fmla="*/ 707859 w 1556785"/>
              <a:gd name="connsiteY99" fmla="*/ 3178642 h 6858000"/>
              <a:gd name="connsiteX100" fmla="*/ 695459 w 1556785"/>
              <a:gd name="connsiteY100" fmla="*/ 3158586 h 6858000"/>
              <a:gd name="connsiteX101" fmla="*/ 680644 w 1556785"/>
              <a:gd name="connsiteY101" fmla="*/ 3129034 h 6858000"/>
              <a:gd name="connsiteX102" fmla="*/ 681309 w 1556785"/>
              <a:gd name="connsiteY102" fmla="*/ 3126682 h 6858000"/>
              <a:gd name="connsiteX103" fmla="*/ 672177 w 1556785"/>
              <a:gd name="connsiteY103" fmla="*/ 3114519 h 6858000"/>
              <a:gd name="connsiteX104" fmla="*/ 658786 w 1556785"/>
              <a:gd name="connsiteY104" fmla="*/ 3106272 h 6858000"/>
              <a:gd name="connsiteX105" fmla="*/ 631516 w 1556785"/>
              <a:gd name="connsiteY105" fmla="*/ 2958185 h 6858000"/>
              <a:gd name="connsiteX106" fmla="*/ 574130 w 1556785"/>
              <a:gd name="connsiteY106" fmla="*/ 2762989 h 6858000"/>
              <a:gd name="connsiteX107" fmla="*/ 523048 w 1556785"/>
              <a:gd name="connsiteY107" fmla="*/ 2554718 h 6858000"/>
              <a:gd name="connsiteX108" fmla="*/ 503142 w 1556785"/>
              <a:gd name="connsiteY108" fmla="*/ 2485734 h 6858000"/>
              <a:gd name="connsiteX109" fmla="*/ 493865 w 1556785"/>
              <a:gd name="connsiteY109" fmla="*/ 2447068 h 6858000"/>
              <a:gd name="connsiteX110" fmla="*/ 480826 w 1556785"/>
              <a:gd name="connsiteY110" fmla="*/ 2425819 h 6858000"/>
              <a:gd name="connsiteX111" fmla="*/ 486825 w 1556785"/>
              <a:gd name="connsiteY111" fmla="*/ 2402874 h 6858000"/>
              <a:gd name="connsiteX112" fmla="*/ 489437 w 1556785"/>
              <a:gd name="connsiteY112" fmla="*/ 2381443 h 6858000"/>
              <a:gd name="connsiteX113" fmla="*/ 465766 w 1556785"/>
              <a:gd name="connsiteY113" fmla="*/ 2261920 h 6858000"/>
              <a:gd name="connsiteX114" fmla="*/ 455653 w 1556785"/>
              <a:gd name="connsiteY114" fmla="*/ 2195378 h 6858000"/>
              <a:gd name="connsiteX115" fmla="*/ 439870 w 1556785"/>
              <a:gd name="connsiteY115" fmla="*/ 2155135 h 6858000"/>
              <a:gd name="connsiteX116" fmla="*/ 437328 w 1556785"/>
              <a:gd name="connsiteY116" fmla="*/ 2118008 h 6858000"/>
              <a:gd name="connsiteX117" fmla="*/ 438321 w 1556785"/>
              <a:gd name="connsiteY117" fmla="*/ 2050531 h 6858000"/>
              <a:gd name="connsiteX118" fmla="*/ 430127 w 1556785"/>
              <a:gd name="connsiteY118" fmla="*/ 1963269 h 6858000"/>
              <a:gd name="connsiteX119" fmla="*/ 411305 w 1556785"/>
              <a:gd name="connsiteY119" fmla="*/ 1906352 h 6858000"/>
              <a:gd name="connsiteX120" fmla="*/ 387862 w 1556785"/>
              <a:gd name="connsiteY120" fmla="*/ 1861531 h 6858000"/>
              <a:gd name="connsiteX121" fmla="*/ 341661 w 1556785"/>
              <a:gd name="connsiteY121" fmla="*/ 1732919 h 6858000"/>
              <a:gd name="connsiteX122" fmla="*/ 313972 w 1556785"/>
              <a:gd name="connsiteY122" fmla="*/ 1663540 h 6858000"/>
              <a:gd name="connsiteX123" fmla="*/ 313098 w 1556785"/>
              <a:gd name="connsiteY123" fmla="*/ 1615777 h 6858000"/>
              <a:gd name="connsiteX124" fmla="*/ 293893 w 1556785"/>
              <a:gd name="connsiteY124" fmla="*/ 1563678 h 6858000"/>
              <a:gd name="connsiteX125" fmla="*/ 306973 w 1556785"/>
              <a:gd name="connsiteY125" fmla="*/ 1519474 h 6858000"/>
              <a:gd name="connsiteX126" fmla="*/ 299715 w 1556785"/>
              <a:gd name="connsiteY126" fmla="*/ 1477995 h 6858000"/>
              <a:gd name="connsiteX127" fmla="*/ 285800 w 1556785"/>
              <a:gd name="connsiteY127" fmla="*/ 1373769 h 6858000"/>
              <a:gd name="connsiteX128" fmla="*/ 294107 w 1556785"/>
              <a:gd name="connsiteY128" fmla="*/ 1307086 h 6858000"/>
              <a:gd name="connsiteX129" fmla="*/ 295295 w 1556785"/>
              <a:gd name="connsiteY129" fmla="*/ 1189033 h 6858000"/>
              <a:gd name="connsiteX130" fmla="*/ 299980 w 1556785"/>
              <a:gd name="connsiteY130" fmla="*/ 1168288 h 6858000"/>
              <a:gd name="connsiteX131" fmla="*/ 292262 w 1556785"/>
              <a:gd name="connsiteY131" fmla="*/ 1142577 h 6858000"/>
              <a:gd name="connsiteX132" fmla="*/ 281568 w 1556785"/>
              <a:gd name="connsiteY132" fmla="*/ 1088484 h 6858000"/>
              <a:gd name="connsiteX133" fmla="*/ 270304 w 1556785"/>
              <a:gd name="connsiteY133" fmla="*/ 1016103 h 6858000"/>
              <a:gd name="connsiteX134" fmla="*/ 271760 w 1556785"/>
              <a:gd name="connsiteY134" fmla="*/ 932283 h 6858000"/>
              <a:gd name="connsiteX135" fmla="*/ 273996 w 1556785"/>
              <a:gd name="connsiteY135" fmla="*/ 915925 h 6858000"/>
              <a:gd name="connsiteX136" fmla="*/ 266625 w 1556785"/>
              <a:gd name="connsiteY136" fmla="*/ 896999 h 6858000"/>
              <a:gd name="connsiteX137" fmla="*/ 236033 w 1556785"/>
              <a:gd name="connsiteY137" fmla="*/ 821517 h 6858000"/>
              <a:gd name="connsiteX138" fmla="*/ 214983 w 1556785"/>
              <a:gd name="connsiteY138" fmla="*/ 751353 h 6858000"/>
              <a:gd name="connsiteX139" fmla="*/ 214541 w 1556785"/>
              <a:gd name="connsiteY139" fmla="*/ 721230 h 6858000"/>
              <a:gd name="connsiteX140" fmla="*/ 200212 w 1556785"/>
              <a:gd name="connsiteY140" fmla="*/ 681659 h 6858000"/>
              <a:gd name="connsiteX141" fmla="*/ 185631 w 1556785"/>
              <a:gd name="connsiteY141" fmla="*/ 635218 h 6858000"/>
              <a:gd name="connsiteX142" fmla="*/ 190642 w 1556785"/>
              <a:gd name="connsiteY142" fmla="*/ 613763 h 6858000"/>
              <a:gd name="connsiteX143" fmla="*/ 176584 w 1556785"/>
              <a:gd name="connsiteY143" fmla="*/ 598582 h 6858000"/>
              <a:gd name="connsiteX144" fmla="*/ 176265 w 1556785"/>
              <a:gd name="connsiteY144" fmla="*/ 576846 h 6858000"/>
              <a:gd name="connsiteX145" fmla="*/ 155891 w 1556785"/>
              <a:gd name="connsiteY145" fmla="*/ 530055 h 6858000"/>
              <a:gd name="connsiteX146" fmla="*/ 146327 w 1556785"/>
              <a:gd name="connsiteY146" fmla="*/ 448559 h 6858000"/>
              <a:gd name="connsiteX147" fmla="*/ 152749 w 1556785"/>
              <a:gd name="connsiteY147" fmla="*/ 441529 h 6858000"/>
              <a:gd name="connsiteX148" fmla="*/ 151970 w 1556785"/>
              <a:gd name="connsiteY148" fmla="*/ 428927 h 6858000"/>
              <a:gd name="connsiteX149" fmla="*/ 141374 w 1556785"/>
              <a:gd name="connsiteY149" fmla="*/ 430161 h 6858000"/>
              <a:gd name="connsiteX150" fmla="*/ 118394 w 1556785"/>
              <a:gd name="connsiteY150" fmla="*/ 367211 h 6858000"/>
              <a:gd name="connsiteX151" fmla="*/ 75886 w 1556785"/>
              <a:gd name="connsiteY151" fmla="*/ 302178 h 6858000"/>
              <a:gd name="connsiteX152" fmla="*/ 54558 w 1556785"/>
              <a:gd name="connsiteY152" fmla="*/ 211375 h 6858000"/>
              <a:gd name="connsiteX153" fmla="*/ 45886 w 1556785"/>
              <a:gd name="connsiteY153" fmla="*/ 184179 h 6858000"/>
              <a:gd name="connsiteX154" fmla="*/ 0 w 1556785"/>
              <a:gd name="connsiteY154" fmla="*/ 13677 h 6858000"/>
              <a:gd name="connsiteX155" fmla="*/ 48246 w 1556785"/>
              <a:gd name="connsiteY155" fmla="*/ 0 h 6858000"/>
              <a:gd name="connsiteX0" fmla="*/ 6323 w 1514862"/>
              <a:gd name="connsiteY0" fmla="*/ 0 h 6858000"/>
              <a:gd name="connsiteX1" fmla="*/ 1514862 w 1514862"/>
              <a:gd name="connsiteY1" fmla="*/ 0 h 6858000"/>
              <a:gd name="connsiteX2" fmla="*/ 1514862 w 1514862"/>
              <a:gd name="connsiteY2" fmla="*/ 6858000 h 6858000"/>
              <a:gd name="connsiteX3" fmla="*/ 63497 w 1514862"/>
              <a:gd name="connsiteY3" fmla="*/ 6858000 h 6858000"/>
              <a:gd name="connsiteX4" fmla="*/ 63638 w 1514862"/>
              <a:gd name="connsiteY4" fmla="*/ 6857735 h 6858000"/>
              <a:gd name="connsiteX5" fmla="*/ 75687 w 1514862"/>
              <a:gd name="connsiteY5" fmla="*/ 6809549 h 6858000"/>
              <a:gd name="connsiteX6" fmla="*/ 107898 w 1514862"/>
              <a:gd name="connsiteY6" fmla="*/ 6715115 h 6858000"/>
              <a:gd name="connsiteX7" fmla="*/ 117749 w 1514862"/>
              <a:gd name="connsiteY7" fmla="*/ 6680170 h 6858000"/>
              <a:gd name="connsiteX8" fmla="*/ 143299 w 1514862"/>
              <a:gd name="connsiteY8" fmla="*/ 6621207 h 6858000"/>
              <a:gd name="connsiteX9" fmla="*/ 159956 w 1514862"/>
              <a:gd name="connsiteY9" fmla="*/ 6596265 h 6858000"/>
              <a:gd name="connsiteX10" fmla="*/ 159835 w 1514862"/>
              <a:gd name="connsiteY10" fmla="*/ 6594818 h 6858000"/>
              <a:gd name="connsiteX11" fmla="*/ 164080 w 1514862"/>
              <a:gd name="connsiteY11" fmla="*/ 6593735 h 6858000"/>
              <a:gd name="connsiteX12" fmla="*/ 167277 w 1514862"/>
              <a:gd name="connsiteY12" fmla="*/ 6589172 h 6858000"/>
              <a:gd name="connsiteX13" fmla="*/ 170571 w 1514862"/>
              <a:gd name="connsiteY13" fmla="*/ 6574442 h 6858000"/>
              <a:gd name="connsiteX14" fmla="*/ 170911 w 1514862"/>
              <a:gd name="connsiteY14" fmla="*/ 6568530 h 6858000"/>
              <a:gd name="connsiteX15" fmla="*/ 173320 w 1514862"/>
              <a:gd name="connsiteY15" fmla="*/ 6560674 h 6858000"/>
              <a:gd name="connsiteX16" fmla="*/ 173665 w 1514862"/>
              <a:gd name="connsiteY16" fmla="*/ 6560598 h 6858000"/>
              <a:gd name="connsiteX17" fmla="*/ 175362 w 1514862"/>
              <a:gd name="connsiteY17" fmla="*/ 6553006 h 6858000"/>
              <a:gd name="connsiteX18" fmla="*/ 180058 w 1514862"/>
              <a:gd name="connsiteY18" fmla="*/ 6514360 h 6858000"/>
              <a:gd name="connsiteX19" fmla="*/ 221712 w 1514862"/>
              <a:gd name="connsiteY19" fmla="*/ 6478062 h 6858000"/>
              <a:gd name="connsiteX20" fmla="*/ 232401 w 1514862"/>
              <a:gd name="connsiteY20" fmla="*/ 6460325 h 6858000"/>
              <a:gd name="connsiteX21" fmla="*/ 239634 w 1514862"/>
              <a:gd name="connsiteY21" fmla="*/ 6451488 h 6858000"/>
              <a:gd name="connsiteX22" fmla="*/ 241069 w 1514862"/>
              <a:gd name="connsiteY22" fmla="*/ 6451348 h 6858000"/>
              <a:gd name="connsiteX23" fmla="*/ 245427 w 1514862"/>
              <a:gd name="connsiteY23" fmla="*/ 6414240 h 6858000"/>
              <a:gd name="connsiteX24" fmla="*/ 248303 w 1514862"/>
              <a:gd name="connsiteY24" fmla="*/ 6410269 h 6858000"/>
              <a:gd name="connsiteX25" fmla="*/ 248203 w 1514862"/>
              <a:gd name="connsiteY25" fmla="*/ 6384857 h 6858000"/>
              <a:gd name="connsiteX26" fmla="*/ 249720 w 1514862"/>
              <a:gd name="connsiteY26" fmla="*/ 6372381 h 6858000"/>
              <a:gd name="connsiteX27" fmla="*/ 246914 w 1514862"/>
              <a:gd name="connsiteY27" fmla="*/ 6367510 h 6858000"/>
              <a:gd name="connsiteX28" fmla="*/ 250794 w 1514862"/>
              <a:gd name="connsiteY28" fmla="*/ 6349778 h 6858000"/>
              <a:gd name="connsiteX29" fmla="*/ 252459 w 1514862"/>
              <a:gd name="connsiteY29" fmla="*/ 6348250 h 6858000"/>
              <a:gd name="connsiteX30" fmla="*/ 268493 w 1514862"/>
              <a:gd name="connsiteY30" fmla="*/ 6281972 h 6858000"/>
              <a:gd name="connsiteX31" fmla="*/ 279256 w 1514862"/>
              <a:gd name="connsiteY31" fmla="*/ 6211940 h 6858000"/>
              <a:gd name="connsiteX32" fmla="*/ 320751 w 1514862"/>
              <a:gd name="connsiteY32" fmla="*/ 6113913 h 6858000"/>
              <a:gd name="connsiteX33" fmla="*/ 325044 w 1514862"/>
              <a:gd name="connsiteY33" fmla="*/ 6028119 h 6858000"/>
              <a:gd name="connsiteX34" fmla="*/ 351824 w 1514862"/>
              <a:gd name="connsiteY34" fmla="*/ 5934687 h 6858000"/>
              <a:gd name="connsiteX35" fmla="*/ 385836 w 1514862"/>
              <a:gd name="connsiteY35" fmla="*/ 5765594 h 6858000"/>
              <a:gd name="connsiteX36" fmla="*/ 417672 w 1514862"/>
              <a:gd name="connsiteY36" fmla="*/ 5693685 h 6858000"/>
              <a:gd name="connsiteX37" fmla="*/ 437727 w 1514862"/>
              <a:gd name="connsiteY37" fmla="*/ 5665173 h 6858000"/>
              <a:gd name="connsiteX38" fmla="*/ 471444 w 1514862"/>
              <a:gd name="connsiteY38" fmla="*/ 5563435 h 6858000"/>
              <a:gd name="connsiteX39" fmla="*/ 500949 w 1514862"/>
              <a:gd name="connsiteY39" fmla="*/ 5476393 h 6858000"/>
              <a:gd name="connsiteX40" fmla="*/ 532142 w 1514862"/>
              <a:gd name="connsiteY40" fmla="*/ 5396260 h 6858000"/>
              <a:gd name="connsiteX41" fmla="*/ 548123 w 1514862"/>
              <a:gd name="connsiteY41" fmla="*/ 5330009 h 6858000"/>
              <a:gd name="connsiteX42" fmla="*/ 581616 w 1514862"/>
              <a:gd name="connsiteY42" fmla="*/ 5273739 h 6858000"/>
              <a:gd name="connsiteX43" fmla="*/ 591215 w 1514862"/>
              <a:gd name="connsiteY43" fmla="*/ 5241779 h 6858000"/>
              <a:gd name="connsiteX44" fmla="*/ 602441 w 1514862"/>
              <a:gd name="connsiteY44" fmla="*/ 5225268 h 6858000"/>
              <a:gd name="connsiteX45" fmla="*/ 603461 w 1514862"/>
              <a:gd name="connsiteY45" fmla="*/ 5217684 h 6858000"/>
              <a:gd name="connsiteX46" fmla="*/ 610802 w 1514862"/>
              <a:gd name="connsiteY46" fmla="*/ 5193377 h 6858000"/>
              <a:gd name="connsiteX47" fmla="*/ 614105 w 1514862"/>
              <a:gd name="connsiteY47" fmla="*/ 5179288 h 6858000"/>
              <a:gd name="connsiteX48" fmla="*/ 615089 w 1514862"/>
              <a:gd name="connsiteY48" fmla="*/ 5173621 h 6858000"/>
              <a:gd name="connsiteX49" fmla="*/ 610723 w 1514862"/>
              <a:gd name="connsiteY49" fmla="*/ 5159961 h 6858000"/>
              <a:gd name="connsiteX50" fmla="*/ 617400 w 1514862"/>
              <a:gd name="connsiteY50" fmla="*/ 5144295 h 6858000"/>
              <a:gd name="connsiteX51" fmla="*/ 614333 w 1514862"/>
              <a:gd name="connsiteY51" fmla="*/ 5125185 h 6858000"/>
              <a:gd name="connsiteX52" fmla="*/ 621163 w 1514862"/>
              <a:gd name="connsiteY52" fmla="*/ 5121884 h 6858000"/>
              <a:gd name="connsiteX53" fmla="*/ 628199 w 1514862"/>
              <a:gd name="connsiteY53" fmla="*/ 5067850 h 6858000"/>
              <a:gd name="connsiteX54" fmla="*/ 630930 w 1514862"/>
              <a:gd name="connsiteY54" fmla="*/ 5060861 h 6858000"/>
              <a:gd name="connsiteX55" fmla="*/ 627634 w 1514862"/>
              <a:gd name="connsiteY55" fmla="*/ 5034192 h 6858000"/>
              <a:gd name="connsiteX56" fmla="*/ 629188 w 1514862"/>
              <a:gd name="connsiteY56" fmla="*/ 4993030 h 6858000"/>
              <a:gd name="connsiteX57" fmla="*/ 636097 w 1514862"/>
              <a:gd name="connsiteY57" fmla="*/ 4946844 h 6858000"/>
              <a:gd name="connsiteX58" fmla="*/ 631953 w 1514862"/>
              <a:gd name="connsiteY58" fmla="*/ 4932692 h 6858000"/>
              <a:gd name="connsiteX59" fmla="*/ 647356 w 1514862"/>
              <a:gd name="connsiteY59" fmla="*/ 4858827 h 6858000"/>
              <a:gd name="connsiteX60" fmla="*/ 641510 w 1514862"/>
              <a:gd name="connsiteY60" fmla="*/ 4801535 h 6858000"/>
              <a:gd name="connsiteX61" fmla="*/ 649179 w 1514862"/>
              <a:gd name="connsiteY61" fmla="*/ 4797794 h 6858000"/>
              <a:gd name="connsiteX62" fmla="*/ 650473 w 1514862"/>
              <a:gd name="connsiteY62" fmla="*/ 4784526 h 6858000"/>
              <a:gd name="connsiteX63" fmla="*/ 652257 w 1514862"/>
              <a:gd name="connsiteY63" fmla="*/ 4781211 h 6858000"/>
              <a:gd name="connsiteX64" fmla="*/ 661044 w 1514862"/>
              <a:gd name="connsiteY64" fmla="*/ 4761984 h 6858000"/>
              <a:gd name="connsiteX65" fmla="*/ 657092 w 1514862"/>
              <a:gd name="connsiteY65" fmla="*/ 4690749 h 6858000"/>
              <a:gd name="connsiteX66" fmla="*/ 652572 w 1514862"/>
              <a:gd name="connsiteY66" fmla="*/ 4584173 h 6858000"/>
              <a:gd name="connsiteX67" fmla="*/ 647655 w 1514862"/>
              <a:gd name="connsiteY67" fmla="*/ 4444346 h 6858000"/>
              <a:gd name="connsiteX68" fmla="*/ 644220 w 1514862"/>
              <a:gd name="connsiteY68" fmla="*/ 4375228 h 6858000"/>
              <a:gd name="connsiteX69" fmla="*/ 624873 w 1514862"/>
              <a:gd name="connsiteY69" fmla="*/ 4214165 h 6858000"/>
              <a:gd name="connsiteX70" fmla="*/ 628946 w 1514862"/>
              <a:gd name="connsiteY70" fmla="*/ 4090296 h 6858000"/>
              <a:gd name="connsiteX71" fmla="*/ 614202 w 1514862"/>
              <a:gd name="connsiteY71" fmla="*/ 4033999 h 6858000"/>
              <a:gd name="connsiteX72" fmla="*/ 615351 w 1514862"/>
              <a:gd name="connsiteY72" fmla="*/ 4031933 h 6858000"/>
              <a:gd name="connsiteX73" fmla="*/ 613927 w 1514862"/>
              <a:gd name="connsiteY73" fmla="*/ 4013953 h 6858000"/>
              <a:gd name="connsiteX74" fmla="*/ 600222 w 1514862"/>
              <a:gd name="connsiteY74" fmla="*/ 3974753 h 6858000"/>
              <a:gd name="connsiteX75" fmla="*/ 601820 w 1514862"/>
              <a:gd name="connsiteY75" fmla="*/ 3969950 h 6858000"/>
              <a:gd name="connsiteX76" fmla="*/ 595242 w 1514862"/>
              <a:gd name="connsiteY76" fmla="*/ 3933779 h 6858000"/>
              <a:gd name="connsiteX77" fmla="*/ 596573 w 1514862"/>
              <a:gd name="connsiteY77" fmla="*/ 3933093 h 6858000"/>
              <a:gd name="connsiteX78" fmla="*/ 600927 w 1514862"/>
              <a:gd name="connsiteY78" fmla="*/ 3922082 h 6858000"/>
              <a:gd name="connsiteX79" fmla="*/ 606005 w 1514862"/>
              <a:gd name="connsiteY79" fmla="*/ 3901461 h 6858000"/>
              <a:gd name="connsiteX80" fmla="*/ 628599 w 1514862"/>
              <a:gd name="connsiteY80" fmla="*/ 3813873 h 6858000"/>
              <a:gd name="connsiteX81" fmla="*/ 628024 w 1514862"/>
              <a:gd name="connsiteY81" fmla="*/ 3806161 h 6858000"/>
              <a:gd name="connsiteX82" fmla="*/ 628331 w 1514862"/>
              <a:gd name="connsiteY82" fmla="*/ 3805957 h 6858000"/>
              <a:gd name="connsiteX83" fmla="*/ 628358 w 1514862"/>
              <a:gd name="connsiteY83" fmla="*/ 3797724 h 6858000"/>
              <a:gd name="connsiteX84" fmla="*/ 626973 w 1514862"/>
              <a:gd name="connsiteY84" fmla="*/ 3792098 h 6858000"/>
              <a:gd name="connsiteX85" fmla="*/ 625857 w 1514862"/>
              <a:gd name="connsiteY85" fmla="*/ 3777135 h 6858000"/>
              <a:gd name="connsiteX86" fmla="*/ 627590 w 1514862"/>
              <a:gd name="connsiteY86" fmla="*/ 3771656 h 6858000"/>
              <a:gd name="connsiteX87" fmla="*/ 631333 w 1514862"/>
              <a:gd name="connsiteY87" fmla="*/ 3769007 h 6858000"/>
              <a:gd name="connsiteX88" fmla="*/ 630799 w 1514862"/>
              <a:gd name="connsiteY88" fmla="*/ 3767709 h 6858000"/>
              <a:gd name="connsiteX89" fmla="*/ 639495 w 1514862"/>
              <a:gd name="connsiteY89" fmla="*/ 3738082 h 6858000"/>
              <a:gd name="connsiteX90" fmla="*/ 646841 w 1514862"/>
              <a:gd name="connsiteY90" fmla="*/ 3673397 h 6858000"/>
              <a:gd name="connsiteX91" fmla="*/ 646137 w 1514862"/>
              <a:gd name="connsiteY91" fmla="*/ 3637109 h 6858000"/>
              <a:gd name="connsiteX92" fmla="*/ 649580 w 1514862"/>
              <a:gd name="connsiteY92" fmla="*/ 3536883 h 6858000"/>
              <a:gd name="connsiteX93" fmla="*/ 657118 w 1514862"/>
              <a:gd name="connsiteY93" fmla="*/ 3435652 h 6858000"/>
              <a:gd name="connsiteX94" fmla="*/ 658789 w 1514862"/>
              <a:gd name="connsiteY94" fmla="*/ 3307769 h 6858000"/>
              <a:gd name="connsiteX95" fmla="*/ 676352 w 1514862"/>
              <a:gd name="connsiteY95" fmla="*/ 3250522 h 6858000"/>
              <a:gd name="connsiteX96" fmla="*/ 676777 w 1514862"/>
              <a:gd name="connsiteY96" fmla="*/ 3229163 h 6858000"/>
              <a:gd name="connsiteX97" fmla="*/ 678600 w 1514862"/>
              <a:gd name="connsiteY97" fmla="*/ 3217217 h 6858000"/>
              <a:gd name="connsiteX98" fmla="*/ 665435 w 1514862"/>
              <a:gd name="connsiteY98" fmla="*/ 3183755 h 6858000"/>
              <a:gd name="connsiteX99" fmla="*/ 665936 w 1514862"/>
              <a:gd name="connsiteY99" fmla="*/ 3178642 h 6858000"/>
              <a:gd name="connsiteX100" fmla="*/ 653536 w 1514862"/>
              <a:gd name="connsiteY100" fmla="*/ 3158586 h 6858000"/>
              <a:gd name="connsiteX101" fmla="*/ 638721 w 1514862"/>
              <a:gd name="connsiteY101" fmla="*/ 3129034 h 6858000"/>
              <a:gd name="connsiteX102" fmla="*/ 639386 w 1514862"/>
              <a:gd name="connsiteY102" fmla="*/ 3126682 h 6858000"/>
              <a:gd name="connsiteX103" fmla="*/ 630254 w 1514862"/>
              <a:gd name="connsiteY103" fmla="*/ 3114519 h 6858000"/>
              <a:gd name="connsiteX104" fmla="*/ 616863 w 1514862"/>
              <a:gd name="connsiteY104" fmla="*/ 3106272 h 6858000"/>
              <a:gd name="connsiteX105" fmla="*/ 589593 w 1514862"/>
              <a:gd name="connsiteY105" fmla="*/ 2958185 h 6858000"/>
              <a:gd name="connsiteX106" fmla="*/ 532207 w 1514862"/>
              <a:gd name="connsiteY106" fmla="*/ 2762989 h 6858000"/>
              <a:gd name="connsiteX107" fmla="*/ 481125 w 1514862"/>
              <a:gd name="connsiteY107" fmla="*/ 2554718 h 6858000"/>
              <a:gd name="connsiteX108" fmla="*/ 461219 w 1514862"/>
              <a:gd name="connsiteY108" fmla="*/ 2485734 h 6858000"/>
              <a:gd name="connsiteX109" fmla="*/ 451942 w 1514862"/>
              <a:gd name="connsiteY109" fmla="*/ 2447068 h 6858000"/>
              <a:gd name="connsiteX110" fmla="*/ 438903 w 1514862"/>
              <a:gd name="connsiteY110" fmla="*/ 2425819 h 6858000"/>
              <a:gd name="connsiteX111" fmla="*/ 444902 w 1514862"/>
              <a:gd name="connsiteY111" fmla="*/ 2402874 h 6858000"/>
              <a:gd name="connsiteX112" fmla="*/ 447514 w 1514862"/>
              <a:gd name="connsiteY112" fmla="*/ 2381443 h 6858000"/>
              <a:gd name="connsiteX113" fmla="*/ 423843 w 1514862"/>
              <a:gd name="connsiteY113" fmla="*/ 2261920 h 6858000"/>
              <a:gd name="connsiteX114" fmla="*/ 413730 w 1514862"/>
              <a:gd name="connsiteY114" fmla="*/ 2195378 h 6858000"/>
              <a:gd name="connsiteX115" fmla="*/ 397947 w 1514862"/>
              <a:gd name="connsiteY115" fmla="*/ 2155135 h 6858000"/>
              <a:gd name="connsiteX116" fmla="*/ 395405 w 1514862"/>
              <a:gd name="connsiteY116" fmla="*/ 2118008 h 6858000"/>
              <a:gd name="connsiteX117" fmla="*/ 396398 w 1514862"/>
              <a:gd name="connsiteY117" fmla="*/ 2050531 h 6858000"/>
              <a:gd name="connsiteX118" fmla="*/ 388204 w 1514862"/>
              <a:gd name="connsiteY118" fmla="*/ 1963269 h 6858000"/>
              <a:gd name="connsiteX119" fmla="*/ 369382 w 1514862"/>
              <a:gd name="connsiteY119" fmla="*/ 1906352 h 6858000"/>
              <a:gd name="connsiteX120" fmla="*/ 345939 w 1514862"/>
              <a:gd name="connsiteY120" fmla="*/ 1861531 h 6858000"/>
              <a:gd name="connsiteX121" fmla="*/ 299738 w 1514862"/>
              <a:gd name="connsiteY121" fmla="*/ 1732919 h 6858000"/>
              <a:gd name="connsiteX122" fmla="*/ 272049 w 1514862"/>
              <a:gd name="connsiteY122" fmla="*/ 1663540 h 6858000"/>
              <a:gd name="connsiteX123" fmla="*/ 271175 w 1514862"/>
              <a:gd name="connsiteY123" fmla="*/ 1615777 h 6858000"/>
              <a:gd name="connsiteX124" fmla="*/ 251970 w 1514862"/>
              <a:gd name="connsiteY124" fmla="*/ 1563678 h 6858000"/>
              <a:gd name="connsiteX125" fmla="*/ 265050 w 1514862"/>
              <a:gd name="connsiteY125" fmla="*/ 1519474 h 6858000"/>
              <a:gd name="connsiteX126" fmla="*/ 257792 w 1514862"/>
              <a:gd name="connsiteY126" fmla="*/ 1477995 h 6858000"/>
              <a:gd name="connsiteX127" fmla="*/ 243877 w 1514862"/>
              <a:gd name="connsiteY127" fmla="*/ 1373769 h 6858000"/>
              <a:gd name="connsiteX128" fmla="*/ 252184 w 1514862"/>
              <a:gd name="connsiteY128" fmla="*/ 1307086 h 6858000"/>
              <a:gd name="connsiteX129" fmla="*/ 253372 w 1514862"/>
              <a:gd name="connsiteY129" fmla="*/ 1189033 h 6858000"/>
              <a:gd name="connsiteX130" fmla="*/ 258057 w 1514862"/>
              <a:gd name="connsiteY130" fmla="*/ 1168288 h 6858000"/>
              <a:gd name="connsiteX131" fmla="*/ 250339 w 1514862"/>
              <a:gd name="connsiteY131" fmla="*/ 1142577 h 6858000"/>
              <a:gd name="connsiteX132" fmla="*/ 239645 w 1514862"/>
              <a:gd name="connsiteY132" fmla="*/ 1088484 h 6858000"/>
              <a:gd name="connsiteX133" fmla="*/ 228381 w 1514862"/>
              <a:gd name="connsiteY133" fmla="*/ 1016103 h 6858000"/>
              <a:gd name="connsiteX134" fmla="*/ 229837 w 1514862"/>
              <a:gd name="connsiteY134" fmla="*/ 932283 h 6858000"/>
              <a:gd name="connsiteX135" fmla="*/ 232073 w 1514862"/>
              <a:gd name="connsiteY135" fmla="*/ 915925 h 6858000"/>
              <a:gd name="connsiteX136" fmla="*/ 224702 w 1514862"/>
              <a:gd name="connsiteY136" fmla="*/ 896999 h 6858000"/>
              <a:gd name="connsiteX137" fmla="*/ 194110 w 1514862"/>
              <a:gd name="connsiteY137" fmla="*/ 821517 h 6858000"/>
              <a:gd name="connsiteX138" fmla="*/ 173060 w 1514862"/>
              <a:gd name="connsiteY138" fmla="*/ 751353 h 6858000"/>
              <a:gd name="connsiteX139" fmla="*/ 172618 w 1514862"/>
              <a:gd name="connsiteY139" fmla="*/ 721230 h 6858000"/>
              <a:gd name="connsiteX140" fmla="*/ 158289 w 1514862"/>
              <a:gd name="connsiteY140" fmla="*/ 681659 h 6858000"/>
              <a:gd name="connsiteX141" fmla="*/ 143708 w 1514862"/>
              <a:gd name="connsiteY141" fmla="*/ 635218 h 6858000"/>
              <a:gd name="connsiteX142" fmla="*/ 148719 w 1514862"/>
              <a:gd name="connsiteY142" fmla="*/ 613763 h 6858000"/>
              <a:gd name="connsiteX143" fmla="*/ 134661 w 1514862"/>
              <a:gd name="connsiteY143" fmla="*/ 598582 h 6858000"/>
              <a:gd name="connsiteX144" fmla="*/ 134342 w 1514862"/>
              <a:gd name="connsiteY144" fmla="*/ 576846 h 6858000"/>
              <a:gd name="connsiteX145" fmla="*/ 113968 w 1514862"/>
              <a:gd name="connsiteY145" fmla="*/ 530055 h 6858000"/>
              <a:gd name="connsiteX146" fmla="*/ 104404 w 1514862"/>
              <a:gd name="connsiteY146" fmla="*/ 448559 h 6858000"/>
              <a:gd name="connsiteX147" fmla="*/ 110826 w 1514862"/>
              <a:gd name="connsiteY147" fmla="*/ 441529 h 6858000"/>
              <a:gd name="connsiteX148" fmla="*/ 110047 w 1514862"/>
              <a:gd name="connsiteY148" fmla="*/ 428927 h 6858000"/>
              <a:gd name="connsiteX149" fmla="*/ 99451 w 1514862"/>
              <a:gd name="connsiteY149" fmla="*/ 430161 h 6858000"/>
              <a:gd name="connsiteX150" fmla="*/ 76471 w 1514862"/>
              <a:gd name="connsiteY150" fmla="*/ 367211 h 6858000"/>
              <a:gd name="connsiteX151" fmla="*/ 33963 w 1514862"/>
              <a:gd name="connsiteY151" fmla="*/ 302178 h 6858000"/>
              <a:gd name="connsiteX152" fmla="*/ 12635 w 1514862"/>
              <a:gd name="connsiteY152" fmla="*/ 211375 h 6858000"/>
              <a:gd name="connsiteX153" fmla="*/ 3963 w 1514862"/>
              <a:gd name="connsiteY153" fmla="*/ 184179 h 6858000"/>
              <a:gd name="connsiteX154" fmla="*/ 25635 w 1514862"/>
              <a:gd name="connsiteY154" fmla="*/ 47336 h 6858000"/>
              <a:gd name="connsiteX155" fmla="*/ 6323 w 1514862"/>
              <a:gd name="connsiteY155"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27640 w 1508539"/>
              <a:gd name="connsiteY151" fmla="*/ 302178 h 6858000"/>
              <a:gd name="connsiteX152" fmla="*/ 6312 w 1508539"/>
              <a:gd name="connsiteY152" fmla="*/ 211375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27640 w 1508539"/>
              <a:gd name="connsiteY151" fmla="*/ 302178 h 6858000"/>
              <a:gd name="connsiteX152" fmla="*/ 32747 w 1508539"/>
              <a:gd name="connsiteY152" fmla="*/ 158081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36452 w 1508539"/>
              <a:gd name="connsiteY151" fmla="*/ 268519 h 6858000"/>
              <a:gd name="connsiteX152" fmla="*/ 32747 w 1508539"/>
              <a:gd name="connsiteY152" fmla="*/ 158081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36452 w 1508539"/>
              <a:gd name="connsiteY151" fmla="*/ 268519 h 6858000"/>
              <a:gd name="connsiteX152" fmla="*/ 23935 w 1508539"/>
              <a:gd name="connsiteY152" fmla="*/ 160886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36452 w 1508539"/>
              <a:gd name="connsiteY151" fmla="*/ 268519 h 6858000"/>
              <a:gd name="connsiteX152" fmla="*/ 23935 w 1508539"/>
              <a:gd name="connsiteY152" fmla="*/ 160886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0191 w 1508539"/>
              <a:gd name="connsiteY149" fmla="*/ 404917 h 6858000"/>
              <a:gd name="connsiteX150" fmla="*/ 70148 w 1508539"/>
              <a:gd name="connsiteY150" fmla="*/ 367211 h 6858000"/>
              <a:gd name="connsiteX151" fmla="*/ 36452 w 1508539"/>
              <a:gd name="connsiteY151" fmla="*/ 268519 h 6858000"/>
              <a:gd name="connsiteX152" fmla="*/ 23935 w 1508539"/>
              <a:gd name="connsiteY152" fmla="*/ 160886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90191 w 1508539"/>
              <a:gd name="connsiteY148" fmla="*/ 404917 h 6858000"/>
              <a:gd name="connsiteX149" fmla="*/ 70148 w 1508539"/>
              <a:gd name="connsiteY149" fmla="*/ 367211 h 6858000"/>
              <a:gd name="connsiteX150" fmla="*/ 36452 w 1508539"/>
              <a:gd name="connsiteY150" fmla="*/ 268519 h 6858000"/>
              <a:gd name="connsiteX151" fmla="*/ 23935 w 1508539"/>
              <a:gd name="connsiteY151" fmla="*/ 160886 h 6858000"/>
              <a:gd name="connsiteX152" fmla="*/ 19312 w 1508539"/>
              <a:gd name="connsiteY152" fmla="*/ 47336 h 6858000"/>
              <a:gd name="connsiteX153" fmla="*/ 0 w 1508539"/>
              <a:gd name="connsiteY153"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89816 w 1508539"/>
              <a:gd name="connsiteY147" fmla="*/ 424699 h 6858000"/>
              <a:gd name="connsiteX148" fmla="*/ 90191 w 1508539"/>
              <a:gd name="connsiteY148" fmla="*/ 404917 h 6858000"/>
              <a:gd name="connsiteX149" fmla="*/ 70148 w 1508539"/>
              <a:gd name="connsiteY149" fmla="*/ 367211 h 6858000"/>
              <a:gd name="connsiteX150" fmla="*/ 36452 w 1508539"/>
              <a:gd name="connsiteY150" fmla="*/ 268519 h 6858000"/>
              <a:gd name="connsiteX151" fmla="*/ 23935 w 1508539"/>
              <a:gd name="connsiteY151" fmla="*/ 160886 h 6858000"/>
              <a:gd name="connsiteX152" fmla="*/ 19312 w 1508539"/>
              <a:gd name="connsiteY152" fmla="*/ 47336 h 6858000"/>
              <a:gd name="connsiteX153" fmla="*/ 0 w 1508539"/>
              <a:gd name="connsiteY153"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106893 w 1508539"/>
              <a:gd name="connsiteY146" fmla="*/ 465389 h 6858000"/>
              <a:gd name="connsiteX147" fmla="*/ 89816 w 1508539"/>
              <a:gd name="connsiteY147" fmla="*/ 424699 h 6858000"/>
              <a:gd name="connsiteX148" fmla="*/ 90191 w 1508539"/>
              <a:gd name="connsiteY148" fmla="*/ 404917 h 6858000"/>
              <a:gd name="connsiteX149" fmla="*/ 70148 w 1508539"/>
              <a:gd name="connsiteY149" fmla="*/ 367211 h 6858000"/>
              <a:gd name="connsiteX150" fmla="*/ 36452 w 1508539"/>
              <a:gd name="connsiteY150" fmla="*/ 268519 h 6858000"/>
              <a:gd name="connsiteX151" fmla="*/ 23935 w 1508539"/>
              <a:gd name="connsiteY151" fmla="*/ 160886 h 6858000"/>
              <a:gd name="connsiteX152" fmla="*/ 19312 w 1508539"/>
              <a:gd name="connsiteY152" fmla="*/ 47336 h 6858000"/>
              <a:gd name="connsiteX153" fmla="*/ 0 w 1508539"/>
              <a:gd name="connsiteY153"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54721 w 1508539"/>
              <a:gd name="connsiteY63" fmla="*/ 4761984 h 6858000"/>
              <a:gd name="connsiteX64" fmla="*/ 650769 w 1508539"/>
              <a:gd name="connsiteY64" fmla="*/ 4690749 h 6858000"/>
              <a:gd name="connsiteX65" fmla="*/ 646249 w 1508539"/>
              <a:gd name="connsiteY65" fmla="*/ 4584173 h 6858000"/>
              <a:gd name="connsiteX66" fmla="*/ 641332 w 1508539"/>
              <a:gd name="connsiteY66" fmla="*/ 4444346 h 6858000"/>
              <a:gd name="connsiteX67" fmla="*/ 637897 w 1508539"/>
              <a:gd name="connsiteY67" fmla="*/ 4375228 h 6858000"/>
              <a:gd name="connsiteX68" fmla="*/ 618550 w 1508539"/>
              <a:gd name="connsiteY68" fmla="*/ 4214165 h 6858000"/>
              <a:gd name="connsiteX69" fmla="*/ 622623 w 1508539"/>
              <a:gd name="connsiteY69" fmla="*/ 4090296 h 6858000"/>
              <a:gd name="connsiteX70" fmla="*/ 607879 w 1508539"/>
              <a:gd name="connsiteY70" fmla="*/ 4033999 h 6858000"/>
              <a:gd name="connsiteX71" fmla="*/ 609028 w 1508539"/>
              <a:gd name="connsiteY71" fmla="*/ 4031933 h 6858000"/>
              <a:gd name="connsiteX72" fmla="*/ 607604 w 1508539"/>
              <a:gd name="connsiteY72" fmla="*/ 4013953 h 6858000"/>
              <a:gd name="connsiteX73" fmla="*/ 593899 w 1508539"/>
              <a:gd name="connsiteY73" fmla="*/ 3974753 h 6858000"/>
              <a:gd name="connsiteX74" fmla="*/ 595497 w 1508539"/>
              <a:gd name="connsiteY74" fmla="*/ 3969950 h 6858000"/>
              <a:gd name="connsiteX75" fmla="*/ 588919 w 1508539"/>
              <a:gd name="connsiteY75" fmla="*/ 3933779 h 6858000"/>
              <a:gd name="connsiteX76" fmla="*/ 590250 w 1508539"/>
              <a:gd name="connsiteY76" fmla="*/ 3933093 h 6858000"/>
              <a:gd name="connsiteX77" fmla="*/ 594604 w 1508539"/>
              <a:gd name="connsiteY77" fmla="*/ 3922082 h 6858000"/>
              <a:gd name="connsiteX78" fmla="*/ 599682 w 1508539"/>
              <a:gd name="connsiteY78" fmla="*/ 3901461 h 6858000"/>
              <a:gd name="connsiteX79" fmla="*/ 622276 w 1508539"/>
              <a:gd name="connsiteY79" fmla="*/ 3813873 h 6858000"/>
              <a:gd name="connsiteX80" fmla="*/ 621701 w 1508539"/>
              <a:gd name="connsiteY80" fmla="*/ 3806161 h 6858000"/>
              <a:gd name="connsiteX81" fmla="*/ 622008 w 1508539"/>
              <a:gd name="connsiteY81" fmla="*/ 3805957 h 6858000"/>
              <a:gd name="connsiteX82" fmla="*/ 622035 w 1508539"/>
              <a:gd name="connsiteY82" fmla="*/ 3797724 h 6858000"/>
              <a:gd name="connsiteX83" fmla="*/ 620650 w 1508539"/>
              <a:gd name="connsiteY83" fmla="*/ 3792098 h 6858000"/>
              <a:gd name="connsiteX84" fmla="*/ 619534 w 1508539"/>
              <a:gd name="connsiteY84" fmla="*/ 3777135 h 6858000"/>
              <a:gd name="connsiteX85" fmla="*/ 621267 w 1508539"/>
              <a:gd name="connsiteY85" fmla="*/ 3771656 h 6858000"/>
              <a:gd name="connsiteX86" fmla="*/ 625010 w 1508539"/>
              <a:gd name="connsiteY86" fmla="*/ 3769007 h 6858000"/>
              <a:gd name="connsiteX87" fmla="*/ 624476 w 1508539"/>
              <a:gd name="connsiteY87" fmla="*/ 3767709 h 6858000"/>
              <a:gd name="connsiteX88" fmla="*/ 633172 w 1508539"/>
              <a:gd name="connsiteY88" fmla="*/ 3738082 h 6858000"/>
              <a:gd name="connsiteX89" fmla="*/ 640518 w 1508539"/>
              <a:gd name="connsiteY89" fmla="*/ 3673397 h 6858000"/>
              <a:gd name="connsiteX90" fmla="*/ 639814 w 1508539"/>
              <a:gd name="connsiteY90" fmla="*/ 3637109 h 6858000"/>
              <a:gd name="connsiteX91" fmla="*/ 643257 w 1508539"/>
              <a:gd name="connsiteY91" fmla="*/ 3536883 h 6858000"/>
              <a:gd name="connsiteX92" fmla="*/ 650795 w 1508539"/>
              <a:gd name="connsiteY92" fmla="*/ 3435652 h 6858000"/>
              <a:gd name="connsiteX93" fmla="*/ 652466 w 1508539"/>
              <a:gd name="connsiteY93" fmla="*/ 3307769 h 6858000"/>
              <a:gd name="connsiteX94" fmla="*/ 670029 w 1508539"/>
              <a:gd name="connsiteY94" fmla="*/ 3250522 h 6858000"/>
              <a:gd name="connsiteX95" fmla="*/ 670454 w 1508539"/>
              <a:gd name="connsiteY95" fmla="*/ 3229163 h 6858000"/>
              <a:gd name="connsiteX96" fmla="*/ 672277 w 1508539"/>
              <a:gd name="connsiteY96" fmla="*/ 3217217 h 6858000"/>
              <a:gd name="connsiteX97" fmla="*/ 659112 w 1508539"/>
              <a:gd name="connsiteY97" fmla="*/ 3183755 h 6858000"/>
              <a:gd name="connsiteX98" fmla="*/ 659613 w 1508539"/>
              <a:gd name="connsiteY98" fmla="*/ 3178642 h 6858000"/>
              <a:gd name="connsiteX99" fmla="*/ 647213 w 1508539"/>
              <a:gd name="connsiteY99" fmla="*/ 3158586 h 6858000"/>
              <a:gd name="connsiteX100" fmla="*/ 632398 w 1508539"/>
              <a:gd name="connsiteY100" fmla="*/ 3129034 h 6858000"/>
              <a:gd name="connsiteX101" fmla="*/ 633063 w 1508539"/>
              <a:gd name="connsiteY101" fmla="*/ 3126682 h 6858000"/>
              <a:gd name="connsiteX102" fmla="*/ 623931 w 1508539"/>
              <a:gd name="connsiteY102" fmla="*/ 3114519 h 6858000"/>
              <a:gd name="connsiteX103" fmla="*/ 610540 w 1508539"/>
              <a:gd name="connsiteY103" fmla="*/ 3106272 h 6858000"/>
              <a:gd name="connsiteX104" fmla="*/ 583270 w 1508539"/>
              <a:gd name="connsiteY104" fmla="*/ 2958185 h 6858000"/>
              <a:gd name="connsiteX105" fmla="*/ 525884 w 1508539"/>
              <a:gd name="connsiteY105" fmla="*/ 2762989 h 6858000"/>
              <a:gd name="connsiteX106" fmla="*/ 474802 w 1508539"/>
              <a:gd name="connsiteY106" fmla="*/ 2554718 h 6858000"/>
              <a:gd name="connsiteX107" fmla="*/ 454896 w 1508539"/>
              <a:gd name="connsiteY107" fmla="*/ 2485734 h 6858000"/>
              <a:gd name="connsiteX108" fmla="*/ 445619 w 1508539"/>
              <a:gd name="connsiteY108" fmla="*/ 2447068 h 6858000"/>
              <a:gd name="connsiteX109" fmla="*/ 432580 w 1508539"/>
              <a:gd name="connsiteY109" fmla="*/ 2425819 h 6858000"/>
              <a:gd name="connsiteX110" fmla="*/ 438579 w 1508539"/>
              <a:gd name="connsiteY110" fmla="*/ 2402874 h 6858000"/>
              <a:gd name="connsiteX111" fmla="*/ 441191 w 1508539"/>
              <a:gd name="connsiteY111" fmla="*/ 2381443 h 6858000"/>
              <a:gd name="connsiteX112" fmla="*/ 417520 w 1508539"/>
              <a:gd name="connsiteY112" fmla="*/ 2261920 h 6858000"/>
              <a:gd name="connsiteX113" fmla="*/ 407407 w 1508539"/>
              <a:gd name="connsiteY113" fmla="*/ 2195378 h 6858000"/>
              <a:gd name="connsiteX114" fmla="*/ 391624 w 1508539"/>
              <a:gd name="connsiteY114" fmla="*/ 2155135 h 6858000"/>
              <a:gd name="connsiteX115" fmla="*/ 389082 w 1508539"/>
              <a:gd name="connsiteY115" fmla="*/ 2118008 h 6858000"/>
              <a:gd name="connsiteX116" fmla="*/ 390075 w 1508539"/>
              <a:gd name="connsiteY116" fmla="*/ 2050531 h 6858000"/>
              <a:gd name="connsiteX117" fmla="*/ 381881 w 1508539"/>
              <a:gd name="connsiteY117" fmla="*/ 1963269 h 6858000"/>
              <a:gd name="connsiteX118" fmla="*/ 363059 w 1508539"/>
              <a:gd name="connsiteY118" fmla="*/ 1906352 h 6858000"/>
              <a:gd name="connsiteX119" fmla="*/ 339616 w 1508539"/>
              <a:gd name="connsiteY119" fmla="*/ 1861531 h 6858000"/>
              <a:gd name="connsiteX120" fmla="*/ 293415 w 1508539"/>
              <a:gd name="connsiteY120" fmla="*/ 1732919 h 6858000"/>
              <a:gd name="connsiteX121" fmla="*/ 265726 w 1508539"/>
              <a:gd name="connsiteY121" fmla="*/ 1663540 h 6858000"/>
              <a:gd name="connsiteX122" fmla="*/ 264852 w 1508539"/>
              <a:gd name="connsiteY122" fmla="*/ 1615777 h 6858000"/>
              <a:gd name="connsiteX123" fmla="*/ 245647 w 1508539"/>
              <a:gd name="connsiteY123" fmla="*/ 1563678 h 6858000"/>
              <a:gd name="connsiteX124" fmla="*/ 258727 w 1508539"/>
              <a:gd name="connsiteY124" fmla="*/ 1519474 h 6858000"/>
              <a:gd name="connsiteX125" fmla="*/ 251469 w 1508539"/>
              <a:gd name="connsiteY125" fmla="*/ 1477995 h 6858000"/>
              <a:gd name="connsiteX126" fmla="*/ 237554 w 1508539"/>
              <a:gd name="connsiteY126" fmla="*/ 1373769 h 6858000"/>
              <a:gd name="connsiteX127" fmla="*/ 245861 w 1508539"/>
              <a:gd name="connsiteY127" fmla="*/ 1307086 h 6858000"/>
              <a:gd name="connsiteX128" fmla="*/ 247049 w 1508539"/>
              <a:gd name="connsiteY128" fmla="*/ 1189033 h 6858000"/>
              <a:gd name="connsiteX129" fmla="*/ 251734 w 1508539"/>
              <a:gd name="connsiteY129" fmla="*/ 1168288 h 6858000"/>
              <a:gd name="connsiteX130" fmla="*/ 244016 w 1508539"/>
              <a:gd name="connsiteY130" fmla="*/ 1142577 h 6858000"/>
              <a:gd name="connsiteX131" fmla="*/ 233322 w 1508539"/>
              <a:gd name="connsiteY131" fmla="*/ 1088484 h 6858000"/>
              <a:gd name="connsiteX132" fmla="*/ 222058 w 1508539"/>
              <a:gd name="connsiteY132" fmla="*/ 1016103 h 6858000"/>
              <a:gd name="connsiteX133" fmla="*/ 223514 w 1508539"/>
              <a:gd name="connsiteY133" fmla="*/ 932283 h 6858000"/>
              <a:gd name="connsiteX134" fmla="*/ 225750 w 1508539"/>
              <a:gd name="connsiteY134" fmla="*/ 915925 h 6858000"/>
              <a:gd name="connsiteX135" fmla="*/ 218379 w 1508539"/>
              <a:gd name="connsiteY135" fmla="*/ 896999 h 6858000"/>
              <a:gd name="connsiteX136" fmla="*/ 187787 w 1508539"/>
              <a:gd name="connsiteY136" fmla="*/ 821517 h 6858000"/>
              <a:gd name="connsiteX137" fmla="*/ 166737 w 1508539"/>
              <a:gd name="connsiteY137" fmla="*/ 751353 h 6858000"/>
              <a:gd name="connsiteX138" fmla="*/ 166295 w 1508539"/>
              <a:gd name="connsiteY138" fmla="*/ 721230 h 6858000"/>
              <a:gd name="connsiteX139" fmla="*/ 151966 w 1508539"/>
              <a:gd name="connsiteY139" fmla="*/ 681659 h 6858000"/>
              <a:gd name="connsiteX140" fmla="*/ 137385 w 1508539"/>
              <a:gd name="connsiteY140" fmla="*/ 635218 h 6858000"/>
              <a:gd name="connsiteX141" fmla="*/ 142396 w 1508539"/>
              <a:gd name="connsiteY141" fmla="*/ 613763 h 6858000"/>
              <a:gd name="connsiteX142" fmla="*/ 128338 w 1508539"/>
              <a:gd name="connsiteY142" fmla="*/ 598582 h 6858000"/>
              <a:gd name="connsiteX143" fmla="*/ 128019 w 1508539"/>
              <a:gd name="connsiteY143" fmla="*/ 576846 h 6858000"/>
              <a:gd name="connsiteX144" fmla="*/ 107645 w 1508539"/>
              <a:gd name="connsiteY144" fmla="*/ 530055 h 6858000"/>
              <a:gd name="connsiteX145" fmla="*/ 106893 w 1508539"/>
              <a:gd name="connsiteY145" fmla="*/ 465389 h 6858000"/>
              <a:gd name="connsiteX146" fmla="*/ 89816 w 1508539"/>
              <a:gd name="connsiteY146" fmla="*/ 424699 h 6858000"/>
              <a:gd name="connsiteX147" fmla="*/ 90191 w 1508539"/>
              <a:gd name="connsiteY147" fmla="*/ 404917 h 6858000"/>
              <a:gd name="connsiteX148" fmla="*/ 70148 w 1508539"/>
              <a:gd name="connsiteY148" fmla="*/ 367211 h 6858000"/>
              <a:gd name="connsiteX149" fmla="*/ 36452 w 1508539"/>
              <a:gd name="connsiteY149" fmla="*/ 268519 h 6858000"/>
              <a:gd name="connsiteX150" fmla="*/ 23935 w 1508539"/>
              <a:gd name="connsiteY150" fmla="*/ 160886 h 6858000"/>
              <a:gd name="connsiteX151" fmla="*/ 19312 w 1508539"/>
              <a:gd name="connsiteY151" fmla="*/ 47336 h 6858000"/>
              <a:gd name="connsiteX152" fmla="*/ 0 w 1508539"/>
              <a:gd name="connsiteY152"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52962 w 1508539"/>
              <a:gd name="connsiteY62" fmla="*/ 4750867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51669 w 1508539"/>
              <a:gd name="connsiteY61" fmla="*/ 4780965 h 6858000"/>
              <a:gd name="connsiteX62" fmla="*/ 652962 w 1508539"/>
              <a:gd name="connsiteY62" fmla="*/ 4750867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46936 w 1508539"/>
              <a:gd name="connsiteY60" fmla="*/ 4821170 h 6858000"/>
              <a:gd name="connsiteX61" fmla="*/ 651669 w 1508539"/>
              <a:gd name="connsiteY61" fmla="*/ 4780965 h 6858000"/>
              <a:gd name="connsiteX62" fmla="*/ 652962 w 1508539"/>
              <a:gd name="connsiteY62" fmla="*/ 4750867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880 w 1508539"/>
              <a:gd name="connsiteY24" fmla="*/ 6384857 h 6858000"/>
              <a:gd name="connsiteX25" fmla="*/ 243397 w 1508539"/>
              <a:gd name="connsiteY25" fmla="*/ 6372381 h 6858000"/>
              <a:gd name="connsiteX26" fmla="*/ 240591 w 1508539"/>
              <a:gd name="connsiteY26" fmla="*/ 6367510 h 6858000"/>
              <a:gd name="connsiteX27" fmla="*/ 244471 w 1508539"/>
              <a:gd name="connsiteY27" fmla="*/ 6349778 h 6858000"/>
              <a:gd name="connsiteX28" fmla="*/ 246136 w 1508539"/>
              <a:gd name="connsiteY28" fmla="*/ 6348250 h 6858000"/>
              <a:gd name="connsiteX29" fmla="*/ 262170 w 1508539"/>
              <a:gd name="connsiteY29" fmla="*/ 6281972 h 6858000"/>
              <a:gd name="connsiteX30" fmla="*/ 272933 w 1508539"/>
              <a:gd name="connsiteY30" fmla="*/ 6211940 h 6858000"/>
              <a:gd name="connsiteX31" fmla="*/ 314428 w 1508539"/>
              <a:gd name="connsiteY31" fmla="*/ 6113913 h 6858000"/>
              <a:gd name="connsiteX32" fmla="*/ 318721 w 1508539"/>
              <a:gd name="connsiteY32" fmla="*/ 6028119 h 6858000"/>
              <a:gd name="connsiteX33" fmla="*/ 345501 w 1508539"/>
              <a:gd name="connsiteY33" fmla="*/ 5934687 h 6858000"/>
              <a:gd name="connsiteX34" fmla="*/ 379513 w 1508539"/>
              <a:gd name="connsiteY34" fmla="*/ 5765594 h 6858000"/>
              <a:gd name="connsiteX35" fmla="*/ 411349 w 1508539"/>
              <a:gd name="connsiteY35" fmla="*/ 5693685 h 6858000"/>
              <a:gd name="connsiteX36" fmla="*/ 431404 w 1508539"/>
              <a:gd name="connsiteY36" fmla="*/ 5665173 h 6858000"/>
              <a:gd name="connsiteX37" fmla="*/ 465121 w 1508539"/>
              <a:gd name="connsiteY37" fmla="*/ 5563435 h 6858000"/>
              <a:gd name="connsiteX38" fmla="*/ 494626 w 1508539"/>
              <a:gd name="connsiteY38" fmla="*/ 5476393 h 6858000"/>
              <a:gd name="connsiteX39" fmla="*/ 525819 w 1508539"/>
              <a:gd name="connsiteY39" fmla="*/ 5396260 h 6858000"/>
              <a:gd name="connsiteX40" fmla="*/ 541800 w 1508539"/>
              <a:gd name="connsiteY40" fmla="*/ 5330009 h 6858000"/>
              <a:gd name="connsiteX41" fmla="*/ 575293 w 1508539"/>
              <a:gd name="connsiteY41" fmla="*/ 5273739 h 6858000"/>
              <a:gd name="connsiteX42" fmla="*/ 584892 w 1508539"/>
              <a:gd name="connsiteY42" fmla="*/ 5241779 h 6858000"/>
              <a:gd name="connsiteX43" fmla="*/ 596118 w 1508539"/>
              <a:gd name="connsiteY43" fmla="*/ 5225268 h 6858000"/>
              <a:gd name="connsiteX44" fmla="*/ 597138 w 1508539"/>
              <a:gd name="connsiteY44" fmla="*/ 5217684 h 6858000"/>
              <a:gd name="connsiteX45" fmla="*/ 604479 w 1508539"/>
              <a:gd name="connsiteY45" fmla="*/ 5193377 h 6858000"/>
              <a:gd name="connsiteX46" fmla="*/ 607782 w 1508539"/>
              <a:gd name="connsiteY46" fmla="*/ 5179288 h 6858000"/>
              <a:gd name="connsiteX47" fmla="*/ 608766 w 1508539"/>
              <a:gd name="connsiteY47" fmla="*/ 5173621 h 6858000"/>
              <a:gd name="connsiteX48" fmla="*/ 604400 w 1508539"/>
              <a:gd name="connsiteY48" fmla="*/ 5159961 h 6858000"/>
              <a:gd name="connsiteX49" fmla="*/ 611077 w 1508539"/>
              <a:gd name="connsiteY49" fmla="*/ 5144295 h 6858000"/>
              <a:gd name="connsiteX50" fmla="*/ 608010 w 1508539"/>
              <a:gd name="connsiteY50" fmla="*/ 5125185 h 6858000"/>
              <a:gd name="connsiteX51" fmla="*/ 614840 w 1508539"/>
              <a:gd name="connsiteY51" fmla="*/ 5121884 h 6858000"/>
              <a:gd name="connsiteX52" fmla="*/ 621876 w 1508539"/>
              <a:gd name="connsiteY52" fmla="*/ 5067850 h 6858000"/>
              <a:gd name="connsiteX53" fmla="*/ 624607 w 1508539"/>
              <a:gd name="connsiteY53" fmla="*/ 5060861 h 6858000"/>
              <a:gd name="connsiteX54" fmla="*/ 621311 w 1508539"/>
              <a:gd name="connsiteY54" fmla="*/ 5034192 h 6858000"/>
              <a:gd name="connsiteX55" fmla="*/ 622865 w 1508539"/>
              <a:gd name="connsiteY55" fmla="*/ 4993030 h 6858000"/>
              <a:gd name="connsiteX56" fmla="*/ 629774 w 1508539"/>
              <a:gd name="connsiteY56" fmla="*/ 4946844 h 6858000"/>
              <a:gd name="connsiteX57" fmla="*/ 625630 w 1508539"/>
              <a:gd name="connsiteY57" fmla="*/ 4932692 h 6858000"/>
              <a:gd name="connsiteX58" fmla="*/ 641033 w 1508539"/>
              <a:gd name="connsiteY58" fmla="*/ 4858827 h 6858000"/>
              <a:gd name="connsiteX59" fmla="*/ 646936 w 1508539"/>
              <a:gd name="connsiteY59" fmla="*/ 4821170 h 6858000"/>
              <a:gd name="connsiteX60" fmla="*/ 651669 w 1508539"/>
              <a:gd name="connsiteY60" fmla="*/ 4780965 h 6858000"/>
              <a:gd name="connsiteX61" fmla="*/ 652962 w 1508539"/>
              <a:gd name="connsiteY61" fmla="*/ 4750867 h 6858000"/>
              <a:gd name="connsiteX62" fmla="*/ 650769 w 1508539"/>
              <a:gd name="connsiteY62" fmla="*/ 4690749 h 6858000"/>
              <a:gd name="connsiteX63" fmla="*/ 646249 w 1508539"/>
              <a:gd name="connsiteY63" fmla="*/ 4584173 h 6858000"/>
              <a:gd name="connsiteX64" fmla="*/ 641332 w 1508539"/>
              <a:gd name="connsiteY64" fmla="*/ 4444346 h 6858000"/>
              <a:gd name="connsiteX65" fmla="*/ 637897 w 1508539"/>
              <a:gd name="connsiteY65" fmla="*/ 4375228 h 6858000"/>
              <a:gd name="connsiteX66" fmla="*/ 618550 w 1508539"/>
              <a:gd name="connsiteY66" fmla="*/ 4214165 h 6858000"/>
              <a:gd name="connsiteX67" fmla="*/ 622623 w 1508539"/>
              <a:gd name="connsiteY67" fmla="*/ 4090296 h 6858000"/>
              <a:gd name="connsiteX68" fmla="*/ 607879 w 1508539"/>
              <a:gd name="connsiteY68" fmla="*/ 4033999 h 6858000"/>
              <a:gd name="connsiteX69" fmla="*/ 609028 w 1508539"/>
              <a:gd name="connsiteY69" fmla="*/ 4031933 h 6858000"/>
              <a:gd name="connsiteX70" fmla="*/ 607604 w 1508539"/>
              <a:gd name="connsiteY70" fmla="*/ 4013953 h 6858000"/>
              <a:gd name="connsiteX71" fmla="*/ 593899 w 1508539"/>
              <a:gd name="connsiteY71" fmla="*/ 3974753 h 6858000"/>
              <a:gd name="connsiteX72" fmla="*/ 595497 w 1508539"/>
              <a:gd name="connsiteY72" fmla="*/ 3969950 h 6858000"/>
              <a:gd name="connsiteX73" fmla="*/ 588919 w 1508539"/>
              <a:gd name="connsiteY73" fmla="*/ 3933779 h 6858000"/>
              <a:gd name="connsiteX74" fmla="*/ 590250 w 1508539"/>
              <a:gd name="connsiteY74" fmla="*/ 3933093 h 6858000"/>
              <a:gd name="connsiteX75" fmla="*/ 594604 w 1508539"/>
              <a:gd name="connsiteY75" fmla="*/ 3922082 h 6858000"/>
              <a:gd name="connsiteX76" fmla="*/ 599682 w 1508539"/>
              <a:gd name="connsiteY76" fmla="*/ 3901461 h 6858000"/>
              <a:gd name="connsiteX77" fmla="*/ 622276 w 1508539"/>
              <a:gd name="connsiteY77" fmla="*/ 3813873 h 6858000"/>
              <a:gd name="connsiteX78" fmla="*/ 621701 w 1508539"/>
              <a:gd name="connsiteY78" fmla="*/ 3806161 h 6858000"/>
              <a:gd name="connsiteX79" fmla="*/ 622008 w 1508539"/>
              <a:gd name="connsiteY79" fmla="*/ 3805957 h 6858000"/>
              <a:gd name="connsiteX80" fmla="*/ 622035 w 1508539"/>
              <a:gd name="connsiteY80" fmla="*/ 3797724 h 6858000"/>
              <a:gd name="connsiteX81" fmla="*/ 620650 w 1508539"/>
              <a:gd name="connsiteY81" fmla="*/ 3792098 h 6858000"/>
              <a:gd name="connsiteX82" fmla="*/ 619534 w 1508539"/>
              <a:gd name="connsiteY82" fmla="*/ 3777135 h 6858000"/>
              <a:gd name="connsiteX83" fmla="*/ 621267 w 1508539"/>
              <a:gd name="connsiteY83" fmla="*/ 3771656 h 6858000"/>
              <a:gd name="connsiteX84" fmla="*/ 625010 w 1508539"/>
              <a:gd name="connsiteY84" fmla="*/ 3769007 h 6858000"/>
              <a:gd name="connsiteX85" fmla="*/ 624476 w 1508539"/>
              <a:gd name="connsiteY85" fmla="*/ 3767709 h 6858000"/>
              <a:gd name="connsiteX86" fmla="*/ 633172 w 1508539"/>
              <a:gd name="connsiteY86" fmla="*/ 3738082 h 6858000"/>
              <a:gd name="connsiteX87" fmla="*/ 640518 w 1508539"/>
              <a:gd name="connsiteY87" fmla="*/ 3673397 h 6858000"/>
              <a:gd name="connsiteX88" fmla="*/ 639814 w 1508539"/>
              <a:gd name="connsiteY88" fmla="*/ 3637109 h 6858000"/>
              <a:gd name="connsiteX89" fmla="*/ 643257 w 1508539"/>
              <a:gd name="connsiteY89" fmla="*/ 3536883 h 6858000"/>
              <a:gd name="connsiteX90" fmla="*/ 650795 w 1508539"/>
              <a:gd name="connsiteY90" fmla="*/ 3435652 h 6858000"/>
              <a:gd name="connsiteX91" fmla="*/ 652466 w 1508539"/>
              <a:gd name="connsiteY91" fmla="*/ 3307769 h 6858000"/>
              <a:gd name="connsiteX92" fmla="*/ 670029 w 1508539"/>
              <a:gd name="connsiteY92" fmla="*/ 3250522 h 6858000"/>
              <a:gd name="connsiteX93" fmla="*/ 670454 w 1508539"/>
              <a:gd name="connsiteY93" fmla="*/ 3229163 h 6858000"/>
              <a:gd name="connsiteX94" fmla="*/ 672277 w 1508539"/>
              <a:gd name="connsiteY94" fmla="*/ 3217217 h 6858000"/>
              <a:gd name="connsiteX95" fmla="*/ 659112 w 1508539"/>
              <a:gd name="connsiteY95" fmla="*/ 3183755 h 6858000"/>
              <a:gd name="connsiteX96" fmla="*/ 659613 w 1508539"/>
              <a:gd name="connsiteY96" fmla="*/ 3178642 h 6858000"/>
              <a:gd name="connsiteX97" fmla="*/ 647213 w 1508539"/>
              <a:gd name="connsiteY97" fmla="*/ 3158586 h 6858000"/>
              <a:gd name="connsiteX98" fmla="*/ 632398 w 1508539"/>
              <a:gd name="connsiteY98" fmla="*/ 3129034 h 6858000"/>
              <a:gd name="connsiteX99" fmla="*/ 633063 w 1508539"/>
              <a:gd name="connsiteY99" fmla="*/ 3126682 h 6858000"/>
              <a:gd name="connsiteX100" fmla="*/ 623931 w 1508539"/>
              <a:gd name="connsiteY100" fmla="*/ 3114519 h 6858000"/>
              <a:gd name="connsiteX101" fmla="*/ 610540 w 1508539"/>
              <a:gd name="connsiteY101" fmla="*/ 3106272 h 6858000"/>
              <a:gd name="connsiteX102" fmla="*/ 583270 w 1508539"/>
              <a:gd name="connsiteY102" fmla="*/ 2958185 h 6858000"/>
              <a:gd name="connsiteX103" fmla="*/ 525884 w 1508539"/>
              <a:gd name="connsiteY103" fmla="*/ 2762989 h 6858000"/>
              <a:gd name="connsiteX104" fmla="*/ 474802 w 1508539"/>
              <a:gd name="connsiteY104" fmla="*/ 2554718 h 6858000"/>
              <a:gd name="connsiteX105" fmla="*/ 454896 w 1508539"/>
              <a:gd name="connsiteY105" fmla="*/ 2485734 h 6858000"/>
              <a:gd name="connsiteX106" fmla="*/ 445619 w 1508539"/>
              <a:gd name="connsiteY106" fmla="*/ 2447068 h 6858000"/>
              <a:gd name="connsiteX107" fmla="*/ 432580 w 1508539"/>
              <a:gd name="connsiteY107" fmla="*/ 2425819 h 6858000"/>
              <a:gd name="connsiteX108" fmla="*/ 438579 w 1508539"/>
              <a:gd name="connsiteY108" fmla="*/ 2402874 h 6858000"/>
              <a:gd name="connsiteX109" fmla="*/ 441191 w 1508539"/>
              <a:gd name="connsiteY109" fmla="*/ 2381443 h 6858000"/>
              <a:gd name="connsiteX110" fmla="*/ 417520 w 1508539"/>
              <a:gd name="connsiteY110" fmla="*/ 2261920 h 6858000"/>
              <a:gd name="connsiteX111" fmla="*/ 407407 w 1508539"/>
              <a:gd name="connsiteY111" fmla="*/ 2195378 h 6858000"/>
              <a:gd name="connsiteX112" fmla="*/ 391624 w 1508539"/>
              <a:gd name="connsiteY112" fmla="*/ 2155135 h 6858000"/>
              <a:gd name="connsiteX113" fmla="*/ 389082 w 1508539"/>
              <a:gd name="connsiteY113" fmla="*/ 2118008 h 6858000"/>
              <a:gd name="connsiteX114" fmla="*/ 390075 w 1508539"/>
              <a:gd name="connsiteY114" fmla="*/ 2050531 h 6858000"/>
              <a:gd name="connsiteX115" fmla="*/ 381881 w 1508539"/>
              <a:gd name="connsiteY115" fmla="*/ 1963269 h 6858000"/>
              <a:gd name="connsiteX116" fmla="*/ 363059 w 1508539"/>
              <a:gd name="connsiteY116" fmla="*/ 1906352 h 6858000"/>
              <a:gd name="connsiteX117" fmla="*/ 339616 w 1508539"/>
              <a:gd name="connsiteY117" fmla="*/ 1861531 h 6858000"/>
              <a:gd name="connsiteX118" fmla="*/ 293415 w 1508539"/>
              <a:gd name="connsiteY118" fmla="*/ 1732919 h 6858000"/>
              <a:gd name="connsiteX119" fmla="*/ 265726 w 1508539"/>
              <a:gd name="connsiteY119" fmla="*/ 1663540 h 6858000"/>
              <a:gd name="connsiteX120" fmla="*/ 264852 w 1508539"/>
              <a:gd name="connsiteY120" fmla="*/ 1615777 h 6858000"/>
              <a:gd name="connsiteX121" fmla="*/ 245647 w 1508539"/>
              <a:gd name="connsiteY121" fmla="*/ 1563678 h 6858000"/>
              <a:gd name="connsiteX122" fmla="*/ 258727 w 1508539"/>
              <a:gd name="connsiteY122" fmla="*/ 1519474 h 6858000"/>
              <a:gd name="connsiteX123" fmla="*/ 251469 w 1508539"/>
              <a:gd name="connsiteY123" fmla="*/ 1477995 h 6858000"/>
              <a:gd name="connsiteX124" fmla="*/ 237554 w 1508539"/>
              <a:gd name="connsiteY124" fmla="*/ 1373769 h 6858000"/>
              <a:gd name="connsiteX125" fmla="*/ 245861 w 1508539"/>
              <a:gd name="connsiteY125" fmla="*/ 1307086 h 6858000"/>
              <a:gd name="connsiteX126" fmla="*/ 247049 w 1508539"/>
              <a:gd name="connsiteY126" fmla="*/ 1189033 h 6858000"/>
              <a:gd name="connsiteX127" fmla="*/ 251734 w 1508539"/>
              <a:gd name="connsiteY127" fmla="*/ 1168288 h 6858000"/>
              <a:gd name="connsiteX128" fmla="*/ 244016 w 1508539"/>
              <a:gd name="connsiteY128" fmla="*/ 1142577 h 6858000"/>
              <a:gd name="connsiteX129" fmla="*/ 233322 w 1508539"/>
              <a:gd name="connsiteY129" fmla="*/ 1088484 h 6858000"/>
              <a:gd name="connsiteX130" fmla="*/ 222058 w 1508539"/>
              <a:gd name="connsiteY130" fmla="*/ 1016103 h 6858000"/>
              <a:gd name="connsiteX131" fmla="*/ 223514 w 1508539"/>
              <a:gd name="connsiteY131" fmla="*/ 932283 h 6858000"/>
              <a:gd name="connsiteX132" fmla="*/ 225750 w 1508539"/>
              <a:gd name="connsiteY132" fmla="*/ 915925 h 6858000"/>
              <a:gd name="connsiteX133" fmla="*/ 218379 w 1508539"/>
              <a:gd name="connsiteY133" fmla="*/ 896999 h 6858000"/>
              <a:gd name="connsiteX134" fmla="*/ 187787 w 1508539"/>
              <a:gd name="connsiteY134" fmla="*/ 821517 h 6858000"/>
              <a:gd name="connsiteX135" fmla="*/ 166737 w 1508539"/>
              <a:gd name="connsiteY135" fmla="*/ 751353 h 6858000"/>
              <a:gd name="connsiteX136" fmla="*/ 166295 w 1508539"/>
              <a:gd name="connsiteY136" fmla="*/ 721230 h 6858000"/>
              <a:gd name="connsiteX137" fmla="*/ 151966 w 1508539"/>
              <a:gd name="connsiteY137" fmla="*/ 681659 h 6858000"/>
              <a:gd name="connsiteX138" fmla="*/ 137385 w 1508539"/>
              <a:gd name="connsiteY138" fmla="*/ 635218 h 6858000"/>
              <a:gd name="connsiteX139" fmla="*/ 142396 w 1508539"/>
              <a:gd name="connsiteY139" fmla="*/ 613763 h 6858000"/>
              <a:gd name="connsiteX140" fmla="*/ 128338 w 1508539"/>
              <a:gd name="connsiteY140" fmla="*/ 598582 h 6858000"/>
              <a:gd name="connsiteX141" fmla="*/ 128019 w 1508539"/>
              <a:gd name="connsiteY141" fmla="*/ 576846 h 6858000"/>
              <a:gd name="connsiteX142" fmla="*/ 107645 w 1508539"/>
              <a:gd name="connsiteY142" fmla="*/ 530055 h 6858000"/>
              <a:gd name="connsiteX143" fmla="*/ 106893 w 1508539"/>
              <a:gd name="connsiteY143" fmla="*/ 465389 h 6858000"/>
              <a:gd name="connsiteX144" fmla="*/ 89816 w 1508539"/>
              <a:gd name="connsiteY144" fmla="*/ 424699 h 6858000"/>
              <a:gd name="connsiteX145" fmla="*/ 90191 w 1508539"/>
              <a:gd name="connsiteY145" fmla="*/ 404917 h 6858000"/>
              <a:gd name="connsiteX146" fmla="*/ 70148 w 1508539"/>
              <a:gd name="connsiteY146" fmla="*/ 367211 h 6858000"/>
              <a:gd name="connsiteX147" fmla="*/ 36452 w 1508539"/>
              <a:gd name="connsiteY147" fmla="*/ 268519 h 6858000"/>
              <a:gd name="connsiteX148" fmla="*/ 23935 w 1508539"/>
              <a:gd name="connsiteY148" fmla="*/ 160886 h 6858000"/>
              <a:gd name="connsiteX149" fmla="*/ 19312 w 1508539"/>
              <a:gd name="connsiteY149" fmla="*/ 47336 h 6858000"/>
              <a:gd name="connsiteX150" fmla="*/ 0 w 1508539"/>
              <a:gd name="connsiteY150"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880 w 1508539"/>
              <a:gd name="connsiteY24" fmla="*/ 6384857 h 6858000"/>
              <a:gd name="connsiteX25" fmla="*/ 240591 w 1508539"/>
              <a:gd name="connsiteY25" fmla="*/ 6367510 h 6858000"/>
              <a:gd name="connsiteX26" fmla="*/ 244471 w 1508539"/>
              <a:gd name="connsiteY26" fmla="*/ 6349778 h 6858000"/>
              <a:gd name="connsiteX27" fmla="*/ 246136 w 1508539"/>
              <a:gd name="connsiteY27" fmla="*/ 6348250 h 6858000"/>
              <a:gd name="connsiteX28" fmla="*/ 262170 w 1508539"/>
              <a:gd name="connsiteY28" fmla="*/ 6281972 h 6858000"/>
              <a:gd name="connsiteX29" fmla="*/ 272933 w 1508539"/>
              <a:gd name="connsiteY29" fmla="*/ 6211940 h 6858000"/>
              <a:gd name="connsiteX30" fmla="*/ 314428 w 1508539"/>
              <a:gd name="connsiteY30" fmla="*/ 6113913 h 6858000"/>
              <a:gd name="connsiteX31" fmla="*/ 318721 w 1508539"/>
              <a:gd name="connsiteY31" fmla="*/ 6028119 h 6858000"/>
              <a:gd name="connsiteX32" fmla="*/ 345501 w 1508539"/>
              <a:gd name="connsiteY32" fmla="*/ 5934687 h 6858000"/>
              <a:gd name="connsiteX33" fmla="*/ 379513 w 1508539"/>
              <a:gd name="connsiteY33" fmla="*/ 5765594 h 6858000"/>
              <a:gd name="connsiteX34" fmla="*/ 411349 w 1508539"/>
              <a:gd name="connsiteY34" fmla="*/ 5693685 h 6858000"/>
              <a:gd name="connsiteX35" fmla="*/ 431404 w 1508539"/>
              <a:gd name="connsiteY35" fmla="*/ 5665173 h 6858000"/>
              <a:gd name="connsiteX36" fmla="*/ 465121 w 1508539"/>
              <a:gd name="connsiteY36" fmla="*/ 5563435 h 6858000"/>
              <a:gd name="connsiteX37" fmla="*/ 494626 w 1508539"/>
              <a:gd name="connsiteY37" fmla="*/ 5476393 h 6858000"/>
              <a:gd name="connsiteX38" fmla="*/ 525819 w 1508539"/>
              <a:gd name="connsiteY38" fmla="*/ 5396260 h 6858000"/>
              <a:gd name="connsiteX39" fmla="*/ 541800 w 1508539"/>
              <a:gd name="connsiteY39" fmla="*/ 5330009 h 6858000"/>
              <a:gd name="connsiteX40" fmla="*/ 575293 w 1508539"/>
              <a:gd name="connsiteY40" fmla="*/ 5273739 h 6858000"/>
              <a:gd name="connsiteX41" fmla="*/ 584892 w 1508539"/>
              <a:gd name="connsiteY41" fmla="*/ 5241779 h 6858000"/>
              <a:gd name="connsiteX42" fmla="*/ 596118 w 1508539"/>
              <a:gd name="connsiteY42" fmla="*/ 5225268 h 6858000"/>
              <a:gd name="connsiteX43" fmla="*/ 597138 w 1508539"/>
              <a:gd name="connsiteY43" fmla="*/ 5217684 h 6858000"/>
              <a:gd name="connsiteX44" fmla="*/ 604479 w 1508539"/>
              <a:gd name="connsiteY44" fmla="*/ 5193377 h 6858000"/>
              <a:gd name="connsiteX45" fmla="*/ 607782 w 1508539"/>
              <a:gd name="connsiteY45" fmla="*/ 5179288 h 6858000"/>
              <a:gd name="connsiteX46" fmla="*/ 608766 w 1508539"/>
              <a:gd name="connsiteY46" fmla="*/ 5173621 h 6858000"/>
              <a:gd name="connsiteX47" fmla="*/ 604400 w 1508539"/>
              <a:gd name="connsiteY47" fmla="*/ 5159961 h 6858000"/>
              <a:gd name="connsiteX48" fmla="*/ 611077 w 1508539"/>
              <a:gd name="connsiteY48" fmla="*/ 5144295 h 6858000"/>
              <a:gd name="connsiteX49" fmla="*/ 608010 w 1508539"/>
              <a:gd name="connsiteY49" fmla="*/ 5125185 h 6858000"/>
              <a:gd name="connsiteX50" fmla="*/ 614840 w 1508539"/>
              <a:gd name="connsiteY50" fmla="*/ 5121884 h 6858000"/>
              <a:gd name="connsiteX51" fmla="*/ 621876 w 1508539"/>
              <a:gd name="connsiteY51" fmla="*/ 5067850 h 6858000"/>
              <a:gd name="connsiteX52" fmla="*/ 624607 w 1508539"/>
              <a:gd name="connsiteY52" fmla="*/ 5060861 h 6858000"/>
              <a:gd name="connsiteX53" fmla="*/ 621311 w 1508539"/>
              <a:gd name="connsiteY53" fmla="*/ 5034192 h 6858000"/>
              <a:gd name="connsiteX54" fmla="*/ 622865 w 1508539"/>
              <a:gd name="connsiteY54" fmla="*/ 4993030 h 6858000"/>
              <a:gd name="connsiteX55" fmla="*/ 629774 w 1508539"/>
              <a:gd name="connsiteY55" fmla="*/ 4946844 h 6858000"/>
              <a:gd name="connsiteX56" fmla="*/ 625630 w 1508539"/>
              <a:gd name="connsiteY56" fmla="*/ 4932692 h 6858000"/>
              <a:gd name="connsiteX57" fmla="*/ 641033 w 1508539"/>
              <a:gd name="connsiteY57" fmla="*/ 4858827 h 6858000"/>
              <a:gd name="connsiteX58" fmla="*/ 646936 w 1508539"/>
              <a:gd name="connsiteY58" fmla="*/ 4821170 h 6858000"/>
              <a:gd name="connsiteX59" fmla="*/ 651669 w 1508539"/>
              <a:gd name="connsiteY59" fmla="*/ 4780965 h 6858000"/>
              <a:gd name="connsiteX60" fmla="*/ 652962 w 1508539"/>
              <a:gd name="connsiteY60" fmla="*/ 4750867 h 6858000"/>
              <a:gd name="connsiteX61" fmla="*/ 650769 w 1508539"/>
              <a:gd name="connsiteY61" fmla="*/ 4690749 h 6858000"/>
              <a:gd name="connsiteX62" fmla="*/ 646249 w 1508539"/>
              <a:gd name="connsiteY62" fmla="*/ 4584173 h 6858000"/>
              <a:gd name="connsiteX63" fmla="*/ 641332 w 1508539"/>
              <a:gd name="connsiteY63" fmla="*/ 4444346 h 6858000"/>
              <a:gd name="connsiteX64" fmla="*/ 637897 w 1508539"/>
              <a:gd name="connsiteY64" fmla="*/ 4375228 h 6858000"/>
              <a:gd name="connsiteX65" fmla="*/ 618550 w 1508539"/>
              <a:gd name="connsiteY65" fmla="*/ 4214165 h 6858000"/>
              <a:gd name="connsiteX66" fmla="*/ 622623 w 1508539"/>
              <a:gd name="connsiteY66" fmla="*/ 4090296 h 6858000"/>
              <a:gd name="connsiteX67" fmla="*/ 607879 w 1508539"/>
              <a:gd name="connsiteY67" fmla="*/ 4033999 h 6858000"/>
              <a:gd name="connsiteX68" fmla="*/ 609028 w 1508539"/>
              <a:gd name="connsiteY68" fmla="*/ 4031933 h 6858000"/>
              <a:gd name="connsiteX69" fmla="*/ 607604 w 1508539"/>
              <a:gd name="connsiteY69" fmla="*/ 4013953 h 6858000"/>
              <a:gd name="connsiteX70" fmla="*/ 593899 w 1508539"/>
              <a:gd name="connsiteY70" fmla="*/ 3974753 h 6858000"/>
              <a:gd name="connsiteX71" fmla="*/ 595497 w 1508539"/>
              <a:gd name="connsiteY71" fmla="*/ 3969950 h 6858000"/>
              <a:gd name="connsiteX72" fmla="*/ 588919 w 1508539"/>
              <a:gd name="connsiteY72" fmla="*/ 3933779 h 6858000"/>
              <a:gd name="connsiteX73" fmla="*/ 590250 w 1508539"/>
              <a:gd name="connsiteY73" fmla="*/ 3933093 h 6858000"/>
              <a:gd name="connsiteX74" fmla="*/ 594604 w 1508539"/>
              <a:gd name="connsiteY74" fmla="*/ 3922082 h 6858000"/>
              <a:gd name="connsiteX75" fmla="*/ 599682 w 1508539"/>
              <a:gd name="connsiteY75" fmla="*/ 3901461 h 6858000"/>
              <a:gd name="connsiteX76" fmla="*/ 622276 w 1508539"/>
              <a:gd name="connsiteY76" fmla="*/ 3813873 h 6858000"/>
              <a:gd name="connsiteX77" fmla="*/ 621701 w 1508539"/>
              <a:gd name="connsiteY77" fmla="*/ 3806161 h 6858000"/>
              <a:gd name="connsiteX78" fmla="*/ 622008 w 1508539"/>
              <a:gd name="connsiteY78" fmla="*/ 3805957 h 6858000"/>
              <a:gd name="connsiteX79" fmla="*/ 622035 w 1508539"/>
              <a:gd name="connsiteY79" fmla="*/ 3797724 h 6858000"/>
              <a:gd name="connsiteX80" fmla="*/ 620650 w 1508539"/>
              <a:gd name="connsiteY80" fmla="*/ 3792098 h 6858000"/>
              <a:gd name="connsiteX81" fmla="*/ 619534 w 1508539"/>
              <a:gd name="connsiteY81" fmla="*/ 3777135 h 6858000"/>
              <a:gd name="connsiteX82" fmla="*/ 621267 w 1508539"/>
              <a:gd name="connsiteY82" fmla="*/ 3771656 h 6858000"/>
              <a:gd name="connsiteX83" fmla="*/ 625010 w 1508539"/>
              <a:gd name="connsiteY83" fmla="*/ 3769007 h 6858000"/>
              <a:gd name="connsiteX84" fmla="*/ 624476 w 1508539"/>
              <a:gd name="connsiteY84" fmla="*/ 3767709 h 6858000"/>
              <a:gd name="connsiteX85" fmla="*/ 633172 w 1508539"/>
              <a:gd name="connsiteY85" fmla="*/ 3738082 h 6858000"/>
              <a:gd name="connsiteX86" fmla="*/ 640518 w 1508539"/>
              <a:gd name="connsiteY86" fmla="*/ 3673397 h 6858000"/>
              <a:gd name="connsiteX87" fmla="*/ 639814 w 1508539"/>
              <a:gd name="connsiteY87" fmla="*/ 3637109 h 6858000"/>
              <a:gd name="connsiteX88" fmla="*/ 643257 w 1508539"/>
              <a:gd name="connsiteY88" fmla="*/ 3536883 h 6858000"/>
              <a:gd name="connsiteX89" fmla="*/ 650795 w 1508539"/>
              <a:gd name="connsiteY89" fmla="*/ 3435652 h 6858000"/>
              <a:gd name="connsiteX90" fmla="*/ 652466 w 1508539"/>
              <a:gd name="connsiteY90" fmla="*/ 3307769 h 6858000"/>
              <a:gd name="connsiteX91" fmla="*/ 670029 w 1508539"/>
              <a:gd name="connsiteY91" fmla="*/ 3250522 h 6858000"/>
              <a:gd name="connsiteX92" fmla="*/ 670454 w 1508539"/>
              <a:gd name="connsiteY92" fmla="*/ 3229163 h 6858000"/>
              <a:gd name="connsiteX93" fmla="*/ 672277 w 1508539"/>
              <a:gd name="connsiteY93" fmla="*/ 3217217 h 6858000"/>
              <a:gd name="connsiteX94" fmla="*/ 659112 w 1508539"/>
              <a:gd name="connsiteY94" fmla="*/ 3183755 h 6858000"/>
              <a:gd name="connsiteX95" fmla="*/ 659613 w 1508539"/>
              <a:gd name="connsiteY95" fmla="*/ 3178642 h 6858000"/>
              <a:gd name="connsiteX96" fmla="*/ 647213 w 1508539"/>
              <a:gd name="connsiteY96" fmla="*/ 3158586 h 6858000"/>
              <a:gd name="connsiteX97" fmla="*/ 632398 w 1508539"/>
              <a:gd name="connsiteY97" fmla="*/ 3129034 h 6858000"/>
              <a:gd name="connsiteX98" fmla="*/ 633063 w 1508539"/>
              <a:gd name="connsiteY98" fmla="*/ 3126682 h 6858000"/>
              <a:gd name="connsiteX99" fmla="*/ 623931 w 1508539"/>
              <a:gd name="connsiteY99" fmla="*/ 3114519 h 6858000"/>
              <a:gd name="connsiteX100" fmla="*/ 610540 w 1508539"/>
              <a:gd name="connsiteY100" fmla="*/ 3106272 h 6858000"/>
              <a:gd name="connsiteX101" fmla="*/ 583270 w 1508539"/>
              <a:gd name="connsiteY101" fmla="*/ 2958185 h 6858000"/>
              <a:gd name="connsiteX102" fmla="*/ 525884 w 1508539"/>
              <a:gd name="connsiteY102" fmla="*/ 2762989 h 6858000"/>
              <a:gd name="connsiteX103" fmla="*/ 474802 w 1508539"/>
              <a:gd name="connsiteY103" fmla="*/ 2554718 h 6858000"/>
              <a:gd name="connsiteX104" fmla="*/ 454896 w 1508539"/>
              <a:gd name="connsiteY104" fmla="*/ 2485734 h 6858000"/>
              <a:gd name="connsiteX105" fmla="*/ 445619 w 1508539"/>
              <a:gd name="connsiteY105" fmla="*/ 2447068 h 6858000"/>
              <a:gd name="connsiteX106" fmla="*/ 432580 w 1508539"/>
              <a:gd name="connsiteY106" fmla="*/ 2425819 h 6858000"/>
              <a:gd name="connsiteX107" fmla="*/ 438579 w 1508539"/>
              <a:gd name="connsiteY107" fmla="*/ 2402874 h 6858000"/>
              <a:gd name="connsiteX108" fmla="*/ 441191 w 1508539"/>
              <a:gd name="connsiteY108" fmla="*/ 2381443 h 6858000"/>
              <a:gd name="connsiteX109" fmla="*/ 417520 w 1508539"/>
              <a:gd name="connsiteY109" fmla="*/ 2261920 h 6858000"/>
              <a:gd name="connsiteX110" fmla="*/ 407407 w 1508539"/>
              <a:gd name="connsiteY110" fmla="*/ 2195378 h 6858000"/>
              <a:gd name="connsiteX111" fmla="*/ 391624 w 1508539"/>
              <a:gd name="connsiteY111" fmla="*/ 2155135 h 6858000"/>
              <a:gd name="connsiteX112" fmla="*/ 389082 w 1508539"/>
              <a:gd name="connsiteY112" fmla="*/ 2118008 h 6858000"/>
              <a:gd name="connsiteX113" fmla="*/ 390075 w 1508539"/>
              <a:gd name="connsiteY113" fmla="*/ 2050531 h 6858000"/>
              <a:gd name="connsiteX114" fmla="*/ 381881 w 1508539"/>
              <a:gd name="connsiteY114" fmla="*/ 1963269 h 6858000"/>
              <a:gd name="connsiteX115" fmla="*/ 363059 w 1508539"/>
              <a:gd name="connsiteY115" fmla="*/ 1906352 h 6858000"/>
              <a:gd name="connsiteX116" fmla="*/ 339616 w 1508539"/>
              <a:gd name="connsiteY116" fmla="*/ 1861531 h 6858000"/>
              <a:gd name="connsiteX117" fmla="*/ 293415 w 1508539"/>
              <a:gd name="connsiteY117" fmla="*/ 1732919 h 6858000"/>
              <a:gd name="connsiteX118" fmla="*/ 265726 w 1508539"/>
              <a:gd name="connsiteY118" fmla="*/ 1663540 h 6858000"/>
              <a:gd name="connsiteX119" fmla="*/ 264852 w 1508539"/>
              <a:gd name="connsiteY119" fmla="*/ 1615777 h 6858000"/>
              <a:gd name="connsiteX120" fmla="*/ 245647 w 1508539"/>
              <a:gd name="connsiteY120" fmla="*/ 1563678 h 6858000"/>
              <a:gd name="connsiteX121" fmla="*/ 258727 w 1508539"/>
              <a:gd name="connsiteY121" fmla="*/ 1519474 h 6858000"/>
              <a:gd name="connsiteX122" fmla="*/ 251469 w 1508539"/>
              <a:gd name="connsiteY122" fmla="*/ 1477995 h 6858000"/>
              <a:gd name="connsiteX123" fmla="*/ 237554 w 1508539"/>
              <a:gd name="connsiteY123" fmla="*/ 1373769 h 6858000"/>
              <a:gd name="connsiteX124" fmla="*/ 245861 w 1508539"/>
              <a:gd name="connsiteY124" fmla="*/ 1307086 h 6858000"/>
              <a:gd name="connsiteX125" fmla="*/ 247049 w 1508539"/>
              <a:gd name="connsiteY125" fmla="*/ 1189033 h 6858000"/>
              <a:gd name="connsiteX126" fmla="*/ 251734 w 1508539"/>
              <a:gd name="connsiteY126" fmla="*/ 1168288 h 6858000"/>
              <a:gd name="connsiteX127" fmla="*/ 244016 w 1508539"/>
              <a:gd name="connsiteY127" fmla="*/ 1142577 h 6858000"/>
              <a:gd name="connsiteX128" fmla="*/ 233322 w 1508539"/>
              <a:gd name="connsiteY128" fmla="*/ 1088484 h 6858000"/>
              <a:gd name="connsiteX129" fmla="*/ 222058 w 1508539"/>
              <a:gd name="connsiteY129" fmla="*/ 1016103 h 6858000"/>
              <a:gd name="connsiteX130" fmla="*/ 223514 w 1508539"/>
              <a:gd name="connsiteY130" fmla="*/ 932283 h 6858000"/>
              <a:gd name="connsiteX131" fmla="*/ 225750 w 1508539"/>
              <a:gd name="connsiteY131" fmla="*/ 915925 h 6858000"/>
              <a:gd name="connsiteX132" fmla="*/ 218379 w 1508539"/>
              <a:gd name="connsiteY132" fmla="*/ 896999 h 6858000"/>
              <a:gd name="connsiteX133" fmla="*/ 187787 w 1508539"/>
              <a:gd name="connsiteY133" fmla="*/ 821517 h 6858000"/>
              <a:gd name="connsiteX134" fmla="*/ 166737 w 1508539"/>
              <a:gd name="connsiteY134" fmla="*/ 751353 h 6858000"/>
              <a:gd name="connsiteX135" fmla="*/ 166295 w 1508539"/>
              <a:gd name="connsiteY135" fmla="*/ 721230 h 6858000"/>
              <a:gd name="connsiteX136" fmla="*/ 151966 w 1508539"/>
              <a:gd name="connsiteY136" fmla="*/ 681659 h 6858000"/>
              <a:gd name="connsiteX137" fmla="*/ 137385 w 1508539"/>
              <a:gd name="connsiteY137" fmla="*/ 635218 h 6858000"/>
              <a:gd name="connsiteX138" fmla="*/ 142396 w 1508539"/>
              <a:gd name="connsiteY138" fmla="*/ 613763 h 6858000"/>
              <a:gd name="connsiteX139" fmla="*/ 128338 w 1508539"/>
              <a:gd name="connsiteY139" fmla="*/ 598582 h 6858000"/>
              <a:gd name="connsiteX140" fmla="*/ 128019 w 1508539"/>
              <a:gd name="connsiteY140" fmla="*/ 576846 h 6858000"/>
              <a:gd name="connsiteX141" fmla="*/ 107645 w 1508539"/>
              <a:gd name="connsiteY141" fmla="*/ 530055 h 6858000"/>
              <a:gd name="connsiteX142" fmla="*/ 106893 w 1508539"/>
              <a:gd name="connsiteY142" fmla="*/ 465389 h 6858000"/>
              <a:gd name="connsiteX143" fmla="*/ 89816 w 1508539"/>
              <a:gd name="connsiteY143" fmla="*/ 424699 h 6858000"/>
              <a:gd name="connsiteX144" fmla="*/ 90191 w 1508539"/>
              <a:gd name="connsiteY144" fmla="*/ 404917 h 6858000"/>
              <a:gd name="connsiteX145" fmla="*/ 70148 w 1508539"/>
              <a:gd name="connsiteY145" fmla="*/ 367211 h 6858000"/>
              <a:gd name="connsiteX146" fmla="*/ 36452 w 1508539"/>
              <a:gd name="connsiteY146" fmla="*/ 268519 h 6858000"/>
              <a:gd name="connsiteX147" fmla="*/ 23935 w 1508539"/>
              <a:gd name="connsiteY147" fmla="*/ 160886 h 6858000"/>
              <a:gd name="connsiteX148" fmla="*/ 19312 w 1508539"/>
              <a:gd name="connsiteY148" fmla="*/ 47336 h 6858000"/>
              <a:gd name="connsiteX149" fmla="*/ 0 w 1508539"/>
              <a:gd name="connsiteY149"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139560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880 w 1508539"/>
              <a:gd name="connsiteY24" fmla="*/ 6384857 h 6858000"/>
              <a:gd name="connsiteX25" fmla="*/ 240591 w 1508539"/>
              <a:gd name="connsiteY25" fmla="*/ 6367510 h 6858000"/>
              <a:gd name="connsiteX26" fmla="*/ 244471 w 1508539"/>
              <a:gd name="connsiteY26" fmla="*/ 6349778 h 6858000"/>
              <a:gd name="connsiteX27" fmla="*/ 246136 w 1508539"/>
              <a:gd name="connsiteY27" fmla="*/ 6348250 h 6858000"/>
              <a:gd name="connsiteX28" fmla="*/ 262170 w 1508539"/>
              <a:gd name="connsiteY28" fmla="*/ 6281972 h 6858000"/>
              <a:gd name="connsiteX29" fmla="*/ 272933 w 1508539"/>
              <a:gd name="connsiteY29" fmla="*/ 6211940 h 6858000"/>
              <a:gd name="connsiteX30" fmla="*/ 314428 w 1508539"/>
              <a:gd name="connsiteY30" fmla="*/ 6113913 h 6858000"/>
              <a:gd name="connsiteX31" fmla="*/ 318721 w 1508539"/>
              <a:gd name="connsiteY31" fmla="*/ 6028119 h 6858000"/>
              <a:gd name="connsiteX32" fmla="*/ 345501 w 1508539"/>
              <a:gd name="connsiteY32" fmla="*/ 5934687 h 6858000"/>
              <a:gd name="connsiteX33" fmla="*/ 379513 w 1508539"/>
              <a:gd name="connsiteY33" fmla="*/ 5765594 h 6858000"/>
              <a:gd name="connsiteX34" fmla="*/ 411349 w 1508539"/>
              <a:gd name="connsiteY34" fmla="*/ 5693685 h 6858000"/>
              <a:gd name="connsiteX35" fmla="*/ 431404 w 1508539"/>
              <a:gd name="connsiteY35" fmla="*/ 5665173 h 6858000"/>
              <a:gd name="connsiteX36" fmla="*/ 465121 w 1508539"/>
              <a:gd name="connsiteY36" fmla="*/ 5563435 h 6858000"/>
              <a:gd name="connsiteX37" fmla="*/ 494626 w 1508539"/>
              <a:gd name="connsiteY37" fmla="*/ 5476393 h 6858000"/>
              <a:gd name="connsiteX38" fmla="*/ 525819 w 1508539"/>
              <a:gd name="connsiteY38" fmla="*/ 5396260 h 6858000"/>
              <a:gd name="connsiteX39" fmla="*/ 541800 w 1508539"/>
              <a:gd name="connsiteY39" fmla="*/ 5330009 h 6858000"/>
              <a:gd name="connsiteX40" fmla="*/ 575293 w 1508539"/>
              <a:gd name="connsiteY40" fmla="*/ 5273739 h 6858000"/>
              <a:gd name="connsiteX41" fmla="*/ 584892 w 1508539"/>
              <a:gd name="connsiteY41" fmla="*/ 5241779 h 6858000"/>
              <a:gd name="connsiteX42" fmla="*/ 596118 w 1508539"/>
              <a:gd name="connsiteY42" fmla="*/ 5225268 h 6858000"/>
              <a:gd name="connsiteX43" fmla="*/ 597138 w 1508539"/>
              <a:gd name="connsiteY43" fmla="*/ 5217684 h 6858000"/>
              <a:gd name="connsiteX44" fmla="*/ 604479 w 1508539"/>
              <a:gd name="connsiteY44" fmla="*/ 5193377 h 6858000"/>
              <a:gd name="connsiteX45" fmla="*/ 607782 w 1508539"/>
              <a:gd name="connsiteY45" fmla="*/ 5179288 h 6858000"/>
              <a:gd name="connsiteX46" fmla="*/ 608766 w 1508539"/>
              <a:gd name="connsiteY46" fmla="*/ 5173621 h 6858000"/>
              <a:gd name="connsiteX47" fmla="*/ 604400 w 1508539"/>
              <a:gd name="connsiteY47" fmla="*/ 5159961 h 6858000"/>
              <a:gd name="connsiteX48" fmla="*/ 611077 w 1508539"/>
              <a:gd name="connsiteY48" fmla="*/ 5144295 h 6858000"/>
              <a:gd name="connsiteX49" fmla="*/ 608010 w 1508539"/>
              <a:gd name="connsiteY49" fmla="*/ 5125185 h 6858000"/>
              <a:gd name="connsiteX50" fmla="*/ 614840 w 1508539"/>
              <a:gd name="connsiteY50" fmla="*/ 5121884 h 6858000"/>
              <a:gd name="connsiteX51" fmla="*/ 621876 w 1508539"/>
              <a:gd name="connsiteY51" fmla="*/ 5067850 h 6858000"/>
              <a:gd name="connsiteX52" fmla="*/ 624607 w 1508539"/>
              <a:gd name="connsiteY52" fmla="*/ 5060861 h 6858000"/>
              <a:gd name="connsiteX53" fmla="*/ 621311 w 1508539"/>
              <a:gd name="connsiteY53" fmla="*/ 5034192 h 6858000"/>
              <a:gd name="connsiteX54" fmla="*/ 622865 w 1508539"/>
              <a:gd name="connsiteY54" fmla="*/ 4993030 h 6858000"/>
              <a:gd name="connsiteX55" fmla="*/ 629774 w 1508539"/>
              <a:gd name="connsiteY55" fmla="*/ 4946844 h 6858000"/>
              <a:gd name="connsiteX56" fmla="*/ 625630 w 1508539"/>
              <a:gd name="connsiteY56" fmla="*/ 4932692 h 6858000"/>
              <a:gd name="connsiteX57" fmla="*/ 641033 w 1508539"/>
              <a:gd name="connsiteY57" fmla="*/ 4858827 h 6858000"/>
              <a:gd name="connsiteX58" fmla="*/ 646936 w 1508539"/>
              <a:gd name="connsiteY58" fmla="*/ 4821170 h 6858000"/>
              <a:gd name="connsiteX59" fmla="*/ 651669 w 1508539"/>
              <a:gd name="connsiteY59" fmla="*/ 4780965 h 6858000"/>
              <a:gd name="connsiteX60" fmla="*/ 652962 w 1508539"/>
              <a:gd name="connsiteY60" fmla="*/ 4750867 h 6858000"/>
              <a:gd name="connsiteX61" fmla="*/ 650769 w 1508539"/>
              <a:gd name="connsiteY61" fmla="*/ 4690749 h 6858000"/>
              <a:gd name="connsiteX62" fmla="*/ 646249 w 1508539"/>
              <a:gd name="connsiteY62" fmla="*/ 4584173 h 6858000"/>
              <a:gd name="connsiteX63" fmla="*/ 641332 w 1508539"/>
              <a:gd name="connsiteY63" fmla="*/ 4444346 h 6858000"/>
              <a:gd name="connsiteX64" fmla="*/ 637897 w 1508539"/>
              <a:gd name="connsiteY64" fmla="*/ 4375228 h 6858000"/>
              <a:gd name="connsiteX65" fmla="*/ 618550 w 1508539"/>
              <a:gd name="connsiteY65" fmla="*/ 4214165 h 6858000"/>
              <a:gd name="connsiteX66" fmla="*/ 622623 w 1508539"/>
              <a:gd name="connsiteY66" fmla="*/ 4090296 h 6858000"/>
              <a:gd name="connsiteX67" fmla="*/ 607879 w 1508539"/>
              <a:gd name="connsiteY67" fmla="*/ 4033999 h 6858000"/>
              <a:gd name="connsiteX68" fmla="*/ 609028 w 1508539"/>
              <a:gd name="connsiteY68" fmla="*/ 4031933 h 6858000"/>
              <a:gd name="connsiteX69" fmla="*/ 607604 w 1508539"/>
              <a:gd name="connsiteY69" fmla="*/ 4013953 h 6858000"/>
              <a:gd name="connsiteX70" fmla="*/ 593899 w 1508539"/>
              <a:gd name="connsiteY70" fmla="*/ 3974753 h 6858000"/>
              <a:gd name="connsiteX71" fmla="*/ 595497 w 1508539"/>
              <a:gd name="connsiteY71" fmla="*/ 3969950 h 6858000"/>
              <a:gd name="connsiteX72" fmla="*/ 588919 w 1508539"/>
              <a:gd name="connsiteY72" fmla="*/ 3933779 h 6858000"/>
              <a:gd name="connsiteX73" fmla="*/ 590250 w 1508539"/>
              <a:gd name="connsiteY73" fmla="*/ 3933093 h 6858000"/>
              <a:gd name="connsiteX74" fmla="*/ 594604 w 1508539"/>
              <a:gd name="connsiteY74" fmla="*/ 3922082 h 6858000"/>
              <a:gd name="connsiteX75" fmla="*/ 599682 w 1508539"/>
              <a:gd name="connsiteY75" fmla="*/ 3901461 h 6858000"/>
              <a:gd name="connsiteX76" fmla="*/ 622276 w 1508539"/>
              <a:gd name="connsiteY76" fmla="*/ 3813873 h 6858000"/>
              <a:gd name="connsiteX77" fmla="*/ 621701 w 1508539"/>
              <a:gd name="connsiteY77" fmla="*/ 3806161 h 6858000"/>
              <a:gd name="connsiteX78" fmla="*/ 622008 w 1508539"/>
              <a:gd name="connsiteY78" fmla="*/ 3805957 h 6858000"/>
              <a:gd name="connsiteX79" fmla="*/ 622035 w 1508539"/>
              <a:gd name="connsiteY79" fmla="*/ 3797724 h 6858000"/>
              <a:gd name="connsiteX80" fmla="*/ 620650 w 1508539"/>
              <a:gd name="connsiteY80" fmla="*/ 3792098 h 6858000"/>
              <a:gd name="connsiteX81" fmla="*/ 619534 w 1508539"/>
              <a:gd name="connsiteY81" fmla="*/ 3777135 h 6858000"/>
              <a:gd name="connsiteX82" fmla="*/ 621267 w 1508539"/>
              <a:gd name="connsiteY82" fmla="*/ 3771656 h 6858000"/>
              <a:gd name="connsiteX83" fmla="*/ 625010 w 1508539"/>
              <a:gd name="connsiteY83" fmla="*/ 3769007 h 6858000"/>
              <a:gd name="connsiteX84" fmla="*/ 624476 w 1508539"/>
              <a:gd name="connsiteY84" fmla="*/ 3767709 h 6858000"/>
              <a:gd name="connsiteX85" fmla="*/ 633172 w 1508539"/>
              <a:gd name="connsiteY85" fmla="*/ 3738082 h 6858000"/>
              <a:gd name="connsiteX86" fmla="*/ 640518 w 1508539"/>
              <a:gd name="connsiteY86" fmla="*/ 3673397 h 6858000"/>
              <a:gd name="connsiteX87" fmla="*/ 639814 w 1508539"/>
              <a:gd name="connsiteY87" fmla="*/ 3637109 h 6858000"/>
              <a:gd name="connsiteX88" fmla="*/ 643257 w 1508539"/>
              <a:gd name="connsiteY88" fmla="*/ 3536883 h 6858000"/>
              <a:gd name="connsiteX89" fmla="*/ 650795 w 1508539"/>
              <a:gd name="connsiteY89" fmla="*/ 3435652 h 6858000"/>
              <a:gd name="connsiteX90" fmla="*/ 652466 w 1508539"/>
              <a:gd name="connsiteY90" fmla="*/ 3307769 h 6858000"/>
              <a:gd name="connsiteX91" fmla="*/ 670029 w 1508539"/>
              <a:gd name="connsiteY91" fmla="*/ 3250522 h 6858000"/>
              <a:gd name="connsiteX92" fmla="*/ 670454 w 1508539"/>
              <a:gd name="connsiteY92" fmla="*/ 3229163 h 6858000"/>
              <a:gd name="connsiteX93" fmla="*/ 672277 w 1508539"/>
              <a:gd name="connsiteY93" fmla="*/ 3217217 h 6858000"/>
              <a:gd name="connsiteX94" fmla="*/ 659112 w 1508539"/>
              <a:gd name="connsiteY94" fmla="*/ 3183755 h 6858000"/>
              <a:gd name="connsiteX95" fmla="*/ 659613 w 1508539"/>
              <a:gd name="connsiteY95" fmla="*/ 3178642 h 6858000"/>
              <a:gd name="connsiteX96" fmla="*/ 647213 w 1508539"/>
              <a:gd name="connsiteY96" fmla="*/ 3158586 h 6858000"/>
              <a:gd name="connsiteX97" fmla="*/ 632398 w 1508539"/>
              <a:gd name="connsiteY97" fmla="*/ 3129034 h 6858000"/>
              <a:gd name="connsiteX98" fmla="*/ 633063 w 1508539"/>
              <a:gd name="connsiteY98" fmla="*/ 3126682 h 6858000"/>
              <a:gd name="connsiteX99" fmla="*/ 623931 w 1508539"/>
              <a:gd name="connsiteY99" fmla="*/ 3114519 h 6858000"/>
              <a:gd name="connsiteX100" fmla="*/ 610540 w 1508539"/>
              <a:gd name="connsiteY100" fmla="*/ 3106272 h 6858000"/>
              <a:gd name="connsiteX101" fmla="*/ 583270 w 1508539"/>
              <a:gd name="connsiteY101" fmla="*/ 2958185 h 6858000"/>
              <a:gd name="connsiteX102" fmla="*/ 525884 w 1508539"/>
              <a:gd name="connsiteY102" fmla="*/ 2762989 h 6858000"/>
              <a:gd name="connsiteX103" fmla="*/ 474802 w 1508539"/>
              <a:gd name="connsiteY103" fmla="*/ 2554718 h 6858000"/>
              <a:gd name="connsiteX104" fmla="*/ 454896 w 1508539"/>
              <a:gd name="connsiteY104" fmla="*/ 2485734 h 6858000"/>
              <a:gd name="connsiteX105" fmla="*/ 445619 w 1508539"/>
              <a:gd name="connsiteY105" fmla="*/ 2447068 h 6858000"/>
              <a:gd name="connsiteX106" fmla="*/ 432580 w 1508539"/>
              <a:gd name="connsiteY106" fmla="*/ 2425819 h 6858000"/>
              <a:gd name="connsiteX107" fmla="*/ 438579 w 1508539"/>
              <a:gd name="connsiteY107" fmla="*/ 2402874 h 6858000"/>
              <a:gd name="connsiteX108" fmla="*/ 441191 w 1508539"/>
              <a:gd name="connsiteY108" fmla="*/ 2381443 h 6858000"/>
              <a:gd name="connsiteX109" fmla="*/ 417520 w 1508539"/>
              <a:gd name="connsiteY109" fmla="*/ 2261920 h 6858000"/>
              <a:gd name="connsiteX110" fmla="*/ 407407 w 1508539"/>
              <a:gd name="connsiteY110" fmla="*/ 2195378 h 6858000"/>
              <a:gd name="connsiteX111" fmla="*/ 391624 w 1508539"/>
              <a:gd name="connsiteY111" fmla="*/ 2155135 h 6858000"/>
              <a:gd name="connsiteX112" fmla="*/ 389082 w 1508539"/>
              <a:gd name="connsiteY112" fmla="*/ 2118008 h 6858000"/>
              <a:gd name="connsiteX113" fmla="*/ 390075 w 1508539"/>
              <a:gd name="connsiteY113" fmla="*/ 2050531 h 6858000"/>
              <a:gd name="connsiteX114" fmla="*/ 381881 w 1508539"/>
              <a:gd name="connsiteY114" fmla="*/ 1963269 h 6858000"/>
              <a:gd name="connsiteX115" fmla="*/ 363059 w 1508539"/>
              <a:gd name="connsiteY115" fmla="*/ 1906352 h 6858000"/>
              <a:gd name="connsiteX116" fmla="*/ 339616 w 1508539"/>
              <a:gd name="connsiteY116" fmla="*/ 1861531 h 6858000"/>
              <a:gd name="connsiteX117" fmla="*/ 293415 w 1508539"/>
              <a:gd name="connsiteY117" fmla="*/ 1732919 h 6858000"/>
              <a:gd name="connsiteX118" fmla="*/ 265726 w 1508539"/>
              <a:gd name="connsiteY118" fmla="*/ 1663540 h 6858000"/>
              <a:gd name="connsiteX119" fmla="*/ 264852 w 1508539"/>
              <a:gd name="connsiteY119" fmla="*/ 1615777 h 6858000"/>
              <a:gd name="connsiteX120" fmla="*/ 245647 w 1508539"/>
              <a:gd name="connsiteY120" fmla="*/ 1563678 h 6858000"/>
              <a:gd name="connsiteX121" fmla="*/ 258727 w 1508539"/>
              <a:gd name="connsiteY121" fmla="*/ 1519474 h 6858000"/>
              <a:gd name="connsiteX122" fmla="*/ 251469 w 1508539"/>
              <a:gd name="connsiteY122" fmla="*/ 1477995 h 6858000"/>
              <a:gd name="connsiteX123" fmla="*/ 237554 w 1508539"/>
              <a:gd name="connsiteY123" fmla="*/ 1373769 h 6858000"/>
              <a:gd name="connsiteX124" fmla="*/ 245861 w 1508539"/>
              <a:gd name="connsiteY124" fmla="*/ 1307086 h 6858000"/>
              <a:gd name="connsiteX125" fmla="*/ 247049 w 1508539"/>
              <a:gd name="connsiteY125" fmla="*/ 1189033 h 6858000"/>
              <a:gd name="connsiteX126" fmla="*/ 251734 w 1508539"/>
              <a:gd name="connsiteY126" fmla="*/ 1168288 h 6858000"/>
              <a:gd name="connsiteX127" fmla="*/ 244016 w 1508539"/>
              <a:gd name="connsiteY127" fmla="*/ 1142577 h 6858000"/>
              <a:gd name="connsiteX128" fmla="*/ 233322 w 1508539"/>
              <a:gd name="connsiteY128" fmla="*/ 1088484 h 6858000"/>
              <a:gd name="connsiteX129" fmla="*/ 222058 w 1508539"/>
              <a:gd name="connsiteY129" fmla="*/ 1016103 h 6858000"/>
              <a:gd name="connsiteX130" fmla="*/ 223514 w 1508539"/>
              <a:gd name="connsiteY130" fmla="*/ 932283 h 6858000"/>
              <a:gd name="connsiteX131" fmla="*/ 225750 w 1508539"/>
              <a:gd name="connsiteY131" fmla="*/ 915925 h 6858000"/>
              <a:gd name="connsiteX132" fmla="*/ 218379 w 1508539"/>
              <a:gd name="connsiteY132" fmla="*/ 896999 h 6858000"/>
              <a:gd name="connsiteX133" fmla="*/ 187787 w 1508539"/>
              <a:gd name="connsiteY133" fmla="*/ 821517 h 6858000"/>
              <a:gd name="connsiteX134" fmla="*/ 166737 w 1508539"/>
              <a:gd name="connsiteY134" fmla="*/ 751353 h 6858000"/>
              <a:gd name="connsiteX135" fmla="*/ 166295 w 1508539"/>
              <a:gd name="connsiteY135" fmla="*/ 721230 h 6858000"/>
              <a:gd name="connsiteX136" fmla="*/ 151966 w 1508539"/>
              <a:gd name="connsiteY136" fmla="*/ 681659 h 6858000"/>
              <a:gd name="connsiteX137" fmla="*/ 137385 w 1508539"/>
              <a:gd name="connsiteY137" fmla="*/ 635218 h 6858000"/>
              <a:gd name="connsiteX138" fmla="*/ 142396 w 1508539"/>
              <a:gd name="connsiteY138" fmla="*/ 613763 h 6858000"/>
              <a:gd name="connsiteX139" fmla="*/ 128338 w 1508539"/>
              <a:gd name="connsiteY139" fmla="*/ 598582 h 6858000"/>
              <a:gd name="connsiteX140" fmla="*/ 128019 w 1508539"/>
              <a:gd name="connsiteY140" fmla="*/ 576846 h 6858000"/>
              <a:gd name="connsiteX141" fmla="*/ 107645 w 1508539"/>
              <a:gd name="connsiteY141" fmla="*/ 530055 h 6858000"/>
              <a:gd name="connsiteX142" fmla="*/ 106893 w 1508539"/>
              <a:gd name="connsiteY142" fmla="*/ 465389 h 6858000"/>
              <a:gd name="connsiteX143" fmla="*/ 89816 w 1508539"/>
              <a:gd name="connsiteY143" fmla="*/ 424699 h 6858000"/>
              <a:gd name="connsiteX144" fmla="*/ 90191 w 1508539"/>
              <a:gd name="connsiteY144" fmla="*/ 404917 h 6858000"/>
              <a:gd name="connsiteX145" fmla="*/ 70148 w 1508539"/>
              <a:gd name="connsiteY145" fmla="*/ 367211 h 6858000"/>
              <a:gd name="connsiteX146" fmla="*/ 36452 w 1508539"/>
              <a:gd name="connsiteY146" fmla="*/ 268519 h 6858000"/>
              <a:gd name="connsiteX147" fmla="*/ 23935 w 1508539"/>
              <a:gd name="connsiteY147" fmla="*/ 160886 h 6858000"/>
              <a:gd name="connsiteX148" fmla="*/ 19312 w 1508539"/>
              <a:gd name="connsiteY148" fmla="*/ 47336 h 6858000"/>
              <a:gd name="connsiteX149" fmla="*/ 0 w 1508539"/>
              <a:gd name="connsiteY14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69364 w 1508539"/>
              <a:gd name="connsiteY4" fmla="*/ 6809549 h 6858000"/>
              <a:gd name="connsiteX5" fmla="*/ 101575 w 1508539"/>
              <a:gd name="connsiteY5" fmla="*/ 6715115 h 6858000"/>
              <a:gd name="connsiteX6" fmla="*/ 111426 w 1508539"/>
              <a:gd name="connsiteY6" fmla="*/ 6680170 h 6858000"/>
              <a:gd name="connsiteX7" fmla="*/ 136976 w 1508539"/>
              <a:gd name="connsiteY7" fmla="*/ 6621207 h 6858000"/>
              <a:gd name="connsiteX8" fmla="*/ 153633 w 1508539"/>
              <a:gd name="connsiteY8" fmla="*/ 6596265 h 6858000"/>
              <a:gd name="connsiteX9" fmla="*/ 153512 w 1508539"/>
              <a:gd name="connsiteY9" fmla="*/ 6594818 h 6858000"/>
              <a:gd name="connsiteX10" fmla="*/ 157757 w 1508539"/>
              <a:gd name="connsiteY10" fmla="*/ 6593735 h 6858000"/>
              <a:gd name="connsiteX11" fmla="*/ 160954 w 1508539"/>
              <a:gd name="connsiteY11" fmla="*/ 6589172 h 6858000"/>
              <a:gd name="connsiteX12" fmla="*/ 164248 w 1508539"/>
              <a:gd name="connsiteY12" fmla="*/ 6574442 h 6858000"/>
              <a:gd name="connsiteX13" fmla="*/ 164588 w 1508539"/>
              <a:gd name="connsiteY13" fmla="*/ 6568530 h 6858000"/>
              <a:gd name="connsiteX14" fmla="*/ 166997 w 1508539"/>
              <a:gd name="connsiteY14" fmla="*/ 6560674 h 6858000"/>
              <a:gd name="connsiteX15" fmla="*/ 167342 w 1508539"/>
              <a:gd name="connsiteY15" fmla="*/ 6560598 h 6858000"/>
              <a:gd name="connsiteX16" fmla="*/ 169039 w 1508539"/>
              <a:gd name="connsiteY16" fmla="*/ 6553006 h 6858000"/>
              <a:gd name="connsiteX17" fmla="*/ 173735 w 1508539"/>
              <a:gd name="connsiteY17" fmla="*/ 6514360 h 6858000"/>
              <a:gd name="connsiteX18" fmla="*/ 215389 w 1508539"/>
              <a:gd name="connsiteY18" fmla="*/ 6478062 h 6858000"/>
              <a:gd name="connsiteX19" fmla="*/ 226078 w 1508539"/>
              <a:gd name="connsiteY19" fmla="*/ 6460325 h 6858000"/>
              <a:gd name="connsiteX20" fmla="*/ 233311 w 1508539"/>
              <a:gd name="connsiteY20" fmla="*/ 6451488 h 6858000"/>
              <a:gd name="connsiteX21" fmla="*/ 234746 w 1508539"/>
              <a:gd name="connsiteY21" fmla="*/ 6451348 h 6858000"/>
              <a:gd name="connsiteX22" fmla="*/ 239104 w 1508539"/>
              <a:gd name="connsiteY22" fmla="*/ 6414240 h 6858000"/>
              <a:gd name="connsiteX23" fmla="*/ 241880 w 1508539"/>
              <a:gd name="connsiteY23" fmla="*/ 6384857 h 6858000"/>
              <a:gd name="connsiteX24" fmla="*/ 240591 w 1508539"/>
              <a:gd name="connsiteY24" fmla="*/ 6367510 h 6858000"/>
              <a:gd name="connsiteX25" fmla="*/ 244471 w 1508539"/>
              <a:gd name="connsiteY25" fmla="*/ 6349778 h 6858000"/>
              <a:gd name="connsiteX26" fmla="*/ 246136 w 1508539"/>
              <a:gd name="connsiteY26" fmla="*/ 6348250 h 6858000"/>
              <a:gd name="connsiteX27" fmla="*/ 262170 w 1508539"/>
              <a:gd name="connsiteY27" fmla="*/ 6281972 h 6858000"/>
              <a:gd name="connsiteX28" fmla="*/ 272933 w 1508539"/>
              <a:gd name="connsiteY28" fmla="*/ 6211940 h 6858000"/>
              <a:gd name="connsiteX29" fmla="*/ 314428 w 1508539"/>
              <a:gd name="connsiteY29" fmla="*/ 6113913 h 6858000"/>
              <a:gd name="connsiteX30" fmla="*/ 318721 w 1508539"/>
              <a:gd name="connsiteY30" fmla="*/ 6028119 h 6858000"/>
              <a:gd name="connsiteX31" fmla="*/ 345501 w 1508539"/>
              <a:gd name="connsiteY31" fmla="*/ 5934687 h 6858000"/>
              <a:gd name="connsiteX32" fmla="*/ 379513 w 1508539"/>
              <a:gd name="connsiteY32" fmla="*/ 5765594 h 6858000"/>
              <a:gd name="connsiteX33" fmla="*/ 411349 w 1508539"/>
              <a:gd name="connsiteY33" fmla="*/ 5693685 h 6858000"/>
              <a:gd name="connsiteX34" fmla="*/ 431404 w 1508539"/>
              <a:gd name="connsiteY34" fmla="*/ 5665173 h 6858000"/>
              <a:gd name="connsiteX35" fmla="*/ 465121 w 1508539"/>
              <a:gd name="connsiteY35" fmla="*/ 5563435 h 6858000"/>
              <a:gd name="connsiteX36" fmla="*/ 494626 w 1508539"/>
              <a:gd name="connsiteY36" fmla="*/ 5476393 h 6858000"/>
              <a:gd name="connsiteX37" fmla="*/ 525819 w 1508539"/>
              <a:gd name="connsiteY37" fmla="*/ 5396260 h 6858000"/>
              <a:gd name="connsiteX38" fmla="*/ 541800 w 1508539"/>
              <a:gd name="connsiteY38" fmla="*/ 5330009 h 6858000"/>
              <a:gd name="connsiteX39" fmla="*/ 575293 w 1508539"/>
              <a:gd name="connsiteY39" fmla="*/ 5273739 h 6858000"/>
              <a:gd name="connsiteX40" fmla="*/ 584892 w 1508539"/>
              <a:gd name="connsiteY40" fmla="*/ 5241779 h 6858000"/>
              <a:gd name="connsiteX41" fmla="*/ 596118 w 1508539"/>
              <a:gd name="connsiteY41" fmla="*/ 5225268 h 6858000"/>
              <a:gd name="connsiteX42" fmla="*/ 597138 w 1508539"/>
              <a:gd name="connsiteY42" fmla="*/ 5217684 h 6858000"/>
              <a:gd name="connsiteX43" fmla="*/ 604479 w 1508539"/>
              <a:gd name="connsiteY43" fmla="*/ 5193377 h 6858000"/>
              <a:gd name="connsiteX44" fmla="*/ 607782 w 1508539"/>
              <a:gd name="connsiteY44" fmla="*/ 5179288 h 6858000"/>
              <a:gd name="connsiteX45" fmla="*/ 608766 w 1508539"/>
              <a:gd name="connsiteY45" fmla="*/ 5173621 h 6858000"/>
              <a:gd name="connsiteX46" fmla="*/ 604400 w 1508539"/>
              <a:gd name="connsiteY46" fmla="*/ 5159961 h 6858000"/>
              <a:gd name="connsiteX47" fmla="*/ 611077 w 1508539"/>
              <a:gd name="connsiteY47" fmla="*/ 5144295 h 6858000"/>
              <a:gd name="connsiteX48" fmla="*/ 608010 w 1508539"/>
              <a:gd name="connsiteY48" fmla="*/ 5125185 h 6858000"/>
              <a:gd name="connsiteX49" fmla="*/ 614840 w 1508539"/>
              <a:gd name="connsiteY49" fmla="*/ 5121884 h 6858000"/>
              <a:gd name="connsiteX50" fmla="*/ 621876 w 1508539"/>
              <a:gd name="connsiteY50" fmla="*/ 5067850 h 6858000"/>
              <a:gd name="connsiteX51" fmla="*/ 624607 w 1508539"/>
              <a:gd name="connsiteY51" fmla="*/ 5060861 h 6858000"/>
              <a:gd name="connsiteX52" fmla="*/ 621311 w 1508539"/>
              <a:gd name="connsiteY52" fmla="*/ 5034192 h 6858000"/>
              <a:gd name="connsiteX53" fmla="*/ 622865 w 1508539"/>
              <a:gd name="connsiteY53" fmla="*/ 4993030 h 6858000"/>
              <a:gd name="connsiteX54" fmla="*/ 629774 w 1508539"/>
              <a:gd name="connsiteY54" fmla="*/ 4946844 h 6858000"/>
              <a:gd name="connsiteX55" fmla="*/ 625630 w 1508539"/>
              <a:gd name="connsiteY55" fmla="*/ 4932692 h 6858000"/>
              <a:gd name="connsiteX56" fmla="*/ 641033 w 1508539"/>
              <a:gd name="connsiteY56" fmla="*/ 4858827 h 6858000"/>
              <a:gd name="connsiteX57" fmla="*/ 646936 w 1508539"/>
              <a:gd name="connsiteY57" fmla="*/ 4821170 h 6858000"/>
              <a:gd name="connsiteX58" fmla="*/ 651669 w 1508539"/>
              <a:gd name="connsiteY58" fmla="*/ 4780965 h 6858000"/>
              <a:gd name="connsiteX59" fmla="*/ 652962 w 1508539"/>
              <a:gd name="connsiteY59" fmla="*/ 4750867 h 6858000"/>
              <a:gd name="connsiteX60" fmla="*/ 650769 w 1508539"/>
              <a:gd name="connsiteY60" fmla="*/ 4690749 h 6858000"/>
              <a:gd name="connsiteX61" fmla="*/ 646249 w 1508539"/>
              <a:gd name="connsiteY61" fmla="*/ 4584173 h 6858000"/>
              <a:gd name="connsiteX62" fmla="*/ 641332 w 1508539"/>
              <a:gd name="connsiteY62" fmla="*/ 4444346 h 6858000"/>
              <a:gd name="connsiteX63" fmla="*/ 637897 w 1508539"/>
              <a:gd name="connsiteY63" fmla="*/ 4375228 h 6858000"/>
              <a:gd name="connsiteX64" fmla="*/ 618550 w 1508539"/>
              <a:gd name="connsiteY64" fmla="*/ 4214165 h 6858000"/>
              <a:gd name="connsiteX65" fmla="*/ 622623 w 1508539"/>
              <a:gd name="connsiteY65" fmla="*/ 4090296 h 6858000"/>
              <a:gd name="connsiteX66" fmla="*/ 607879 w 1508539"/>
              <a:gd name="connsiteY66" fmla="*/ 4033999 h 6858000"/>
              <a:gd name="connsiteX67" fmla="*/ 609028 w 1508539"/>
              <a:gd name="connsiteY67" fmla="*/ 4031933 h 6858000"/>
              <a:gd name="connsiteX68" fmla="*/ 607604 w 1508539"/>
              <a:gd name="connsiteY68" fmla="*/ 4013953 h 6858000"/>
              <a:gd name="connsiteX69" fmla="*/ 593899 w 1508539"/>
              <a:gd name="connsiteY69" fmla="*/ 3974753 h 6858000"/>
              <a:gd name="connsiteX70" fmla="*/ 595497 w 1508539"/>
              <a:gd name="connsiteY70" fmla="*/ 3969950 h 6858000"/>
              <a:gd name="connsiteX71" fmla="*/ 588919 w 1508539"/>
              <a:gd name="connsiteY71" fmla="*/ 3933779 h 6858000"/>
              <a:gd name="connsiteX72" fmla="*/ 590250 w 1508539"/>
              <a:gd name="connsiteY72" fmla="*/ 3933093 h 6858000"/>
              <a:gd name="connsiteX73" fmla="*/ 594604 w 1508539"/>
              <a:gd name="connsiteY73" fmla="*/ 3922082 h 6858000"/>
              <a:gd name="connsiteX74" fmla="*/ 599682 w 1508539"/>
              <a:gd name="connsiteY74" fmla="*/ 3901461 h 6858000"/>
              <a:gd name="connsiteX75" fmla="*/ 622276 w 1508539"/>
              <a:gd name="connsiteY75" fmla="*/ 3813873 h 6858000"/>
              <a:gd name="connsiteX76" fmla="*/ 621701 w 1508539"/>
              <a:gd name="connsiteY76" fmla="*/ 3806161 h 6858000"/>
              <a:gd name="connsiteX77" fmla="*/ 622008 w 1508539"/>
              <a:gd name="connsiteY77" fmla="*/ 3805957 h 6858000"/>
              <a:gd name="connsiteX78" fmla="*/ 622035 w 1508539"/>
              <a:gd name="connsiteY78" fmla="*/ 3797724 h 6858000"/>
              <a:gd name="connsiteX79" fmla="*/ 620650 w 1508539"/>
              <a:gd name="connsiteY79" fmla="*/ 3792098 h 6858000"/>
              <a:gd name="connsiteX80" fmla="*/ 619534 w 1508539"/>
              <a:gd name="connsiteY80" fmla="*/ 3777135 h 6858000"/>
              <a:gd name="connsiteX81" fmla="*/ 621267 w 1508539"/>
              <a:gd name="connsiteY81" fmla="*/ 3771656 h 6858000"/>
              <a:gd name="connsiteX82" fmla="*/ 625010 w 1508539"/>
              <a:gd name="connsiteY82" fmla="*/ 3769007 h 6858000"/>
              <a:gd name="connsiteX83" fmla="*/ 624476 w 1508539"/>
              <a:gd name="connsiteY83" fmla="*/ 3767709 h 6858000"/>
              <a:gd name="connsiteX84" fmla="*/ 633172 w 1508539"/>
              <a:gd name="connsiteY84" fmla="*/ 3738082 h 6858000"/>
              <a:gd name="connsiteX85" fmla="*/ 640518 w 1508539"/>
              <a:gd name="connsiteY85" fmla="*/ 3673397 h 6858000"/>
              <a:gd name="connsiteX86" fmla="*/ 639814 w 1508539"/>
              <a:gd name="connsiteY86" fmla="*/ 3637109 h 6858000"/>
              <a:gd name="connsiteX87" fmla="*/ 643257 w 1508539"/>
              <a:gd name="connsiteY87" fmla="*/ 3536883 h 6858000"/>
              <a:gd name="connsiteX88" fmla="*/ 650795 w 1508539"/>
              <a:gd name="connsiteY88" fmla="*/ 3435652 h 6858000"/>
              <a:gd name="connsiteX89" fmla="*/ 652466 w 1508539"/>
              <a:gd name="connsiteY89" fmla="*/ 3307769 h 6858000"/>
              <a:gd name="connsiteX90" fmla="*/ 670029 w 1508539"/>
              <a:gd name="connsiteY90" fmla="*/ 3250522 h 6858000"/>
              <a:gd name="connsiteX91" fmla="*/ 670454 w 1508539"/>
              <a:gd name="connsiteY91" fmla="*/ 3229163 h 6858000"/>
              <a:gd name="connsiteX92" fmla="*/ 672277 w 1508539"/>
              <a:gd name="connsiteY92" fmla="*/ 3217217 h 6858000"/>
              <a:gd name="connsiteX93" fmla="*/ 659112 w 1508539"/>
              <a:gd name="connsiteY93" fmla="*/ 3183755 h 6858000"/>
              <a:gd name="connsiteX94" fmla="*/ 659613 w 1508539"/>
              <a:gd name="connsiteY94" fmla="*/ 3178642 h 6858000"/>
              <a:gd name="connsiteX95" fmla="*/ 647213 w 1508539"/>
              <a:gd name="connsiteY95" fmla="*/ 3158586 h 6858000"/>
              <a:gd name="connsiteX96" fmla="*/ 632398 w 1508539"/>
              <a:gd name="connsiteY96" fmla="*/ 3129034 h 6858000"/>
              <a:gd name="connsiteX97" fmla="*/ 633063 w 1508539"/>
              <a:gd name="connsiteY97" fmla="*/ 3126682 h 6858000"/>
              <a:gd name="connsiteX98" fmla="*/ 623931 w 1508539"/>
              <a:gd name="connsiteY98" fmla="*/ 3114519 h 6858000"/>
              <a:gd name="connsiteX99" fmla="*/ 610540 w 1508539"/>
              <a:gd name="connsiteY99" fmla="*/ 3106272 h 6858000"/>
              <a:gd name="connsiteX100" fmla="*/ 583270 w 1508539"/>
              <a:gd name="connsiteY100" fmla="*/ 2958185 h 6858000"/>
              <a:gd name="connsiteX101" fmla="*/ 525884 w 1508539"/>
              <a:gd name="connsiteY101" fmla="*/ 2762989 h 6858000"/>
              <a:gd name="connsiteX102" fmla="*/ 474802 w 1508539"/>
              <a:gd name="connsiteY102" fmla="*/ 2554718 h 6858000"/>
              <a:gd name="connsiteX103" fmla="*/ 454896 w 1508539"/>
              <a:gd name="connsiteY103" fmla="*/ 2485734 h 6858000"/>
              <a:gd name="connsiteX104" fmla="*/ 445619 w 1508539"/>
              <a:gd name="connsiteY104" fmla="*/ 2447068 h 6858000"/>
              <a:gd name="connsiteX105" fmla="*/ 432580 w 1508539"/>
              <a:gd name="connsiteY105" fmla="*/ 2425819 h 6858000"/>
              <a:gd name="connsiteX106" fmla="*/ 438579 w 1508539"/>
              <a:gd name="connsiteY106" fmla="*/ 2402874 h 6858000"/>
              <a:gd name="connsiteX107" fmla="*/ 441191 w 1508539"/>
              <a:gd name="connsiteY107" fmla="*/ 2381443 h 6858000"/>
              <a:gd name="connsiteX108" fmla="*/ 417520 w 1508539"/>
              <a:gd name="connsiteY108" fmla="*/ 2261920 h 6858000"/>
              <a:gd name="connsiteX109" fmla="*/ 407407 w 1508539"/>
              <a:gd name="connsiteY109" fmla="*/ 2195378 h 6858000"/>
              <a:gd name="connsiteX110" fmla="*/ 391624 w 1508539"/>
              <a:gd name="connsiteY110" fmla="*/ 2155135 h 6858000"/>
              <a:gd name="connsiteX111" fmla="*/ 389082 w 1508539"/>
              <a:gd name="connsiteY111" fmla="*/ 2118008 h 6858000"/>
              <a:gd name="connsiteX112" fmla="*/ 390075 w 1508539"/>
              <a:gd name="connsiteY112" fmla="*/ 2050531 h 6858000"/>
              <a:gd name="connsiteX113" fmla="*/ 381881 w 1508539"/>
              <a:gd name="connsiteY113" fmla="*/ 1963269 h 6858000"/>
              <a:gd name="connsiteX114" fmla="*/ 363059 w 1508539"/>
              <a:gd name="connsiteY114" fmla="*/ 1906352 h 6858000"/>
              <a:gd name="connsiteX115" fmla="*/ 339616 w 1508539"/>
              <a:gd name="connsiteY115" fmla="*/ 1861531 h 6858000"/>
              <a:gd name="connsiteX116" fmla="*/ 293415 w 1508539"/>
              <a:gd name="connsiteY116" fmla="*/ 1732919 h 6858000"/>
              <a:gd name="connsiteX117" fmla="*/ 265726 w 1508539"/>
              <a:gd name="connsiteY117" fmla="*/ 1663540 h 6858000"/>
              <a:gd name="connsiteX118" fmla="*/ 264852 w 1508539"/>
              <a:gd name="connsiteY118" fmla="*/ 1615777 h 6858000"/>
              <a:gd name="connsiteX119" fmla="*/ 245647 w 1508539"/>
              <a:gd name="connsiteY119" fmla="*/ 1563678 h 6858000"/>
              <a:gd name="connsiteX120" fmla="*/ 258727 w 1508539"/>
              <a:gd name="connsiteY120" fmla="*/ 1519474 h 6858000"/>
              <a:gd name="connsiteX121" fmla="*/ 251469 w 1508539"/>
              <a:gd name="connsiteY121" fmla="*/ 1477995 h 6858000"/>
              <a:gd name="connsiteX122" fmla="*/ 237554 w 1508539"/>
              <a:gd name="connsiteY122" fmla="*/ 1373769 h 6858000"/>
              <a:gd name="connsiteX123" fmla="*/ 245861 w 1508539"/>
              <a:gd name="connsiteY123" fmla="*/ 1307086 h 6858000"/>
              <a:gd name="connsiteX124" fmla="*/ 247049 w 1508539"/>
              <a:gd name="connsiteY124" fmla="*/ 1189033 h 6858000"/>
              <a:gd name="connsiteX125" fmla="*/ 251734 w 1508539"/>
              <a:gd name="connsiteY125" fmla="*/ 1168288 h 6858000"/>
              <a:gd name="connsiteX126" fmla="*/ 244016 w 1508539"/>
              <a:gd name="connsiteY126" fmla="*/ 1142577 h 6858000"/>
              <a:gd name="connsiteX127" fmla="*/ 233322 w 1508539"/>
              <a:gd name="connsiteY127" fmla="*/ 1088484 h 6858000"/>
              <a:gd name="connsiteX128" fmla="*/ 222058 w 1508539"/>
              <a:gd name="connsiteY128" fmla="*/ 1016103 h 6858000"/>
              <a:gd name="connsiteX129" fmla="*/ 223514 w 1508539"/>
              <a:gd name="connsiteY129" fmla="*/ 932283 h 6858000"/>
              <a:gd name="connsiteX130" fmla="*/ 225750 w 1508539"/>
              <a:gd name="connsiteY130" fmla="*/ 915925 h 6858000"/>
              <a:gd name="connsiteX131" fmla="*/ 218379 w 1508539"/>
              <a:gd name="connsiteY131" fmla="*/ 896999 h 6858000"/>
              <a:gd name="connsiteX132" fmla="*/ 187787 w 1508539"/>
              <a:gd name="connsiteY132" fmla="*/ 821517 h 6858000"/>
              <a:gd name="connsiteX133" fmla="*/ 166737 w 1508539"/>
              <a:gd name="connsiteY133" fmla="*/ 751353 h 6858000"/>
              <a:gd name="connsiteX134" fmla="*/ 166295 w 1508539"/>
              <a:gd name="connsiteY134" fmla="*/ 721230 h 6858000"/>
              <a:gd name="connsiteX135" fmla="*/ 151966 w 1508539"/>
              <a:gd name="connsiteY135" fmla="*/ 681659 h 6858000"/>
              <a:gd name="connsiteX136" fmla="*/ 137385 w 1508539"/>
              <a:gd name="connsiteY136" fmla="*/ 635218 h 6858000"/>
              <a:gd name="connsiteX137" fmla="*/ 142396 w 1508539"/>
              <a:gd name="connsiteY137" fmla="*/ 613763 h 6858000"/>
              <a:gd name="connsiteX138" fmla="*/ 128338 w 1508539"/>
              <a:gd name="connsiteY138" fmla="*/ 598582 h 6858000"/>
              <a:gd name="connsiteX139" fmla="*/ 128019 w 1508539"/>
              <a:gd name="connsiteY139" fmla="*/ 576846 h 6858000"/>
              <a:gd name="connsiteX140" fmla="*/ 107645 w 1508539"/>
              <a:gd name="connsiteY140" fmla="*/ 530055 h 6858000"/>
              <a:gd name="connsiteX141" fmla="*/ 106893 w 1508539"/>
              <a:gd name="connsiteY141" fmla="*/ 465389 h 6858000"/>
              <a:gd name="connsiteX142" fmla="*/ 89816 w 1508539"/>
              <a:gd name="connsiteY142" fmla="*/ 424699 h 6858000"/>
              <a:gd name="connsiteX143" fmla="*/ 90191 w 1508539"/>
              <a:gd name="connsiteY143" fmla="*/ 404917 h 6858000"/>
              <a:gd name="connsiteX144" fmla="*/ 70148 w 1508539"/>
              <a:gd name="connsiteY144" fmla="*/ 367211 h 6858000"/>
              <a:gd name="connsiteX145" fmla="*/ 36452 w 1508539"/>
              <a:gd name="connsiteY145" fmla="*/ 268519 h 6858000"/>
              <a:gd name="connsiteX146" fmla="*/ 23935 w 1508539"/>
              <a:gd name="connsiteY146" fmla="*/ 160886 h 6858000"/>
              <a:gd name="connsiteX147" fmla="*/ 19312 w 1508539"/>
              <a:gd name="connsiteY147" fmla="*/ 47336 h 6858000"/>
              <a:gd name="connsiteX148" fmla="*/ 0 w 1508539"/>
              <a:gd name="connsiteY148"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01575 w 1508539"/>
              <a:gd name="connsiteY4" fmla="*/ 6715115 h 6858000"/>
              <a:gd name="connsiteX5" fmla="*/ 111426 w 1508539"/>
              <a:gd name="connsiteY5" fmla="*/ 6680170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01575 w 1508539"/>
              <a:gd name="connsiteY4" fmla="*/ 6715115 h 6858000"/>
              <a:gd name="connsiteX5" fmla="*/ 111426 w 1508539"/>
              <a:gd name="connsiteY5" fmla="*/ 6680170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11426 w 1508539"/>
              <a:gd name="connsiteY5" fmla="*/ 6680170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4248 w 1508539"/>
              <a:gd name="connsiteY10" fmla="*/ 6574442 h 6858000"/>
              <a:gd name="connsiteX11" fmla="*/ 164588 w 1508539"/>
              <a:gd name="connsiteY11" fmla="*/ 6568530 h 6858000"/>
              <a:gd name="connsiteX12" fmla="*/ 166997 w 1508539"/>
              <a:gd name="connsiteY12" fmla="*/ 6560674 h 6858000"/>
              <a:gd name="connsiteX13" fmla="*/ 167342 w 1508539"/>
              <a:gd name="connsiteY13" fmla="*/ 6560598 h 6858000"/>
              <a:gd name="connsiteX14" fmla="*/ 169039 w 1508539"/>
              <a:gd name="connsiteY14" fmla="*/ 6553006 h 6858000"/>
              <a:gd name="connsiteX15" fmla="*/ 173735 w 1508539"/>
              <a:gd name="connsiteY15" fmla="*/ 6514360 h 6858000"/>
              <a:gd name="connsiteX16" fmla="*/ 215389 w 1508539"/>
              <a:gd name="connsiteY16" fmla="*/ 6478062 h 6858000"/>
              <a:gd name="connsiteX17" fmla="*/ 226078 w 1508539"/>
              <a:gd name="connsiteY17" fmla="*/ 6460325 h 6858000"/>
              <a:gd name="connsiteX18" fmla="*/ 233311 w 1508539"/>
              <a:gd name="connsiteY18" fmla="*/ 6451488 h 6858000"/>
              <a:gd name="connsiteX19" fmla="*/ 234746 w 1508539"/>
              <a:gd name="connsiteY19" fmla="*/ 6451348 h 6858000"/>
              <a:gd name="connsiteX20" fmla="*/ 239104 w 1508539"/>
              <a:gd name="connsiteY20" fmla="*/ 6414240 h 6858000"/>
              <a:gd name="connsiteX21" fmla="*/ 241880 w 1508539"/>
              <a:gd name="connsiteY21" fmla="*/ 6384857 h 6858000"/>
              <a:gd name="connsiteX22" fmla="*/ 240591 w 1508539"/>
              <a:gd name="connsiteY22" fmla="*/ 6367510 h 6858000"/>
              <a:gd name="connsiteX23" fmla="*/ 244471 w 1508539"/>
              <a:gd name="connsiteY23" fmla="*/ 6349778 h 6858000"/>
              <a:gd name="connsiteX24" fmla="*/ 246136 w 1508539"/>
              <a:gd name="connsiteY24" fmla="*/ 6348250 h 6858000"/>
              <a:gd name="connsiteX25" fmla="*/ 262170 w 1508539"/>
              <a:gd name="connsiteY25" fmla="*/ 6281972 h 6858000"/>
              <a:gd name="connsiteX26" fmla="*/ 272933 w 1508539"/>
              <a:gd name="connsiteY26" fmla="*/ 6211940 h 6858000"/>
              <a:gd name="connsiteX27" fmla="*/ 314428 w 1508539"/>
              <a:gd name="connsiteY27" fmla="*/ 6113913 h 6858000"/>
              <a:gd name="connsiteX28" fmla="*/ 318721 w 1508539"/>
              <a:gd name="connsiteY28" fmla="*/ 6028119 h 6858000"/>
              <a:gd name="connsiteX29" fmla="*/ 345501 w 1508539"/>
              <a:gd name="connsiteY29" fmla="*/ 5934687 h 6858000"/>
              <a:gd name="connsiteX30" fmla="*/ 379513 w 1508539"/>
              <a:gd name="connsiteY30" fmla="*/ 5765594 h 6858000"/>
              <a:gd name="connsiteX31" fmla="*/ 411349 w 1508539"/>
              <a:gd name="connsiteY31" fmla="*/ 5693685 h 6858000"/>
              <a:gd name="connsiteX32" fmla="*/ 431404 w 1508539"/>
              <a:gd name="connsiteY32" fmla="*/ 5665173 h 6858000"/>
              <a:gd name="connsiteX33" fmla="*/ 465121 w 1508539"/>
              <a:gd name="connsiteY33" fmla="*/ 5563435 h 6858000"/>
              <a:gd name="connsiteX34" fmla="*/ 494626 w 1508539"/>
              <a:gd name="connsiteY34" fmla="*/ 5476393 h 6858000"/>
              <a:gd name="connsiteX35" fmla="*/ 525819 w 1508539"/>
              <a:gd name="connsiteY35" fmla="*/ 5396260 h 6858000"/>
              <a:gd name="connsiteX36" fmla="*/ 541800 w 1508539"/>
              <a:gd name="connsiteY36" fmla="*/ 5330009 h 6858000"/>
              <a:gd name="connsiteX37" fmla="*/ 575293 w 1508539"/>
              <a:gd name="connsiteY37" fmla="*/ 5273739 h 6858000"/>
              <a:gd name="connsiteX38" fmla="*/ 584892 w 1508539"/>
              <a:gd name="connsiteY38" fmla="*/ 5241779 h 6858000"/>
              <a:gd name="connsiteX39" fmla="*/ 596118 w 1508539"/>
              <a:gd name="connsiteY39" fmla="*/ 5225268 h 6858000"/>
              <a:gd name="connsiteX40" fmla="*/ 597138 w 1508539"/>
              <a:gd name="connsiteY40" fmla="*/ 5217684 h 6858000"/>
              <a:gd name="connsiteX41" fmla="*/ 604479 w 1508539"/>
              <a:gd name="connsiteY41" fmla="*/ 5193377 h 6858000"/>
              <a:gd name="connsiteX42" fmla="*/ 607782 w 1508539"/>
              <a:gd name="connsiteY42" fmla="*/ 5179288 h 6858000"/>
              <a:gd name="connsiteX43" fmla="*/ 608766 w 1508539"/>
              <a:gd name="connsiteY43" fmla="*/ 5173621 h 6858000"/>
              <a:gd name="connsiteX44" fmla="*/ 604400 w 1508539"/>
              <a:gd name="connsiteY44" fmla="*/ 5159961 h 6858000"/>
              <a:gd name="connsiteX45" fmla="*/ 611077 w 1508539"/>
              <a:gd name="connsiteY45" fmla="*/ 5144295 h 6858000"/>
              <a:gd name="connsiteX46" fmla="*/ 608010 w 1508539"/>
              <a:gd name="connsiteY46" fmla="*/ 5125185 h 6858000"/>
              <a:gd name="connsiteX47" fmla="*/ 614840 w 1508539"/>
              <a:gd name="connsiteY47" fmla="*/ 5121884 h 6858000"/>
              <a:gd name="connsiteX48" fmla="*/ 621876 w 1508539"/>
              <a:gd name="connsiteY48" fmla="*/ 5067850 h 6858000"/>
              <a:gd name="connsiteX49" fmla="*/ 624607 w 1508539"/>
              <a:gd name="connsiteY49" fmla="*/ 5060861 h 6858000"/>
              <a:gd name="connsiteX50" fmla="*/ 621311 w 1508539"/>
              <a:gd name="connsiteY50" fmla="*/ 5034192 h 6858000"/>
              <a:gd name="connsiteX51" fmla="*/ 622865 w 1508539"/>
              <a:gd name="connsiteY51" fmla="*/ 4993030 h 6858000"/>
              <a:gd name="connsiteX52" fmla="*/ 629774 w 1508539"/>
              <a:gd name="connsiteY52" fmla="*/ 4946844 h 6858000"/>
              <a:gd name="connsiteX53" fmla="*/ 625630 w 1508539"/>
              <a:gd name="connsiteY53" fmla="*/ 4932692 h 6858000"/>
              <a:gd name="connsiteX54" fmla="*/ 641033 w 1508539"/>
              <a:gd name="connsiteY54" fmla="*/ 4858827 h 6858000"/>
              <a:gd name="connsiteX55" fmla="*/ 646936 w 1508539"/>
              <a:gd name="connsiteY55" fmla="*/ 4821170 h 6858000"/>
              <a:gd name="connsiteX56" fmla="*/ 651669 w 1508539"/>
              <a:gd name="connsiteY56" fmla="*/ 4780965 h 6858000"/>
              <a:gd name="connsiteX57" fmla="*/ 652962 w 1508539"/>
              <a:gd name="connsiteY57" fmla="*/ 4750867 h 6858000"/>
              <a:gd name="connsiteX58" fmla="*/ 650769 w 1508539"/>
              <a:gd name="connsiteY58" fmla="*/ 4690749 h 6858000"/>
              <a:gd name="connsiteX59" fmla="*/ 646249 w 1508539"/>
              <a:gd name="connsiteY59" fmla="*/ 4584173 h 6858000"/>
              <a:gd name="connsiteX60" fmla="*/ 641332 w 1508539"/>
              <a:gd name="connsiteY60" fmla="*/ 4444346 h 6858000"/>
              <a:gd name="connsiteX61" fmla="*/ 637897 w 1508539"/>
              <a:gd name="connsiteY61" fmla="*/ 4375228 h 6858000"/>
              <a:gd name="connsiteX62" fmla="*/ 618550 w 1508539"/>
              <a:gd name="connsiteY62" fmla="*/ 4214165 h 6858000"/>
              <a:gd name="connsiteX63" fmla="*/ 622623 w 1508539"/>
              <a:gd name="connsiteY63" fmla="*/ 4090296 h 6858000"/>
              <a:gd name="connsiteX64" fmla="*/ 607879 w 1508539"/>
              <a:gd name="connsiteY64" fmla="*/ 4033999 h 6858000"/>
              <a:gd name="connsiteX65" fmla="*/ 609028 w 1508539"/>
              <a:gd name="connsiteY65" fmla="*/ 4031933 h 6858000"/>
              <a:gd name="connsiteX66" fmla="*/ 607604 w 1508539"/>
              <a:gd name="connsiteY66" fmla="*/ 4013953 h 6858000"/>
              <a:gd name="connsiteX67" fmla="*/ 593899 w 1508539"/>
              <a:gd name="connsiteY67" fmla="*/ 3974753 h 6858000"/>
              <a:gd name="connsiteX68" fmla="*/ 595497 w 1508539"/>
              <a:gd name="connsiteY68" fmla="*/ 3969950 h 6858000"/>
              <a:gd name="connsiteX69" fmla="*/ 588919 w 1508539"/>
              <a:gd name="connsiteY69" fmla="*/ 3933779 h 6858000"/>
              <a:gd name="connsiteX70" fmla="*/ 590250 w 1508539"/>
              <a:gd name="connsiteY70" fmla="*/ 3933093 h 6858000"/>
              <a:gd name="connsiteX71" fmla="*/ 594604 w 1508539"/>
              <a:gd name="connsiteY71" fmla="*/ 3922082 h 6858000"/>
              <a:gd name="connsiteX72" fmla="*/ 599682 w 1508539"/>
              <a:gd name="connsiteY72" fmla="*/ 3901461 h 6858000"/>
              <a:gd name="connsiteX73" fmla="*/ 622276 w 1508539"/>
              <a:gd name="connsiteY73" fmla="*/ 3813873 h 6858000"/>
              <a:gd name="connsiteX74" fmla="*/ 621701 w 1508539"/>
              <a:gd name="connsiteY74" fmla="*/ 3806161 h 6858000"/>
              <a:gd name="connsiteX75" fmla="*/ 622008 w 1508539"/>
              <a:gd name="connsiteY75" fmla="*/ 3805957 h 6858000"/>
              <a:gd name="connsiteX76" fmla="*/ 622035 w 1508539"/>
              <a:gd name="connsiteY76" fmla="*/ 3797724 h 6858000"/>
              <a:gd name="connsiteX77" fmla="*/ 620650 w 1508539"/>
              <a:gd name="connsiteY77" fmla="*/ 3792098 h 6858000"/>
              <a:gd name="connsiteX78" fmla="*/ 619534 w 1508539"/>
              <a:gd name="connsiteY78" fmla="*/ 3777135 h 6858000"/>
              <a:gd name="connsiteX79" fmla="*/ 621267 w 1508539"/>
              <a:gd name="connsiteY79" fmla="*/ 3771656 h 6858000"/>
              <a:gd name="connsiteX80" fmla="*/ 625010 w 1508539"/>
              <a:gd name="connsiteY80" fmla="*/ 3769007 h 6858000"/>
              <a:gd name="connsiteX81" fmla="*/ 624476 w 1508539"/>
              <a:gd name="connsiteY81" fmla="*/ 3767709 h 6858000"/>
              <a:gd name="connsiteX82" fmla="*/ 633172 w 1508539"/>
              <a:gd name="connsiteY82" fmla="*/ 3738082 h 6858000"/>
              <a:gd name="connsiteX83" fmla="*/ 640518 w 1508539"/>
              <a:gd name="connsiteY83" fmla="*/ 3673397 h 6858000"/>
              <a:gd name="connsiteX84" fmla="*/ 639814 w 1508539"/>
              <a:gd name="connsiteY84" fmla="*/ 3637109 h 6858000"/>
              <a:gd name="connsiteX85" fmla="*/ 643257 w 1508539"/>
              <a:gd name="connsiteY85" fmla="*/ 3536883 h 6858000"/>
              <a:gd name="connsiteX86" fmla="*/ 650795 w 1508539"/>
              <a:gd name="connsiteY86" fmla="*/ 3435652 h 6858000"/>
              <a:gd name="connsiteX87" fmla="*/ 652466 w 1508539"/>
              <a:gd name="connsiteY87" fmla="*/ 3307769 h 6858000"/>
              <a:gd name="connsiteX88" fmla="*/ 670029 w 1508539"/>
              <a:gd name="connsiteY88" fmla="*/ 3250522 h 6858000"/>
              <a:gd name="connsiteX89" fmla="*/ 670454 w 1508539"/>
              <a:gd name="connsiteY89" fmla="*/ 3229163 h 6858000"/>
              <a:gd name="connsiteX90" fmla="*/ 672277 w 1508539"/>
              <a:gd name="connsiteY90" fmla="*/ 3217217 h 6858000"/>
              <a:gd name="connsiteX91" fmla="*/ 659112 w 1508539"/>
              <a:gd name="connsiteY91" fmla="*/ 3183755 h 6858000"/>
              <a:gd name="connsiteX92" fmla="*/ 659613 w 1508539"/>
              <a:gd name="connsiteY92" fmla="*/ 3178642 h 6858000"/>
              <a:gd name="connsiteX93" fmla="*/ 647213 w 1508539"/>
              <a:gd name="connsiteY93" fmla="*/ 3158586 h 6858000"/>
              <a:gd name="connsiteX94" fmla="*/ 632398 w 1508539"/>
              <a:gd name="connsiteY94" fmla="*/ 3129034 h 6858000"/>
              <a:gd name="connsiteX95" fmla="*/ 633063 w 1508539"/>
              <a:gd name="connsiteY95" fmla="*/ 3126682 h 6858000"/>
              <a:gd name="connsiteX96" fmla="*/ 623931 w 1508539"/>
              <a:gd name="connsiteY96" fmla="*/ 3114519 h 6858000"/>
              <a:gd name="connsiteX97" fmla="*/ 610540 w 1508539"/>
              <a:gd name="connsiteY97" fmla="*/ 3106272 h 6858000"/>
              <a:gd name="connsiteX98" fmla="*/ 583270 w 1508539"/>
              <a:gd name="connsiteY98" fmla="*/ 2958185 h 6858000"/>
              <a:gd name="connsiteX99" fmla="*/ 525884 w 1508539"/>
              <a:gd name="connsiteY99" fmla="*/ 2762989 h 6858000"/>
              <a:gd name="connsiteX100" fmla="*/ 474802 w 1508539"/>
              <a:gd name="connsiteY100" fmla="*/ 2554718 h 6858000"/>
              <a:gd name="connsiteX101" fmla="*/ 454896 w 1508539"/>
              <a:gd name="connsiteY101" fmla="*/ 2485734 h 6858000"/>
              <a:gd name="connsiteX102" fmla="*/ 445619 w 1508539"/>
              <a:gd name="connsiteY102" fmla="*/ 2447068 h 6858000"/>
              <a:gd name="connsiteX103" fmla="*/ 432580 w 1508539"/>
              <a:gd name="connsiteY103" fmla="*/ 2425819 h 6858000"/>
              <a:gd name="connsiteX104" fmla="*/ 438579 w 1508539"/>
              <a:gd name="connsiteY104" fmla="*/ 2402874 h 6858000"/>
              <a:gd name="connsiteX105" fmla="*/ 441191 w 1508539"/>
              <a:gd name="connsiteY105" fmla="*/ 2381443 h 6858000"/>
              <a:gd name="connsiteX106" fmla="*/ 417520 w 1508539"/>
              <a:gd name="connsiteY106" fmla="*/ 2261920 h 6858000"/>
              <a:gd name="connsiteX107" fmla="*/ 407407 w 1508539"/>
              <a:gd name="connsiteY107" fmla="*/ 2195378 h 6858000"/>
              <a:gd name="connsiteX108" fmla="*/ 391624 w 1508539"/>
              <a:gd name="connsiteY108" fmla="*/ 2155135 h 6858000"/>
              <a:gd name="connsiteX109" fmla="*/ 389082 w 1508539"/>
              <a:gd name="connsiteY109" fmla="*/ 2118008 h 6858000"/>
              <a:gd name="connsiteX110" fmla="*/ 390075 w 1508539"/>
              <a:gd name="connsiteY110" fmla="*/ 2050531 h 6858000"/>
              <a:gd name="connsiteX111" fmla="*/ 381881 w 1508539"/>
              <a:gd name="connsiteY111" fmla="*/ 1963269 h 6858000"/>
              <a:gd name="connsiteX112" fmla="*/ 363059 w 1508539"/>
              <a:gd name="connsiteY112" fmla="*/ 1906352 h 6858000"/>
              <a:gd name="connsiteX113" fmla="*/ 339616 w 1508539"/>
              <a:gd name="connsiteY113" fmla="*/ 1861531 h 6858000"/>
              <a:gd name="connsiteX114" fmla="*/ 293415 w 1508539"/>
              <a:gd name="connsiteY114" fmla="*/ 1732919 h 6858000"/>
              <a:gd name="connsiteX115" fmla="*/ 265726 w 1508539"/>
              <a:gd name="connsiteY115" fmla="*/ 1663540 h 6858000"/>
              <a:gd name="connsiteX116" fmla="*/ 264852 w 1508539"/>
              <a:gd name="connsiteY116" fmla="*/ 1615777 h 6858000"/>
              <a:gd name="connsiteX117" fmla="*/ 245647 w 1508539"/>
              <a:gd name="connsiteY117" fmla="*/ 1563678 h 6858000"/>
              <a:gd name="connsiteX118" fmla="*/ 258727 w 1508539"/>
              <a:gd name="connsiteY118" fmla="*/ 1519474 h 6858000"/>
              <a:gd name="connsiteX119" fmla="*/ 251469 w 1508539"/>
              <a:gd name="connsiteY119" fmla="*/ 1477995 h 6858000"/>
              <a:gd name="connsiteX120" fmla="*/ 237554 w 1508539"/>
              <a:gd name="connsiteY120" fmla="*/ 1373769 h 6858000"/>
              <a:gd name="connsiteX121" fmla="*/ 245861 w 1508539"/>
              <a:gd name="connsiteY121" fmla="*/ 1307086 h 6858000"/>
              <a:gd name="connsiteX122" fmla="*/ 247049 w 1508539"/>
              <a:gd name="connsiteY122" fmla="*/ 1189033 h 6858000"/>
              <a:gd name="connsiteX123" fmla="*/ 251734 w 1508539"/>
              <a:gd name="connsiteY123" fmla="*/ 1168288 h 6858000"/>
              <a:gd name="connsiteX124" fmla="*/ 244016 w 1508539"/>
              <a:gd name="connsiteY124" fmla="*/ 1142577 h 6858000"/>
              <a:gd name="connsiteX125" fmla="*/ 233322 w 1508539"/>
              <a:gd name="connsiteY125" fmla="*/ 1088484 h 6858000"/>
              <a:gd name="connsiteX126" fmla="*/ 222058 w 1508539"/>
              <a:gd name="connsiteY126" fmla="*/ 1016103 h 6858000"/>
              <a:gd name="connsiteX127" fmla="*/ 223514 w 1508539"/>
              <a:gd name="connsiteY127" fmla="*/ 932283 h 6858000"/>
              <a:gd name="connsiteX128" fmla="*/ 225750 w 1508539"/>
              <a:gd name="connsiteY128" fmla="*/ 915925 h 6858000"/>
              <a:gd name="connsiteX129" fmla="*/ 218379 w 1508539"/>
              <a:gd name="connsiteY129" fmla="*/ 896999 h 6858000"/>
              <a:gd name="connsiteX130" fmla="*/ 187787 w 1508539"/>
              <a:gd name="connsiteY130" fmla="*/ 821517 h 6858000"/>
              <a:gd name="connsiteX131" fmla="*/ 166737 w 1508539"/>
              <a:gd name="connsiteY131" fmla="*/ 751353 h 6858000"/>
              <a:gd name="connsiteX132" fmla="*/ 166295 w 1508539"/>
              <a:gd name="connsiteY132" fmla="*/ 721230 h 6858000"/>
              <a:gd name="connsiteX133" fmla="*/ 151966 w 1508539"/>
              <a:gd name="connsiteY133" fmla="*/ 681659 h 6858000"/>
              <a:gd name="connsiteX134" fmla="*/ 137385 w 1508539"/>
              <a:gd name="connsiteY134" fmla="*/ 635218 h 6858000"/>
              <a:gd name="connsiteX135" fmla="*/ 142396 w 1508539"/>
              <a:gd name="connsiteY135" fmla="*/ 613763 h 6858000"/>
              <a:gd name="connsiteX136" fmla="*/ 128338 w 1508539"/>
              <a:gd name="connsiteY136" fmla="*/ 598582 h 6858000"/>
              <a:gd name="connsiteX137" fmla="*/ 128019 w 1508539"/>
              <a:gd name="connsiteY137" fmla="*/ 576846 h 6858000"/>
              <a:gd name="connsiteX138" fmla="*/ 107645 w 1508539"/>
              <a:gd name="connsiteY138" fmla="*/ 530055 h 6858000"/>
              <a:gd name="connsiteX139" fmla="*/ 106893 w 1508539"/>
              <a:gd name="connsiteY139" fmla="*/ 465389 h 6858000"/>
              <a:gd name="connsiteX140" fmla="*/ 89816 w 1508539"/>
              <a:gd name="connsiteY140" fmla="*/ 424699 h 6858000"/>
              <a:gd name="connsiteX141" fmla="*/ 90191 w 1508539"/>
              <a:gd name="connsiteY141" fmla="*/ 404917 h 6858000"/>
              <a:gd name="connsiteX142" fmla="*/ 70148 w 1508539"/>
              <a:gd name="connsiteY142" fmla="*/ 367211 h 6858000"/>
              <a:gd name="connsiteX143" fmla="*/ 36452 w 1508539"/>
              <a:gd name="connsiteY143" fmla="*/ 268519 h 6858000"/>
              <a:gd name="connsiteX144" fmla="*/ 23935 w 1508539"/>
              <a:gd name="connsiteY144" fmla="*/ 160886 h 6858000"/>
              <a:gd name="connsiteX145" fmla="*/ 19312 w 1508539"/>
              <a:gd name="connsiteY145" fmla="*/ 47336 h 6858000"/>
              <a:gd name="connsiteX146" fmla="*/ 0 w 1508539"/>
              <a:gd name="connsiteY146"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4248 w 1508539"/>
              <a:gd name="connsiteY10" fmla="*/ 6574442 h 6858000"/>
              <a:gd name="connsiteX11" fmla="*/ 164588 w 1508539"/>
              <a:gd name="connsiteY11" fmla="*/ 6568530 h 6858000"/>
              <a:gd name="connsiteX12" fmla="*/ 166997 w 1508539"/>
              <a:gd name="connsiteY12" fmla="*/ 6560674 h 6858000"/>
              <a:gd name="connsiteX13" fmla="*/ 167342 w 1508539"/>
              <a:gd name="connsiteY13" fmla="*/ 6560598 h 6858000"/>
              <a:gd name="connsiteX14" fmla="*/ 169039 w 1508539"/>
              <a:gd name="connsiteY14" fmla="*/ 6553006 h 6858000"/>
              <a:gd name="connsiteX15" fmla="*/ 215389 w 1508539"/>
              <a:gd name="connsiteY15" fmla="*/ 6478062 h 6858000"/>
              <a:gd name="connsiteX16" fmla="*/ 226078 w 1508539"/>
              <a:gd name="connsiteY16" fmla="*/ 6460325 h 6858000"/>
              <a:gd name="connsiteX17" fmla="*/ 233311 w 1508539"/>
              <a:gd name="connsiteY17" fmla="*/ 6451488 h 6858000"/>
              <a:gd name="connsiteX18" fmla="*/ 234746 w 1508539"/>
              <a:gd name="connsiteY18" fmla="*/ 6451348 h 6858000"/>
              <a:gd name="connsiteX19" fmla="*/ 239104 w 1508539"/>
              <a:gd name="connsiteY19" fmla="*/ 6414240 h 6858000"/>
              <a:gd name="connsiteX20" fmla="*/ 241880 w 1508539"/>
              <a:gd name="connsiteY20" fmla="*/ 6384857 h 6858000"/>
              <a:gd name="connsiteX21" fmla="*/ 240591 w 1508539"/>
              <a:gd name="connsiteY21" fmla="*/ 6367510 h 6858000"/>
              <a:gd name="connsiteX22" fmla="*/ 244471 w 1508539"/>
              <a:gd name="connsiteY22" fmla="*/ 6349778 h 6858000"/>
              <a:gd name="connsiteX23" fmla="*/ 246136 w 1508539"/>
              <a:gd name="connsiteY23" fmla="*/ 6348250 h 6858000"/>
              <a:gd name="connsiteX24" fmla="*/ 262170 w 1508539"/>
              <a:gd name="connsiteY24" fmla="*/ 6281972 h 6858000"/>
              <a:gd name="connsiteX25" fmla="*/ 272933 w 1508539"/>
              <a:gd name="connsiteY25" fmla="*/ 6211940 h 6858000"/>
              <a:gd name="connsiteX26" fmla="*/ 314428 w 1508539"/>
              <a:gd name="connsiteY26" fmla="*/ 6113913 h 6858000"/>
              <a:gd name="connsiteX27" fmla="*/ 318721 w 1508539"/>
              <a:gd name="connsiteY27" fmla="*/ 6028119 h 6858000"/>
              <a:gd name="connsiteX28" fmla="*/ 345501 w 1508539"/>
              <a:gd name="connsiteY28" fmla="*/ 5934687 h 6858000"/>
              <a:gd name="connsiteX29" fmla="*/ 379513 w 1508539"/>
              <a:gd name="connsiteY29" fmla="*/ 5765594 h 6858000"/>
              <a:gd name="connsiteX30" fmla="*/ 411349 w 1508539"/>
              <a:gd name="connsiteY30" fmla="*/ 5693685 h 6858000"/>
              <a:gd name="connsiteX31" fmla="*/ 431404 w 1508539"/>
              <a:gd name="connsiteY31" fmla="*/ 5665173 h 6858000"/>
              <a:gd name="connsiteX32" fmla="*/ 465121 w 1508539"/>
              <a:gd name="connsiteY32" fmla="*/ 5563435 h 6858000"/>
              <a:gd name="connsiteX33" fmla="*/ 494626 w 1508539"/>
              <a:gd name="connsiteY33" fmla="*/ 5476393 h 6858000"/>
              <a:gd name="connsiteX34" fmla="*/ 525819 w 1508539"/>
              <a:gd name="connsiteY34" fmla="*/ 5396260 h 6858000"/>
              <a:gd name="connsiteX35" fmla="*/ 541800 w 1508539"/>
              <a:gd name="connsiteY35" fmla="*/ 5330009 h 6858000"/>
              <a:gd name="connsiteX36" fmla="*/ 575293 w 1508539"/>
              <a:gd name="connsiteY36" fmla="*/ 5273739 h 6858000"/>
              <a:gd name="connsiteX37" fmla="*/ 584892 w 1508539"/>
              <a:gd name="connsiteY37" fmla="*/ 5241779 h 6858000"/>
              <a:gd name="connsiteX38" fmla="*/ 596118 w 1508539"/>
              <a:gd name="connsiteY38" fmla="*/ 5225268 h 6858000"/>
              <a:gd name="connsiteX39" fmla="*/ 597138 w 1508539"/>
              <a:gd name="connsiteY39" fmla="*/ 5217684 h 6858000"/>
              <a:gd name="connsiteX40" fmla="*/ 604479 w 1508539"/>
              <a:gd name="connsiteY40" fmla="*/ 5193377 h 6858000"/>
              <a:gd name="connsiteX41" fmla="*/ 607782 w 1508539"/>
              <a:gd name="connsiteY41" fmla="*/ 5179288 h 6858000"/>
              <a:gd name="connsiteX42" fmla="*/ 608766 w 1508539"/>
              <a:gd name="connsiteY42" fmla="*/ 5173621 h 6858000"/>
              <a:gd name="connsiteX43" fmla="*/ 604400 w 1508539"/>
              <a:gd name="connsiteY43" fmla="*/ 5159961 h 6858000"/>
              <a:gd name="connsiteX44" fmla="*/ 611077 w 1508539"/>
              <a:gd name="connsiteY44" fmla="*/ 5144295 h 6858000"/>
              <a:gd name="connsiteX45" fmla="*/ 608010 w 1508539"/>
              <a:gd name="connsiteY45" fmla="*/ 5125185 h 6858000"/>
              <a:gd name="connsiteX46" fmla="*/ 614840 w 1508539"/>
              <a:gd name="connsiteY46" fmla="*/ 5121884 h 6858000"/>
              <a:gd name="connsiteX47" fmla="*/ 621876 w 1508539"/>
              <a:gd name="connsiteY47" fmla="*/ 5067850 h 6858000"/>
              <a:gd name="connsiteX48" fmla="*/ 624607 w 1508539"/>
              <a:gd name="connsiteY48" fmla="*/ 5060861 h 6858000"/>
              <a:gd name="connsiteX49" fmla="*/ 621311 w 1508539"/>
              <a:gd name="connsiteY49" fmla="*/ 5034192 h 6858000"/>
              <a:gd name="connsiteX50" fmla="*/ 622865 w 1508539"/>
              <a:gd name="connsiteY50" fmla="*/ 4993030 h 6858000"/>
              <a:gd name="connsiteX51" fmla="*/ 629774 w 1508539"/>
              <a:gd name="connsiteY51" fmla="*/ 4946844 h 6858000"/>
              <a:gd name="connsiteX52" fmla="*/ 625630 w 1508539"/>
              <a:gd name="connsiteY52" fmla="*/ 4932692 h 6858000"/>
              <a:gd name="connsiteX53" fmla="*/ 641033 w 1508539"/>
              <a:gd name="connsiteY53" fmla="*/ 4858827 h 6858000"/>
              <a:gd name="connsiteX54" fmla="*/ 646936 w 1508539"/>
              <a:gd name="connsiteY54" fmla="*/ 4821170 h 6858000"/>
              <a:gd name="connsiteX55" fmla="*/ 651669 w 1508539"/>
              <a:gd name="connsiteY55" fmla="*/ 4780965 h 6858000"/>
              <a:gd name="connsiteX56" fmla="*/ 652962 w 1508539"/>
              <a:gd name="connsiteY56" fmla="*/ 4750867 h 6858000"/>
              <a:gd name="connsiteX57" fmla="*/ 650769 w 1508539"/>
              <a:gd name="connsiteY57" fmla="*/ 4690749 h 6858000"/>
              <a:gd name="connsiteX58" fmla="*/ 646249 w 1508539"/>
              <a:gd name="connsiteY58" fmla="*/ 4584173 h 6858000"/>
              <a:gd name="connsiteX59" fmla="*/ 641332 w 1508539"/>
              <a:gd name="connsiteY59" fmla="*/ 4444346 h 6858000"/>
              <a:gd name="connsiteX60" fmla="*/ 637897 w 1508539"/>
              <a:gd name="connsiteY60" fmla="*/ 4375228 h 6858000"/>
              <a:gd name="connsiteX61" fmla="*/ 618550 w 1508539"/>
              <a:gd name="connsiteY61" fmla="*/ 4214165 h 6858000"/>
              <a:gd name="connsiteX62" fmla="*/ 622623 w 1508539"/>
              <a:gd name="connsiteY62" fmla="*/ 4090296 h 6858000"/>
              <a:gd name="connsiteX63" fmla="*/ 607879 w 1508539"/>
              <a:gd name="connsiteY63" fmla="*/ 4033999 h 6858000"/>
              <a:gd name="connsiteX64" fmla="*/ 609028 w 1508539"/>
              <a:gd name="connsiteY64" fmla="*/ 4031933 h 6858000"/>
              <a:gd name="connsiteX65" fmla="*/ 607604 w 1508539"/>
              <a:gd name="connsiteY65" fmla="*/ 4013953 h 6858000"/>
              <a:gd name="connsiteX66" fmla="*/ 593899 w 1508539"/>
              <a:gd name="connsiteY66" fmla="*/ 3974753 h 6858000"/>
              <a:gd name="connsiteX67" fmla="*/ 595497 w 1508539"/>
              <a:gd name="connsiteY67" fmla="*/ 3969950 h 6858000"/>
              <a:gd name="connsiteX68" fmla="*/ 588919 w 1508539"/>
              <a:gd name="connsiteY68" fmla="*/ 3933779 h 6858000"/>
              <a:gd name="connsiteX69" fmla="*/ 590250 w 1508539"/>
              <a:gd name="connsiteY69" fmla="*/ 3933093 h 6858000"/>
              <a:gd name="connsiteX70" fmla="*/ 594604 w 1508539"/>
              <a:gd name="connsiteY70" fmla="*/ 3922082 h 6858000"/>
              <a:gd name="connsiteX71" fmla="*/ 599682 w 1508539"/>
              <a:gd name="connsiteY71" fmla="*/ 3901461 h 6858000"/>
              <a:gd name="connsiteX72" fmla="*/ 622276 w 1508539"/>
              <a:gd name="connsiteY72" fmla="*/ 3813873 h 6858000"/>
              <a:gd name="connsiteX73" fmla="*/ 621701 w 1508539"/>
              <a:gd name="connsiteY73" fmla="*/ 3806161 h 6858000"/>
              <a:gd name="connsiteX74" fmla="*/ 622008 w 1508539"/>
              <a:gd name="connsiteY74" fmla="*/ 3805957 h 6858000"/>
              <a:gd name="connsiteX75" fmla="*/ 622035 w 1508539"/>
              <a:gd name="connsiteY75" fmla="*/ 3797724 h 6858000"/>
              <a:gd name="connsiteX76" fmla="*/ 620650 w 1508539"/>
              <a:gd name="connsiteY76" fmla="*/ 3792098 h 6858000"/>
              <a:gd name="connsiteX77" fmla="*/ 619534 w 1508539"/>
              <a:gd name="connsiteY77" fmla="*/ 3777135 h 6858000"/>
              <a:gd name="connsiteX78" fmla="*/ 621267 w 1508539"/>
              <a:gd name="connsiteY78" fmla="*/ 3771656 h 6858000"/>
              <a:gd name="connsiteX79" fmla="*/ 625010 w 1508539"/>
              <a:gd name="connsiteY79" fmla="*/ 3769007 h 6858000"/>
              <a:gd name="connsiteX80" fmla="*/ 624476 w 1508539"/>
              <a:gd name="connsiteY80" fmla="*/ 3767709 h 6858000"/>
              <a:gd name="connsiteX81" fmla="*/ 633172 w 1508539"/>
              <a:gd name="connsiteY81" fmla="*/ 3738082 h 6858000"/>
              <a:gd name="connsiteX82" fmla="*/ 640518 w 1508539"/>
              <a:gd name="connsiteY82" fmla="*/ 3673397 h 6858000"/>
              <a:gd name="connsiteX83" fmla="*/ 639814 w 1508539"/>
              <a:gd name="connsiteY83" fmla="*/ 3637109 h 6858000"/>
              <a:gd name="connsiteX84" fmla="*/ 643257 w 1508539"/>
              <a:gd name="connsiteY84" fmla="*/ 3536883 h 6858000"/>
              <a:gd name="connsiteX85" fmla="*/ 650795 w 1508539"/>
              <a:gd name="connsiteY85" fmla="*/ 3435652 h 6858000"/>
              <a:gd name="connsiteX86" fmla="*/ 652466 w 1508539"/>
              <a:gd name="connsiteY86" fmla="*/ 3307769 h 6858000"/>
              <a:gd name="connsiteX87" fmla="*/ 670029 w 1508539"/>
              <a:gd name="connsiteY87" fmla="*/ 3250522 h 6858000"/>
              <a:gd name="connsiteX88" fmla="*/ 670454 w 1508539"/>
              <a:gd name="connsiteY88" fmla="*/ 3229163 h 6858000"/>
              <a:gd name="connsiteX89" fmla="*/ 672277 w 1508539"/>
              <a:gd name="connsiteY89" fmla="*/ 3217217 h 6858000"/>
              <a:gd name="connsiteX90" fmla="*/ 659112 w 1508539"/>
              <a:gd name="connsiteY90" fmla="*/ 3183755 h 6858000"/>
              <a:gd name="connsiteX91" fmla="*/ 659613 w 1508539"/>
              <a:gd name="connsiteY91" fmla="*/ 3178642 h 6858000"/>
              <a:gd name="connsiteX92" fmla="*/ 647213 w 1508539"/>
              <a:gd name="connsiteY92" fmla="*/ 3158586 h 6858000"/>
              <a:gd name="connsiteX93" fmla="*/ 632398 w 1508539"/>
              <a:gd name="connsiteY93" fmla="*/ 3129034 h 6858000"/>
              <a:gd name="connsiteX94" fmla="*/ 633063 w 1508539"/>
              <a:gd name="connsiteY94" fmla="*/ 3126682 h 6858000"/>
              <a:gd name="connsiteX95" fmla="*/ 623931 w 1508539"/>
              <a:gd name="connsiteY95" fmla="*/ 3114519 h 6858000"/>
              <a:gd name="connsiteX96" fmla="*/ 610540 w 1508539"/>
              <a:gd name="connsiteY96" fmla="*/ 3106272 h 6858000"/>
              <a:gd name="connsiteX97" fmla="*/ 583270 w 1508539"/>
              <a:gd name="connsiteY97" fmla="*/ 2958185 h 6858000"/>
              <a:gd name="connsiteX98" fmla="*/ 525884 w 1508539"/>
              <a:gd name="connsiteY98" fmla="*/ 2762989 h 6858000"/>
              <a:gd name="connsiteX99" fmla="*/ 474802 w 1508539"/>
              <a:gd name="connsiteY99" fmla="*/ 2554718 h 6858000"/>
              <a:gd name="connsiteX100" fmla="*/ 454896 w 1508539"/>
              <a:gd name="connsiteY100" fmla="*/ 2485734 h 6858000"/>
              <a:gd name="connsiteX101" fmla="*/ 445619 w 1508539"/>
              <a:gd name="connsiteY101" fmla="*/ 2447068 h 6858000"/>
              <a:gd name="connsiteX102" fmla="*/ 432580 w 1508539"/>
              <a:gd name="connsiteY102" fmla="*/ 2425819 h 6858000"/>
              <a:gd name="connsiteX103" fmla="*/ 438579 w 1508539"/>
              <a:gd name="connsiteY103" fmla="*/ 2402874 h 6858000"/>
              <a:gd name="connsiteX104" fmla="*/ 441191 w 1508539"/>
              <a:gd name="connsiteY104" fmla="*/ 2381443 h 6858000"/>
              <a:gd name="connsiteX105" fmla="*/ 417520 w 1508539"/>
              <a:gd name="connsiteY105" fmla="*/ 2261920 h 6858000"/>
              <a:gd name="connsiteX106" fmla="*/ 407407 w 1508539"/>
              <a:gd name="connsiteY106" fmla="*/ 2195378 h 6858000"/>
              <a:gd name="connsiteX107" fmla="*/ 391624 w 1508539"/>
              <a:gd name="connsiteY107" fmla="*/ 2155135 h 6858000"/>
              <a:gd name="connsiteX108" fmla="*/ 389082 w 1508539"/>
              <a:gd name="connsiteY108" fmla="*/ 2118008 h 6858000"/>
              <a:gd name="connsiteX109" fmla="*/ 390075 w 1508539"/>
              <a:gd name="connsiteY109" fmla="*/ 2050531 h 6858000"/>
              <a:gd name="connsiteX110" fmla="*/ 381881 w 1508539"/>
              <a:gd name="connsiteY110" fmla="*/ 1963269 h 6858000"/>
              <a:gd name="connsiteX111" fmla="*/ 363059 w 1508539"/>
              <a:gd name="connsiteY111" fmla="*/ 1906352 h 6858000"/>
              <a:gd name="connsiteX112" fmla="*/ 339616 w 1508539"/>
              <a:gd name="connsiteY112" fmla="*/ 1861531 h 6858000"/>
              <a:gd name="connsiteX113" fmla="*/ 293415 w 1508539"/>
              <a:gd name="connsiteY113" fmla="*/ 1732919 h 6858000"/>
              <a:gd name="connsiteX114" fmla="*/ 265726 w 1508539"/>
              <a:gd name="connsiteY114" fmla="*/ 1663540 h 6858000"/>
              <a:gd name="connsiteX115" fmla="*/ 264852 w 1508539"/>
              <a:gd name="connsiteY115" fmla="*/ 1615777 h 6858000"/>
              <a:gd name="connsiteX116" fmla="*/ 245647 w 1508539"/>
              <a:gd name="connsiteY116" fmla="*/ 1563678 h 6858000"/>
              <a:gd name="connsiteX117" fmla="*/ 258727 w 1508539"/>
              <a:gd name="connsiteY117" fmla="*/ 1519474 h 6858000"/>
              <a:gd name="connsiteX118" fmla="*/ 251469 w 1508539"/>
              <a:gd name="connsiteY118" fmla="*/ 1477995 h 6858000"/>
              <a:gd name="connsiteX119" fmla="*/ 237554 w 1508539"/>
              <a:gd name="connsiteY119" fmla="*/ 1373769 h 6858000"/>
              <a:gd name="connsiteX120" fmla="*/ 245861 w 1508539"/>
              <a:gd name="connsiteY120" fmla="*/ 1307086 h 6858000"/>
              <a:gd name="connsiteX121" fmla="*/ 247049 w 1508539"/>
              <a:gd name="connsiteY121" fmla="*/ 1189033 h 6858000"/>
              <a:gd name="connsiteX122" fmla="*/ 251734 w 1508539"/>
              <a:gd name="connsiteY122" fmla="*/ 1168288 h 6858000"/>
              <a:gd name="connsiteX123" fmla="*/ 244016 w 1508539"/>
              <a:gd name="connsiteY123" fmla="*/ 1142577 h 6858000"/>
              <a:gd name="connsiteX124" fmla="*/ 233322 w 1508539"/>
              <a:gd name="connsiteY124" fmla="*/ 1088484 h 6858000"/>
              <a:gd name="connsiteX125" fmla="*/ 222058 w 1508539"/>
              <a:gd name="connsiteY125" fmla="*/ 1016103 h 6858000"/>
              <a:gd name="connsiteX126" fmla="*/ 223514 w 1508539"/>
              <a:gd name="connsiteY126" fmla="*/ 932283 h 6858000"/>
              <a:gd name="connsiteX127" fmla="*/ 225750 w 1508539"/>
              <a:gd name="connsiteY127" fmla="*/ 915925 h 6858000"/>
              <a:gd name="connsiteX128" fmla="*/ 218379 w 1508539"/>
              <a:gd name="connsiteY128" fmla="*/ 896999 h 6858000"/>
              <a:gd name="connsiteX129" fmla="*/ 187787 w 1508539"/>
              <a:gd name="connsiteY129" fmla="*/ 821517 h 6858000"/>
              <a:gd name="connsiteX130" fmla="*/ 166737 w 1508539"/>
              <a:gd name="connsiteY130" fmla="*/ 751353 h 6858000"/>
              <a:gd name="connsiteX131" fmla="*/ 166295 w 1508539"/>
              <a:gd name="connsiteY131" fmla="*/ 721230 h 6858000"/>
              <a:gd name="connsiteX132" fmla="*/ 151966 w 1508539"/>
              <a:gd name="connsiteY132" fmla="*/ 681659 h 6858000"/>
              <a:gd name="connsiteX133" fmla="*/ 137385 w 1508539"/>
              <a:gd name="connsiteY133" fmla="*/ 635218 h 6858000"/>
              <a:gd name="connsiteX134" fmla="*/ 142396 w 1508539"/>
              <a:gd name="connsiteY134" fmla="*/ 613763 h 6858000"/>
              <a:gd name="connsiteX135" fmla="*/ 128338 w 1508539"/>
              <a:gd name="connsiteY135" fmla="*/ 598582 h 6858000"/>
              <a:gd name="connsiteX136" fmla="*/ 128019 w 1508539"/>
              <a:gd name="connsiteY136" fmla="*/ 576846 h 6858000"/>
              <a:gd name="connsiteX137" fmla="*/ 107645 w 1508539"/>
              <a:gd name="connsiteY137" fmla="*/ 530055 h 6858000"/>
              <a:gd name="connsiteX138" fmla="*/ 106893 w 1508539"/>
              <a:gd name="connsiteY138" fmla="*/ 465389 h 6858000"/>
              <a:gd name="connsiteX139" fmla="*/ 89816 w 1508539"/>
              <a:gd name="connsiteY139" fmla="*/ 424699 h 6858000"/>
              <a:gd name="connsiteX140" fmla="*/ 90191 w 1508539"/>
              <a:gd name="connsiteY140" fmla="*/ 404917 h 6858000"/>
              <a:gd name="connsiteX141" fmla="*/ 70148 w 1508539"/>
              <a:gd name="connsiteY141" fmla="*/ 367211 h 6858000"/>
              <a:gd name="connsiteX142" fmla="*/ 36452 w 1508539"/>
              <a:gd name="connsiteY142" fmla="*/ 268519 h 6858000"/>
              <a:gd name="connsiteX143" fmla="*/ 23935 w 1508539"/>
              <a:gd name="connsiteY143" fmla="*/ 160886 h 6858000"/>
              <a:gd name="connsiteX144" fmla="*/ 19312 w 1508539"/>
              <a:gd name="connsiteY144" fmla="*/ 47336 h 6858000"/>
              <a:gd name="connsiteX145" fmla="*/ 0 w 1508539"/>
              <a:gd name="connsiteY145"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4248 w 1508539"/>
              <a:gd name="connsiteY10" fmla="*/ 6574442 h 6858000"/>
              <a:gd name="connsiteX11" fmla="*/ 164588 w 1508539"/>
              <a:gd name="connsiteY11" fmla="*/ 6568530 h 6858000"/>
              <a:gd name="connsiteX12" fmla="*/ 166997 w 1508539"/>
              <a:gd name="connsiteY12" fmla="*/ 6560674 h 6858000"/>
              <a:gd name="connsiteX13" fmla="*/ 167342 w 1508539"/>
              <a:gd name="connsiteY13" fmla="*/ 6560598 h 6858000"/>
              <a:gd name="connsiteX14" fmla="*/ 201349 w 1508539"/>
              <a:gd name="connsiteY14" fmla="*/ 6530567 h 6858000"/>
              <a:gd name="connsiteX15" fmla="*/ 215389 w 1508539"/>
              <a:gd name="connsiteY15" fmla="*/ 6478062 h 6858000"/>
              <a:gd name="connsiteX16" fmla="*/ 226078 w 1508539"/>
              <a:gd name="connsiteY16" fmla="*/ 6460325 h 6858000"/>
              <a:gd name="connsiteX17" fmla="*/ 233311 w 1508539"/>
              <a:gd name="connsiteY17" fmla="*/ 6451488 h 6858000"/>
              <a:gd name="connsiteX18" fmla="*/ 234746 w 1508539"/>
              <a:gd name="connsiteY18" fmla="*/ 6451348 h 6858000"/>
              <a:gd name="connsiteX19" fmla="*/ 239104 w 1508539"/>
              <a:gd name="connsiteY19" fmla="*/ 6414240 h 6858000"/>
              <a:gd name="connsiteX20" fmla="*/ 241880 w 1508539"/>
              <a:gd name="connsiteY20" fmla="*/ 6384857 h 6858000"/>
              <a:gd name="connsiteX21" fmla="*/ 240591 w 1508539"/>
              <a:gd name="connsiteY21" fmla="*/ 6367510 h 6858000"/>
              <a:gd name="connsiteX22" fmla="*/ 244471 w 1508539"/>
              <a:gd name="connsiteY22" fmla="*/ 6349778 h 6858000"/>
              <a:gd name="connsiteX23" fmla="*/ 246136 w 1508539"/>
              <a:gd name="connsiteY23" fmla="*/ 6348250 h 6858000"/>
              <a:gd name="connsiteX24" fmla="*/ 262170 w 1508539"/>
              <a:gd name="connsiteY24" fmla="*/ 6281972 h 6858000"/>
              <a:gd name="connsiteX25" fmla="*/ 272933 w 1508539"/>
              <a:gd name="connsiteY25" fmla="*/ 6211940 h 6858000"/>
              <a:gd name="connsiteX26" fmla="*/ 314428 w 1508539"/>
              <a:gd name="connsiteY26" fmla="*/ 6113913 h 6858000"/>
              <a:gd name="connsiteX27" fmla="*/ 318721 w 1508539"/>
              <a:gd name="connsiteY27" fmla="*/ 6028119 h 6858000"/>
              <a:gd name="connsiteX28" fmla="*/ 345501 w 1508539"/>
              <a:gd name="connsiteY28" fmla="*/ 5934687 h 6858000"/>
              <a:gd name="connsiteX29" fmla="*/ 379513 w 1508539"/>
              <a:gd name="connsiteY29" fmla="*/ 5765594 h 6858000"/>
              <a:gd name="connsiteX30" fmla="*/ 411349 w 1508539"/>
              <a:gd name="connsiteY30" fmla="*/ 5693685 h 6858000"/>
              <a:gd name="connsiteX31" fmla="*/ 431404 w 1508539"/>
              <a:gd name="connsiteY31" fmla="*/ 5665173 h 6858000"/>
              <a:gd name="connsiteX32" fmla="*/ 465121 w 1508539"/>
              <a:gd name="connsiteY32" fmla="*/ 5563435 h 6858000"/>
              <a:gd name="connsiteX33" fmla="*/ 494626 w 1508539"/>
              <a:gd name="connsiteY33" fmla="*/ 5476393 h 6858000"/>
              <a:gd name="connsiteX34" fmla="*/ 525819 w 1508539"/>
              <a:gd name="connsiteY34" fmla="*/ 5396260 h 6858000"/>
              <a:gd name="connsiteX35" fmla="*/ 541800 w 1508539"/>
              <a:gd name="connsiteY35" fmla="*/ 5330009 h 6858000"/>
              <a:gd name="connsiteX36" fmla="*/ 575293 w 1508539"/>
              <a:gd name="connsiteY36" fmla="*/ 5273739 h 6858000"/>
              <a:gd name="connsiteX37" fmla="*/ 584892 w 1508539"/>
              <a:gd name="connsiteY37" fmla="*/ 5241779 h 6858000"/>
              <a:gd name="connsiteX38" fmla="*/ 596118 w 1508539"/>
              <a:gd name="connsiteY38" fmla="*/ 5225268 h 6858000"/>
              <a:gd name="connsiteX39" fmla="*/ 597138 w 1508539"/>
              <a:gd name="connsiteY39" fmla="*/ 5217684 h 6858000"/>
              <a:gd name="connsiteX40" fmla="*/ 604479 w 1508539"/>
              <a:gd name="connsiteY40" fmla="*/ 5193377 h 6858000"/>
              <a:gd name="connsiteX41" fmla="*/ 607782 w 1508539"/>
              <a:gd name="connsiteY41" fmla="*/ 5179288 h 6858000"/>
              <a:gd name="connsiteX42" fmla="*/ 608766 w 1508539"/>
              <a:gd name="connsiteY42" fmla="*/ 5173621 h 6858000"/>
              <a:gd name="connsiteX43" fmla="*/ 604400 w 1508539"/>
              <a:gd name="connsiteY43" fmla="*/ 5159961 h 6858000"/>
              <a:gd name="connsiteX44" fmla="*/ 611077 w 1508539"/>
              <a:gd name="connsiteY44" fmla="*/ 5144295 h 6858000"/>
              <a:gd name="connsiteX45" fmla="*/ 608010 w 1508539"/>
              <a:gd name="connsiteY45" fmla="*/ 5125185 h 6858000"/>
              <a:gd name="connsiteX46" fmla="*/ 614840 w 1508539"/>
              <a:gd name="connsiteY46" fmla="*/ 5121884 h 6858000"/>
              <a:gd name="connsiteX47" fmla="*/ 621876 w 1508539"/>
              <a:gd name="connsiteY47" fmla="*/ 5067850 h 6858000"/>
              <a:gd name="connsiteX48" fmla="*/ 624607 w 1508539"/>
              <a:gd name="connsiteY48" fmla="*/ 5060861 h 6858000"/>
              <a:gd name="connsiteX49" fmla="*/ 621311 w 1508539"/>
              <a:gd name="connsiteY49" fmla="*/ 5034192 h 6858000"/>
              <a:gd name="connsiteX50" fmla="*/ 622865 w 1508539"/>
              <a:gd name="connsiteY50" fmla="*/ 4993030 h 6858000"/>
              <a:gd name="connsiteX51" fmla="*/ 629774 w 1508539"/>
              <a:gd name="connsiteY51" fmla="*/ 4946844 h 6858000"/>
              <a:gd name="connsiteX52" fmla="*/ 625630 w 1508539"/>
              <a:gd name="connsiteY52" fmla="*/ 4932692 h 6858000"/>
              <a:gd name="connsiteX53" fmla="*/ 641033 w 1508539"/>
              <a:gd name="connsiteY53" fmla="*/ 4858827 h 6858000"/>
              <a:gd name="connsiteX54" fmla="*/ 646936 w 1508539"/>
              <a:gd name="connsiteY54" fmla="*/ 4821170 h 6858000"/>
              <a:gd name="connsiteX55" fmla="*/ 651669 w 1508539"/>
              <a:gd name="connsiteY55" fmla="*/ 4780965 h 6858000"/>
              <a:gd name="connsiteX56" fmla="*/ 652962 w 1508539"/>
              <a:gd name="connsiteY56" fmla="*/ 4750867 h 6858000"/>
              <a:gd name="connsiteX57" fmla="*/ 650769 w 1508539"/>
              <a:gd name="connsiteY57" fmla="*/ 4690749 h 6858000"/>
              <a:gd name="connsiteX58" fmla="*/ 646249 w 1508539"/>
              <a:gd name="connsiteY58" fmla="*/ 4584173 h 6858000"/>
              <a:gd name="connsiteX59" fmla="*/ 641332 w 1508539"/>
              <a:gd name="connsiteY59" fmla="*/ 4444346 h 6858000"/>
              <a:gd name="connsiteX60" fmla="*/ 637897 w 1508539"/>
              <a:gd name="connsiteY60" fmla="*/ 4375228 h 6858000"/>
              <a:gd name="connsiteX61" fmla="*/ 618550 w 1508539"/>
              <a:gd name="connsiteY61" fmla="*/ 4214165 h 6858000"/>
              <a:gd name="connsiteX62" fmla="*/ 622623 w 1508539"/>
              <a:gd name="connsiteY62" fmla="*/ 4090296 h 6858000"/>
              <a:gd name="connsiteX63" fmla="*/ 607879 w 1508539"/>
              <a:gd name="connsiteY63" fmla="*/ 4033999 h 6858000"/>
              <a:gd name="connsiteX64" fmla="*/ 609028 w 1508539"/>
              <a:gd name="connsiteY64" fmla="*/ 4031933 h 6858000"/>
              <a:gd name="connsiteX65" fmla="*/ 607604 w 1508539"/>
              <a:gd name="connsiteY65" fmla="*/ 4013953 h 6858000"/>
              <a:gd name="connsiteX66" fmla="*/ 593899 w 1508539"/>
              <a:gd name="connsiteY66" fmla="*/ 3974753 h 6858000"/>
              <a:gd name="connsiteX67" fmla="*/ 595497 w 1508539"/>
              <a:gd name="connsiteY67" fmla="*/ 3969950 h 6858000"/>
              <a:gd name="connsiteX68" fmla="*/ 588919 w 1508539"/>
              <a:gd name="connsiteY68" fmla="*/ 3933779 h 6858000"/>
              <a:gd name="connsiteX69" fmla="*/ 590250 w 1508539"/>
              <a:gd name="connsiteY69" fmla="*/ 3933093 h 6858000"/>
              <a:gd name="connsiteX70" fmla="*/ 594604 w 1508539"/>
              <a:gd name="connsiteY70" fmla="*/ 3922082 h 6858000"/>
              <a:gd name="connsiteX71" fmla="*/ 599682 w 1508539"/>
              <a:gd name="connsiteY71" fmla="*/ 3901461 h 6858000"/>
              <a:gd name="connsiteX72" fmla="*/ 622276 w 1508539"/>
              <a:gd name="connsiteY72" fmla="*/ 3813873 h 6858000"/>
              <a:gd name="connsiteX73" fmla="*/ 621701 w 1508539"/>
              <a:gd name="connsiteY73" fmla="*/ 3806161 h 6858000"/>
              <a:gd name="connsiteX74" fmla="*/ 622008 w 1508539"/>
              <a:gd name="connsiteY74" fmla="*/ 3805957 h 6858000"/>
              <a:gd name="connsiteX75" fmla="*/ 622035 w 1508539"/>
              <a:gd name="connsiteY75" fmla="*/ 3797724 h 6858000"/>
              <a:gd name="connsiteX76" fmla="*/ 620650 w 1508539"/>
              <a:gd name="connsiteY76" fmla="*/ 3792098 h 6858000"/>
              <a:gd name="connsiteX77" fmla="*/ 619534 w 1508539"/>
              <a:gd name="connsiteY77" fmla="*/ 3777135 h 6858000"/>
              <a:gd name="connsiteX78" fmla="*/ 621267 w 1508539"/>
              <a:gd name="connsiteY78" fmla="*/ 3771656 h 6858000"/>
              <a:gd name="connsiteX79" fmla="*/ 625010 w 1508539"/>
              <a:gd name="connsiteY79" fmla="*/ 3769007 h 6858000"/>
              <a:gd name="connsiteX80" fmla="*/ 624476 w 1508539"/>
              <a:gd name="connsiteY80" fmla="*/ 3767709 h 6858000"/>
              <a:gd name="connsiteX81" fmla="*/ 633172 w 1508539"/>
              <a:gd name="connsiteY81" fmla="*/ 3738082 h 6858000"/>
              <a:gd name="connsiteX82" fmla="*/ 640518 w 1508539"/>
              <a:gd name="connsiteY82" fmla="*/ 3673397 h 6858000"/>
              <a:gd name="connsiteX83" fmla="*/ 639814 w 1508539"/>
              <a:gd name="connsiteY83" fmla="*/ 3637109 h 6858000"/>
              <a:gd name="connsiteX84" fmla="*/ 643257 w 1508539"/>
              <a:gd name="connsiteY84" fmla="*/ 3536883 h 6858000"/>
              <a:gd name="connsiteX85" fmla="*/ 650795 w 1508539"/>
              <a:gd name="connsiteY85" fmla="*/ 3435652 h 6858000"/>
              <a:gd name="connsiteX86" fmla="*/ 652466 w 1508539"/>
              <a:gd name="connsiteY86" fmla="*/ 3307769 h 6858000"/>
              <a:gd name="connsiteX87" fmla="*/ 670029 w 1508539"/>
              <a:gd name="connsiteY87" fmla="*/ 3250522 h 6858000"/>
              <a:gd name="connsiteX88" fmla="*/ 670454 w 1508539"/>
              <a:gd name="connsiteY88" fmla="*/ 3229163 h 6858000"/>
              <a:gd name="connsiteX89" fmla="*/ 672277 w 1508539"/>
              <a:gd name="connsiteY89" fmla="*/ 3217217 h 6858000"/>
              <a:gd name="connsiteX90" fmla="*/ 659112 w 1508539"/>
              <a:gd name="connsiteY90" fmla="*/ 3183755 h 6858000"/>
              <a:gd name="connsiteX91" fmla="*/ 659613 w 1508539"/>
              <a:gd name="connsiteY91" fmla="*/ 3178642 h 6858000"/>
              <a:gd name="connsiteX92" fmla="*/ 647213 w 1508539"/>
              <a:gd name="connsiteY92" fmla="*/ 3158586 h 6858000"/>
              <a:gd name="connsiteX93" fmla="*/ 632398 w 1508539"/>
              <a:gd name="connsiteY93" fmla="*/ 3129034 h 6858000"/>
              <a:gd name="connsiteX94" fmla="*/ 633063 w 1508539"/>
              <a:gd name="connsiteY94" fmla="*/ 3126682 h 6858000"/>
              <a:gd name="connsiteX95" fmla="*/ 623931 w 1508539"/>
              <a:gd name="connsiteY95" fmla="*/ 3114519 h 6858000"/>
              <a:gd name="connsiteX96" fmla="*/ 610540 w 1508539"/>
              <a:gd name="connsiteY96" fmla="*/ 3106272 h 6858000"/>
              <a:gd name="connsiteX97" fmla="*/ 583270 w 1508539"/>
              <a:gd name="connsiteY97" fmla="*/ 2958185 h 6858000"/>
              <a:gd name="connsiteX98" fmla="*/ 525884 w 1508539"/>
              <a:gd name="connsiteY98" fmla="*/ 2762989 h 6858000"/>
              <a:gd name="connsiteX99" fmla="*/ 474802 w 1508539"/>
              <a:gd name="connsiteY99" fmla="*/ 2554718 h 6858000"/>
              <a:gd name="connsiteX100" fmla="*/ 454896 w 1508539"/>
              <a:gd name="connsiteY100" fmla="*/ 2485734 h 6858000"/>
              <a:gd name="connsiteX101" fmla="*/ 445619 w 1508539"/>
              <a:gd name="connsiteY101" fmla="*/ 2447068 h 6858000"/>
              <a:gd name="connsiteX102" fmla="*/ 432580 w 1508539"/>
              <a:gd name="connsiteY102" fmla="*/ 2425819 h 6858000"/>
              <a:gd name="connsiteX103" fmla="*/ 438579 w 1508539"/>
              <a:gd name="connsiteY103" fmla="*/ 2402874 h 6858000"/>
              <a:gd name="connsiteX104" fmla="*/ 441191 w 1508539"/>
              <a:gd name="connsiteY104" fmla="*/ 2381443 h 6858000"/>
              <a:gd name="connsiteX105" fmla="*/ 417520 w 1508539"/>
              <a:gd name="connsiteY105" fmla="*/ 2261920 h 6858000"/>
              <a:gd name="connsiteX106" fmla="*/ 407407 w 1508539"/>
              <a:gd name="connsiteY106" fmla="*/ 2195378 h 6858000"/>
              <a:gd name="connsiteX107" fmla="*/ 391624 w 1508539"/>
              <a:gd name="connsiteY107" fmla="*/ 2155135 h 6858000"/>
              <a:gd name="connsiteX108" fmla="*/ 389082 w 1508539"/>
              <a:gd name="connsiteY108" fmla="*/ 2118008 h 6858000"/>
              <a:gd name="connsiteX109" fmla="*/ 390075 w 1508539"/>
              <a:gd name="connsiteY109" fmla="*/ 2050531 h 6858000"/>
              <a:gd name="connsiteX110" fmla="*/ 381881 w 1508539"/>
              <a:gd name="connsiteY110" fmla="*/ 1963269 h 6858000"/>
              <a:gd name="connsiteX111" fmla="*/ 363059 w 1508539"/>
              <a:gd name="connsiteY111" fmla="*/ 1906352 h 6858000"/>
              <a:gd name="connsiteX112" fmla="*/ 339616 w 1508539"/>
              <a:gd name="connsiteY112" fmla="*/ 1861531 h 6858000"/>
              <a:gd name="connsiteX113" fmla="*/ 293415 w 1508539"/>
              <a:gd name="connsiteY113" fmla="*/ 1732919 h 6858000"/>
              <a:gd name="connsiteX114" fmla="*/ 265726 w 1508539"/>
              <a:gd name="connsiteY114" fmla="*/ 1663540 h 6858000"/>
              <a:gd name="connsiteX115" fmla="*/ 264852 w 1508539"/>
              <a:gd name="connsiteY115" fmla="*/ 1615777 h 6858000"/>
              <a:gd name="connsiteX116" fmla="*/ 245647 w 1508539"/>
              <a:gd name="connsiteY116" fmla="*/ 1563678 h 6858000"/>
              <a:gd name="connsiteX117" fmla="*/ 258727 w 1508539"/>
              <a:gd name="connsiteY117" fmla="*/ 1519474 h 6858000"/>
              <a:gd name="connsiteX118" fmla="*/ 251469 w 1508539"/>
              <a:gd name="connsiteY118" fmla="*/ 1477995 h 6858000"/>
              <a:gd name="connsiteX119" fmla="*/ 237554 w 1508539"/>
              <a:gd name="connsiteY119" fmla="*/ 1373769 h 6858000"/>
              <a:gd name="connsiteX120" fmla="*/ 245861 w 1508539"/>
              <a:gd name="connsiteY120" fmla="*/ 1307086 h 6858000"/>
              <a:gd name="connsiteX121" fmla="*/ 247049 w 1508539"/>
              <a:gd name="connsiteY121" fmla="*/ 1189033 h 6858000"/>
              <a:gd name="connsiteX122" fmla="*/ 251734 w 1508539"/>
              <a:gd name="connsiteY122" fmla="*/ 1168288 h 6858000"/>
              <a:gd name="connsiteX123" fmla="*/ 244016 w 1508539"/>
              <a:gd name="connsiteY123" fmla="*/ 1142577 h 6858000"/>
              <a:gd name="connsiteX124" fmla="*/ 233322 w 1508539"/>
              <a:gd name="connsiteY124" fmla="*/ 1088484 h 6858000"/>
              <a:gd name="connsiteX125" fmla="*/ 222058 w 1508539"/>
              <a:gd name="connsiteY125" fmla="*/ 1016103 h 6858000"/>
              <a:gd name="connsiteX126" fmla="*/ 223514 w 1508539"/>
              <a:gd name="connsiteY126" fmla="*/ 932283 h 6858000"/>
              <a:gd name="connsiteX127" fmla="*/ 225750 w 1508539"/>
              <a:gd name="connsiteY127" fmla="*/ 915925 h 6858000"/>
              <a:gd name="connsiteX128" fmla="*/ 218379 w 1508539"/>
              <a:gd name="connsiteY128" fmla="*/ 896999 h 6858000"/>
              <a:gd name="connsiteX129" fmla="*/ 187787 w 1508539"/>
              <a:gd name="connsiteY129" fmla="*/ 821517 h 6858000"/>
              <a:gd name="connsiteX130" fmla="*/ 166737 w 1508539"/>
              <a:gd name="connsiteY130" fmla="*/ 751353 h 6858000"/>
              <a:gd name="connsiteX131" fmla="*/ 166295 w 1508539"/>
              <a:gd name="connsiteY131" fmla="*/ 721230 h 6858000"/>
              <a:gd name="connsiteX132" fmla="*/ 151966 w 1508539"/>
              <a:gd name="connsiteY132" fmla="*/ 681659 h 6858000"/>
              <a:gd name="connsiteX133" fmla="*/ 137385 w 1508539"/>
              <a:gd name="connsiteY133" fmla="*/ 635218 h 6858000"/>
              <a:gd name="connsiteX134" fmla="*/ 142396 w 1508539"/>
              <a:gd name="connsiteY134" fmla="*/ 613763 h 6858000"/>
              <a:gd name="connsiteX135" fmla="*/ 128338 w 1508539"/>
              <a:gd name="connsiteY135" fmla="*/ 598582 h 6858000"/>
              <a:gd name="connsiteX136" fmla="*/ 128019 w 1508539"/>
              <a:gd name="connsiteY136" fmla="*/ 576846 h 6858000"/>
              <a:gd name="connsiteX137" fmla="*/ 107645 w 1508539"/>
              <a:gd name="connsiteY137" fmla="*/ 530055 h 6858000"/>
              <a:gd name="connsiteX138" fmla="*/ 106893 w 1508539"/>
              <a:gd name="connsiteY138" fmla="*/ 465389 h 6858000"/>
              <a:gd name="connsiteX139" fmla="*/ 89816 w 1508539"/>
              <a:gd name="connsiteY139" fmla="*/ 424699 h 6858000"/>
              <a:gd name="connsiteX140" fmla="*/ 90191 w 1508539"/>
              <a:gd name="connsiteY140" fmla="*/ 404917 h 6858000"/>
              <a:gd name="connsiteX141" fmla="*/ 70148 w 1508539"/>
              <a:gd name="connsiteY141" fmla="*/ 367211 h 6858000"/>
              <a:gd name="connsiteX142" fmla="*/ 36452 w 1508539"/>
              <a:gd name="connsiteY142" fmla="*/ 268519 h 6858000"/>
              <a:gd name="connsiteX143" fmla="*/ 23935 w 1508539"/>
              <a:gd name="connsiteY143" fmla="*/ 160886 h 6858000"/>
              <a:gd name="connsiteX144" fmla="*/ 19312 w 1508539"/>
              <a:gd name="connsiteY144" fmla="*/ 47336 h 6858000"/>
              <a:gd name="connsiteX145" fmla="*/ 0 w 1508539"/>
              <a:gd name="connsiteY145"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64248 w 1508539"/>
              <a:gd name="connsiteY9" fmla="*/ 6574442 h 6858000"/>
              <a:gd name="connsiteX10" fmla="*/ 164588 w 1508539"/>
              <a:gd name="connsiteY10" fmla="*/ 6568530 h 6858000"/>
              <a:gd name="connsiteX11" fmla="*/ 166997 w 1508539"/>
              <a:gd name="connsiteY11" fmla="*/ 6560674 h 6858000"/>
              <a:gd name="connsiteX12" fmla="*/ 167342 w 1508539"/>
              <a:gd name="connsiteY12" fmla="*/ 6560598 h 6858000"/>
              <a:gd name="connsiteX13" fmla="*/ 201349 w 1508539"/>
              <a:gd name="connsiteY13" fmla="*/ 6530567 h 6858000"/>
              <a:gd name="connsiteX14" fmla="*/ 215389 w 1508539"/>
              <a:gd name="connsiteY14" fmla="*/ 6478062 h 6858000"/>
              <a:gd name="connsiteX15" fmla="*/ 226078 w 1508539"/>
              <a:gd name="connsiteY15" fmla="*/ 6460325 h 6858000"/>
              <a:gd name="connsiteX16" fmla="*/ 233311 w 1508539"/>
              <a:gd name="connsiteY16" fmla="*/ 6451488 h 6858000"/>
              <a:gd name="connsiteX17" fmla="*/ 234746 w 1508539"/>
              <a:gd name="connsiteY17" fmla="*/ 6451348 h 6858000"/>
              <a:gd name="connsiteX18" fmla="*/ 239104 w 1508539"/>
              <a:gd name="connsiteY18" fmla="*/ 6414240 h 6858000"/>
              <a:gd name="connsiteX19" fmla="*/ 241880 w 1508539"/>
              <a:gd name="connsiteY19" fmla="*/ 6384857 h 6858000"/>
              <a:gd name="connsiteX20" fmla="*/ 240591 w 1508539"/>
              <a:gd name="connsiteY20" fmla="*/ 6367510 h 6858000"/>
              <a:gd name="connsiteX21" fmla="*/ 244471 w 1508539"/>
              <a:gd name="connsiteY21" fmla="*/ 6349778 h 6858000"/>
              <a:gd name="connsiteX22" fmla="*/ 246136 w 1508539"/>
              <a:gd name="connsiteY22" fmla="*/ 6348250 h 6858000"/>
              <a:gd name="connsiteX23" fmla="*/ 262170 w 1508539"/>
              <a:gd name="connsiteY23" fmla="*/ 6281972 h 6858000"/>
              <a:gd name="connsiteX24" fmla="*/ 272933 w 1508539"/>
              <a:gd name="connsiteY24" fmla="*/ 6211940 h 6858000"/>
              <a:gd name="connsiteX25" fmla="*/ 314428 w 1508539"/>
              <a:gd name="connsiteY25" fmla="*/ 6113913 h 6858000"/>
              <a:gd name="connsiteX26" fmla="*/ 318721 w 1508539"/>
              <a:gd name="connsiteY26" fmla="*/ 6028119 h 6858000"/>
              <a:gd name="connsiteX27" fmla="*/ 345501 w 1508539"/>
              <a:gd name="connsiteY27" fmla="*/ 5934687 h 6858000"/>
              <a:gd name="connsiteX28" fmla="*/ 379513 w 1508539"/>
              <a:gd name="connsiteY28" fmla="*/ 5765594 h 6858000"/>
              <a:gd name="connsiteX29" fmla="*/ 411349 w 1508539"/>
              <a:gd name="connsiteY29" fmla="*/ 5693685 h 6858000"/>
              <a:gd name="connsiteX30" fmla="*/ 431404 w 1508539"/>
              <a:gd name="connsiteY30" fmla="*/ 5665173 h 6858000"/>
              <a:gd name="connsiteX31" fmla="*/ 465121 w 1508539"/>
              <a:gd name="connsiteY31" fmla="*/ 5563435 h 6858000"/>
              <a:gd name="connsiteX32" fmla="*/ 494626 w 1508539"/>
              <a:gd name="connsiteY32" fmla="*/ 5476393 h 6858000"/>
              <a:gd name="connsiteX33" fmla="*/ 525819 w 1508539"/>
              <a:gd name="connsiteY33" fmla="*/ 5396260 h 6858000"/>
              <a:gd name="connsiteX34" fmla="*/ 541800 w 1508539"/>
              <a:gd name="connsiteY34" fmla="*/ 5330009 h 6858000"/>
              <a:gd name="connsiteX35" fmla="*/ 575293 w 1508539"/>
              <a:gd name="connsiteY35" fmla="*/ 5273739 h 6858000"/>
              <a:gd name="connsiteX36" fmla="*/ 584892 w 1508539"/>
              <a:gd name="connsiteY36" fmla="*/ 5241779 h 6858000"/>
              <a:gd name="connsiteX37" fmla="*/ 596118 w 1508539"/>
              <a:gd name="connsiteY37" fmla="*/ 5225268 h 6858000"/>
              <a:gd name="connsiteX38" fmla="*/ 597138 w 1508539"/>
              <a:gd name="connsiteY38" fmla="*/ 5217684 h 6858000"/>
              <a:gd name="connsiteX39" fmla="*/ 604479 w 1508539"/>
              <a:gd name="connsiteY39" fmla="*/ 5193377 h 6858000"/>
              <a:gd name="connsiteX40" fmla="*/ 607782 w 1508539"/>
              <a:gd name="connsiteY40" fmla="*/ 5179288 h 6858000"/>
              <a:gd name="connsiteX41" fmla="*/ 608766 w 1508539"/>
              <a:gd name="connsiteY41" fmla="*/ 5173621 h 6858000"/>
              <a:gd name="connsiteX42" fmla="*/ 604400 w 1508539"/>
              <a:gd name="connsiteY42" fmla="*/ 5159961 h 6858000"/>
              <a:gd name="connsiteX43" fmla="*/ 611077 w 1508539"/>
              <a:gd name="connsiteY43" fmla="*/ 5144295 h 6858000"/>
              <a:gd name="connsiteX44" fmla="*/ 608010 w 1508539"/>
              <a:gd name="connsiteY44" fmla="*/ 5125185 h 6858000"/>
              <a:gd name="connsiteX45" fmla="*/ 614840 w 1508539"/>
              <a:gd name="connsiteY45" fmla="*/ 5121884 h 6858000"/>
              <a:gd name="connsiteX46" fmla="*/ 621876 w 1508539"/>
              <a:gd name="connsiteY46" fmla="*/ 5067850 h 6858000"/>
              <a:gd name="connsiteX47" fmla="*/ 624607 w 1508539"/>
              <a:gd name="connsiteY47" fmla="*/ 5060861 h 6858000"/>
              <a:gd name="connsiteX48" fmla="*/ 621311 w 1508539"/>
              <a:gd name="connsiteY48" fmla="*/ 5034192 h 6858000"/>
              <a:gd name="connsiteX49" fmla="*/ 622865 w 1508539"/>
              <a:gd name="connsiteY49" fmla="*/ 4993030 h 6858000"/>
              <a:gd name="connsiteX50" fmla="*/ 629774 w 1508539"/>
              <a:gd name="connsiteY50" fmla="*/ 4946844 h 6858000"/>
              <a:gd name="connsiteX51" fmla="*/ 625630 w 1508539"/>
              <a:gd name="connsiteY51" fmla="*/ 4932692 h 6858000"/>
              <a:gd name="connsiteX52" fmla="*/ 641033 w 1508539"/>
              <a:gd name="connsiteY52" fmla="*/ 4858827 h 6858000"/>
              <a:gd name="connsiteX53" fmla="*/ 646936 w 1508539"/>
              <a:gd name="connsiteY53" fmla="*/ 4821170 h 6858000"/>
              <a:gd name="connsiteX54" fmla="*/ 651669 w 1508539"/>
              <a:gd name="connsiteY54" fmla="*/ 4780965 h 6858000"/>
              <a:gd name="connsiteX55" fmla="*/ 652962 w 1508539"/>
              <a:gd name="connsiteY55" fmla="*/ 4750867 h 6858000"/>
              <a:gd name="connsiteX56" fmla="*/ 650769 w 1508539"/>
              <a:gd name="connsiteY56" fmla="*/ 4690749 h 6858000"/>
              <a:gd name="connsiteX57" fmla="*/ 646249 w 1508539"/>
              <a:gd name="connsiteY57" fmla="*/ 4584173 h 6858000"/>
              <a:gd name="connsiteX58" fmla="*/ 641332 w 1508539"/>
              <a:gd name="connsiteY58" fmla="*/ 4444346 h 6858000"/>
              <a:gd name="connsiteX59" fmla="*/ 637897 w 1508539"/>
              <a:gd name="connsiteY59" fmla="*/ 4375228 h 6858000"/>
              <a:gd name="connsiteX60" fmla="*/ 618550 w 1508539"/>
              <a:gd name="connsiteY60" fmla="*/ 4214165 h 6858000"/>
              <a:gd name="connsiteX61" fmla="*/ 622623 w 1508539"/>
              <a:gd name="connsiteY61" fmla="*/ 4090296 h 6858000"/>
              <a:gd name="connsiteX62" fmla="*/ 607879 w 1508539"/>
              <a:gd name="connsiteY62" fmla="*/ 4033999 h 6858000"/>
              <a:gd name="connsiteX63" fmla="*/ 609028 w 1508539"/>
              <a:gd name="connsiteY63" fmla="*/ 4031933 h 6858000"/>
              <a:gd name="connsiteX64" fmla="*/ 607604 w 1508539"/>
              <a:gd name="connsiteY64" fmla="*/ 4013953 h 6858000"/>
              <a:gd name="connsiteX65" fmla="*/ 593899 w 1508539"/>
              <a:gd name="connsiteY65" fmla="*/ 3974753 h 6858000"/>
              <a:gd name="connsiteX66" fmla="*/ 595497 w 1508539"/>
              <a:gd name="connsiteY66" fmla="*/ 3969950 h 6858000"/>
              <a:gd name="connsiteX67" fmla="*/ 588919 w 1508539"/>
              <a:gd name="connsiteY67" fmla="*/ 3933779 h 6858000"/>
              <a:gd name="connsiteX68" fmla="*/ 590250 w 1508539"/>
              <a:gd name="connsiteY68" fmla="*/ 3933093 h 6858000"/>
              <a:gd name="connsiteX69" fmla="*/ 594604 w 1508539"/>
              <a:gd name="connsiteY69" fmla="*/ 3922082 h 6858000"/>
              <a:gd name="connsiteX70" fmla="*/ 599682 w 1508539"/>
              <a:gd name="connsiteY70" fmla="*/ 3901461 h 6858000"/>
              <a:gd name="connsiteX71" fmla="*/ 622276 w 1508539"/>
              <a:gd name="connsiteY71" fmla="*/ 3813873 h 6858000"/>
              <a:gd name="connsiteX72" fmla="*/ 621701 w 1508539"/>
              <a:gd name="connsiteY72" fmla="*/ 3806161 h 6858000"/>
              <a:gd name="connsiteX73" fmla="*/ 622008 w 1508539"/>
              <a:gd name="connsiteY73" fmla="*/ 3805957 h 6858000"/>
              <a:gd name="connsiteX74" fmla="*/ 622035 w 1508539"/>
              <a:gd name="connsiteY74" fmla="*/ 3797724 h 6858000"/>
              <a:gd name="connsiteX75" fmla="*/ 620650 w 1508539"/>
              <a:gd name="connsiteY75" fmla="*/ 3792098 h 6858000"/>
              <a:gd name="connsiteX76" fmla="*/ 619534 w 1508539"/>
              <a:gd name="connsiteY76" fmla="*/ 3777135 h 6858000"/>
              <a:gd name="connsiteX77" fmla="*/ 621267 w 1508539"/>
              <a:gd name="connsiteY77" fmla="*/ 3771656 h 6858000"/>
              <a:gd name="connsiteX78" fmla="*/ 625010 w 1508539"/>
              <a:gd name="connsiteY78" fmla="*/ 3769007 h 6858000"/>
              <a:gd name="connsiteX79" fmla="*/ 624476 w 1508539"/>
              <a:gd name="connsiteY79" fmla="*/ 3767709 h 6858000"/>
              <a:gd name="connsiteX80" fmla="*/ 633172 w 1508539"/>
              <a:gd name="connsiteY80" fmla="*/ 3738082 h 6858000"/>
              <a:gd name="connsiteX81" fmla="*/ 640518 w 1508539"/>
              <a:gd name="connsiteY81" fmla="*/ 3673397 h 6858000"/>
              <a:gd name="connsiteX82" fmla="*/ 639814 w 1508539"/>
              <a:gd name="connsiteY82" fmla="*/ 3637109 h 6858000"/>
              <a:gd name="connsiteX83" fmla="*/ 643257 w 1508539"/>
              <a:gd name="connsiteY83" fmla="*/ 3536883 h 6858000"/>
              <a:gd name="connsiteX84" fmla="*/ 650795 w 1508539"/>
              <a:gd name="connsiteY84" fmla="*/ 3435652 h 6858000"/>
              <a:gd name="connsiteX85" fmla="*/ 652466 w 1508539"/>
              <a:gd name="connsiteY85" fmla="*/ 3307769 h 6858000"/>
              <a:gd name="connsiteX86" fmla="*/ 670029 w 1508539"/>
              <a:gd name="connsiteY86" fmla="*/ 3250522 h 6858000"/>
              <a:gd name="connsiteX87" fmla="*/ 670454 w 1508539"/>
              <a:gd name="connsiteY87" fmla="*/ 3229163 h 6858000"/>
              <a:gd name="connsiteX88" fmla="*/ 672277 w 1508539"/>
              <a:gd name="connsiteY88" fmla="*/ 3217217 h 6858000"/>
              <a:gd name="connsiteX89" fmla="*/ 659112 w 1508539"/>
              <a:gd name="connsiteY89" fmla="*/ 3183755 h 6858000"/>
              <a:gd name="connsiteX90" fmla="*/ 659613 w 1508539"/>
              <a:gd name="connsiteY90" fmla="*/ 3178642 h 6858000"/>
              <a:gd name="connsiteX91" fmla="*/ 647213 w 1508539"/>
              <a:gd name="connsiteY91" fmla="*/ 3158586 h 6858000"/>
              <a:gd name="connsiteX92" fmla="*/ 632398 w 1508539"/>
              <a:gd name="connsiteY92" fmla="*/ 3129034 h 6858000"/>
              <a:gd name="connsiteX93" fmla="*/ 633063 w 1508539"/>
              <a:gd name="connsiteY93" fmla="*/ 3126682 h 6858000"/>
              <a:gd name="connsiteX94" fmla="*/ 623931 w 1508539"/>
              <a:gd name="connsiteY94" fmla="*/ 3114519 h 6858000"/>
              <a:gd name="connsiteX95" fmla="*/ 610540 w 1508539"/>
              <a:gd name="connsiteY95" fmla="*/ 3106272 h 6858000"/>
              <a:gd name="connsiteX96" fmla="*/ 583270 w 1508539"/>
              <a:gd name="connsiteY96" fmla="*/ 2958185 h 6858000"/>
              <a:gd name="connsiteX97" fmla="*/ 525884 w 1508539"/>
              <a:gd name="connsiteY97" fmla="*/ 2762989 h 6858000"/>
              <a:gd name="connsiteX98" fmla="*/ 474802 w 1508539"/>
              <a:gd name="connsiteY98" fmla="*/ 2554718 h 6858000"/>
              <a:gd name="connsiteX99" fmla="*/ 454896 w 1508539"/>
              <a:gd name="connsiteY99" fmla="*/ 2485734 h 6858000"/>
              <a:gd name="connsiteX100" fmla="*/ 445619 w 1508539"/>
              <a:gd name="connsiteY100" fmla="*/ 2447068 h 6858000"/>
              <a:gd name="connsiteX101" fmla="*/ 432580 w 1508539"/>
              <a:gd name="connsiteY101" fmla="*/ 2425819 h 6858000"/>
              <a:gd name="connsiteX102" fmla="*/ 438579 w 1508539"/>
              <a:gd name="connsiteY102" fmla="*/ 2402874 h 6858000"/>
              <a:gd name="connsiteX103" fmla="*/ 441191 w 1508539"/>
              <a:gd name="connsiteY103" fmla="*/ 2381443 h 6858000"/>
              <a:gd name="connsiteX104" fmla="*/ 417520 w 1508539"/>
              <a:gd name="connsiteY104" fmla="*/ 2261920 h 6858000"/>
              <a:gd name="connsiteX105" fmla="*/ 407407 w 1508539"/>
              <a:gd name="connsiteY105" fmla="*/ 2195378 h 6858000"/>
              <a:gd name="connsiteX106" fmla="*/ 391624 w 1508539"/>
              <a:gd name="connsiteY106" fmla="*/ 2155135 h 6858000"/>
              <a:gd name="connsiteX107" fmla="*/ 389082 w 1508539"/>
              <a:gd name="connsiteY107" fmla="*/ 2118008 h 6858000"/>
              <a:gd name="connsiteX108" fmla="*/ 390075 w 1508539"/>
              <a:gd name="connsiteY108" fmla="*/ 2050531 h 6858000"/>
              <a:gd name="connsiteX109" fmla="*/ 381881 w 1508539"/>
              <a:gd name="connsiteY109" fmla="*/ 1963269 h 6858000"/>
              <a:gd name="connsiteX110" fmla="*/ 363059 w 1508539"/>
              <a:gd name="connsiteY110" fmla="*/ 1906352 h 6858000"/>
              <a:gd name="connsiteX111" fmla="*/ 339616 w 1508539"/>
              <a:gd name="connsiteY111" fmla="*/ 1861531 h 6858000"/>
              <a:gd name="connsiteX112" fmla="*/ 293415 w 1508539"/>
              <a:gd name="connsiteY112" fmla="*/ 1732919 h 6858000"/>
              <a:gd name="connsiteX113" fmla="*/ 265726 w 1508539"/>
              <a:gd name="connsiteY113" fmla="*/ 1663540 h 6858000"/>
              <a:gd name="connsiteX114" fmla="*/ 264852 w 1508539"/>
              <a:gd name="connsiteY114" fmla="*/ 1615777 h 6858000"/>
              <a:gd name="connsiteX115" fmla="*/ 245647 w 1508539"/>
              <a:gd name="connsiteY115" fmla="*/ 1563678 h 6858000"/>
              <a:gd name="connsiteX116" fmla="*/ 258727 w 1508539"/>
              <a:gd name="connsiteY116" fmla="*/ 1519474 h 6858000"/>
              <a:gd name="connsiteX117" fmla="*/ 251469 w 1508539"/>
              <a:gd name="connsiteY117" fmla="*/ 1477995 h 6858000"/>
              <a:gd name="connsiteX118" fmla="*/ 237554 w 1508539"/>
              <a:gd name="connsiteY118" fmla="*/ 1373769 h 6858000"/>
              <a:gd name="connsiteX119" fmla="*/ 245861 w 1508539"/>
              <a:gd name="connsiteY119" fmla="*/ 1307086 h 6858000"/>
              <a:gd name="connsiteX120" fmla="*/ 247049 w 1508539"/>
              <a:gd name="connsiteY120" fmla="*/ 1189033 h 6858000"/>
              <a:gd name="connsiteX121" fmla="*/ 251734 w 1508539"/>
              <a:gd name="connsiteY121" fmla="*/ 1168288 h 6858000"/>
              <a:gd name="connsiteX122" fmla="*/ 244016 w 1508539"/>
              <a:gd name="connsiteY122" fmla="*/ 1142577 h 6858000"/>
              <a:gd name="connsiteX123" fmla="*/ 233322 w 1508539"/>
              <a:gd name="connsiteY123" fmla="*/ 1088484 h 6858000"/>
              <a:gd name="connsiteX124" fmla="*/ 222058 w 1508539"/>
              <a:gd name="connsiteY124" fmla="*/ 1016103 h 6858000"/>
              <a:gd name="connsiteX125" fmla="*/ 223514 w 1508539"/>
              <a:gd name="connsiteY125" fmla="*/ 932283 h 6858000"/>
              <a:gd name="connsiteX126" fmla="*/ 225750 w 1508539"/>
              <a:gd name="connsiteY126" fmla="*/ 915925 h 6858000"/>
              <a:gd name="connsiteX127" fmla="*/ 218379 w 1508539"/>
              <a:gd name="connsiteY127" fmla="*/ 896999 h 6858000"/>
              <a:gd name="connsiteX128" fmla="*/ 187787 w 1508539"/>
              <a:gd name="connsiteY128" fmla="*/ 821517 h 6858000"/>
              <a:gd name="connsiteX129" fmla="*/ 166737 w 1508539"/>
              <a:gd name="connsiteY129" fmla="*/ 751353 h 6858000"/>
              <a:gd name="connsiteX130" fmla="*/ 166295 w 1508539"/>
              <a:gd name="connsiteY130" fmla="*/ 721230 h 6858000"/>
              <a:gd name="connsiteX131" fmla="*/ 151966 w 1508539"/>
              <a:gd name="connsiteY131" fmla="*/ 681659 h 6858000"/>
              <a:gd name="connsiteX132" fmla="*/ 137385 w 1508539"/>
              <a:gd name="connsiteY132" fmla="*/ 635218 h 6858000"/>
              <a:gd name="connsiteX133" fmla="*/ 142396 w 1508539"/>
              <a:gd name="connsiteY133" fmla="*/ 613763 h 6858000"/>
              <a:gd name="connsiteX134" fmla="*/ 128338 w 1508539"/>
              <a:gd name="connsiteY134" fmla="*/ 598582 h 6858000"/>
              <a:gd name="connsiteX135" fmla="*/ 128019 w 1508539"/>
              <a:gd name="connsiteY135" fmla="*/ 576846 h 6858000"/>
              <a:gd name="connsiteX136" fmla="*/ 107645 w 1508539"/>
              <a:gd name="connsiteY136" fmla="*/ 530055 h 6858000"/>
              <a:gd name="connsiteX137" fmla="*/ 106893 w 1508539"/>
              <a:gd name="connsiteY137" fmla="*/ 465389 h 6858000"/>
              <a:gd name="connsiteX138" fmla="*/ 89816 w 1508539"/>
              <a:gd name="connsiteY138" fmla="*/ 424699 h 6858000"/>
              <a:gd name="connsiteX139" fmla="*/ 90191 w 1508539"/>
              <a:gd name="connsiteY139" fmla="*/ 404917 h 6858000"/>
              <a:gd name="connsiteX140" fmla="*/ 70148 w 1508539"/>
              <a:gd name="connsiteY140" fmla="*/ 367211 h 6858000"/>
              <a:gd name="connsiteX141" fmla="*/ 36452 w 1508539"/>
              <a:gd name="connsiteY141" fmla="*/ 268519 h 6858000"/>
              <a:gd name="connsiteX142" fmla="*/ 23935 w 1508539"/>
              <a:gd name="connsiteY142" fmla="*/ 160886 h 6858000"/>
              <a:gd name="connsiteX143" fmla="*/ 19312 w 1508539"/>
              <a:gd name="connsiteY143" fmla="*/ 47336 h 6858000"/>
              <a:gd name="connsiteX144" fmla="*/ 0 w 1508539"/>
              <a:gd name="connsiteY144"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45501 w 1508539"/>
              <a:gd name="connsiteY26" fmla="*/ 5934687 h 6858000"/>
              <a:gd name="connsiteX27" fmla="*/ 379513 w 1508539"/>
              <a:gd name="connsiteY27" fmla="*/ 5765594 h 6858000"/>
              <a:gd name="connsiteX28" fmla="*/ 411349 w 1508539"/>
              <a:gd name="connsiteY28" fmla="*/ 5693685 h 6858000"/>
              <a:gd name="connsiteX29" fmla="*/ 431404 w 1508539"/>
              <a:gd name="connsiteY29" fmla="*/ 5665173 h 6858000"/>
              <a:gd name="connsiteX30" fmla="*/ 465121 w 1508539"/>
              <a:gd name="connsiteY30" fmla="*/ 5563435 h 6858000"/>
              <a:gd name="connsiteX31" fmla="*/ 494626 w 1508539"/>
              <a:gd name="connsiteY31" fmla="*/ 5476393 h 6858000"/>
              <a:gd name="connsiteX32" fmla="*/ 525819 w 1508539"/>
              <a:gd name="connsiteY32" fmla="*/ 5396260 h 6858000"/>
              <a:gd name="connsiteX33" fmla="*/ 541800 w 1508539"/>
              <a:gd name="connsiteY33" fmla="*/ 5330009 h 6858000"/>
              <a:gd name="connsiteX34" fmla="*/ 575293 w 1508539"/>
              <a:gd name="connsiteY34" fmla="*/ 5273739 h 6858000"/>
              <a:gd name="connsiteX35" fmla="*/ 584892 w 1508539"/>
              <a:gd name="connsiteY35" fmla="*/ 5241779 h 6858000"/>
              <a:gd name="connsiteX36" fmla="*/ 596118 w 1508539"/>
              <a:gd name="connsiteY36" fmla="*/ 5225268 h 6858000"/>
              <a:gd name="connsiteX37" fmla="*/ 597138 w 1508539"/>
              <a:gd name="connsiteY37" fmla="*/ 5217684 h 6858000"/>
              <a:gd name="connsiteX38" fmla="*/ 604479 w 1508539"/>
              <a:gd name="connsiteY38" fmla="*/ 5193377 h 6858000"/>
              <a:gd name="connsiteX39" fmla="*/ 607782 w 1508539"/>
              <a:gd name="connsiteY39" fmla="*/ 5179288 h 6858000"/>
              <a:gd name="connsiteX40" fmla="*/ 608766 w 1508539"/>
              <a:gd name="connsiteY40" fmla="*/ 5173621 h 6858000"/>
              <a:gd name="connsiteX41" fmla="*/ 604400 w 1508539"/>
              <a:gd name="connsiteY41" fmla="*/ 5159961 h 6858000"/>
              <a:gd name="connsiteX42" fmla="*/ 611077 w 1508539"/>
              <a:gd name="connsiteY42" fmla="*/ 5144295 h 6858000"/>
              <a:gd name="connsiteX43" fmla="*/ 608010 w 1508539"/>
              <a:gd name="connsiteY43" fmla="*/ 5125185 h 6858000"/>
              <a:gd name="connsiteX44" fmla="*/ 614840 w 1508539"/>
              <a:gd name="connsiteY44" fmla="*/ 5121884 h 6858000"/>
              <a:gd name="connsiteX45" fmla="*/ 621876 w 1508539"/>
              <a:gd name="connsiteY45" fmla="*/ 5067850 h 6858000"/>
              <a:gd name="connsiteX46" fmla="*/ 624607 w 1508539"/>
              <a:gd name="connsiteY46" fmla="*/ 5060861 h 6858000"/>
              <a:gd name="connsiteX47" fmla="*/ 621311 w 1508539"/>
              <a:gd name="connsiteY47" fmla="*/ 5034192 h 6858000"/>
              <a:gd name="connsiteX48" fmla="*/ 622865 w 1508539"/>
              <a:gd name="connsiteY48" fmla="*/ 4993030 h 6858000"/>
              <a:gd name="connsiteX49" fmla="*/ 629774 w 1508539"/>
              <a:gd name="connsiteY49" fmla="*/ 4946844 h 6858000"/>
              <a:gd name="connsiteX50" fmla="*/ 625630 w 1508539"/>
              <a:gd name="connsiteY50" fmla="*/ 4932692 h 6858000"/>
              <a:gd name="connsiteX51" fmla="*/ 641033 w 1508539"/>
              <a:gd name="connsiteY51" fmla="*/ 4858827 h 6858000"/>
              <a:gd name="connsiteX52" fmla="*/ 646936 w 1508539"/>
              <a:gd name="connsiteY52" fmla="*/ 4821170 h 6858000"/>
              <a:gd name="connsiteX53" fmla="*/ 651669 w 1508539"/>
              <a:gd name="connsiteY53" fmla="*/ 4780965 h 6858000"/>
              <a:gd name="connsiteX54" fmla="*/ 652962 w 1508539"/>
              <a:gd name="connsiteY54" fmla="*/ 4750867 h 6858000"/>
              <a:gd name="connsiteX55" fmla="*/ 650769 w 1508539"/>
              <a:gd name="connsiteY55" fmla="*/ 4690749 h 6858000"/>
              <a:gd name="connsiteX56" fmla="*/ 646249 w 1508539"/>
              <a:gd name="connsiteY56" fmla="*/ 4584173 h 6858000"/>
              <a:gd name="connsiteX57" fmla="*/ 641332 w 1508539"/>
              <a:gd name="connsiteY57" fmla="*/ 4444346 h 6858000"/>
              <a:gd name="connsiteX58" fmla="*/ 637897 w 1508539"/>
              <a:gd name="connsiteY58" fmla="*/ 4375228 h 6858000"/>
              <a:gd name="connsiteX59" fmla="*/ 618550 w 1508539"/>
              <a:gd name="connsiteY59" fmla="*/ 4214165 h 6858000"/>
              <a:gd name="connsiteX60" fmla="*/ 622623 w 1508539"/>
              <a:gd name="connsiteY60" fmla="*/ 4090296 h 6858000"/>
              <a:gd name="connsiteX61" fmla="*/ 607879 w 1508539"/>
              <a:gd name="connsiteY61" fmla="*/ 4033999 h 6858000"/>
              <a:gd name="connsiteX62" fmla="*/ 609028 w 1508539"/>
              <a:gd name="connsiteY62" fmla="*/ 4031933 h 6858000"/>
              <a:gd name="connsiteX63" fmla="*/ 607604 w 1508539"/>
              <a:gd name="connsiteY63" fmla="*/ 4013953 h 6858000"/>
              <a:gd name="connsiteX64" fmla="*/ 593899 w 1508539"/>
              <a:gd name="connsiteY64" fmla="*/ 3974753 h 6858000"/>
              <a:gd name="connsiteX65" fmla="*/ 595497 w 1508539"/>
              <a:gd name="connsiteY65" fmla="*/ 3969950 h 6858000"/>
              <a:gd name="connsiteX66" fmla="*/ 588919 w 1508539"/>
              <a:gd name="connsiteY66" fmla="*/ 3933779 h 6858000"/>
              <a:gd name="connsiteX67" fmla="*/ 590250 w 1508539"/>
              <a:gd name="connsiteY67" fmla="*/ 3933093 h 6858000"/>
              <a:gd name="connsiteX68" fmla="*/ 594604 w 1508539"/>
              <a:gd name="connsiteY68" fmla="*/ 3922082 h 6858000"/>
              <a:gd name="connsiteX69" fmla="*/ 599682 w 1508539"/>
              <a:gd name="connsiteY69" fmla="*/ 3901461 h 6858000"/>
              <a:gd name="connsiteX70" fmla="*/ 622276 w 1508539"/>
              <a:gd name="connsiteY70" fmla="*/ 3813873 h 6858000"/>
              <a:gd name="connsiteX71" fmla="*/ 621701 w 1508539"/>
              <a:gd name="connsiteY71" fmla="*/ 3806161 h 6858000"/>
              <a:gd name="connsiteX72" fmla="*/ 622008 w 1508539"/>
              <a:gd name="connsiteY72" fmla="*/ 3805957 h 6858000"/>
              <a:gd name="connsiteX73" fmla="*/ 622035 w 1508539"/>
              <a:gd name="connsiteY73" fmla="*/ 3797724 h 6858000"/>
              <a:gd name="connsiteX74" fmla="*/ 620650 w 1508539"/>
              <a:gd name="connsiteY74" fmla="*/ 3792098 h 6858000"/>
              <a:gd name="connsiteX75" fmla="*/ 619534 w 1508539"/>
              <a:gd name="connsiteY75" fmla="*/ 3777135 h 6858000"/>
              <a:gd name="connsiteX76" fmla="*/ 621267 w 1508539"/>
              <a:gd name="connsiteY76" fmla="*/ 3771656 h 6858000"/>
              <a:gd name="connsiteX77" fmla="*/ 625010 w 1508539"/>
              <a:gd name="connsiteY77" fmla="*/ 3769007 h 6858000"/>
              <a:gd name="connsiteX78" fmla="*/ 624476 w 1508539"/>
              <a:gd name="connsiteY78" fmla="*/ 3767709 h 6858000"/>
              <a:gd name="connsiteX79" fmla="*/ 633172 w 1508539"/>
              <a:gd name="connsiteY79" fmla="*/ 3738082 h 6858000"/>
              <a:gd name="connsiteX80" fmla="*/ 640518 w 1508539"/>
              <a:gd name="connsiteY80" fmla="*/ 3673397 h 6858000"/>
              <a:gd name="connsiteX81" fmla="*/ 639814 w 1508539"/>
              <a:gd name="connsiteY81" fmla="*/ 3637109 h 6858000"/>
              <a:gd name="connsiteX82" fmla="*/ 643257 w 1508539"/>
              <a:gd name="connsiteY82" fmla="*/ 3536883 h 6858000"/>
              <a:gd name="connsiteX83" fmla="*/ 650795 w 1508539"/>
              <a:gd name="connsiteY83" fmla="*/ 3435652 h 6858000"/>
              <a:gd name="connsiteX84" fmla="*/ 652466 w 1508539"/>
              <a:gd name="connsiteY84" fmla="*/ 3307769 h 6858000"/>
              <a:gd name="connsiteX85" fmla="*/ 670029 w 1508539"/>
              <a:gd name="connsiteY85" fmla="*/ 3250522 h 6858000"/>
              <a:gd name="connsiteX86" fmla="*/ 670454 w 1508539"/>
              <a:gd name="connsiteY86" fmla="*/ 3229163 h 6858000"/>
              <a:gd name="connsiteX87" fmla="*/ 672277 w 1508539"/>
              <a:gd name="connsiteY87" fmla="*/ 3217217 h 6858000"/>
              <a:gd name="connsiteX88" fmla="*/ 659112 w 1508539"/>
              <a:gd name="connsiteY88" fmla="*/ 3183755 h 6858000"/>
              <a:gd name="connsiteX89" fmla="*/ 659613 w 1508539"/>
              <a:gd name="connsiteY89" fmla="*/ 3178642 h 6858000"/>
              <a:gd name="connsiteX90" fmla="*/ 647213 w 1508539"/>
              <a:gd name="connsiteY90" fmla="*/ 3158586 h 6858000"/>
              <a:gd name="connsiteX91" fmla="*/ 632398 w 1508539"/>
              <a:gd name="connsiteY91" fmla="*/ 3129034 h 6858000"/>
              <a:gd name="connsiteX92" fmla="*/ 633063 w 1508539"/>
              <a:gd name="connsiteY92" fmla="*/ 3126682 h 6858000"/>
              <a:gd name="connsiteX93" fmla="*/ 623931 w 1508539"/>
              <a:gd name="connsiteY93" fmla="*/ 3114519 h 6858000"/>
              <a:gd name="connsiteX94" fmla="*/ 610540 w 1508539"/>
              <a:gd name="connsiteY94" fmla="*/ 3106272 h 6858000"/>
              <a:gd name="connsiteX95" fmla="*/ 583270 w 1508539"/>
              <a:gd name="connsiteY95" fmla="*/ 2958185 h 6858000"/>
              <a:gd name="connsiteX96" fmla="*/ 525884 w 1508539"/>
              <a:gd name="connsiteY96" fmla="*/ 2762989 h 6858000"/>
              <a:gd name="connsiteX97" fmla="*/ 474802 w 1508539"/>
              <a:gd name="connsiteY97" fmla="*/ 2554718 h 6858000"/>
              <a:gd name="connsiteX98" fmla="*/ 454896 w 1508539"/>
              <a:gd name="connsiteY98" fmla="*/ 2485734 h 6858000"/>
              <a:gd name="connsiteX99" fmla="*/ 445619 w 1508539"/>
              <a:gd name="connsiteY99" fmla="*/ 2447068 h 6858000"/>
              <a:gd name="connsiteX100" fmla="*/ 432580 w 1508539"/>
              <a:gd name="connsiteY100" fmla="*/ 2425819 h 6858000"/>
              <a:gd name="connsiteX101" fmla="*/ 438579 w 1508539"/>
              <a:gd name="connsiteY101" fmla="*/ 2402874 h 6858000"/>
              <a:gd name="connsiteX102" fmla="*/ 441191 w 1508539"/>
              <a:gd name="connsiteY102" fmla="*/ 2381443 h 6858000"/>
              <a:gd name="connsiteX103" fmla="*/ 417520 w 1508539"/>
              <a:gd name="connsiteY103" fmla="*/ 2261920 h 6858000"/>
              <a:gd name="connsiteX104" fmla="*/ 407407 w 1508539"/>
              <a:gd name="connsiteY104" fmla="*/ 2195378 h 6858000"/>
              <a:gd name="connsiteX105" fmla="*/ 391624 w 1508539"/>
              <a:gd name="connsiteY105" fmla="*/ 2155135 h 6858000"/>
              <a:gd name="connsiteX106" fmla="*/ 389082 w 1508539"/>
              <a:gd name="connsiteY106" fmla="*/ 2118008 h 6858000"/>
              <a:gd name="connsiteX107" fmla="*/ 390075 w 1508539"/>
              <a:gd name="connsiteY107" fmla="*/ 2050531 h 6858000"/>
              <a:gd name="connsiteX108" fmla="*/ 381881 w 1508539"/>
              <a:gd name="connsiteY108" fmla="*/ 1963269 h 6858000"/>
              <a:gd name="connsiteX109" fmla="*/ 363059 w 1508539"/>
              <a:gd name="connsiteY109" fmla="*/ 1906352 h 6858000"/>
              <a:gd name="connsiteX110" fmla="*/ 339616 w 1508539"/>
              <a:gd name="connsiteY110" fmla="*/ 1861531 h 6858000"/>
              <a:gd name="connsiteX111" fmla="*/ 293415 w 1508539"/>
              <a:gd name="connsiteY111" fmla="*/ 1732919 h 6858000"/>
              <a:gd name="connsiteX112" fmla="*/ 265726 w 1508539"/>
              <a:gd name="connsiteY112" fmla="*/ 1663540 h 6858000"/>
              <a:gd name="connsiteX113" fmla="*/ 264852 w 1508539"/>
              <a:gd name="connsiteY113" fmla="*/ 1615777 h 6858000"/>
              <a:gd name="connsiteX114" fmla="*/ 245647 w 1508539"/>
              <a:gd name="connsiteY114" fmla="*/ 1563678 h 6858000"/>
              <a:gd name="connsiteX115" fmla="*/ 258727 w 1508539"/>
              <a:gd name="connsiteY115" fmla="*/ 1519474 h 6858000"/>
              <a:gd name="connsiteX116" fmla="*/ 251469 w 1508539"/>
              <a:gd name="connsiteY116" fmla="*/ 1477995 h 6858000"/>
              <a:gd name="connsiteX117" fmla="*/ 237554 w 1508539"/>
              <a:gd name="connsiteY117" fmla="*/ 1373769 h 6858000"/>
              <a:gd name="connsiteX118" fmla="*/ 245861 w 1508539"/>
              <a:gd name="connsiteY118" fmla="*/ 1307086 h 6858000"/>
              <a:gd name="connsiteX119" fmla="*/ 247049 w 1508539"/>
              <a:gd name="connsiteY119" fmla="*/ 1189033 h 6858000"/>
              <a:gd name="connsiteX120" fmla="*/ 251734 w 1508539"/>
              <a:gd name="connsiteY120" fmla="*/ 1168288 h 6858000"/>
              <a:gd name="connsiteX121" fmla="*/ 244016 w 1508539"/>
              <a:gd name="connsiteY121" fmla="*/ 1142577 h 6858000"/>
              <a:gd name="connsiteX122" fmla="*/ 233322 w 1508539"/>
              <a:gd name="connsiteY122" fmla="*/ 1088484 h 6858000"/>
              <a:gd name="connsiteX123" fmla="*/ 222058 w 1508539"/>
              <a:gd name="connsiteY123" fmla="*/ 1016103 h 6858000"/>
              <a:gd name="connsiteX124" fmla="*/ 223514 w 1508539"/>
              <a:gd name="connsiteY124" fmla="*/ 932283 h 6858000"/>
              <a:gd name="connsiteX125" fmla="*/ 225750 w 1508539"/>
              <a:gd name="connsiteY125" fmla="*/ 915925 h 6858000"/>
              <a:gd name="connsiteX126" fmla="*/ 218379 w 1508539"/>
              <a:gd name="connsiteY126" fmla="*/ 896999 h 6858000"/>
              <a:gd name="connsiteX127" fmla="*/ 187787 w 1508539"/>
              <a:gd name="connsiteY127" fmla="*/ 821517 h 6858000"/>
              <a:gd name="connsiteX128" fmla="*/ 166737 w 1508539"/>
              <a:gd name="connsiteY128" fmla="*/ 751353 h 6858000"/>
              <a:gd name="connsiteX129" fmla="*/ 166295 w 1508539"/>
              <a:gd name="connsiteY129" fmla="*/ 721230 h 6858000"/>
              <a:gd name="connsiteX130" fmla="*/ 151966 w 1508539"/>
              <a:gd name="connsiteY130" fmla="*/ 681659 h 6858000"/>
              <a:gd name="connsiteX131" fmla="*/ 137385 w 1508539"/>
              <a:gd name="connsiteY131" fmla="*/ 635218 h 6858000"/>
              <a:gd name="connsiteX132" fmla="*/ 142396 w 1508539"/>
              <a:gd name="connsiteY132" fmla="*/ 613763 h 6858000"/>
              <a:gd name="connsiteX133" fmla="*/ 128338 w 1508539"/>
              <a:gd name="connsiteY133" fmla="*/ 598582 h 6858000"/>
              <a:gd name="connsiteX134" fmla="*/ 128019 w 1508539"/>
              <a:gd name="connsiteY134" fmla="*/ 576846 h 6858000"/>
              <a:gd name="connsiteX135" fmla="*/ 107645 w 1508539"/>
              <a:gd name="connsiteY135" fmla="*/ 530055 h 6858000"/>
              <a:gd name="connsiteX136" fmla="*/ 106893 w 1508539"/>
              <a:gd name="connsiteY136" fmla="*/ 465389 h 6858000"/>
              <a:gd name="connsiteX137" fmla="*/ 89816 w 1508539"/>
              <a:gd name="connsiteY137" fmla="*/ 424699 h 6858000"/>
              <a:gd name="connsiteX138" fmla="*/ 90191 w 1508539"/>
              <a:gd name="connsiteY138" fmla="*/ 404917 h 6858000"/>
              <a:gd name="connsiteX139" fmla="*/ 70148 w 1508539"/>
              <a:gd name="connsiteY139" fmla="*/ 367211 h 6858000"/>
              <a:gd name="connsiteX140" fmla="*/ 36452 w 1508539"/>
              <a:gd name="connsiteY140" fmla="*/ 268519 h 6858000"/>
              <a:gd name="connsiteX141" fmla="*/ 23935 w 1508539"/>
              <a:gd name="connsiteY141" fmla="*/ 160886 h 6858000"/>
              <a:gd name="connsiteX142" fmla="*/ 19312 w 1508539"/>
              <a:gd name="connsiteY142" fmla="*/ 47336 h 6858000"/>
              <a:gd name="connsiteX143" fmla="*/ 0 w 1508539"/>
              <a:gd name="connsiteY143"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45501 w 1508539"/>
              <a:gd name="connsiteY26" fmla="*/ 5934687 h 6858000"/>
              <a:gd name="connsiteX27" fmla="*/ 411349 w 1508539"/>
              <a:gd name="connsiteY27" fmla="*/ 569368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11349 w 1508539"/>
              <a:gd name="connsiteY27" fmla="*/ 569368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11349 w 1508539"/>
              <a:gd name="connsiteY27" fmla="*/ 569368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08411 w 1508539"/>
              <a:gd name="connsiteY27" fmla="*/ 570490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90557 w 1508539"/>
              <a:gd name="connsiteY23" fmla="*/ 6153037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08411 w 1508539"/>
              <a:gd name="connsiteY27" fmla="*/ 570490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64248 w 1508539"/>
              <a:gd name="connsiteY7" fmla="*/ 6574442 h 6858000"/>
              <a:gd name="connsiteX8" fmla="*/ 164588 w 1508539"/>
              <a:gd name="connsiteY8" fmla="*/ 6568530 h 6858000"/>
              <a:gd name="connsiteX9" fmla="*/ 166997 w 1508539"/>
              <a:gd name="connsiteY9" fmla="*/ 6560674 h 6858000"/>
              <a:gd name="connsiteX10" fmla="*/ 167342 w 1508539"/>
              <a:gd name="connsiteY10" fmla="*/ 6560598 h 6858000"/>
              <a:gd name="connsiteX11" fmla="*/ 201349 w 1508539"/>
              <a:gd name="connsiteY11" fmla="*/ 6530567 h 6858000"/>
              <a:gd name="connsiteX12" fmla="*/ 215389 w 1508539"/>
              <a:gd name="connsiteY12" fmla="*/ 6478062 h 6858000"/>
              <a:gd name="connsiteX13" fmla="*/ 226078 w 1508539"/>
              <a:gd name="connsiteY13" fmla="*/ 6460325 h 6858000"/>
              <a:gd name="connsiteX14" fmla="*/ 233311 w 1508539"/>
              <a:gd name="connsiteY14" fmla="*/ 6451488 h 6858000"/>
              <a:gd name="connsiteX15" fmla="*/ 234746 w 1508539"/>
              <a:gd name="connsiteY15" fmla="*/ 6451348 h 6858000"/>
              <a:gd name="connsiteX16" fmla="*/ 239104 w 1508539"/>
              <a:gd name="connsiteY16" fmla="*/ 6414240 h 6858000"/>
              <a:gd name="connsiteX17" fmla="*/ 241880 w 1508539"/>
              <a:gd name="connsiteY17" fmla="*/ 6384857 h 6858000"/>
              <a:gd name="connsiteX18" fmla="*/ 240591 w 1508539"/>
              <a:gd name="connsiteY18" fmla="*/ 6367510 h 6858000"/>
              <a:gd name="connsiteX19" fmla="*/ 244471 w 1508539"/>
              <a:gd name="connsiteY19" fmla="*/ 6349778 h 6858000"/>
              <a:gd name="connsiteX20" fmla="*/ 246136 w 1508539"/>
              <a:gd name="connsiteY20" fmla="*/ 6348250 h 6858000"/>
              <a:gd name="connsiteX21" fmla="*/ 262170 w 1508539"/>
              <a:gd name="connsiteY21" fmla="*/ 6281972 h 6858000"/>
              <a:gd name="connsiteX22" fmla="*/ 290557 w 1508539"/>
              <a:gd name="connsiteY22" fmla="*/ 6153037 h 6858000"/>
              <a:gd name="connsiteX23" fmla="*/ 314428 w 1508539"/>
              <a:gd name="connsiteY23" fmla="*/ 6113913 h 6858000"/>
              <a:gd name="connsiteX24" fmla="*/ 318721 w 1508539"/>
              <a:gd name="connsiteY24" fmla="*/ 6028119 h 6858000"/>
              <a:gd name="connsiteX25" fmla="*/ 363126 w 1508539"/>
              <a:gd name="connsiteY25" fmla="*/ 5934687 h 6858000"/>
              <a:gd name="connsiteX26" fmla="*/ 408411 w 1508539"/>
              <a:gd name="connsiteY26" fmla="*/ 5704905 h 6858000"/>
              <a:gd name="connsiteX27" fmla="*/ 431404 w 1508539"/>
              <a:gd name="connsiteY27" fmla="*/ 5665173 h 6858000"/>
              <a:gd name="connsiteX28" fmla="*/ 465121 w 1508539"/>
              <a:gd name="connsiteY28" fmla="*/ 5563435 h 6858000"/>
              <a:gd name="connsiteX29" fmla="*/ 494626 w 1508539"/>
              <a:gd name="connsiteY29" fmla="*/ 5476393 h 6858000"/>
              <a:gd name="connsiteX30" fmla="*/ 525819 w 1508539"/>
              <a:gd name="connsiteY30" fmla="*/ 5396260 h 6858000"/>
              <a:gd name="connsiteX31" fmla="*/ 541800 w 1508539"/>
              <a:gd name="connsiteY31" fmla="*/ 5330009 h 6858000"/>
              <a:gd name="connsiteX32" fmla="*/ 575293 w 1508539"/>
              <a:gd name="connsiteY32" fmla="*/ 5273739 h 6858000"/>
              <a:gd name="connsiteX33" fmla="*/ 584892 w 1508539"/>
              <a:gd name="connsiteY33" fmla="*/ 5241779 h 6858000"/>
              <a:gd name="connsiteX34" fmla="*/ 596118 w 1508539"/>
              <a:gd name="connsiteY34" fmla="*/ 5225268 h 6858000"/>
              <a:gd name="connsiteX35" fmla="*/ 597138 w 1508539"/>
              <a:gd name="connsiteY35" fmla="*/ 5217684 h 6858000"/>
              <a:gd name="connsiteX36" fmla="*/ 604479 w 1508539"/>
              <a:gd name="connsiteY36" fmla="*/ 5193377 h 6858000"/>
              <a:gd name="connsiteX37" fmla="*/ 607782 w 1508539"/>
              <a:gd name="connsiteY37" fmla="*/ 5179288 h 6858000"/>
              <a:gd name="connsiteX38" fmla="*/ 608766 w 1508539"/>
              <a:gd name="connsiteY38" fmla="*/ 5173621 h 6858000"/>
              <a:gd name="connsiteX39" fmla="*/ 604400 w 1508539"/>
              <a:gd name="connsiteY39" fmla="*/ 5159961 h 6858000"/>
              <a:gd name="connsiteX40" fmla="*/ 611077 w 1508539"/>
              <a:gd name="connsiteY40" fmla="*/ 5144295 h 6858000"/>
              <a:gd name="connsiteX41" fmla="*/ 608010 w 1508539"/>
              <a:gd name="connsiteY41" fmla="*/ 5125185 h 6858000"/>
              <a:gd name="connsiteX42" fmla="*/ 614840 w 1508539"/>
              <a:gd name="connsiteY42" fmla="*/ 5121884 h 6858000"/>
              <a:gd name="connsiteX43" fmla="*/ 621876 w 1508539"/>
              <a:gd name="connsiteY43" fmla="*/ 5067850 h 6858000"/>
              <a:gd name="connsiteX44" fmla="*/ 624607 w 1508539"/>
              <a:gd name="connsiteY44" fmla="*/ 5060861 h 6858000"/>
              <a:gd name="connsiteX45" fmla="*/ 621311 w 1508539"/>
              <a:gd name="connsiteY45" fmla="*/ 5034192 h 6858000"/>
              <a:gd name="connsiteX46" fmla="*/ 622865 w 1508539"/>
              <a:gd name="connsiteY46" fmla="*/ 4993030 h 6858000"/>
              <a:gd name="connsiteX47" fmla="*/ 629774 w 1508539"/>
              <a:gd name="connsiteY47" fmla="*/ 4946844 h 6858000"/>
              <a:gd name="connsiteX48" fmla="*/ 625630 w 1508539"/>
              <a:gd name="connsiteY48" fmla="*/ 4932692 h 6858000"/>
              <a:gd name="connsiteX49" fmla="*/ 641033 w 1508539"/>
              <a:gd name="connsiteY49" fmla="*/ 4858827 h 6858000"/>
              <a:gd name="connsiteX50" fmla="*/ 646936 w 1508539"/>
              <a:gd name="connsiteY50" fmla="*/ 4821170 h 6858000"/>
              <a:gd name="connsiteX51" fmla="*/ 651669 w 1508539"/>
              <a:gd name="connsiteY51" fmla="*/ 4780965 h 6858000"/>
              <a:gd name="connsiteX52" fmla="*/ 652962 w 1508539"/>
              <a:gd name="connsiteY52" fmla="*/ 4750867 h 6858000"/>
              <a:gd name="connsiteX53" fmla="*/ 650769 w 1508539"/>
              <a:gd name="connsiteY53" fmla="*/ 4690749 h 6858000"/>
              <a:gd name="connsiteX54" fmla="*/ 646249 w 1508539"/>
              <a:gd name="connsiteY54" fmla="*/ 4584173 h 6858000"/>
              <a:gd name="connsiteX55" fmla="*/ 641332 w 1508539"/>
              <a:gd name="connsiteY55" fmla="*/ 4444346 h 6858000"/>
              <a:gd name="connsiteX56" fmla="*/ 637897 w 1508539"/>
              <a:gd name="connsiteY56" fmla="*/ 4375228 h 6858000"/>
              <a:gd name="connsiteX57" fmla="*/ 618550 w 1508539"/>
              <a:gd name="connsiteY57" fmla="*/ 4214165 h 6858000"/>
              <a:gd name="connsiteX58" fmla="*/ 622623 w 1508539"/>
              <a:gd name="connsiteY58" fmla="*/ 4090296 h 6858000"/>
              <a:gd name="connsiteX59" fmla="*/ 607879 w 1508539"/>
              <a:gd name="connsiteY59" fmla="*/ 4033999 h 6858000"/>
              <a:gd name="connsiteX60" fmla="*/ 609028 w 1508539"/>
              <a:gd name="connsiteY60" fmla="*/ 4031933 h 6858000"/>
              <a:gd name="connsiteX61" fmla="*/ 607604 w 1508539"/>
              <a:gd name="connsiteY61" fmla="*/ 4013953 h 6858000"/>
              <a:gd name="connsiteX62" fmla="*/ 593899 w 1508539"/>
              <a:gd name="connsiteY62" fmla="*/ 3974753 h 6858000"/>
              <a:gd name="connsiteX63" fmla="*/ 595497 w 1508539"/>
              <a:gd name="connsiteY63" fmla="*/ 3969950 h 6858000"/>
              <a:gd name="connsiteX64" fmla="*/ 588919 w 1508539"/>
              <a:gd name="connsiteY64" fmla="*/ 3933779 h 6858000"/>
              <a:gd name="connsiteX65" fmla="*/ 590250 w 1508539"/>
              <a:gd name="connsiteY65" fmla="*/ 3933093 h 6858000"/>
              <a:gd name="connsiteX66" fmla="*/ 594604 w 1508539"/>
              <a:gd name="connsiteY66" fmla="*/ 3922082 h 6858000"/>
              <a:gd name="connsiteX67" fmla="*/ 599682 w 1508539"/>
              <a:gd name="connsiteY67" fmla="*/ 3901461 h 6858000"/>
              <a:gd name="connsiteX68" fmla="*/ 622276 w 1508539"/>
              <a:gd name="connsiteY68" fmla="*/ 3813873 h 6858000"/>
              <a:gd name="connsiteX69" fmla="*/ 621701 w 1508539"/>
              <a:gd name="connsiteY69" fmla="*/ 3806161 h 6858000"/>
              <a:gd name="connsiteX70" fmla="*/ 622008 w 1508539"/>
              <a:gd name="connsiteY70" fmla="*/ 3805957 h 6858000"/>
              <a:gd name="connsiteX71" fmla="*/ 622035 w 1508539"/>
              <a:gd name="connsiteY71" fmla="*/ 3797724 h 6858000"/>
              <a:gd name="connsiteX72" fmla="*/ 620650 w 1508539"/>
              <a:gd name="connsiteY72" fmla="*/ 3792098 h 6858000"/>
              <a:gd name="connsiteX73" fmla="*/ 619534 w 1508539"/>
              <a:gd name="connsiteY73" fmla="*/ 3777135 h 6858000"/>
              <a:gd name="connsiteX74" fmla="*/ 621267 w 1508539"/>
              <a:gd name="connsiteY74" fmla="*/ 3771656 h 6858000"/>
              <a:gd name="connsiteX75" fmla="*/ 625010 w 1508539"/>
              <a:gd name="connsiteY75" fmla="*/ 3769007 h 6858000"/>
              <a:gd name="connsiteX76" fmla="*/ 624476 w 1508539"/>
              <a:gd name="connsiteY76" fmla="*/ 3767709 h 6858000"/>
              <a:gd name="connsiteX77" fmla="*/ 633172 w 1508539"/>
              <a:gd name="connsiteY77" fmla="*/ 3738082 h 6858000"/>
              <a:gd name="connsiteX78" fmla="*/ 640518 w 1508539"/>
              <a:gd name="connsiteY78" fmla="*/ 3673397 h 6858000"/>
              <a:gd name="connsiteX79" fmla="*/ 639814 w 1508539"/>
              <a:gd name="connsiteY79" fmla="*/ 3637109 h 6858000"/>
              <a:gd name="connsiteX80" fmla="*/ 643257 w 1508539"/>
              <a:gd name="connsiteY80" fmla="*/ 3536883 h 6858000"/>
              <a:gd name="connsiteX81" fmla="*/ 650795 w 1508539"/>
              <a:gd name="connsiteY81" fmla="*/ 3435652 h 6858000"/>
              <a:gd name="connsiteX82" fmla="*/ 652466 w 1508539"/>
              <a:gd name="connsiteY82" fmla="*/ 3307769 h 6858000"/>
              <a:gd name="connsiteX83" fmla="*/ 670029 w 1508539"/>
              <a:gd name="connsiteY83" fmla="*/ 3250522 h 6858000"/>
              <a:gd name="connsiteX84" fmla="*/ 670454 w 1508539"/>
              <a:gd name="connsiteY84" fmla="*/ 3229163 h 6858000"/>
              <a:gd name="connsiteX85" fmla="*/ 672277 w 1508539"/>
              <a:gd name="connsiteY85" fmla="*/ 3217217 h 6858000"/>
              <a:gd name="connsiteX86" fmla="*/ 659112 w 1508539"/>
              <a:gd name="connsiteY86" fmla="*/ 3183755 h 6858000"/>
              <a:gd name="connsiteX87" fmla="*/ 659613 w 1508539"/>
              <a:gd name="connsiteY87" fmla="*/ 3178642 h 6858000"/>
              <a:gd name="connsiteX88" fmla="*/ 647213 w 1508539"/>
              <a:gd name="connsiteY88" fmla="*/ 3158586 h 6858000"/>
              <a:gd name="connsiteX89" fmla="*/ 632398 w 1508539"/>
              <a:gd name="connsiteY89" fmla="*/ 3129034 h 6858000"/>
              <a:gd name="connsiteX90" fmla="*/ 633063 w 1508539"/>
              <a:gd name="connsiteY90" fmla="*/ 3126682 h 6858000"/>
              <a:gd name="connsiteX91" fmla="*/ 623931 w 1508539"/>
              <a:gd name="connsiteY91" fmla="*/ 3114519 h 6858000"/>
              <a:gd name="connsiteX92" fmla="*/ 610540 w 1508539"/>
              <a:gd name="connsiteY92" fmla="*/ 3106272 h 6858000"/>
              <a:gd name="connsiteX93" fmla="*/ 583270 w 1508539"/>
              <a:gd name="connsiteY93" fmla="*/ 2958185 h 6858000"/>
              <a:gd name="connsiteX94" fmla="*/ 525884 w 1508539"/>
              <a:gd name="connsiteY94" fmla="*/ 2762989 h 6858000"/>
              <a:gd name="connsiteX95" fmla="*/ 474802 w 1508539"/>
              <a:gd name="connsiteY95" fmla="*/ 2554718 h 6858000"/>
              <a:gd name="connsiteX96" fmla="*/ 454896 w 1508539"/>
              <a:gd name="connsiteY96" fmla="*/ 2485734 h 6858000"/>
              <a:gd name="connsiteX97" fmla="*/ 445619 w 1508539"/>
              <a:gd name="connsiteY97" fmla="*/ 2447068 h 6858000"/>
              <a:gd name="connsiteX98" fmla="*/ 432580 w 1508539"/>
              <a:gd name="connsiteY98" fmla="*/ 2425819 h 6858000"/>
              <a:gd name="connsiteX99" fmla="*/ 438579 w 1508539"/>
              <a:gd name="connsiteY99" fmla="*/ 2402874 h 6858000"/>
              <a:gd name="connsiteX100" fmla="*/ 441191 w 1508539"/>
              <a:gd name="connsiteY100" fmla="*/ 2381443 h 6858000"/>
              <a:gd name="connsiteX101" fmla="*/ 417520 w 1508539"/>
              <a:gd name="connsiteY101" fmla="*/ 2261920 h 6858000"/>
              <a:gd name="connsiteX102" fmla="*/ 407407 w 1508539"/>
              <a:gd name="connsiteY102" fmla="*/ 2195378 h 6858000"/>
              <a:gd name="connsiteX103" fmla="*/ 391624 w 1508539"/>
              <a:gd name="connsiteY103" fmla="*/ 2155135 h 6858000"/>
              <a:gd name="connsiteX104" fmla="*/ 389082 w 1508539"/>
              <a:gd name="connsiteY104" fmla="*/ 2118008 h 6858000"/>
              <a:gd name="connsiteX105" fmla="*/ 390075 w 1508539"/>
              <a:gd name="connsiteY105" fmla="*/ 2050531 h 6858000"/>
              <a:gd name="connsiteX106" fmla="*/ 381881 w 1508539"/>
              <a:gd name="connsiteY106" fmla="*/ 1963269 h 6858000"/>
              <a:gd name="connsiteX107" fmla="*/ 363059 w 1508539"/>
              <a:gd name="connsiteY107" fmla="*/ 1906352 h 6858000"/>
              <a:gd name="connsiteX108" fmla="*/ 339616 w 1508539"/>
              <a:gd name="connsiteY108" fmla="*/ 1861531 h 6858000"/>
              <a:gd name="connsiteX109" fmla="*/ 293415 w 1508539"/>
              <a:gd name="connsiteY109" fmla="*/ 1732919 h 6858000"/>
              <a:gd name="connsiteX110" fmla="*/ 265726 w 1508539"/>
              <a:gd name="connsiteY110" fmla="*/ 1663540 h 6858000"/>
              <a:gd name="connsiteX111" fmla="*/ 264852 w 1508539"/>
              <a:gd name="connsiteY111" fmla="*/ 1615777 h 6858000"/>
              <a:gd name="connsiteX112" fmla="*/ 245647 w 1508539"/>
              <a:gd name="connsiteY112" fmla="*/ 1563678 h 6858000"/>
              <a:gd name="connsiteX113" fmla="*/ 258727 w 1508539"/>
              <a:gd name="connsiteY113" fmla="*/ 1519474 h 6858000"/>
              <a:gd name="connsiteX114" fmla="*/ 251469 w 1508539"/>
              <a:gd name="connsiteY114" fmla="*/ 1477995 h 6858000"/>
              <a:gd name="connsiteX115" fmla="*/ 237554 w 1508539"/>
              <a:gd name="connsiteY115" fmla="*/ 1373769 h 6858000"/>
              <a:gd name="connsiteX116" fmla="*/ 245861 w 1508539"/>
              <a:gd name="connsiteY116" fmla="*/ 1307086 h 6858000"/>
              <a:gd name="connsiteX117" fmla="*/ 247049 w 1508539"/>
              <a:gd name="connsiteY117" fmla="*/ 1189033 h 6858000"/>
              <a:gd name="connsiteX118" fmla="*/ 251734 w 1508539"/>
              <a:gd name="connsiteY118" fmla="*/ 1168288 h 6858000"/>
              <a:gd name="connsiteX119" fmla="*/ 244016 w 1508539"/>
              <a:gd name="connsiteY119" fmla="*/ 1142577 h 6858000"/>
              <a:gd name="connsiteX120" fmla="*/ 233322 w 1508539"/>
              <a:gd name="connsiteY120" fmla="*/ 1088484 h 6858000"/>
              <a:gd name="connsiteX121" fmla="*/ 222058 w 1508539"/>
              <a:gd name="connsiteY121" fmla="*/ 1016103 h 6858000"/>
              <a:gd name="connsiteX122" fmla="*/ 223514 w 1508539"/>
              <a:gd name="connsiteY122" fmla="*/ 932283 h 6858000"/>
              <a:gd name="connsiteX123" fmla="*/ 225750 w 1508539"/>
              <a:gd name="connsiteY123" fmla="*/ 915925 h 6858000"/>
              <a:gd name="connsiteX124" fmla="*/ 218379 w 1508539"/>
              <a:gd name="connsiteY124" fmla="*/ 896999 h 6858000"/>
              <a:gd name="connsiteX125" fmla="*/ 187787 w 1508539"/>
              <a:gd name="connsiteY125" fmla="*/ 821517 h 6858000"/>
              <a:gd name="connsiteX126" fmla="*/ 166737 w 1508539"/>
              <a:gd name="connsiteY126" fmla="*/ 751353 h 6858000"/>
              <a:gd name="connsiteX127" fmla="*/ 166295 w 1508539"/>
              <a:gd name="connsiteY127" fmla="*/ 721230 h 6858000"/>
              <a:gd name="connsiteX128" fmla="*/ 151966 w 1508539"/>
              <a:gd name="connsiteY128" fmla="*/ 681659 h 6858000"/>
              <a:gd name="connsiteX129" fmla="*/ 137385 w 1508539"/>
              <a:gd name="connsiteY129" fmla="*/ 635218 h 6858000"/>
              <a:gd name="connsiteX130" fmla="*/ 142396 w 1508539"/>
              <a:gd name="connsiteY130" fmla="*/ 613763 h 6858000"/>
              <a:gd name="connsiteX131" fmla="*/ 128338 w 1508539"/>
              <a:gd name="connsiteY131" fmla="*/ 598582 h 6858000"/>
              <a:gd name="connsiteX132" fmla="*/ 128019 w 1508539"/>
              <a:gd name="connsiteY132" fmla="*/ 576846 h 6858000"/>
              <a:gd name="connsiteX133" fmla="*/ 107645 w 1508539"/>
              <a:gd name="connsiteY133" fmla="*/ 530055 h 6858000"/>
              <a:gd name="connsiteX134" fmla="*/ 106893 w 1508539"/>
              <a:gd name="connsiteY134" fmla="*/ 465389 h 6858000"/>
              <a:gd name="connsiteX135" fmla="*/ 89816 w 1508539"/>
              <a:gd name="connsiteY135" fmla="*/ 424699 h 6858000"/>
              <a:gd name="connsiteX136" fmla="*/ 90191 w 1508539"/>
              <a:gd name="connsiteY136" fmla="*/ 404917 h 6858000"/>
              <a:gd name="connsiteX137" fmla="*/ 70148 w 1508539"/>
              <a:gd name="connsiteY137" fmla="*/ 367211 h 6858000"/>
              <a:gd name="connsiteX138" fmla="*/ 36452 w 1508539"/>
              <a:gd name="connsiteY138" fmla="*/ 268519 h 6858000"/>
              <a:gd name="connsiteX139" fmla="*/ 23935 w 1508539"/>
              <a:gd name="connsiteY139" fmla="*/ 160886 h 6858000"/>
              <a:gd name="connsiteX140" fmla="*/ 19312 w 1508539"/>
              <a:gd name="connsiteY140" fmla="*/ 47336 h 6858000"/>
              <a:gd name="connsiteX141" fmla="*/ 0 w 1508539"/>
              <a:gd name="connsiteY141"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64248 w 1508539"/>
              <a:gd name="connsiteY7" fmla="*/ 6574442 h 6858000"/>
              <a:gd name="connsiteX8" fmla="*/ 164588 w 1508539"/>
              <a:gd name="connsiteY8" fmla="*/ 6568530 h 6858000"/>
              <a:gd name="connsiteX9" fmla="*/ 166997 w 1508539"/>
              <a:gd name="connsiteY9" fmla="*/ 6560674 h 6858000"/>
              <a:gd name="connsiteX10" fmla="*/ 201349 w 1508539"/>
              <a:gd name="connsiteY10" fmla="*/ 6530567 h 6858000"/>
              <a:gd name="connsiteX11" fmla="*/ 215389 w 1508539"/>
              <a:gd name="connsiteY11" fmla="*/ 6478062 h 6858000"/>
              <a:gd name="connsiteX12" fmla="*/ 226078 w 1508539"/>
              <a:gd name="connsiteY12" fmla="*/ 6460325 h 6858000"/>
              <a:gd name="connsiteX13" fmla="*/ 233311 w 1508539"/>
              <a:gd name="connsiteY13" fmla="*/ 6451488 h 6858000"/>
              <a:gd name="connsiteX14" fmla="*/ 234746 w 1508539"/>
              <a:gd name="connsiteY14" fmla="*/ 6451348 h 6858000"/>
              <a:gd name="connsiteX15" fmla="*/ 239104 w 1508539"/>
              <a:gd name="connsiteY15" fmla="*/ 6414240 h 6858000"/>
              <a:gd name="connsiteX16" fmla="*/ 241880 w 1508539"/>
              <a:gd name="connsiteY16" fmla="*/ 6384857 h 6858000"/>
              <a:gd name="connsiteX17" fmla="*/ 240591 w 1508539"/>
              <a:gd name="connsiteY17" fmla="*/ 6367510 h 6858000"/>
              <a:gd name="connsiteX18" fmla="*/ 244471 w 1508539"/>
              <a:gd name="connsiteY18" fmla="*/ 6349778 h 6858000"/>
              <a:gd name="connsiteX19" fmla="*/ 246136 w 1508539"/>
              <a:gd name="connsiteY19" fmla="*/ 6348250 h 6858000"/>
              <a:gd name="connsiteX20" fmla="*/ 262170 w 1508539"/>
              <a:gd name="connsiteY20" fmla="*/ 6281972 h 6858000"/>
              <a:gd name="connsiteX21" fmla="*/ 290557 w 1508539"/>
              <a:gd name="connsiteY21" fmla="*/ 6153037 h 6858000"/>
              <a:gd name="connsiteX22" fmla="*/ 314428 w 1508539"/>
              <a:gd name="connsiteY22" fmla="*/ 6113913 h 6858000"/>
              <a:gd name="connsiteX23" fmla="*/ 318721 w 1508539"/>
              <a:gd name="connsiteY23" fmla="*/ 6028119 h 6858000"/>
              <a:gd name="connsiteX24" fmla="*/ 363126 w 1508539"/>
              <a:gd name="connsiteY24" fmla="*/ 5934687 h 6858000"/>
              <a:gd name="connsiteX25" fmla="*/ 408411 w 1508539"/>
              <a:gd name="connsiteY25" fmla="*/ 5704905 h 6858000"/>
              <a:gd name="connsiteX26" fmla="*/ 431404 w 1508539"/>
              <a:gd name="connsiteY26" fmla="*/ 5665173 h 6858000"/>
              <a:gd name="connsiteX27" fmla="*/ 465121 w 1508539"/>
              <a:gd name="connsiteY27" fmla="*/ 5563435 h 6858000"/>
              <a:gd name="connsiteX28" fmla="*/ 494626 w 1508539"/>
              <a:gd name="connsiteY28" fmla="*/ 5476393 h 6858000"/>
              <a:gd name="connsiteX29" fmla="*/ 525819 w 1508539"/>
              <a:gd name="connsiteY29" fmla="*/ 5396260 h 6858000"/>
              <a:gd name="connsiteX30" fmla="*/ 541800 w 1508539"/>
              <a:gd name="connsiteY30" fmla="*/ 5330009 h 6858000"/>
              <a:gd name="connsiteX31" fmla="*/ 575293 w 1508539"/>
              <a:gd name="connsiteY31" fmla="*/ 5273739 h 6858000"/>
              <a:gd name="connsiteX32" fmla="*/ 584892 w 1508539"/>
              <a:gd name="connsiteY32" fmla="*/ 5241779 h 6858000"/>
              <a:gd name="connsiteX33" fmla="*/ 596118 w 1508539"/>
              <a:gd name="connsiteY33" fmla="*/ 5225268 h 6858000"/>
              <a:gd name="connsiteX34" fmla="*/ 597138 w 1508539"/>
              <a:gd name="connsiteY34" fmla="*/ 5217684 h 6858000"/>
              <a:gd name="connsiteX35" fmla="*/ 604479 w 1508539"/>
              <a:gd name="connsiteY35" fmla="*/ 5193377 h 6858000"/>
              <a:gd name="connsiteX36" fmla="*/ 607782 w 1508539"/>
              <a:gd name="connsiteY36" fmla="*/ 5179288 h 6858000"/>
              <a:gd name="connsiteX37" fmla="*/ 608766 w 1508539"/>
              <a:gd name="connsiteY37" fmla="*/ 5173621 h 6858000"/>
              <a:gd name="connsiteX38" fmla="*/ 604400 w 1508539"/>
              <a:gd name="connsiteY38" fmla="*/ 5159961 h 6858000"/>
              <a:gd name="connsiteX39" fmla="*/ 611077 w 1508539"/>
              <a:gd name="connsiteY39" fmla="*/ 5144295 h 6858000"/>
              <a:gd name="connsiteX40" fmla="*/ 608010 w 1508539"/>
              <a:gd name="connsiteY40" fmla="*/ 5125185 h 6858000"/>
              <a:gd name="connsiteX41" fmla="*/ 614840 w 1508539"/>
              <a:gd name="connsiteY41" fmla="*/ 5121884 h 6858000"/>
              <a:gd name="connsiteX42" fmla="*/ 621876 w 1508539"/>
              <a:gd name="connsiteY42" fmla="*/ 5067850 h 6858000"/>
              <a:gd name="connsiteX43" fmla="*/ 624607 w 1508539"/>
              <a:gd name="connsiteY43" fmla="*/ 5060861 h 6858000"/>
              <a:gd name="connsiteX44" fmla="*/ 621311 w 1508539"/>
              <a:gd name="connsiteY44" fmla="*/ 5034192 h 6858000"/>
              <a:gd name="connsiteX45" fmla="*/ 622865 w 1508539"/>
              <a:gd name="connsiteY45" fmla="*/ 4993030 h 6858000"/>
              <a:gd name="connsiteX46" fmla="*/ 629774 w 1508539"/>
              <a:gd name="connsiteY46" fmla="*/ 4946844 h 6858000"/>
              <a:gd name="connsiteX47" fmla="*/ 625630 w 1508539"/>
              <a:gd name="connsiteY47" fmla="*/ 4932692 h 6858000"/>
              <a:gd name="connsiteX48" fmla="*/ 641033 w 1508539"/>
              <a:gd name="connsiteY48" fmla="*/ 4858827 h 6858000"/>
              <a:gd name="connsiteX49" fmla="*/ 646936 w 1508539"/>
              <a:gd name="connsiteY49" fmla="*/ 4821170 h 6858000"/>
              <a:gd name="connsiteX50" fmla="*/ 651669 w 1508539"/>
              <a:gd name="connsiteY50" fmla="*/ 4780965 h 6858000"/>
              <a:gd name="connsiteX51" fmla="*/ 652962 w 1508539"/>
              <a:gd name="connsiteY51" fmla="*/ 4750867 h 6858000"/>
              <a:gd name="connsiteX52" fmla="*/ 650769 w 1508539"/>
              <a:gd name="connsiteY52" fmla="*/ 4690749 h 6858000"/>
              <a:gd name="connsiteX53" fmla="*/ 646249 w 1508539"/>
              <a:gd name="connsiteY53" fmla="*/ 4584173 h 6858000"/>
              <a:gd name="connsiteX54" fmla="*/ 641332 w 1508539"/>
              <a:gd name="connsiteY54" fmla="*/ 4444346 h 6858000"/>
              <a:gd name="connsiteX55" fmla="*/ 637897 w 1508539"/>
              <a:gd name="connsiteY55" fmla="*/ 4375228 h 6858000"/>
              <a:gd name="connsiteX56" fmla="*/ 618550 w 1508539"/>
              <a:gd name="connsiteY56" fmla="*/ 4214165 h 6858000"/>
              <a:gd name="connsiteX57" fmla="*/ 622623 w 1508539"/>
              <a:gd name="connsiteY57" fmla="*/ 4090296 h 6858000"/>
              <a:gd name="connsiteX58" fmla="*/ 607879 w 1508539"/>
              <a:gd name="connsiteY58" fmla="*/ 4033999 h 6858000"/>
              <a:gd name="connsiteX59" fmla="*/ 609028 w 1508539"/>
              <a:gd name="connsiteY59" fmla="*/ 4031933 h 6858000"/>
              <a:gd name="connsiteX60" fmla="*/ 607604 w 1508539"/>
              <a:gd name="connsiteY60" fmla="*/ 4013953 h 6858000"/>
              <a:gd name="connsiteX61" fmla="*/ 593899 w 1508539"/>
              <a:gd name="connsiteY61" fmla="*/ 3974753 h 6858000"/>
              <a:gd name="connsiteX62" fmla="*/ 595497 w 1508539"/>
              <a:gd name="connsiteY62" fmla="*/ 3969950 h 6858000"/>
              <a:gd name="connsiteX63" fmla="*/ 588919 w 1508539"/>
              <a:gd name="connsiteY63" fmla="*/ 3933779 h 6858000"/>
              <a:gd name="connsiteX64" fmla="*/ 590250 w 1508539"/>
              <a:gd name="connsiteY64" fmla="*/ 3933093 h 6858000"/>
              <a:gd name="connsiteX65" fmla="*/ 594604 w 1508539"/>
              <a:gd name="connsiteY65" fmla="*/ 3922082 h 6858000"/>
              <a:gd name="connsiteX66" fmla="*/ 599682 w 1508539"/>
              <a:gd name="connsiteY66" fmla="*/ 3901461 h 6858000"/>
              <a:gd name="connsiteX67" fmla="*/ 622276 w 1508539"/>
              <a:gd name="connsiteY67" fmla="*/ 3813873 h 6858000"/>
              <a:gd name="connsiteX68" fmla="*/ 621701 w 1508539"/>
              <a:gd name="connsiteY68" fmla="*/ 3806161 h 6858000"/>
              <a:gd name="connsiteX69" fmla="*/ 622008 w 1508539"/>
              <a:gd name="connsiteY69" fmla="*/ 3805957 h 6858000"/>
              <a:gd name="connsiteX70" fmla="*/ 622035 w 1508539"/>
              <a:gd name="connsiteY70" fmla="*/ 3797724 h 6858000"/>
              <a:gd name="connsiteX71" fmla="*/ 620650 w 1508539"/>
              <a:gd name="connsiteY71" fmla="*/ 3792098 h 6858000"/>
              <a:gd name="connsiteX72" fmla="*/ 619534 w 1508539"/>
              <a:gd name="connsiteY72" fmla="*/ 3777135 h 6858000"/>
              <a:gd name="connsiteX73" fmla="*/ 621267 w 1508539"/>
              <a:gd name="connsiteY73" fmla="*/ 3771656 h 6858000"/>
              <a:gd name="connsiteX74" fmla="*/ 625010 w 1508539"/>
              <a:gd name="connsiteY74" fmla="*/ 3769007 h 6858000"/>
              <a:gd name="connsiteX75" fmla="*/ 624476 w 1508539"/>
              <a:gd name="connsiteY75" fmla="*/ 3767709 h 6858000"/>
              <a:gd name="connsiteX76" fmla="*/ 633172 w 1508539"/>
              <a:gd name="connsiteY76" fmla="*/ 3738082 h 6858000"/>
              <a:gd name="connsiteX77" fmla="*/ 640518 w 1508539"/>
              <a:gd name="connsiteY77" fmla="*/ 3673397 h 6858000"/>
              <a:gd name="connsiteX78" fmla="*/ 639814 w 1508539"/>
              <a:gd name="connsiteY78" fmla="*/ 3637109 h 6858000"/>
              <a:gd name="connsiteX79" fmla="*/ 643257 w 1508539"/>
              <a:gd name="connsiteY79" fmla="*/ 3536883 h 6858000"/>
              <a:gd name="connsiteX80" fmla="*/ 650795 w 1508539"/>
              <a:gd name="connsiteY80" fmla="*/ 3435652 h 6858000"/>
              <a:gd name="connsiteX81" fmla="*/ 652466 w 1508539"/>
              <a:gd name="connsiteY81" fmla="*/ 3307769 h 6858000"/>
              <a:gd name="connsiteX82" fmla="*/ 670029 w 1508539"/>
              <a:gd name="connsiteY82" fmla="*/ 3250522 h 6858000"/>
              <a:gd name="connsiteX83" fmla="*/ 670454 w 1508539"/>
              <a:gd name="connsiteY83" fmla="*/ 3229163 h 6858000"/>
              <a:gd name="connsiteX84" fmla="*/ 672277 w 1508539"/>
              <a:gd name="connsiteY84" fmla="*/ 3217217 h 6858000"/>
              <a:gd name="connsiteX85" fmla="*/ 659112 w 1508539"/>
              <a:gd name="connsiteY85" fmla="*/ 3183755 h 6858000"/>
              <a:gd name="connsiteX86" fmla="*/ 659613 w 1508539"/>
              <a:gd name="connsiteY86" fmla="*/ 3178642 h 6858000"/>
              <a:gd name="connsiteX87" fmla="*/ 647213 w 1508539"/>
              <a:gd name="connsiteY87" fmla="*/ 3158586 h 6858000"/>
              <a:gd name="connsiteX88" fmla="*/ 632398 w 1508539"/>
              <a:gd name="connsiteY88" fmla="*/ 3129034 h 6858000"/>
              <a:gd name="connsiteX89" fmla="*/ 633063 w 1508539"/>
              <a:gd name="connsiteY89" fmla="*/ 3126682 h 6858000"/>
              <a:gd name="connsiteX90" fmla="*/ 623931 w 1508539"/>
              <a:gd name="connsiteY90" fmla="*/ 3114519 h 6858000"/>
              <a:gd name="connsiteX91" fmla="*/ 610540 w 1508539"/>
              <a:gd name="connsiteY91" fmla="*/ 3106272 h 6858000"/>
              <a:gd name="connsiteX92" fmla="*/ 583270 w 1508539"/>
              <a:gd name="connsiteY92" fmla="*/ 2958185 h 6858000"/>
              <a:gd name="connsiteX93" fmla="*/ 525884 w 1508539"/>
              <a:gd name="connsiteY93" fmla="*/ 2762989 h 6858000"/>
              <a:gd name="connsiteX94" fmla="*/ 474802 w 1508539"/>
              <a:gd name="connsiteY94" fmla="*/ 2554718 h 6858000"/>
              <a:gd name="connsiteX95" fmla="*/ 454896 w 1508539"/>
              <a:gd name="connsiteY95" fmla="*/ 2485734 h 6858000"/>
              <a:gd name="connsiteX96" fmla="*/ 445619 w 1508539"/>
              <a:gd name="connsiteY96" fmla="*/ 2447068 h 6858000"/>
              <a:gd name="connsiteX97" fmla="*/ 432580 w 1508539"/>
              <a:gd name="connsiteY97" fmla="*/ 2425819 h 6858000"/>
              <a:gd name="connsiteX98" fmla="*/ 438579 w 1508539"/>
              <a:gd name="connsiteY98" fmla="*/ 2402874 h 6858000"/>
              <a:gd name="connsiteX99" fmla="*/ 441191 w 1508539"/>
              <a:gd name="connsiteY99" fmla="*/ 2381443 h 6858000"/>
              <a:gd name="connsiteX100" fmla="*/ 417520 w 1508539"/>
              <a:gd name="connsiteY100" fmla="*/ 2261920 h 6858000"/>
              <a:gd name="connsiteX101" fmla="*/ 407407 w 1508539"/>
              <a:gd name="connsiteY101" fmla="*/ 2195378 h 6858000"/>
              <a:gd name="connsiteX102" fmla="*/ 391624 w 1508539"/>
              <a:gd name="connsiteY102" fmla="*/ 2155135 h 6858000"/>
              <a:gd name="connsiteX103" fmla="*/ 389082 w 1508539"/>
              <a:gd name="connsiteY103" fmla="*/ 2118008 h 6858000"/>
              <a:gd name="connsiteX104" fmla="*/ 390075 w 1508539"/>
              <a:gd name="connsiteY104" fmla="*/ 2050531 h 6858000"/>
              <a:gd name="connsiteX105" fmla="*/ 381881 w 1508539"/>
              <a:gd name="connsiteY105" fmla="*/ 1963269 h 6858000"/>
              <a:gd name="connsiteX106" fmla="*/ 363059 w 1508539"/>
              <a:gd name="connsiteY106" fmla="*/ 1906352 h 6858000"/>
              <a:gd name="connsiteX107" fmla="*/ 339616 w 1508539"/>
              <a:gd name="connsiteY107" fmla="*/ 1861531 h 6858000"/>
              <a:gd name="connsiteX108" fmla="*/ 293415 w 1508539"/>
              <a:gd name="connsiteY108" fmla="*/ 1732919 h 6858000"/>
              <a:gd name="connsiteX109" fmla="*/ 265726 w 1508539"/>
              <a:gd name="connsiteY109" fmla="*/ 1663540 h 6858000"/>
              <a:gd name="connsiteX110" fmla="*/ 264852 w 1508539"/>
              <a:gd name="connsiteY110" fmla="*/ 1615777 h 6858000"/>
              <a:gd name="connsiteX111" fmla="*/ 245647 w 1508539"/>
              <a:gd name="connsiteY111" fmla="*/ 1563678 h 6858000"/>
              <a:gd name="connsiteX112" fmla="*/ 258727 w 1508539"/>
              <a:gd name="connsiteY112" fmla="*/ 1519474 h 6858000"/>
              <a:gd name="connsiteX113" fmla="*/ 251469 w 1508539"/>
              <a:gd name="connsiteY113" fmla="*/ 1477995 h 6858000"/>
              <a:gd name="connsiteX114" fmla="*/ 237554 w 1508539"/>
              <a:gd name="connsiteY114" fmla="*/ 1373769 h 6858000"/>
              <a:gd name="connsiteX115" fmla="*/ 245861 w 1508539"/>
              <a:gd name="connsiteY115" fmla="*/ 1307086 h 6858000"/>
              <a:gd name="connsiteX116" fmla="*/ 247049 w 1508539"/>
              <a:gd name="connsiteY116" fmla="*/ 1189033 h 6858000"/>
              <a:gd name="connsiteX117" fmla="*/ 251734 w 1508539"/>
              <a:gd name="connsiteY117" fmla="*/ 1168288 h 6858000"/>
              <a:gd name="connsiteX118" fmla="*/ 244016 w 1508539"/>
              <a:gd name="connsiteY118" fmla="*/ 1142577 h 6858000"/>
              <a:gd name="connsiteX119" fmla="*/ 233322 w 1508539"/>
              <a:gd name="connsiteY119" fmla="*/ 1088484 h 6858000"/>
              <a:gd name="connsiteX120" fmla="*/ 222058 w 1508539"/>
              <a:gd name="connsiteY120" fmla="*/ 1016103 h 6858000"/>
              <a:gd name="connsiteX121" fmla="*/ 223514 w 1508539"/>
              <a:gd name="connsiteY121" fmla="*/ 932283 h 6858000"/>
              <a:gd name="connsiteX122" fmla="*/ 225750 w 1508539"/>
              <a:gd name="connsiteY122" fmla="*/ 915925 h 6858000"/>
              <a:gd name="connsiteX123" fmla="*/ 218379 w 1508539"/>
              <a:gd name="connsiteY123" fmla="*/ 896999 h 6858000"/>
              <a:gd name="connsiteX124" fmla="*/ 187787 w 1508539"/>
              <a:gd name="connsiteY124" fmla="*/ 821517 h 6858000"/>
              <a:gd name="connsiteX125" fmla="*/ 166737 w 1508539"/>
              <a:gd name="connsiteY125" fmla="*/ 751353 h 6858000"/>
              <a:gd name="connsiteX126" fmla="*/ 166295 w 1508539"/>
              <a:gd name="connsiteY126" fmla="*/ 721230 h 6858000"/>
              <a:gd name="connsiteX127" fmla="*/ 151966 w 1508539"/>
              <a:gd name="connsiteY127" fmla="*/ 681659 h 6858000"/>
              <a:gd name="connsiteX128" fmla="*/ 137385 w 1508539"/>
              <a:gd name="connsiteY128" fmla="*/ 635218 h 6858000"/>
              <a:gd name="connsiteX129" fmla="*/ 142396 w 1508539"/>
              <a:gd name="connsiteY129" fmla="*/ 613763 h 6858000"/>
              <a:gd name="connsiteX130" fmla="*/ 128338 w 1508539"/>
              <a:gd name="connsiteY130" fmla="*/ 598582 h 6858000"/>
              <a:gd name="connsiteX131" fmla="*/ 128019 w 1508539"/>
              <a:gd name="connsiteY131" fmla="*/ 576846 h 6858000"/>
              <a:gd name="connsiteX132" fmla="*/ 107645 w 1508539"/>
              <a:gd name="connsiteY132" fmla="*/ 530055 h 6858000"/>
              <a:gd name="connsiteX133" fmla="*/ 106893 w 1508539"/>
              <a:gd name="connsiteY133" fmla="*/ 465389 h 6858000"/>
              <a:gd name="connsiteX134" fmla="*/ 89816 w 1508539"/>
              <a:gd name="connsiteY134" fmla="*/ 424699 h 6858000"/>
              <a:gd name="connsiteX135" fmla="*/ 90191 w 1508539"/>
              <a:gd name="connsiteY135" fmla="*/ 404917 h 6858000"/>
              <a:gd name="connsiteX136" fmla="*/ 70148 w 1508539"/>
              <a:gd name="connsiteY136" fmla="*/ 367211 h 6858000"/>
              <a:gd name="connsiteX137" fmla="*/ 36452 w 1508539"/>
              <a:gd name="connsiteY137" fmla="*/ 268519 h 6858000"/>
              <a:gd name="connsiteX138" fmla="*/ 23935 w 1508539"/>
              <a:gd name="connsiteY138" fmla="*/ 160886 h 6858000"/>
              <a:gd name="connsiteX139" fmla="*/ 19312 w 1508539"/>
              <a:gd name="connsiteY139" fmla="*/ 47336 h 6858000"/>
              <a:gd name="connsiteX140" fmla="*/ 0 w 1508539"/>
              <a:gd name="connsiteY140"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4248 w 1508539"/>
              <a:gd name="connsiteY6" fmla="*/ 6574442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164588 w 1508539"/>
              <a:gd name="connsiteY7" fmla="*/ 6568530 h 6858000"/>
              <a:gd name="connsiteX8" fmla="*/ 340301 w 1508539"/>
              <a:gd name="connsiteY8" fmla="*/ 6572601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40301 w 1508539"/>
              <a:gd name="connsiteY8" fmla="*/ 6572601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226078 w 1508539"/>
              <a:gd name="connsiteY11" fmla="*/ 6460325 h 6858000"/>
              <a:gd name="connsiteX12" fmla="*/ 233311 w 1508539"/>
              <a:gd name="connsiteY12" fmla="*/ 6451488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226078 w 1508539"/>
              <a:gd name="connsiteY11" fmla="*/ 6460325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504057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14428 w 1508539"/>
              <a:gd name="connsiteY21" fmla="*/ 6113913 h 6858000"/>
              <a:gd name="connsiteX22" fmla="*/ 31872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1872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81826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81826 w 1508539"/>
              <a:gd name="connsiteY4" fmla="*/ 6776847 h 6858000"/>
              <a:gd name="connsiteX5" fmla="*/ 293326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81826 w 1508539"/>
              <a:gd name="connsiteY4" fmla="*/ 6776847 h 6858000"/>
              <a:gd name="connsiteX5" fmla="*/ 293326 w 1508539"/>
              <a:gd name="connsiteY5" fmla="*/ 6737706 h 6858000"/>
              <a:gd name="connsiteX6" fmla="*/ 318065 w 1508539"/>
              <a:gd name="connsiteY6" fmla="*/ 6691589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164830 w 1491612"/>
              <a:gd name="connsiteY0" fmla="*/ 0 h 6858000"/>
              <a:gd name="connsiteX1" fmla="*/ 1491612 w 1491612"/>
              <a:gd name="connsiteY1" fmla="*/ 0 h 6858000"/>
              <a:gd name="connsiteX2" fmla="*/ 1491612 w 1491612"/>
              <a:gd name="connsiteY2" fmla="*/ 6858000 h 6858000"/>
              <a:gd name="connsiteX3" fmla="*/ 228306 w 1491612"/>
              <a:gd name="connsiteY3" fmla="*/ 6857735 h 6858000"/>
              <a:gd name="connsiteX4" fmla="*/ 264899 w 1491612"/>
              <a:gd name="connsiteY4" fmla="*/ 6776847 h 6858000"/>
              <a:gd name="connsiteX5" fmla="*/ 276399 w 1491612"/>
              <a:gd name="connsiteY5" fmla="*/ 6737706 h 6858000"/>
              <a:gd name="connsiteX6" fmla="*/ 301138 w 1491612"/>
              <a:gd name="connsiteY6" fmla="*/ 6691589 h 6858000"/>
              <a:gd name="connsiteX7" fmla="*/ 278695 w 1491612"/>
              <a:gd name="connsiteY7" fmla="*/ 6659970 h 6858000"/>
              <a:gd name="connsiteX8" fmla="*/ 293786 w 1491612"/>
              <a:gd name="connsiteY8" fmla="*/ 6636211 h 6858000"/>
              <a:gd name="connsiteX9" fmla="*/ 311230 w 1491612"/>
              <a:gd name="connsiteY9" fmla="*/ 6594177 h 6858000"/>
              <a:gd name="connsiteX10" fmla="*/ 325270 w 1491612"/>
              <a:gd name="connsiteY10" fmla="*/ 6557575 h 6858000"/>
              <a:gd name="connsiteX11" fmla="*/ 378227 w 1491612"/>
              <a:gd name="connsiteY11" fmla="*/ 6492130 h 6858000"/>
              <a:gd name="connsiteX12" fmla="*/ 393914 w 1491612"/>
              <a:gd name="connsiteY12" fmla="*/ 6431610 h 6858000"/>
              <a:gd name="connsiteX13" fmla="*/ 437619 w 1491612"/>
              <a:gd name="connsiteY13" fmla="*/ 6379786 h 6858000"/>
              <a:gd name="connsiteX14" fmla="*/ 420842 w 1491612"/>
              <a:gd name="connsiteY14" fmla="*/ 6334727 h 6858000"/>
              <a:gd name="connsiteX15" fmla="*/ 398257 w 1491612"/>
              <a:gd name="connsiteY15" fmla="*/ 6313295 h 6858000"/>
              <a:gd name="connsiteX16" fmla="*/ 405421 w 1491612"/>
              <a:gd name="connsiteY16" fmla="*/ 6280046 h 6858000"/>
              <a:gd name="connsiteX17" fmla="*/ 388166 w 1491612"/>
              <a:gd name="connsiteY17" fmla="*/ 6270265 h 6858000"/>
              <a:gd name="connsiteX18" fmla="*/ 415194 w 1491612"/>
              <a:gd name="connsiteY18" fmla="*/ 6252834 h 6858000"/>
              <a:gd name="connsiteX19" fmla="*/ 393186 w 1491612"/>
              <a:gd name="connsiteY19" fmla="*/ 6202459 h 6858000"/>
              <a:gd name="connsiteX20" fmla="*/ 391984 w 1491612"/>
              <a:gd name="connsiteY20" fmla="*/ 6153037 h 6858000"/>
              <a:gd name="connsiteX21" fmla="*/ 407399 w 1491612"/>
              <a:gd name="connsiteY21" fmla="*/ 6078132 h 6858000"/>
              <a:gd name="connsiteX22" fmla="*/ 394786 w 1491612"/>
              <a:gd name="connsiteY22" fmla="*/ 6028119 h 6858000"/>
              <a:gd name="connsiteX23" fmla="*/ 380015 w 1491612"/>
              <a:gd name="connsiteY23" fmla="*/ 5926735 h 6858000"/>
              <a:gd name="connsiteX24" fmla="*/ 429527 w 1491612"/>
              <a:gd name="connsiteY24" fmla="*/ 5712857 h 6858000"/>
              <a:gd name="connsiteX25" fmla="*/ 408602 w 1491612"/>
              <a:gd name="connsiteY25" fmla="*/ 5676393 h 6858000"/>
              <a:gd name="connsiteX26" fmla="*/ 448194 w 1491612"/>
              <a:gd name="connsiteY26" fmla="*/ 5563435 h 6858000"/>
              <a:gd name="connsiteX27" fmla="*/ 495324 w 1491612"/>
              <a:gd name="connsiteY27" fmla="*/ 5437125 h 6858000"/>
              <a:gd name="connsiteX28" fmla="*/ 508892 w 1491612"/>
              <a:gd name="connsiteY28" fmla="*/ 5396260 h 6858000"/>
              <a:gd name="connsiteX29" fmla="*/ 524873 w 1491612"/>
              <a:gd name="connsiteY29" fmla="*/ 5330009 h 6858000"/>
              <a:gd name="connsiteX30" fmla="*/ 558366 w 1491612"/>
              <a:gd name="connsiteY30" fmla="*/ 5273739 h 6858000"/>
              <a:gd name="connsiteX31" fmla="*/ 567965 w 1491612"/>
              <a:gd name="connsiteY31" fmla="*/ 5241779 h 6858000"/>
              <a:gd name="connsiteX32" fmla="*/ 579191 w 1491612"/>
              <a:gd name="connsiteY32" fmla="*/ 5225268 h 6858000"/>
              <a:gd name="connsiteX33" fmla="*/ 580211 w 1491612"/>
              <a:gd name="connsiteY33" fmla="*/ 5217684 h 6858000"/>
              <a:gd name="connsiteX34" fmla="*/ 587552 w 1491612"/>
              <a:gd name="connsiteY34" fmla="*/ 5193377 h 6858000"/>
              <a:gd name="connsiteX35" fmla="*/ 590855 w 1491612"/>
              <a:gd name="connsiteY35" fmla="*/ 5179288 h 6858000"/>
              <a:gd name="connsiteX36" fmla="*/ 591839 w 1491612"/>
              <a:gd name="connsiteY36" fmla="*/ 5173621 h 6858000"/>
              <a:gd name="connsiteX37" fmla="*/ 587473 w 1491612"/>
              <a:gd name="connsiteY37" fmla="*/ 5159961 h 6858000"/>
              <a:gd name="connsiteX38" fmla="*/ 594150 w 1491612"/>
              <a:gd name="connsiteY38" fmla="*/ 5144295 h 6858000"/>
              <a:gd name="connsiteX39" fmla="*/ 591083 w 1491612"/>
              <a:gd name="connsiteY39" fmla="*/ 5125185 h 6858000"/>
              <a:gd name="connsiteX40" fmla="*/ 597913 w 1491612"/>
              <a:gd name="connsiteY40" fmla="*/ 5121884 h 6858000"/>
              <a:gd name="connsiteX41" fmla="*/ 604949 w 1491612"/>
              <a:gd name="connsiteY41" fmla="*/ 5067850 h 6858000"/>
              <a:gd name="connsiteX42" fmla="*/ 607680 w 1491612"/>
              <a:gd name="connsiteY42" fmla="*/ 5060861 h 6858000"/>
              <a:gd name="connsiteX43" fmla="*/ 604384 w 1491612"/>
              <a:gd name="connsiteY43" fmla="*/ 5034192 h 6858000"/>
              <a:gd name="connsiteX44" fmla="*/ 605938 w 1491612"/>
              <a:gd name="connsiteY44" fmla="*/ 4993030 h 6858000"/>
              <a:gd name="connsiteX45" fmla="*/ 612847 w 1491612"/>
              <a:gd name="connsiteY45" fmla="*/ 4946844 h 6858000"/>
              <a:gd name="connsiteX46" fmla="*/ 608703 w 1491612"/>
              <a:gd name="connsiteY46" fmla="*/ 4932692 h 6858000"/>
              <a:gd name="connsiteX47" fmla="*/ 624106 w 1491612"/>
              <a:gd name="connsiteY47" fmla="*/ 4858827 h 6858000"/>
              <a:gd name="connsiteX48" fmla="*/ 630009 w 1491612"/>
              <a:gd name="connsiteY48" fmla="*/ 4821170 h 6858000"/>
              <a:gd name="connsiteX49" fmla="*/ 634742 w 1491612"/>
              <a:gd name="connsiteY49" fmla="*/ 4780965 h 6858000"/>
              <a:gd name="connsiteX50" fmla="*/ 636035 w 1491612"/>
              <a:gd name="connsiteY50" fmla="*/ 4750867 h 6858000"/>
              <a:gd name="connsiteX51" fmla="*/ 633842 w 1491612"/>
              <a:gd name="connsiteY51" fmla="*/ 4690749 h 6858000"/>
              <a:gd name="connsiteX52" fmla="*/ 629322 w 1491612"/>
              <a:gd name="connsiteY52" fmla="*/ 4584173 h 6858000"/>
              <a:gd name="connsiteX53" fmla="*/ 624405 w 1491612"/>
              <a:gd name="connsiteY53" fmla="*/ 4444346 h 6858000"/>
              <a:gd name="connsiteX54" fmla="*/ 620970 w 1491612"/>
              <a:gd name="connsiteY54" fmla="*/ 4375228 h 6858000"/>
              <a:gd name="connsiteX55" fmla="*/ 601623 w 1491612"/>
              <a:gd name="connsiteY55" fmla="*/ 4214165 h 6858000"/>
              <a:gd name="connsiteX56" fmla="*/ 605696 w 1491612"/>
              <a:gd name="connsiteY56" fmla="*/ 4090296 h 6858000"/>
              <a:gd name="connsiteX57" fmla="*/ 590952 w 1491612"/>
              <a:gd name="connsiteY57" fmla="*/ 4033999 h 6858000"/>
              <a:gd name="connsiteX58" fmla="*/ 592101 w 1491612"/>
              <a:gd name="connsiteY58" fmla="*/ 4031933 h 6858000"/>
              <a:gd name="connsiteX59" fmla="*/ 590677 w 1491612"/>
              <a:gd name="connsiteY59" fmla="*/ 4013953 h 6858000"/>
              <a:gd name="connsiteX60" fmla="*/ 576972 w 1491612"/>
              <a:gd name="connsiteY60" fmla="*/ 3974753 h 6858000"/>
              <a:gd name="connsiteX61" fmla="*/ 578570 w 1491612"/>
              <a:gd name="connsiteY61" fmla="*/ 3969950 h 6858000"/>
              <a:gd name="connsiteX62" fmla="*/ 571992 w 1491612"/>
              <a:gd name="connsiteY62" fmla="*/ 3933779 h 6858000"/>
              <a:gd name="connsiteX63" fmla="*/ 573323 w 1491612"/>
              <a:gd name="connsiteY63" fmla="*/ 3933093 h 6858000"/>
              <a:gd name="connsiteX64" fmla="*/ 577677 w 1491612"/>
              <a:gd name="connsiteY64" fmla="*/ 3922082 h 6858000"/>
              <a:gd name="connsiteX65" fmla="*/ 582755 w 1491612"/>
              <a:gd name="connsiteY65" fmla="*/ 3901461 h 6858000"/>
              <a:gd name="connsiteX66" fmla="*/ 605349 w 1491612"/>
              <a:gd name="connsiteY66" fmla="*/ 3813873 h 6858000"/>
              <a:gd name="connsiteX67" fmla="*/ 604774 w 1491612"/>
              <a:gd name="connsiteY67" fmla="*/ 3806161 h 6858000"/>
              <a:gd name="connsiteX68" fmla="*/ 605081 w 1491612"/>
              <a:gd name="connsiteY68" fmla="*/ 3805957 h 6858000"/>
              <a:gd name="connsiteX69" fmla="*/ 605108 w 1491612"/>
              <a:gd name="connsiteY69" fmla="*/ 3797724 h 6858000"/>
              <a:gd name="connsiteX70" fmla="*/ 603723 w 1491612"/>
              <a:gd name="connsiteY70" fmla="*/ 3792098 h 6858000"/>
              <a:gd name="connsiteX71" fmla="*/ 602607 w 1491612"/>
              <a:gd name="connsiteY71" fmla="*/ 3777135 h 6858000"/>
              <a:gd name="connsiteX72" fmla="*/ 604340 w 1491612"/>
              <a:gd name="connsiteY72" fmla="*/ 3771656 h 6858000"/>
              <a:gd name="connsiteX73" fmla="*/ 608083 w 1491612"/>
              <a:gd name="connsiteY73" fmla="*/ 3769007 h 6858000"/>
              <a:gd name="connsiteX74" fmla="*/ 607549 w 1491612"/>
              <a:gd name="connsiteY74" fmla="*/ 3767709 h 6858000"/>
              <a:gd name="connsiteX75" fmla="*/ 616245 w 1491612"/>
              <a:gd name="connsiteY75" fmla="*/ 3738082 h 6858000"/>
              <a:gd name="connsiteX76" fmla="*/ 623591 w 1491612"/>
              <a:gd name="connsiteY76" fmla="*/ 3673397 h 6858000"/>
              <a:gd name="connsiteX77" fmla="*/ 622887 w 1491612"/>
              <a:gd name="connsiteY77" fmla="*/ 3637109 h 6858000"/>
              <a:gd name="connsiteX78" fmla="*/ 626330 w 1491612"/>
              <a:gd name="connsiteY78" fmla="*/ 3536883 h 6858000"/>
              <a:gd name="connsiteX79" fmla="*/ 633868 w 1491612"/>
              <a:gd name="connsiteY79" fmla="*/ 3435652 h 6858000"/>
              <a:gd name="connsiteX80" fmla="*/ 635539 w 1491612"/>
              <a:gd name="connsiteY80" fmla="*/ 3307769 h 6858000"/>
              <a:gd name="connsiteX81" fmla="*/ 653102 w 1491612"/>
              <a:gd name="connsiteY81" fmla="*/ 3250522 h 6858000"/>
              <a:gd name="connsiteX82" fmla="*/ 653527 w 1491612"/>
              <a:gd name="connsiteY82" fmla="*/ 3229163 h 6858000"/>
              <a:gd name="connsiteX83" fmla="*/ 655350 w 1491612"/>
              <a:gd name="connsiteY83" fmla="*/ 3217217 h 6858000"/>
              <a:gd name="connsiteX84" fmla="*/ 642185 w 1491612"/>
              <a:gd name="connsiteY84" fmla="*/ 3183755 h 6858000"/>
              <a:gd name="connsiteX85" fmla="*/ 642686 w 1491612"/>
              <a:gd name="connsiteY85" fmla="*/ 3178642 h 6858000"/>
              <a:gd name="connsiteX86" fmla="*/ 630286 w 1491612"/>
              <a:gd name="connsiteY86" fmla="*/ 3158586 h 6858000"/>
              <a:gd name="connsiteX87" fmla="*/ 615471 w 1491612"/>
              <a:gd name="connsiteY87" fmla="*/ 3129034 h 6858000"/>
              <a:gd name="connsiteX88" fmla="*/ 616136 w 1491612"/>
              <a:gd name="connsiteY88" fmla="*/ 3126682 h 6858000"/>
              <a:gd name="connsiteX89" fmla="*/ 607004 w 1491612"/>
              <a:gd name="connsiteY89" fmla="*/ 3114519 h 6858000"/>
              <a:gd name="connsiteX90" fmla="*/ 593613 w 1491612"/>
              <a:gd name="connsiteY90" fmla="*/ 3106272 h 6858000"/>
              <a:gd name="connsiteX91" fmla="*/ 566343 w 1491612"/>
              <a:gd name="connsiteY91" fmla="*/ 2958185 h 6858000"/>
              <a:gd name="connsiteX92" fmla="*/ 508957 w 1491612"/>
              <a:gd name="connsiteY92" fmla="*/ 2762989 h 6858000"/>
              <a:gd name="connsiteX93" fmla="*/ 457875 w 1491612"/>
              <a:gd name="connsiteY93" fmla="*/ 2554718 h 6858000"/>
              <a:gd name="connsiteX94" fmla="*/ 437969 w 1491612"/>
              <a:gd name="connsiteY94" fmla="*/ 2485734 h 6858000"/>
              <a:gd name="connsiteX95" fmla="*/ 428692 w 1491612"/>
              <a:gd name="connsiteY95" fmla="*/ 2447068 h 6858000"/>
              <a:gd name="connsiteX96" fmla="*/ 415653 w 1491612"/>
              <a:gd name="connsiteY96" fmla="*/ 2425819 h 6858000"/>
              <a:gd name="connsiteX97" fmla="*/ 421652 w 1491612"/>
              <a:gd name="connsiteY97" fmla="*/ 2402874 h 6858000"/>
              <a:gd name="connsiteX98" fmla="*/ 424264 w 1491612"/>
              <a:gd name="connsiteY98" fmla="*/ 2381443 h 6858000"/>
              <a:gd name="connsiteX99" fmla="*/ 400593 w 1491612"/>
              <a:gd name="connsiteY99" fmla="*/ 2261920 h 6858000"/>
              <a:gd name="connsiteX100" fmla="*/ 390480 w 1491612"/>
              <a:gd name="connsiteY100" fmla="*/ 2195378 h 6858000"/>
              <a:gd name="connsiteX101" fmla="*/ 374697 w 1491612"/>
              <a:gd name="connsiteY101" fmla="*/ 2155135 h 6858000"/>
              <a:gd name="connsiteX102" fmla="*/ 372155 w 1491612"/>
              <a:gd name="connsiteY102" fmla="*/ 2118008 h 6858000"/>
              <a:gd name="connsiteX103" fmla="*/ 373148 w 1491612"/>
              <a:gd name="connsiteY103" fmla="*/ 2050531 h 6858000"/>
              <a:gd name="connsiteX104" fmla="*/ 364954 w 1491612"/>
              <a:gd name="connsiteY104" fmla="*/ 1963269 h 6858000"/>
              <a:gd name="connsiteX105" fmla="*/ 346132 w 1491612"/>
              <a:gd name="connsiteY105" fmla="*/ 1906352 h 6858000"/>
              <a:gd name="connsiteX106" fmla="*/ 322689 w 1491612"/>
              <a:gd name="connsiteY106" fmla="*/ 1861531 h 6858000"/>
              <a:gd name="connsiteX107" fmla="*/ 276488 w 1491612"/>
              <a:gd name="connsiteY107" fmla="*/ 1732919 h 6858000"/>
              <a:gd name="connsiteX108" fmla="*/ 248799 w 1491612"/>
              <a:gd name="connsiteY108" fmla="*/ 1663540 h 6858000"/>
              <a:gd name="connsiteX109" fmla="*/ 247925 w 1491612"/>
              <a:gd name="connsiteY109" fmla="*/ 1615777 h 6858000"/>
              <a:gd name="connsiteX110" fmla="*/ 228720 w 1491612"/>
              <a:gd name="connsiteY110" fmla="*/ 1563678 h 6858000"/>
              <a:gd name="connsiteX111" fmla="*/ 241800 w 1491612"/>
              <a:gd name="connsiteY111" fmla="*/ 1519474 h 6858000"/>
              <a:gd name="connsiteX112" fmla="*/ 234542 w 1491612"/>
              <a:gd name="connsiteY112" fmla="*/ 1477995 h 6858000"/>
              <a:gd name="connsiteX113" fmla="*/ 220627 w 1491612"/>
              <a:gd name="connsiteY113" fmla="*/ 1373769 h 6858000"/>
              <a:gd name="connsiteX114" fmla="*/ 228934 w 1491612"/>
              <a:gd name="connsiteY114" fmla="*/ 1307086 h 6858000"/>
              <a:gd name="connsiteX115" fmla="*/ 230122 w 1491612"/>
              <a:gd name="connsiteY115" fmla="*/ 1189033 h 6858000"/>
              <a:gd name="connsiteX116" fmla="*/ 234807 w 1491612"/>
              <a:gd name="connsiteY116" fmla="*/ 1168288 h 6858000"/>
              <a:gd name="connsiteX117" fmla="*/ 227089 w 1491612"/>
              <a:gd name="connsiteY117" fmla="*/ 1142577 h 6858000"/>
              <a:gd name="connsiteX118" fmla="*/ 216395 w 1491612"/>
              <a:gd name="connsiteY118" fmla="*/ 1088484 h 6858000"/>
              <a:gd name="connsiteX119" fmla="*/ 205131 w 1491612"/>
              <a:gd name="connsiteY119" fmla="*/ 1016103 h 6858000"/>
              <a:gd name="connsiteX120" fmla="*/ 206587 w 1491612"/>
              <a:gd name="connsiteY120" fmla="*/ 932283 h 6858000"/>
              <a:gd name="connsiteX121" fmla="*/ 208823 w 1491612"/>
              <a:gd name="connsiteY121" fmla="*/ 915925 h 6858000"/>
              <a:gd name="connsiteX122" fmla="*/ 201452 w 1491612"/>
              <a:gd name="connsiteY122" fmla="*/ 896999 h 6858000"/>
              <a:gd name="connsiteX123" fmla="*/ 170860 w 1491612"/>
              <a:gd name="connsiteY123" fmla="*/ 821517 h 6858000"/>
              <a:gd name="connsiteX124" fmla="*/ 149810 w 1491612"/>
              <a:gd name="connsiteY124" fmla="*/ 751353 h 6858000"/>
              <a:gd name="connsiteX125" fmla="*/ 149368 w 1491612"/>
              <a:gd name="connsiteY125" fmla="*/ 721230 h 6858000"/>
              <a:gd name="connsiteX126" fmla="*/ 135039 w 1491612"/>
              <a:gd name="connsiteY126" fmla="*/ 681659 h 6858000"/>
              <a:gd name="connsiteX127" fmla="*/ 120458 w 1491612"/>
              <a:gd name="connsiteY127" fmla="*/ 635218 h 6858000"/>
              <a:gd name="connsiteX128" fmla="*/ 125469 w 1491612"/>
              <a:gd name="connsiteY128" fmla="*/ 613763 h 6858000"/>
              <a:gd name="connsiteX129" fmla="*/ 111411 w 1491612"/>
              <a:gd name="connsiteY129" fmla="*/ 598582 h 6858000"/>
              <a:gd name="connsiteX130" fmla="*/ 111092 w 1491612"/>
              <a:gd name="connsiteY130" fmla="*/ 576846 h 6858000"/>
              <a:gd name="connsiteX131" fmla="*/ 90718 w 1491612"/>
              <a:gd name="connsiteY131" fmla="*/ 530055 h 6858000"/>
              <a:gd name="connsiteX132" fmla="*/ 89966 w 1491612"/>
              <a:gd name="connsiteY132" fmla="*/ 465389 h 6858000"/>
              <a:gd name="connsiteX133" fmla="*/ 72889 w 1491612"/>
              <a:gd name="connsiteY133" fmla="*/ 424699 h 6858000"/>
              <a:gd name="connsiteX134" fmla="*/ 73264 w 1491612"/>
              <a:gd name="connsiteY134" fmla="*/ 404917 h 6858000"/>
              <a:gd name="connsiteX135" fmla="*/ 53221 w 1491612"/>
              <a:gd name="connsiteY135" fmla="*/ 367211 h 6858000"/>
              <a:gd name="connsiteX136" fmla="*/ 19525 w 1491612"/>
              <a:gd name="connsiteY136" fmla="*/ 268519 h 6858000"/>
              <a:gd name="connsiteX137" fmla="*/ 7008 w 1491612"/>
              <a:gd name="connsiteY137" fmla="*/ 160886 h 6858000"/>
              <a:gd name="connsiteX138" fmla="*/ 2385 w 1491612"/>
              <a:gd name="connsiteY138" fmla="*/ 47336 h 6858000"/>
              <a:gd name="connsiteX139" fmla="*/ 164830 w 1491612"/>
              <a:gd name="connsiteY139" fmla="*/ 0 h 6858000"/>
              <a:gd name="connsiteX0" fmla="*/ 158408 w 1485190"/>
              <a:gd name="connsiteY0" fmla="*/ 0 h 6858000"/>
              <a:gd name="connsiteX1" fmla="*/ 1485190 w 1485190"/>
              <a:gd name="connsiteY1" fmla="*/ 0 h 6858000"/>
              <a:gd name="connsiteX2" fmla="*/ 1485190 w 1485190"/>
              <a:gd name="connsiteY2" fmla="*/ 6858000 h 6858000"/>
              <a:gd name="connsiteX3" fmla="*/ 221884 w 1485190"/>
              <a:gd name="connsiteY3" fmla="*/ 6857735 h 6858000"/>
              <a:gd name="connsiteX4" fmla="*/ 258477 w 1485190"/>
              <a:gd name="connsiteY4" fmla="*/ 6776847 h 6858000"/>
              <a:gd name="connsiteX5" fmla="*/ 269977 w 1485190"/>
              <a:gd name="connsiteY5" fmla="*/ 6737706 h 6858000"/>
              <a:gd name="connsiteX6" fmla="*/ 294716 w 1485190"/>
              <a:gd name="connsiteY6" fmla="*/ 6691589 h 6858000"/>
              <a:gd name="connsiteX7" fmla="*/ 272273 w 1485190"/>
              <a:gd name="connsiteY7" fmla="*/ 6659970 h 6858000"/>
              <a:gd name="connsiteX8" fmla="*/ 287364 w 1485190"/>
              <a:gd name="connsiteY8" fmla="*/ 6636211 h 6858000"/>
              <a:gd name="connsiteX9" fmla="*/ 304808 w 1485190"/>
              <a:gd name="connsiteY9" fmla="*/ 6594177 h 6858000"/>
              <a:gd name="connsiteX10" fmla="*/ 318848 w 1485190"/>
              <a:gd name="connsiteY10" fmla="*/ 6557575 h 6858000"/>
              <a:gd name="connsiteX11" fmla="*/ 371805 w 1485190"/>
              <a:gd name="connsiteY11" fmla="*/ 6492130 h 6858000"/>
              <a:gd name="connsiteX12" fmla="*/ 387492 w 1485190"/>
              <a:gd name="connsiteY12" fmla="*/ 6431610 h 6858000"/>
              <a:gd name="connsiteX13" fmla="*/ 431197 w 1485190"/>
              <a:gd name="connsiteY13" fmla="*/ 6379786 h 6858000"/>
              <a:gd name="connsiteX14" fmla="*/ 414420 w 1485190"/>
              <a:gd name="connsiteY14" fmla="*/ 6334727 h 6858000"/>
              <a:gd name="connsiteX15" fmla="*/ 391835 w 1485190"/>
              <a:gd name="connsiteY15" fmla="*/ 6313295 h 6858000"/>
              <a:gd name="connsiteX16" fmla="*/ 398999 w 1485190"/>
              <a:gd name="connsiteY16" fmla="*/ 6280046 h 6858000"/>
              <a:gd name="connsiteX17" fmla="*/ 381744 w 1485190"/>
              <a:gd name="connsiteY17" fmla="*/ 6270265 h 6858000"/>
              <a:gd name="connsiteX18" fmla="*/ 408772 w 1485190"/>
              <a:gd name="connsiteY18" fmla="*/ 6252834 h 6858000"/>
              <a:gd name="connsiteX19" fmla="*/ 386764 w 1485190"/>
              <a:gd name="connsiteY19" fmla="*/ 6202459 h 6858000"/>
              <a:gd name="connsiteX20" fmla="*/ 385562 w 1485190"/>
              <a:gd name="connsiteY20" fmla="*/ 6153037 h 6858000"/>
              <a:gd name="connsiteX21" fmla="*/ 400977 w 1485190"/>
              <a:gd name="connsiteY21" fmla="*/ 6078132 h 6858000"/>
              <a:gd name="connsiteX22" fmla="*/ 388364 w 1485190"/>
              <a:gd name="connsiteY22" fmla="*/ 6028119 h 6858000"/>
              <a:gd name="connsiteX23" fmla="*/ 373593 w 1485190"/>
              <a:gd name="connsiteY23" fmla="*/ 5926735 h 6858000"/>
              <a:gd name="connsiteX24" fmla="*/ 423105 w 1485190"/>
              <a:gd name="connsiteY24" fmla="*/ 5712857 h 6858000"/>
              <a:gd name="connsiteX25" fmla="*/ 402180 w 1485190"/>
              <a:gd name="connsiteY25" fmla="*/ 5676393 h 6858000"/>
              <a:gd name="connsiteX26" fmla="*/ 441772 w 1485190"/>
              <a:gd name="connsiteY26" fmla="*/ 5563435 h 6858000"/>
              <a:gd name="connsiteX27" fmla="*/ 488902 w 1485190"/>
              <a:gd name="connsiteY27" fmla="*/ 5437125 h 6858000"/>
              <a:gd name="connsiteX28" fmla="*/ 502470 w 1485190"/>
              <a:gd name="connsiteY28" fmla="*/ 5396260 h 6858000"/>
              <a:gd name="connsiteX29" fmla="*/ 518451 w 1485190"/>
              <a:gd name="connsiteY29" fmla="*/ 5330009 h 6858000"/>
              <a:gd name="connsiteX30" fmla="*/ 551944 w 1485190"/>
              <a:gd name="connsiteY30" fmla="*/ 5273739 h 6858000"/>
              <a:gd name="connsiteX31" fmla="*/ 561543 w 1485190"/>
              <a:gd name="connsiteY31" fmla="*/ 5241779 h 6858000"/>
              <a:gd name="connsiteX32" fmla="*/ 572769 w 1485190"/>
              <a:gd name="connsiteY32" fmla="*/ 5225268 h 6858000"/>
              <a:gd name="connsiteX33" fmla="*/ 573789 w 1485190"/>
              <a:gd name="connsiteY33" fmla="*/ 5217684 h 6858000"/>
              <a:gd name="connsiteX34" fmla="*/ 581130 w 1485190"/>
              <a:gd name="connsiteY34" fmla="*/ 5193377 h 6858000"/>
              <a:gd name="connsiteX35" fmla="*/ 584433 w 1485190"/>
              <a:gd name="connsiteY35" fmla="*/ 5179288 h 6858000"/>
              <a:gd name="connsiteX36" fmla="*/ 585417 w 1485190"/>
              <a:gd name="connsiteY36" fmla="*/ 5173621 h 6858000"/>
              <a:gd name="connsiteX37" fmla="*/ 581051 w 1485190"/>
              <a:gd name="connsiteY37" fmla="*/ 5159961 h 6858000"/>
              <a:gd name="connsiteX38" fmla="*/ 587728 w 1485190"/>
              <a:gd name="connsiteY38" fmla="*/ 5144295 h 6858000"/>
              <a:gd name="connsiteX39" fmla="*/ 584661 w 1485190"/>
              <a:gd name="connsiteY39" fmla="*/ 5125185 h 6858000"/>
              <a:gd name="connsiteX40" fmla="*/ 591491 w 1485190"/>
              <a:gd name="connsiteY40" fmla="*/ 5121884 h 6858000"/>
              <a:gd name="connsiteX41" fmla="*/ 598527 w 1485190"/>
              <a:gd name="connsiteY41" fmla="*/ 5067850 h 6858000"/>
              <a:gd name="connsiteX42" fmla="*/ 601258 w 1485190"/>
              <a:gd name="connsiteY42" fmla="*/ 5060861 h 6858000"/>
              <a:gd name="connsiteX43" fmla="*/ 597962 w 1485190"/>
              <a:gd name="connsiteY43" fmla="*/ 5034192 h 6858000"/>
              <a:gd name="connsiteX44" fmla="*/ 599516 w 1485190"/>
              <a:gd name="connsiteY44" fmla="*/ 4993030 h 6858000"/>
              <a:gd name="connsiteX45" fmla="*/ 606425 w 1485190"/>
              <a:gd name="connsiteY45" fmla="*/ 4946844 h 6858000"/>
              <a:gd name="connsiteX46" fmla="*/ 602281 w 1485190"/>
              <a:gd name="connsiteY46" fmla="*/ 4932692 h 6858000"/>
              <a:gd name="connsiteX47" fmla="*/ 617684 w 1485190"/>
              <a:gd name="connsiteY47" fmla="*/ 4858827 h 6858000"/>
              <a:gd name="connsiteX48" fmla="*/ 623587 w 1485190"/>
              <a:gd name="connsiteY48" fmla="*/ 4821170 h 6858000"/>
              <a:gd name="connsiteX49" fmla="*/ 628320 w 1485190"/>
              <a:gd name="connsiteY49" fmla="*/ 4780965 h 6858000"/>
              <a:gd name="connsiteX50" fmla="*/ 629613 w 1485190"/>
              <a:gd name="connsiteY50" fmla="*/ 4750867 h 6858000"/>
              <a:gd name="connsiteX51" fmla="*/ 627420 w 1485190"/>
              <a:gd name="connsiteY51" fmla="*/ 4690749 h 6858000"/>
              <a:gd name="connsiteX52" fmla="*/ 622900 w 1485190"/>
              <a:gd name="connsiteY52" fmla="*/ 4584173 h 6858000"/>
              <a:gd name="connsiteX53" fmla="*/ 617983 w 1485190"/>
              <a:gd name="connsiteY53" fmla="*/ 4444346 h 6858000"/>
              <a:gd name="connsiteX54" fmla="*/ 614548 w 1485190"/>
              <a:gd name="connsiteY54" fmla="*/ 4375228 h 6858000"/>
              <a:gd name="connsiteX55" fmla="*/ 595201 w 1485190"/>
              <a:gd name="connsiteY55" fmla="*/ 4214165 h 6858000"/>
              <a:gd name="connsiteX56" fmla="*/ 599274 w 1485190"/>
              <a:gd name="connsiteY56" fmla="*/ 4090296 h 6858000"/>
              <a:gd name="connsiteX57" fmla="*/ 584530 w 1485190"/>
              <a:gd name="connsiteY57" fmla="*/ 4033999 h 6858000"/>
              <a:gd name="connsiteX58" fmla="*/ 585679 w 1485190"/>
              <a:gd name="connsiteY58" fmla="*/ 4031933 h 6858000"/>
              <a:gd name="connsiteX59" fmla="*/ 584255 w 1485190"/>
              <a:gd name="connsiteY59" fmla="*/ 4013953 h 6858000"/>
              <a:gd name="connsiteX60" fmla="*/ 570550 w 1485190"/>
              <a:gd name="connsiteY60" fmla="*/ 3974753 h 6858000"/>
              <a:gd name="connsiteX61" fmla="*/ 572148 w 1485190"/>
              <a:gd name="connsiteY61" fmla="*/ 3969950 h 6858000"/>
              <a:gd name="connsiteX62" fmla="*/ 565570 w 1485190"/>
              <a:gd name="connsiteY62" fmla="*/ 3933779 h 6858000"/>
              <a:gd name="connsiteX63" fmla="*/ 566901 w 1485190"/>
              <a:gd name="connsiteY63" fmla="*/ 3933093 h 6858000"/>
              <a:gd name="connsiteX64" fmla="*/ 571255 w 1485190"/>
              <a:gd name="connsiteY64" fmla="*/ 3922082 h 6858000"/>
              <a:gd name="connsiteX65" fmla="*/ 576333 w 1485190"/>
              <a:gd name="connsiteY65" fmla="*/ 3901461 h 6858000"/>
              <a:gd name="connsiteX66" fmla="*/ 598927 w 1485190"/>
              <a:gd name="connsiteY66" fmla="*/ 3813873 h 6858000"/>
              <a:gd name="connsiteX67" fmla="*/ 598352 w 1485190"/>
              <a:gd name="connsiteY67" fmla="*/ 3806161 h 6858000"/>
              <a:gd name="connsiteX68" fmla="*/ 598659 w 1485190"/>
              <a:gd name="connsiteY68" fmla="*/ 3805957 h 6858000"/>
              <a:gd name="connsiteX69" fmla="*/ 598686 w 1485190"/>
              <a:gd name="connsiteY69" fmla="*/ 3797724 h 6858000"/>
              <a:gd name="connsiteX70" fmla="*/ 597301 w 1485190"/>
              <a:gd name="connsiteY70" fmla="*/ 3792098 h 6858000"/>
              <a:gd name="connsiteX71" fmla="*/ 596185 w 1485190"/>
              <a:gd name="connsiteY71" fmla="*/ 3777135 h 6858000"/>
              <a:gd name="connsiteX72" fmla="*/ 597918 w 1485190"/>
              <a:gd name="connsiteY72" fmla="*/ 3771656 h 6858000"/>
              <a:gd name="connsiteX73" fmla="*/ 601661 w 1485190"/>
              <a:gd name="connsiteY73" fmla="*/ 3769007 h 6858000"/>
              <a:gd name="connsiteX74" fmla="*/ 601127 w 1485190"/>
              <a:gd name="connsiteY74" fmla="*/ 3767709 h 6858000"/>
              <a:gd name="connsiteX75" fmla="*/ 609823 w 1485190"/>
              <a:gd name="connsiteY75" fmla="*/ 3738082 h 6858000"/>
              <a:gd name="connsiteX76" fmla="*/ 617169 w 1485190"/>
              <a:gd name="connsiteY76" fmla="*/ 3673397 h 6858000"/>
              <a:gd name="connsiteX77" fmla="*/ 616465 w 1485190"/>
              <a:gd name="connsiteY77" fmla="*/ 3637109 h 6858000"/>
              <a:gd name="connsiteX78" fmla="*/ 619908 w 1485190"/>
              <a:gd name="connsiteY78" fmla="*/ 3536883 h 6858000"/>
              <a:gd name="connsiteX79" fmla="*/ 627446 w 1485190"/>
              <a:gd name="connsiteY79" fmla="*/ 3435652 h 6858000"/>
              <a:gd name="connsiteX80" fmla="*/ 629117 w 1485190"/>
              <a:gd name="connsiteY80" fmla="*/ 3307769 h 6858000"/>
              <a:gd name="connsiteX81" fmla="*/ 646680 w 1485190"/>
              <a:gd name="connsiteY81" fmla="*/ 3250522 h 6858000"/>
              <a:gd name="connsiteX82" fmla="*/ 647105 w 1485190"/>
              <a:gd name="connsiteY82" fmla="*/ 3229163 h 6858000"/>
              <a:gd name="connsiteX83" fmla="*/ 648928 w 1485190"/>
              <a:gd name="connsiteY83" fmla="*/ 3217217 h 6858000"/>
              <a:gd name="connsiteX84" fmla="*/ 635763 w 1485190"/>
              <a:gd name="connsiteY84" fmla="*/ 3183755 h 6858000"/>
              <a:gd name="connsiteX85" fmla="*/ 636264 w 1485190"/>
              <a:gd name="connsiteY85" fmla="*/ 3178642 h 6858000"/>
              <a:gd name="connsiteX86" fmla="*/ 623864 w 1485190"/>
              <a:gd name="connsiteY86" fmla="*/ 3158586 h 6858000"/>
              <a:gd name="connsiteX87" fmla="*/ 609049 w 1485190"/>
              <a:gd name="connsiteY87" fmla="*/ 3129034 h 6858000"/>
              <a:gd name="connsiteX88" fmla="*/ 609714 w 1485190"/>
              <a:gd name="connsiteY88" fmla="*/ 3126682 h 6858000"/>
              <a:gd name="connsiteX89" fmla="*/ 600582 w 1485190"/>
              <a:gd name="connsiteY89" fmla="*/ 3114519 h 6858000"/>
              <a:gd name="connsiteX90" fmla="*/ 587191 w 1485190"/>
              <a:gd name="connsiteY90" fmla="*/ 3106272 h 6858000"/>
              <a:gd name="connsiteX91" fmla="*/ 559921 w 1485190"/>
              <a:gd name="connsiteY91" fmla="*/ 2958185 h 6858000"/>
              <a:gd name="connsiteX92" fmla="*/ 502535 w 1485190"/>
              <a:gd name="connsiteY92" fmla="*/ 2762989 h 6858000"/>
              <a:gd name="connsiteX93" fmla="*/ 451453 w 1485190"/>
              <a:gd name="connsiteY93" fmla="*/ 2554718 h 6858000"/>
              <a:gd name="connsiteX94" fmla="*/ 431547 w 1485190"/>
              <a:gd name="connsiteY94" fmla="*/ 2485734 h 6858000"/>
              <a:gd name="connsiteX95" fmla="*/ 422270 w 1485190"/>
              <a:gd name="connsiteY95" fmla="*/ 2447068 h 6858000"/>
              <a:gd name="connsiteX96" fmla="*/ 409231 w 1485190"/>
              <a:gd name="connsiteY96" fmla="*/ 2425819 h 6858000"/>
              <a:gd name="connsiteX97" fmla="*/ 415230 w 1485190"/>
              <a:gd name="connsiteY97" fmla="*/ 2402874 h 6858000"/>
              <a:gd name="connsiteX98" fmla="*/ 417842 w 1485190"/>
              <a:gd name="connsiteY98" fmla="*/ 2381443 h 6858000"/>
              <a:gd name="connsiteX99" fmla="*/ 394171 w 1485190"/>
              <a:gd name="connsiteY99" fmla="*/ 2261920 h 6858000"/>
              <a:gd name="connsiteX100" fmla="*/ 384058 w 1485190"/>
              <a:gd name="connsiteY100" fmla="*/ 2195378 h 6858000"/>
              <a:gd name="connsiteX101" fmla="*/ 368275 w 1485190"/>
              <a:gd name="connsiteY101" fmla="*/ 2155135 h 6858000"/>
              <a:gd name="connsiteX102" fmla="*/ 365733 w 1485190"/>
              <a:gd name="connsiteY102" fmla="*/ 2118008 h 6858000"/>
              <a:gd name="connsiteX103" fmla="*/ 366726 w 1485190"/>
              <a:gd name="connsiteY103" fmla="*/ 2050531 h 6858000"/>
              <a:gd name="connsiteX104" fmla="*/ 358532 w 1485190"/>
              <a:gd name="connsiteY104" fmla="*/ 1963269 h 6858000"/>
              <a:gd name="connsiteX105" fmla="*/ 339710 w 1485190"/>
              <a:gd name="connsiteY105" fmla="*/ 1906352 h 6858000"/>
              <a:gd name="connsiteX106" fmla="*/ 316267 w 1485190"/>
              <a:gd name="connsiteY106" fmla="*/ 1861531 h 6858000"/>
              <a:gd name="connsiteX107" fmla="*/ 270066 w 1485190"/>
              <a:gd name="connsiteY107" fmla="*/ 1732919 h 6858000"/>
              <a:gd name="connsiteX108" fmla="*/ 242377 w 1485190"/>
              <a:gd name="connsiteY108" fmla="*/ 1663540 h 6858000"/>
              <a:gd name="connsiteX109" fmla="*/ 241503 w 1485190"/>
              <a:gd name="connsiteY109" fmla="*/ 1615777 h 6858000"/>
              <a:gd name="connsiteX110" fmla="*/ 222298 w 1485190"/>
              <a:gd name="connsiteY110" fmla="*/ 1563678 h 6858000"/>
              <a:gd name="connsiteX111" fmla="*/ 235378 w 1485190"/>
              <a:gd name="connsiteY111" fmla="*/ 1519474 h 6858000"/>
              <a:gd name="connsiteX112" fmla="*/ 228120 w 1485190"/>
              <a:gd name="connsiteY112" fmla="*/ 1477995 h 6858000"/>
              <a:gd name="connsiteX113" fmla="*/ 214205 w 1485190"/>
              <a:gd name="connsiteY113" fmla="*/ 1373769 h 6858000"/>
              <a:gd name="connsiteX114" fmla="*/ 222512 w 1485190"/>
              <a:gd name="connsiteY114" fmla="*/ 1307086 h 6858000"/>
              <a:gd name="connsiteX115" fmla="*/ 223700 w 1485190"/>
              <a:gd name="connsiteY115" fmla="*/ 1189033 h 6858000"/>
              <a:gd name="connsiteX116" fmla="*/ 228385 w 1485190"/>
              <a:gd name="connsiteY116" fmla="*/ 1168288 h 6858000"/>
              <a:gd name="connsiteX117" fmla="*/ 220667 w 1485190"/>
              <a:gd name="connsiteY117" fmla="*/ 1142577 h 6858000"/>
              <a:gd name="connsiteX118" fmla="*/ 209973 w 1485190"/>
              <a:gd name="connsiteY118" fmla="*/ 1088484 h 6858000"/>
              <a:gd name="connsiteX119" fmla="*/ 198709 w 1485190"/>
              <a:gd name="connsiteY119" fmla="*/ 1016103 h 6858000"/>
              <a:gd name="connsiteX120" fmla="*/ 200165 w 1485190"/>
              <a:gd name="connsiteY120" fmla="*/ 932283 h 6858000"/>
              <a:gd name="connsiteX121" fmla="*/ 202401 w 1485190"/>
              <a:gd name="connsiteY121" fmla="*/ 915925 h 6858000"/>
              <a:gd name="connsiteX122" fmla="*/ 195030 w 1485190"/>
              <a:gd name="connsiteY122" fmla="*/ 896999 h 6858000"/>
              <a:gd name="connsiteX123" fmla="*/ 164438 w 1485190"/>
              <a:gd name="connsiteY123" fmla="*/ 821517 h 6858000"/>
              <a:gd name="connsiteX124" fmla="*/ 143388 w 1485190"/>
              <a:gd name="connsiteY124" fmla="*/ 751353 h 6858000"/>
              <a:gd name="connsiteX125" fmla="*/ 142946 w 1485190"/>
              <a:gd name="connsiteY125" fmla="*/ 721230 h 6858000"/>
              <a:gd name="connsiteX126" fmla="*/ 128617 w 1485190"/>
              <a:gd name="connsiteY126" fmla="*/ 681659 h 6858000"/>
              <a:gd name="connsiteX127" fmla="*/ 114036 w 1485190"/>
              <a:gd name="connsiteY127" fmla="*/ 635218 h 6858000"/>
              <a:gd name="connsiteX128" fmla="*/ 119047 w 1485190"/>
              <a:gd name="connsiteY128" fmla="*/ 613763 h 6858000"/>
              <a:gd name="connsiteX129" fmla="*/ 104989 w 1485190"/>
              <a:gd name="connsiteY129" fmla="*/ 598582 h 6858000"/>
              <a:gd name="connsiteX130" fmla="*/ 104670 w 1485190"/>
              <a:gd name="connsiteY130" fmla="*/ 576846 h 6858000"/>
              <a:gd name="connsiteX131" fmla="*/ 84296 w 1485190"/>
              <a:gd name="connsiteY131" fmla="*/ 530055 h 6858000"/>
              <a:gd name="connsiteX132" fmla="*/ 83544 w 1485190"/>
              <a:gd name="connsiteY132" fmla="*/ 465389 h 6858000"/>
              <a:gd name="connsiteX133" fmla="*/ 66467 w 1485190"/>
              <a:gd name="connsiteY133" fmla="*/ 424699 h 6858000"/>
              <a:gd name="connsiteX134" fmla="*/ 66842 w 1485190"/>
              <a:gd name="connsiteY134" fmla="*/ 404917 h 6858000"/>
              <a:gd name="connsiteX135" fmla="*/ 46799 w 1485190"/>
              <a:gd name="connsiteY135" fmla="*/ 367211 h 6858000"/>
              <a:gd name="connsiteX136" fmla="*/ 13103 w 1485190"/>
              <a:gd name="connsiteY136" fmla="*/ 268519 h 6858000"/>
              <a:gd name="connsiteX137" fmla="*/ 586 w 1485190"/>
              <a:gd name="connsiteY137" fmla="*/ 160886 h 6858000"/>
              <a:gd name="connsiteX138" fmla="*/ 198854 w 1485190"/>
              <a:gd name="connsiteY138" fmla="*/ 55288 h 6858000"/>
              <a:gd name="connsiteX139" fmla="*/ 158408 w 1485190"/>
              <a:gd name="connsiteY139" fmla="*/ 0 h 6858000"/>
              <a:gd name="connsiteX0" fmla="*/ 145305 w 1472087"/>
              <a:gd name="connsiteY0" fmla="*/ 0 h 6858000"/>
              <a:gd name="connsiteX1" fmla="*/ 1472087 w 1472087"/>
              <a:gd name="connsiteY1" fmla="*/ 0 h 6858000"/>
              <a:gd name="connsiteX2" fmla="*/ 1472087 w 1472087"/>
              <a:gd name="connsiteY2" fmla="*/ 6858000 h 6858000"/>
              <a:gd name="connsiteX3" fmla="*/ 208781 w 1472087"/>
              <a:gd name="connsiteY3" fmla="*/ 6857735 h 6858000"/>
              <a:gd name="connsiteX4" fmla="*/ 245374 w 1472087"/>
              <a:gd name="connsiteY4" fmla="*/ 6776847 h 6858000"/>
              <a:gd name="connsiteX5" fmla="*/ 256874 w 1472087"/>
              <a:gd name="connsiteY5" fmla="*/ 6737706 h 6858000"/>
              <a:gd name="connsiteX6" fmla="*/ 281613 w 1472087"/>
              <a:gd name="connsiteY6" fmla="*/ 6691589 h 6858000"/>
              <a:gd name="connsiteX7" fmla="*/ 259170 w 1472087"/>
              <a:gd name="connsiteY7" fmla="*/ 6659970 h 6858000"/>
              <a:gd name="connsiteX8" fmla="*/ 274261 w 1472087"/>
              <a:gd name="connsiteY8" fmla="*/ 6636211 h 6858000"/>
              <a:gd name="connsiteX9" fmla="*/ 291705 w 1472087"/>
              <a:gd name="connsiteY9" fmla="*/ 6594177 h 6858000"/>
              <a:gd name="connsiteX10" fmla="*/ 305745 w 1472087"/>
              <a:gd name="connsiteY10" fmla="*/ 6557575 h 6858000"/>
              <a:gd name="connsiteX11" fmla="*/ 358702 w 1472087"/>
              <a:gd name="connsiteY11" fmla="*/ 6492130 h 6858000"/>
              <a:gd name="connsiteX12" fmla="*/ 374389 w 1472087"/>
              <a:gd name="connsiteY12" fmla="*/ 6431610 h 6858000"/>
              <a:gd name="connsiteX13" fmla="*/ 418094 w 1472087"/>
              <a:gd name="connsiteY13" fmla="*/ 6379786 h 6858000"/>
              <a:gd name="connsiteX14" fmla="*/ 401317 w 1472087"/>
              <a:gd name="connsiteY14" fmla="*/ 6334727 h 6858000"/>
              <a:gd name="connsiteX15" fmla="*/ 378732 w 1472087"/>
              <a:gd name="connsiteY15" fmla="*/ 6313295 h 6858000"/>
              <a:gd name="connsiteX16" fmla="*/ 385896 w 1472087"/>
              <a:gd name="connsiteY16" fmla="*/ 6280046 h 6858000"/>
              <a:gd name="connsiteX17" fmla="*/ 368641 w 1472087"/>
              <a:gd name="connsiteY17" fmla="*/ 6270265 h 6858000"/>
              <a:gd name="connsiteX18" fmla="*/ 395669 w 1472087"/>
              <a:gd name="connsiteY18" fmla="*/ 6252834 h 6858000"/>
              <a:gd name="connsiteX19" fmla="*/ 373661 w 1472087"/>
              <a:gd name="connsiteY19" fmla="*/ 6202459 h 6858000"/>
              <a:gd name="connsiteX20" fmla="*/ 372459 w 1472087"/>
              <a:gd name="connsiteY20" fmla="*/ 6153037 h 6858000"/>
              <a:gd name="connsiteX21" fmla="*/ 387874 w 1472087"/>
              <a:gd name="connsiteY21" fmla="*/ 6078132 h 6858000"/>
              <a:gd name="connsiteX22" fmla="*/ 375261 w 1472087"/>
              <a:gd name="connsiteY22" fmla="*/ 6028119 h 6858000"/>
              <a:gd name="connsiteX23" fmla="*/ 360490 w 1472087"/>
              <a:gd name="connsiteY23" fmla="*/ 5926735 h 6858000"/>
              <a:gd name="connsiteX24" fmla="*/ 410002 w 1472087"/>
              <a:gd name="connsiteY24" fmla="*/ 5712857 h 6858000"/>
              <a:gd name="connsiteX25" fmla="*/ 389077 w 1472087"/>
              <a:gd name="connsiteY25" fmla="*/ 5676393 h 6858000"/>
              <a:gd name="connsiteX26" fmla="*/ 428669 w 1472087"/>
              <a:gd name="connsiteY26" fmla="*/ 5563435 h 6858000"/>
              <a:gd name="connsiteX27" fmla="*/ 475799 w 1472087"/>
              <a:gd name="connsiteY27" fmla="*/ 5437125 h 6858000"/>
              <a:gd name="connsiteX28" fmla="*/ 489367 w 1472087"/>
              <a:gd name="connsiteY28" fmla="*/ 5396260 h 6858000"/>
              <a:gd name="connsiteX29" fmla="*/ 505348 w 1472087"/>
              <a:gd name="connsiteY29" fmla="*/ 5330009 h 6858000"/>
              <a:gd name="connsiteX30" fmla="*/ 538841 w 1472087"/>
              <a:gd name="connsiteY30" fmla="*/ 5273739 h 6858000"/>
              <a:gd name="connsiteX31" fmla="*/ 548440 w 1472087"/>
              <a:gd name="connsiteY31" fmla="*/ 5241779 h 6858000"/>
              <a:gd name="connsiteX32" fmla="*/ 559666 w 1472087"/>
              <a:gd name="connsiteY32" fmla="*/ 5225268 h 6858000"/>
              <a:gd name="connsiteX33" fmla="*/ 560686 w 1472087"/>
              <a:gd name="connsiteY33" fmla="*/ 5217684 h 6858000"/>
              <a:gd name="connsiteX34" fmla="*/ 568027 w 1472087"/>
              <a:gd name="connsiteY34" fmla="*/ 5193377 h 6858000"/>
              <a:gd name="connsiteX35" fmla="*/ 571330 w 1472087"/>
              <a:gd name="connsiteY35" fmla="*/ 5179288 h 6858000"/>
              <a:gd name="connsiteX36" fmla="*/ 572314 w 1472087"/>
              <a:gd name="connsiteY36" fmla="*/ 5173621 h 6858000"/>
              <a:gd name="connsiteX37" fmla="*/ 567948 w 1472087"/>
              <a:gd name="connsiteY37" fmla="*/ 5159961 h 6858000"/>
              <a:gd name="connsiteX38" fmla="*/ 574625 w 1472087"/>
              <a:gd name="connsiteY38" fmla="*/ 5144295 h 6858000"/>
              <a:gd name="connsiteX39" fmla="*/ 571558 w 1472087"/>
              <a:gd name="connsiteY39" fmla="*/ 5125185 h 6858000"/>
              <a:gd name="connsiteX40" fmla="*/ 578388 w 1472087"/>
              <a:gd name="connsiteY40" fmla="*/ 5121884 h 6858000"/>
              <a:gd name="connsiteX41" fmla="*/ 585424 w 1472087"/>
              <a:gd name="connsiteY41" fmla="*/ 5067850 h 6858000"/>
              <a:gd name="connsiteX42" fmla="*/ 588155 w 1472087"/>
              <a:gd name="connsiteY42" fmla="*/ 5060861 h 6858000"/>
              <a:gd name="connsiteX43" fmla="*/ 584859 w 1472087"/>
              <a:gd name="connsiteY43" fmla="*/ 5034192 h 6858000"/>
              <a:gd name="connsiteX44" fmla="*/ 586413 w 1472087"/>
              <a:gd name="connsiteY44" fmla="*/ 4993030 h 6858000"/>
              <a:gd name="connsiteX45" fmla="*/ 593322 w 1472087"/>
              <a:gd name="connsiteY45" fmla="*/ 4946844 h 6858000"/>
              <a:gd name="connsiteX46" fmla="*/ 589178 w 1472087"/>
              <a:gd name="connsiteY46" fmla="*/ 4932692 h 6858000"/>
              <a:gd name="connsiteX47" fmla="*/ 604581 w 1472087"/>
              <a:gd name="connsiteY47" fmla="*/ 4858827 h 6858000"/>
              <a:gd name="connsiteX48" fmla="*/ 610484 w 1472087"/>
              <a:gd name="connsiteY48" fmla="*/ 4821170 h 6858000"/>
              <a:gd name="connsiteX49" fmla="*/ 615217 w 1472087"/>
              <a:gd name="connsiteY49" fmla="*/ 4780965 h 6858000"/>
              <a:gd name="connsiteX50" fmla="*/ 616510 w 1472087"/>
              <a:gd name="connsiteY50" fmla="*/ 4750867 h 6858000"/>
              <a:gd name="connsiteX51" fmla="*/ 614317 w 1472087"/>
              <a:gd name="connsiteY51" fmla="*/ 4690749 h 6858000"/>
              <a:gd name="connsiteX52" fmla="*/ 609797 w 1472087"/>
              <a:gd name="connsiteY52" fmla="*/ 4584173 h 6858000"/>
              <a:gd name="connsiteX53" fmla="*/ 604880 w 1472087"/>
              <a:gd name="connsiteY53" fmla="*/ 4444346 h 6858000"/>
              <a:gd name="connsiteX54" fmla="*/ 601445 w 1472087"/>
              <a:gd name="connsiteY54" fmla="*/ 4375228 h 6858000"/>
              <a:gd name="connsiteX55" fmla="*/ 582098 w 1472087"/>
              <a:gd name="connsiteY55" fmla="*/ 4214165 h 6858000"/>
              <a:gd name="connsiteX56" fmla="*/ 586171 w 1472087"/>
              <a:gd name="connsiteY56" fmla="*/ 4090296 h 6858000"/>
              <a:gd name="connsiteX57" fmla="*/ 571427 w 1472087"/>
              <a:gd name="connsiteY57" fmla="*/ 4033999 h 6858000"/>
              <a:gd name="connsiteX58" fmla="*/ 572576 w 1472087"/>
              <a:gd name="connsiteY58" fmla="*/ 4031933 h 6858000"/>
              <a:gd name="connsiteX59" fmla="*/ 571152 w 1472087"/>
              <a:gd name="connsiteY59" fmla="*/ 4013953 h 6858000"/>
              <a:gd name="connsiteX60" fmla="*/ 557447 w 1472087"/>
              <a:gd name="connsiteY60" fmla="*/ 3974753 h 6858000"/>
              <a:gd name="connsiteX61" fmla="*/ 559045 w 1472087"/>
              <a:gd name="connsiteY61" fmla="*/ 3969950 h 6858000"/>
              <a:gd name="connsiteX62" fmla="*/ 552467 w 1472087"/>
              <a:gd name="connsiteY62" fmla="*/ 3933779 h 6858000"/>
              <a:gd name="connsiteX63" fmla="*/ 553798 w 1472087"/>
              <a:gd name="connsiteY63" fmla="*/ 3933093 h 6858000"/>
              <a:gd name="connsiteX64" fmla="*/ 558152 w 1472087"/>
              <a:gd name="connsiteY64" fmla="*/ 3922082 h 6858000"/>
              <a:gd name="connsiteX65" fmla="*/ 563230 w 1472087"/>
              <a:gd name="connsiteY65" fmla="*/ 3901461 h 6858000"/>
              <a:gd name="connsiteX66" fmla="*/ 585824 w 1472087"/>
              <a:gd name="connsiteY66" fmla="*/ 3813873 h 6858000"/>
              <a:gd name="connsiteX67" fmla="*/ 585249 w 1472087"/>
              <a:gd name="connsiteY67" fmla="*/ 3806161 h 6858000"/>
              <a:gd name="connsiteX68" fmla="*/ 585556 w 1472087"/>
              <a:gd name="connsiteY68" fmla="*/ 3805957 h 6858000"/>
              <a:gd name="connsiteX69" fmla="*/ 585583 w 1472087"/>
              <a:gd name="connsiteY69" fmla="*/ 3797724 h 6858000"/>
              <a:gd name="connsiteX70" fmla="*/ 584198 w 1472087"/>
              <a:gd name="connsiteY70" fmla="*/ 3792098 h 6858000"/>
              <a:gd name="connsiteX71" fmla="*/ 583082 w 1472087"/>
              <a:gd name="connsiteY71" fmla="*/ 3777135 h 6858000"/>
              <a:gd name="connsiteX72" fmla="*/ 584815 w 1472087"/>
              <a:gd name="connsiteY72" fmla="*/ 3771656 h 6858000"/>
              <a:gd name="connsiteX73" fmla="*/ 588558 w 1472087"/>
              <a:gd name="connsiteY73" fmla="*/ 3769007 h 6858000"/>
              <a:gd name="connsiteX74" fmla="*/ 588024 w 1472087"/>
              <a:gd name="connsiteY74" fmla="*/ 3767709 h 6858000"/>
              <a:gd name="connsiteX75" fmla="*/ 596720 w 1472087"/>
              <a:gd name="connsiteY75" fmla="*/ 3738082 h 6858000"/>
              <a:gd name="connsiteX76" fmla="*/ 604066 w 1472087"/>
              <a:gd name="connsiteY76" fmla="*/ 3673397 h 6858000"/>
              <a:gd name="connsiteX77" fmla="*/ 603362 w 1472087"/>
              <a:gd name="connsiteY77" fmla="*/ 3637109 h 6858000"/>
              <a:gd name="connsiteX78" fmla="*/ 606805 w 1472087"/>
              <a:gd name="connsiteY78" fmla="*/ 3536883 h 6858000"/>
              <a:gd name="connsiteX79" fmla="*/ 614343 w 1472087"/>
              <a:gd name="connsiteY79" fmla="*/ 3435652 h 6858000"/>
              <a:gd name="connsiteX80" fmla="*/ 616014 w 1472087"/>
              <a:gd name="connsiteY80" fmla="*/ 3307769 h 6858000"/>
              <a:gd name="connsiteX81" fmla="*/ 633577 w 1472087"/>
              <a:gd name="connsiteY81" fmla="*/ 3250522 h 6858000"/>
              <a:gd name="connsiteX82" fmla="*/ 634002 w 1472087"/>
              <a:gd name="connsiteY82" fmla="*/ 3229163 h 6858000"/>
              <a:gd name="connsiteX83" fmla="*/ 635825 w 1472087"/>
              <a:gd name="connsiteY83" fmla="*/ 3217217 h 6858000"/>
              <a:gd name="connsiteX84" fmla="*/ 622660 w 1472087"/>
              <a:gd name="connsiteY84" fmla="*/ 3183755 h 6858000"/>
              <a:gd name="connsiteX85" fmla="*/ 623161 w 1472087"/>
              <a:gd name="connsiteY85" fmla="*/ 3178642 h 6858000"/>
              <a:gd name="connsiteX86" fmla="*/ 610761 w 1472087"/>
              <a:gd name="connsiteY86" fmla="*/ 3158586 h 6858000"/>
              <a:gd name="connsiteX87" fmla="*/ 595946 w 1472087"/>
              <a:gd name="connsiteY87" fmla="*/ 3129034 h 6858000"/>
              <a:gd name="connsiteX88" fmla="*/ 596611 w 1472087"/>
              <a:gd name="connsiteY88" fmla="*/ 3126682 h 6858000"/>
              <a:gd name="connsiteX89" fmla="*/ 587479 w 1472087"/>
              <a:gd name="connsiteY89" fmla="*/ 3114519 h 6858000"/>
              <a:gd name="connsiteX90" fmla="*/ 574088 w 1472087"/>
              <a:gd name="connsiteY90" fmla="*/ 3106272 h 6858000"/>
              <a:gd name="connsiteX91" fmla="*/ 546818 w 1472087"/>
              <a:gd name="connsiteY91" fmla="*/ 2958185 h 6858000"/>
              <a:gd name="connsiteX92" fmla="*/ 489432 w 1472087"/>
              <a:gd name="connsiteY92" fmla="*/ 2762989 h 6858000"/>
              <a:gd name="connsiteX93" fmla="*/ 438350 w 1472087"/>
              <a:gd name="connsiteY93" fmla="*/ 2554718 h 6858000"/>
              <a:gd name="connsiteX94" fmla="*/ 418444 w 1472087"/>
              <a:gd name="connsiteY94" fmla="*/ 2485734 h 6858000"/>
              <a:gd name="connsiteX95" fmla="*/ 409167 w 1472087"/>
              <a:gd name="connsiteY95" fmla="*/ 2447068 h 6858000"/>
              <a:gd name="connsiteX96" fmla="*/ 396128 w 1472087"/>
              <a:gd name="connsiteY96" fmla="*/ 2425819 h 6858000"/>
              <a:gd name="connsiteX97" fmla="*/ 402127 w 1472087"/>
              <a:gd name="connsiteY97" fmla="*/ 2402874 h 6858000"/>
              <a:gd name="connsiteX98" fmla="*/ 404739 w 1472087"/>
              <a:gd name="connsiteY98" fmla="*/ 2381443 h 6858000"/>
              <a:gd name="connsiteX99" fmla="*/ 381068 w 1472087"/>
              <a:gd name="connsiteY99" fmla="*/ 2261920 h 6858000"/>
              <a:gd name="connsiteX100" fmla="*/ 370955 w 1472087"/>
              <a:gd name="connsiteY100" fmla="*/ 2195378 h 6858000"/>
              <a:gd name="connsiteX101" fmla="*/ 355172 w 1472087"/>
              <a:gd name="connsiteY101" fmla="*/ 2155135 h 6858000"/>
              <a:gd name="connsiteX102" fmla="*/ 352630 w 1472087"/>
              <a:gd name="connsiteY102" fmla="*/ 2118008 h 6858000"/>
              <a:gd name="connsiteX103" fmla="*/ 353623 w 1472087"/>
              <a:gd name="connsiteY103" fmla="*/ 2050531 h 6858000"/>
              <a:gd name="connsiteX104" fmla="*/ 345429 w 1472087"/>
              <a:gd name="connsiteY104" fmla="*/ 1963269 h 6858000"/>
              <a:gd name="connsiteX105" fmla="*/ 326607 w 1472087"/>
              <a:gd name="connsiteY105" fmla="*/ 1906352 h 6858000"/>
              <a:gd name="connsiteX106" fmla="*/ 303164 w 1472087"/>
              <a:gd name="connsiteY106" fmla="*/ 1861531 h 6858000"/>
              <a:gd name="connsiteX107" fmla="*/ 256963 w 1472087"/>
              <a:gd name="connsiteY107" fmla="*/ 1732919 h 6858000"/>
              <a:gd name="connsiteX108" fmla="*/ 229274 w 1472087"/>
              <a:gd name="connsiteY108" fmla="*/ 1663540 h 6858000"/>
              <a:gd name="connsiteX109" fmla="*/ 228400 w 1472087"/>
              <a:gd name="connsiteY109" fmla="*/ 1615777 h 6858000"/>
              <a:gd name="connsiteX110" fmla="*/ 209195 w 1472087"/>
              <a:gd name="connsiteY110" fmla="*/ 1563678 h 6858000"/>
              <a:gd name="connsiteX111" fmla="*/ 222275 w 1472087"/>
              <a:gd name="connsiteY111" fmla="*/ 1519474 h 6858000"/>
              <a:gd name="connsiteX112" fmla="*/ 215017 w 1472087"/>
              <a:gd name="connsiteY112" fmla="*/ 1477995 h 6858000"/>
              <a:gd name="connsiteX113" fmla="*/ 201102 w 1472087"/>
              <a:gd name="connsiteY113" fmla="*/ 1373769 h 6858000"/>
              <a:gd name="connsiteX114" fmla="*/ 209409 w 1472087"/>
              <a:gd name="connsiteY114" fmla="*/ 1307086 h 6858000"/>
              <a:gd name="connsiteX115" fmla="*/ 210597 w 1472087"/>
              <a:gd name="connsiteY115" fmla="*/ 1189033 h 6858000"/>
              <a:gd name="connsiteX116" fmla="*/ 215282 w 1472087"/>
              <a:gd name="connsiteY116" fmla="*/ 1168288 h 6858000"/>
              <a:gd name="connsiteX117" fmla="*/ 207564 w 1472087"/>
              <a:gd name="connsiteY117" fmla="*/ 1142577 h 6858000"/>
              <a:gd name="connsiteX118" fmla="*/ 196870 w 1472087"/>
              <a:gd name="connsiteY118" fmla="*/ 1088484 h 6858000"/>
              <a:gd name="connsiteX119" fmla="*/ 185606 w 1472087"/>
              <a:gd name="connsiteY119" fmla="*/ 1016103 h 6858000"/>
              <a:gd name="connsiteX120" fmla="*/ 187062 w 1472087"/>
              <a:gd name="connsiteY120" fmla="*/ 932283 h 6858000"/>
              <a:gd name="connsiteX121" fmla="*/ 189298 w 1472087"/>
              <a:gd name="connsiteY121" fmla="*/ 915925 h 6858000"/>
              <a:gd name="connsiteX122" fmla="*/ 181927 w 1472087"/>
              <a:gd name="connsiteY122" fmla="*/ 896999 h 6858000"/>
              <a:gd name="connsiteX123" fmla="*/ 151335 w 1472087"/>
              <a:gd name="connsiteY123" fmla="*/ 821517 h 6858000"/>
              <a:gd name="connsiteX124" fmla="*/ 130285 w 1472087"/>
              <a:gd name="connsiteY124" fmla="*/ 751353 h 6858000"/>
              <a:gd name="connsiteX125" fmla="*/ 129843 w 1472087"/>
              <a:gd name="connsiteY125" fmla="*/ 721230 h 6858000"/>
              <a:gd name="connsiteX126" fmla="*/ 115514 w 1472087"/>
              <a:gd name="connsiteY126" fmla="*/ 681659 h 6858000"/>
              <a:gd name="connsiteX127" fmla="*/ 100933 w 1472087"/>
              <a:gd name="connsiteY127" fmla="*/ 635218 h 6858000"/>
              <a:gd name="connsiteX128" fmla="*/ 105944 w 1472087"/>
              <a:gd name="connsiteY128" fmla="*/ 613763 h 6858000"/>
              <a:gd name="connsiteX129" fmla="*/ 91886 w 1472087"/>
              <a:gd name="connsiteY129" fmla="*/ 598582 h 6858000"/>
              <a:gd name="connsiteX130" fmla="*/ 91567 w 1472087"/>
              <a:gd name="connsiteY130" fmla="*/ 576846 h 6858000"/>
              <a:gd name="connsiteX131" fmla="*/ 71193 w 1472087"/>
              <a:gd name="connsiteY131" fmla="*/ 530055 h 6858000"/>
              <a:gd name="connsiteX132" fmla="*/ 70441 w 1472087"/>
              <a:gd name="connsiteY132" fmla="*/ 465389 h 6858000"/>
              <a:gd name="connsiteX133" fmla="*/ 53364 w 1472087"/>
              <a:gd name="connsiteY133" fmla="*/ 424699 h 6858000"/>
              <a:gd name="connsiteX134" fmla="*/ 53739 w 1472087"/>
              <a:gd name="connsiteY134" fmla="*/ 404917 h 6858000"/>
              <a:gd name="connsiteX135" fmla="*/ 33696 w 1472087"/>
              <a:gd name="connsiteY135" fmla="*/ 367211 h 6858000"/>
              <a:gd name="connsiteX136" fmla="*/ 0 w 1472087"/>
              <a:gd name="connsiteY136" fmla="*/ 268519 h 6858000"/>
              <a:gd name="connsiteX137" fmla="*/ 173467 w 1472087"/>
              <a:gd name="connsiteY137" fmla="*/ 144983 h 6858000"/>
              <a:gd name="connsiteX138" fmla="*/ 185751 w 1472087"/>
              <a:gd name="connsiteY138" fmla="*/ 55288 h 6858000"/>
              <a:gd name="connsiteX139" fmla="*/ 145305 w 1472087"/>
              <a:gd name="connsiteY139" fmla="*/ 0 h 6858000"/>
              <a:gd name="connsiteX0" fmla="*/ 112107 w 1438889"/>
              <a:gd name="connsiteY0" fmla="*/ 0 h 6858000"/>
              <a:gd name="connsiteX1" fmla="*/ 1438889 w 1438889"/>
              <a:gd name="connsiteY1" fmla="*/ 0 h 6858000"/>
              <a:gd name="connsiteX2" fmla="*/ 1438889 w 1438889"/>
              <a:gd name="connsiteY2" fmla="*/ 6858000 h 6858000"/>
              <a:gd name="connsiteX3" fmla="*/ 175583 w 1438889"/>
              <a:gd name="connsiteY3" fmla="*/ 6857735 h 6858000"/>
              <a:gd name="connsiteX4" fmla="*/ 212176 w 1438889"/>
              <a:gd name="connsiteY4" fmla="*/ 6776847 h 6858000"/>
              <a:gd name="connsiteX5" fmla="*/ 223676 w 1438889"/>
              <a:gd name="connsiteY5" fmla="*/ 6737706 h 6858000"/>
              <a:gd name="connsiteX6" fmla="*/ 248415 w 1438889"/>
              <a:gd name="connsiteY6" fmla="*/ 6691589 h 6858000"/>
              <a:gd name="connsiteX7" fmla="*/ 225972 w 1438889"/>
              <a:gd name="connsiteY7" fmla="*/ 6659970 h 6858000"/>
              <a:gd name="connsiteX8" fmla="*/ 241063 w 1438889"/>
              <a:gd name="connsiteY8" fmla="*/ 6636211 h 6858000"/>
              <a:gd name="connsiteX9" fmla="*/ 258507 w 1438889"/>
              <a:gd name="connsiteY9" fmla="*/ 6594177 h 6858000"/>
              <a:gd name="connsiteX10" fmla="*/ 272547 w 1438889"/>
              <a:gd name="connsiteY10" fmla="*/ 6557575 h 6858000"/>
              <a:gd name="connsiteX11" fmla="*/ 325504 w 1438889"/>
              <a:gd name="connsiteY11" fmla="*/ 6492130 h 6858000"/>
              <a:gd name="connsiteX12" fmla="*/ 341191 w 1438889"/>
              <a:gd name="connsiteY12" fmla="*/ 6431610 h 6858000"/>
              <a:gd name="connsiteX13" fmla="*/ 384896 w 1438889"/>
              <a:gd name="connsiteY13" fmla="*/ 6379786 h 6858000"/>
              <a:gd name="connsiteX14" fmla="*/ 368119 w 1438889"/>
              <a:gd name="connsiteY14" fmla="*/ 6334727 h 6858000"/>
              <a:gd name="connsiteX15" fmla="*/ 345534 w 1438889"/>
              <a:gd name="connsiteY15" fmla="*/ 6313295 h 6858000"/>
              <a:gd name="connsiteX16" fmla="*/ 352698 w 1438889"/>
              <a:gd name="connsiteY16" fmla="*/ 6280046 h 6858000"/>
              <a:gd name="connsiteX17" fmla="*/ 335443 w 1438889"/>
              <a:gd name="connsiteY17" fmla="*/ 6270265 h 6858000"/>
              <a:gd name="connsiteX18" fmla="*/ 362471 w 1438889"/>
              <a:gd name="connsiteY18" fmla="*/ 6252834 h 6858000"/>
              <a:gd name="connsiteX19" fmla="*/ 340463 w 1438889"/>
              <a:gd name="connsiteY19" fmla="*/ 6202459 h 6858000"/>
              <a:gd name="connsiteX20" fmla="*/ 339261 w 1438889"/>
              <a:gd name="connsiteY20" fmla="*/ 6153037 h 6858000"/>
              <a:gd name="connsiteX21" fmla="*/ 354676 w 1438889"/>
              <a:gd name="connsiteY21" fmla="*/ 6078132 h 6858000"/>
              <a:gd name="connsiteX22" fmla="*/ 342063 w 1438889"/>
              <a:gd name="connsiteY22" fmla="*/ 6028119 h 6858000"/>
              <a:gd name="connsiteX23" fmla="*/ 327292 w 1438889"/>
              <a:gd name="connsiteY23" fmla="*/ 5926735 h 6858000"/>
              <a:gd name="connsiteX24" fmla="*/ 376804 w 1438889"/>
              <a:gd name="connsiteY24" fmla="*/ 5712857 h 6858000"/>
              <a:gd name="connsiteX25" fmla="*/ 355879 w 1438889"/>
              <a:gd name="connsiteY25" fmla="*/ 5676393 h 6858000"/>
              <a:gd name="connsiteX26" fmla="*/ 395471 w 1438889"/>
              <a:gd name="connsiteY26" fmla="*/ 5563435 h 6858000"/>
              <a:gd name="connsiteX27" fmla="*/ 442601 w 1438889"/>
              <a:gd name="connsiteY27" fmla="*/ 5437125 h 6858000"/>
              <a:gd name="connsiteX28" fmla="*/ 456169 w 1438889"/>
              <a:gd name="connsiteY28" fmla="*/ 5396260 h 6858000"/>
              <a:gd name="connsiteX29" fmla="*/ 472150 w 1438889"/>
              <a:gd name="connsiteY29" fmla="*/ 5330009 h 6858000"/>
              <a:gd name="connsiteX30" fmla="*/ 505643 w 1438889"/>
              <a:gd name="connsiteY30" fmla="*/ 5273739 h 6858000"/>
              <a:gd name="connsiteX31" fmla="*/ 515242 w 1438889"/>
              <a:gd name="connsiteY31" fmla="*/ 5241779 h 6858000"/>
              <a:gd name="connsiteX32" fmla="*/ 526468 w 1438889"/>
              <a:gd name="connsiteY32" fmla="*/ 5225268 h 6858000"/>
              <a:gd name="connsiteX33" fmla="*/ 527488 w 1438889"/>
              <a:gd name="connsiteY33" fmla="*/ 5217684 h 6858000"/>
              <a:gd name="connsiteX34" fmla="*/ 534829 w 1438889"/>
              <a:gd name="connsiteY34" fmla="*/ 5193377 h 6858000"/>
              <a:gd name="connsiteX35" fmla="*/ 538132 w 1438889"/>
              <a:gd name="connsiteY35" fmla="*/ 5179288 h 6858000"/>
              <a:gd name="connsiteX36" fmla="*/ 539116 w 1438889"/>
              <a:gd name="connsiteY36" fmla="*/ 5173621 h 6858000"/>
              <a:gd name="connsiteX37" fmla="*/ 534750 w 1438889"/>
              <a:gd name="connsiteY37" fmla="*/ 5159961 h 6858000"/>
              <a:gd name="connsiteX38" fmla="*/ 541427 w 1438889"/>
              <a:gd name="connsiteY38" fmla="*/ 5144295 h 6858000"/>
              <a:gd name="connsiteX39" fmla="*/ 538360 w 1438889"/>
              <a:gd name="connsiteY39" fmla="*/ 5125185 h 6858000"/>
              <a:gd name="connsiteX40" fmla="*/ 545190 w 1438889"/>
              <a:gd name="connsiteY40" fmla="*/ 5121884 h 6858000"/>
              <a:gd name="connsiteX41" fmla="*/ 552226 w 1438889"/>
              <a:gd name="connsiteY41" fmla="*/ 5067850 h 6858000"/>
              <a:gd name="connsiteX42" fmla="*/ 554957 w 1438889"/>
              <a:gd name="connsiteY42" fmla="*/ 5060861 h 6858000"/>
              <a:gd name="connsiteX43" fmla="*/ 551661 w 1438889"/>
              <a:gd name="connsiteY43" fmla="*/ 5034192 h 6858000"/>
              <a:gd name="connsiteX44" fmla="*/ 553215 w 1438889"/>
              <a:gd name="connsiteY44" fmla="*/ 4993030 h 6858000"/>
              <a:gd name="connsiteX45" fmla="*/ 560124 w 1438889"/>
              <a:gd name="connsiteY45" fmla="*/ 4946844 h 6858000"/>
              <a:gd name="connsiteX46" fmla="*/ 555980 w 1438889"/>
              <a:gd name="connsiteY46" fmla="*/ 4932692 h 6858000"/>
              <a:gd name="connsiteX47" fmla="*/ 571383 w 1438889"/>
              <a:gd name="connsiteY47" fmla="*/ 4858827 h 6858000"/>
              <a:gd name="connsiteX48" fmla="*/ 577286 w 1438889"/>
              <a:gd name="connsiteY48" fmla="*/ 4821170 h 6858000"/>
              <a:gd name="connsiteX49" fmla="*/ 582019 w 1438889"/>
              <a:gd name="connsiteY49" fmla="*/ 4780965 h 6858000"/>
              <a:gd name="connsiteX50" fmla="*/ 583312 w 1438889"/>
              <a:gd name="connsiteY50" fmla="*/ 4750867 h 6858000"/>
              <a:gd name="connsiteX51" fmla="*/ 581119 w 1438889"/>
              <a:gd name="connsiteY51" fmla="*/ 4690749 h 6858000"/>
              <a:gd name="connsiteX52" fmla="*/ 576599 w 1438889"/>
              <a:gd name="connsiteY52" fmla="*/ 4584173 h 6858000"/>
              <a:gd name="connsiteX53" fmla="*/ 571682 w 1438889"/>
              <a:gd name="connsiteY53" fmla="*/ 4444346 h 6858000"/>
              <a:gd name="connsiteX54" fmla="*/ 568247 w 1438889"/>
              <a:gd name="connsiteY54" fmla="*/ 4375228 h 6858000"/>
              <a:gd name="connsiteX55" fmla="*/ 548900 w 1438889"/>
              <a:gd name="connsiteY55" fmla="*/ 4214165 h 6858000"/>
              <a:gd name="connsiteX56" fmla="*/ 552973 w 1438889"/>
              <a:gd name="connsiteY56" fmla="*/ 4090296 h 6858000"/>
              <a:gd name="connsiteX57" fmla="*/ 538229 w 1438889"/>
              <a:gd name="connsiteY57" fmla="*/ 4033999 h 6858000"/>
              <a:gd name="connsiteX58" fmla="*/ 539378 w 1438889"/>
              <a:gd name="connsiteY58" fmla="*/ 4031933 h 6858000"/>
              <a:gd name="connsiteX59" fmla="*/ 537954 w 1438889"/>
              <a:gd name="connsiteY59" fmla="*/ 4013953 h 6858000"/>
              <a:gd name="connsiteX60" fmla="*/ 524249 w 1438889"/>
              <a:gd name="connsiteY60" fmla="*/ 3974753 h 6858000"/>
              <a:gd name="connsiteX61" fmla="*/ 525847 w 1438889"/>
              <a:gd name="connsiteY61" fmla="*/ 3969950 h 6858000"/>
              <a:gd name="connsiteX62" fmla="*/ 519269 w 1438889"/>
              <a:gd name="connsiteY62" fmla="*/ 3933779 h 6858000"/>
              <a:gd name="connsiteX63" fmla="*/ 520600 w 1438889"/>
              <a:gd name="connsiteY63" fmla="*/ 3933093 h 6858000"/>
              <a:gd name="connsiteX64" fmla="*/ 524954 w 1438889"/>
              <a:gd name="connsiteY64" fmla="*/ 3922082 h 6858000"/>
              <a:gd name="connsiteX65" fmla="*/ 530032 w 1438889"/>
              <a:gd name="connsiteY65" fmla="*/ 3901461 h 6858000"/>
              <a:gd name="connsiteX66" fmla="*/ 552626 w 1438889"/>
              <a:gd name="connsiteY66" fmla="*/ 3813873 h 6858000"/>
              <a:gd name="connsiteX67" fmla="*/ 552051 w 1438889"/>
              <a:gd name="connsiteY67" fmla="*/ 3806161 h 6858000"/>
              <a:gd name="connsiteX68" fmla="*/ 552358 w 1438889"/>
              <a:gd name="connsiteY68" fmla="*/ 3805957 h 6858000"/>
              <a:gd name="connsiteX69" fmla="*/ 552385 w 1438889"/>
              <a:gd name="connsiteY69" fmla="*/ 3797724 h 6858000"/>
              <a:gd name="connsiteX70" fmla="*/ 551000 w 1438889"/>
              <a:gd name="connsiteY70" fmla="*/ 3792098 h 6858000"/>
              <a:gd name="connsiteX71" fmla="*/ 549884 w 1438889"/>
              <a:gd name="connsiteY71" fmla="*/ 3777135 h 6858000"/>
              <a:gd name="connsiteX72" fmla="*/ 551617 w 1438889"/>
              <a:gd name="connsiteY72" fmla="*/ 3771656 h 6858000"/>
              <a:gd name="connsiteX73" fmla="*/ 555360 w 1438889"/>
              <a:gd name="connsiteY73" fmla="*/ 3769007 h 6858000"/>
              <a:gd name="connsiteX74" fmla="*/ 554826 w 1438889"/>
              <a:gd name="connsiteY74" fmla="*/ 3767709 h 6858000"/>
              <a:gd name="connsiteX75" fmla="*/ 563522 w 1438889"/>
              <a:gd name="connsiteY75" fmla="*/ 3738082 h 6858000"/>
              <a:gd name="connsiteX76" fmla="*/ 570868 w 1438889"/>
              <a:gd name="connsiteY76" fmla="*/ 3673397 h 6858000"/>
              <a:gd name="connsiteX77" fmla="*/ 570164 w 1438889"/>
              <a:gd name="connsiteY77" fmla="*/ 3637109 h 6858000"/>
              <a:gd name="connsiteX78" fmla="*/ 573607 w 1438889"/>
              <a:gd name="connsiteY78" fmla="*/ 3536883 h 6858000"/>
              <a:gd name="connsiteX79" fmla="*/ 581145 w 1438889"/>
              <a:gd name="connsiteY79" fmla="*/ 3435652 h 6858000"/>
              <a:gd name="connsiteX80" fmla="*/ 582816 w 1438889"/>
              <a:gd name="connsiteY80" fmla="*/ 3307769 h 6858000"/>
              <a:gd name="connsiteX81" fmla="*/ 600379 w 1438889"/>
              <a:gd name="connsiteY81" fmla="*/ 3250522 h 6858000"/>
              <a:gd name="connsiteX82" fmla="*/ 600804 w 1438889"/>
              <a:gd name="connsiteY82" fmla="*/ 3229163 h 6858000"/>
              <a:gd name="connsiteX83" fmla="*/ 602627 w 1438889"/>
              <a:gd name="connsiteY83" fmla="*/ 3217217 h 6858000"/>
              <a:gd name="connsiteX84" fmla="*/ 589462 w 1438889"/>
              <a:gd name="connsiteY84" fmla="*/ 3183755 h 6858000"/>
              <a:gd name="connsiteX85" fmla="*/ 589963 w 1438889"/>
              <a:gd name="connsiteY85" fmla="*/ 3178642 h 6858000"/>
              <a:gd name="connsiteX86" fmla="*/ 577563 w 1438889"/>
              <a:gd name="connsiteY86" fmla="*/ 3158586 h 6858000"/>
              <a:gd name="connsiteX87" fmla="*/ 562748 w 1438889"/>
              <a:gd name="connsiteY87" fmla="*/ 3129034 h 6858000"/>
              <a:gd name="connsiteX88" fmla="*/ 563413 w 1438889"/>
              <a:gd name="connsiteY88" fmla="*/ 3126682 h 6858000"/>
              <a:gd name="connsiteX89" fmla="*/ 554281 w 1438889"/>
              <a:gd name="connsiteY89" fmla="*/ 3114519 h 6858000"/>
              <a:gd name="connsiteX90" fmla="*/ 540890 w 1438889"/>
              <a:gd name="connsiteY90" fmla="*/ 3106272 h 6858000"/>
              <a:gd name="connsiteX91" fmla="*/ 513620 w 1438889"/>
              <a:gd name="connsiteY91" fmla="*/ 2958185 h 6858000"/>
              <a:gd name="connsiteX92" fmla="*/ 456234 w 1438889"/>
              <a:gd name="connsiteY92" fmla="*/ 2762989 h 6858000"/>
              <a:gd name="connsiteX93" fmla="*/ 405152 w 1438889"/>
              <a:gd name="connsiteY93" fmla="*/ 2554718 h 6858000"/>
              <a:gd name="connsiteX94" fmla="*/ 385246 w 1438889"/>
              <a:gd name="connsiteY94" fmla="*/ 2485734 h 6858000"/>
              <a:gd name="connsiteX95" fmla="*/ 375969 w 1438889"/>
              <a:gd name="connsiteY95" fmla="*/ 2447068 h 6858000"/>
              <a:gd name="connsiteX96" fmla="*/ 362930 w 1438889"/>
              <a:gd name="connsiteY96" fmla="*/ 2425819 h 6858000"/>
              <a:gd name="connsiteX97" fmla="*/ 368929 w 1438889"/>
              <a:gd name="connsiteY97" fmla="*/ 2402874 h 6858000"/>
              <a:gd name="connsiteX98" fmla="*/ 371541 w 1438889"/>
              <a:gd name="connsiteY98" fmla="*/ 2381443 h 6858000"/>
              <a:gd name="connsiteX99" fmla="*/ 347870 w 1438889"/>
              <a:gd name="connsiteY99" fmla="*/ 2261920 h 6858000"/>
              <a:gd name="connsiteX100" fmla="*/ 337757 w 1438889"/>
              <a:gd name="connsiteY100" fmla="*/ 2195378 h 6858000"/>
              <a:gd name="connsiteX101" fmla="*/ 321974 w 1438889"/>
              <a:gd name="connsiteY101" fmla="*/ 2155135 h 6858000"/>
              <a:gd name="connsiteX102" fmla="*/ 319432 w 1438889"/>
              <a:gd name="connsiteY102" fmla="*/ 2118008 h 6858000"/>
              <a:gd name="connsiteX103" fmla="*/ 320425 w 1438889"/>
              <a:gd name="connsiteY103" fmla="*/ 2050531 h 6858000"/>
              <a:gd name="connsiteX104" fmla="*/ 312231 w 1438889"/>
              <a:gd name="connsiteY104" fmla="*/ 1963269 h 6858000"/>
              <a:gd name="connsiteX105" fmla="*/ 293409 w 1438889"/>
              <a:gd name="connsiteY105" fmla="*/ 1906352 h 6858000"/>
              <a:gd name="connsiteX106" fmla="*/ 269966 w 1438889"/>
              <a:gd name="connsiteY106" fmla="*/ 1861531 h 6858000"/>
              <a:gd name="connsiteX107" fmla="*/ 223765 w 1438889"/>
              <a:gd name="connsiteY107" fmla="*/ 1732919 h 6858000"/>
              <a:gd name="connsiteX108" fmla="*/ 196076 w 1438889"/>
              <a:gd name="connsiteY108" fmla="*/ 1663540 h 6858000"/>
              <a:gd name="connsiteX109" fmla="*/ 195202 w 1438889"/>
              <a:gd name="connsiteY109" fmla="*/ 1615777 h 6858000"/>
              <a:gd name="connsiteX110" fmla="*/ 175997 w 1438889"/>
              <a:gd name="connsiteY110" fmla="*/ 1563678 h 6858000"/>
              <a:gd name="connsiteX111" fmla="*/ 189077 w 1438889"/>
              <a:gd name="connsiteY111" fmla="*/ 1519474 h 6858000"/>
              <a:gd name="connsiteX112" fmla="*/ 181819 w 1438889"/>
              <a:gd name="connsiteY112" fmla="*/ 1477995 h 6858000"/>
              <a:gd name="connsiteX113" fmla="*/ 167904 w 1438889"/>
              <a:gd name="connsiteY113" fmla="*/ 1373769 h 6858000"/>
              <a:gd name="connsiteX114" fmla="*/ 176211 w 1438889"/>
              <a:gd name="connsiteY114" fmla="*/ 1307086 h 6858000"/>
              <a:gd name="connsiteX115" fmla="*/ 177399 w 1438889"/>
              <a:gd name="connsiteY115" fmla="*/ 1189033 h 6858000"/>
              <a:gd name="connsiteX116" fmla="*/ 182084 w 1438889"/>
              <a:gd name="connsiteY116" fmla="*/ 1168288 h 6858000"/>
              <a:gd name="connsiteX117" fmla="*/ 174366 w 1438889"/>
              <a:gd name="connsiteY117" fmla="*/ 1142577 h 6858000"/>
              <a:gd name="connsiteX118" fmla="*/ 163672 w 1438889"/>
              <a:gd name="connsiteY118" fmla="*/ 1088484 h 6858000"/>
              <a:gd name="connsiteX119" fmla="*/ 152408 w 1438889"/>
              <a:gd name="connsiteY119" fmla="*/ 1016103 h 6858000"/>
              <a:gd name="connsiteX120" fmla="*/ 153864 w 1438889"/>
              <a:gd name="connsiteY120" fmla="*/ 932283 h 6858000"/>
              <a:gd name="connsiteX121" fmla="*/ 156100 w 1438889"/>
              <a:gd name="connsiteY121" fmla="*/ 915925 h 6858000"/>
              <a:gd name="connsiteX122" fmla="*/ 148729 w 1438889"/>
              <a:gd name="connsiteY122" fmla="*/ 896999 h 6858000"/>
              <a:gd name="connsiteX123" fmla="*/ 118137 w 1438889"/>
              <a:gd name="connsiteY123" fmla="*/ 821517 h 6858000"/>
              <a:gd name="connsiteX124" fmla="*/ 97087 w 1438889"/>
              <a:gd name="connsiteY124" fmla="*/ 751353 h 6858000"/>
              <a:gd name="connsiteX125" fmla="*/ 96645 w 1438889"/>
              <a:gd name="connsiteY125" fmla="*/ 721230 h 6858000"/>
              <a:gd name="connsiteX126" fmla="*/ 82316 w 1438889"/>
              <a:gd name="connsiteY126" fmla="*/ 681659 h 6858000"/>
              <a:gd name="connsiteX127" fmla="*/ 67735 w 1438889"/>
              <a:gd name="connsiteY127" fmla="*/ 635218 h 6858000"/>
              <a:gd name="connsiteX128" fmla="*/ 72746 w 1438889"/>
              <a:gd name="connsiteY128" fmla="*/ 613763 h 6858000"/>
              <a:gd name="connsiteX129" fmla="*/ 58688 w 1438889"/>
              <a:gd name="connsiteY129" fmla="*/ 598582 h 6858000"/>
              <a:gd name="connsiteX130" fmla="*/ 58369 w 1438889"/>
              <a:gd name="connsiteY130" fmla="*/ 576846 h 6858000"/>
              <a:gd name="connsiteX131" fmla="*/ 37995 w 1438889"/>
              <a:gd name="connsiteY131" fmla="*/ 530055 h 6858000"/>
              <a:gd name="connsiteX132" fmla="*/ 37243 w 1438889"/>
              <a:gd name="connsiteY132" fmla="*/ 465389 h 6858000"/>
              <a:gd name="connsiteX133" fmla="*/ 20166 w 1438889"/>
              <a:gd name="connsiteY133" fmla="*/ 424699 h 6858000"/>
              <a:gd name="connsiteX134" fmla="*/ 20541 w 1438889"/>
              <a:gd name="connsiteY134" fmla="*/ 404917 h 6858000"/>
              <a:gd name="connsiteX135" fmla="*/ 498 w 1438889"/>
              <a:gd name="connsiteY135" fmla="*/ 367211 h 6858000"/>
              <a:gd name="connsiteX136" fmla="*/ 148559 w 1438889"/>
              <a:gd name="connsiteY136" fmla="*/ 212860 h 6858000"/>
              <a:gd name="connsiteX137" fmla="*/ 140269 w 1438889"/>
              <a:gd name="connsiteY137" fmla="*/ 144983 h 6858000"/>
              <a:gd name="connsiteX138" fmla="*/ 152553 w 1438889"/>
              <a:gd name="connsiteY138" fmla="*/ 55288 h 6858000"/>
              <a:gd name="connsiteX139" fmla="*/ 112107 w 1438889"/>
              <a:gd name="connsiteY139" fmla="*/ 0 h 6858000"/>
              <a:gd name="connsiteX0" fmla="*/ 92101 w 1418883"/>
              <a:gd name="connsiteY0" fmla="*/ 0 h 6858000"/>
              <a:gd name="connsiteX1" fmla="*/ 1418883 w 1418883"/>
              <a:gd name="connsiteY1" fmla="*/ 0 h 6858000"/>
              <a:gd name="connsiteX2" fmla="*/ 1418883 w 1418883"/>
              <a:gd name="connsiteY2" fmla="*/ 6858000 h 6858000"/>
              <a:gd name="connsiteX3" fmla="*/ 155577 w 1418883"/>
              <a:gd name="connsiteY3" fmla="*/ 6857735 h 6858000"/>
              <a:gd name="connsiteX4" fmla="*/ 192170 w 1418883"/>
              <a:gd name="connsiteY4" fmla="*/ 6776847 h 6858000"/>
              <a:gd name="connsiteX5" fmla="*/ 203670 w 1418883"/>
              <a:gd name="connsiteY5" fmla="*/ 6737706 h 6858000"/>
              <a:gd name="connsiteX6" fmla="*/ 228409 w 1418883"/>
              <a:gd name="connsiteY6" fmla="*/ 6691589 h 6858000"/>
              <a:gd name="connsiteX7" fmla="*/ 205966 w 1418883"/>
              <a:gd name="connsiteY7" fmla="*/ 6659970 h 6858000"/>
              <a:gd name="connsiteX8" fmla="*/ 221057 w 1418883"/>
              <a:gd name="connsiteY8" fmla="*/ 6636211 h 6858000"/>
              <a:gd name="connsiteX9" fmla="*/ 238501 w 1418883"/>
              <a:gd name="connsiteY9" fmla="*/ 6594177 h 6858000"/>
              <a:gd name="connsiteX10" fmla="*/ 252541 w 1418883"/>
              <a:gd name="connsiteY10" fmla="*/ 6557575 h 6858000"/>
              <a:gd name="connsiteX11" fmla="*/ 305498 w 1418883"/>
              <a:gd name="connsiteY11" fmla="*/ 6492130 h 6858000"/>
              <a:gd name="connsiteX12" fmla="*/ 321185 w 1418883"/>
              <a:gd name="connsiteY12" fmla="*/ 6431610 h 6858000"/>
              <a:gd name="connsiteX13" fmla="*/ 364890 w 1418883"/>
              <a:gd name="connsiteY13" fmla="*/ 6379786 h 6858000"/>
              <a:gd name="connsiteX14" fmla="*/ 348113 w 1418883"/>
              <a:gd name="connsiteY14" fmla="*/ 6334727 h 6858000"/>
              <a:gd name="connsiteX15" fmla="*/ 325528 w 1418883"/>
              <a:gd name="connsiteY15" fmla="*/ 6313295 h 6858000"/>
              <a:gd name="connsiteX16" fmla="*/ 332692 w 1418883"/>
              <a:gd name="connsiteY16" fmla="*/ 6280046 h 6858000"/>
              <a:gd name="connsiteX17" fmla="*/ 315437 w 1418883"/>
              <a:gd name="connsiteY17" fmla="*/ 6270265 h 6858000"/>
              <a:gd name="connsiteX18" fmla="*/ 342465 w 1418883"/>
              <a:gd name="connsiteY18" fmla="*/ 6252834 h 6858000"/>
              <a:gd name="connsiteX19" fmla="*/ 320457 w 1418883"/>
              <a:gd name="connsiteY19" fmla="*/ 6202459 h 6858000"/>
              <a:gd name="connsiteX20" fmla="*/ 319255 w 1418883"/>
              <a:gd name="connsiteY20" fmla="*/ 6153037 h 6858000"/>
              <a:gd name="connsiteX21" fmla="*/ 334670 w 1418883"/>
              <a:gd name="connsiteY21" fmla="*/ 6078132 h 6858000"/>
              <a:gd name="connsiteX22" fmla="*/ 322057 w 1418883"/>
              <a:gd name="connsiteY22" fmla="*/ 6028119 h 6858000"/>
              <a:gd name="connsiteX23" fmla="*/ 307286 w 1418883"/>
              <a:gd name="connsiteY23" fmla="*/ 5926735 h 6858000"/>
              <a:gd name="connsiteX24" fmla="*/ 356798 w 1418883"/>
              <a:gd name="connsiteY24" fmla="*/ 5712857 h 6858000"/>
              <a:gd name="connsiteX25" fmla="*/ 335873 w 1418883"/>
              <a:gd name="connsiteY25" fmla="*/ 5676393 h 6858000"/>
              <a:gd name="connsiteX26" fmla="*/ 375465 w 1418883"/>
              <a:gd name="connsiteY26" fmla="*/ 5563435 h 6858000"/>
              <a:gd name="connsiteX27" fmla="*/ 422595 w 1418883"/>
              <a:gd name="connsiteY27" fmla="*/ 5437125 h 6858000"/>
              <a:gd name="connsiteX28" fmla="*/ 436163 w 1418883"/>
              <a:gd name="connsiteY28" fmla="*/ 5396260 h 6858000"/>
              <a:gd name="connsiteX29" fmla="*/ 452144 w 1418883"/>
              <a:gd name="connsiteY29" fmla="*/ 5330009 h 6858000"/>
              <a:gd name="connsiteX30" fmla="*/ 485637 w 1418883"/>
              <a:gd name="connsiteY30" fmla="*/ 5273739 h 6858000"/>
              <a:gd name="connsiteX31" fmla="*/ 495236 w 1418883"/>
              <a:gd name="connsiteY31" fmla="*/ 5241779 h 6858000"/>
              <a:gd name="connsiteX32" fmla="*/ 506462 w 1418883"/>
              <a:gd name="connsiteY32" fmla="*/ 5225268 h 6858000"/>
              <a:gd name="connsiteX33" fmla="*/ 507482 w 1418883"/>
              <a:gd name="connsiteY33" fmla="*/ 5217684 h 6858000"/>
              <a:gd name="connsiteX34" fmla="*/ 514823 w 1418883"/>
              <a:gd name="connsiteY34" fmla="*/ 5193377 h 6858000"/>
              <a:gd name="connsiteX35" fmla="*/ 518126 w 1418883"/>
              <a:gd name="connsiteY35" fmla="*/ 5179288 h 6858000"/>
              <a:gd name="connsiteX36" fmla="*/ 519110 w 1418883"/>
              <a:gd name="connsiteY36" fmla="*/ 5173621 h 6858000"/>
              <a:gd name="connsiteX37" fmla="*/ 514744 w 1418883"/>
              <a:gd name="connsiteY37" fmla="*/ 5159961 h 6858000"/>
              <a:gd name="connsiteX38" fmla="*/ 521421 w 1418883"/>
              <a:gd name="connsiteY38" fmla="*/ 5144295 h 6858000"/>
              <a:gd name="connsiteX39" fmla="*/ 518354 w 1418883"/>
              <a:gd name="connsiteY39" fmla="*/ 5125185 h 6858000"/>
              <a:gd name="connsiteX40" fmla="*/ 525184 w 1418883"/>
              <a:gd name="connsiteY40" fmla="*/ 5121884 h 6858000"/>
              <a:gd name="connsiteX41" fmla="*/ 532220 w 1418883"/>
              <a:gd name="connsiteY41" fmla="*/ 5067850 h 6858000"/>
              <a:gd name="connsiteX42" fmla="*/ 534951 w 1418883"/>
              <a:gd name="connsiteY42" fmla="*/ 5060861 h 6858000"/>
              <a:gd name="connsiteX43" fmla="*/ 531655 w 1418883"/>
              <a:gd name="connsiteY43" fmla="*/ 5034192 h 6858000"/>
              <a:gd name="connsiteX44" fmla="*/ 533209 w 1418883"/>
              <a:gd name="connsiteY44" fmla="*/ 4993030 h 6858000"/>
              <a:gd name="connsiteX45" fmla="*/ 540118 w 1418883"/>
              <a:gd name="connsiteY45" fmla="*/ 4946844 h 6858000"/>
              <a:gd name="connsiteX46" fmla="*/ 535974 w 1418883"/>
              <a:gd name="connsiteY46" fmla="*/ 4932692 h 6858000"/>
              <a:gd name="connsiteX47" fmla="*/ 551377 w 1418883"/>
              <a:gd name="connsiteY47" fmla="*/ 4858827 h 6858000"/>
              <a:gd name="connsiteX48" fmla="*/ 557280 w 1418883"/>
              <a:gd name="connsiteY48" fmla="*/ 4821170 h 6858000"/>
              <a:gd name="connsiteX49" fmla="*/ 562013 w 1418883"/>
              <a:gd name="connsiteY49" fmla="*/ 4780965 h 6858000"/>
              <a:gd name="connsiteX50" fmla="*/ 563306 w 1418883"/>
              <a:gd name="connsiteY50" fmla="*/ 4750867 h 6858000"/>
              <a:gd name="connsiteX51" fmla="*/ 561113 w 1418883"/>
              <a:gd name="connsiteY51" fmla="*/ 4690749 h 6858000"/>
              <a:gd name="connsiteX52" fmla="*/ 556593 w 1418883"/>
              <a:gd name="connsiteY52" fmla="*/ 4584173 h 6858000"/>
              <a:gd name="connsiteX53" fmla="*/ 551676 w 1418883"/>
              <a:gd name="connsiteY53" fmla="*/ 4444346 h 6858000"/>
              <a:gd name="connsiteX54" fmla="*/ 548241 w 1418883"/>
              <a:gd name="connsiteY54" fmla="*/ 4375228 h 6858000"/>
              <a:gd name="connsiteX55" fmla="*/ 528894 w 1418883"/>
              <a:gd name="connsiteY55" fmla="*/ 4214165 h 6858000"/>
              <a:gd name="connsiteX56" fmla="*/ 532967 w 1418883"/>
              <a:gd name="connsiteY56" fmla="*/ 4090296 h 6858000"/>
              <a:gd name="connsiteX57" fmla="*/ 518223 w 1418883"/>
              <a:gd name="connsiteY57" fmla="*/ 4033999 h 6858000"/>
              <a:gd name="connsiteX58" fmla="*/ 519372 w 1418883"/>
              <a:gd name="connsiteY58" fmla="*/ 4031933 h 6858000"/>
              <a:gd name="connsiteX59" fmla="*/ 517948 w 1418883"/>
              <a:gd name="connsiteY59" fmla="*/ 4013953 h 6858000"/>
              <a:gd name="connsiteX60" fmla="*/ 504243 w 1418883"/>
              <a:gd name="connsiteY60" fmla="*/ 3974753 h 6858000"/>
              <a:gd name="connsiteX61" fmla="*/ 505841 w 1418883"/>
              <a:gd name="connsiteY61" fmla="*/ 3969950 h 6858000"/>
              <a:gd name="connsiteX62" fmla="*/ 499263 w 1418883"/>
              <a:gd name="connsiteY62" fmla="*/ 3933779 h 6858000"/>
              <a:gd name="connsiteX63" fmla="*/ 500594 w 1418883"/>
              <a:gd name="connsiteY63" fmla="*/ 3933093 h 6858000"/>
              <a:gd name="connsiteX64" fmla="*/ 504948 w 1418883"/>
              <a:gd name="connsiteY64" fmla="*/ 3922082 h 6858000"/>
              <a:gd name="connsiteX65" fmla="*/ 510026 w 1418883"/>
              <a:gd name="connsiteY65" fmla="*/ 3901461 h 6858000"/>
              <a:gd name="connsiteX66" fmla="*/ 532620 w 1418883"/>
              <a:gd name="connsiteY66" fmla="*/ 3813873 h 6858000"/>
              <a:gd name="connsiteX67" fmla="*/ 532045 w 1418883"/>
              <a:gd name="connsiteY67" fmla="*/ 3806161 h 6858000"/>
              <a:gd name="connsiteX68" fmla="*/ 532352 w 1418883"/>
              <a:gd name="connsiteY68" fmla="*/ 3805957 h 6858000"/>
              <a:gd name="connsiteX69" fmla="*/ 532379 w 1418883"/>
              <a:gd name="connsiteY69" fmla="*/ 3797724 h 6858000"/>
              <a:gd name="connsiteX70" fmla="*/ 530994 w 1418883"/>
              <a:gd name="connsiteY70" fmla="*/ 3792098 h 6858000"/>
              <a:gd name="connsiteX71" fmla="*/ 529878 w 1418883"/>
              <a:gd name="connsiteY71" fmla="*/ 3777135 h 6858000"/>
              <a:gd name="connsiteX72" fmla="*/ 531611 w 1418883"/>
              <a:gd name="connsiteY72" fmla="*/ 3771656 h 6858000"/>
              <a:gd name="connsiteX73" fmla="*/ 535354 w 1418883"/>
              <a:gd name="connsiteY73" fmla="*/ 3769007 h 6858000"/>
              <a:gd name="connsiteX74" fmla="*/ 534820 w 1418883"/>
              <a:gd name="connsiteY74" fmla="*/ 3767709 h 6858000"/>
              <a:gd name="connsiteX75" fmla="*/ 543516 w 1418883"/>
              <a:gd name="connsiteY75" fmla="*/ 3738082 h 6858000"/>
              <a:gd name="connsiteX76" fmla="*/ 550862 w 1418883"/>
              <a:gd name="connsiteY76" fmla="*/ 3673397 h 6858000"/>
              <a:gd name="connsiteX77" fmla="*/ 550158 w 1418883"/>
              <a:gd name="connsiteY77" fmla="*/ 3637109 h 6858000"/>
              <a:gd name="connsiteX78" fmla="*/ 553601 w 1418883"/>
              <a:gd name="connsiteY78" fmla="*/ 3536883 h 6858000"/>
              <a:gd name="connsiteX79" fmla="*/ 561139 w 1418883"/>
              <a:gd name="connsiteY79" fmla="*/ 3435652 h 6858000"/>
              <a:gd name="connsiteX80" fmla="*/ 562810 w 1418883"/>
              <a:gd name="connsiteY80" fmla="*/ 3307769 h 6858000"/>
              <a:gd name="connsiteX81" fmla="*/ 580373 w 1418883"/>
              <a:gd name="connsiteY81" fmla="*/ 3250522 h 6858000"/>
              <a:gd name="connsiteX82" fmla="*/ 580798 w 1418883"/>
              <a:gd name="connsiteY82" fmla="*/ 3229163 h 6858000"/>
              <a:gd name="connsiteX83" fmla="*/ 582621 w 1418883"/>
              <a:gd name="connsiteY83" fmla="*/ 3217217 h 6858000"/>
              <a:gd name="connsiteX84" fmla="*/ 569456 w 1418883"/>
              <a:gd name="connsiteY84" fmla="*/ 3183755 h 6858000"/>
              <a:gd name="connsiteX85" fmla="*/ 569957 w 1418883"/>
              <a:gd name="connsiteY85" fmla="*/ 3178642 h 6858000"/>
              <a:gd name="connsiteX86" fmla="*/ 557557 w 1418883"/>
              <a:gd name="connsiteY86" fmla="*/ 3158586 h 6858000"/>
              <a:gd name="connsiteX87" fmla="*/ 542742 w 1418883"/>
              <a:gd name="connsiteY87" fmla="*/ 3129034 h 6858000"/>
              <a:gd name="connsiteX88" fmla="*/ 543407 w 1418883"/>
              <a:gd name="connsiteY88" fmla="*/ 3126682 h 6858000"/>
              <a:gd name="connsiteX89" fmla="*/ 534275 w 1418883"/>
              <a:gd name="connsiteY89" fmla="*/ 3114519 h 6858000"/>
              <a:gd name="connsiteX90" fmla="*/ 520884 w 1418883"/>
              <a:gd name="connsiteY90" fmla="*/ 3106272 h 6858000"/>
              <a:gd name="connsiteX91" fmla="*/ 493614 w 1418883"/>
              <a:gd name="connsiteY91" fmla="*/ 2958185 h 6858000"/>
              <a:gd name="connsiteX92" fmla="*/ 436228 w 1418883"/>
              <a:gd name="connsiteY92" fmla="*/ 2762989 h 6858000"/>
              <a:gd name="connsiteX93" fmla="*/ 385146 w 1418883"/>
              <a:gd name="connsiteY93" fmla="*/ 2554718 h 6858000"/>
              <a:gd name="connsiteX94" fmla="*/ 365240 w 1418883"/>
              <a:gd name="connsiteY94" fmla="*/ 2485734 h 6858000"/>
              <a:gd name="connsiteX95" fmla="*/ 355963 w 1418883"/>
              <a:gd name="connsiteY95" fmla="*/ 2447068 h 6858000"/>
              <a:gd name="connsiteX96" fmla="*/ 342924 w 1418883"/>
              <a:gd name="connsiteY96" fmla="*/ 2425819 h 6858000"/>
              <a:gd name="connsiteX97" fmla="*/ 348923 w 1418883"/>
              <a:gd name="connsiteY97" fmla="*/ 2402874 h 6858000"/>
              <a:gd name="connsiteX98" fmla="*/ 351535 w 1418883"/>
              <a:gd name="connsiteY98" fmla="*/ 2381443 h 6858000"/>
              <a:gd name="connsiteX99" fmla="*/ 327864 w 1418883"/>
              <a:gd name="connsiteY99" fmla="*/ 2261920 h 6858000"/>
              <a:gd name="connsiteX100" fmla="*/ 317751 w 1418883"/>
              <a:gd name="connsiteY100" fmla="*/ 2195378 h 6858000"/>
              <a:gd name="connsiteX101" fmla="*/ 301968 w 1418883"/>
              <a:gd name="connsiteY101" fmla="*/ 2155135 h 6858000"/>
              <a:gd name="connsiteX102" fmla="*/ 299426 w 1418883"/>
              <a:gd name="connsiteY102" fmla="*/ 2118008 h 6858000"/>
              <a:gd name="connsiteX103" fmla="*/ 300419 w 1418883"/>
              <a:gd name="connsiteY103" fmla="*/ 2050531 h 6858000"/>
              <a:gd name="connsiteX104" fmla="*/ 292225 w 1418883"/>
              <a:gd name="connsiteY104" fmla="*/ 1963269 h 6858000"/>
              <a:gd name="connsiteX105" fmla="*/ 273403 w 1418883"/>
              <a:gd name="connsiteY105" fmla="*/ 1906352 h 6858000"/>
              <a:gd name="connsiteX106" fmla="*/ 249960 w 1418883"/>
              <a:gd name="connsiteY106" fmla="*/ 1861531 h 6858000"/>
              <a:gd name="connsiteX107" fmla="*/ 203759 w 1418883"/>
              <a:gd name="connsiteY107" fmla="*/ 1732919 h 6858000"/>
              <a:gd name="connsiteX108" fmla="*/ 176070 w 1418883"/>
              <a:gd name="connsiteY108" fmla="*/ 1663540 h 6858000"/>
              <a:gd name="connsiteX109" fmla="*/ 175196 w 1418883"/>
              <a:gd name="connsiteY109" fmla="*/ 1615777 h 6858000"/>
              <a:gd name="connsiteX110" fmla="*/ 155991 w 1418883"/>
              <a:gd name="connsiteY110" fmla="*/ 1563678 h 6858000"/>
              <a:gd name="connsiteX111" fmla="*/ 169071 w 1418883"/>
              <a:gd name="connsiteY111" fmla="*/ 1519474 h 6858000"/>
              <a:gd name="connsiteX112" fmla="*/ 161813 w 1418883"/>
              <a:gd name="connsiteY112" fmla="*/ 1477995 h 6858000"/>
              <a:gd name="connsiteX113" fmla="*/ 147898 w 1418883"/>
              <a:gd name="connsiteY113" fmla="*/ 1373769 h 6858000"/>
              <a:gd name="connsiteX114" fmla="*/ 156205 w 1418883"/>
              <a:gd name="connsiteY114" fmla="*/ 1307086 h 6858000"/>
              <a:gd name="connsiteX115" fmla="*/ 157393 w 1418883"/>
              <a:gd name="connsiteY115" fmla="*/ 1189033 h 6858000"/>
              <a:gd name="connsiteX116" fmla="*/ 162078 w 1418883"/>
              <a:gd name="connsiteY116" fmla="*/ 1168288 h 6858000"/>
              <a:gd name="connsiteX117" fmla="*/ 154360 w 1418883"/>
              <a:gd name="connsiteY117" fmla="*/ 1142577 h 6858000"/>
              <a:gd name="connsiteX118" fmla="*/ 143666 w 1418883"/>
              <a:gd name="connsiteY118" fmla="*/ 1088484 h 6858000"/>
              <a:gd name="connsiteX119" fmla="*/ 132402 w 1418883"/>
              <a:gd name="connsiteY119" fmla="*/ 1016103 h 6858000"/>
              <a:gd name="connsiteX120" fmla="*/ 133858 w 1418883"/>
              <a:gd name="connsiteY120" fmla="*/ 932283 h 6858000"/>
              <a:gd name="connsiteX121" fmla="*/ 136094 w 1418883"/>
              <a:gd name="connsiteY121" fmla="*/ 915925 h 6858000"/>
              <a:gd name="connsiteX122" fmla="*/ 128723 w 1418883"/>
              <a:gd name="connsiteY122" fmla="*/ 896999 h 6858000"/>
              <a:gd name="connsiteX123" fmla="*/ 98131 w 1418883"/>
              <a:gd name="connsiteY123" fmla="*/ 821517 h 6858000"/>
              <a:gd name="connsiteX124" fmla="*/ 77081 w 1418883"/>
              <a:gd name="connsiteY124" fmla="*/ 751353 h 6858000"/>
              <a:gd name="connsiteX125" fmla="*/ 76639 w 1418883"/>
              <a:gd name="connsiteY125" fmla="*/ 721230 h 6858000"/>
              <a:gd name="connsiteX126" fmla="*/ 62310 w 1418883"/>
              <a:gd name="connsiteY126" fmla="*/ 681659 h 6858000"/>
              <a:gd name="connsiteX127" fmla="*/ 47729 w 1418883"/>
              <a:gd name="connsiteY127" fmla="*/ 635218 h 6858000"/>
              <a:gd name="connsiteX128" fmla="*/ 52740 w 1418883"/>
              <a:gd name="connsiteY128" fmla="*/ 613763 h 6858000"/>
              <a:gd name="connsiteX129" fmla="*/ 38682 w 1418883"/>
              <a:gd name="connsiteY129" fmla="*/ 598582 h 6858000"/>
              <a:gd name="connsiteX130" fmla="*/ 38363 w 1418883"/>
              <a:gd name="connsiteY130" fmla="*/ 576846 h 6858000"/>
              <a:gd name="connsiteX131" fmla="*/ 17989 w 1418883"/>
              <a:gd name="connsiteY131" fmla="*/ 530055 h 6858000"/>
              <a:gd name="connsiteX132" fmla="*/ 17237 w 1418883"/>
              <a:gd name="connsiteY132" fmla="*/ 465389 h 6858000"/>
              <a:gd name="connsiteX133" fmla="*/ 160 w 1418883"/>
              <a:gd name="connsiteY133" fmla="*/ 424699 h 6858000"/>
              <a:gd name="connsiteX134" fmla="*/ 535 w 1418883"/>
              <a:gd name="connsiteY134" fmla="*/ 404917 h 6858000"/>
              <a:gd name="connsiteX135" fmla="*/ 111526 w 1418883"/>
              <a:gd name="connsiteY135" fmla="*/ 275771 h 6858000"/>
              <a:gd name="connsiteX136" fmla="*/ 128553 w 1418883"/>
              <a:gd name="connsiteY136" fmla="*/ 212860 h 6858000"/>
              <a:gd name="connsiteX137" fmla="*/ 120263 w 1418883"/>
              <a:gd name="connsiteY137" fmla="*/ 144983 h 6858000"/>
              <a:gd name="connsiteX138" fmla="*/ 132547 w 1418883"/>
              <a:gd name="connsiteY138" fmla="*/ 55288 h 6858000"/>
              <a:gd name="connsiteX139" fmla="*/ 92101 w 1418883"/>
              <a:gd name="connsiteY139" fmla="*/ 0 h 6858000"/>
              <a:gd name="connsiteX0" fmla="*/ 91951 w 1418733"/>
              <a:gd name="connsiteY0" fmla="*/ 0 h 6858000"/>
              <a:gd name="connsiteX1" fmla="*/ 1418733 w 1418733"/>
              <a:gd name="connsiteY1" fmla="*/ 0 h 6858000"/>
              <a:gd name="connsiteX2" fmla="*/ 1418733 w 1418733"/>
              <a:gd name="connsiteY2" fmla="*/ 6858000 h 6858000"/>
              <a:gd name="connsiteX3" fmla="*/ 155427 w 1418733"/>
              <a:gd name="connsiteY3" fmla="*/ 6857735 h 6858000"/>
              <a:gd name="connsiteX4" fmla="*/ 192020 w 1418733"/>
              <a:gd name="connsiteY4" fmla="*/ 6776847 h 6858000"/>
              <a:gd name="connsiteX5" fmla="*/ 203520 w 1418733"/>
              <a:gd name="connsiteY5" fmla="*/ 6737706 h 6858000"/>
              <a:gd name="connsiteX6" fmla="*/ 228259 w 1418733"/>
              <a:gd name="connsiteY6" fmla="*/ 6691589 h 6858000"/>
              <a:gd name="connsiteX7" fmla="*/ 205816 w 1418733"/>
              <a:gd name="connsiteY7" fmla="*/ 6659970 h 6858000"/>
              <a:gd name="connsiteX8" fmla="*/ 220907 w 1418733"/>
              <a:gd name="connsiteY8" fmla="*/ 6636211 h 6858000"/>
              <a:gd name="connsiteX9" fmla="*/ 238351 w 1418733"/>
              <a:gd name="connsiteY9" fmla="*/ 6594177 h 6858000"/>
              <a:gd name="connsiteX10" fmla="*/ 252391 w 1418733"/>
              <a:gd name="connsiteY10" fmla="*/ 6557575 h 6858000"/>
              <a:gd name="connsiteX11" fmla="*/ 305348 w 1418733"/>
              <a:gd name="connsiteY11" fmla="*/ 6492130 h 6858000"/>
              <a:gd name="connsiteX12" fmla="*/ 321035 w 1418733"/>
              <a:gd name="connsiteY12" fmla="*/ 6431610 h 6858000"/>
              <a:gd name="connsiteX13" fmla="*/ 364740 w 1418733"/>
              <a:gd name="connsiteY13" fmla="*/ 6379786 h 6858000"/>
              <a:gd name="connsiteX14" fmla="*/ 347963 w 1418733"/>
              <a:gd name="connsiteY14" fmla="*/ 6334727 h 6858000"/>
              <a:gd name="connsiteX15" fmla="*/ 325378 w 1418733"/>
              <a:gd name="connsiteY15" fmla="*/ 6313295 h 6858000"/>
              <a:gd name="connsiteX16" fmla="*/ 332542 w 1418733"/>
              <a:gd name="connsiteY16" fmla="*/ 6280046 h 6858000"/>
              <a:gd name="connsiteX17" fmla="*/ 315287 w 1418733"/>
              <a:gd name="connsiteY17" fmla="*/ 6270265 h 6858000"/>
              <a:gd name="connsiteX18" fmla="*/ 342315 w 1418733"/>
              <a:gd name="connsiteY18" fmla="*/ 6252834 h 6858000"/>
              <a:gd name="connsiteX19" fmla="*/ 320307 w 1418733"/>
              <a:gd name="connsiteY19" fmla="*/ 6202459 h 6858000"/>
              <a:gd name="connsiteX20" fmla="*/ 319105 w 1418733"/>
              <a:gd name="connsiteY20" fmla="*/ 6153037 h 6858000"/>
              <a:gd name="connsiteX21" fmla="*/ 334520 w 1418733"/>
              <a:gd name="connsiteY21" fmla="*/ 6078132 h 6858000"/>
              <a:gd name="connsiteX22" fmla="*/ 321907 w 1418733"/>
              <a:gd name="connsiteY22" fmla="*/ 6028119 h 6858000"/>
              <a:gd name="connsiteX23" fmla="*/ 307136 w 1418733"/>
              <a:gd name="connsiteY23" fmla="*/ 5926735 h 6858000"/>
              <a:gd name="connsiteX24" fmla="*/ 356648 w 1418733"/>
              <a:gd name="connsiteY24" fmla="*/ 5712857 h 6858000"/>
              <a:gd name="connsiteX25" fmla="*/ 335723 w 1418733"/>
              <a:gd name="connsiteY25" fmla="*/ 5676393 h 6858000"/>
              <a:gd name="connsiteX26" fmla="*/ 375315 w 1418733"/>
              <a:gd name="connsiteY26" fmla="*/ 5563435 h 6858000"/>
              <a:gd name="connsiteX27" fmla="*/ 422445 w 1418733"/>
              <a:gd name="connsiteY27" fmla="*/ 5437125 h 6858000"/>
              <a:gd name="connsiteX28" fmla="*/ 436013 w 1418733"/>
              <a:gd name="connsiteY28" fmla="*/ 5396260 h 6858000"/>
              <a:gd name="connsiteX29" fmla="*/ 451994 w 1418733"/>
              <a:gd name="connsiteY29" fmla="*/ 5330009 h 6858000"/>
              <a:gd name="connsiteX30" fmla="*/ 485487 w 1418733"/>
              <a:gd name="connsiteY30" fmla="*/ 5273739 h 6858000"/>
              <a:gd name="connsiteX31" fmla="*/ 495086 w 1418733"/>
              <a:gd name="connsiteY31" fmla="*/ 5241779 h 6858000"/>
              <a:gd name="connsiteX32" fmla="*/ 506312 w 1418733"/>
              <a:gd name="connsiteY32" fmla="*/ 5225268 h 6858000"/>
              <a:gd name="connsiteX33" fmla="*/ 507332 w 1418733"/>
              <a:gd name="connsiteY33" fmla="*/ 5217684 h 6858000"/>
              <a:gd name="connsiteX34" fmla="*/ 514673 w 1418733"/>
              <a:gd name="connsiteY34" fmla="*/ 5193377 h 6858000"/>
              <a:gd name="connsiteX35" fmla="*/ 517976 w 1418733"/>
              <a:gd name="connsiteY35" fmla="*/ 5179288 h 6858000"/>
              <a:gd name="connsiteX36" fmla="*/ 518960 w 1418733"/>
              <a:gd name="connsiteY36" fmla="*/ 5173621 h 6858000"/>
              <a:gd name="connsiteX37" fmla="*/ 514594 w 1418733"/>
              <a:gd name="connsiteY37" fmla="*/ 5159961 h 6858000"/>
              <a:gd name="connsiteX38" fmla="*/ 521271 w 1418733"/>
              <a:gd name="connsiteY38" fmla="*/ 5144295 h 6858000"/>
              <a:gd name="connsiteX39" fmla="*/ 518204 w 1418733"/>
              <a:gd name="connsiteY39" fmla="*/ 5125185 h 6858000"/>
              <a:gd name="connsiteX40" fmla="*/ 525034 w 1418733"/>
              <a:gd name="connsiteY40" fmla="*/ 5121884 h 6858000"/>
              <a:gd name="connsiteX41" fmla="*/ 532070 w 1418733"/>
              <a:gd name="connsiteY41" fmla="*/ 5067850 h 6858000"/>
              <a:gd name="connsiteX42" fmla="*/ 534801 w 1418733"/>
              <a:gd name="connsiteY42" fmla="*/ 5060861 h 6858000"/>
              <a:gd name="connsiteX43" fmla="*/ 531505 w 1418733"/>
              <a:gd name="connsiteY43" fmla="*/ 5034192 h 6858000"/>
              <a:gd name="connsiteX44" fmla="*/ 533059 w 1418733"/>
              <a:gd name="connsiteY44" fmla="*/ 4993030 h 6858000"/>
              <a:gd name="connsiteX45" fmla="*/ 539968 w 1418733"/>
              <a:gd name="connsiteY45" fmla="*/ 4946844 h 6858000"/>
              <a:gd name="connsiteX46" fmla="*/ 535824 w 1418733"/>
              <a:gd name="connsiteY46" fmla="*/ 4932692 h 6858000"/>
              <a:gd name="connsiteX47" fmla="*/ 551227 w 1418733"/>
              <a:gd name="connsiteY47" fmla="*/ 4858827 h 6858000"/>
              <a:gd name="connsiteX48" fmla="*/ 557130 w 1418733"/>
              <a:gd name="connsiteY48" fmla="*/ 4821170 h 6858000"/>
              <a:gd name="connsiteX49" fmla="*/ 561863 w 1418733"/>
              <a:gd name="connsiteY49" fmla="*/ 4780965 h 6858000"/>
              <a:gd name="connsiteX50" fmla="*/ 563156 w 1418733"/>
              <a:gd name="connsiteY50" fmla="*/ 4750867 h 6858000"/>
              <a:gd name="connsiteX51" fmla="*/ 560963 w 1418733"/>
              <a:gd name="connsiteY51" fmla="*/ 4690749 h 6858000"/>
              <a:gd name="connsiteX52" fmla="*/ 556443 w 1418733"/>
              <a:gd name="connsiteY52" fmla="*/ 4584173 h 6858000"/>
              <a:gd name="connsiteX53" fmla="*/ 551526 w 1418733"/>
              <a:gd name="connsiteY53" fmla="*/ 4444346 h 6858000"/>
              <a:gd name="connsiteX54" fmla="*/ 548091 w 1418733"/>
              <a:gd name="connsiteY54" fmla="*/ 4375228 h 6858000"/>
              <a:gd name="connsiteX55" fmla="*/ 528744 w 1418733"/>
              <a:gd name="connsiteY55" fmla="*/ 4214165 h 6858000"/>
              <a:gd name="connsiteX56" fmla="*/ 532817 w 1418733"/>
              <a:gd name="connsiteY56" fmla="*/ 4090296 h 6858000"/>
              <a:gd name="connsiteX57" fmla="*/ 518073 w 1418733"/>
              <a:gd name="connsiteY57" fmla="*/ 4033999 h 6858000"/>
              <a:gd name="connsiteX58" fmla="*/ 519222 w 1418733"/>
              <a:gd name="connsiteY58" fmla="*/ 4031933 h 6858000"/>
              <a:gd name="connsiteX59" fmla="*/ 517798 w 1418733"/>
              <a:gd name="connsiteY59" fmla="*/ 4013953 h 6858000"/>
              <a:gd name="connsiteX60" fmla="*/ 504093 w 1418733"/>
              <a:gd name="connsiteY60" fmla="*/ 3974753 h 6858000"/>
              <a:gd name="connsiteX61" fmla="*/ 505691 w 1418733"/>
              <a:gd name="connsiteY61" fmla="*/ 3969950 h 6858000"/>
              <a:gd name="connsiteX62" fmla="*/ 499113 w 1418733"/>
              <a:gd name="connsiteY62" fmla="*/ 3933779 h 6858000"/>
              <a:gd name="connsiteX63" fmla="*/ 500444 w 1418733"/>
              <a:gd name="connsiteY63" fmla="*/ 3933093 h 6858000"/>
              <a:gd name="connsiteX64" fmla="*/ 504798 w 1418733"/>
              <a:gd name="connsiteY64" fmla="*/ 3922082 h 6858000"/>
              <a:gd name="connsiteX65" fmla="*/ 509876 w 1418733"/>
              <a:gd name="connsiteY65" fmla="*/ 3901461 h 6858000"/>
              <a:gd name="connsiteX66" fmla="*/ 532470 w 1418733"/>
              <a:gd name="connsiteY66" fmla="*/ 3813873 h 6858000"/>
              <a:gd name="connsiteX67" fmla="*/ 531895 w 1418733"/>
              <a:gd name="connsiteY67" fmla="*/ 3806161 h 6858000"/>
              <a:gd name="connsiteX68" fmla="*/ 532202 w 1418733"/>
              <a:gd name="connsiteY68" fmla="*/ 3805957 h 6858000"/>
              <a:gd name="connsiteX69" fmla="*/ 532229 w 1418733"/>
              <a:gd name="connsiteY69" fmla="*/ 3797724 h 6858000"/>
              <a:gd name="connsiteX70" fmla="*/ 530844 w 1418733"/>
              <a:gd name="connsiteY70" fmla="*/ 3792098 h 6858000"/>
              <a:gd name="connsiteX71" fmla="*/ 529728 w 1418733"/>
              <a:gd name="connsiteY71" fmla="*/ 3777135 h 6858000"/>
              <a:gd name="connsiteX72" fmla="*/ 531461 w 1418733"/>
              <a:gd name="connsiteY72" fmla="*/ 3771656 h 6858000"/>
              <a:gd name="connsiteX73" fmla="*/ 535204 w 1418733"/>
              <a:gd name="connsiteY73" fmla="*/ 3769007 h 6858000"/>
              <a:gd name="connsiteX74" fmla="*/ 534670 w 1418733"/>
              <a:gd name="connsiteY74" fmla="*/ 3767709 h 6858000"/>
              <a:gd name="connsiteX75" fmla="*/ 543366 w 1418733"/>
              <a:gd name="connsiteY75" fmla="*/ 3738082 h 6858000"/>
              <a:gd name="connsiteX76" fmla="*/ 550712 w 1418733"/>
              <a:gd name="connsiteY76" fmla="*/ 3673397 h 6858000"/>
              <a:gd name="connsiteX77" fmla="*/ 550008 w 1418733"/>
              <a:gd name="connsiteY77" fmla="*/ 3637109 h 6858000"/>
              <a:gd name="connsiteX78" fmla="*/ 553451 w 1418733"/>
              <a:gd name="connsiteY78" fmla="*/ 3536883 h 6858000"/>
              <a:gd name="connsiteX79" fmla="*/ 560989 w 1418733"/>
              <a:gd name="connsiteY79" fmla="*/ 3435652 h 6858000"/>
              <a:gd name="connsiteX80" fmla="*/ 562660 w 1418733"/>
              <a:gd name="connsiteY80" fmla="*/ 3307769 h 6858000"/>
              <a:gd name="connsiteX81" fmla="*/ 580223 w 1418733"/>
              <a:gd name="connsiteY81" fmla="*/ 3250522 h 6858000"/>
              <a:gd name="connsiteX82" fmla="*/ 580648 w 1418733"/>
              <a:gd name="connsiteY82" fmla="*/ 3229163 h 6858000"/>
              <a:gd name="connsiteX83" fmla="*/ 582471 w 1418733"/>
              <a:gd name="connsiteY83" fmla="*/ 3217217 h 6858000"/>
              <a:gd name="connsiteX84" fmla="*/ 569306 w 1418733"/>
              <a:gd name="connsiteY84" fmla="*/ 3183755 h 6858000"/>
              <a:gd name="connsiteX85" fmla="*/ 569807 w 1418733"/>
              <a:gd name="connsiteY85" fmla="*/ 3178642 h 6858000"/>
              <a:gd name="connsiteX86" fmla="*/ 557407 w 1418733"/>
              <a:gd name="connsiteY86" fmla="*/ 3158586 h 6858000"/>
              <a:gd name="connsiteX87" fmla="*/ 542592 w 1418733"/>
              <a:gd name="connsiteY87" fmla="*/ 3129034 h 6858000"/>
              <a:gd name="connsiteX88" fmla="*/ 543257 w 1418733"/>
              <a:gd name="connsiteY88" fmla="*/ 3126682 h 6858000"/>
              <a:gd name="connsiteX89" fmla="*/ 534125 w 1418733"/>
              <a:gd name="connsiteY89" fmla="*/ 3114519 h 6858000"/>
              <a:gd name="connsiteX90" fmla="*/ 520734 w 1418733"/>
              <a:gd name="connsiteY90" fmla="*/ 3106272 h 6858000"/>
              <a:gd name="connsiteX91" fmla="*/ 493464 w 1418733"/>
              <a:gd name="connsiteY91" fmla="*/ 2958185 h 6858000"/>
              <a:gd name="connsiteX92" fmla="*/ 436078 w 1418733"/>
              <a:gd name="connsiteY92" fmla="*/ 2762989 h 6858000"/>
              <a:gd name="connsiteX93" fmla="*/ 384996 w 1418733"/>
              <a:gd name="connsiteY93" fmla="*/ 2554718 h 6858000"/>
              <a:gd name="connsiteX94" fmla="*/ 365090 w 1418733"/>
              <a:gd name="connsiteY94" fmla="*/ 2485734 h 6858000"/>
              <a:gd name="connsiteX95" fmla="*/ 355813 w 1418733"/>
              <a:gd name="connsiteY95" fmla="*/ 2447068 h 6858000"/>
              <a:gd name="connsiteX96" fmla="*/ 342774 w 1418733"/>
              <a:gd name="connsiteY96" fmla="*/ 2425819 h 6858000"/>
              <a:gd name="connsiteX97" fmla="*/ 348773 w 1418733"/>
              <a:gd name="connsiteY97" fmla="*/ 2402874 h 6858000"/>
              <a:gd name="connsiteX98" fmla="*/ 351385 w 1418733"/>
              <a:gd name="connsiteY98" fmla="*/ 2381443 h 6858000"/>
              <a:gd name="connsiteX99" fmla="*/ 327714 w 1418733"/>
              <a:gd name="connsiteY99" fmla="*/ 2261920 h 6858000"/>
              <a:gd name="connsiteX100" fmla="*/ 317601 w 1418733"/>
              <a:gd name="connsiteY100" fmla="*/ 2195378 h 6858000"/>
              <a:gd name="connsiteX101" fmla="*/ 301818 w 1418733"/>
              <a:gd name="connsiteY101" fmla="*/ 2155135 h 6858000"/>
              <a:gd name="connsiteX102" fmla="*/ 299276 w 1418733"/>
              <a:gd name="connsiteY102" fmla="*/ 2118008 h 6858000"/>
              <a:gd name="connsiteX103" fmla="*/ 300269 w 1418733"/>
              <a:gd name="connsiteY103" fmla="*/ 2050531 h 6858000"/>
              <a:gd name="connsiteX104" fmla="*/ 292075 w 1418733"/>
              <a:gd name="connsiteY104" fmla="*/ 1963269 h 6858000"/>
              <a:gd name="connsiteX105" fmla="*/ 273253 w 1418733"/>
              <a:gd name="connsiteY105" fmla="*/ 1906352 h 6858000"/>
              <a:gd name="connsiteX106" fmla="*/ 249810 w 1418733"/>
              <a:gd name="connsiteY106" fmla="*/ 1861531 h 6858000"/>
              <a:gd name="connsiteX107" fmla="*/ 203609 w 1418733"/>
              <a:gd name="connsiteY107" fmla="*/ 1732919 h 6858000"/>
              <a:gd name="connsiteX108" fmla="*/ 175920 w 1418733"/>
              <a:gd name="connsiteY108" fmla="*/ 1663540 h 6858000"/>
              <a:gd name="connsiteX109" fmla="*/ 175046 w 1418733"/>
              <a:gd name="connsiteY109" fmla="*/ 1615777 h 6858000"/>
              <a:gd name="connsiteX110" fmla="*/ 155841 w 1418733"/>
              <a:gd name="connsiteY110" fmla="*/ 1563678 h 6858000"/>
              <a:gd name="connsiteX111" fmla="*/ 168921 w 1418733"/>
              <a:gd name="connsiteY111" fmla="*/ 1519474 h 6858000"/>
              <a:gd name="connsiteX112" fmla="*/ 161663 w 1418733"/>
              <a:gd name="connsiteY112" fmla="*/ 1477995 h 6858000"/>
              <a:gd name="connsiteX113" fmla="*/ 147748 w 1418733"/>
              <a:gd name="connsiteY113" fmla="*/ 1373769 h 6858000"/>
              <a:gd name="connsiteX114" fmla="*/ 156055 w 1418733"/>
              <a:gd name="connsiteY114" fmla="*/ 1307086 h 6858000"/>
              <a:gd name="connsiteX115" fmla="*/ 157243 w 1418733"/>
              <a:gd name="connsiteY115" fmla="*/ 1189033 h 6858000"/>
              <a:gd name="connsiteX116" fmla="*/ 161928 w 1418733"/>
              <a:gd name="connsiteY116" fmla="*/ 1168288 h 6858000"/>
              <a:gd name="connsiteX117" fmla="*/ 154210 w 1418733"/>
              <a:gd name="connsiteY117" fmla="*/ 1142577 h 6858000"/>
              <a:gd name="connsiteX118" fmla="*/ 143516 w 1418733"/>
              <a:gd name="connsiteY118" fmla="*/ 1088484 h 6858000"/>
              <a:gd name="connsiteX119" fmla="*/ 132252 w 1418733"/>
              <a:gd name="connsiteY119" fmla="*/ 1016103 h 6858000"/>
              <a:gd name="connsiteX120" fmla="*/ 133708 w 1418733"/>
              <a:gd name="connsiteY120" fmla="*/ 932283 h 6858000"/>
              <a:gd name="connsiteX121" fmla="*/ 135944 w 1418733"/>
              <a:gd name="connsiteY121" fmla="*/ 915925 h 6858000"/>
              <a:gd name="connsiteX122" fmla="*/ 128573 w 1418733"/>
              <a:gd name="connsiteY122" fmla="*/ 896999 h 6858000"/>
              <a:gd name="connsiteX123" fmla="*/ 97981 w 1418733"/>
              <a:gd name="connsiteY123" fmla="*/ 821517 h 6858000"/>
              <a:gd name="connsiteX124" fmla="*/ 76931 w 1418733"/>
              <a:gd name="connsiteY124" fmla="*/ 751353 h 6858000"/>
              <a:gd name="connsiteX125" fmla="*/ 76489 w 1418733"/>
              <a:gd name="connsiteY125" fmla="*/ 721230 h 6858000"/>
              <a:gd name="connsiteX126" fmla="*/ 62160 w 1418733"/>
              <a:gd name="connsiteY126" fmla="*/ 681659 h 6858000"/>
              <a:gd name="connsiteX127" fmla="*/ 47579 w 1418733"/>
              <a:gd name="connsiteY127" fmla="*/ 635218 h 6858000"/>
              <a:gd name="connsiteX128" fmla="*/ 52590 w 1418733"/>
              <a:gd name="connsiteY128" fmla="*/ 613763 h 6858000"/>
              <a:gd name="connsiteX129" fmla="*/ 38532 w 1418733"/>
              <a:gd name="connsiteY129" fmla="*/ 598582 h 6858000"/>
              <a:gd name="connsiteX130" fmla="*/ 38213 w 1418733"/>
              <a:gd name="connsiteY130" fmla="*/ 576846 h 6858000"/>
              <a:gd name="connsiteX131" fmla="*/ 17839 w 1418733"/>
              <a:gd name="connsiteY131" fmla="*/ 530055 h 6858000"/>
              <a:gd name="connsiteX132" fmla="*/ 17087 w 1418733"/>
              <a:gd name="connsiteY132" fmla="*/ 465389 h 6858000"/>
              <a:gd name="connsiteX133" fmla="*/ 10 w 1418733"/>
              <a:gd name="connsiteY133" fmla="*/ 424699 h 6858000"/>
              <a:gd name="connsiteX134" fmla="*/ 127193 w 1418733"/>
              <a:gd name="connsiteY134" fmla="*/ 309501 h 6858000"/>
              <a:gd name="connsiteX135" fmla="*/ 111376 w 1418733"/>
              <a:gd name="connsiteY135" fmla="*/ 275771 h 6858000"/>
              <a:gd name="connsiteX136" fmla="*/ 128403 w 1418733"/>
              <a:gd name="connsiteY136" fmla="*/ 212860 h 6858000"/>
              <a:gd name="connsiteX137" fmla="*/ 120113 w 1418733"/>
              <a:gd name="connsiteY137" fmla="*/ 144983 h 6858000"/>
              <a:gd name="connsiteX138" fmla="*/ 132397 w 1418733"/>
              <a:gd name="connsiteY138" fmla="*/ 55288 h 6858000"/>
              <a:gd name="connsiteX139" fmla="*/ 91951 w 1418733"/>
              <a:gd name="connsiteY139" fmla="*/ 0 h 6858000"/>
              <a:gd name="connsiteX0" fmla="*/ 76413 w 1403195"/>
              <a:gd name="connsiteY0" fmla="*/ 0 h 6858000"/>
              <a:gd name="connsiteX1" fmla="*/ 1403195 w 1403195"/>
              <a:gd name="connsiteY1" fmla="*/ 0 h 6858000"/>
              <a:gd name="connsiteX2" fmla="*/ 1403195 w 1403195"/>
              <a:gd name="connsiteY2" fmla="*/ 6858000 h 6858000"/>
              <a:gd name="connsiteX3" fmla="*/ 139889 w 1403195"/>
              <a:gd name="connsiteY3" fmla="*/ 6857735 h 6858000"/>
              <a:gd name="connsiteX4" fmla="*/ 176482 w 1403195"/>
              <a:gd name="connsiteY4" fmla="*/ 6776847 h 6858000"/>
              <a:gd name="connsiteX5" fmla="*/ 187982 w 1403195"/>
              <a:gd name="connsiteY5" fmla="*/ 6737706 h 6858000"/>
              <a:gd name="connsiteX6" fmla="*/ 212721 w 1403195"/>
              <a:gd name="connsiteY6" fmla="*/ 6691589 h 6858000"/>
              <a:gd name="connsiteX7" fmla="*/ 190278 w 1403195"/>
              <a:gd name="connsiteY7" fmla="*/ 6659970 h 6858000"/>
              <a:gd name="connsiteX8" fmla="*/ 205369 w 1403195"/>
              <a:gd name="connsiteY8" fmla="*/ 6636211 h 6858000"/>
              <a:gd name="connsiteX9" fmla="*/ 222813 w 1403195"/>
              <a:gd name="connsiteY9" fmla="*/ 6594177 h 6858000"/>
              <a:gd name="connsiteX10" fmla="*/ 236853 w 1403195"/>
              <a:gd name="connsiteY10" fmla="*/ 6557575 h 6858000"/>
              <a:gd name="connsiteX11" fmla="*/ 289810 w 1403195"/>
              <a:gd name="connsiteY11" fmla="*/ 6492130 h 6858000"/>
              <a:gd name="connsiteX12" fmla="*/ 305497 w 1403195"/>
              <a:gd name="connsiteY12" fmla="*/ 6431610 h 6858000"/>
              <a:gd name="connsiteX13" fmla="*/ 349202 w 1403195"/>
              <a:gd name="connsiteY13" fmla="*/ 6379786 h 6858000"/>
              <a:gd name="connsiteX14" fmla="*/ 332425 w 1403195"/>
              <a:gd name="connsiteY14" fmla="*/ 6334727 h 6858000"/>
              <a:gd name="connsiteX15" fmla="*/ 309840 w 1403195"/>
              <a:gd name="connsiteY15" fmla="*/ 6313295 h 6858000"/>
              <a:gd name="connsiteX16" fmla="*/ 317004 w 1403195"/>
              <a:gd name="connsiteY16" fmla="*/ 6280046 h 6858000"/>
              <a:gd name="connsiteX17" fmla="*/ 299749 w 1403195"/>
              <a:gd name="connsiteY17" fmla="*/ 6270265 h 6858000"/>
              <a:gd name="connsiteX18" fmla="*/ 326777 w 1403195"/>
              <a:gd name="connsiteY18" fmla="*/ 6252834 h 6858000"/>
              <a:gd name="connsiteX19" fmla="*/ 304769 w 1403195"/>
              <a:gd name="connsiteY19" fmla="*/ 6202459 h 6858000"/>
              <a:gd name="connsiteX20" fmla="*/ 303567 w 1403195"/>
              <a:gd name="connsiteY20" fmla="*/ 6153037 h 6858000"/>
              <a:gd name="connsiteX21" fmla="*/ 318982 w 1403195"/>
              <a:gd name="connsiteY21" fmla="*/ 6078132 h 6858000"/>
              <a:gd name="connsiteX22" fmla="*/ 306369 w 1403195"/>
              <a:gd name="connsiteY22" fmla="*/ 6028119 h 6858000"/>
              <a:gd name="connsiteX23" fmla="*/ 291598 w 1403195"/>
              <a:gd name="connsiteY23" fmla="*/ 5926735 h 6858000"/>
              <a:gd name="connsiteX24" fmla="*/ 341110 w 1403195"/>
              <a:gd name="connsiteY24" fmla="*/ 5712857 h 6858000"/>
              <a:gd name="connsiteX25" fmla="*/ 320185 w 1403195"/>
              <a:gd name="connsiteY25" fmla="*/ 5676393 h 6858000"/>
              <a:gd name="connsiteX26" fmla="*/ 359777 w 1403195"/>
              <a:gd name="connsiteY26" fmla="*/ 5563435 h 6858000"/>
              <a:gd name="connsiteX27" fmla="*/ 406907 w 1403195"/>
              <a:gd name="connsiteY27" fmla="*/ 5437125 h 6858000"/>
              <a:gd name="connsiteX28" fmla="*/ 420475 w 1403195"/>
              <a:gd name="connsiteY28" fmla="*/ 5396260 h 6858000"/>
              <a:gd name="connsiteX29" fmla="*/ 436456 w 1403195"/>
              <a:gd name="connsiteY29" fmla="*/ 5330009 h 6858000"/>
              <a:gd name="connsiteX30" fmla="*/ 469949 w 1403195"/>
              <a:gd name="connsiteY30" fmla="*/ 5273739 h 6858000"/>
              <a:gd name="connsiteX31" fmla="*/ 479548 w 1403195"/>
              <a:gd name="connsiteY31" fmla="*/ 5241779 h 6858000"/>
              <a:gd name="connsiteX32" fmla="*/ 490774 w 1403195"/>
              <a:gd name="connsiteY32" fmla="*/ 5225268 h 6858000"/>
              <a:gd name="connsiteX33" fmla="*/ 491794 w 1403195"/>
              <a:gd name="connsiteY33" fmla="*/ 5217684 h 6858000"/>
              <a:gd name="connsiteX34" fmla="*/ 499135 w 1403195"/>
              <a:gd name="connsiteY34" fmla="*/ 5193377 h 6858000"/>
              <a:gd name="connsiteX35" fmla="*/ 502438 w 1403195"/>
              <a:gd name="connsiteY35" fmla="*/ 5179288 h 6858000"/>
              <a:gd name="connsiteX36" fmla="*/ 503422 w 1403195"/>
              <a:gd name="connsiteY36" fmla="*/ 5173621 h 6858000"/>
              <a:gd name="connsiteX37" fmla="*/ 499056 w 1403195"/>
              <a:gd name="connsiteY37" fmla="*/ 5159961 h 6858000"/>
              <a:gd name="connsiteX38" fmla="*/ 505733 w 1403195"/>
              <a:gd name="connsiteY38" fmla="*/ 5144295 h 6858000"/>
              <a:gd name="connsiteX39" fmla="*/ 502666 w 1403195"/>
              <a:gd name="connsiteY39" fmla="*/ 5125185 h 6858000"/>
              <a:gd name="connsiteX40" fmla="*/ 509496 w 1403195"/>
              <a:gd name="connsiteY40" fmla="*/ 5121884 h 6858000"/>
              <a:gd name="connsiteX41" fmla="*/ 516532 w 1403195"/>
              <a:gd name="connsiteY41" fmla="*/ 5067850 h 6858000"/>
              <a:gd name="connsiteX42" fmla="*/ 519263 w 1403195"/>
              <a:gd name="connsiteY42" fmla="*/ 5060861 h 6858000"/>
              <a:gd name="connsiteX43" fmla="*/ 515967 w 1403195"/>
              <a:gd name="connsiteY43" fmla="*/ 5034192 h 6858000"/>
              <a:gd name="connsiteX44" fmla="*/ 517521 w 1403195"/>
              <a:gd name="connsiteY44" fmla="*/ 4993030 h 6858000"/>
              <a:gd name="connsiteX45" fmla="*/ 524430 w 1403195"/>
              <a:gd name="connsiteY45" fmla="*/ 4946844 h 6858000"/>
              <a:gd name="connsiteX46" fmla="*/ 520286 w 1403195"/>
              <a:gd name="connsiteY46" fmla="*/ 4932692 h 6858000"/>
              <a:gd name="connsiteX47" fmla="*/ 535689 w 1403195"/>
              <a:gd name="connsiteY47" fmla="*/ 4858827 h 6858000"/>
              <a:gd name="connsiteX48" fmla="*/ 541592 w 1403195"/>
              <a:gd name="connsiteY48" fmla="*/ 4821170 h 6858000"/>
              <a:gd name="connsiteX49" fmla="*/ 546325 w 1403195"/>
              <a:gd name="connsiteY49" fmla="*/ 4780965 h 6858000"/>
              <a:gd name="connsiteX50" fmla="*/ 547618 w 1403195"/>
              <a:gd name="connsiteY50" fmla="*/ 4750867 h 6858000"/>
              <a:gd name="connsiteX51" fmla="*/ 545425 w 1403195"/>
              <a:gd name="connsiteY51" fmla="*/ 4690749 h 6858000"/>
              <a:gd name="connsiteX52" fmla="*/ 540905 w 1403195"/>
              <a:gd name="connsiteY52" fmla="*/ 4584173 h 6858000"/>
              <a:gd name="connsiteX53" fmla="*/ 535988 w 1403195"/>
              <a:gd name="connsiteY53" fmla="*/ 4444346 h 6858000"/>
              <a:gd name="connsiteX54" fmla="*/ 532553 w 1403195"/>
              <a:gd name="connsiteY54" fmla="*/ 4375228 h 6858000"/>
              <a:gd name="connsiteX55" fmla="*/ 513206 w 1403195"/>
              <a:gd name="connsiteY55" fmla="*/ 4214165 h 6858000"/>
              <a:gd name="connsiteX56" fmla="*/ 517279 w 1403195"/>
              <a:gd name="connsiteY56" fmla="*/ 4090296 h 6858000"/>
              <a:gd name="connsiteX57" fmla="*/ 502535 w 1403195"/>
              <a:gd name="connsiteY57" fmla="*/ 4033999 h 6858000"/>
              <a:gd name="connsiteX58" fmla="*/ 503684 w 1403195"/>
              <a:gd name="connsiteY58" fmla="*/ 4031933 h 6858000"/>
              <a:gd name="connsiteX59" fmla="*/ 502260 w 1403195"/>
              <a:gd name="connsiteY59" fmla="*/ 4013953 h 6858000"/>
              <a:gd name="connsiteX60" fmla="*/ 488555 w 1403195"/>
              <a:gd name="connsiteY60" fmla="*/ 3974753 h 6858000"/>
              <a:gd name="connsiteX61" fmla="*/ 490153 w 1403195"/>
              <a:gd name="connsiteY61" fmla="*/ 3969950 h 6858000"/>
              <a:gd name="connsiteX62" fmla="*/ 483575 w 1403195"/>
              <a:gd name="connsiteY62" fmla="*/ 3933779 h 6858000"/>
              <a:gd name="connsiteX63" fmla="*/ 484906 w 1403195"/>
              <a:gd name="connsiteY63" fmla="*/ 3933093 h 6858000"/>
              <a:gd name="connsiteX64" fmla="*/ 489260 w 1403195"/>
              <a:gd name="connsiteY64" fmla="*/ 3922082 h 6858000"/>
              <a:gd name="connsiteX65" fmla="*/ 494338 w 1403195"/>
              <a:gd name="connsiteY65" fmla="*/ 3901461 h 6858000"/>
              <a:gd name="connsiteX66" fmla="*/ 516932 w 1403195"/>
              <a:gd name="connsiteY66" fmla="*/ 3813873 h 6858000"/>
              <a:gd name="connsiteX67" fmla="*/ 516357 w 1403195"/>
              <a:gd name="connsiteY67" fmla="*/ 3806161 h 6858000"/>
              <a:gd name="connsiteX68" fmla="*/ 516664 w 1403195"/>
              <a:gd name="connsiteY68" fmla="*/ 3805957 h 6858000"/>
              <a:gd name="connsiteX69" fmla="*/ 516691 w 1403195"/>
              <a:gd name="connsiteY69" fmla="*/ 3797724 h 6858000"/>
              <a:gd name="connsiteX70" fmla="*/ 515306 w 1403195"/>
              <a:gd name="connsiteY70" fmla="*/ 3792098 h 6858000"/>
              <a:gd name="connsiteX71" fmla="*/ 514190 w 1403195"/>
              <a:gd name="connsiteY71" fmla="*/ 3777135 h 6858000"/>
              <a:gd name="connsiteX72" fmla="*/ 515923 w 1403195"/>
              <a:gd name="connsiteY72" fmla="*/ 3771656 h 6858000"/>
              <a:gd name="connsiteX73" fmla="*/ 519666 w 1403195"/>
              <a:gd name="connsiteY73" fmla="*/ 3769007 h 6858000"/>
              <a:gd name="connsiteX74" fmla="*/ 519132 w 1403195"/>
              <a:gd name="connsiteY74" fmla="*/ 3767709 h 6858000"/>
              <a:gd name="connsiteX75" fmla="*/ 527828 w 1403195"/>
              <a:gd name="connsiteY75" fmla="*/ 3738082 h 6858000"/>
              <a:gd name="connsiteX76" fmla="*/ 535174 w 1403195"/>
              <a:gd name="connsiteY76" fmla="*/ 3673397 h 6858000"/>
              <a:gd name="connsiteX77" fmla="*/ 534470 w 1403195"/>
              <a:gd name="connsiteY77" fmla="*/ 3637109 h 6858000"/>
              <a:gd name="connsiteX78" fmla="*/ 537913 w 1403195"/>
              <a:gd name="connsiteY78" fmla="*/ 3536883 h 6858000"/>
              <a:gd name="connsiteX79" fmla="*/ 545451 w 1403195"/>
              <a:gd name="connsiteY79" fmla="*/ 3435652 h 6858000"/>
              <a:gd name="connsiteX80" fmla="*/ 547122 w 1403195"/>
              <a:gd name="connsiteY80" fmla="*/ 3307769 h 6858000"/>
              <a:gd name="connsiteX81" fmla="*/ 564685 w 1403195"/>
              <a:gd name="connsiteY81" fmla="*/ 3250522 h 6858000"/>
              <a:gd name="connsiteX82" fmla="*/ 565110 w 1403195"/>
              <a:gd name="connsiteY82" fmla="*/ 3229163 h 6858000"/>
              <a:gd name="connsiteX83" fmla="*/ 566933 w 1403195"/>
              <a:gd name="connsiteY83" fmla="*/ 3217217 h 6858000"/>
              <a:gd name="connsiteX84" fmla="*/ 553768 w 1403195"/>
              <a:gd name="connsiteY84" fmla="*/ 3183755 h 6858000"/>
              <a:gd name="connsiteX85" fmla="*/ 554269 w 1403195"/>
              <a:gd name="connsiteY85" fmla="*/ 3178642 h 6858000"/>
              <a:gd name="connsiteX86" fmla="*/ 541869 w 1403195"/>
              <a:gd name="connsiteY86" fmla="*/ 3158586 h 6858000"/>
              <a:gd name="connsiteX87" fmla="*/ 527054 w 1403195"/>
              <a:gd name="connsiteY87" fmla="*/ 3129034 h 6858000"/>
              <a:gd name="connsiteX88" fmla="*/ 527719 w 1403195"/>
              <a:gd name="connsiteY88" fmla="*/ 3126682 h 6858000"/>
              <a:gd name="connsiteX89" fmla="*/ 518587 w 1403195"/>
              <a:gd name="connsiteY89" fmla="*/ 3114519 h 6858000"/>
              <a:gd name="connsiteX90" fmla="*/ 505196 w 1403195"/>
              <a:gd name="connsiteY90" fmla="*/ 3106272 h 6858000"/>
              <a:gd name="connsiteX91" fmla="*/ 477926 w 1403195"/>
              <a:gd name="connsiteY91" fmla="*/ 2958185 h 6858000"/>
              <a:gd name="connsiteX92" fmla="*/ 420540 w 1403195"/>
              <a:gd name="connsiteY92" fmla="*/ 2762989 h 6858000"/>
              <a:gd name="connsiteX93" fmla="*/ 369458 w 1403195"/>
              <a:gd name="connsiteY93" fmla="*/ 2554718 h 6858000"/>
              <a:gd name="connsiteX94" fmla="*/ 349552 w 1403195"/>
              <a:gd name="connsiteY94" fmla="*/ 2485734 h 6858000"/>
              <a:gd name="connsiteX95" fmla="*/ 340275 w 1403195"/>
              <a:gd name="connsiteY95" fmla="*/ 2447068 h 6858000"/>
              <a:gd name="connsiteX96" fmla="*/ 327236 w 1403195"/>
              <a:gd name="connsiteY96" fmla="*/ 2425819 h 6858000"/>
              <a:gd name="connsiteX97" fmla="*/ 333235 w 1403195"/>
              <a:gd name="connsiteY97" fmla="*/ 2402874 h 6858000"/>
              <a:gd name="connsiteX98" fmla="*/ 335847 w 1403195"/>
              <a:gd name="connsiteY98" fmla="*/ 2381443 h 6858000"/>
              <a:gd name="connsiteX99" fmla="*/ 312176 w 1403195"/>
              <a:gd name="connsiteY99" fmla="*/ 2261920 h 6858000"/>
              <a:gd name="connsiteX100" fmla="*/ 302063 w 1403195"/>
              <a:gd name="connsiteY100" fmla="*/ 2195378 h 6858000"/>
              <a:gd name="connsiteX101" fmla="*/ 286280 w 1403195"/>
              <a:gd name="connsiteY101" fmla="*/ 2155135 h 6858000"/>
              <a:gd name="connsiteX102" fmla="*/ 283738 w 1403195"/>
              <a:gd name="connsiteY102" fmla="*/ 2118008 h 6858000"/>
              <a:gd name="connsiteX103" fmla="*/ 284731 w 1403195"/>
              <a:gd name="connsiteY103" fmla="*/ 2050531 h 6858000"/>
              <a:gd name="connsiteX104" fmla="*/ 276537 w 1403195"/>
              <a:gd name="connsiteY104" fmla="*/ 1963269 h 6858000"/>
              <a:gd name="connsiteX105" fmla="*/ 257715 w 1403195"/>
              <a:gd name="connsiteY105" fmla="*/ 1906352 h 6858000"/>
              <a:gd name="connsiteX106" fmla="*/ 234272 w 1403195"/>
              <a:gd name="connsiteY106" fmla="*/ 1861531 h 6858000"/>
              <a:gd name="connsiteX107" fmla="*/ 188071 w 1403195"/>
              <a:gd name="connsiteY107" fmla="*/ 1732919 h 6858000"/>
              <a:gd name="connsiteX108" fmla="*/ 160382 w 1403195"/>
              <a:gd name="connsiteY108" fmla="*/ 1663540 h 6858000"/>
              <a:gd name="connsiteX109" fmla="*/ 159508 w 1403195"/>
              <a:gd name="connsiteY109" fmla="*/ 1615777 h 6858000"/>
              <a:gd name="connsiteX110" fmla="*/ 140303 w 1403195"/>
              <a:gd name="connsiteY110" fmla="*/ 1563678 h 6858000"/>
              <a:gd name="connsiteX111" fmla="*/ 153383 w 1403195"/>
              <a:gd name="connsiteY111" fmla="*/ 1519474 h 6858000"/>
              <a:gd name="connsiteX112" fmla="*/ 146125 w 1403195"/>
              <a:gd name="connsiteY112" fmla="*/ 1477995 h 6858000"/>
              <a:gd name="connsiteX113" fmla="*/ 132210 w 1403195"/>
              <a:gd name="connsiteY113" fmla="*/ 1373769 h 6858000"/>
              <a:gd name="connsiteX114" fmla="*/ 140517 w 1403195"/>
              <a:gd name="connsiteY114" fmla="*/ 1307086 h 6858000"/>
              <a:gd name="connsiteX115" fmla="*/ 141705 w 1403195"/>
              <a:gd name="connsiteY115" fmla="*/ 1189033 h 6858000"/>
              <a:gd name="connsiteX116" fmla="*/ 146390 w 1403195"/>
              <a:gd name="connsiteY116" fmla="*/ 1168288 h 6858000"/>
              <a:gd name="connsiteX117" fmla="*/ 138672 w 1403195"/>
              <a:gd name="connsiteY117" fmla="*/ 1142577 h 6858000"/>
              <a:gd name="connsiteX118" fmla="*/ 127978 w 1403195"/>
              <a:gd name="connsiteY118" fmla="*/ 1088484 h 6858000"/>
              <a:gd name="connsiteX119" fmla="*/ 116714 w 1403195"/>
              <a:gd name="connsiteY119" fmla="*/ 1016103 h 6858000"/>
              <a:gd name="connsiteX120" fmla="*/ 118170 w 1403195"/>
              <a:gd name="connsiteY120" fmla="*/ 932283 h 6858000"/>
              <a:gd name="connsiteX121" fmla="*/ 120406 w 1403195"/>
              <a:gd name="connsiteY121" fmla="*/ 915925 h 6858000"/>
              <a:gd name="connsiteX122" fmla="*/ 113035 w 1403195"/>
              <a:gd name="connsiteY122" fmla="*/ 896999 h 6858000"/>
              <a:gd name="connsiteX123" fmla="*/ 82443 w 1403195"/>
              <a:gd name="connsiteY123" fmla="*/ 821517 h 6858000"/>
              <a:gd name="connsiteX124" fmla="*/ 61393 w 1403195"/>
              <a:gd name="connsiteY124" fmla="*/ 751353 h 6858000"/>
              <a:gd name="connsiteX125" fmla="*/ 60951 w 1403195"/>
              <a:gd name="connsiteY125" fmla="*/ 721230 h 6858000"/>
              <a:gd name="connsiteX126" fmla="*/ 46622 w 1403195"/>
              <a:gd name="connsiteY126" fmla="*/ 681659 h 6858000"/>
              <a:gd name="connsiteX127" fmla="*/ 32041 w 1403195"/>
              <a:gd name="connsiteY127" fmla="*/ 635218 h 6858000"/>
              <a:gd name="connsiteX128" fmla="*/ 37052 w 1403195"/>
              <a:gd name="connsiteY128" fmla="*/ 613763 h 6858000"/>
              <a:gd name="connsiteX129" fmla="*/ 22994 w 1403195"/>
              <a:gd name="connsiteY129" fmla="*/ 598582 h 6858000"/>
              <a:gd name="connsiteX130" fmla="*/ 22675 w 1403195"/>
              <a:gd name="connsiteY130" fmla="*/ 576846 h 6858000"/>
              <a:gd name="connsiteX131" fmla="*/ 2301 w 1403195"/>
              <a:gd name="connsiteY131" fmla="*/ 530055 h 6858000"/>
              <a:gd name="connsiteX132" fmla="*/ 1549 w 1403195"/>
              <a:gd name="connsiteY132" fmla="*/ 465389 h 6858000"/>
              <a:gd name="connsiteX133" fmla="*/ 90145 w 1403195"/>
              <a:gd name="connsiteY133" fmla="*/ 353137 h 6858000"/>
              <a:gd name="connsiteX134" fmla="*/ 111655 w 1403195"/>
              <a:gd name="connsiteY134" fmla="*/ 309501 h 6858000"/>
              <a:gd name="connsiteX135" fmla="*/ 95838 w 1403195"/>
              <a:gd name="connsiteY135" fmla="*/ 275771 h 6858000"/>
              <a:gd name="connsiteX136" fmla="*/ 112865 w 1403195"/>
              <a:gd name="connsiteY136" fmla="*/ 212860 h 6858000"/>
              <a:gd name="connsiteX137" fmla="*/ 104575 w 1403195"/>
              <a:gd name="connsiteY137" fmla="*/ 144983 h 6858000"/>
              <a:gd name="connsiteX138" fmla="*/ 116859 w 1403195"/>
              <a:gd name="connsiteY138" fmla="*/ 55288 h 6858000"/>
              <a:gd name="connsiteX139" fmla="*/ 76413 w 1403195"/>
              <a:gd name="connsiteY139" fmla="*/ 0 h 6858000"/>
              <a:gd name="connsiteX0" fmla="*/ 74305 w 1401087"/>
              <a:gd name="connsiteY0" fmla="*/ 0 h 6858000"/>
              <a:gd name="connsiteX1" fmla="*/ 1401087 w 1401087"/>
              <a:gd name="connsiteY1" fmla="*/ 0 h 6858000"/>
              <a:gd name="connsiteX2" fmla="*/ 1401087 w 1401087"/>
              <a:gd name="connsiteY2" fmla="*/ 6858000 h 6858000"/>
              <a:gd name="connsiteX3" fmla="*/ 137781 w 1401087"/>
              <a:gd name="connsiteY3" fmla="*/ 6857735 h 6858000"/>
              <a:gd name="connsiteX4" fmla="*/ 174374 w 1401087"/>
              <a:gd name="connsiteY4" fmla="*/ 6776847 h 6858000"/>
              <a:gd name="connsiteX5" fmla="*/ 185874 w 1401087"/>
              <a:gd name="connsiteY5" fmla="*/ 6737706 h 6858000"/>
              <a:gd name="connsiteX6" fmla="*/ 210613 w 1401087"/>
              <a:gd name="connsiteY6" fmla="*/ 6691589 h 6858000"/>
              <a:gd name="connsiteX7" fmla="*/ 188170 w 1401087"/>
              <a:gd name="connsiteY7" fmla="*/ 6659970 h 6858000"/>
              <a:gd name="connsiteX8" fmla="*/ 203261 w 1401087"/>
              <a:gd name="connsiteY8" fmla="*/ 6636211 h 6858000"/>
              <a:gd name="connsiteX9" fmla="*/ 220705 w 1401087"/>
              <a:gd name="connsiteY9" fmla="*/ 6594177 h 6858000"/>
              <a:gd name="connsiteX10" fmla="*/ 234745 w 1401087"/>
              <a:gd name="connsiteY10" fmla="*/ 6557575 h 6858000"/>
              <a:gd name="connsiteX11" fmla="*/ 287702 w 1401087"/>
              <a:gd name="connsiteY11" fmla="*/ 6492130 h 6858000"/>
              <a:gd name="connsiteX12" fmla="*/ 303389 w 1401087"/>
              <a:gd name="connsiteY12" fmla="*/ 6431610 h 6858000"/>
              <a:gd name="connsiteX13" fmla="*/ 347094 w 1401087"/>
              <a:gd name="connsiteY13" fmla="*/ 6379786 h 6858000"/>
              <a:gd name="connsiteX14" fmla="*/ 330317 w 1401087"/>
              <a:gd name="connsiteY14" fmla="*/ 6334727 h 6858000"/>
              <a:gd name="connsiteX15" fmla="*/ 307732 w 1401087"/>
              <a:gd name="connsiteY15" fmla="*/ 6313295 h 6858000"/>
              <a:gd name="connsiteX16" fmla="*/ 314896 w 1401087"/>
              <a:gd name="connsiteY16" fmla="*/ 6280046 h 6858000"/>
              <a:gd name="connsiteX17" fmla="*/ 297641 w 1401087"/>
              <a:gd name="connsiteY17" fmla="*/ 6270265 h 6858000"/>
              <a:gd name="connsiteX18" fmla="*/ 324669 w 1401087"/>
              <a:gd name="connsiteY18" fmla="*/ 6252834 h 6858000"/>
              <a:gd name="connsiteX19" fmla="*/ 302661 w 1401087"/>
              <a:gd name="connsiteY19" fmla="*/ 6202459 h 6858000"/>
              <a:gd name="connsiteX20" fmla="*/ 301459 w 1401087"/>
              <a:gd name="connsiteY20" fmla="*/ 6153037 h 6858000"/>
              <a:gd name="connsiteX21" fmla="*/ 316874 w 1401087"/>
              <a:gd name="connsiteY21" fmla="*/ 6078132 h 6858000"/>
              <a:gd name="connsiteX22" fmla="*/ 304261 w 1401087"/>
              <a:gd name="connsiteY22" fmla="*/ 6028119 h 6858000"/>
              <a:gd name="connsiteX23" fmla="*/ 289490 w 1401087"/>
              <a:gd name="connsiteY23" fmla="*/ 5926735 h 6858000"/>
              <a:gd name="connsiteX24" fmla="*/ 339002 w 1401087"/>
              <a:gd name="connsiteY24" fmla="*/ 5712857 h 6858000"/>
              <a:gd name="connsiteX25" fmla="*/ 318077 w 1401087"/>
              <a:gd name="connsiteY25" fmla="*/ 5676393 h 6858000"/>
              <a:gd name="connsiteX26" fmla="*/ 357669 w 1401087"/>
              <a:gd name="connsiteY26" fmla="*/ 5563435 h 6858000"/>
              <a:gd name="connsiteX27" fmla="*/ 404799 w 1401087"/>
              <a:gd name="connsiteY27" fmla="*/ 5437125 h 6858000"/>
              <a:gd name="connsiteX28" fmla="*/ 418367 w 1401087"/>
              <a:gd name="connsiteY28" fmla="*/ 5396260 h 6858000"/>
              <a:gd name="connsiteX29" fmla="*/ 434348 w 1401087"/>
              <a:gd name="connsiteY29" fmla="*/ 5330009 h 6858000"/>
              <a:gd name="connsiteX30" fmla="*/ 467841 w 1401087"/>
              <a:gd name="connsiteY30" fmla="*/ 5273739 h 6858000"/>
              <a:gd name="connsiteX31" fmla="*/ 477440 w 1401087"/>
              <a:gd name="connsiteY31" fmla="*/ 5241779 h 6858000"/>
              <a:gd name="connsiteX32" fmla="*/ 488666 w 1401087"/>
              <a:gd name="connsiteY32" fmla="*/ 5225268 h 6858000"/>
              <a:gd name="connsiteX33" fmla="*/ 489686 w 1401087"/>
              <a:gd name="connsiteY33" fmla="*/ 5217684 h 6858000"/>
              <a:gd name="connsiteX34" fmla="*/ 497027 w 1401087"/>
              <a:gd name="connsiteY34" fmla="*/ 5193377 h 6858000"/>
              <a:gd name="connsiteX35" fmla="*/ 500330 w 1401087"/>
              <a:gd name="connsiteY35" fmla="*/ 5179288 h 6858000"/>
              <a:gd name="connsiteX36" fmla="*/ 501314 w 1401087"/>
              <a:gd name="connsiteY36" fmla="*/ 5173621 h 6858000"/>
              <a:gd name="connsiteX37" fmla="*/ 496948 w 1401087"/>
              <a:gd name="connsiteY37" fmla="*/ 5159961 h 6858000"/>
              <a:gd name="connsiteX38" fmla="*/ 503625 w 1401087"/>
              <a:gd name="connsiteY38" fmla="*/ 5144295 h 6858000"/>
              <a:gd name="connsiteX39" fmla="*/ 500558 w 1401087"/>
              <a:gd name="connsiteY39" fmla="*/ 5125185 h 6858000"/>
              <a:gd name="connsiteX40" fmla="*/ 507388 w 1401087"/>
              <a:gd name="connsiteY40" fmla="*/ 5121884 h 6858000"/>
              <a:gd name="connsiteX41" fmla="*/ 514424 w 1401087"/>
              <a:gd name="connsiteY41" fmla="*/ 5067850 h 6858000"/>
              <a:gd name="connsiteX42" fmla="*/ 517155 w 1401087"/>
              <a:gd name="connsiteY42" fmla="*/ 5060861 h 6858000"/>
              <a:gd name="connsiteX43" fmla="*/ 513859 w 1401087"/>
              <a:gd name="connsiteY43" fmla="*/ 5034192 h 6858000"/>
              <a:gd name="connsiteX44" fmla="*/ 515413 w 1401087"/>
              <a:gd name="connsiteY44" fmla="*/ 4993030 h 6858000"/>
              <a:gd name="connsiteX45" fmla="*/ 522322 w 1401087"/>
              <a:gd name="connsiteY45" fmla="*/ 4946844 h 6858000"/>
              <a:gd name="connsiteX46" fmla="*/ 518178 w 1401087"/>
              <a:gd name="connsiteY46" fmla="*/ 4932692 h 6858000"/>
              <a:gd name="connsiteX47" fmla="*/ 533581 w 1401087"/>
              <a:gd name="connsiteY47" fmla="*/ 4858827 h 6858000"/>
              <a:gd name="connsiteX48" fmla="*/ 539484 w 1401087"/>
              <a:gd name="connsiteY48" fmla="*/ 4821170 h 6858000"/>
              <a:gd name="connsiteX49" fmla="*/ 544217 w 1401087"/>
              <a:gd name="connsiteY49" fmla="*/ 4780965 h 6858000"/>
              <a:gd name="connsiteX50" fmla="*/ 545510 w 1401087"/>
              <a:gd name="connsiteY50" fmla="*/ 4750867 h 6858000"/>
              <a:gd name="connsiteX51" fmla="*/ 543317 w 1401087"/>
              <a:gd name="connsiteY51" fmla="*/ 4690749 h 6858000"/>
              <a:gd name="connsiteX52" fmla="*/ 538797 w 1401087"/>
              <a:gd name="connsiteY52" fmla="*/ 4584173 h 6858000"/>
              <a:gd name="connsiteX53" fmla="*/ 533880 w 1401087"/>
              <a:gd name="connsiteY53" fmla="*/ 4444346 h 6858000"/>
              <a:gd name="connsiteX54" fmla="*/ 530445 w 1401087"/>
              <a:gd name="connsiteY54" fmla="*/ 4375228 h 6858000"/>
              <a:gd name="connsiteX55" fmla="*/ 511098 w 1401087"/>
              <a:gd name="connsiteY55" fmla="*/ 4214165 h 6858000"/>
              <a:gd name="connsiteX56" fmla="*/ 515171 w 1401087"/>
              <a:gd name="connsiteY56" fmla="*/ 4090296 h 6858000"/>
              <a:gd name="connsiteX57" fmla="*/ 500427 w 1401087"/>
              <a:gd name="connsiteY57" fmla="*/ 4033999 h 6858000"/>
              <a:gd name="connsiteX58" fmla="*/ 501576 w 1401087"/>
              <a:gd name="connsiteY58" fmla="*/ 4031933 h 6858000"/>
              <a:gd name="connsiteX59" fmla="*/ 500152 w 1401087"/>
              <a:gd name="connsiteY59" fmla="*/ 4013953 h 6858000"/>
              <a:gd name="connsiteX60" fmla="*/ 486447 w 1401087"/>
              <a:gd name="connsiteY60" fmla="*/ 3974753 h 6858000"/>
              <a:gd name="connsiteX61" fmla="*/ 488045 w 1401087"/>
              <a:gd name="connsiteY61" fmla="*/ 3969950 h 6858000"/>
              <a:gd name="connsiteX62" fmla="*/ 481467 w 1401087"/>
              <a:gd name="connsiteY62" fmla="*/ 3933779 h 6858000"/>
              <a:gd name="connsiteX63" fmla="*/ 482798 w 1401087"/>
              <a:gd name="connsiteY63" fmla="*/ 3933093 h 6858000"/>
              <a:gd name="connsiteX64" fmla="*/ 487152 w 1401087"/>
              <a:gd name="connsiteY64" fmla="*/ 3922082 h 6858000"/>
              <a:gd name="connsiteX65" fmla="*/ 492230 w 1401087"/>
              <a:gd name="connsiteY65" fmla="*/ 3901461 h 6858000"/>
              <a:gd name="connsiteX66" fmla="*/ 514824 w 1401087"/>
              <a:gd name="connsiteY66" fmla="*/ 3813873 h 6858000"/>
              <a:gd name="connsiteX67" fmla="*/ 514249 w 1401087"/>
              <a:gd name="connsiteY67" fmla="*/ 3806161 h 6858000"/>
              <a:gd name="connsiteX68" fmla="*/ 514556 w 1401087"/>
              <a:gd name="connsiteY68" fmla="*/ 3805957 h 6858000"/>
              <a:gd name="connsiteX69" fmla="*/ 514583 w 1401087"/>
              <a:gd name="connsiteY69" fmla="*/ 3797724 h 6858000"/>
              <a:gd name="connsiteX70" fmla="*/ 513198 w 1401087"/>
              <a:gd name="connsiteY70" fmla="*/ 3792098 h 6858000"/>
              <a:gd name="connsiteX71" fmla="*/ 512082 w 1401087"/>
              <a:gd name="connsiteY71" fmla="*/ 3777135 h 6858000"/>
              <a:gd name="connsiteX72" fmla="*/ 513815 w 1401087"/>
              <a:gd name="connsiteY72" fmla="*/ 3771656 h 6858000"/>
              <a:gd name="connsiteX73" fmla="*/ 517558 w 1401087"/>
              <a:gd name="connsiteY73" fmla="*/ 3769007 h 6858000"/>
              <a:gd name="connsiteX74" fmla="*/ 517024 w 1401087"/>
              <a:gd name="connsiteY74" fmla="*/ 3767709 h 6858000"/>
              <a:gd name="connsiteX75" fmla="*/ 525720 w 1401087"/>
              <a:gd name="connsiteY75" fmla="*/ 3738082 h 6858000"/>
              <a:gd name="connsiteX76" fmla="*/ 533066 w 1401087"/>
              <a:gd name="connsiteY76" fmla="*/ 3673397 h 6858000"/>
              <a:gd name="connsiteX77" fmla="*/ 532362 w 1401087"/>
              <a:gd name="connsiteY77" fmla="*/ 3637109 h 6858000"/>
              <a:gd name="connsiteX78" fmla="*/ 535805 w 1401087"/>
              <a:gd name="connsiteY78" fmla="*/ 3536883 h 6858000"/>
              <a:gd name="connsiteX79" fmla="*/ 543343 w 1401087"/>
              <a:gd name="connsiteY79" fmla="*/ 3435652 h 6858000"/>
              <a:gd name="connsiteX80" fmla="*/ 545014 w 1401087"/>
              <a:gd name="connsiteY80" fmla="*/ 3307769 h 6858000"/>
              <a:gd name="connsiteX81" fmla="*/ 562577 w 1401087"/>
              <a:gd name="connsiteY81" fmla="*/ 3250522 h 6858000"/>
              <a:gd name="connsiteX82" fmla="*/ 563002 w 1401087"/>
              <a:gd name="connsiteY82" fmla="*/ 3229163 h 6858000"/>
              <a:gd name="connsiteX83" fmla="*/ 564825 w 1401087"/>
              <a:gd name="connsiteY83" fmla="*/ 3217217 h 6858000"/>
              <a:gd name="connsiteX84" fmla="*/ 551660 w 1401087"/>
              <a:gd name="connsiteY84" fmla="*/ 3183755 h 6858000"/>
              <a:gd name="connsiteX85" fmla="*/ 552161 w 1401087"/>
              <a:gd name="connsiteY85" fmla="*/ 3178642 h 6858000"/>
              <a:gd name="connsiteX86" fmla="*/ 539761 w 1401087"/>
              <a:gd name="connsiteY86" fmla="*/ 3158586 h 6858000"/>
              <a:gd name="connsiteX87" fmla="*/ 524946 w 1401087"/>
              <a:gd name="connsiteY87" fmla="*/ 3129034 h 6858000"/>
              <a:gd name="connsiteX88" fmla="*/ 525611 w 1401087"/>
              <a:gd name="connsiteY88" fmla="*/ 3126682 h 6858000"/>
              <a:gd name="connsiteX89" fmla="*/ 516479 w 1401087"/>
              <a:gd name="connsiteY89" fmla="*/ 3114519 h 6858000"/>
              <a:gd name="connsiteX90" fmla="*/ 503088 w 1401087"/>
              <a:gd name="connsiteY90" fmla="*/ 3106272 h 6858000"/>
              <a:gd name="connsiteX91" fmla="*/ 475818 w 1401087"/>
              <a:gd name="connsiteY91" fmla="*/ 2958185 h 6858000"/>
              <a:gd name="connsiteX92" fmla="*/ 418432 w 1401087"/>
              <a:gd name="connsiteY92" fmla="*/ 2762989 h 6858000"/>
              <a:gd name="connsiteX93" fmla="*/ 367350 w 1401087"/>
              <a:gd name="connsiteY93" fmla="*/ 2554718 h 6858000"/>
              <a:gd name="connsiteX94" fmla="*/ 347444 w 1401087"/>
              <a:gd name="connsiteY94" fmla="*/ 2485734 h 6858000"/>
              <a:gd name="connsiteX95" fmla="*/ 338167 w 1401087"/>
              <a:gd name="connsiteY95" fmla="*/ 2447068 h 6858000"/>
              <a:gd name="connsiteX96" fmla="*/ 325128 w 1401087"/>
              <a:gd name="connsiteY96" fmla="*/ 2425819 h 6858000"/>
              <a:gd name="connsiteX97" fmla="*/ 331127 w 1401087"/>
              <a:gd name="connsiteY97" fmla="*/ 2402874 h 6858000"/>
              <a:gd name="connsiteX98" fmla="*/ 333739 w 1401087"/>
              <a:gd name="connsiteY98" fmla="*/ 2381443 h 6858000"/>
              <a:gd name="connsiteX99" fmla="*/ 310068 w 1401087"/>
              <a:gd name="connsiteY99" fmla="*/ 2261920 h 6858000"/>
              <a:gd name="connsiteX100" fmla="*/ 299955 w 1401087"/>
              <a:gd name="connsiteY100" fmla="*/ 2195378 h 6858000"/>
              <a:gd name="connsiteX101" fmla="*/ 284172 w 1401087"/>
              <a:gd name="connsiteY101" fmla="*/ 2155135 h 6858000"/>
              <a:gd name="connsiteX102" fmla="*/ 281630 w 1401087"/>
              <a:gd name="connsiteY102" fmla="*/ 2118008 h 6858000"/>
              <a:gd name="connsiteX103" fmla="*/ 282623 w 1401087"/>
              <a:gd name="connsiteY103" fmla="*/ 2050531 h 6858000"/>
              <a:gd name="connsiteX104" fmla="*/ 274429 w 1401087"/>
              <a:gd name="connsiteY104" fmla="*/ 1963269 h 6858000"/>
              <a:gd name="connsiteX105" fmla="*/ 255607 w 1401087"/>
              <a:gd name="connsiteY105" fmla="*/ 1906352 h 6858000"/>
              <a:gd name="connsiteX106" fmla="*/ 232164 w 1401087"/>
              <a:gd name="connsiteY106" fmla="*/ 1861531 h 6858000"/>
              <a:gd name="connsiteX107" fmla="*/ 185963 w 1401087"/>
              <a:gd name="connsiteY107" fmla="*/ 1732919 h 6858000"/>
              <a:gd name="connsiteX108" fmla="*/ 158274 w 1401087"/>
              <a:gd name="connsiteY108" fmla="*/ 1663540 h 6858000"/>
              <a:gd name="connsiteX109" fmla="*/ 157400 w 1401087"/>
              <a:gd name="connsiteY109" fmla="*/ 1615777 h 6858000"/>
              <a:gd name="connsiteX110" fmla="*/ 138195 w 1401087"/>
              <a:gd name="connsiteY110" fmla="*/ 1563678 h 6858000"/>
              <a:gd name="connsiteX111" fmla="*/ 151275 w 1401087"/>
              <a:gd name="connsiteY111" fmla="*/ 1519474 h 6858000"/>
              <a:gd name="connsiteX112" fmla="*/ 144017 w 1401087"/>
              <a:gd name="connsiteY112" fmla="*/ 1477995 h 6858000"/>
              <a:gd name="connsiteX113" fmla="*/ 130102 w 1401087"/>
              <a:gd name="connsiteY113" fmla="*/ 1373769 h 6858000"/>
              <a:gd name="connsiteX114" fmla="*/ 138409 w 1401087"/>
              <a:gd name="connsiteY114" fmla="*/ 1307086 h 6858000"/>
              <a:gd name="connsiteX115" fmla="*/ 139597 w 1401087"/>
              <a:gd name="connsiteY115" fmla="*/ 1189033 h 6858000"/>
              <a:gd name="connsiteX116" fmla="*/ 144282 w 1401087"/>
              <a:gd name="connsiteY116" fmla="*/ 1168288 h 6858000"/>
              <a:gd name="connsiteX117" fmla="*/ 136564 w 1401087"/>
              <a:gd name="connsiteY117" fmla="*/ 1142577 h 6858000"/>
              <a:gd name="connsiteX118" fmla="*/ 125870 w 1401087"/>
              <a:gd name="connsiteY118" fmla="*/ 1088484 h 6858000"/>
              <a:gd name="connsiteX119" fmla="*/ 114606 w 1401087"/>
              <a:gd name="connsiteY119" fmla="*/ 1016103 h 6858000"/>
              <a:gd name="connsiteX120" fmla="*/ 116062 w 1401087"/>
              <a:gd name="connsiteY120" fmla="*/ 932283 h 6858000"/>
              <a:gd name="connsiteX121" fmla="*/ 118298 w 1401087"/>
              <a:gd name="connsiteY121" fmla="*/ 915925 h 6858000"/>
              <a:gd name="connsiteX122" fmla="*/ 110927 w 1401087"/>
              <a:gd name="connsiteY122" fmla="*/ 896999 h 6858000"/>
              <a:gd name="connsiteX123" fmla="*/ 80335 w 1401087"/>
              <a:gd name="connsiteY123" fmla="*/ 821517 h 6858000"/>
              <a:gd name="connsiteX124" fmla="*/ 59285 w 1401087"/>
              <a:gd name="connsiteY124" fmla="*/ 751353 h 6858000"/>
              <a:gd name="connsiteX125" fmla="*/ 58843 w 1401087"/>
              <a:gd name="connsiteY125" fmla="*/ 721230 h 6858000"/>
              <a:gd name="connsiteX126" fmla="*/ 44514 w 1401087"/>
              <a:gd name="connsiteY126" fmla="*/ 681659 h 6858000"/>
              <a:gd name="connsiteX127" fmla="*/ 29933 w 1401087"/>
              <a:gd name="connsiteY127" fmla="*/ 635218 h 6858000"/>
              <a:gd name="connsiteX128" fmla="*/ 34944 w 1401087"/>
              <a:gd name="connsiteY128" fmla="*/ 613763 h 6858000"/>
              <a:gd name="connsiteX129" fmla="*/ 20886 w 1401087"/>
              <a:gd name="connsiteY129" fmla="*/ 598582 h 6858000"/>
              <a:gd name="connsiteX130" fmla="*/ 20567 w 1401087"/>
              <a:gd name="connsiteY130" fmla="*/ 576846 h 6858000"/>
              <a:gd name="connsiteX131" fmla="*/ 193 w 1401087"/>
              <a:gd name="connsiteY131" fmla="*/ 530055 h 6858000"/>
              <a:gd name="connsiteX132" fmla="*/ 88207 w 1401087"/>
              <a:gd name="connsiteY132" fmla="*/ 393828 h 6858000"/>
              <a:gd name="connsiteX133" fmla="*/ 88037 w 1401087"/>
              <a:gd name="connsiteY133" fmla="*/ 353137 h 6858000"/>
              <a:gd name="connsiteX134" fmla="*/ 109547 w 1401087"/>
              <a:gd name="connsiteY134" fmla="*/ 309501 h 6858000"/>
              <a:gd name="connsiteX135" fmla="*/ 93730 w 1401087"/>
              <a:gd name="connsiteY135" fmla="*/ 275771 h 6858000"/>
              <a:gd name="connsiteX136" fmla="*/ 110757 w 1401087"/>
              <a:gd name="connsiteY136" fmla="*/ 212860 h 6858000"/>
              <a:gd name="connsiteX137" fmla="*/ 102467 w 1401087"/>
              <a:gd name="connsiteY137" fmla="*/ 144983 h 6858000"/>
              <a:gd name="connsiteX138" fmla="*/ 114751 w 1401087"/>
              <a:gd name="connsiteY138" fmla="*/ 55288 h 6858000"/>
              <a:gd name="connsiteX139" fmla="*/ 74305 w 1401087"/>
              <a:gd name="connsiteY139" fmla="*/ 0 h 6858000"/>
              <a:gd name="connsiteX0" fmla="*/ 53738 w 1380520"/>
              <a:gd name="connsiteY0" fmla="*/ 0 h 6858000"/>
              <a:gd name="connsiteX1" fmla="*/ 1380520 w 1380520"/>
              <a:gd name="connsiteY1" fmla="*/ 0 h 6858000"/>
              <a:gd name="connsiteX2" fmla="*/ 1380520 w 1380520"/>
              <a:gd name="connsiteY2" fmla="*/ 6858000 h 6858000"/>
              <a:gd name="connsiteX3" fmla="*/ 117214 w 1380520"/>
              <a:gd name="connsiteY3" fmla="*/ 6857735 h 6858000"/>
              <a:gd name="connsiteX4" fmla="*/ 153807 w 1380520"/>
              <a:gd name="connsiteY4" fmla="*/ 6776847 h 6858000"/>
              <a:gd name="connsiteX5" fmla="*/ 165307 w 1380520"/>
              <a:gd name="connsiteY5" fmla="*/ 6737706 h 6858000"/>
              <a:gd name="connsiteX6" fmla="*/ 190046 w 1380520"/>
              <a:gd name="connsiteY6" fmla="*/ 6691589 h 6858000"/>
              <a:gd name="connsiteX7" fmla="*/ 167603 w 1380520"/>
              <a:gd name="connsiteY7" fmla="*/ 6659970 h 6858000"/>
              <a:gd name="connsiteX8" fmla="*/ 182694 w 1380520"/>
              <a:gd name="connsiteY8" fmla="*/ 6636211 h 6858000"/>
              <a:gd name="connsiteX9" fmla="*/ 200138 w 1380520"/>
              <a:gd name="connsiteY9" fmla="*/ 6594177 h 6858000"/>
              <a:gd name="connsiteX10" fmla="*/ 214178 w 1380520"/>
              <a:gd name="connsiteY10" fmla="*/ 6557575 h 6858000"/>
              <a:gd name="connsiteX11" fmla="*/ 267135 w 1380520"/>
              <a:gd name="connsiteY11" fmla="*/ 6492130 h 6858000"/>
              <a:gd name="connsiteX12" fmla="*/ 282822 w 1380520"/>
              <a:gd name="connsiteY12" fmla="*/ 6431610 h 6858000"/>
              <a:gd name="connsiteX13" fmla="*/ 326527 w 1380520"/>
              <a:gd name="connsiteY13" fmla="*/ 6379786 h 6858000"/>
              <a:gd name="connsiteX14" fmla="*/ 309750 w 1380520"/>
              <a:gd name="connsiteY14" fmla="*/ 6334727 h 6858000"/>
              <a:gd name="connsiteX15" fmla="*/ 287165 w 1380520"/>
              <a:gd name="connsiteY15" fmla="*/ 6313295 h 6858000"/>
              <a:gd name="connsiteX16" fmla="*/ 294329 w 1380520"/>
              <a:gd name="connsiteY16" fmla="*/ 6280046 h 6858000"/>
              <a:gd name="connsiteX17" fmla="*/ 277074 w 1380520"/>
              <a:gd name="connsiteY17" fmla="*/ 6270265 h 6858000"/>
              <a:gd name="connsiteX18" fmla="*/ 304102 w 1380520"/>
              <a:gd name="connsiteY18" fmla="*/ 6252834 h 6858000"/>
              <a:gd name="connsiteX19" fmla="*/ 282094 w 1380520"/>
              <a:gd name="connsiteY19" fmla="*/ 6202459 h 6858000"/>
              <a:gd name="connsiteX20" fmla="*/ 280892 w 1380520"/>
              <a:gd name="connsiteY20" fmla="*/ 6153037 h 6858000"/>
              <a:gd name="connsiteX21" fmla="*/ 296307 w 1380520"/>
              <a:gd name="connsiteY21" fmla="*/ 6078132 h 6858000"/>
              <a:gd name="connsiteX22" fmla="*/ 283694 w 1380520"/>
              <a:gd name="connsiteY22" fmla="*/ 6028119 h 6858000"/>
              <a:gd name="connsiteX23" fmla="*/ 268923 w 1380520"/>
              <a:gd name="connsiteY23" fmla="*/ 5926735 h 6858000"/>
              <a:gd name="connsiteX24" fmla="*/ 318435 w 1380520"/>
              <a:gd name="connsiteY24" fmla="*/ 5712857 h 6858000"/>
              <a:gd name="connsiteX25" fmla="*/ 297510 w 1380520"/>
              <a:gd name="connsiteY25" fmla="*/ 5676393 h 6858000"/>
              <a:gd name="connsiteX26" fmla="*/ 337102 w 1380520"/>
              <a:gd name="connsiteY26" fmla="*/ 5563435 h 6858000"/>
              <a:gd name="connsiteX27" fmla="*/ 384232 w 1380520"/>
              <a:gd name="connsiteY27" fmla="*/ 5437125 h 6858000"/>
              <a:gd name="connsiteX28" fmla="*/ 397800 w 1380520"/>
              <a:gd name="connsiteY28" fmla="*/ 5396260 h 6858000"/>
              <a:gd name="connsiteX29" fmla="*/ 413781 w 1380520"/>
              <a:gd name="connsiteY29" fmla="*/ 5330009 h 6858000"/>
              <a:gd name="connsiteX30" fmla="*/ 447274 w 1380520"/>
              <a:gd name="connsiteY30" fmla="*/ 5273739 h 6858000"/>
              <a:gd name="connsiteX31" fmla="*/ 456873 w 1380520"/>
              <a:gd name="connsiteY31" fmla="*/ 5241779 h 6858000"/>
              <a:gd name="connsiteX32" fmla="*/ 468099 w 1380520"/>
              <a:gd name="connsiteY32" fmla="*/ 5225268 h 6858000"/>
              <a:gd name="connsiteX33" fmla="*/ 469119 w 1380520"/>
              <a:gd name="connsiteY33" fmla="*/ 5217684 h 6858000"/>
              <a:gd name="connsiteX34" fmla="*/ 476460 w 1380520"/>
              <a:gd name="connsiteY34" fmla="*/ 5193377 h 6858000"/>
              <a:gd name="connsiteX35" fmla="*/ 479763 w 1380520"/>
              <a:gd name="connsiteY35" fmla="*/ 5179288 h 6858000"/>
              <a:gd name="connsiteX36" fmla="*/ 480747 w 1380520"/>
              <a:gd name="connsiteY36" fmla="*/ 5173621 h 6858000"/>
              <a:gd name="connsiteX37" fmla="*/ 476381 w 1380520"/>
              <a:gd name="connsiteY37" fmla="*/ 5159961 h 6858000"/>
              <a:gd name="connsiteX38" fmla="*/ 483058 w 1380520"/>
              <a:gd name="connsiteY38" fmla="*/ 5144295 h 6858000"/>
              <a:gd name="connsiteX39" fmla="*/ 479991 w 1380520"/>
              <a:gd name="connsiteY39" fmla="*/ 5125185 h 6858000"/>
              <a:gd name="connsiteX40" fmla="*/ 486821 w 1380520"/>
              <a:gd name="connsiteY40" fmla="*/ 5121884 h 6858000"/>
              <a:gd name="connsiteX41" fmla="*/ 493857 w 1380520"/>
              <a:gd name="connsiteY41" fmla="*/ 5067850 h 6858000"/>
              <a:gd name="connsiteX42" fmla="*/ 496588 w 1380520"/>
              <a:gd name="connsiteY42" fmla="*/ 5060861 h 6858000"/>
              <a:gd name="connsiteX43" fmla="*/ 493292 w 1380520"/>
              <a:gd name="connsiteY43" fmla="*/ 5034192 h 6858000"/>
              <a:gd name="connsiteX44" fmla="*/ 494846 w 1380520"/>
              <a:gd name="connsiteY44" fmla="*/ 4993030 h 6858000"/>
              <a:gd name="connsiteX45" fmla="*/ 501755 w 1380520"/>
              <a:gd name="connsiteY45" fmla="*/ 4946844 h 6858000"/>
              <a:gd name="connsiteX46" fmla="*/ 497611 w 1380520"/>
              <a:gd name="connsiteY46" fmla="*/ 4932692 h 6858000"/>
              <a:gd name="connsiteX47" fmla="*/ 513014 w 1380520"/>
              <a:gd name="connsiteY47" fmla="*/ 4858827 h 6858000"/>
              <a:gd name="connsiteX48" fmla="*/ 518917 w 1380520"/>
              <a:gd name="connsiteY48" fmla="*/ 4821170 h 6858000"/>
              <a:gd name="connsiteX49" fmla="*/ 523650 w 1380520"/>
              <a:gd name="connsiteY49" fmla="*/ 4780965 h 6858000"/>
              <a:gd name="connsiteX50" fmla="*/ 524943 w 1380520"/>
              <a:gd name="connsiteY50" fmla="*/ 4750867 h 6858000"/>
              <a:gd name="connsiteX51" fmla="*/ 522750 w 1380520"/>
              <a:gd name="connsiteY51" fmla="*/ 4690749 h 6858000"/>
              <a:gd name="connsiteX52" fmla="*/ 518230 w 1380520"/>
              <a:gd name="connsiteY52" fmla="*/ 4584173 h 6858000"/>
              <a:gd name="connsiteX53" fmla="*/ 513313 w 1380520"/>
              <a:gd name="connsiteY53" fmla="*/ 4444346 h 6858000"/>
              <a:gd name="connsiteX54" fmla="*/ 509878 w 1380520"/>
              <a:gd name="connsiteY54" fmla="*/ 4375228 h 6858000"/>
              <a:gd name="connsiteX55" fmla="*/ 490531 w 1380520"/>
              <a:gd name="connsiteY55" fmla="*/ 4214165 h 6858000"/>
              <a:gd name="connsiteX56" fmla="*/ 494604 w 1380520"/>
              <a:gd name="connsiteY56" fmla="*/ 4090296 h 6858000"/>
              <a:gd name="connsiteX57" fmla="*/ 479860 w 1380520"/>
              <a:gd name="connsiteY57" fmla="*/ 4033999 h 6858000"/>
              <a:gd name="connsiteX58" fmla="*/ 481009 w 1380520"/>
              <a:gd name="connsiteY58" fmla="*/ 4031933 h 6858000"/>
              <a:gd name="connsiteX59" fmla="*/ 479585 w 1380520"/>
              <a:gd name="connsiteY59" fmla="*/ 4013953 h 6858000"/>
              <a:gd name="connsiteX60" fmla="*/ 465880 w 1380520"/>
              <a:gd name="connsiteY60" fmla="*/ 3974753 h 6858000"/>
              <a:gd name="connsiteX61" fmla="*/ 467478 w 1380520"/>
              <a:gd name="connsiteY61" fmla="*/ 3969950 h 6858000"/>
              <a:gd name="connsiteX62" fmla="*/ 460900 w 1380520"/>
              <a:gd name="connsiteY62" fmla="*/ 3933779 h 6858000"/>
              <a:gd name="connsiteX63" fmla="*/ 462231 w 1380520"/>
              <a:gd name="connsiteY63" fmla="*/ 3933093 h 6858000"/>
              <a:gd name="connsiteX64" fmla="*/ 466585 w 1380520"/>
              <a:gd name="connsiteY64" fmla="*/ 3922082 h 6858000"/>
              <a:gd name="connsiteX65" fmla="*/ 471663 w 1380520"/>
              <a:gd name="connsiteY65" fmla="*/ 3901461 h 6858000"/>
              <a:gd name="connsiteX66" fmla="*/ 494257 w 1380520"/>
              <a:gd name="connsiteY66" fmla="*/ 3813873 h 6858000"/>
              <a:gd name="connsiteX67" fmla="*/ 493682 w 1380520"/>
              <a:gd name="connsiteY67" fmla="*/ 3806161 h 6858000"/>
              <a:gd name="connsiteX68" fmla="*/ 493989 w 1380520"/>
              <a:gd name="connsiteY68" fmla="*/ 3805957 h 6858000"/>
              <a:gd name="connsiteX69" fmla="*/ 494016 w 1380520"/>
              <a:gd name="connsiteY69" fmla="*/ 3797724 h 6858000"/>
              <a:gd name="connsiteX70" fmla="*/ 492631 w 1380520"/>
              <a:gd name="connsiteY70" fmla="*/ 3792098 h 6858000"/>
              <a:gd name="connsiteX71" fmla="*/ 491515 w 1380520"/>
              <a:gd name="connsiteY71" fmla="*/ 3777135 h 6858000"/>
              <a:gd name="connsiteX72" fmla="*/ 493248 w 1380520"/>
              <a:gd name="connsiteY72" fmla="*/ 3771656 h 6858000"/>
              <a:gd name="connsiteX73" fmla="*/ 496991 w 1380520"/>
              <a:gd name="connsiteY73" fmla="*/ 3769007 h 6858000"/>
              <a:gd name="connsiteX74" fmla="*/ 496457 w 1380520"/>
              <a:gd name="connsiteY74" fmla="*/ 3767709 h 6858000"/>
              <a:gd name="connsiteX75" fmla="*/ 505153 w 1380520"/>
              <a:gd name="connsiteY75" fmla="*/ 3738082 h 6858000"/>
              <a:gd name="connsiteX76" fmla="*/ 512499 w 1380520"/>
              <a:gd name="connsiteY76" fmla="*/ 3673397 h 6858000"/>
              <a:gd name="connsiteX77" fmla="*/ 511795 w 1380520"/>
              <a:gd name="connsiteY77" fmla="*/ 3637109 h 6858000"/>
              <a:gd name="connsiteX78" fmla="*/ 515238 w 1380520"/>
              <a:gd name="connsiteY78" fmla="*/ 3536883 h 6858000"/>
              <a:gd name="connsiteX79" fmla="*/ 522776 w 1380520"/>
              <a:gd name="connsiteY79" fmla="*/ 3435652 h 6858000"/>
              <a:gd name="connsiteX80" fmla="*/ 524447 w 1380520"/>
              <a:gd name="connsiteY80" fmla="*/ 3307769 h 6858000"/>
              <a:gd name="connsiteX81" fmla="*/ 542010 w 1380520"/>
              <a:gd name="connsiteY81" fmla="*/ 3250522 h 6858000"/>
              <a:gd name="connsiteX82" fmla="*/ 542435 w 1380520"/>
              <a:gd name="connsiteY82" fmla="*/ 3229163 h 6858000"/>
              <a:gd name="connsiteX83" fmla="*/ 544258 w 1380520"/>
              <a:gd name="connsiteY83" fmla="*/ 3217217 h 6858000"/>
              <a:gd name="connsiteX84" fmla="*/ 531093 w 1380520"/>
              <a:gd name="connsiteY84" fmla="*/ 3183755 h 6858000"/>
              <a:gd name="connsiteX85" fmla="*/ 531594 w 1380520"/>
              <a:gd name="connsiteY85" fmla="*/ 3178642 h 6858000"/>
              <a:gd name="connsiteX86" fmla="*/ 519194 w 1380520"/>
              <a:gd name="connsiteY86" fmla="*/ 3158586 h 6858000"/>
              <a:gd name="connsiteX87" fmla="*/ 504379 w 1380520"/>
              <a:gd name="connsiteY87" fmla="*/ 3129034 h 6858000"/>
              <a:gd name="connsiteX88" fmla="*/ 505044 w 1380520"/>
              <a:gd name="connsiteY88" fmla="*/ 3126682 h 6858000"/>
              <a:gd name="connsiteX89" fmla="*/ 495912 w 1380520"/>
              <a:gd name="connsiteY89" fmla="*/ 3114519 h 6858000"/>
              <a:gd name="connsiteX90" fmla="*/ 482521 w 1380520"/>
              <a:gd name="connsiteY90" fmla="*/ 3106272 h 6858000"/>
              <a:gd name="connsiteX91" fmla="*/ 455251 w 1380520"/>
              <a:gd name="connsiteY91" fmla="*/ 2958185 h 6858000"/>
              <a:gd name="connsiteX92" fmla="*/ 397865 w 1380520"/>
              <a:gd name="connsiteY92" fmla="*/ 2762989 h 6858000"/>
              <a:gd name="connsiteX93" fmla="*/ 346783 w 1380520"/>
              <a:gd name="connsiteY93" fmla="*/ 2554718 h 6858000"/>
              <a:gd name="connsiteX94" fmla="*/ 326877 w 1380520"/>
              <a:gd name="connsiteY94" fmla="*/ 2485734 h 6858000"/>
              <a:gd name="connsiteX95" fmla="*/ 317600 w 1380520"/>
              <a:gd name="connsiteY95" fmla="*/ 2447068 h 6858000"/>
              <a:gd name="connsiteX96" fmla="*/ 304561 w 1380520"/>
              <a:gd name="connsiteY96" fmla="*/ 2425819 h 6858000"/>
              <a:gd name="connsiteX97" fmla="*/ 310560 w 1380520"/>
              <a:gd name="connsiteY97" fmla="*/ 2402874 h 6858000"/>
              <a:gd name="connsiteX98" fmla="*/ 313172 w 1380520"/>
              <a:gd name="connsiteY98" fmla="*/ 2381443 h 6858000"/>
              <a:gd name="connsiteX99" fmla="*/ 289501 w 1380520"/>
              <a:gd name="connsiteY99" fmla="*/ 2261920 h 6858000"/>
              <a:gd name="connsiteX100" fmla="*/ 279388 w 1380520"/>
              <a:gd name="connsiteY100" fmla="*/ 2195378 h 6858000"/>
              <a:gd name="connsiteX101" fmla="*/ 263605 w 1380520"/>
              <a:gd name="connsiteY101" fmla="*/ 2155135 h 6858000"/>
              <a:gd name="connsiteX102" fmla="*/ 261063 w 1380520"/>
              <a:gd name="connsiteY102" fmla="*/ 2118008 h 6858000"/>
              <a:gd name="connsiteX103" fmla="*/ 262056 w 1380520"/>
              <a:gd name="connsiteY103" fmla="*/ 2050531 h 6858000"/>
              <a:gd name="connsiteX104" fmla="*/ 253862 w 1380520"/>
              <a:gd name="connsiteY104" fmla="*/ 1963269 h 6858000"/>
              <a:gd name="connsiteX105" fmla="*/ 235040 w 1380520"/>
              <a:gd name="connsiteY105" fmla="*/ 1906352 h 6858000"/>
              <a:gd name="connsiteX106" fmla="*/ 211597 w 1380520"/>
              <a:gd name="connsiteY106" fmla="*/ 1861531 h 6858000"/>
              <a:gd name="connsiteX107" fmla="*/ 165396 w 1380520"/>
              <a:gd name="connsiteY107" fmla="*/ 1732919 h 6858000"/>
              <a:gd name="connsiteX108" fmla="*/ 137707 w 1380520"/>
              <a:gd name="connsiteY108" fmla="*/ 1663540 h 6858000"/>
              <a:gd name="connsiteX109" fmla="*/ 136833 w 1380520"/>
              <a:gd name="connsiteY109" fmla="*/ 1615777 h 6858000"/>
              <a:gd name="connsiteX110" fmla="*/ 117628 w 1380520"/>
              <a:gd name="connsiteY110" fmla="*/ 1563678 h 6858000"/>
              <a:gd name="connsiteX111" fmla="*/ 130708 w 1380520"/>
              <a:gd name="connsiteY111" fmla="*/ 1519474 h 6858000"/>
              <a:gd name="connsiteX112" fmla="*/ 123450 w 1380520"/>
              <a:gd name="connsiteY112" fmla="*/ 1477995 h 6858000"/>
              <a:gd name="connsiteX113" fmla="*/ 109535 w 1380520"/>
              <a:gd name="connsiteY113" fmla="*/ 1373769 h 6858000"/>
              <a:gd name="connsiteX114" fmla="*/ 117842 w 1380520"/>
              <a:gd name="connsiteY114" fmla="*/ 1307086 h 6858000"/>
              <a:gd name="connsiteX115" fmla="*/ 119030 w 1380520"/>
              <a:gd name="connsiteY115" fmla="*/ 1189033 h 6858000"/>
              <a:gd name="connsiteX116" fmla="*/ 123715 w 1380520"/>
              <a:gd name="connsiteY116" fmla="*/ 1168288 h 6858000"/>
              <a:gd name="connsiteX117" fmla="*/ 115997 w 1380520"/>
              <a:gd name="connsiteY117" fmla="*/ 1142577 h 6858000"/>
              <a:gd name="connsiteX118" fmla="*/ 105303 w 1380520"/>
              <a:gd name="connsiteY118" fmla="*/ 1088484 h 6858000"/>
              <a:gd name="connsiteX119" fmla="*/ 94039 w 1380520"/>
              <a:gd name="connsiteY119" fmla="*/ 1016103 h 6858000"/>
              <a:gd name="connsiteX120" fmla="*/ 95495 w 1380520"/>
              <a:gd name="connsiteY120" fmla="*/ 932283 h 6858000"/>
              <a:gd name="connsiteX121" fmla="*/ 97731 w 1380520"/>
              <a:gd name="connsiteY121" fmla="*/ 915925 h 6858000"/>
              <a:gd name="connsiteX122" fmla="*/ 90360 w 1380520"/>
              <a:gd name="connsiteY122" fmla="*/ 896999 h 6858000"/>
              <a:gd name="connsiteX123" fmla="*/ 59768 w 1380520"/>
              <a:gd name="connsiteY123" fmla="*/ 821517 h 6858000"/>
              <a:gd name="connsiteX124" fmla="*/ 38718 w 1380520"/>
              <a:gd name="connsiteY124" fmla="*/ 751353 h 6858000"/>
              <a:gd name="connsiteX125" fmla="*/ 38276 w 1380520"/>
              <a:gd name="connsiteY125" fmla="*/ 721230 h 6858000"/>
              <a:gd name="connsiteX126" fmla="*/ 23947 w 1380520"/>
              <a:gd name="connsiteY126" fmla="*/ 681659 h 6858000"/>
              <a:gd name="connsiteX127" fmla="*/ 9366 w 1380520"/>
              <a:gd name="connsiteY127" fmla="*/ 635218 h 6858000"/>
              <a:gd name="connsiteX128" fmla="*/ 14377 w 1380520"/>
              <a:gd name="connsiteY128" fmla="*/ 613763 h 6858000"/>
              <a:gd name="connsiteX129" fmla="*/ 319 w 1380520"/>
              <a:gd name="connsiteY129" fmla="*/ 598582 h 6858000"/>
              <a:gd name="connsiteX130" fmla="*/ 0 w 1380520"/>
              <a:gd name="connsiteY130" fmla="*/ 576846 h 6858000"/>
              <a:gd name="connsiteX131" fmla="*/ 68392 w 1380520"/>
              <a:gd name="connsiteY131" fmla="*/ 446567 h 6858000"/>
              <a:gd name="connsiteX132" fmla="*/ 67640 w 1380520"/>
              <a:gd name="connsiteY132" fmla="*/ 393828 h 6858000"/>
              <a:gd name="connsiteX133" fmla="*/ 67470 w 1380520"/>
              <a:gd name="connsiteY133" fmla="*/ 353137 h 6858000"/>
              <a:gd name="connsiteX134" fmla="*/ 88980 w 1380520"/>
              <a:gd name="connsiteY134" fmla="*/ 309501 h 6858000"/>
              <a:gd name="connsiteX135" fmla="*/ 73163 w 1380520"/>
              <a:gd name="connsiteY135" fmla="*/ 275771 h 6858000"/>
              <a:gd name="connsiteX136" fmla="*/ 90190 w 1380520"/>
              <a:gd name="connsiteY136" fmla="*/ 212860 h 6858000"/>
              <a:gd name="connsiteX137" fmla="*/ 81900 w 1380520"/>
              <a:gd name="connsiteY137" fmla="*/ 144983 h 6858000"/>
              <a:gd name="connsiteX138" fmla="*/ 94184 w 1380520"/>
              <a:gd name="connsiteY138" fmla="*/ 55288 h 6858000"/>
              <a:gd name="connsiteX139" fmla="*/ 53738 w 1380520"/>
              <a:gd name="connsiteY139" fmla="*/ 0 h 6858000"/>
              <a:gd name="connsiteX0" fmla="*/ 53420 w 1380202"/>
              <a:gd name="connsiteY0" fmla="*/ 0 h 6858000"/>
              <a:gd name="connsiteX1" fmla="*/ 1380202 w 1380202"/>
              <a:gd name="connsiteY1" fmla="*/ 0 h 6858000"/>
              <a:gd name="connsiteX2" fmla="*/ 1380202 w 1380202"/>
              <a:gd name="connsiteY2" fmla="*/ 6858000 h 6858000"/>
              <a:gd name="connsiteX3" fmla="*/ 116896 w 1380202"/>
              <a:gd name="connsiteY3" fmla="*/ 6857735 h 6858000"/>
              <a:gd name="connsiteX4" fmla="*/ 153489 w 1380202"/>
              <a:gd name="connsiteY4" fmla="*/ 6776847 h 6858000"/>
              <a:gd name="connsiteX5" fmla="*/ 164989 w 1380202"/>
              <a:gd name="connsiteY5" fmla="*/ 6737706 h 6858000"/>
              <a:gd name="connsiteX6" fmla="*/ 189728 w 1380202"/>
              <a:gd name="connsiteY6" fmla="*/ 6691589 h 6858000"/>
              <a:gd name="connsiteX7" fmla="*/ 167285 w 1380202"/>
              <a:gd name="connsiteY7" fmla="*/ 6659970 h 6858000"/>
              <a:gd name="connsiteX8" fmla="*/ 182376 w 1380202"/>
              <a:gd name="connsiteY8" fmla="*/ 6636211 h 6858000"/>
              <a:gd name="connsiteX9" fmla="*/ 199820 w 1380202"/>
              <a:gd name="connsiteY9" fmla="*/ 6594177 h 6858000"/>
              <a:gd name="connsiteX10" fmla="*/ 213860 w 1380202"/>
              <a:gd name="connsiteY10" fmla="*/ 6557575 h 6858000"/>
              <a:gd name="connsiteX11" fmla="*/ 266817 w 1380202"/>
              <a:gd name="connsiteY11" fmla="*/ 6492130 h 6858000"/>
              <a:gd name="connsiteX12" fmla="*/ 282504 w 1380202"/>
              <a:gd name="connsiteY12" fmla="*/ 6431610 h 6858000"/>
              <a:gd name="connsiteX13" fmla="*/ 326209 w 1380202"/>
              <a:gd name="connsiteY13" fmla="*/ 6379786 h 6858000"/>
              <a:gd name="connsiteX14" fmla="*/ 309432 w 1380202"/>
              <a:gd name="connsiteY14" fmla="*/ 6334727 h 6858000"/>
              <a:gd name="connsiteX15" fmla="*/ 286847 w 1380202"/>
              <a:gd name="connsiteY15" fmla="*/ 6313295 h 6858000"/>
              <a:gd name="connsiteX16" fmla="*/ 294011 w 1380202"/>
              <a:gd name="connsiteY16" fmla="*/ 6280046 h 6858000"/>
              <a:gd name="connsiteX17" fmla="*/ 276756 w 1380202"/>
              <a:gd name="connsiteY17" fmla="*/ 6270265 h 6858000"/>
              <a:gd name="connsiteX18" fmla="*/ 303784 w 1380202"/>
              <a:gd name="connsiteY18" fmla="*/ 6252834 h 6858000"/>
              <a:gd name="connsiteX19" fmla="*/ 281776 w 1380202"/>
              <a:gd name="connsiteY19" fmla="*/ 6202459 h 6858000"/>
              <a:gd name="connsiteX20" fmla="*/ 280574 w 1380202"/>
              <a:gd name="connsiteY20" fmla="*/ 6153037 h 6858000"/>
              <a:gd name="connsiteX21" fmla="*/ 295989 w 1380202"/>
              <a:gd name="connsiteY21" fmla="*/ 6078132 h 6858000"/>
              <a:gd name="connsiteX22" fmla="*/ 283376 w 1380202"/>
              <a:gd name="connsiteY22" fmla="*/ 6028119 h 6858000"/>
              <a:gd name="connsiteX23" fmla="*/ 268605 w 1380202"/>
              <a:gd name="connsiteY23" fmla="*/ 5926735 h 6858000"/>
              <a:gd name="connsiteX24" fmla="*/ 318117 w 1380202"/>
              <a:gd name="connsiteY24" fmla="*/ 5712857 h 6858000"/>
              <a:gd name="connsiteX25" fmla="*/ 297192 w 1380202"/>
              <a:gd name="connsiteY25" fmla="*/ 5676393 h 6858000"/>
              <a:gd name="connsiteX26" fmla="*/ 336784 w 1380202"/>
              <a:gd name="connsiteY26" fmla="*/ 5563435 h 6858000"/>
              <a:gd name="connsiteX27" fmla="*/ 383914 w 1380202"/>
              <a:gd name="connsiteY27" fmla="*/ 5437125 h 6858000"/>
              <a:gd name="connsiteX28" fmla="*/ 397482 w 1380202"/>
              <a:gd name="connsiteY28" fmla="*/ 5396260 h 6858000"/>
              <a:gd name="connsiteX29" fmla="*/ 413463 w 1380202"/>
              <a:gd name="connsiteY29" fmla="*/ 5330009 h 6858000"/>
              <a:gd name="connsiteX30" fmla="*/ 446956 w 1380202"/>
              <a:gd name="connsiteY30" fmla="*/ 5273739 h 6858000"/>
              <a:gd name="connsiteX31" fmla="*/ 456555 w 1380202"/>
              <a:gd name="connsiteY31" fmla="*/ 5241779 h 6858000"/>
              <a:gd name="connsiteX32" fmla="*/ 467781 w 1380202"/>
              <a:gd name="connsiteY32" fmla="*/ 5225268 h 6858000"/>
              <a:gd name="connsiteX33" fmla="*/ 468801 w 1380202"/>
              <a:gd name="connsiteY33" fmla="*/ 5217684 h 6858000"/>
              <a:gd name="connsiteX34" fmla="*/ 476142 w 1380202"/>
              <a:gd name="connsiteY34" fmla="*/ 5193377 h 6858000"/>
              <a:gd name="connsiteX35" fmla="*/ 479445 w 1380202"/>
              <a:gd name="connsiteY35" fmla="*/ 5179288 h 6858000"/>
              <a:gd name="connsiteX36" fmla="*/ 480429 w 1380202"/>
              <a:gd name="connsiteY36" fmla="*/ 5173621 h 6858000"/>
              <a:gd name="connsiteX37" fmla="*/ 476063 w 1380202"/>
              <a:gd name="connsiteY37" fmla="*/ 5159961 h 6858000"/>
              <a:gd name="connsiteX38" fmla="*/ 482740 w 1380202"/>
              <a:gd name="connsiteY38" fmla="*/ 5144295 h 6858000"/>
              <a:gd name="connsiteX39" fmla="*/ 479673 w 1380202"/>
              <a:gd name="connsiteY39" fmla="*/ 5125185 h 6858000"/>
              <a:gd name="connsiteX40" fmla="*/ 486503 w 1380202"/>
              <a:gd name="connsiteY40" fmla="*/ 5121884 h 6858000"/>
              <a:gd name="connsiteX41" fmla="*/ 493539 w 1380202"/>
              <a:gd name="connsiteY41" fmla="*/ 5067850 h 6858000"/>
              <a:gd name="connsiteX42" fmla="*/ 496270 w 1380202"/>
              <a:gd name="connsiteY42" fmla="*/ 5060861 h 6858000"/>
              <a:gd name="connsiteX43" fmla="*/ 492974 w 1380202"/>
              <a:gd name="connsiteY43" fmla="*/ 5034192 h 6858000"/>
              <a:gd name="connsiteX44" fmla="*/ 494528 w 1380202"/>
              <a:gd name="connsiteY44" fmla="*/ 4993030 h 6858000"/>
              <a:gd name="connsiteX45" fmla="*/ 501437 w 1380202"/>
              <a:gd name="connsiteY45" fmla="*/ 4946844 h 6858000"/>
              <a:gd name="connsiteX46" fmla="*/ 497293 w 1380202"/>
              <a:gd name="connsiteY46" fmla="*/ 4932692 h 6858000"/>
              <a:gd name="connsiteX47" fmla="*/ 512696 w 1380202"/>
              <a:gd name="connsiteY47" fmla="*/ 4858827 h 6858000"/>
              <a:gd name="connsiteX48" fmla="*/ 518599 w 1380202"/>
              <a:gd name="connsiteY48" fmla="*/ 4821170 h 6858000"/>
              <a:gd name="connsiteX49" fmla="*/ 523332 w 1380202"/>
              <a:gd name="connsiteY49" fmla="*/ 4780965 h 6858000"/>
              <a:gd name="connsiteX50" fmla="*/ 524625 w 1380202"/>
              <a:gd name="connsiteY50" fmla="*/ 4750867 h 6858000"/>
              <a:gd name="connsiteX51" fmla="*/ 522432 w 1380202"/>
              <a:gd name="connsiteY51" fmla="*/ 4690749 h 6858000"/>
              <a:gd name="connsiteX52" fmla="*/ 517912 w 1380202"/>
              <a:gd name="connsiteY52" fmla="*/ 4584173 h 6858000"/>
              <a:gd name="connsiteX53" fmla="*/ 512995 w 1380202"/>
              <a:gd name="connsiteY53" fmla="*/ 4444346 h 6858000"/>
              <a:gd name="connsiteX54" fmla="*/ 509560 w 1380202"/>
              <a:gd name="connsiteY54" fmla="*/ 4375228 h 6858000"/>
              <a:gd name="connsiteX55" fmla="*/ 490213 w 1380202"/>
              <a:gd name="connsiteY55" fmla="*/ 4214165 h 6858000"/>
              <a:gd name="connsiteX56" fmla="*/ 494286 w 1380202"/>
              <a:gd name="connsiteY56" fmla="*/ 4090296 h 6858000"/>
              <a:gd name="connsiteX57" fmla="*/ 479542 w 1380202"/>
              <a:gd name="connsiteY57" fmla="*/ 4033999 h 6858000"/>
              <a:gd name="connsiteX58" fmla="*/ 480691 w 1380202"/>
              <a:gd name="connsiteY58" fmla="*/ 4031933 h 6858000"/>
              <a:gd name="connsiteX59" fmla="*/ 479267 w 1380202"/>
              <a:gd name="connsiteY59" fmla="*/ 4013953 h 6858000"/>
              <a:gd name="connsiteX60" fmla="*/ 465562 w 1380202"/>
              <a:gd name="connsiteY60" fmla="*/ 3974753 h 6858000"/>
              <a:gd name="connsiteX61" fmla="*/ 467160 w 1380202"/>
              <a:gd name="connsiteY61" fmla="*/ 3969950 h 6858000"/>
              <a:gd name="connsiteX62" fmla="*/ 460582 w 1380202"/>
              <a:gd name="connsiteY62" fmla="*/ 3933779 h 6858000"/>
              <a:gd name="connsiteX63" fmla="*/ 461913 w 1380202"/>
              <a:gd name="connsiteY63" fmla="*/ 3933093 h 6858000"/>
              <a:gd name="connsiteX64" fmla="*/ 466267 w 1380202"/>
              <a:gd name="connsiteY64" fmla="*/ 3922082 h 6858000"/>
              <a:gd name="connsiteX65" fmla="*/ 471345 w 1380202"/>
              <a:gd name="connsiteY65" fmla="*/ 3901461 h 6858000"/>
              <a:gd name="connsiteX66" fmla="*/ 493939 w 1380202"/>
              <a:gd name="connsiteY66" fmla="*/ 3813873 h 6858000"/>
              <a:gd name="connsiteX67" fmla="*/ 493364 w 1380202"/>
              <a:gd name="connsiteY67" fmla="*/ 3806161 h 6858000"/>
              <a:gd name="connsiteX68" fmla="*/ 493671 w 1380202"/>
              <a:gd name="connsiteY68" fmla="*/ 3805957 h 6858000"/>
              <a:gd name="connsiteX69" fmla="*/ 493698 w 1380202"/>
              <a:gd name="connsiteY69" fmla="*/ 3797724 h 6858000"/>
              <a:gd name="connsiteX70" fmla="*/ 492313 w 1380202"/>
              <a:gd name="connsiteY70" fmla="*/ 3792098 h 6858000"/>
              <a:gd name="connsiteX71" fmla="*/ 491197 w 1380202"/>
              <a:gd name="connsiteY71" fmla="*/ 3777135 h 6858000"/>
              <a:gd name="connsiteX72" fmla="*/ 492930 w 1380202"/>
              <a:gd name="connsiteY72" fmla="*/ 3771656 h 6858000"/>
              <a:gd name="connsiteX73" fmla="*/ 496673 w 1380202"/>
              <a:gd name="connsiteY73" fmla="*/ 3769007 h 6858000"/>
              <a:gd name="connsiteX74" fmla="*/ 496139 w 1380202"/>
              <a:gd name="connsiteY74" fmla="*/ 3767709 h 6858000"/>
              <a:gd name="connsiteX75" fmla="*/ 504835 w 1380202"/>
              <a:gd name="connsiteY75" fmla="*/ 3738082 h 6858000"/>
              <a:gd name="connsiteX76" fmla="*/ 512181 w 1380202"/>
              <a:gd name="connsiteY76" fmla="*/ 3673397 h 6858000"/>
              <a:gd name="connsiteX77" fmla="*/ 511477 w 1380202"/>
              <a:gd name="connsiteY77" fmla="*/ 3637109 h 6858000"/>
              <a:gd name="connsiteX78" fmla="*/ 514920 w 1380202"/>
              <a:gd name="connsiteY78" fmla="*/ 3536883 h 6858000"/>
              <a:gd name="connsiteX79" fmla="*/ 522458 w 1380202"/>
              <a:gd name="connsiteY79" fmla="*/ 3435652 h 6858000"/>
              <a:gd name="connsiteX80" fmla="*/ 524129 w 1380202"/>
              <a:gd name="connsiteY80" fmla="*/ 3307769 h 6858000"/>
              <a:gd name="connsiteX81" fmla="*/ 541692 w 1380202"/>
              <a:gd name="connsiteY81" fmla="*/ 3250522 h 6858000"/>
              <a:gd name="connsiteX82" fmla="*/ 542117 w 1380202"/>
              <a:gd name="connsiteY82" fmla="*/ 3229163 h 6858000"/>
              <a:gd name="connsiteX83" fmla="*/ 543940 w 1380202"/>
              <a:gd name="connsiteY83" fmla="*/ 3217217 h 6858000"/>
              <a:gd name="connsiteX84" fmla="*/ 530775 w 1380202"/>
              <a:gd name="connsiteY84" fmla="*/ 3183755 h 6858000"/>
              <a:gd name="connsiteX85" fmla="*/ 531276 w 1380202"/>
              <a:gd name="connsiteY85" fmla="*/ 3178642 h 6858000"/>
              <a:gd name="connsiteX86" fmla="*/ 518876 w 1380202"/>
              <a:gd name="connsiteY86" fmla="*/ 3158586 h 6858000"/>
              <a:gd name="connsiteX87" fmla="*/ 504061 w 1380202"/>
              <a:gd name="connsiteY87" fmla="*/ 3129034 h 6858000"/>
              <a:gd name="connsiteX88" fmla="*/ 504726 w 1380202"/>
              <a:gd name="connsiteY88" fmla="*/ 3126682 h 6858000"/>
              <a:gd name="connsiteX89" fmla="*/ 495594 w 1380202"/>
              <a:gd name="connsiteY89" fmla="*/ 3114519 h 6858000"/>
              <a:gd name="connsiteX90" fmla="*/ 482203 w 1380202"/>
              <a:gd name="connsiteY90" fmla="*/ 3106272 h 6858000"/>
              <a:gd name="connsiteX91" fmla="*/ 454933 w 1380202"/>
              <a:gd name="connsiteY91" fmla="*/ 2958185 h 6858000"/>
              <a:gd name="connsiteX92" fmla="*/ 397547 w 1380202"/>
              <a:gd name="connsiteY92" fmla="*/ 2762989 h 6858000"/>
              <a:gd name="connsiteX93" fmla="*/ 346465 w 1380202"/>
              <a:gd name="connsiteY93" fmla="*/ 2554718 h 6858000"/>
              <a:gd name="connsiteX94" fmla="*/ 326559 w 1380202"/>
              <a:gd name="connsiteY94" fmla="*/ 2485734 h 6858000"/>
              <a:gd name="connsiteX95" fmla="*/ 317282 w 1380202"/>
              <a:gd name="connsiteY95" fmla="*/ 2447068 h 6858000"/>
              <a:gd name="connsiteX96" fmla="*/ 304243 w 1380202"/>
              <a:gd name="connsiteY96" fmla="*/ 2425819 h 6858000"/>
              <a:gd name="connsiteX97" fmla="*/ 310242 w 1380202"/>
              <a:gd name="connsiteY97" fmla="*/ 2402874 h 6858000"/>
              <a:gd name="connsiteX98" fmla="*/ 312854 w 1380202"/>
              <a:gd name="connsiteY98" fmla="*/ 2381443 h 6858000"/>
              <a:gd name="connsiteX99" fmla="*/ 289183 w 1380202"/>
              <a:gd name="connsiteY99" fmla="*/ 2261920 h 6858000"/>
              <a:gd name="connsiteX100" fmla="*/ 279070 w 1380202"/>
              <a:gd name="connsiteY100" fmla="*/ 2195378 h 6858000"/>
              <a:gd name="connsiteX101" fmla="*/ 263287 w 1380202"/>
              <a:gd name="connsiteY101" fmla="*/ 2155135 h 6858000"/>
              <a:gd name="connsiteX102" fmla="*/ 260745 w 1380202"/>
              <a:gd name="connsiteY102" fmla="*/ 2118008 h 6858000"/>
              <a:gd name="connsiteX103" fmla="*/ 261738 w 1380202"/>
              <a:gd name="connsiteY103" fmla="*/ 2050531 h 6858000"/>
              <a:gd name="connsiteX104" fmla="*/ 253544 w 1380202"/>
              <a:gd name="connsiteY104" fmla="*/ 1963269 h 6858000"/>
              <a:gd name="connsiteX105" fmla="*/ 234722 w 1380202"/>
              <a:gd name="connsiteY105" fmla="*/ 1906352 h 6858000"/>
              <a:gd name="connsiteX106" fmla="*/ 211279 w 1380202"/>
              <a:gd name="connsiteY106" fmla="*/ 1861531 h 6858000"/>
              <a:gd name="connsiteX107" fmla="*/ 165078 w 1380202"/>
              <a:gd name="connsiteY107" fmla="*/ 1732919 h 6858000"/>
              <a:gd name="connsiteX108" fmla="*/ 137389 w 1380202"/>
              <a:gd name="connsiteY108" fmla="*/ 1663540 h 6858000"/>
              <a:gd name="connsiteX109" fmla="*/ 136515 w 1380202"/>
              <a:gd name="connsiteY109" fmla="*/ 1615777 h 6858000"/>
              <a:gd name="connsiteX110" fmla="*/ 117310 w 1380202"/>
              <a:gd name="connsiteY110" fmla="*/ 1563678 h 6858000"/>
              <a:gd name="connsiteX111" fmla="*/ 130390 w 1380202"/>
              <a:gd name="connsiteY111" fmla="*/ 1519474 h 6858000"/>
              <a:gd name="connsiteX112" fmla="*/ 123132 w 1380202"/>
              <a:gd name="connsiteY112" fmla="*/ 1477995 h 6858000"/>
              <a:gd name="connsiteX113" fmla="*/ 109217 w 1380202"/>
              <a:gd name="connsiteY113" fmla="*/ 1373769 h 6858000"/>
              <a:gd name="connsiteX114" fmla="*/ 117524 w 1380202"/>
              <a:gd name="connsiteY114" fmla="*/ 1307086 h 6858000"/>
              <a:gd name="connsiteX115" fmla="*/ 118712 w 1380202"/>
              <a:gd name="connsiteY115" fmla="*/ 1189033 h 6858000"/>
              <a:gd name="connsiteX116" fmla="*/ 123397 w 1380202"/>
              <a:gd name="connsiteY116" fmla="*/ 1168288 h 6858000"/>
              <a:gd name="connsiteX117" fmla="*/ 115679 w 1380202"/>
              <a:gd name="connsiteY117" fmla="*/ 1142577 h 6858000"/>
              <a:gd name="connsiteX118" fmla="*/ 104985 w 1380202"/>
              <a:gd name="connsiteY118" fmla="*/ 1088484 h 6858000"/>
              <a:gd name="connsiteX119" fmla="*/ 93721 w 1380202"/>
              <a:gd name="connsiteY119" fmla="*/ 1016103 h 6858000"/>
              <a:gd name="connsiteX120" fmla="*/ 95177 w 1380202"/>
              <a:gd name="connsiteY120" fmla="*/ 932283 h 6858000"/>
              <a:gd name="connsiteX121" fmla="*/ 97413 w 1380202"/>
              <a:gd name="connsiteY121" fmla="*/ 915925 h 6858000"/>
              <a:gd name="connsiteX122" fmla="*/ 90042 w 1380202"/>
              <a:gd name="connsiteY122" fmla="*/ 896999 h 6858000"/>
              <a:gd name="connsiteX123" fmla="*/ 59450 w 1380202"/>
              <a:gd name="connsiteY123" fmla="*/ 821517 h 6858000"/>
              <a:gd name="connsiteX124" fmla="*/ 38400 w 1380202"/>
              <a:gd name="connsiteY124" fmla="*/ 751353 h 6858000"/>
              <a:gd name="connsiteX125" fmla="*/ 37958 w 1380202"/>
              <a:gd name="connsiteY125" fmla="*/ 721230 h 6858000"/>
              <a:gd name="connsiteX126" fmla="*/ 23629 w 1380202"/>
              <a:gd name="connsiteY126" fmla="*/ 681659 h 6858000"/>
              <a:gd name="connsiteX127" fmla="*/ 9048 w 1380202"/>
              <a:gd name="connsiteY127" fmla="*/ 635218 h 6858000"/>
              <a:gd name="connsiteX128" fmla="*/ 14059 w 1380202"/>
              <a:gd name="connsiteY128" fmla="*/ 613763 h 6858000"/>
              <a:gd name="connsiteX129" fmla="*/ 1 w 1380202"/>
              <a:gd name="connsiteY129" fmla="*/ 598582 h 6858000"/>
              <a:gd name="connsiteX130" fmla="*/ 79993 w 1380202"/>
              <a:gd name="connsiteY130" fmla="*/ 473479 h 6858000"/>
              <a:gd name="connsiteX131" fmla="*/ 68074 w 1380202"/>
              <a:gd name="connsiteY131" fmla="*/ 446567 h 6858000"/>
              <a:gd name="connsiteX132" fmla="*/ 67322 w 1380202"/>
              <a:gd name="connsiteY132" fmla="*/ 393828 h 6858000"/>
              <a:gd name="connsiteX133" fmla="*/ 67152 w 1380202"/>
              <a:gd name="connsiteY133" fmla="*/ 353137 h 6858000"/>
              <a:gd name="connsiteX134" fmla="*/ 88662 w 1380202"/>
              <a:gd name="connsiteY134" fmla="*/ 309501 h 6858000"/>
              <a:gd name="connsiteX135" fmla="*/ 72845 w 1380202"/>
              <a:gd name="connsiteY135" fmla="*/ 275771 h 6858000"/>
              <a:gd name="connsiteX136" fmla="*/ 89872 w 1380202"/>
              <a:gd name="connsiteY136" fmla="*/ 212860 h 6858000"/>
              <a:gd name="connsiteX137" fmla="*/ 81582 w 1380202"/>
              <a:gd name="connsiteY137" fmla="*/ 144983 h 6858000"/>
              <a:gd name="connsiteX138" fmla="*/ 93866 w 1380202"/>
              <a:gd name="connsiteY138" fmla="*/ 55288 h 6858000"/>
              <a:gd name="connsiteX139" fmla="*/ 53420 w 1380202"/>
              <a:gd name="connsiteY139" fmla="*/ 0 h 6858000"/>
              <a:gd name="connsiteX0" fmla="*/ 44600 w 1371382"/>
              <a:gd name="connsiteY0" fmla="*/ 0 h 6858000"/>
              <a:gd name="connsiteX1" fmla="*/ 1371382 w 1371382"/>
              <a:gd name="connsiteY1" fmla="*/ 0 h 6858000"/>
              <a:gd name="connsiteX2" fmla="*/ 1371382 w 1371382"/>
              <a:gd name="connsiteY2" fmla="*/ 6858000 h 6858000"/>
              <a:gd name="connsiteX3" fmla="*/ 108076 w 1371382"/>
              <a:gd name="connsiteY3" fmla="*/ 6857735 h 6858000"/>
              <a:gd name="connsiteX4" fmla="*/ 144669 w 1371382"/>
              <a:gd name="connsiteY4" fmla="*/ 6776847 h 6858000"/>
              <a:gd name="connsiteX5" fmla="*/ 156169 w 1371382"/>
              <a:gd name="connsiteY5" fmla="*/ 6737706 h 6858000"/>
              <a:gd name="connsiteX6" fmla="*/ 180908 w 1371382"/>
              <a:gd name="connsiteY6" fmla="*/ 6691589 h 6858000"/>
              <a:gd name="connsiteX7" fmla="*/ 158465 w 1371382"/>
              <a:gd name="connsiteY7" fmla="*/ 6659970 h 6858000"/>
              <a:gd name="connsiteX8" fmla="*/ 173556 w 1371382"/>
              <a:gd name="connsiteY8" fmla="*/ 6636211 h 6858000"/>
              <a:gd name="connsiteX9" fmla="*/ 191000 w 1371382"/>
              <a:gd name="connsiteY9" fmla="*/ 6594177 h 6858000"/>
              <a:gd name="connsiteX10" fmla="*/ 205040 w 1371382"/>
              <a:gd name="connsiteY10" fmla="*/ 6557575 h 6858000"/>
              <a:gd name="connsiteX11" fmla="*/ 257997 w 1371382"/>
              <a:gd name="connsiteY11" fmla="*/ 6492130 h 6858000"/>
              <a:gd name="connsiteX12" fmla="*/ 273684 w 1371382"/>
              <a:gd name="connsiteY12" fmla="*/ 6431610 h 6858000"/>
              <a:gd name="connsiteX13" fmla="*/ 317389 w 1371382"/>
              <a:gd name="connsiteY13" fmla="*/ 6379786 h 6858000"/>
              <a:gd name="connsiteX14" fmla="*/ 300612 w 1371382"/>
              <a:gd name="connsiteY14" fmla="*/ 6334727 h 6858000"/>
              <a:gd name="connsiteX15" fmla="*/ 278027 w 1371382"/>
              <a:gd name="connsiteY15" fmla="*/ 6313295 h 6858000"/>
              <a:gd name="connsiteX16" fmla="*/ 285191 w 1371382"/>
              <a:gd name="connsiteY16" fmla="*/ 6280046 h 6858000"/>
              <a:gd name="connsiteX17" fmla="*/ 267936 w 1371382"/>
              <a:gd name="connsiteY17" fmla="*/ 6270265 h 6858000"/>
              <a:gd name="connsiteX18" fmla="*/ 294964 w 1371382"/>
              <a:gd name="connsiteY18" fmla="*/ 6252834 h 6858000"/>
              <a:gd name="connsiteX19" fmla="*/ 272956 w 1371382"/>
              <a:gd name="connsiteY19" fmla="*/ 6202459 h 6858000"/>
              <a:gd name="connsiteX20" fmla="*/ 271754 w 1371382"/>
              <a:gd name="connsiteY20" fmla="*/ 6153037 h 6858000"/>
              <a:gd name="connsiteX21" fmla="*/ 287169 w 1371382"/>
              <a:gd name="connsiteY21" fmla="*/ 6078132 h 6858000"/>
              <a:gd name="connsiteX22" fmla="*/ 274556 w 1371382"/>
              <a:gd name="connsiteY22" fmla="*/ 6028119 h 6858000"/>
              <a:gd name="connsiteX23" fmla="*/ 259785 w 1371382"/>
              <a:gd name="connsiteY23" fmla="*/ 5926735 h 6858000"/>
              <a:gd name="connsiteX24" fmla="*/ 309297 w 1371382"/>
              <a:gd name="connsiteY24" fmla="*/ 5712857 h 6858000"/>
              <a:gd name="connsiteX25" fmla="*/ 288372 w 1371382"/>
              <a:gd name="connsiteY25" fmla="*/ 5676393 h 6858000"/>
              <a:gd name="connsiteX26" fmla="*/ 327964 w 1371382"/>
              <a:gd name="connsiteY26" fmla="*/ 5563435 h 6858000"/>
              <a:gd name="connsiteX27" fmla="*/ 375094 w 1371382"/>
              <a:gd name="connsiteY27" fmla="*/ 5437125 h 6858000"/>
              <a:gd name="connsiteX28" fmla="*/ 388662 w 1371382"/>
              <a:gd name="connsiteY28" fmla="*/ 5396260 h 6858000"/>
              <a:gd name="connsiteX29" fmla="*/ 404643 w 1371382"/>
              <a:gd name="connsiteY29" fmla="*/ 5330009 h 6858000"/>
              <a:gd name="connsiteX30" fmla="*/ 438136 w 1371382"/>
              <a:gd name="connsiteY30" fmla="*/ 5273739 h 6858000"/>
              <a:gd name="connsiteX31" fmla="*/ 447735 w 1371382"/>
              <a:gd name="connsiteY31" fmla="*/ 5241779 h 6858000"/>
              <a:gd name="connsiteX32" fmla="*/ 458961 w 1371382"/>
              <a:gd name="connsiteY32" fmla="*/ 5225268 h 6858000"/>
              <a:gd name="connsiteX33" fmla="*/ 459981 w 1371382"/>
              <a:gd name="connsiteY33" fmla="*/ 5217684 h 6858000"/>
              <a:gd name="connsiteX34" fmla="*/ 467322 w 1371382"/>
              <a:gd name="connsiteY34" fmla="*/ 5193377 h 6858000"/>
              <a:gd name="connsiteX35" fmla="*/ 470625 w 1371382"/>
              <a:gd name="connsiteY35" fmla="*/ 5179288 h 6858000"/>
              <a:gd name="connsiteX36" fmla="*/ 471609 w 1371382"/>
              <a:gd name="connsiteY36" fmla="*/ 5173621 h 6858000"/>
              <a:gd name="connsiteX37" fmla="*/ 467243 w 1371382"/>
              <a:gd name="connsiteY37" fmla="*/ 5159961 h 6858000"/>
              <a:gd name="connsiteX38" fmla="*/ 473920 w 1371382"/>
              <a:gd name="connsiteY38" fmla="*/ 5144295 h 6858000"/>
              <a:gd name="connsiteX39" fmla="*/ 470853 w 1371382"/>
              <a:gd name="connsiteY39" fmla="*/ 5125185 h 6858000"/>
              <a:gd name="connsiteX40" fmla="*/ 477683 w 1371382"/>
              <a:gd name="connsiteY40" fmla="*/ 5121884 h 6858000"/>
              <a:gd name="connsiteX41" fmla="*/ 484719 w 1371382"/>
              <a:gd name="connsiteY41" fmla="*/ 5067850 h 6858000"/>
              <a:gd name="connsiteX42" fmla="*/ 487450 w 1371382"/>
              <a:gd name="connsiteY42" fmla="*/ 5060861 h 6858000"/>
              <a:gd name="connsiteX43" fmla="*/ 484154 w 1371382"/>
              <a:gd name="connsiteY43" fmla="*/ 5034192 h 6858000"/>
              <a:gd name="connsiteX44" fmla="*/ 485708 w 1371382"/>
              <a:gd name="connsiteY44" fmla="*/ 4993030 h 6858000"/>
              <a:gd name="connsiteX45" fmla="*/ 492617 w 1371382"/>
              <a:gd name="connsiteY45" fmla="*/ 4946844 h 6858000"/>
              <a:gd name="connsiteX46" fmla="*/ 488473 w 1371382"/>
              <a:gd name="connsiteY46" fmla="*/ 4932692 h 6858000"/>
              <a:gd name="connsiteX47" fmla="*/ 503876 w 1371382"/>
              <a:gd name="connsiteY47" fmla="*/ 4858827 h 6858000"/>
              <a:gd name="connsiteX48" fmla="*/ 509779 w 1371382"/>
              <a:gd name="connsiteY48" fmla="*/ 4821170 h 6858000"/>
              <a:gd name="connsiteX49" fmla="*/ 514512 w 1371382"/>
              <a:gd name="connsiteY49" fmla="*/ 4780965 h 6858000"/>
              <a:gd name="connsiteX50" fmla="*/ 515805 w 1371382"/>
              <a:gd name="connsiteY50" fmla="*/ 4750867 h 6858000"/>
              <a:gd name="connsiteX51" fmla="*/ 513612 w 1371382"/>
              <a:gd name="connsiteY51" fmla="*/ 4690749 h 6858000"/>
              <a:gd name="connsiteX52" fmla="*/ 509092 w 1371382"/>
              <a:gd name="connsiteY52" fmla="*/ 4584173 h 6858000"/>
              <a:gd name="connsiteX53" fmla="*/ 504175 w 1371382"/>
              <a:gd name="connsiteY53" fmla="*/ 4444346 h 6858000"/>
              <a:gd name="connsiteX54" fmla="*/ 500740 w 1371382"/>
              <a:gd name="connsiteY54" fmla="*/ 4375228 h 6858000"/>
              <a:gd name="connsiteX55" fmla="*/ 481393 w 1371382"/>
              <a:gd name="connsiteY55" fmla="*/ 4214165 h 6858000"/>
              <a:gd name="connsiteX56" fmla="*/ 485466 w 1371382"/>
              <a:gd name="connsiteY56" fmla="*/ 4090296 h 6858000"/>
              <a:gd name="connsiteX57" fmla="*/ 470722 w 1371382"/>
              <a:gd name="connsiteY57" fmla="*/ 4033999 h 6858000"/>
              <a:gd name="connsiteX58" fmla="*/ 471871 w 1371382"/>
              <a:gd name="connsiteY58" fmla="*/ 4031933 h 6858000"/>
              <a:gd name="connsiteX59" fmla="*/ 470447 w 1371382"/>
              <a:gd name="connsiteY59" fmla="*/ 4013953 h 6858000"/>
              <a:gd name="connsiteX60" fmla="*/ 456742 w 1371382"/>
              <a:gd name="connsiteY60" fmla="*/ 3974753 h 6858000"/>
              <a:gd name="connsiteX61" fmla="*/ 458340 w 1371382"/>
              <a:gd name="connsiteY61" fmla="*/ 3969950 h 6858000"/>
              <a:gd name="connsiteX62" fmla="*/ 451762 w 1371382"/>
              <a:gd name="connsiteY62" fmla="*/ 3933779 h 6858000"/>
              <a:gd name="connsiteX63" fmla="*/ 453093 w 1371382"/>
              <a:gd name="connsiteY63" fmla="*/ 3933093 h 6858000"/>
              <a:gd name="connsiteX64" fmla="*/ 457447 w 1371382"/>
              <a:gd name="connsiteY64" fmla="*/ 3922082 h 6858000"/>
              <a:gd name="connsiteX65" fmla="*/ 462525 w 1371382"/>
              <a:gd name="connsiteY65" fmla="*/ 3901461 h 6858000"/>
              <a:gd name="connsiteX66" fmla="*/ 485119 w 1371382"/>
              <a:gd name="connsiteY66" fmla="*/ 3813873 h 6858000"/>
              <a:gd name="connsiteX67" fmla="*/ 484544 w 1371382"/>
              <a:gd name="connsiteY67" fmla="*/ 3806161 h 6858000"/>
              <a:gd name="connsiteX68" fmla="*/ 484851 w 1371382"/>
              <a:gd name="connsiteY68" fmla="*/ 3805957 h 6858000"/>
              <a:gd name="connsiteX69" fmla="*/ 484878 w 1371382"/>
              <a:gd name="connsiteY69" fmla="*/ 3797724 h 6858000"/>
              <a:gd name="connsiteX70" fmla="*/ 483493 w 1371382"/>
              <a:gd name="connsiteY70" fmla="*/ 3792098 h 6858000"/>
              <a:gd name="connsiteX71" fmla="*/ 482377 w 1371382"/>
              <a:gd name="connsiteY71" fmla="*/ 3777135 h 6858000"/>
              <a:gd name="connsiteX72" fmla="*/ 484110 w 1371382"/>
              <a:gd name="connsiteY72" fmla="*/ 3771656 h 6858000"/>
              <a:gd name="connsiteX73" fmla="*/ 487853 w 1371382"/>
              <a:gd name="connsiteY73" fmla="*/ 3769007 h 6858000"/>
              <a:gd name="connsiteX74" fmla="*/ 487319 w 1371382"/>
              <a:gd name="connsiteY74" fmla="*/ 3767709 h 6858000"/>
              <a:gd name="connsiteX75" fmla="*/ 496015 w 1371382"/>
              <a:gd name="connsiteY75" fmla="*/ 3738082 h 6858000"/>
              <a:gd name="connsiteX76" fmla="*/ 503361 w 1371382"/>
              <a:gd name="connsiteY76" fmla="*/ 3673397 h 6858000"/>
              <a:gd name="connsiteX77" fmla="*/ 502657 w 1371382"/>
              <a:gd name="connsiteY77" fmla="*/ 3637109 h 6858000"/>
              <a:gd name="connsiteX78" fmla="*/ 506100 w 1371382"/>
              <a:gd name="connsiteY78" fmla="*/ 3536883 h 6858000"/>
              <a:gd name="connsiteX79" fmla="*/ 513638 w 1371382"/>
              <a:gd name="connsiteY79" fmla="*/ 3435652 h 6858000"/>
              <a:gd name="connsiteX80" fmla="*/ 515309 w 1371382"/>
              <a:gd name="connsiteY80" fmla="*/ 3307769 h 6858000"/>
              <a:gd name="connsiteX81" fmla="*/ 532872 w 1371382"/>
              <a:gd name="connsiteY81" fmla="*/ 3250522 h 6858000"/>
              <a:gd name="connsiteX82" fmla="*/ 533297 w 1371382"/>
              <a:gd name="connsiteY82" fmla="*/ 3229163 h 6858000"/>
              <a:gd name="connsiteX83" fmla="*/ 535120 w 1371382"/>
              <a:gd name="connsiteY83" fmla="*/ 3217217 h 6858000"/>
              <a:gd name="connsiteX84" fmla="*/ 521955 w 1371382"/>
              <a:gd name="connsiteY84" fmla="*/ 3183755 h 6858000"/>
              <a:gd name="connsiteX85" fmla="*/ 522456 w 1371382"/>
              <a:gd name="connsiteY85" fmla="*/ 3178642 h 6858000"/>
              <a:gd name="connsiteX86" fmla="*/ 510056 w 1371382"/>
              <a:gd name="connsiteY86" fmla="*/ 3158586 h 6858000"/>
              <a:gd name="connsiteX87" fmla="*/ 495241 w 1371382"/>
              <a:gd name="connsiteY87" fmla="*/ 3129034 h 6858000"/>
              <a:gd name="connsiteX88" fmla="*/ 495906 w 1371382"/>
              <a:gd name="connsiteY88" fmla="*/ 3126682 h 6858000"/>
              <a:gd name="connsiteX89" fmla="*/ 486774 w 1371382"/>
              <a:gd name="connsiteY89" fmla="*/ 3114519 h 6858000"/>
              <a:gd name="connsiteX90" fmla="*/ 473383 w 1371382"/>
              <a:gd name="connsiteY90" fmla="*/ 3106272 h 6858000"/>
              <a:gd name="connsiteX91" fmla="*/ 446113 w 1371382"/>
              <a:gd name="connsiteY91" fmla="*/ 2958185 h 6858000"/>
              <a:gd name="connsiteX92" fmla="*/ 388727 w 1371382"/>
              <a:gd name="connsiteY92" fmla="*/ 2762989 h 6858000"/>
              <a:gd name="connsiteX93" fmla="*/ 337645 w 1371382"/>
              <a:gd name="connsiteY93" fmla="*/ 2554718 h 6858000"/>
              <a:gd name="connsiteX94" fmla="*/ 317739 w 1371382"/>
              <a:gd name="connsiteY94" fmla="*/ 2485734 h 6858000"/>
              <a:gd name="connsiteX95" fmla="*/ 308462 w 1371382"/>
              <a:gd name="connsiteY95" fmla="*/ 2447068 h 6858000"/>
              <a:gd name="connsiteX96" fmla="*/ 295423 w 1371382"/>
              <a:gd name="connsiteY96" fmla="*/ 2425819 h 6858000"/>
              <a:gd name="connsiteX97" fmla="*/ 301422 w 1371382"/>
              <a:gd name="connsiteY97" fmla="*/ 2402874 h 6858000"/>
              <a:gd name="connsiteX98" fmla="*/ 304034 w 1371382"/>
              <a:gd name="connsiteY98" fmla="*/ 2381443 h 6858000"/>
              <a:gd name="connsiteX99" fmla="*/ 280363 w 1371382"/>
              <a:gd name="connsiteY99" fmla="*/ 2261920 h 6858000"/>
              <a:gd name="connsiteX100" fmla="*/ 270250 w 1371382"/>
              <a:gd name="connsiteY100" fmla="*/ 2195378 h 6858000"/>
              <a:gd name="connsiteX101" fmla="*/ 254467 w 1371382"/>
              <a:gd name="connsiteY101" fmla="*/ 2155135 h 6858000"/>
              <a:gd name="connsiteX102" fmla="*/ 251925 w 1371382"/>
              <a:gd name="connsiteY102" fmla="*/ 2118008 h 6858000"/>
              <a:gd name="connsiteX103" fmla="*/ 252918 w 1371382"/>
              <a:gd name="connsiteY103" fmla="*/ 2050531 h 6858000"/>
              <a:gd name="connsiteX104" fmla="*/ 244724 w 1371382"/>
              <a:gd name="connsiteY104" fmla="*/ 1963269 h 6858000"/>
              <a:gd name="connsiteX105" fmla="*/ 225902 w 1371382"/>
              <a:gd name="connsiteY105" fmla="*/ 1906352 h 6858000"/>
              <a:gd name="connsiteX106" fmla="*/ 202459 w 1371382"/>
              <a:gd name="connsiteY106" fmla="*/ 1861531 h 6858000"/>
              <a:gd name="connsiteX107" fmla="*/ 156258 w 1371382"/>
              <a:gd name="connsiteY107" fmla="*/ 1732919 h 6858000"/>
              <a:gd name="connsiteX108" fmla="*/ 128569 w 1371382"/>
              <a:gd name="connsiteY108" fmla="*/ 1663540 h 6858000"/>
              <a:gd name="connsiteX109" fmla="*/ 127695 w 1371382"/>
              <a:gd name="connsiteY109" fmla="*/ 1615777 h 6858000"/>
              <a:gd name="connsiteX110" fmla="*/ 108490 w 1371382"/>
              <a:gd name="connsiteY110" fmla="*/ 1563678 h 6858000"/>
              <a:gd name="connsiteX111" fmla="*/ 121570 w 1371382"/>
              <a:gd name="connsiteY111" fmla="*/ 1519474 h 6858000"/>
              <a:gd name="connsiteX112" fmla="*/ 114312 w 1371382"/>
              <a:gd name="connsiteY112" fmla="*/ 1477995 h 6858000"/>
              <a:gd name="connsiteX113" fmla="*/ 100397 w 1371382"/>
              <a:gd name="connsiteY113" fmla="*/ 1373769 h 6858000"/>
              <a:gd name="connsiteX114" fmla="*/ 108704 w 1371382"/>
              <a:gd name="connsiteY114" fmla="*/ 1307086 h 6858000"/>
              <a:gd name="connsiteX115" fmla="*/ 109892 w 1371382"/>
              <a:gd name="connsiteY115" fmla="*/ 1189033 h 6858000"/>
              <a:gd name="connsiteX116" fmla="*/ 114577 w 1371382"/>
              <a:gd name="connsiteY116" fmla="*/ 1168288 h 6858000"/>
              <a:gd name="connsiteX117" fmla="*/ 106859 w 1371382"/>
              <a:gd name="connsiteY117" fmla="*/ 1142577 h 6858000"/>
              <a:gd name="connsiteX118" fmla="*/ 96165 w 1371382"/>
              <a:gd name="connsiteY118" fmla="*/ 1088484 h 6858000"/>
              <a:gd name="connsiteX119" fmla="*/ 84901 w 1371382"/>
              <a:gd name="connsiteY119" fmla="*/ 1016103 h 6858000"/>
              <a:gd name="connsiteX120" fmla="*/ 86357 w 1371382"/>
              <a:gd name="connsiteY120" fmla="*/ 932283 h 6858000"/>
              <a:gd name="connsiteX121" fmla="*/ 88593 w 1371382"/>
              <a:gd name="connsiteY121" fmla="*/ 915925 h 6858000"/>
              <a:gd name="connsiteX122" fmla="*/ 81222 w 1371382"/>
              <a:gd name="connsiteY122" fmla="*/ 896999 h 6858000"/>
              <a:gd name="connsiteX123" fmla="*/ 50630 w 1371382"/>
              <a:gd name="connsiteY123" fmla="*/ 821517 h 6858000"/>
              <a:gd name="connsiteX124" fmla="*/ 29580 w 1371382"/>
              <a:gd name="connsiteY124" fmla="*/ 751353 h 6858000"/>
              <a:gd name="connsiteX125" fmla="*/ 29138 w 1371382"/>
              <a:gd name="connsiteY125" fmla="*/ 721230 h 6858000"/>
              <a:gd name="connsiteX126" fmla="*/ 14809 w 1371382"/>
              <a:gd name="connsiteY126" fmla="*/ 681659 h 6858000"/>
              <a:gd name="connsiteX127" fmla="*/ 228 w 1371382"/>
              <a:gd name="connsiteY127" fmla="*/ 635218 h 6858000"/>
              <a:gd name="connsiteX128" fmla="*/ 5239 w 1371382"/>
              <a:gd name="connsiteY128" fmla="*/ 613763 h 6858000"/>
              <a:gd name="connsiteX129" fmla="*/ 20769 w 1371382"/>
              <a:gd name="connsiteY129" fmla="*/ 542923 h 6858000"/>
              <a:gd name="connsiteX130" fmla="*/ 71173 w 1371382"/>
              <a:gd name="connsiteY130" fmla="*/ 473479 h 6858000"/>
              <a:gd name="connsiteX131" fmla="*/ 59254 w 1371382"/>
              <a:gd name="connsiteY131" fmla="*/ 446567 h 6858000"/>
              <a:gd name="connsiteX132" fmla="*/ 58502 w 1371382"/>
              <a:gd name="connsiteY132" fmla="*/ 393828 h 6858000"/>
              <a:gd name="connsiteX133" fmla="*/ 58332 w 1371382"/>
              <a:gd name="connsiteY133" fmla="*/ 353137 h 6858000"/>
              <a:gd name="connsiteX134" fmla="*/ 79842 w 1371382"/>
              <a:gd name="connsiteY134" fmla="*/ 309501 h 6858000"/>
              <a:gd name="connsiteX135" fmla="*/ 64025 w 1371382"/>
              <a:gd name="connsiteY135" fmla="*/ 275771 h 6858000"/>
              <a:gd name="connsiteX136" fmla="*/ 81052 w 1371382"/>
              <a:gd name="connsiteY136" fmla="*/ 212860 h 6858000"/>
              <a:gd name="connsiteX137" fmla="*/ 72762 w 1371382"/>
              <a:gd name="connsiteY137" fmla="*/ 144983 h 6858000"/>
              <a:gd name="connsiteX138" fmla="*/ 85046 w 1371382"/>
              <a:gd name="connsiteY138" fmla="*/ 55288 h 6858000"/>
              <a:gd name="connsiteX139" fmla="*/ 44600 w 1371382"/>
              <a:gd name="connsiteY139" fmla="*/ 0 h 6858000"/>
              <a:gd name="connsiteX0" fmla="*/ 44600 w 1371382"/>
              <a:gd name="connsiteY0" fmla="*/ 0 h 6858000"/>
              <a:gd name="connsiteX1" fmla="*/ 1371382 w 1371382"/>
              <a:gd name="connsiteY1" fmla="*/ 0 h 6858000"/>
              <a:gd name="connsiteX2" fmla="*/ 1371382 w 1371382"/>
              <a:gd name="connsiteY2" fmla="*/ 6858000 h 6858000"/>
              <a:gd name="connsiteX3" fmla="*/ 108076 w 1371382"/>
              <a:gd name="connsiteY3" fmla="*/ 6857735 h 6858000"/>
              <a:gd name="connsiteX4" fmla="*/ 144669 w 1371382"/>
              <a:gd name="connsiteY4" fmla="*/ 6776847 h 6858000"/>
              <a:gd name="connsiteX5" fmla="*/ 156169 w 1371382"/>
              <a:gd name="connsiteY5" fmla="*/ 6737706 h 6858000"/>
              <a:gd name="connsiteX6" fmla="*/ 180908 w 1371382"/>
              <a:gd name="connsiteY6" fmla="*/ 6691589 h 6858000"/>
              <a:gd name="connsiteX7" fmla="*/ 158465 w 1371382"/>
              <a:gd name="connsiteY7" fmla="*/ 6659970 h 6858000"/>
              <a:gd name="connsiteX8" fmla="*/ 173556 w 1371382"/>
              <a:gd name="connsiteY8" fmla="*/ 6636211 h 6858000"/>
              <a:gd name="connsiteX9" fmla="*/ 191000 w 1371382"/>
              <a:gd name="connsiteY9" fmla="*/ 6594177 h 6858000"/>
              <a:gd name="connsiteX10" fmla="*/ 205040 w 1371382"/>
              <a:gd name="connsiteY10" fmla="*/ 6557575 h 6858000"/>
              <a:gd name="connsiteX11" fmla="*/ 257997 w 1371382"/>
              <a:gd name="connsiteY11" fmla="*/ 6492130 h 6858000"/>
              <a:gd name="connsiteX12" fmla="*/ 273684 w 1371382"/>
              <a:gd name="connsiteY12" fmla="*/ 6431610 h 6858000"/>
              <a:gd name="connsiteX13" fmla="*/ 317389 w 1371382"/>
              <a:gd name="connsiteY13" fmla="*/ 6379786 h 6858000"/>
              <a:gd name="connsiteX14" fmla="*/ 300612 w 1371382"/>
              <a:gd name="connsiteY14" fmla="*/ 6334727 h 6858000"/>
              <a:gd name="connsiteX15" fmla="*/ 278027 w 1371382"/>
              <a:gd name="connsiteY15" fmla="*/ 6313295 h 6858000"/>
              <a:gd name="connsiteX16" fmla="*/ 285191 w 1371382"/>
              <a:gd name="connsiteY16" fmla="*/ 6280046 h 6858000"/>
              <a:gd name="connsiteX17" fmla="*/ 267936 w 1371382"/>
              <a:gd name="connsiteY17" fmla="*/ 6270265 h 6858000"/>
              <a:gd name="connsiteX18" fmla="*/ 294964 w 1371382"/>
              <a:gd name="connsiteY18" fmla="*/ 6252834 h 6858000"/>
              <a:gd name="connsiteX19" fmla="*/ 272956 w 1371382"/>
              <a:gd name="connsiteY19" fmla="*/ 6202459 h 6858000"/>
              <a:gd name="connsiteX20" fmla="*/ 271754 w 1371382"/>
              <a:gd name="connsiteY20" fmla="*/ 6153037 h 6858000"/>
              <a:gd name="connsiteX21" fmla="*/ 287169 w 1371382"/>
              <a:gd name="connsiteY21" fmla="*/ 6078132 h 6858000"/>
              <a:gd name="connsiteX22" fmla="*/ 274556 w 1371382"/>
              <a:gd name="connsiteY22" fmla="*/ 6028119 h 6858000"/>
              <a:gd name="connsiteX23" fmla="*/ 259785 w 1371382"/>
              <a:gd name="connsiteY23" fmla="*/ 5926735 h 6858000"/>
              <a:gd name="connsiteX24" fmla="*/ 309297 w 1371382"/>
              <a:gd name="connsiteY24" fmla="*/ 5712857 h 6858000"/>
              <a:gd name="connsiteX25" fmla="*/ 288372 w 1371382"/>
              <a:gd name="connsiteY25" fmla="*/ 5676393 h 6858000"/>
              <a:gd name="connsiteX26" fmla="*/ 327964 w 1371382"/>
              <a:gd name="connsiteY26" fmla="*/ 5563435 h 6858000"/>
              <a:gd name="connsiteX27" fmla="*/ 375094 w 1371382"/>
              <a:gd name="connsiteY27" fmla="*/ 5437125 h 6858000"/>
              <a:gd name="connsiteX28" fmla="*/ 388662 w 1371382"/>
              <a:gd name="connsiteY28" fmla="*/ 5396260 h 6858000"/>
              <a:gd name="connsiteX29" fmla="*/ 404643 w 1371382"/>
              <a:gd name="connsiteY29" fmla="*/ 5330009 h 6858000"/>
              <a:gd name="connsiteX30" fmla="*/ 438136 w 1371382"/>
              <a:gd name="connsiteY30" fmla="*/ 5273739 h 6858000"/>
              <a:gd name="connsiteX31" fmla="*/ 447735 w 1371382"/>
              <a:gd name="connsiteY31" fmla="*/ 5241779 h 6858000"/>
              <a:gd name="connsiteX32" fmla="*/ 458961 w 1371382"/>
              <a:gd name="connsiteY32" fmla="*/ 5225268 h 6858000"/>
              <a:gd name="connsiteX33" fmla="*/ 459981 w 1371382"/>
              <a:gd name="connsiteY33" fmla="*/ 5217684 h 6858000"/>
              <a:gd name="connsiteX34" fmla="*/ 467322 w 1371382"/>
              <a:gd name="connsiteY34" fmla="*/ 5193377 h 6858000"/>
              <a:gd name="connsiteX35" fmla="*/ 470625 w 1371382"/>
              <a:gd name="connsiteY35" fmla="*/ 5179288 h 6858000"/>
              <a:gd name="connsiteX36" fmla="*/ 471609 w 1371382"/>
              <a:gd name="connsiteY36" fmla="*/ 5173621 h 6858000"/>
              <a:gd name="connsiteX37" fmla="*/ 467243 w 1371382"/>
              <a:gd name="connsiteY37" fmla="*/ 5159961 h 6858000"/>
              <a:gd name="connsiteX38" fmla="*/ 473920 w 1371382"/>
              <a:gd name="connsiteY38" fmla="*/ 5144295 h 6858000"/>
              <a:gd name="connsiteX39" fmla="*/ 470853 w 1371382"/>
              <a:gd name="connsiteY39" fmla="*/ 5125185 h 6858000"/>
              <a:gd name="connsiteX40" fmla="*/ 477683 w 1371382"/>
              <a:gd name="connsiteY40" fmla="*/ 5121884 h 6858000"/>
              <a:gd name="connsiteX41" fmla="*/ 484719 w 1371382"/>
              <a:gd name="connsiteY41" fmla="*/ 5067850 h 6858000"/>
              <a:gd name="connsiteX42" fmla="*/ 487450 w 1371382"/>
              <a:gd name="connsiteY42" fmla="*/ 5060861 h 6858000"/>
              <a:gd name="connsiteX43" fmla="*/ 484154 w 1371382"/>
              <a:gd name="connsiteY43" fmla="*/ 5034192 h 6858000"/>
              <a:gd name="connsiteX44" fmla="*/ 485708 w 1371382"/>
              <a:gd name="connsiteY44" fmla="*/ 4993030 h 6858000"/>
              <a:gd name="connsiteX45" fmla="*/ 492617 w 1371382"/>
              <a:gd name="connsiteY45" fmla="*/ 4946844 h 6858000"/>
              <a:gd name="connsiteX46" fmla="*/ 488473 w 1371382"/>
              <a:gd name="connsiteY46" fmla="*/ 4932692 h 6858000"/>
              <a:gd name="connsiteX47" fmla="*/ 503876 w 1371382"/>
              <a:gd name="connsiteY47" fmla="*/ 4858827 h 6858000"/>
              <a:gd name="connsiteX48" fmla="*/ 509779 w 1371382"/>
              <a:gd name="connsiteY48" fmla="*/ 4821170 h 6858000"/>
              <a:gd name="connsiteX49" fmla="*/ 514512 w 1371382"/>
              <a:gd name="connsiteY49" fmla="*/ 4780965 h 6858000"/>
              <a:gd name="connsiteX50" fmla="*/ 515805 w 1371382"/>
              <a:gd name="connsiteY50" fmla="*/ 4750867 h 6858000"/>
              <a:gd name="connsiteX51" fmla="*/ 513612 w 1371382"/>
              <a:gd name="connsiteY51" fmla="*/ 4690749 h 6858000"/>
              <a:gd name="connsiteX52" fmla="*/ 509092 w 1371382"/>
              <a:gd name="connsiteY52" fmla="*/ 4584173 h 6858000"/>
              <a:gd name="connsiteX53" fmla="*/ 504175 w 1371382"/>
              <a:gd name="connsiteY53" fmla="*/ 4444346 h 6858000"/>
              <a:gd name="connsiteX54" fmla="*/ 500740 w 1371382"/>
              <a:gd name="connsiteY54" fmla="*/ 4375228 h 6858000"/>
              <a:gd name="connsiteX55" fmla="*/ 481393 w 1371382"/>
              <a:gd name="connsiteY55" fmla="*/ 4214165 h 6858000"/>
              <a:gd name="connsiteX56" fmla="*/ 485466 w 1371382"/>
              <a:gd name="connsiteY56" fmla="*/ 4090296 h 6858000"/>
              <a:gd name="connsiteX57" fmla="*/ 470722 w 1371382"/>
              <a:gd name="connsiteY57" fmla="*/ 4033999 h 6858000"/>
              <a:gd name="connsiteX58" fmla="*/ 471871 w 1371382"/>
              <a:gd name="connsiteY58" fmla="*/ 4031933 h 6858000"/>
              <a:gd name="connsiteX59" fmla="*/ 470447 w 1371382"/>
              <a:gd name="connsiteY59" fmla="*/ 4013953 h 6858000"/>
              <a:gd name="connsiteX60" fmla="*/ 456742 w 1371382"/>
              <a:gd name="connsiteY60" fmla="*/ 3974753 h 6858000"/>
              <a:gd name="connsiteX61" fmla="*/ 458340 w 1371382"/>
              <a:gd name="connsiteY61" fmla="*/ 3969950 h 6858000"/>
              <a:gd name="connsiteX62" fmla="*/ 451762 w 1371382"/>
              <a:gd name="connsiteY62" fmla="*/ 3933779 h 6858000"/>
              <a:gd name="connsiteX63" fmla="*/ 453093 w 1371382"/>
              <a:gd name="connsiteY63" fmla="*/ 3933093 h 6858000"/>
              <a:gd name="connsiteX64" fmla="*/ 457447 w 1371382"/>
              <a:gd name="connsiteY64" fmla="*/ 3922082 h 6858000"/>
              <a:gd name="connsiteX65" fmla="*/ 462525 w 1371382"/>
              <a:gd name="connsiteY65" fmla="*/ 3901461 h 6858000"/>
              <a:gd name="connsiteX66" fmla="*/ 485119 w 1371382"/>
              <a:gd name="connsiteY66" fmla="*/ 3813873 h 6858000"/>
              <a:gd name="connsiteX67" fmla="*/ 484544 w 1371382"/>
              <a:gd name="connsiteY67" fmla="*/ 3806161 h 6858000"/>
              <a:gd name="connsiteX68" fmla="*/ 484851 w 1371382"/>
              <a:gd name="connsiteY68" fmla="*/ 3805957 h 6858000"/>
              <a:gd name="connsiteX69" fmla="*/ 484878 w 1371382"/>
              <a:gd name="connsiteY69" fmla="*/ 3797724 h 6858000"/>
              <a:gd name="connsiteX70" fmla="*/ 483493 w 1371382"/>
              <a:gd name="connsiteY70" fmla="*/ 3792098 h 6858000"/>
              <a:gd name="connsiteX71" fmla="*/ 482377 w 1371382"/>
              <a:gd name="connsiteY71" fmla="*/ 3777135 h 6858000"/>
              <a:gd name="connsiteX72" fmla="*/ 484110 w 1371382"/>
              <a:gd name="connsiteY72" fmla="*/ 3771656 h 6858000"/>
              <a:gd name="connsiteX73" fmla="*/ 487853 w 1371382"/>
              <a:gd name="connsiteY73" fmla="*/ 3769007 h 6858000"/>
              <a:gd name="connsiteX74" fmla="*/ 487319 w 1371382"/>
              <a:gd name="connsiteY74" fmla="*/ 3767709 h 6858000"/>
              <a:gd name="connsiteX75" fmla="*/ 496015 w 1371382"/>
              <a:gd name="connsiteY75" fmla="*/ 3738082 h 6858000"/>
              <a:gd name="connsiteX76" fmla="*/ 503361 w 1371382"/>
              <a:gd name="connsiteY76" fmla="*/ 3673397 h 6858000"/>
              <a:gd name="connsiteX77" fmla="*/ 502657 w 1371382"/>
              <a:gd name="connsiteY77" fmla="*/ 3637109 h 6858000"/>
              <a:gd name="connsiteX78" fmla="*/ 506100 w 1371382"/>
              <a:gd name="connsiteY78" fmla="*/ 3536883 h 6858000"/>
              <a:gd name="connsiteX79" fmla="*/ 513638 w 1371382"/>
              <a:gd name="connsiteY79" fmla="*/ 3435652 h 6858000"/>
              <a:gd name="connsiteX80" fmla="*/ 515309 w 1371382"/>
              <a:gd name="connsiteY80" fmla="*/ 3307769 h 6858000"/>
              <a:gd name="connsiteX81" fmla="*/ 532872 w 1371382"/>
              <a:gd name="connsiteY81" fmla="*/ 3250522 h 6858000"/>
              <a:gd name="connsiteX82" fmla="*/ 533297 w 1371382"/>
              <a:gd name="connsiteY82" fmla="*/ 3229163 h 6858000"/>
              <a:gd name="connsiteX83" fmla="*/ 535120 w 1371382"/>
              <a:gd name="connsiteY83" fmla="*/ 3217217 h 6858000"/>
              <a:gd name="connsiteX84" fmla="*/ 521955 w 1371382"/>
              <a:gd name="connsiteY84" fmla="*/ 3183755 h 6858000"/>
              <a:gd name="connsiteX85" fmla="*/ 522456 w 1371382"/>
              <a:gd name="connsiteY85" fmla="*/ 3178642 h 6858000"/>
              <a:gd name="connsiteX86" fmla="*/ 510056 w 1371382"/>
              <a:gd name="connsiteY86" fmla="*/ 3158586 h 6858000"/>
              <a:gd name="connsiteX87" fmla="*/ 495241 w 1371382"/>
              <a:gd name="connsiteY87" fmla="*/ 3129034 h 6858000"/>
              <a:gd name="connsiteX88" fmla="*/ 495906 w 1371382"/>
              <a:gd name="connsiteY88" fmla="*/ 3126682 h 6858000"/>
              <a:gd name="connsiteX89" fmla="*/ 486774 w 1371382"/>
              <a:gd name="connsiteY89" fmla="*/ 3114519 h 6858000"/>
              <a:gd name="connsiteX90" fmla="*/ 473383 w 1371382"/>
              <a:gd name="connsiteY90" fmla="*/ 3106272 h 6858000"/>
              <a:gd name="connsiteX91" fmla="*/ 446113 w 1371382"/>
              <a:gd name="connsiteY91" fmla="*/ 2958185 h 6858000"/>
              <a:gd name="connsiteX92" fmla="*/ 388727 w 1371382"/>
              <a:gd name="connsiteY92" fmla="*/ 2762989 h 6858000"/>
              <a:gd name="connsiteX93" fmla="*/ 337645 w 1371382"/>
              <a:gd name="connsiteY93" fmla="*/ 2554718 h 6858000"/>
              <a:gd name="connsiteX94" fmla="*/ 317739 w 1371382"/>
              <a:gd name="connsiteY94" fmla="*/ 2485734 h 6858000"/>
              <a:gd name="connsiteX95" fmla="*/ 308462 w 1371382"/>
              <a:gd name="connsiteY95" fmla="*/ 2447068 h 6858000"/>
              <a:gd name="connsiteX96" fmla="*/ 295423 w 1371382"/>
              <a:gd name="connsiteY96" fmla="*/ 2425819 h 6858000"/>
              <a:gd name="connsiteX97" fmla="*/ 301422 w 1371382"/>
              <a:gd name="connsiteY97" fmla="*/ 2402874 h 6858000"/>
              <a:gd name="connsiteX98" fmla="*/ 304034 w 1371382"/>
              <a:gd name="connsiteY98" fmla="*/ 2381443 h 6858000"/>
              <a:gd name="connsiteX99" fmla="*/ 280363 w 1371382"/>
              <a:gd name="connsiteY99" fmla="*/ 2261920 h 6858000"/>
              <a:gd name="connsiteX100" fmla="*/ 270250 w 1371382"/>
              <a:gd name="connsiteY100" fmla="*/ 2195378 h 6858000"/>
              <a:gd name="connsiteX101" fmla="*/ 254467 w 1371382"/>
              <a:gd name="connsiteY101" fmla="*/ 2155135 h 6858000"/>
              <a:gd name="connsiteX102" fmla="*/ 251925 w 1371382"/>
              <a:gd name="connsiteY102" fmla="*/ 2118008 h 6858000"/>
              <a:gd name="connsiteX103" fmla="*/ 252918 w 1371382"/>
              <a:gd name="connsiteY103" fmla="*/ 2050531 h 6858000"/>
              <a:gd name="connsiteX104" fmla="*/ 244724 w 1371382"/>
              <a:gd name="connsiteY104" fmla="*/ 1963269 h 6858000"/>
              <a:gd name="connsiteX105" fmla="*/ 225902 w 1371382"/>
              <a:gd name="connsiteY105" fmla="*/ 1906352 h 6858000"/>
              <a:gd name="connsiteX106" fmla="*/ 202459 w 1371382"/>
              <a:gd name="connsiteY106" fmla="*/ 1861531 h 6858000"/>
              <a:gd name="connsiteX107" fmla="*/ 156258 w 1371382"/>
              <a:gd name="connsiteY107" fmla="*/ 1732919 h 6858000"/>
              <a:gd name="connsiteX108" fmla="*/ 128569 w 1371382"/>
              <a:gd name="connsiteY108" fmla="*/ 1663540 h 6858000"/>
              <a:gd name="connsiteX109" fmla="*/ 127695 w 1371382"/>
              <a:gd name="connsiteY109" fmla="*/ 1615777 h 6858000"/>
              <a:gd name="connsiteX110" fmla="*/ 108490 w 1371382"/>
              <a:gd name="connsiteY110" fmla="*/ 1563678 h 6858000"/>
              <a:gd name="connsiteX111" fmla="*/ 121570 w 1371382"/>
              <a:gd name="connsiteY111" fmla="*/ 1519474 h 6858000"/>
              <a:gd name="connsiteX112" fmla="*/ 114312 w 1371382"/>
              <a:gd name="connsiteY112" fmla="*/ 1477995 h 6858000"/>
              <a:gd name="connsiteX113" fmla="*/ 100397 w 1371382"/>
              <a:gd name="connsiteY113" fmla="*/ 1373769 h 6858000"/>
              <a:gd name="connsiteX114" fmla="*/ 108704 w 1371382"/>
              <a:gd name="connsiteY114" fmla="*/ 1307086 h 6858000"/>
              <a:gd name="connsiteX115" fmla="*/ 109892 w 1371382"/>
              <a:gd name="connsiteY115" fmla="*/ 1189033 h 6858000"/>
              <a:gd name="connsiteX116" fmla="*/ 114577 w 1371382"/>
              <a:gd name="connsiteY116" fmla="*/ 1168288 h 6858000"/>
              <a:gd name="connsiteX117" fmla="*/ 106859 w 1371382"/>
              <a:gd name="connsiteY117" fmla="*/ 1142577 h 6858000"/>
              <a:gd name="connsiteX118" fmla="*/ 96165 w 1371382"/>
              <a:gd name="connsiteY118" fmla="*/ 1088484 h 6858000"/>
              <a:gd name="connsiteX119" fmla="*/ 84901 w 1371382"/>
              <a:gd name="connsiteY119" fmla="*/ 1016103 h 6858000"/>
              <a:gd name="connsiteX120" fmla="*/ 86357 w 1371382"/>
              <a:gd name="connsiteY120" fmla="*/ 932283 h 6858000"/>
              <a:gd name="connsiteX121" fmla="*/ 88593 w 1371382"/>
              <a:gd name="connsiteY121" fmla="*/ 915925 h 6858000"/>
              <a:gd name="connsiteX122" fmla="*/ 81222 w 1371382"/>
              <a:gd name="connsiteY122" fmla="*/ 896999 h 6858000"/>
              <a:gd name="connsiteX123" fmla="*/ 50630 w 1371382"/>
              <a:gd name="connsiteY123" fmla="*/ 821517 h 6858000"/>
              <a:gd name="connsiteX124" fmla="*/ 29580 w 1371382"/>
              <a:gd name="connsiteY124" fmla="*/ 751353 h 6858000"/>
              <a:gd name="connsiteX125" fmla="*/ 29138 w 1371382"/>
              <a:gd name="connsiteY125" fmla="*/ 721230 h 6858000"/>
              <a:gd name="connsiteX126" fmla="*/ 14809 w 1371382"/>
              <a:gd name="connsiteY126" fmla="*/ 681659 h 6858000"/>
              <a:gd name="connsiteX127" fmla="*/ 228 w 1371382"/>
              <a:gd name="connsiteY127" fmla="*/ 635218 h 6858000"/>
              <a:gd name="connsiteX128" fmla="*/ 22148 w 1371382"/>
              <a:gd name="connsiteY128" fmla="*/ 585934 h 6858000"/>
              <a:gd name="connsiteX129" fmla="*/ 20769 w 1371382"/>
              <a:gd name="connsiteY129" fmla="*/ 542923 h 6858000"/>
              <a:gd name="connsiteX130" fmla="*/ 71173 w 1371382"/>
              <a:gd name="connsiteY130" fmla="*/ 473479 h 6858000"/>
              <a:gd name="connsiteX131" fmla="*/ 59254 w 1371382"/>
              <a:gd name="connsiteY131" fmla="*/ 446567 h 6858000"/>
              <a:gd name="connsiteX132" fmla="*/ 58502 w 1371382"/>
              <a:gd name="connsiteY132" fmla="*/ 393828 h 6858000"/>
              <a:gd name="connsiteX133" fmla="*/ 58332 w 1371382"/>
              <a:gd name="connsiteY133" fmla="*/ 353137 h 6858000"/>
              <a:gd name="connsiteX134" fmla="*/ 79842 w 1371382"/>
              <a:gd name="connsiteY134" fmla="*/ 309501 h 6858000"/>
              <a:gd name="connsiteX135" fmla="*/ 64025 w 1371382"/>
              <a:gd name="connsiteY135" fmla="*/ 275771 h 6858000"/>
              <a:gd name="connsiteX136" fmla="*/ 81052 w 1371382"/>
              <a:gd name="connsiteY136" fmla="*/ 212860 h 6858000"/>
              <a:gd name="connsiteX137" fmla="*/ 72762 w 1371382"/>
              <a:gd name="connsiteY137" fmla="*/ 144983 h 6858000"/>
              <a:gd name="connsiteX138" fmla="*/ 85046 w 1371382"/>
              <a:gd name="connsiteY138" fmla="*/ 55288 h 6858000"/>
              <a:gd name="connsiteX139" fmla="*/ 44600 w 1371382"/>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13805 w 1364418"/>
              <a:gd name="connsiteY129" fmla="*/ 542923 h 6858000"/>
              <a:gd name="connsiteX130" fmla="*/ 64209 w 1364418"/>
              <a:gd name="connsiteY130" fmla="*/ 473479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72878 w 1364418"/>
              <a:gd name="connsiteY134" fmla="*/ 309501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64209 w 1364418"/>
              <a:gd name="connsiteY130" fmla="*/ 473479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72878 w 1364418"/>
              <a:gd name="connsiteY134" fmla="*/ 309501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72878 w 1364418"/>
              <a:gd name="connsiteY134" fmla="*/ 309501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81226 w 1364418"/>
              <a:gd name="connsiteY17" fmla="*/ 6272987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81226 w 1364418"/>
              <a:gd name="connsiteY17" fmla="*/ 6272987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54054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81226 w 1364418"/>
              <a:gd name="connsiteY17" fmla="*/ 6272987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54054 h 6858000"/>
              <a:gd name="connsiteX121" fmla="*/ 90309 w 1364418"/>
              <a:gd name="connsiteY121" fmla="*/ 921368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251033 w 1364418"/>
              <a:gd name="connsiteY10" fmla="*/ 6492130 h 6858000"/>
              <a:gd name="connsiteX11" fmla="*/ 266720 w 1364418"/>
              <a:gd name="connsiteY11" fmla="*/ 6431610 h 6858000"/>
              <a:gd name="connsiteX12" fmla="*/ 310425 w 1364418"/>
              <a:gd name="connsiteY12" fmla="*/ 6379786 h 6858000"/>
              <a:gd name="connsiteX13" fmla="*/ 293648 w 1364418"/>
              <a:gd name="connsiteY13" fmla="*/ 6334727 h 6858000"/>
              <a:gd name="connsiteX14" fmla="*/ 271063 w 1364418"/>
              <a:gd name="connsiteY14" fmla="*/ 6313295 h 6858000"/>
              <a:gd name="connsiteX15" fmla="*/ 278227 w 1364418"/>
              <a:gd name="connsiteY15" fmla="*/ 6280046 h 6858000"/>
              <a:gd name="connsiteX16" fmla="*/ 281226 w 1364418"/>
              <a:gd name="connsiteY16" fmla="*/ 6272987 h 6858000"/>
              <a:gd name="connsiteX17" fmla="*/ 288000 w 1364418"/>
              <a:gd name="connsiteY17" fmla="*/ 6252834 h 6858000"/>
              <a:gd name="connsiteX18" fmla="*/ 265992 w 1364418"/>
              <a:gd name="connsiteY18" fmla="*/ 6202459 h 6858000"/>
              <a:gd name="connsiteX19" fmla="*/ 264790 w 1364418"/>
              <a:gd name="connsiteY19" fmla="*/ 6153037 h 6858000"/>
              <a:gd name="connsiteX20" fmla="*/ 280205 w 1364418"/>
              <a:gd name="connsiteY20" fmla="*/ 6078132 h 6858000"/>
              <a:gd name="connsiteX21" fmla="*/ 267592 w 1364418"/>
              <a:gd name="connsiteY21" fmla="*/ 6028119 h 6858000"/>
              <a:gd name="connsiteX22" fmla="*/ 252821 w 1364418"/>
              <a:gd name="connsiteY22" fmla="*/ 5926735 h 6858000"/>
              <a:gd name="connsiteX23" fmla="*/ 302333 w 1364418"/>
              <a:gd name="connsiteY23" fmla="*/ 5712857 h 6858000"/>
              <a:gd name="connsiteX24" fmla="*/ 332131 w 1364418"/>
              <a:gd name="connsiteY24" fmla="*/ 5660491 h 6858000"/>
              <a:gd name="connsiteX25" fmla="*/ 341254 w 1364418"/>
              <a:gd name="connsiteY25" fmla="*/ 5563435 h 6858000"/>
              <a:gd name="connsiteX26" fmla="*/ 368130 w 1364418"/>
              <a:gd name="connsiteY26" fmla="*/ 5437125 h 6858000"/>
              <a:gd name="connsiteX27" fmla="*/ 381698 w 1364418"/>
              <a:gd name="connsiteY27" fmla="*/ 5396260 h 6858000"/>
              <a:gd name="connsiteX28" fmla="*/ 397679 w 1364418"/>
              <a:gd name="connsiteY28" fmla="*/ 5330009 h 6858000"/>
              <a:gd name="connsiteX29" fmla="*/ 431172 w 1364418"/>
              <a:gd name="connsiteY29" fmla="*/ 5273739 h 6858000"/>
              <a:gd name="connsiteX30" fmla="*/ 440771 w 1364418"/>
              <a:gd name="connsiteY30" fmla="*/ 5241779 h 6858000"/>
              <a:gd name="connsiteX31" fmla="*/ 451997 w 1364418"/>
              <a:gd name="connsiteY31" fmla="*/ 5225268 h 6858000"/>
              <a:gd name="connsiteX32" fmla="*/ 453017 w 1364418"/>
              <a:gd name="connsiteY32" fmla="*/ 5217684 h 6858000"/>
              <a:gd name="connsiteX33" fmla="*/ 460358 w 1364418"/>
              <a:gd name="connsiteY33" fmla="*/ 5193377 h 6858000"/>
              <a:gd name="connsiteX34" fmla="*/ 463661 w 1364418"/>
              <a:gd name="connsiteY34" fmla="*/ 5179288 h 6858000"/>
              <a:gd name="connsiteX35" fmla="*/ 464645 w 1364418"/>
              <a:gd name="connsiteY35" fmla="*/ 5173621 h 6858000"/>
              <a:gd name="connsiteX36" fmla="*/ 460279 w 1364418"/>
              <a:gd name="connsiteY36" fmla="*/ 5159961 h 6858000"/>
              <a:gd name="connsiteX37" fmla="*/ 466956 w 1364418"/>
              <a:gd name="connsiteY37" fmla="*/ 5144295 h 6858000"/>
              <a:gd name="connsiteX38" fmla="*/ 463889 w 1364418"/>
              <a:gd name="connsiteY38" fmla="*/ 5125185 h 6858000"/>
              <a:gd name="connsiteX39" fmla="*/ 470719 w 1364418"/>
              <a:gd name="connsiteY39" fmla="*/ 5121884 h 6858000"/>
              <a:gd name="connsiteX40" fmla="*/ 477755 w 1364418"/>
              <a:gd name="connsiteY40" fmla="*/ 5067850 h 6858000"/>
              <a:gd name="connsiteX41" fmla="*/ 480486 w 1364418"/>
              <a:gd name="connsiteY41" fmla="*/ 5060861 h 6858000"/>
              <a:gd name="connsiteX42" fmla="*/ 477190 w 1364418"/>
              <a:gd name="connsiteY42" fmla="*/ 5034192 h 6858000"/>
              <a:gd name="connsiteX43" fmla="*/ 478744 w 1364418"/>
              <a:gd name="connsiteY43" fmla="*/ 4993030 h 6858000"/>
              <a:gd name="connsiteX44" fmla="*/ 485653 w 1364418"/>
              <a:gd name="connsiteY44" fmla="*/ 4946844 h 6858000"/>
              <a:gd name="connsiteX45" fmla="*/ 481509 w 1364418"/>
              <a:gd name="connsiteY45" fmla="*/ 4932692 h 6858000"/>
              <a:gd name="connsiteX46" fmla="*/ 496912 w 1364418"/>
              <a:gd name="connsiteY46" fmla="*/ 4858827 h 6858000"/>
              <a:gd name="connsiteX47" fmla="*/ 502815 w 1364418"/>
              <a:gd name="connsiteY47" fmla="*/ 4821170 h 6858000"/>
              <a:gd name="connsiteX48" fmla="*/ 507548 w 1364418"/>
              <a:gd name="connsiteY48" fmla="*/ 4780965 h 6858000"/>
              <a:gd name="connsiteX49" fmla="*/ 508841 w 1364418"/>
              <a:gd name="connsiteY49" fmla="*/ 4750867 h 6858000"/>
              <a:gd name="connsiteX50" fmla="*/ 506648 w 1364418"/>
              <a:gd name="connsiteY50" fmla="*/ 4690749 h 6858000"/>
              <a:gd name="connsiteX51" fmla="*/ 502128 w 1364418"/>
              <a:gd name="connsiteY51" fmla="*/ 4584173 h 6858000"/>
              <a:gd name="connsiteX52" fmla="*/ 497211 w 1364418"/>
              <a:gd name="connsiteY52" fmla="*/ 4444346 h 6858000"/>
              <a:gd name="connsiteX53" fmla="*/ 493776 w 1364418"/>
              <a:gd name="connsiteY53" fmla="*/ 4375228 h 6858000"/>
              <a:gd name="connsiteX54" fmla="*/ 474429 w 1364418"/>
              <a:gd name="connsiteY54" fmla="*/ 4214165 h 6858000"/>
              <a:gd name="connsiteX55" fmla="*/ 478502 w 1364418"/>
              <a:gd name="connsiteY55" fmla="*/ 4090296 h 6858000"/>
              <a:gd name="connsiteX56" fmla="*/ 463758 w 1364418"/>
              <a:gd name="connsiteY56" fmla="*/ 4033999 h 6858000"/>
              <a:gd name="connsiteX57" fmla="*/ 464907 w 1364418"/>
              <a:gd name="connsiteY57" fmla="*/ 4031933 h 6858000"/>
              <a:gd name="connsiteX58" fmla="*/ 463483 w 1364418"/>
              <a:gd name="connsiteY58" fmla="*/ 4013953 h 6858000"/>
              <a:gd name="connsiteX59" fmla="*/ 449778 w 1364418"/>
              <a:gd name="connsiteY59" fmla="*/ 3974753 h 6858000"/>
              <a:gd name="connsiteX60" fmla="*/ 451376 w 1364418"/>
              <a:gd name="connsiteY60" fmla="*/ 3969950 h 6858000"/>
              <a:gd name="connsiteX61" fmla="*/ 444798 w 1364418"/>
              <a:gd name="connsiteY61" fmla="*/ 3933779 h 6858000"/>
              <a:gd name="connsiteX62" fmla="*/ 446129 w 1364418"/>
              <a:gd name="connsiteY62" fmla="*/ 3933093 h 6858000"/>
              <a:gd name="connsiteX63" fmla="*/ 450483 w 1364418"/>
              <a:gd name="connsiteY63" fmla="*/ 3922082 h 6858000"/>
              <a:gd name="connsiteX64" fmla="*/ 455561 w 1364418"/>
              <a:gd name="connsiteY64" fmla="*/ 3901461 h 6858000"/>
              <a:gd name="connsiteX65" fmla="*/ 478155 w 1364418"/>
              <a:gd name="connsiteY65" fmla="*/ 3813873 h 6858000"/>
              <a:gd name="connsiteX66" fmla="*/ 477580 w 1364418"/>
              <a:gd name="connsiteY66" fmla="*/ 3806161 h 6858000"/>
              <a:gd name="connsiteX67" fmla="*/ 477887 w 1364418"/>
              <a:gd name="connsiteY67" fmla="*/ 3805957 h 6858000"/>
              <a:gd name="connsiteX68" fmla="*/ 477914 w 1364418"/>
              <a:gd name="connsiteY68" fmla="*/ 3797724 h 6858000"/>
              <a:gd name="connsiteX69" fmla="*/ 476529 w 1364418"/>
              <a:gd name="connsiteY69" fmla="*/ 3792098 h 6858000"/>
              <a:gd name="connsiteX70" fmla="*/ 475413 w 1364418"/>
              <a:gd name="connsiteY70" fmla="*/ 3777135 h 6858000"/>
              <a:gd name="connsiteX71" fmla="*/ 477146 w 1364418"/>
              <a:gd name="connsiteY71" fmla="*/ 3771656 h 6858000"/>
              <a:gd name="connsiteX72" fmla="*/ 480889 w 1364418"/>
              <a:gd name="connsiteY72" fmla="*/ 3769007 h 6858000"/>
              <a:gd name="connsiteX73" fmla="*/ 480355 w 1364418"/>
              <a:gd name="connsiteY73" fmla="*/ 3767709 h 6858000"/>
              <a:gd name="connsiteX74" fmla="*/ 489051 w 1364418"/>
              <a:gd name="connsiteY74" fmla="*/ 3738082 h 6858000"/>
              <a:gd name="connsiteX75" fmla="*/ 496397 w 1364418"/>
              <a:gd name="connsiteY75" fmla="*/ 3673397 h 6858000"/>
              <a:gd name="connsiteX76" fmla="*/ 495693 w 1364418"/>
              <a:gd name="connsiteY76" fmla="*/ 3637109 h 6858000"/>
              <a:gd name="connsiteX77" fmla="*/ 499136 w 1364418"/>
              <a:gd name="connsiteY77" fmla="*/ 3536883 h 6858000"/>
              <a:gd name="connsiteX78" fmla="*/ 506674 w 1364418"/>
              <a:gd name="connsiteY78" fmla="*/ 3435652 h 6858000"/>
              <a:gd name="connsiteX79" fmla="*/ 508345 w 1364418"/>
              <a:gd name="connsiteY79" fmla="*/ 3307769 h 6858000"/>
              <a:gd name="connsiteX80" fmla="*/ 525908 w 1364418"/>
              <a:gd name="connsiteY80" fmla="*/ 3250522 h 6858000"/>
              <a:gd name="connsiteX81" fmla="*/ 526333 w 1364418"/>
              <a:gd name="connsiteY81" fmla="*/ 3229163 h 6858000"/>
              <a:gd name="connsiteX82" fmla="*/ 528156 w 1364418"/>
              <a:gd name="connsiteY82" fmla="*/ 3217217 h 6858000"/>
              <a:gd name="connsiteX83" fmla="*/ 514991 w 1364418"/>
              <a:gd name="connsiteY83" fmla="*/ 3183755 h 6858000"/>
              <a:gd name="connsiteX84" fmla="*/ 515492 w 1364418"/>
              <a:gd name="connsiteY84" fmla="*/ 3178642 h 6858000"/>
              <a:gd name="connsiteX85" fmla="*/ 503092 w 1364418"/>
              <a:gd name="connsiteY85" fmla="*/ 3158586 h 6858000"/>
              <a:gd name="connsiteX86" fmla="*/ 488277 w 1364418"/>
              <a:gd name="connsiteY86" fmla="*/ 3129034 h 6858000"/>
              <a:gd name="connsiteX87" fmla="*/ 488942 w 1364418"/>
              <a:gd name="connsiteY87" fmla="*/ 3126682 h 6858000"/>
              <a:gd name="connsiteX88" fmla="*/ 479810 w 1364418"/>
              <a:gd name="connsiteY88" fmla="*/ 3114519 h 6858000"/>
              <a:gd name="connsiteX89" fmla="*/ 466419 w 1364418"/>
              <a:gd name="connsiteY89" fmla="*/ 3106272 h 6858000"/>
              <a:gd name="connsiteX90" fmla="*/ 439149 w 1364418"/>
              <a:gd name="connsiteY90" fmla="*/ 2958185 h 6858000"/>
              <a:gd name="connsiteX91" fmla="*/ 381763 w 1364418"/>
              <a:gd name="connsiteY91" fmla="*/ 2762989 h 6858000"/>
              <a:gd name="connsiteX92" fmla="*/ 330681 w 1364418"/>
              <a:gd name="connsiteY92" fmla="*/ 2554718 h 6858000"/>
              <a:gd name="connsiteX93" fmla="*/ 310775 w 1364418"/>
              <a:gd name="connsiteY93" fmla="*/ 2485734 h 6858000"/>
              <a:gd name="connsiteX94" fmla="*/ 301498 w 1364418"/>
              <a:gd name="connsiteY94" fmla="*/ 2447068 h 6858000"/>
              <a:gd name="connsiteX95" fmla="*/ 288459 w 1364418"/>
              <a:gd name="connsiteY95" fmla="*/ 2425819 h 6858000"/>
              <a:gd name="connsiteX96" fmla="*/ 294458 w 1364418"/>
              <a:gd name="connsiteY96" fmla="*/ 2402874 h 6858000"/>
              <a:gd name="connsiteX97" fmla="*/ 297070 w 1364418"/>
              <a:gd name="connsiteY97" fmla="*/ 2381443 h 6858000"/>
              <a:gd name="connsiteX98" fmla="*/ 273399 w 1364418"/>
              <a:gd name="connsiteY98" fmla="*/ 2261920 h 6858000"/>
              <a:gd name="connsiteX99" fmla="*/ 263286 w 1364418"/>
              <a:gd name="connsiteY99" fmla="*/ 2195378 h 6858000"/>
              <a:gd name="connsiteX100" fmla="*/ 247503 w 1364418"/>
              <a:gd name="connsiteY100" fmla="*/ 2155135 h 6858000"/>
              <a:gd name="connsiteX101" fmla="*/ 244961 w 1364418"/>
              <a:gd name="connsiteY101" fmla="*/ 2118008 h 6858000"/>
              <a:gd name="connsiteX102" fmla="*/ 245954 w 1364418"/>
              <a:gd name="connsiteY102" fmla="*/ 2050531 h 6858000"/>
              <a:gd name="connsiteX103" fmla="*/ 237760 w 1364418"/>
              <a:gd name="connsiteY103" fmla="*/ 1963269 h 6858000"/>
              <a:gd name="connsiteX104" fmla="*/ 218938 w 1364418"/>
              <a:gd name="connsiteY104" fmla="*/ 1906352 h 6858000"/>
              <a:gd name="connsiteX105" fmla="*/ 195495 w 1364418"/>
              <a:gd name="connsiteY105" fmla="*/ 1861531 h 6858000"/>
              <a:gd name="connsiteX106" fmla="*/ 149294 w 1364418"/>
              <a:gd name="connsiteY106" fmla="*/ 1732919 h 6858000"/>
              <a:gd name="connsiteX107" fmla="*/ 121605 w 1364418"/>
              <a:gd name="connsiteY107" fmla="*/ 1663540 h 6858000"/>
              <a:gd name="connsiteX108" fmla="*/ 120731 w 1364418"/>
              <a:gd name="connsiteY108" fmla="*/ 1615777 h 6858000"/>
              <a:gd name="connsiteX109" fmla="*/ 101526 w 1364418"/>
              <a:gd name="connsiteY109" fmla="*/ 1563678 h 6858000"/>
              <a:gd name="connsiteX110" fmla="*/ 114606 w 1364418"/>
              <a:gd name="connsiteY110" fmla="*/ 1519474 h 6858000"/>
              <a:gd name="connsiteX111" fmla="*/ 107348 w 1364418"/>
              <a:gd name="connsiteY111" fmla="*/ 1477995 h 6858000"/>
              <a:gd name="connsiteX112" fmla="*/ 93433 w 1364418"/>
              <a:gd name="connsiteY112" fmla="*/ 1373769 h 6858000"/>
              <a:gd name="connsiteX113" fmla="*/ 101740 w 1364418"/>
              <a:gd name="connsiteY113" fmla="*/ 1307086 h 6858000"/>
              <a:gd name="connsiteX114" fmla="*/ 102928 w 1364418"/>
              <a:gd name="connsiteY114" fmla="*/ 1189033 h 6858000"/>
              <a:gd name="connsiteX115" fmla="*/ 107613 w 1364418"/>
              <a:gd name="connsiteY115" fmla="*/ 1168288 h 6858000"/>
              <a:gd name="connsiteX116" fmla="*/ 99895 w 1364418"/>
              <a:gd name="connsiteY116" fmla="*/ 1142577 h 6858000"/>
              <a:gd name="connsiteX117" fmla="*/ 89201 w 1364418"/>
              <a:gd name="connsiteY117" fmla="*/ 1088484 h 6858000"/>
              <a:gd name="connsiteX118" fmla="*/ 77937 w 1364418"/>
              <a:gd name="connsiteY118" fmla="*/ 1016103 h 6858000"/>
              <a:gd name="connsiteX119" fmla="*/ 79393 w 1364418"/>
              <a:gd name="connsiteY119" fmla="*/ 954054 h 6858000"/>
              <a:gd name="connsiteX120" fmla="*/ 90309 w 1364418"/>
              <a:gd name="connsiteY120" fmla="*/ 921368 h 6858000"/>
              <a:gd name="connsiteX121" fmla="*/ 74258 w 1364418"/>
              <a:gd name="connsiteY121" fmla="*/ 896999 h 6858000"/>
              <a:gd name="connsiteX122" fmla="*/ 43666 w 1364418"/>
              <a:gd name="connsiteY122" fmla="*/ 821517 h 6858000"/>
              <a:gd name="connsiteX123" fmla="*/ 22616 w 1364418"/>
              <a:gd name="connsiteY123" fmla="*/ 751353 h 6858000"/>
              <a:gd name="connsiteX124" fmla="*/ 22174 w 1364418"/>
              <a:gd name="connsiteY124" fmla="*/ 721230 h 6858000"/>
              <a:gd name="connsiteX125" fmla="*/ 7845 w 1364418"/>
              <a:gd name="connsiteY125" fmla="*/ 681659 h 6858000"/>
              <a:gd name="connsiteX126" fmla="*/ 31306 w 1364418"/>
              <a:gd name="connsiteY126" fmla="*/ 619315 h 6858000"/>
              <a:gd name="connsiteX127" fmla="*/ 15184 w 1364418"/>
              <a:gd name="connsiteY127" fmla="*/ 585934 h 6858000"/>
              <a:gd name="connsiteX128" fmla="*/ 22258 w 1364418"/>
              <a:gd name="connsiteY128" fmla="*/ 538948 h 6858000"/>
              <a:gd name="connsiteX129" fmla="*/ 26166 w 1364418"/>
              <a:gd name="connsiteY129" fmla="*/ 525163 h 6858000"/>
              <a:gd name="connsiteX130" fmla="*/ 52290 w 1364418"/>
              <a:gd name="connsiteY130" fmla="*/ 446567 h 6858000"/>
              <a:gd name="connsiteX131" fmla="*/ 51538 w 1364418"/>
              <a:gd name="connsiteY131" fmla="*/ 393828 h 6858000"/>
              <a:gd name="connsiteX132" fmla="*/ 51368 w 1364418"/>
              <a:gd name="connsiteY132" fmla="*/ 353137 h 6858000"/>
              <a:gd name="connsiteX133" fmla="*/ 55970 w 1364418"/>
              <a:gd name="connsiteY133" fmla="*/ 321428 h 6858000"/>
              <a:gd name="connsiteX134" fmla="*/ 57061 w 1364418"/>
              <a:gd name="connsiteY134" fmla="*/ 275771 h 6858000"/>
              <a:gd name="connsiteX135" fmla="*/ 74088 w 1364418"/>
              <a:gd name="connsiteY135" fmla="*/ 212860 h 6858000"/>
              <a:gd name="connsiteX136" fmla="*/ 65798 w 1364418"/>
              <a:gd name="connsiteY136" fmla="*/ 144983 h 6858000"/>
              <a:gd name="connsiteX137" fmla="*/ 78082 w 1364418"/>
              <a:gd name="connsiteY137" fmla="*/ 55288 h 6858000"/>
              <a:gd name="connsiteX138" fmla="*/ 37636 w 1364418"/>
              <a:gd name="connsiteY138"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251033 w 1364418"/>
              <a:gd name="connsiteY9" fmla="*/ 6492130 h 6858000"/>
              <a:gd name="connsiteX10" fmla="*/ 266720 w 1364418"/>
              <a:gd name="connsiteY10" fmla="*/ 6431610 h 6858000"/>
              <a:gd name="connsiteX11" fmla="*/ 310425 w 1364418"/>
              <a:gd name="connsiteY11" fmla="*/ 6379786 h 6858000"/>
              <a:gd name="connsiteX12" fmla="*/ 293648 w 1364418"/>
              <a:gd name="connsiteY12" fmla="*/ 6334727 h 6858000"/>
              <a:gd name="connsiteX13" fmla="*/ 271063 w 1364418"/>
              <a:gd name="connsiteY13" fmla="*/ 6313295 h 6858000"/>
              <a:gd name="connsiteX14" fmla="*/ 278227 w 1364418"/>
              <a:gd name="connsiteY14" fmla="*/ 6280046 h 6858000"/>
              <a:gd name="connsiteX15" fmla="*/ 281226 w 1364418"/>
              <a:gd name="connsiteY15" fmla="*/ 6272987 h 6858000"/>
              <a:gd name="connsiteX16" fmla="*/ 288000 w 1364418"/>
              <a:gd name="connsiteY16" fmla="*/ 6252834 h 6858000"/>
              <a:gd name="connsiteX17" fmla="*/ 265992 w 1364418"/>
              <a:gd name="connsiteY17" fmla="*/ 6202459 h 6858000"/>
              <a:gd name="connsiteX18" fmla="*/ 264790 w 1364418"/>
              <a:gd name="connsiteY18" fmla="*/ 6153037 h 6858000"/>
              <a:gd name="connsiteX19" fmla="*/ 280205 w 1364418"/>
              <a:gd name="connsiteY19" fmla="*/ 6078132 h 6858000"/>
              <a:gd name="connsiteX20" fmla="*/ 267592 w 1364418"/>
              <a:gd name="connsiteY20" fmla="*/ 6028119 h 6858000"/>
              <a:gd name="connsiteX21" fmla="*/ 252821 w 1364418"/>
              <a:gd name="connsiteY21" fmla="*/ 5926735 h 6858000"/>
              <a:gd name="connsiteX22" fmla="*/ 302333 w 1364418"/>
              <a:gd name="connsiteY22" fmla="*/ 5712857 h 6858000"/>
              <a:gd name="connsiteX23" fmla="*/ 332131 w 1364418"/>
              <a:gd name="connsiteY23" fmla="*/ 5660491 h 6858000"/>
              <a:gd name="connsiteX24" fmla="*/ 341254 w 1364418"/>
              <a:gd name="connsiteY24" fmla="*/ 5563435 h 6858000"/>
              <a:gd name="connsiteX25" fmla="*/ 368130 w 1364418"/>
              <a:gd name="connsiteY25" fmla="*/ 5437125 h 6858000"/>
              <a:gd name="connsiteX26" fmla="*/ 381698 w 1364418"/>
              <a:gd name="connsiteY26" fmla="*/ 5396260 h 6858000"/>
              <a:gd name="connsiteX27" fmla="*/ 397679 w 1364418"/>
              <a:gd name="connsiteY27" fmla="*/ 5330009 h 6858000"/>
              <a:gd name="connsiteX28" fmla="*/ 431172 w 1364418"/>
              <a:gd name="connsiteY28" fmla="*/ 5273739 h 6858000"/>
              <a:gd name="connsiteX29" fmla="*/ 440771 w 1364418"/>
              <a:gd name="connsiteY29" fmla="*/ 5241779 h 6858000"/>
              <a:gd name="connsiteX30" fmla="*/ 451997 w 1364418"/>
              <a:gd name="connsiteY30" fmla="*/ 5225268 h 6858000"/>
              <a:gd name="connsiteX31" fmla="*/ 453017 w 1364418"/>
              <a:gd name="connsiteY31" fmla="*/ 5217684 h 6858000"/>
              <a:gd name="connsiteX32" fmla="*/ 460358 w 1364418"/>
              <a:gd name="connsiteY32" fmla="*/ 5193377 h 6858000"/>
              <a:gd name="connsiteX33" fmla="*/ 463661 w 1364418"/>
              <a:gd name="connsiteY33" fmla="*/ 5179288 h 6858000"/>
              <a:gd name="connsiteX34" fmla="*/ 464645 w 1364418"/>
              <a:gd name="connsiteY34" fmla="*/ 5173621 h 6858000"/>
              <a:gd name="connsiteX35" fmla="*/ 460279 w 1364418"/>
              <a:gd name="connsiteY35" fmla="*/ 5159961 h 6858000"/>
              <a:gd name="connsiteX36" fmla="*/ 466956 w 1364418"/>
              <a:gd name="connsiteY36" fmla="*/ 5144295 h 6858000"/>
              <a:gd name="connsiteX37" fmla="*/ 463889 w 1364418"/>
              <a:gd name="connsiteY37" fmla="*/ 5125185 h 6858000"/>
              <a:gd name="connsiteX38" fmla="*/ 470719 w 1364418"/>
              <a:gd name="connsiteY38" fmla="*/ 5121884 h 6858000"/>
              <a:gd name="connsiteX39" fmla="*/ 477755 w 1364418"/>
              <a:gd name="connsiteY39" fmla="*/ 5067850 h 6858000"/>
              <a:gd name="connsiteX40" fmla="*/ 480486 w 1364418"/>
              <a:gd name="connsiteY40" fmla="*/ 5060861 h 6858000"/>
              <a:gd name="connsiteX41" fmla="*/ 477190 w 1364418"/>
              <a:gd name="connsiteY41" fmla="*/ 5034192 h 6858000"/>
              <a:gd name="connsiteX42" fmla="*/ 478744 w 1364418"/>
              <a:gd name="connsiteY42" fmla="*/ 4993030 h 6858000"/>
              <a:gd name="connsiteX43" fmla="*/ 485653 w 1364418"/>
              <a:gd name="connsiteY43" fmla="*/ 4946844 h 6858000"/>
              <a:gd name="connsiteX44" fmla="*/ 481509 w 1364418"/>
              <a:gd name="connsiteY44" fmla="*/ 4932692 h 6858000"/>
              <a:gd name="connsiteX45" fmla="*/ 496912 w 1364418"/>
              <a:gd name="connsiteY45" fmla="*/ 4858827 h 6858000"/>
              <a:gd name="connsiteX46" fmla="*/ 502815 w 1364418"/>
              <a:gd name="connsiteY46" fmla="*/ 4821170 h 6858000"/>
              <a:gd name="connsiteX47" fmla="*/ 507548 w 1364418"/>
              <a:gd name="connsiteY47" fmla="*/ 4780965 h 6858000"/>
              <a:gd name="connsiteX48" fmla="*/ 508841 w 1364418"/>
              <a:gd name="connsiteY48" fmla="*/ 4750867 h 6858000"/>
              <a:gd name="connsiteX49" fmla="*/ 506648 w 1364418"/>
              <a:gd name="connsiteY49" fmla="*/ 4690749 h 6858000"/>
              <a:gd name="connsiteX50" fmla="*/ 502128 w 1364418"/>
              <a:gd name="connsiteY50" fmla="*/ 4584173 h 6858000"/>
              <a:gd name="connsiteX51" fmla="*/ 497211 w 1364418"/>
              <a:gd name="connsiteY51" fmla="*/ 4444346 h 6858000"/>
              <a:gd name="connsiteX52" fmla="*/ 493776 w 1364418"/>
              <a:gd name="connsiteY52" fmla="*/ 4375228 h 6858000"/>
              <a:gd name="connsiteX53" fmla="*/ 474429 w 1364418"/>
              <a:gd name="connsiteY53" fmla="*/ 4214165 h 6858000"/>
              <a:gd name="connsiteX54" fmla="*/ 478502 w 1364418"/>
              <a:gd name="connsiteY54" fmla="*/ 4090296 h 6858000"/>
              <a:gd name="connsiteX55" fmla="*/ 463758 w 1364418"/>
              <a:gd name="connsiteY55" fmla="*/ 4033999 h 6858000"/>
              <a:gd name="connsiteX56" fmla="*/ 464907 w 1364418"/>
              <a:gd name="connsiteY56" fmla="*/ 4031933 h 6858000"/>
              <a:gd name="connsiteX57" fmla="*/ 463483 w 1364418"/>
              <a:gd name="connsiteY57" fmla="*/ 4013953 h 6858000"/>
              <a:gd name="connsiteX58" fmla="*/ 449778 w 1364418"/>
              <a:gd name="connsiteY58" fmla="*/ 3974753 h 6858000"/>
              <a:gd name="connsiteX59" fmla="*/ 451376 w 1364418"/>
              <a:gd name="connsiteY59" fmla="*/ 3969950 h 6858000"/>
              <a:gd name="connsiteX60" fmla="*/ 444798 w 1364418"/>
              <a:gd name="connsiteY60" fmla="*/ 3933779 h 6858000"/>
              <a:gd name="connsiteX61" fmla="*/ 446129 w 1364418"/>
              <a:gd name="connsiteY61" fmla="*/ 3933093 h 6858000"/>
              <a:gd name="connsiteX62" fmla="*/ 450483 w 1364418"/>
              <a:gd name="connsiteY62" fmla="*/ 3922082 h 6858000"/>
              <a:gd name="connsiteX63" fmla="*/ 455561 w 1364418"/>
              <a:gd name="connsiteY63" fmla="*/ 3901461 h 6858000"/>
              <a:gd name="connsiteX64" fmla="*/ 478155 w 1364418"/>
              <a:gd name="connsiteY64" fmla="*/ 3813873 h 6858000"/>
              <a:gd name="connsiteX65" fmla="*/ 477580 w 1364418"/>
              <a:gd name="connsiteY65" fmla="*/ 3806161 h 6858000"/>
              <a:gd name="connsiteX66" fmla="*/ 477887 w 1364418"/>
              <a:gd name="connsiteY66" fmla="*/ 3805957 h 6858000"/>
              <a:gd name="connsiteX67" fmla="*/ 477914 w 1364418"/>
              <a:gd name="connsiteY67" fmla="*/ 3797724 h 6858000"/>
              <a:gd name="connsiteX68" fmla="*/ 476529 w 1364418"/>
              <a:gd name="connsiteY68" fmla="*/ 3792098 h 6858000"/>
              <a:gd name="connsiteX69" fmla="*/ 475413 w 1364418"/>
              <a:gd name="connsiteY69" fmla="*/ 3777135 h 6858000"/>
              <a:gd name="connsiteX70" fmla="*/ 477146 w 1364418"/>
              <a:gd name="connsiteY70" fmla="*/ 3771656 h 6858000"/>
              <a:gd name="connsiteX71" fmla="*/ 480889 w 1364418"/>
              <a:gd name="connsiteY71" fmla="*/ 3769007 h 6858000"/>
              <a:gd name="connsiteX72" fmla="*/ 480355 w 1364418"/>
              <a:gd name="connsiteY72" fmla="*/ 3767709 h 6858000"/>
              <a:gd name="connsiteX73" fmla="*/ 489051 w 1364418"/>
              <a:gd name="connsiteY73" fmla="*/ 3738082 h 6858000"/>
              <a:gd name="connsiteX74" fmla="*/ 496397 w 1364418"/>
              <a:gd name="connsiteY74" fmla="*/ 3673397 h 6858000"/>
              <a:gd name="connsiteX75" fmla="*/ 495693 w 1364418"/>
              <a:gd name="connsiteY75" fmla="*/ 3637109 h 6858000"/>
              <a:gd name="connsiteX76" fmla="*/ 499136 w 1364418"/>
              <a:gd name="connsiteY76" fmla="*/ 3536883 h 6858000"/>
              <a:gd name="connsiteX77" fmla="*/ 506674 w 1364418"/>
              <a:gd name="connsiteY77" fmla="*/ 3435652 h 6858000"/>
              <a:gd name="connsiteX78" fmla="*/ 508345 w 1364418"/>
              <a:gd name="connsiteY78" fmla="*/ 3307769 h 6858000"/>
              <a:gd name="connsiteX79" fmla="*/ 525908 w 1364418"/>
              <a:gd name="connsiteY79" fmla="*/ 3250522 h 6858000"/>
              <a:gd name="connsiteX80" fmla="*/ 526333 w 1364418"/>
              <a:gd name="connsiteY80" fmla="*/ 3229163 h 6858000"/>
              <a:gd name="connsiteX81" fmla="*/ 528156 w 1364418"/>
              <a:gd name="connsiteY81" fmla="*/ 3217217 h 6858000"/>
              <a:gd name="connsiteX82" fmla="*/ 514991 w 1364418"/>
              <a:gd name="connsiteY82" fmla="*/ 3183755 h 6858000"/>
              <a:gd name="connsiteX83" fmla="*/ 515492 w 1364418"/>
              <a:gd name="connsiteY83" fmla="*/ 3178642 h 6858000"/>
              <a:gd name="connsiteX84" fmla="*/ 503092 w 1364418"/>
              <a:gd name="connsiteY84" fmla="*/ 3158586 h 6858000"/>
              <a:gd name="connsiteX85" fmla="*/ 488277 w 1364418"/>
              <a:gd name="connsiteY85" fmla="*/ 3129034 h 6858000"/>
              <a:gd name="connsiteX86" fmla="*/ 488942 w 1364418"/>
              <a:gd name="connsiteY86" fmla="*/ 3126682 h 6858000"/>
              <a:gd name="connsiteX87" fmla="*/ 479810 w 1364418"/>
              <a:gd name="connsiteY87" fmla="*/ 3114519 h 6858000"/>
              <a:gd name="connsiteX88" fmla="*/ 466419 w 1364418"/>
              <a:gd name="connsiteY88" fmla="*/ 3106272 h 6858000"/>
              <a:gd name="connsiteX89" fmla="*/ 439149 w 1364418"/>
              <a:gd name="connsiteY89" fmla="*/ 2958185 h 6858000"/>
              <a:gd name="connsiteX90" fmla="*/ 381763 w 1364418"/>
              <a:gd name="connsiteY90" fmla="*/ 2762989 h 6858000"/>
              <a:gd name="connsiteX91" fmla="*/ 330681 w 1364418"/>
              <a:gd name="connsiteY91" fmla="*/ 2554718 h 6858000"/>
              <a:gd name="connsiteX92" fmla="*/ 310775 w 1364418"/>
              <a:gd name="connsiteY92" fmla="*/ 2485734 h 6858000"/>
              <a:gd name="connsiteX93" fmla="*/ 301498 w 1364418"/>
              <a:gd name="connsiteY93" fmla="*/ 2447068 h 6858000"/>
              <a:gd name="connsiteX94" fmla="*/ 288459 w 1364418"/>
              <a:gd name="connsiteY94" fmla="*/ 2425819 h 6858000"/>
              <a:gd name="connsiteX95" fmla="*/ 294458 w 1364418"/>
              <a:gd name="connsiteY95" fmla="*/ 2402874 h 6858000"/>
              <a:gd name="connsiteX96" fmla="*/ 297070 w 1364418"/>
              <a:gd name="connsiteY96" fmla="*/ 2381443 h 6858000"/>
              <a:gd name="connsiteX97" fmla="*/ 273399 w 1364418"/>
              <a:gd name="connsiteY97" fmla="*/ 2261920 h 6858000"/>
              <a:gd name="connsiteX98" fmla="*/ 263286 w 1364418"/>
              <a:gd name="connsiteY98" fmla="*/ 2195378 h 6858000"/>
              <a:gd name="connsiteX99" fmla="*/ 247503 w 1364418"/>
              <a:gd name="connsiteY99" fmla="*/ 2155135 h 6858000"/>
              <a:gd name="connsiteX100" fmla="*/ 244961 w 1364418"/>
              <a:gd name="connsiteY100" fmla="*/ 2118008 h 6858000"/>
              <a:gd name="connsiteX101" fmla="*/ 245954 w 1364418"/>
              <a:gd name="connsiteY101" fmla="*/ 2050531 h 6858000"/>
              <a:gd name="connsiteX102" fmla="*/ 237760 w 1364418"/>
              <a:gd name="connsiteY102" fmla="*/ 1963269 h 6858000"/>
              <a:gd name="connsiteX103" fmla="*/ 218938 w 1364418"/>
              <a:gd name="connsiteY103" fmla="*/ 1906352 h 6858000"/>
              <a:gd name="connsiteX104" fmla="*/ 195495 w 1364418"/>
              <a:gd name="connsiteY104" fmla="*/ 1861531 h 6858000"/>
              <a:gd name="connsiteX105" fmla="*/ 149294 w 1364418"/>
              <a:gd name="connsiteY105" fmla="*/ 1732919 h 6858000"/>
              <a:gd name="connsiteX106" fmla="*/ 121605 w 1364418"/>
              <a:gd name="connsiteY106" fmla="*/ 1663540 h 6858000"/>
              <a:gd name="connsiteX107" fmla="*/ 120731 w 1364418"/>
              <a:gd name="connsiteY107" fmla="*/ 1615777 h 6858000"/>
              <a:gd name="connsiteX108" fmla="*/ 101526 w 1364418"/>
              <a:gd name="connsiteY108" fmla="*/ 1563678 h 6858000"/>
              <a:gd name="connsiteX109" fmla="*/ 114606 w 1364418"/>
              <a:gd name="connsiteY109" fmla="*/ 1519474 h 6858000"/>
              <a:gd name="connsiteX110" fmla="*/ 107348 w 1364418"/>
              <a:gd name="connsiteY110" fmla="*/ 1477995 h 6858000"/>
              <a:gd name="connsiteX111" fmla="*/ 93433 w 1364418"/>
              <a:gd name="connsiteY111" fmla="*/ 1373769 h 6858000"/>
              <a:gd name="connsiteX112" fmla="*/ 101740 w 1364418"/>
              <a:gd name="connsiteY112" fmla="*/ 1307086 h 6858000"/>
              <a:gd name="connsiteX113" fmla="*/ 102928 w 1364418"/>
              <a:gd name="connsiteY113" fmla="*/ 1189033 h 6858000"/>
              <a:gd name="connsiteX114" fmla="*/ 107613 w 1364418"/>
              <a:gd name="connsiteY114" fmla="*/ 1168288 h 6858000"/>
              <a:gd name="connsiteX115" fmla="*/ 99895 w 1364418"/>
              <a:gd name="connsiteY115" fmla="*/ 1142577 h 6858000"/>
              <a:gd name="connsiteX116" fmla="*/ 89201 w 1364418"/>
              <a:gd name="connsiteY116" fmla="*/ 1088484 h 6858000"/>
              <a:gd name="connsiteX117" fmla="*/ 77937 w 1364418"/>
              <a:gd name="connsiteY117" fmla="*/ 1016103 h 6858000"/>
              <a:gd name="connsiteX118" fmla="*/ 79393 w 1364418"/>
              <a:gd name="connsiteY118" fmla="*/ 954054 h 6858000"/>
              <a:gd name="connsiteX119" fmla="*/ 90309 w 1364418"/>
              <a:gd name="connsiteY119" fmla="*/ 921368 h 6858000"/>
              <a:gd name="connsiteX120" fmla="*/ 74258 w 1364418"/>
              <a:gd name="connsiteY120" fmla="*/ 896999 h 6858000"/>
              <a:gd name="connsiteX121" fmla="*/ 43666 w 1364418"/>
              <a:gd name="connsiteY121" fmla="*/ 821517 h 6858000"/>
              <a:gd name="connsiteX122" fmla="*/ 22616 w 1364418"/>
              <a:gd name="connsiteY122" fmla="*/ 751353 h 6858000"/>
              <a:gd name="connsiteX123" fmla="*/ 22174 w 1364418"/>
              <a:gd name="connsiteY123" fmla="*/ 721230 h 6858000"/>
              <a:gd name="connsiteX124" fmla="*/ 7845 w 1364418"/>
              <a:gd name="connsiteY124" fmla="*/ 681659 h 6858000"/>
              <a:gd name="connsiteX125" fmla="*/ 31306 w 1364418"/>
              <a:gd name="connsiteY125" fmla="*/ 619315 h 6858000"/>
              <a:gd name="connsiteX126" fmla="*/ 15184 w 1364418"/>
              <a:gd name="connsiteY126" fmla="*/ 585934 h 6858000"/>
              <a:gd name="connsiteX127" fmla="*/ 22258 w 1364418"/>
              <a:gd name="connsiteY127" fmla="*/ 538948 h 6858000"/>
              <a:gd name="connsiteX128" fmla="*/ 26166 w 1364418"/>
              <a:gd name="connsiteY128" fmla="*/ 525163 h 6858000"/>
              <a:gd name="connsiteX129" fmla="*/ 52290 w 1364418"/>
              <a:gd name="connsiteY129" fmla="*/ 446567 h 6858000"/>
              <a:gd name="connsiteX130" fmla="*/ 51538 w 1364418"/>
              <a:gd name="connsiteY130" fmla="*/ 393828 h 6858000"/>
              <a:gd name="connsiteX131" fmla="*/ 51368 w 1364418"/>
              <a:gd name="connsiteY131" fmla="*/ 353137 h 6858000"/>
              <a:gd name="connsiteX132" fmla="*/ 55970 w 1364418"/>
              <a:gd name="connsiteY132" fmla="*/ 321428 h 6858000"/>
              <a:gd name="connsiteX133" fmla="*/ 57061 w 1364418"/>
              <a:gd name="connsiteY133" fmla="*/ 275771 h 6858000"/>
              <a:gd name="connsiteX134" fmla="*/ 74088 w 1364418"/>
              <a:gd name="connsiteY134" fmla="*/ 212860 h 6858000"/>
              <a:gd name="connsiteX135" fmla="*/ 65798 w 1364418"/>
              <a:gd name="connsiteY135" fmla="*/ 144983 h 6858000"/>
              <a:gd name="connsiteX136" fmla="*/ 78082 w 1364418"/>
              <a:gd name="connsiteY136" fmla="*/ 55288 h 6858000"/>
              <a:gd name="connsiteX137" fmla="*/ 37636 w 1364418"/>
              <a:gd name="connsiteY137"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251033 w 1364418"/>
              <a:gd name="connsiteY8" fmla="*/ 6492130 h 6858000"/>
              <a:gd name="connsiteX9" fmla="*/ 266720 w 1364418"/>
              <a:gd name="connsiteY9" fmla="*/ 6431610 h 6858000"/>
              <a:gd name="connsiteX10" fmla="*/ 310425 w 1364418"/>
              <a:gd name="connsiteY10" fmla="*/ 6379786 h 6858000"/>
              <a:gd name="connsiteX11" fmla="*/ 293648 w 1364418"/>
              <a:gd name="connsiteY11" fmla="*/ 6334727 h 6858000"/>
              <a:gd name="connsiteX12" fmla="*/ 271063 w 1364418"/>
              <a:gd name="connsiteY12" fmla="*/ 6313295 h 6858000"/>
              <a:gd name="connsiteX13" fmla="*/ 278227 w 1364418"/>
              <a:gd name="connsiteY13" fmla="*/ 6280046 h 6858000"/>
              <a:gd name="connsiteX14" fmla="*/ 281226 w 1364418"/>
              <a:gd name="connsiteY14" fmla="*/ 6272987 h 6858000"/>
              <a:gd name="connsiteX15" fmla="*/ 288000 w 1364418"/>
              <a:gd name="connsiteY15" fmla="*/ 6252834 h 6858000"/>
              <a:gd name="connsiteX16" fmla="*/ 265992 w 1364418"/>
              <a:gd name="connsiteY16" fmla="*/ 6202459 h 6858000"/>
              <a:gd name="connsiteX17" fmla="*/ 264790 w 1364418"/>
              <a:gd name="connsiteY17" fmla="*/ 6153037 h 6858000"/>
              <a:gd name="connsiteX18" fmla="*/ 280205 w 1364418"/>
              <a:gd name="connsiteY18" fmla="*/ 6078132 h 6858000"/>
              <a:gd name="connsiteX19" fmla="*/ 267592 w 1364418"/>
              <a:gd name="connsiteY19" fmla="*/ 6028119 h 6858000"/>
              <a:gd name="connsiteX20" fmla="*/ 252821 w 1364418"/>
              <a:gd name="connsiteY20" fmla="*/ 5926735 h 6858000"/>
              <a:gd name="connsiteX21" fmla="*/ 302333 w 1364418"/>
              <a:gd name="connsiteY21" fmla="*/ 5712857 h 6858000"/>
              <a:gd name="connsiteX22" fmla="*/ 332131 w 1364418"/>
              <a:gd name="connsiteY22" fmla="*/ 5660491 h 6858000"/>
              <a:gd name="connsiteX23" fmla="*/ 341254 w 1364418"/>
              <a:gd name="connsiteY23" fmla="*/ 5563435 h 6858000"/>
              <a:gd name="connsiteX24" fmla="*/ 368130 w 1364418"/>
              <a:gd name="connsiteY24" fmla="*/ 5437125 h 6858000"/>
              <a:gd name="connsiteX25" fmla="*/ 381698 w 1364418"/>
              <a:gd name="connsiteY25" fmla="*/ 5396260 h 6858000"/>
              <a:gd name="connsiteX26" fmla="*/ 397679 w 1364418"/>
              <a:gd name="connsiteY26" fmla="*/ 5330009 h 6858000"/>
              <a:gd name="connsiteX27" fmla="*/ 431172 w 1364418"/>
              <a:gd name="connsiteY27" fmla="*/ 5273739 h 6858000"/>
              <a:gd name="connsiteX28" fmla="*/ 440771 w 1364418"/>
              <a:gd name="connsiteY28" fmla="*/ 5241779 h 6858000"/>
              <a:gd name="connsiteX29" fmla="*/ 451997 w 1364418"/>
              <a:gd name="connsiteY29" fmla="*/ 5225268 h 6858000"/>
              <a:gd name="connsiteX30" fmla="*/ 453017 w 1364418"/>
              <a:gd name="connsiteY30" fmla="*/ 5217684 h 6858000"/>
              <a:gd name="connsiteX31" fmla="*/ 460358 w 1364418"/>
              <a:gd name="connsiteY31" fmla="*/ 5193377 h 6858000"/>
              <a:gd name="connsiteX32" fmla="*/ 463661 w 1364418"/>
              <a:gd name="connsiteY32" fmla="*/ 5179288 h 6858000"/>
              <a:gd name="connsiteX33" fmla="*/ 464645 w 1364418"/>
              <a:gd name="connsiteY33" fmla="*/ 5173621 h 6858000"/>
              <a:gd name="connsiteX34" fmla="*/ 460279 w 1364418"/>
              <a:gd name="connsiteY34" fmla="*/ 5159961 h 6858000"/>
              <a:gd name="connsiteX35" fmla="*/ 466956 w 1364418"/>
              <a:gd name="connsiteY35" fmla="*/ 5144295 h 6858000"/>
              <a:gd name="connsiteX36" fmla="*/ 463889 w 1364418"/>
              <a:gd name="connsiteY36" fmla="*/ 5125185 h 6858000"/>
              <a:gd name="connsiteX37" fmla="*/ 470719 w 1364418"/>
              <a:gd name="connsiteY37" fmla="*/ 5121884 h 6858000"/>
              <a:gd name="connsiteX38" fmla="*/ 477755 w 1364418"/>
              <a:gd name="connsiteY38" fmla="*/ 5067850 h 6858000"/>
              <a:gd name="connsiteX39" fmla="*/ 480486 w 1364418"/>
              <a:gd name="connsiteY39" fmla="*/ 5060861 h 6858000"/>
              <a:gd name="connsiteX40" fmla="*/ 477190 w 1364418"/>
              <a:gd name="connsiteY40" fmla="*/ 5034192 h 6858000"/>
              <a:gd name="connsiteX41" fmla="*/ 478744 w 1364418"/>
              <a:gd name="connsiteY41" fmla="*/ 4993030 h 6858000"/>
              <a:gd name="connsiteX42" fmla="*/ 485653 w 1364418"/>
              <a:gd name="connsiteY42" fmla="*/ 4946844 h 6858000"/>
              <a:gd name="connsiteX43" fmla="*/ 481509 w 1364418"/>
              <a:gd name="connsiteY43" fmla="*/ 4932692 h 6858000"/>
              <a:gd name="connsiteX44" fmla="*/ 496912 w 1364418"/>
              <a:gd name="connsiteY44" fmla="*/ 4858827 h 6858000"/>
              <a:gd name="connsiteX45" fmla="*/ 502815 w 1364418"/>
              <a:gd name="connsiteY45" fmla="*/ 4821170 h 6858000"/>
              <a:gd name="connsiteX46" fmla="*/ 507548 w 1364418"/>
              <a:gd name="connsiteY46" fmla="*/ 4780965 h 6858000"/>
              <a:gd name="connsiteX47" fmla="*/ 508841 w 1364418"/>
              <a:gd name="connsiteY47" fmla="*/ 4750867 h 6858000"/>
              <a:gd name="connsiteX48" fmla="*/ 506648 w 1364418"/>
              <a:gd name="connsiteY48" fmla="*/ 4690749 h 6858000"/>
              <a:gd name="connsiteX49" fmla="*/ 502128 w 1364418"/>
              <a:gd name="connsiteY49" fmla="*/ 4584173 h 6858000"/>
              <a:gd name="connsiteX50" fmla="*/ 497211 w 1364418"/>
              <a:gd name="connsiteY50" fmla="*/ 4444346 h 6858000"/>
              <a:gd name="connsiteX51" fmla="*/ 493776 w 1364418"/>
              <a:gd name="connsiteY51" fmla="*/ 4375228 h 6858000"/>
              <a:gd name="connsiteX52" fmla="*/ 474429 w 1364418"/>
              <a:gd name="connsiteY52" fmla="*/ 4214165 h 6858000"/>
              <a:gd name="connsiteX53" fmla="*/ 478502 w 1364418"/>
              <a:gd name="connsiteY53" fmla="*/ 4090296 h 6858000"/>
              <a:gd name="connsiteX54" fmla="*/ 463758 w 1364418"/>
              <a:gd name="connsiteY54" fmla="*/ 4033999 h 6858000"/>
              <a:gd name="connsiteX55" fmla="*/ 464907 w 1364418"/>
              <a:gd name="connsiteY55" fmla="*/ 4031933 h 6858000"/>
              <a:gd name="connsiteX56" fmla="*/ 463483 w 1364418"/>
              <a:gd name="connsiteY56" fmla="*/ 4013953 h 6858000"/>
              <a:gd name="connsiteX57" fmla="*/ 449778 w 1364418"/>
              <a:gd name="connsiteY57" fmla="*/ 3974753 h 6858000"/>
              <a:gd name="connsiteX58" fmla="*/ 451376 w 1364418"/>
              <a:gd name="connsiteY58" fmla="*/ 3969950 h 6858000"/>
              <a:gd name="connsiteX59" fmla="*/ 444798 w 1364418"/>
              <a:gd name="connsiteY59" fmla="*/ 3933779 h 6858000"/>
              <a:gd name="connsiteX60" fmla="*/ 446129 w 1364418"/>
              <a:gd name="connsiteY60" fmla="*/ 3933093 h 6858000"/>
              <a:gd name="connsiteX61" fmla="*/ 450483 w 1364418"/>
              <a:gd name="connsiteY61" fmla="*/ 3922082 h 6858000"/>
              <a:gd name="connsiteX62" fmla="*/ 455561 w 1364418"/>
              <a:gd name="connsiteY62" fmla="*/ 3901461 h 6858000"/>
              <a:gd name="connsiteX63" fmla="*/ 478155 w 1364418"/>
              <a:gd name="connsiteY63" fmla="*/ 3813873 h 6858000"/>
              <a:gd name="connsiteX64" fmla="*/ 477580 w 1364418"/>
              <a:gd name="connsiteY64" fmla="*/ 3806161 h 6858000"/>
              <a:gd name="connsiteX65" fmla="*/ 477887 w 1364418"/>
              <a:gd name="connsiteY65" fmla="*/ 3805957 h 6858000"/>
              <a:gd name="connsiteX66" fmla="*/ 477914 w 1364418"/>
              <a:gd name="connsiteY66" fmla="*/ 3797724 h 6858000"/>
              <a:gd name="connsiteX67" fmla="*/ 476529 w 1364418"/>
              <a:gd name="connsiteY67" fmla="*/ 3792098 h 6858000"/>
              <a:gd name="connsiteX68" fmla="*/ 475413 w 1364418"/>
              <a:gd name="connsiteY68" fmla="*/ 3777135 h 6858000"/>
              <a:gd name="connsiteX69" fmla="*/ 477146 w 1364418"/>
              <a:gd name="connsiteY69" fmla="*/ 3771656 h 6858000"/>
              <a:gd name="connsiteX70" fmla="*/ 480889 w 1364418"/>
              <a:gd name="connsiteY70" fmla="*/ 3769007 h 6858000"/>
              <a:gd name="connsiteX71" fmla="*/ 480355 w 1364418"/>
              <a:gd name="connsiteY71" fmla="*/ 3767709 h 6858000"/>
              <a:gd name="connsiteX72" fmla="*/ 489051 w 1364418"/>
              <a:gd name="connsiteY72" fmla="*/ 3738082 h 6858000"/>
              <a:gd name="connsiteX73" fmla="*/ 496397 w 1364418"/>
              <a:gd name="connsiteY73" fmla="*/ 3673397 h 6858000"/>
              <a:gd name="connsiteX74" fmla="*/ 495693 w 1364418"/>
              <a:gd name="connsiteY74" fmla="*/ 3637109 h 6858000"/>
              <a:gd name="connsiteX75" fmla="*/ 499136 w 1364418"/>
              <a:gd name="connsiteY75" fmla="*/ 3536883 h 6858000"/>
              <a:gd name="connsiteX76" fmla="*/ 506674 w 1364418"/>
              <a:gd name="connsiteY76" fmla="*/ 3435652 h 6858000"/>
              <a:gd name="connsiteX77" fmla="*/ 508345 w 1364418"/>
              <a:gd name="connsiteY77" fmla="*/ 3307769 h 6858000"/>
              <a:gd name="connsiteX78" fmla="*/ 525908 w 1364418"/>
              <a:gd name="connsiteY78" fmla="*/ 3250522 h 6858000"/>
              <a:gd name="connsiteX79" fmla="*/ 526333 w 1364418"/>
              <a:gd name="connsiteY79" fmla="*/ 3229163 h 6858000"/>
              <a:gd name="connsiteX80" fmla="*/ 528156 w 1364418"/>
              <a:gd name="connsiteY80" fmla="*/ 3217217 h 6858000"/>
              <a:gd name="connsiteX81" fmla="*/ 514991 w 1364418"/>
              <a:gd name="connsiteY81" fmla="*/ 3183755 h 6858000"/>
              <a:gd name="connsiteX82" fmla="*/ 515492 w 1364418"/>
              <a:gd name="connsiteY82" fmla="*/ 3178642 h 6858000"/>
              <a:gd name="connsiteX83" fmla="*/ 503092 w 1364418"/>
              <a:gd name="connsiteY83" fmla="*/ 3158586 h 6858000"/>
              <a:gd name="connsiteX84" fmla="*/ 488277 w 1364418"/>
              <a:gd name="connsiteY84" fmla="*/ 3129034 h 6858000"/>
              <a:gd name="connsiteX85" fmla="*/ 488942 w 1364418"/>
              <a:gd name="connsiteY85" fmla="*/ 3126682 h 6858000"/>
              <a:gd name="connsiteX86" fmla="*/ 479810 w 1364418"/>
              <a:gd name="connsiteY86" fmla="*/ 3114519 h 6858000"/>
              <a:gd name="connsiteX87" fmla="*/ 466419 w 1364418"/>
              <a:gd name="connsiteY87" fmla="*/ 3106272 h 6858000"/>
              <a:gd name="connsiteX88" fmla="*/ 439149 w 1364418"/>
              <a:gd name="connsiteY88" fmla="*/ 2958185 h 6858000"/>
              <a:gd name="connsiteX89" fmla="*/ 381763 w 1364418"/>
              <a:gd name="connsiteY89" fmla="*/ 2762989 h 6858000"/>
              <a:gd name="connsiteX90" fmla="*/ 330681 w 1364418"/>
              <a:gd name="connsiteY90" fmla="*/ 2554718 h 6858000"/>
              <a:gd name="connsiteX91" fmla="*/ 310775 w 1364418"/>
              <a:gd name="connsiteY91" fmla="*/ 2485734 h 6858000"/>
              <a:gd name="connsiteX92" fmla="*/ 301498 w 1364418"/>
              <a:gd name="connsiteY92" fmla="*/ 2447068 h 6858000"/>
              <a:gd name="connsiteX93" fmla="*/ 288459 w 1364418"/>
              <a:gd name="connsiteY93" fmla="*/ 2425819 h 6858000"/>
              <a:gd name="connsiteX94" fmla="*/ 294458 w 1364418"/>
              <a:gd name="connsiteY94" fmla="*/ 2402874 h 6858000"/>
              <a:gd name="connsiteX95" fmla="*/ 297070 w 1364418"/>
              <a:gd name="connsiteY95" fmla="*/ 2381443 h 6858000"/>
              <a:gd name="connsiteX96" fmla="*/ 273399 w 1364418"/>
              <a:gd name="connsiteY96" fmla="*/ 2261920 h 6858000"/>
              <a:gd name="connsiteX97" fmla="*/ 263286 w 1364418"/>
              <a:gd name="connsiteY97" fmla="*/ 2195378 h 6858000"/>
              <a:gd name="connsiteX98" fmla="*/ 247503 w 1364418"/>
              <a:gd name="connsiteY98" fmla="*/ 2155135 h 6858000"/>
              <a:gd name="connsiteX99" fmla="*/ 244961 w 1364418"/>
              <a:gd name="connsiteY99" fmla="*/ 2118008 h 6858000"/>
              <a:gd name="connsiteX100" fmla="*/ 245954 w 1364418"/>
              <a:gd name="connsiteY100" fmla="*/ 2050531 h 6858000"/>
              <a:gd name="connsiteX101" fmla="*/ 237760 w 1364418"/>
              <a:gd name="connsiteY101" fmla="*/ 1963269 h 6858000"/>
              <a:gd name="connsiteX102" fmla="*/ 218938 w 1364418"/>
              <a:gd name="connsiteY102" fmla="*/ 1906352 h 6858000"/>
              <a:gd name="connsiteX103" fmla="*/ 195495 w 1364418"/>
              <a:gd name="connsiteY103" fmla="*/ 1861531 h 6858000"/>
              <a:gd name="connsiteX104" fmla="*/ 149294 w 1364418"/>
              <a:gd name="connsiteY104" fmla="*/ 1732919 h 6858000"/>
              <a:gd name="connsiteX105" fmla="*/ 121605 w 1364418"/>
              <a:gd name="connsiteY105" fmla="*/ 1663540 h 6858000"/>
              <a:gd name="connsiteX106" fmla="*/ 120731 w 1364418"/>
              <a:gd name="connsiteY106" fmla="*/ 1615777 h 6858000"/>
              <a:gd name="connsiteX107" fmla="*/ 101526 w 1364418"/>
              <a:gd name="connsiteY107" fmla="*/ 1563678 h 6858000"/>
              <a:gd name="connsiteX108" fmla="*/ 114606 w 1364418"/>
              <a:gd name="connsiteY108" fmla="*/ 1519474 h 6858000"/>
              <a:gd name="connsiteX109" fmla="*/ 107348 w 1364418"/>
              <a:gd name="connsiteY109" fmla="*/ 1477995 h 6858000"/>
              <a:gd name="connsiteX110" fmla="*/ 93433 w 1364418"/>
              <a:gd name="connsiteY110" fmla="*/ 1373769 h 6858000"/>
              <a:gd name="connsiteX111" fmla="*/ 101740 w 1364418"/>
              <a:gd name="connsiteY111" fmla="*/ 1307086 h 6858000"/>
              <a:gd name="connsiteX112" fmla="*/ 102928 w 1364418"/>
              <a:gd name="connsiteY112" fmla="*/ 1189033 h 6858000"/>
              <a:gd name="connsiteX113" fmla="*/ 107613 w 1364418"/>
              <a:gd name="connsiteY113" fmla="*/ 1168288 h 6858000"/>
              <a:gd name="connsiteX114" fmla="*/ 99895 w 1364418"/>
              <a:gd name="connsiteY114" fmla="*/ 1142577 h 6858000"/>
              <a:gd name="connsiteX115" fmla="*/ 89201 w 1364418"/>
              <a:gd name="connsiteY115" fmla="*/ 1088484 h 6858000"/>
              <a:gd name="connsiteX116" fmla="*/ 77937 w 1364418"/>
              <a:gd name="connsiteY116" fmla="*/ 1016103 h 6858000"/>
              <a:gd name="connsiteX117" fmla="*/ 79393 w 1364418"/>
              <a:gd name="connsiteY117" fmla="*/ 954054 h 6858000"/>
              <a:gd name="connsiteX118" fmla="*/ 90309 w 1364418"/>
              <a:gd name="connsiteY118" fmla="*/ 921368 h 6858000"/>
              <a:gd name="connsiteX119" fmla="*/ 74258 w 1364418"/>
              <a:gd name="connsiteY119" fmla="*/ 896999 h 6858000"/>
              <a:gd name="connsiteX120" fmla="*/ 43666 w 1364418"/>
              <a:gd name="connsiteY120" fmla="*/ 821517 h 6858000"/>
              <a:gd name="connsiteX121" fmla="*/ 22616 w 1364418"/>
              <a:gd name="connsiteY121" fmla="*/ 751353 h 6858000"/>
              <a:gd name="connsiteX122" fmla="*/ 22174 w 1364418"/>
              <a:gd name="connsiteY122" fmla="*/ 721230 h 6858000"/>
              <a:gd name="connsiteX123" fmla="*/ 7845 w 1364418"/>
              <a:gd name="connsiteY123" fmla="*/ 681659 h 6858000"/>
              <a:gd name="connsiteX124" fmla="*/ 31306 w 1364418"/>
              <a:gd name="connsiteY124" fmla="*/ 619315 h 6858000"/>
              <a:gd name="connsiteX125" fmla="*/ 15184 w 1364418"/>
              <a:gd name="connsiteY125" fmla="*/ 585934 h 6858000"/>
              <a:gd name="connsiteX126" fmla="*/ 22258 w 1364418"/>
              <a:gd name="connsiteY126" fmla="*/ 538948 h 6858000"/>
              <a:gd name="connsiteX127" fmla="*/ 26166 w 1364418"/>
              <a:gd name="connsiteY127" fmla="*/ 525163 h 6858000"/>
              <a:gd name="connsiteX128" fmla="*/ 52290 w 1364418"/>
              <a:gd name="connsiteY128" fmla="*/ 446567 h 6858000"/>
              <a:gd name="connsiteX129" fmla="*/ 51538 w 1364418"/>
              <a:gd name="connsiteY129" fmla="*/ 393828 h 6858000"/>
              <a:gd name="connsiteX130" fmla="*/ 51368 w 1364418"/>
              <a:gd name="connsiteY130" fmla="*/ 353137 h 6858000"/>
              <a:gd name="connsiteX131" fmla="*/ 55970 w 1364418"/>
              <a:gd name="connsiteY131" fmla="*/ 321428 h 6858000"/>
              <a:gd name="connsiteX132" fmla="*/ 57061 w 1364418"/>
              <a:gd name="connsiteY132" fmla="*/ 275771 h 6858000"/>
              <a:gd name="connsiteX133" fmla="*/ 74088 w 1364418"/>
              <a:gd name="connsiteY133" fmla="*/ 212860 h 6858000"/>
              <a:gd name="connsiteX134" fmla="*/ 65798 w 1364418"/>
              <a:gd name="connsiteY134" fmla="*/ 144983 h 6858000"/>
              <a:gd name="connsiteX135" fmla="*/ 78082 w 1364418"/>
              <a:gd name="connsiteY135" fmla="*/ 55288 h 6858000"/>
              <a:gd name="connsiteX136" fmla="*/ 37636 w 1364418"/>
              <a:gd name="connsiteY136"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251033 w 1364418"/>
              <a:gd name="connsiteY8" fmla="*/ 6492130 h 6858000"/>
              <a:gd name="connsiteX9" fmla="*/ 266720 w 1364418"/>
              <a:gd name="connsiteY9" fmla="*/ 6431610 h 6858000"/>
              <a:gd name="connsiteX10" fmla="*/ 310425 w 1364418"/>
              <a:gd name="connsiteY10" fmla="*/ 6379786 h 6858000"/>
              <a:gd name="connsiteX11" fmla="*/ 293648 w 1364418"/>
              <a:gd name="connsiteY11" fmla="*/ 6334727 h 6858000"/>
              <a:gd name="connsiteX12" fmla="*/ 271063 w 1364418"/>
              <a:gd name="connsiteY12" fmla="*/ 6313295 h 6858000"/>
              <a:gd name="connsiteX13" fmla="*/ 278227 w 1364418"/>
              <a:gd name="connsiteY13" fmla="*/ 6280046 h 6858000"/>
              <a:gd name="connsiteX14" fmla="*/ 281226 w 1364418"/>
              <a:gd name="connsiteY14" fmla="*/ 6272987 h 6858000"/>
              <a:gd name="connsiteX15" fmla="*/ 288000 w 1364418"/>
              <a:gd name="connsiteY15" fmla="*/ 6252834 h 6858000"/>
              <a:gd name="connsiteX16" fmla="*/ 265992 w 1364418"/>
              <a:gd name="connsiteY16" fmla="*/ 6202459 h 6858000"/>
              <a:gd name="connsiteX17" fmla="*/ 264790 w 1364418"/>
              <a:gd name="connsiteY17" fmla="*/ 6153037 h 6858000"/>
              <a:gd name="connsiteX18" fmla="*/ 280205 w 1364418"/>
              <a:gd name="connsiteY18" fmla="*/ 6078132 h 6858000"/>
              <a:gd name="connsiteX19" fmla="*/ 267592 w 1364418"/>
              <a:gd name="connsiteY19" fmla="*/ 6028119 h 6858000"/>
              <a:gd name="connsiteX20" fmla="*/ 252821 w 1364418"/>
              <a:gd name="connsiteY20" fmla="*/ 5926735 h 6858000"/>
              <a:gd name="connsiteX21" fmla="*/ 302333 w 1364418"/>
              <a:gd name="connsiteY21" fmla="*/ 5712857 h 6858000"/>
              <a:gd name="connsiteX22" fmla="*/ 332131 w 1364418"/>
              <a:gd name="connsiteY22" fmla="*/ 5660491 h 6858000"/>
              <a:gd name="connsiteX23" fmla="*/ 341254 w 1364418"/>
              <a:gd name="connsiteY23" fmla="*/ 5563435 h 6858000"/>
              <a:gd name="connsiteX24" fmla="*/ 368130 w 1364418"/>
              <a:gd name="connsiteY24" fmla="*/ 5437125 h 6858000"/>
              <a:gd name="connsiteX25" fmla="*/ 381698 w 1364418"/>
              <a:gd name="connsiteY25" fmla="*/ 5396260 h 6858000"/>
              <a:gd name="connsiteX26" fmla="*/ 397679 w 1364418"/>
              <a:gd name="connsiteY26" fmla="*/ 5330009 h 6858000"/>
              <a:gd name="connsiteX27" fmla="*/ 431172 w 1364418"/>
              <a:gd name="connsiteY27" fmla="*/ 5273739 h 6858000"/>
              <a:gd name="connsiteX28" fmla="*/ 440771 w 1364418"/>
              <a:gd name="connsiteY28" fmla="*/ 5241779 h 6858000"/>
              <a:gd name="connsiteX29" fmla="*/ 451997 w 1364418"/>
              <a:gd name="connsiteY29" fmla="*/ 5225268 h 6858000"/>
              <a:gd name="connsiteX30" fmla="*/ 453017 w 1364418"/>
              <a:gd name="connsiteY30" fmla="*/ 5217684 h 6858000"/>
              <a:gd name="connsiteX31" fmla="*/ 460358 w 1364418"/>
              <a:gd name="connsiteY31" fmla="*/ 5193377 h 6858000"/>
              <a:gd name="connsiteX32" fmla="*/ 463661 w 1364418"/>
              <a:gd name="connsiteY32" fmla="*/ 5179288 h 6858000"/>
              <a:gd name="connsiteX33" fmla="*/ 464645 w 1364418"/>
              <a:gd name="connsiteY33" fmla="*/ 5173621 h 6858000"/>
              <a:gd name="connsiteX34" fmla="*/ 460279 w 1364418"/>
              <a:gd name="connsiteY34" fmla="*/ 5159961 h 6858000"/>
              <a:gd name="connsiteX35" fmla="*/ 466956 w 1364418"/>
              <a:gd name="connsiteY35" fmla="*/ 5144295 h 6858000"/>
              <a:gd name="connsiteX36" fmla="*/ 463889 w 1364418"/>
              <a:gd name="connsiteY36" fmla="*/ 5125185 h 6858000"/>
              <a:gd name="connsiteX37" fmla="*/ 470719 w 1364418"/>
              <a:gd name="connsiteY37" fmla="*/ 5121884 h 6858000"/>
              <a:gd name="connsiteX38" fmla="*/ 477755 w 1364418"/>
              <a:gd name="connsiteY38" fmla="*/ 5067850 h 6858000"/>
              <a:gd name="connsiteX39" fmla="*/ 480486 w 1364418"/>
              <a:gd name="connsiteY39" fmla="*/ 5060861 h 6858000"/>
              <a:gd name="connsiteX40" fmla="*/ 477190 w 1364418"/>
              <a:gd name="connsiteY40" fmla="*/ 5034192 h 6858000"/>
              <a:gd name="connsiteX41" fmla="*/ 478744 w 1364418"/>
              <a:gd name="connsiteY41" fmla="*/ 4993030 h 6858000"/>
              <a:gd name="connsiteX42" fmla="*/ 485653 w 1364418"/>
              <a:gd name="connsiteY42" fmla="*/ 4946844 h 6858000"/>
              <a:gd name="connsiteX43" fmla="*/ 481509 w 1364418"/>
              <a:gd name="connsiteY43" fmla="*/ 4932692 h 6858000"/>
              <a:gd name="connsiteX44" fmla="*/ 496912 w 1364418"/>
              <a:gd name="connsiteY44" fmla="*/ 4858827 h 6858000"/>
              <a:gd name="connsiteX45" fmla="*/ 502815 w 1364418"/>
              <a:gd name="connsiteY45" fmla="*/ 4821170 h 6858000"/>
              <a:gd name="connsiteX46" fmla="*/ 507548 w 1364418"/>
              <a:gd name="connsiteY46" fmla="*/ 4780965 h 6858000"/>
              <a:gd name="connsiteX47" fmla="*/ 508841 w 1364418"/>
              <a:gd name="connsiteY47" fmla="*/ 4750867 h 6858000"/>
              <a:gd name="connsiteX48" fmla="*/ 506648 w 1364418"/>
              <a:gd name="connsiteY48" fmla="*/ 4690749 h 6858000"/>
              <a:gd name="connsiteX49" fmla="*/ 502128 w 1364418"/>
              <a:gd name="connsiteY49" fmla="*/ 4584173 h 6858000"/>
              <a:gd name="connsiteX50" fmla="*/ 497211 w 1364418"/>
              <a:gd name="connsiteY50" fmla="*/ 4444346 h 6858000"/>
              <a:gd name="connsiteX51" fmla="*/ 493776 w 1364418"/>
              <a:gd name="connsiteY51" fmla="*/ 4375228 h 6858000"/>
              <a:gd name="connsiteX52" fmla="*/ 474429 w 1364418"/>
              <a:gd name="connsiteY52" fmla="*/ 4214165 h 6858000"/>
              <a:gd name="connsiteX53" fmla="*/ 478502 w 1364418"/>
              <a:gd name="connsiteY53" fmla="*/ 4090296 h 6858000"/>
              <a:gd name="connsiteX54" fmla="*/ 463758 w 1364418"/>
              <a:gd name="connsiteY54" fmla="*/ 4033999 h 6858000"/>
              <a:gd name="connsiteX55" fmla="*/ 464907 w 1364418"/>
              <a:gd name="connsiteY55" fmla="*/ 4031933 h 6858000"/>
              <a:gd name="connsiteX56" fmla="*/ 463483 w 1364418"/>
              <a:gd name="connsiteY56" fmla="*/ 4013953 h 6858000"/>
              <a:gd name="connsiteX57" fmla="*/ 449778 w 1364418"/>
              <a:gd name="connsiteY57" fmla="*/ 3974753 h 6858000"/>
              <a:gd name="connsiteX58" fmla="*/ 451376 w 1364418"/>
              <a:gd name="connsiteY58" fmla="*/ 3969950 h 6858000"/>
              <a:gd name="connsiteX59" fmla="*/ 444798 w 1364418"/>
              <a:gd name="connsiteY59" fmla="*/ 3933779 h 6858000"/>
              <a:gd name="connsiteX60" fmla="*/ 446129 w 1364418"/>
              <a:gd name="connsiteY60" fmla="*/ 3933093 h 6858000"/>
              <a:gd name="connsiteX61" fmla="*/ 450483 w 1364418"/>
              <a:gd name="connsiteY61" fmla="*/ 3922082 h 6858000"/>
              <a:gd name="connsiteX62" fmla="*/ 455561 w 1364418"/>
              <a:gd name="connsiteY62" fmla="*/ 3901461 h 6858000"/>
              <a:gd name="connsiteX63" fmla="*/ 478155 w 1364418"/>
              <a:gd name="connsiteY63" fmla="*/ 3813873 h 6858000"/>
              <a:gd name="connsiteX64" fmla="*/ 477580 w 1364418"/>
              <a:gd name="connsiteY64" fmla="*/ 3806161 h 6858000"/>
              <a:gd name="connsiteX65" fmla="*/ 477887 w 1364418"/>
              <a:gd name="connsiteY65" fmla="*/ 3805957 h 6858000"/>
              <a:gd name="connsiteX66" fmla="*/ 477914 w 1364418"/>
              <a:gd name="connsiteY66" fmla="*/ 3797724 h 6858000"/>
              <a:gd name="connsiteX67" fmla="*/ 476529 w 1364418"/>
              <a:gd name="connsiteY67" fmla="*/ 3792098 h 6858000"/>
              <a:gd name="connsiteX68" fmla="*/ 475413 w 1364418"/>
              <a:gd name="connsiteY68" fmla="*/ 3777135 h 6858000"/>
              <a:gd name="connsiteX69" fmla="*/ 477146 w 1364418"/>
              <a:gd name="connsiteY69" fmla="*/ 3771656 h 6858000"/>
              <a:gd name="connsiteX70" fmla="*/ 480889 w 1364418"/>
              <a:gd name="connsiteY70" fmla="*/ 3769007 h 6858000"/>
              <a:gd name="connsiteX71" fmla="*/ 480355 w 1364418"/>
              <a:gd name="connsiteY71" fmla="*/ 3767709 h 6858000"/>
              <a:gd name="connsiteX72" fmla="*/ 489051 w 1364418"/>
              <a:gd name="connsiteY72" fmla="*/ 3738082 h 6858000"/>
              <a:gd name="connsiteX73" fmla="*/ 496397 w 1364418"/>
              <a:gd name="connsiteY73" fmla="*/ 3673397 h 6858000"/>
              <a:gd name="connsiteX74" fmla="*/ 495693 w 1364418"/>
              <a:gd name="connsiteY74" fmla="*/ 3637109 h 6858000"/>
              <a:gd name="connsiteX75" fmla="*/ 499136 w 1364418"/>
              <a:gd name="connsiteY75" fmla="*/ 3536883 h 6858000"/>
              <a:gd name="connsiteX76" fmla="*/ 506674 w 1364418"/>
              <a:gd name="connsiteY76" fmla="*/ 3435652 h 6858000"/>
              <a:gd name="connsiteX77" fmla="*/ 508345 w 1364418"/>
              <a:gd name="connsiteY77" fmla="*/ 3307769 h 6858000"/>
              <a:gd name="connsiteX78" fmla="*/ 525908 w 1364418"/>
              <a:gd name="connsiteY78" fmla="*/ 3250522 h 6858000"/>
              <a:gd name="connsiteX79" fmla="*/ 526333 w 1364418"/>
              <a:gd name="connsiteY79" fmla="*/ 3229163 h 6858000"/>
              <a:gd name="connsiteX80" fmla="*/ 528156 w 1364418"/>
              <a:gd name="connsiteY80" fmla="*/ 3217217 h 6858000"/>
              <a:gd name="connsiteX81" fmla="*/ 514991 w 1364418"/>
              <a:gd name="connsiteY81" fmla="*/ 3183755 h 6858000"/>
              <a:gd name="connsiteX82" fmla="*/ 515492 w 1364418"/>
              <a:gd name="connsiteY82" fmla="*/ 3178642 h 6858000"/>
              <a:gd name="connsiteX83" fmla="*/ 503092 w 1364418"/>
              <a:gd name="connsiteY83" fmla="*/ 3158586 h 6858000"/>
              <a:gd name="connsiteX84" fmla="*/ 488277 w 1364418"/>
              <a:gd name="connsiteY84" fmla="*/ 3129034 h 6858000"/>
              <a:gd name="connsiteX85" fmla="*/ 488942 w 1364418"/>
              <a:gd name="connsiteY85" fmla="*/ 3126682 h 6858000"/>
              <a:gd name="connsiteX86" fmla="*/ 479810 w 1364418"/>
              <a:gd name="connsiteY86" fmla="*/ 3114519 h 6858000"/>
              <a:gd name="connsiteX87" fmla="*/ 466419 w 1364418"/>
              <a:gd name="connsiteY87" fmla="*/ 3106272 h 6858000"/>
              <a:gd name="connsiteX88" fmla="*/ 439149 w 1364418"/>
              <a:gd name="connsiteY88" fmla="*/ 2958185 h 6858000"/>
              <a:gd name="connsiteX89" fmla="*/ 381763 w 1364418"/>
              <a:gd name="connsiteY89" fmla="*/ 2762989 h 6858000"/>
              <a:gd name="connsiteX90" fmla="*/ 330681 w 1364418"/>
              <a:gd name="connsiteY90" fmla="*/ 2554718 h 6858000"/>
              <a:gd name="connsiteX91" fmla="*/ 310775 w 1364418"/>
              <a:gd name="connsiteY91" fmla="*/ 2485734 h 6858000"/>
              <a:gd name="connsiteX92" fmla="*/ 301498 w 1364418"/>
              <a:gd name="connsiteY92" fmla="*/ 2447068 h 6858000"/>
              <a:gd name="connsiteX93" fmla="*/ 288459 w 1364418"/>
              <a:gd name="connsiteY93" fmla="*/ 2425819 h 6858000"/>
              <a:gd name="connsiteX94" fmla="*/ 294458 w 1364418"/>
              <a:gd name="connsiteY94" fmla="*/ 2402874 h 6858000"/>
              <a:gd name="connsiteX95" fmla="*/ 297070 w 1364418"/>
              <a:gd name="connsiteY95" fmla="*/ 2381443 h 6858000"/>
              <a:gd name="connsiteX96" fmla="*/ 273399 w 1364418"/>
              <a:gd name="connsiteY96" fmla="*/ 2261920 h 6858000"/>
              <a:gd name="connsiteX97" fmla="*/ 263286 w 1364418"/>
              <a:gd name="connsiteY97" fmla="*/ 2195378 h 6858000"/>
              <a:gd name="connsiteX98" fmla="*/ 247503 w 1364418"/>
              <a:gd name="connsiteY98" fmla="*/ 2155135 h 6858000"/>
              <a:gd name="connsiteX99" fmla="*/ 244961 w 1364418"/>
              <a:gd name="connsiteY99" fmla="*/ 2118008 h 6858000"/>
              <a:gd name="connsiteX100" fmla="*/ 245954 w 1364418"/>
              <a:gd name="connsiteY100" fmla="*/ 2050531 h 6858000"/>
              <a:gd name="connsiteX101" fmla="*/ 237760 w 1364418"/>
              <a:gd name="connsiteY101" fmla="*/ 1963269 h 6858000"/>
              <a:gd name="connsiteX102" fmla="*/ 218938 w 1364418"/>
              <a:gd name="connsiteY102" fmla="*/ 1906352 h 6858000"/>
              <a:gd name="connsiteX103" fmla="*/ 195495 w 1364418"/>
              <a:gd name="connsiteY103" fmla="*/ 1861531 h 6858000"/>
              <a:gd name="connsiteX104" fmla="*/ 149294 w 1364418"/>
              <a:gd name="connsiteY104" fmla="*/ 1732919 h 6858000"/>
              <a:gd name="connsiteX105" fmla="*/ 121605 w 1364418"/>
              <a:gd name="connsiteY105" fmla="*/ 1663540 h 6858000"/>
              <a:gd name="connsiteX106" fmla="*/ 120731 w 1364418"/>
              <a:gd name="connsiteY106" fmla="*/ 1615777 h 6858000"/>
              <a:gd name="connsiteX107" fmla="*/ 101526 w 1364418"/>
              <a:gd name="connsiteY107" fmla="*/ 1563678 h 6858000"/>
              <a:gd name="connsiteX108" fmla="*/ 114606 w 1364418"/>
              <a:gd name="connsiteY108" fmla="*/ 1519474 h 6858000"/>
              <a:gd name="connsiteX109" fmla="*/ 107348 w 1364418"/>
              <a:gd name="connsiteY109" fmla="*/ 1477995 h 6858000"/>
              <a:gd name="connsiteX110" fmla="*/ 93433 w 1364418"/>
              <a:gd name="connsiteY110" fmla="*/ 1373769 h 6858000"/>
              <a:gd name="connsiteX111" fmla="*/ 101740 w 1364418"/>
              <a:gd name="connsiteY111" fmla="*/ 1307086 h 6858000"/>
              <a:gd name="connsiteX112" fmla="*/ 102928 w 1364418"/>
              <a:gd name="connsiteY112" fmla="*/ 1189033 h 6858000"/>
              <a:gd name="connsiteX113" fmla="*/ 107613 w 1364418"/>
              <a:gd name="connsiteY113" fmla="*/ 1168288 h 6858000"/>
              <a:gd name="connsiteX114" fmla="*/ 99895 w 1364418"/>
              <a:gd name="connsiteY114" fmla="*/ 1142577 h 6858000"/>
              <a:gd name="connsiteX115" fmla="*/ 89201 w 1364418"/>
              <a:gd name="connsiteY115" fmla="*/ 1088484 h 6858000"/>
              <a:gd name="connsiteX116" fmla="*/ 77937 w 1364418"/>
              <a:gd name="connsiteY116" fmla="*/ 1016103 h 6858000"/>
              <a:gd name="connsiteX117" fmla="*/ 79393 w 1364418"/>
              <a:gd name="connsiteY117" fmla="*/ 954054 h 6858000"/>
              <a:gd name="connsiteX118" fmla="*/ 90309 w 1364418"/>
              <a:gd name="connsiteY118" fmla="*/ 921368 h 6858000"/>
              <a:gd name="connsiteX119" fmla="*/ 74258 w 1364418"/>
              <a:gd name="connsiteY119" fmla="*/ 896999 h 6858000"/>
              <a:gd name="connsiteX120" fmla="*/ 43666 w 1364418"/>
              <a:gd name="connsiteY120" fmla="*/ 821517 h 6858000"/>
              <a:gd name="connsiteX121" fmla="*/ 22616 w 1364418"/>
              <a:gd name="connsiteY121" fmla="*/ 751353 h 6858000"/>
              <a:gd name="connsiteX122" fmla="*/ 22174 w 1364418"/>
              <a:gd name="connsiteY122" fmla="*/ 721230 h 6858000"/>
              <a:gd name="connsiteX123" fmla="*/ 7845 w 1364418"/>
              <a:gd name="connsiteY123" fmla="*/ 681659 h 6858000"/>
              <a:gd name="connsiteX124" fmla="*/ 31306 w 1364418"/>
              <a:gd name="connsiteY124" fmla="*/ 619315 h 6858000"/>
              <a:gd name="connsiteX125" fmla="*/ 15184 w 1364418"/>
              <a:gd name="connsiteY125" fmla="*/ 585934 h 6858000"/>
              <a:gd name="connsiteX126" fmla="*/ 22258 w 1364418"/>
              <a:gd name="connsiteY126" fmla="*/ 538948 h 6858000"/>
              <a:gd name="connsiteX127" fmla="*/ 26166 w 1364418"/>
              <a:gd name="connsiteY127" fmla="*/ 525163 h 6858000"/>
              <a:gd name="connsiteX128" fmla="*/ 52290 w 1364418"/>
              <a:gd name="connsiteY128" fmla="*/ 446567 h 6858000"/>
              <a:gd name="connsiteX129" fmla="*/ 51538 w 1364418"/>
              <a:gd name="connsiteY129" fmla="*/ 393828 h 6858000"/>
              <a:gd name="connsiteX130" fmla="*/ 51368 w 1364418"/>
              <a:gd name="connsiteY130" fmla="*/ 353137 h 6858000"/>
              <a:gd name="connsiteX131" fmla="*/ 55970 w 1364418"/>
              <a:gd name="connsiteY131" fmla="*/ 321428 h 6858000"/>
              <a:gd name="connsiteX132" fmla="*/ 57061 w 1364418"/>
              <a:gd name="connsiteY132" fmla="*/ 275771 h 6858000"/>
              <a:gd name="connsiteX133" fmla="*/ 74088 w 1364418"/>
              <a:gd name="connsiteY133" fmla="*/ 212860 h 6858000"/>
              <a:gd name="connsiteX134" fmla="*/ 65798 w 1364418"/>
              <a:gd name="connsiteY134" fmla="*/ 144983 h 6858000"/>
              <a:gd name="connsiteX135" fmla="*/ 78082 w 1364418"/>
              <a:gd name="connsiteY135" fmla="*/ 55288 h 6858000"/>
              <a:gd name="connsiteX136" fmla="*/ 37636 w 1364418"/>
              <a:gd name="connsiteY136"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266720 w 1364418"/>
              <a:gd name="connsiteY8" fmla="*/ 6431610 h 6858000"/>
              <a:gd name="connsiteX9" fmla="*/ 310425 w 1364418"/>
              <a:gd name="connsiteY9" fmla="*/ 6379786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339152 w 1364418"/>
              <a:gd name="connsiteY8" fmla="*/ 6471804 h 6858000"/>
              <a:gd name="connsiteX9" fmla="*/ 310425 w 1364418"/>
              <a:gd name="connsiteY9" fmla="*/ 6379786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149205 w 1364418"/>
              <a:gd name="connsiteY5" fmla="*/ 6737706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8000 w 1364418"/>
              <a:gd name="connsiteY13" fmla="*/ 6252834 h 6858000"/>
              <a:gd name="connsiteX14" fmla="*/ 265992 w 1364418"/>
              <a:gd name="connsiteY14" fmla="*/ 6202459 h 6858000"/>
              <a:gd name="connsiteX15" fmla="*/ 264790 w 1364418"/>
              <a:gd name="connsiteY15" fmla="*/ 6153037 h 6858000"/>
              <a:gd name="connsiteX16" fmla="*/ 280205 w 1364418"/>
              <a:gd name="connsiteY16" fmla="*/ 6078132 h 6858000"/>
              <a:gd name="connsiteX17" fmla="*/ 267592 w 1364418"/>
              <a:gd name="connsiteY17" fmla="*/ 6028119 h 6858000"/>
              <a:gd name="connsiteX18" fmla="*/ 252821 w 1364418"/>
              <a:gd name="connsiteY18" fmla="*/ 5926735 h 6858000"/>
              <a:gd name="connsiteX19" fmla="*/ 302333 w 1364418"/>
              <a:gd name="connsiteY19" fmla="*/ 5712857 h 6858000"/>
              <a:gd name="connsiteX20" fmla="*/ 332131 w 1364418"/>
              <a:gd name="connsiteY20" fmla="*/ 5660491 h 6858000"/>
              <a:gd name="connsiteX21" fmla="*/ 341254 w 1364418"/>
              <a:gd name="connsiteY21" fmla="*/ 5563435 h 6858000"/>
              <a:gd name="connsiteX22" fmla="*/ 368130 w 1364418"/>
              <a:gd name="connsiteY22" fmla="*/ 5437125 h 6858000"/>
              <a:gd name="connsiteX23" fmla="*/ 381698 w 1364418"/>
              <a:gd name="connsiteY23" fmla="*/ 5396260 h 6858000"/>
              <a:gd name="connsiteX24" fmla="*/ 397679 w 1364418"/>
              <a:gd name="connsiteY24" fmla="*/ 5330009 h 6858000"/>
              <a:gd name="connsiteX25" fmla="*/ 431172 w 1364418"/>
              <a:gd name="connsiteY25" fmla="*/ 5273739 h 6858000"/>
              <a:gd name="connsiteX26" fmla="*/ 440771 w 1364418"/>
              <a:gd name="connsiteY26" fmla="*/ 5241779 h 6858000"/>
              <a:gd name="connsiteX27" fmla="*/ 451997 w 1364418"/>
              <a:gd name="connsiteY27" fmla="*/ 5225268 h 6858000"/>
              <a:gd name="connsiteX28" fmla="*/ 453017 w 1364418"/>
              <a:gd name="connsiteY28" fmla="*/ 5217684 h 6858000"/>
              <a:gd name="connsiteX29" fmla="*/ 460358 w 1364418"/>
              <a:gd name="connsiteY29" fmla="*/ 5193377 h 6858000"/>
              <a:gd name="connsiteX30" fmla="*/ 463661 w 1364418"/>
              <a:gd name="connsiteY30" fmla="*/ 5179288 h 6858000"/>
              <a:gd name="connsiteX31" fmla="*/ 464645 w 1364418"/>
              <a:gd name="connsiteY31" fmla="*/ 5173621 h 6858000"/>
              <a:gd name="connsiteX32" fmla="*/ 460279 w 1364418"/>
              <a:gd name="connsiteY32" fmla="*/ 5159961 h 6858000"/>
              <a:gd name="connsiteX33" fmla="*/ 466956 w 1364418"/>
              <a:gd name="connsiteY33" fmla="*/ 5144295 h 6858000"/>
              <a:gd name="connsiteX34" fmla="*/ 463889 w 1364418"/>
              <a:gd name="connsiteY34" fmla="*/ 5125185 h 6858000"/>
              <a:gd name="connsiteX35" fmla="*/ 470719 w 1364418"/>
              <a:gd name="connsiteY35" fmla="*/ 5121884 h 6858000"/>
              <a:gd name="connsiteX36" fmla="*/ 477755 w 1364418"/>
              <a:gd name="connsiteY36" fmla="*/ 5067850 h 6858000"/>
              <a:gd name="connsiteX37" fmla="*/ 480486 w 1364418"/>
              <a:gd name="connsiteY37" fmla="*/ 5060861 h 6858000"/>
              <a:gd name="connsiteX38" fmla="*/ 477190 w 1364418"/>
              <a:gd name="connsiteY38" fmla="*/ 5034192 h 6858000"/>
              <a:gd name="connsiteX39" fmla="*/ 478744 w 1364418"/>
              <a:gd name="connsiteY39" fmla="*/ 4993030 h 6858000"/>
              <a:gd name="connsiteX40" fmla="*/ 485653 w 1364418"/>
              <a:gd name="connsiteY40" fmla="*/ 4946844 h 6858000"/>
              <a:gd name="connsiteX41" fmla="*/ 481509 w 1364418"/>
              <a:gd name="connsiteY41" fmla="*/ 4932692 h 6858000"/>
              <a:gd name="connsiteX42" fmla="*/ 496912 w 1364418"/>
              <a:gd name="connsiteY42" fmla="*/ 4858827 h 6858000"/>
              <a:gd name="connsiteX43" fmla="*/ 502815 w 1364418"/>
              <a:gd name="connsiteY43" fmla="*/ 4821170 h 6858000"/>
              <a:gd name="connsiteX44" fmla="*/ 507548 w 1364418"/>
              <a:gd name="connsiteY44" fmla="*/ 4780965 h 6858000"/>
              <a:gd name="connsiteX45" fmla="*/ 508841 w 1364418"/>
              <a:gd name="connsiteY45" fmla="*/ 4750867 h 6858000"/>
              <a:gd name="connsiteX46" fmla="*/ 506648 w 1364418"/>
              <a:gd name="connsiteY46" fmla="*/ 4690749 h 6858000"/>
              <a:gd name="connsiteX47" fmla="*/ 502128 w 1364418"/>
              <a:gd name="connsiteY47" fmla="*/ 4584173 h 6858000"/>
              <a:gd name="connsiteX48" fmla="*/ 497211 w 1364418"/>
              <a:gd name="connsiteY48" fmla="*/ 4444346 h 6858000"/>
              <a:gd name="connsiteX49" fmla="*/ 493776 w 1364418"/>
              <a:gd name="connsiteY49" fmla="*/ 4375228 h 6858000"/>
              <a:gd name="connsiteX50" fmla="*/ 474429 w 1364418"/>
              <a:gd name="connsiteY50" fmla="*/ 4214165 h 6858000"/>
              <a:gd name="connsiteX51" fmla="*/ 478502 w 1364418"/>
              <a:gd name="connsiteY51" fmla="*/ 4090296 h 6858000"/>
              <a:gd name="connsiteX52" fmla="*/ 463758 w 1364418"/>
              <a:gd name="connsiteY52" fmla="*/ 4033999 h 6858000"/>
              <a:gd name="connsiteX53" fmla="*/ 464907 w 1364418"/>
              <a:gd name="connsiteY53" fmla="*/ 4031933 h 6858000"/>
              <a:gd name="connsiteX54" fmla="*/ 463483 w 1364418"/>
              <a:gd name="connsiteY54" fmla="*/ 4013953 h 6858000"/>
              <a:gd name="connsiteX55" fmla="*/ 449778 w 1364418"/>
              <a:gd name="connsiteY55" fmla="*/ 3974753 h 6858000"/>
              <a:gd name="connsiteX56" fmla="*/ 451376 w 1364418"/>
              <a:gd name="connsiteY56" fmla="*/ 3969950 h 6858000"/>
              <a:gd name="connsiteX57" fmla="*/ 444798 w 1364418"/>
              <a:gd name="connsiteY57" fmla="*/ 3933779 h 6858000"/>
              <a:gd name="connsiteX58" fmla="*/ 446129 w 1364418"/>
              <a:gd name="connsiteY58" fmla="*/ 3933093 h 6858000"/>
              <a:gd name="connsiteX59" fmla="*/ 450483 w 1364418"/>
              <a:gd name="connsiteY59" fmla="*/ 3922082 h 6858000"/>
              <a:gd name="connsiteX60" fmla="*/ 455561 w 1364418"/>
              <a:gd name="connsiteY60" fmla="*/ 3901461 h 6858000"/>
              <a:gd name="connsiteX61" fmla="*/ 478155 w 1364418"/>
              <a:gd name="connsiteY61" fmla="*/ 3813873 h 6858000"/>
              <a:gd name="connsiteX62" fmla="*/ 477580 w 1364418"/>
              <a:gd name="connsiteY62" fmla="*/ 3806161 h 6858000"/>
              <a:gd name="connsiteX63" fmla="*/ 477887 w 1364418"/>
              <a:gd name="connsiteY63" fmla="*/ 3805957 h 6858000"/>
              <a:gd name="connsiteX64" fmla="*/ 477914 w 1364418"/>
              <a:gd name="connsiteY64" fmla="*/ 3797724 h 6858000"/>
              <a:gd name="connsiteX65" fmla="*/ 476529 w 1364418"/>
              <a:gd name="connsiteY65" fmla="*/ 3792098 h 6858000"/>
              <a:gd name="connsiteX66" fmla="*/ 475413 w 1364418"/>
              <a:gd name="connsiteY66" fmla="*/ 3777135 h 6858000"/>
              <a:gd name="connsiteX67" fmla="*/ 477146 w 1364418"/>
              <a:gd name="connsiteY67" fmla="*/ 3771656 h 6858000"/>
              <a:gd name="connsiteX68" fmla="*/ 480889 w 1364418"/>
              <a:gd name="connsiteY68" fmla="*/ 3769007 h 6858000"/>
              <a:gd name="connsiteX69" fmla="*/ 480355 w 1364418"/>
              <a:gd name="connsiteY69" fmla="*/ 3767709 h 6858000"/>
              <a:gd name="connsiteX70" fmla="*/ 489051 w 1364418"/>
              <a:gd name="connsiteY70" fmla="*/ 3738082 h 6858000"/>
              <a:gd name="connsiteX71" fmla="*/ 496397 w 1364418"/>
              <a:gd name="connsiteY71" fmla="*/ 3673397 h 6858000"/>
              <a:gd name="connsiteX72" fmla="*/ 495693 w 1364418"/>
              <a:gd name="connsiteY72" fmla="*/ 3637109 h 6858000"/>
              <a:gd name="connsiteX73" fmla="*/ 499136 w 1364418"/>
              <a:gd name="connsiteY73" fmla="*/ 3536883 h 6858000"/>
              <a:gd name="connsiteX74" fmla="*/ 506674 w 1364418"/>
              <a:gd name="connsiteY74" fmla="*/ 3435652 h 6858000"/>
              <a:gd name="connsiteX75" fmla="*/ 508345 w 1364418"/>
              <a:gd name="connsiteY75" fmla="*/ 3307769 h 6858000"/>
              <a:gd name="connsiteX76" fmla="*/ 525908 w 1364418"/>
              <a:gd name="connsiteY76" fmla="*/ 3250522 h 6858000"/>
              <a:gd name="connsiteX77" fmla="*/ 526333 w 1364418"/>
              <a:gd name="connsiteY77" fmla="*/ 3229163 h 6858000"/>
              <a:gd name="connsiteX78" fmla="*/ 528156 w 1364418"/>
              <a:gd name="connsiteY78" fmla="*/ 3217217 h 6858000"/>
              <a:gd name="connsiteX79" fmla="*/ 514991 w 1364418"/>
              <a:gd name="connsiteY79" fmla="*/ 3183755 h 6858000"/>
              <a:gd name="connsiteX80" fmla="*/ 515492 w 1364418"/>
              <a:gd name="connsiteY80" fmla="*/ 3178642 h 6858000"/>
              <a:gd name="connsiteX81" fmla="*/ 503092 w 1364418"/>
              <a:gd name="connsiteY81" fmla="*/ 3158586 h 6858000"/>
              <a:gd name="connsiteX82" fmla="*/ 488277 w 1364418"/>
              <a:gd name="connsiteY82" fmla="*/ 3129034 h 6858000"/>
              <a:gd name="connsiteX83" fmla="*/ 488942 w 1364418"/>
              <a:gd name="connsiteY83" fmla="*/ 3126682 h 6858000"/>
              <a:gd name="connsiteX84" fmla="*/ 479810 w 1364418"/>
              <a:gd name="connsiteY84" fmla="*/ 3114519 h 6858000"/>
              <a:gd name="connsiteX85" fmla="*/ 466419 w 1364418"/>
              <a:gd name="connsiteY85" fmla="*/ 3106272 h 6858000"/>
              <a:gd name="connsiteX86" fmla="*/ 439149 w 1364418"/>
              <a:gd name="connsiteY86" fmla="*/ 2958185 h 6858000"/>
              <a:gd name="connsiteX87" fmla="*/ 381763 w 1364418"/>
              <a:gd name="connsiteY87" fmla="*/ 2762989 h 6858000"/>
              <a:gd name="connsiteX88" fmla="*/ 330681 w 1364418"/>
              <a:gd name="connsiteY88" fmla="*/ 2554718 h 6858000"/>
              <a:gd name="connsiteX89" fmla="*/ 310775 w 1364418"/>
              <a:gd name="connsiteY89" fmla="*/ 2485734 h 6858000"/>
              <a:gd name="connsiteX90" fmla="*/ 301498 w 1364418"/>
              <a:gd name="connsiteY90" fmla="*/ 2447068 h 6858000"/>
              <a:gd name="connsiteX91" fmla="*/ 288459 w 1364418"/>
              <a:gd name="connsiteY91" fmla="*/ 2425819 h 6858000"/>
              <a:gd name="connsiteX92" fmla="*/ 294458 w 1364418"/>
              <a:gd name="connsiteY92" fmla="*/ 2402874 h 6858000"/>
              <a:gd name="connsiteX93" fmla="*/ 297070 w 1364418"/>
              <a:gd name="connsiteY93" fmla="*/ 2381443 h 6858000"/>
              <a:gd name="connsiteX94" fmla="*/ 273399 w 1364418"/>
              <a:gd name="connsiteY94" fmla="*/ 2261920 h 6858000"/>
              <a:gd name="connsiteX95" fmla="*/ 263286 w 1364418"/>
              <a:gd name="connsiteY95" fmla="*/ 2195378 h 6858000"/>
              <a:gd name="connsiteX96" fmla="*/ 247503 w 1364418"/>
              <a:gd name="connsiteY96" fmla="*/ 2155135 h 6858000"/>
              <a:gd name="connsiteX97" fmla="*/ 244961 w 1364418"/>
              <a:gd name="connsiteY97" fmla="*/ 2118008 h 6858000"/>
              <a:gd name="connsiteX98" fmla="*/ 245954 w 1364418"/>
              <a:gd name="connsiteY98" fmla="*/ 2050531 h 6858000"/>
              <a:gd name="connsiteX99" fmla="*/ 237760 w 1364418"/>
              <a:gd name="connsiteY99" fmla="*/ 1963269 h 6858000"/>
              <a:gd name="connsiteX100" fmla="*/ 218938 w 1364418"/>
              <a:gd name="connsiteY100" fmla="*/ 1906352 h 6858000"/>
              <a:gd name="connsiteX101" fmla="*/ 195495 w 1364418"/>
              <a:gd name="connsiteY101" fmla="*/ 1861531 h 6858000"/>
              <a:gd name="connsiteX102" fmla="*/ 149294 w 1364418"/>
              <a:gd name="connsiteY102" fmla="*/ 1732919 h 6858000"/>
              <a:gd name="connsiteX103" fmla="*/ 121605 w 1364418"/>
              <a:gd name="connsiteY103" fmla="*/ 1663540 h 6858000"/>
              <a:gd name="connsiteX104" fmla="*/ 120731 w 1364418"/>
              <a:gd name="connsiteY104" fmla="*/ 1615777 h 6858000"/>
              <a:gd name="connsiteX105" fmla="*/ 101526 w 1364418"/>
              <a:gd name="connsiteY105" fmla="*/ 1563678 h 6858000"/>
              <a:gd name="connsiteX106" fmla="*/ 114606 w 1364418"/>
              <a:gd name="connsiteY106" fmla="*/ 1519474 h 6858000"/>
              <a:gd name="connsiteX107" fmla="*/ 107348 w 1364418"/>
              <a:gd name="connsiteY107" fmla="*/ 1477995 h 6858000"/>
              <a:gd name="connsiteX108" fmla="*/ 93433 w 1364418"/>
              <a:gd name="connsiteY108" fmla="*/ 1373769 h 6858000"/>
              <a:gd name="connsiteX109" fmla="*/ 101740 w 1364418"/>
              <a:gd name="connsiteY109" fmla="*/ 1307086 h 6858000"/>
              <a:gd name="connsiteX110" fmla="*/ 102928 w 1364418"/>
              <a:gd name="connsiteY110" fmla="*/ 1189033 h 6858000"/>
              <a:gd name="connsiteX111" fmla="*/ 107613 w 1364418"/>
              <a:gd name="connsiteY111" fmla="*/ 1168288 h 6858000"/>
              <a:gd name="connsiteX112" fmla="*/ 99895 w 1364418"/>
              <a:gd name="connsiteY112" fmla="*/ 1142577 h 6858000"/>
              <a:gd name="connsiteX113" fmla="*/ 89201 w 1364418"/>
              <a:gd name="connsiteY113" fmla="*/ 1088484 h 6858000"/>
              <a:gd name="connsiteX114" fmla="*/ 77937 w 1364418"/>
              <a:gd name="connsiteY114" fmla="*/ 1016103 h 6858000"/>
              <a:gd name="connsiteX115" fmla="*/ 79393 w 1364418"/>
              <a:gd name="connsiteY115" fmla="*/ 954054 h 6858000"/>
              <a:gd name="connsiteX116" fmla="*/ 90309 w 1364418"/>
              <a:gd name="connsiteY116" fmla="*/ 921368 h 6858000"/>
              <a:gd name="connsiteX117" fmla="*/ 74258 w 1364418"/>
              <a:gd name="connsiteY117" fmla="*/ 896999 h 6858000"/>
              <a:gd name="connsiteX118" fmla="*/ 43666 w 1364418"/>
              <a:gd name="connsiteY118" fmla="*/ 821517 h 6858000"/>
              <a:gd name="connsiteX119" fmla="*/ 22616 w 1364418"/>
              <a:gd name="connsiteY119" fmla="*/ 751353 h 6858000"/>
              <a:gd name="connsiteX120" fmla="*/ 22174 w 1364418"/>
              <a:gd name="connsiteY120" fmla="*/ 721230 h 6858000"/>
              <a:gd name="connsiteX121" fmla="*/ 7845 w 1364418"/>
              <a:gd name="connsiteY121" fmla="*/ 681659 h 6858000"/>
              <a:gd name="connsiteX122" fmla="*/ 31306 w 1364418"/>
              <a:gd name="connsiteY122" fmla="*/ 619315 h 6858000"/>
              <a:gd name="connsiteX123" fmla="*/ 15184 w 1364418"/>
              <a:gd name="connsiteY123" fmla="*/ 585934 h 6858000"/>
              <a:gd name="connsiteX124" fmla="*/ 22258 w 1364418"/>
              <a:gd name="connsiteY124" fmla="*/ 538948 h 6858000"/>
              <a:gd name="connsiteX125" fmla="*/ 26166 w 1364418"/>
              <a:gd name="connsiteY125" fmla="*/ 525163 h 6858000"/>
              <a:gd name="connsiteX126" fmla="*/ 52290 w 1364418"/>
              <a:gd name="connsiteY126" fmla="*/ 446567 h 6858000"/>
              <a:gd name="connsiteX127" fmla="*/ 51538 w 1364418"/>
              <a:gd name="connsiteY127" fmla="*/ 393828 h 6858000"/>
              <a:gd name="connsiteX128" fmla="*/ 51368 w 1364418"/>
              <a:gd name="connsiteY128" fmla="*/ 353137 h 6858000"/>
              <a:gd name="connsiteX129" fmla="*/ 55970 w 1364418"/>
              <a:gd name="connsiteY129" fmla="*/ 321428 h 6858000"/>
              <a:gd name="connsiteX130" fmla="*/ 57061 w 1364418"/>
              <a:gd name="connsiteY130" fmla="*/ 275771 h 6858000"/>
              <a:gd name="connsiteX131" fmla="*/ 74088 w 1364418"/>
              <a:gd name="connsiteY131" fmla="*/ 212860 h 6858000"/>
              <a:gd name="connsiteX132" fmla="*/ 65798 w 1364418"/>
              <a:gd name="connsiteY132" fmla="*/ 144983 h 6858000"/>
              <a:gd name="connsiteX133" fmla="*/ 78082 w 1364418"/>
              <a:gd name="connsiteY133" fmla="*/ 55288 h 6858000"/>
              <a:gd name="connsiteX134" fmla="*/ 37636 w 1364418"/>
              <a:gd name="connsiteY134"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8227 w 1364418"/>
              <a:gd name="connsiteY11" fmla="*/ 6280046 h 6858000"/>
              <a:gd name="connsiteX12" fmla="*/ 288000 w 1364418"/>
              <a:gd name="connsiteY12" fmla="*/ 6252834 h 6858000"/>
              <a:gd name="connsiteX13" fmla="*/ 265992 w 1364418"/>
              <a:gd name="connsiteY13" fmla="*/ 6202459 h 6858000"/>
              <a:gd name="connsiteX14" fmla="*/ 264790 w 1364418"/>
              <a:gd name="connsiteY14" fmla="*/ 6153037 h 6858000"/>
              <a:gd name="connsiteX15" fmla="*/ 280205 w 1364418"/>
              <a:gd name="connsiteY15" fmla="*/ 6078132 h 6858000"/>
              <a:gd name="connsiteX16" fmla="*/ 267592 w 1364418"/>
              <a:gd name="connsiteY16" fmla="*/ 6028119 h 6858000"/>
              <a:gd name="connsiteX17" fmla="*/ 252821 w 1364418"/>
              <a:gd name="connsiteY17" fmla="*/ 5926735 h 6858000"/>
              <a:gd name="connsiteX18" fmla="*/ 302333 w 1364418"/>
              <a:gd name="connsiteY18" fmla="*/ 5712857 h 6858000"/>
              <a:gd name="connsiteX19" fmla="*/ 332131 w 1364418"/>
              <a:gd name="connsiteY19" fmla="*/ 5660491 h 6858000"/>
              <a:gd name="connsiteX20" fmla="*/ 341254 w 1364418"/>
              <a:gd name="connsiteY20" fmla="*/ 5563435 h 6858000"/>
              <a:gd name="connsiteX21" fmla="*/ 368130 w 1364418"/>
              <a:gd name="connsiteY21" fmla="*/ 5437125 h 6858000"/>
              <a:gd name="connsiteX22" fmla="*/ 381698 w 1364418"/>
              <a:gd name="connsiteY22" fmla="*/ 5396260 h 6858000"/>
              <a:gd name="connsiteX23" fmla="*/ 397679 w 1364418"/>
              <a:gd name="connsiteY23" fmla="*/ 5330009 h 6858000"/>
              <a:gd name="connsiteX24" fmla="*/ 431172 w 1364418"/>
              <a:gd name="connsiteY24" fmla="*/ 5273739 h 6858000"/>
              <a:gd name="connsiteX25" fmla="*/ 440771 w 1364418"/>
              <a:gd name="connsiteY25" fmla="*/ 5241779 h 6858000"/>
              <a:gd name="connsiteX26" fmla="*/ 451997 w 1364418"/>
              <a:gd name="connsiteY26" fmla="*/ 5225268 h 6858000"/>
              <a:gd name="connsiteX27" fmla="*/ 453017 w 1364418"/>
              <a:gd name="connsiteY27" fmla="*/ 5217684 h 6858000"/>
              <a:gd name="connsiteX28" fmla="*/ 460358 w 1364418"/>
              <a:gd name="connsiteY28" fmla="*/ 5193377 h 6858000"/>
              <a:gd name="connsiteX29" fmla="*/ 463661 w 1364418"/>
              <a:gd name="connsiteY29" fmla="*/ 5179288 h 6858000"/>
              <a:gd name="connsiteX30" fmla="*/ 464645 w 1364418"/>
              <a:gd name="connsiteY30" fmla="*/ 5173621 h 6858000"/>
              <a:gd name="connsiteX31" fmla="*/ 460279 w 1364418"/>
              <a:gd name="connsiteY31" fmla="*/ 5159961 h 6858000"/>
              <a:gd name="connsiteX32" fmla="*/ 466956 w 1364418"/>
              <a:gd name="connsiteY32" fmla="*/ 5144295 h 6858000"/>
              <a:gd name="connsiteX33" fmla="*/ 463889 w 1364418"/>
              <a:gd name="connsiteY33" fmla="*/ 5125185 h 6858000"/>
              <a:gd name="connsiteX34" fmla="*/ 470719 w 1364418"/>
              <a:gd name="connsiteY34" fmla="*/ 5121884 h 6858000"/>
              <a:gd name="connsiteX35" fmla="*/ 477755 w 1364418"/>
              <a:gd name="connsiteY35" fmla="*/ 5067850 h 6858000"/>
              <a:gd name="connsiteX36" fmla="*/ 480486 w 1364418"/>
              <a:gd name="connsiteY36" fmla="*/ 5060861 h 6858000"/>
              <a:gd name="connsiteX37" fmla="*/ 477190 w 1364418"/>
              <a:gd name="connsiteY37" fmla="*/ 5034192 h 6858000"/>
              <a:gd name="connsiteX38" fmla="*/ 478744 w 1364418"/>
              <a:gd name="connsiteY38" fmla="*/ 4993030 h 6858000"/>
              <a:gd name="connsiteX39" fmla="*/ 485653 w 1364418"/>
              <a:gd name="connsiteY39" fmla="*/ 4946844 h 6858000"/>
              <a:gd name="connsiteX40" fmla="*/ 481509 w 1364418"/>
              <a:gd name="connsiteY40" fmla="*/ 4932692 h 6858000"/>
              <a:gd name="connsiteX41" fmla="*/ 496912 w 1364418"/>
              <a:gd name="connsiteY41" fmla="*/ 4858827 h 6858000"/>
              <a:gd name="connsiteX42" fmla="*/ 502815 w 1364418"/>
              <a:gd name="connsiteY42" fmla="*/ 4821170 h 6858000"/>
              <a:gd name="connsiteX43" fmla="*/ 507548 w 1364418"/>
              <a:gd name="connsiteY43" fmla="*/ 4780965 h 6858000"/>
              <a:gd name="connsiteX44" fmla="*/ 508841 w 1364418"/>
              <a:gd name="connsiteY44" fmla="*/ 4750867 h 6858000"/>
              <a:gd name="connsiteX45" fmla="*/ 506648 w 1364418"/>
              <a:gd name="connsiteY45" fmla="*/ 4690749 h 6858000"/>
              <a:gd name="connsiteX46" fmla="*/ 502128 w 1364418"/>
              <a:gd name="connsiteY46" fmla="*/ 4584173 h 6858000"/>
              <a:gd name="connsiteX47" fmla="*/ 497211 w 1364418"/>
              <a:gd name="connsiteY47" fmla="*/ 4444346 h 6858000"/>
              <a:gd name="connsiteX48" fmla="*/ 493776 w 1364418"/>
              <a:gd name="connsiteY48" fmla="*/ 4375228 h 6858000"/>
              <a:gd name="connsiteX49" fmla="*/ 474429 w 1364418"/>
              <a:gd name="connsiteY49" fmla="*/ 4214165 h 6858000"/>
              <a:gd name="connsiteX50" fmla="*/ 478502 w 1364418"/>
              <a:gd name="connsiteY50" fmla="*/ 4090296 h 6858000"/>
              <a:gd name="connsiteX51" fmla="*/ 463758 w 1364418"/>
              <a:gd name="connsiteY51" fmla="*/ 4033999 h 6858000"/>
              <a:gd name="connsiteX52" fmla="*/ 464907 w 1364418"/>
              <a:gd name="connsiteY52" fmla="*/ 4031933 h 6858000"/>
              <a:gd name="connsiteX53" fmla="*/ 463483 w 1364418"/>
              <a:gd name="connsiteY53" fmla="*/ 4013953 h 6858000"/>
              <a:gd name="connsiteX54" fmla="*/ 449778 w 1364418"/>
              <a:gd name="connsiteY54" fmla="*/ 3974753 h 6858000"/>
              <a:gd name="connsiteX55" fmla="*/ 451376 w 1364418"/>
              <a:gd name="connsiteY55" fmla="*/ 3969950 h 6858000"/>
              <a:gd name="connsiteX56" fmla="*/ 444798 w 1364418"/>
              <a:gd name="connsiteY56" fmla="*/ 3933779 h 6858000"/>
              <a:gd name="connsiteX57" fmla="*/ 446129 w 1364418"/>
              <a:gd name="connsiteY57" fmla="*/ 3933093 h 6858000"/>
              <a:gd name="connsiteX58" fmla="*/ 450483 w 1364418"/>
              <a:gd name="connsiteY58" fmla="*/ 3922082 h 6858000"/>
              <a:gd name="connsiteX59" fmla="*/ 455561 w 1364418"/>
              <a:gd name="connsiteY59" fmla="*/ 3901461 h 6858000"/>
              <a:gd name="connsiteX60" fmla="*/ 478155 w 1364418"/>
              <a:gd name="connsiteY60" fmla="*/ 3813873 h 6858000"/>
              <a:gd name="connsiteX61" fmla="*/ 477580 w 1364418"/>
              <a:gd name="connsiteY61" fmla="*/ 3806161 h 6858000"/>
              <a:gd name="connsiteX62" fmla="*/ 477887 w 1364418"/>
              <a:gd name="connsiteY62" fmla="*/ 3805957 h 6858000"/>
              <a:gd name="connsiteX63" fmla="*/ 477914 w 1364418"/>
              <a:gd name="connsiteY63" fmla="*/ 3797724 h 6858000"/>
              <a:gd name="connsiteX64" fmla="*/ 476529 w 1364418"/>
              <a:gd name="connsiteY64" fmla="*/ 3792098 h 6858000"/>
              <a:gd name="connsiteX65" fmla="*/ 475413 w 1364418"/>
              <a:gd name="connsiteY65" fmla="*/ 3777135 h 6858000"/>
              <a:gd name="connsiteX66" fmla="*/ 477146 w 1364418"/>
              <a:gd name="connsiteY66" fmla="*/ 3771656 h 6858000"/>
              <a:gd name="connsiteX67" fmla="*/ 480889 w 1364418"/>
              <a:gd name="connsiteY67" fmla="*/ 3769007 h 6858000"/>
              <a:gd name="connsiteX68" fmla="*/ 480355 w 1364418"/>
              <a:gd name="connsiteY68" fmla="*/ 3767709 h 6858000"/>
              <a:gd name="connsiteX69" fmla="*/ 489051 w 1364418"/>
              <a:gd name="connsiteY69" fmla="*/ 3738082 h 6858000"/>
              <a:gd name="connsiteX70" fmla="*/ 496397 w 1364418"/>
              <a:gd name="connsiteY70" fmla="*/ 3673397 h 6858000"/>
              <a:gd name="connsiteX71" fmla="*/ 495693 w 1364418"/>
              <a:gd name="connsiteY71" fmla="*/ 3637109 h 6858000"/>
              <a:gd name="connsiteX72" fmla="*/ 499136 w 1364418"/>
              <a:gd name="connsiteY72" fmla="*/ 3536883 h 6858000"/>
              <a:gd name="connsiteX73" fmla="*/ 506674 w 1364418"/>
              <a:gd name="connsiteY73" fmla="*/ 3435652 h 6858000"/>
              <a:gd name="connsiteX74" fmla="*/ 508345 w 1364418"/>
              <a:gd name="connsiteY74" fmla="*/ 3307769 h 6858000"/>
              <a:gd name="connsiteX75" fmla="*/ 525908 w 1364418"/>
              <a:gd name="connsiteY75" fmla="*/ 3250522 h 6858000"/>
              <a:gd name="connsiteX76" fmla="*/ 526333 w 1364418"/>
              <a:gd name="connsiteY76" fmla="*/ 3229163 h 6858000"/>
              <a:gd name="connsiteX77" fmla="*/ 528156 w 1364418"/>
              <a:gd name="connsiteY77" fmla="*/ 3217217 h 6858000"/>
              <a:gd name="connsiteX78" fmla="*/ 514991 w 1364418"/>
              <a:gd name="connsiteY78" fmla="*/ 3183755 h 6858000"/>
              <a:gd name="connsiteX79" fmla="*/ 515492 w 1364418"/>
              <a:gd name="connsiteY79" fmla="*/ 3178642 h 6858000"/>
              <a:gd name="connsiteX80" fmla="*/ 503092 w 1364418"/>
              <a:gd name="connsiteY80" fmla="*/ 3158586 h 6858000"/>
              <a:gd name="connsiteX81" fmla="*/ 488277 w 1364418"/>
              <a:gd name="connsiteY81" fmla="*/ 3129034 h 6858000"/>
              <a:gd name="connsiteX82" fmla="*/ 488942 w 1364418"/>
              <a:gd name="connsiteY82" fmla="*/ 3126682 h 6858000"/>
              <a:gd name="connsiteX83" fmla="*/ 479810 w 1364418"/>
              <a:gd name="connsiteY83" fmla="*/ 3114519 h 6858000"/>
              <a:gd name="connsiteX84" fmla="*/ 466419 w 1364418"/>
              <a:gd name="connsiteY84" fmla="*/ 3106272 h 6858000"/>
              <a:gd name="connsiteX85" fmla="*/ 439149 w 1364418"/>
              <a:gd name="connsiteY85" fmla="*/ 2958185 h 6858000"/>
              <a:gd name="connsiteX86" fmla="*/ 381763 w 1364418"/>
              <a:gd name="connsiteY86" fmla="*/ 2762989 h 6858000"/>
              <a:gd name="connsiteX87" fmla="*/ 330681 w 1364418"/>
              <a:gd name="connsiteY87" fmla="*/ 2554718 h 6858000"/>
              <a:gd name="connsiteX88" fmla="*/ 310775 w 1364418"/>
              <a:gd name="connsiteY88" fmla="*/ 2485734 h 6858000"/>
              <a:gd name="connsiteX89" fmla="*/ 301498 w 1364418"/>
              <a:gd name="connsiteY89" fmla="*/ 2447068 h 6858000"/>
              <a:gd name="connsiteX90" fmla="*/ 288459 w 1364418"/>
              <a:gd name="connsiteY90" fmla="*/ 2425819 h 6858000"/>
              <a:gd name="connsiteX91" fmla="*/ 294458 w 1364418"/>
              <a:gd name="connsiteY91" fmla="*/ 2402874 h 6858000"/>
              <a:gd name="connsiteX92" fmla="*/ 297070 w 1364418"/>
              <a:gd name="connsiteY92" fmla="*/ 2381443 h 6858000"/>
              <a:gd name="connsiteX93" fmla="*/ 273399 w 1364418"/>
              <a:gd name="connsiteY93" fmla="*/ 2261920 h 6858000"/>
              <a:gd name="connsiteX94" fmla="*/ 263286 w 1364418"/>
              <a:gd name="connsiteY94" fmla="*/ 2195378 h 6858000"/>
              <a:gd name="connsiteX95" fmla="*/ 247503 w 1364418"/>
              <a:gd name="connsiteY95" fmla="*/ 2155135 h 6858000"/>
              <a:gd name="connsiteX96" fmla="*/ 244961 w 1364418"/>
              <a:gd name="connsiteY96" fmla="*/ 2118008 h 6858000"/>
              <a:gd name="connsiteX97" fmla="*/ 245954 w 1364418"/>
              <a:gd name="connsiteY97" fmla="*/ 2050531 h 6858000"/>
              <a:gd name="connsiteX98" fmla="*/ 237760 w 1364418"/>
              <a:gd name="connsiteY98" fmla="*/ 1963269 h 6858000"/>
              <a:gd name="connsiteX99" fmla="*/ 218938 w 1364418"/>
              <a:gd name="connsiteY99" fmla="*/ 1906352 h 6858000"/>
              <a:gd name="connsiteX100" fmla="*/ 195495 w 1364418"/>
              <a:gd name="connsiteY100" fmla="*/ 1861531 h 6858000"/>
              <a:gd name="connsiteX101" fmla="*/ 149294 w 1364418"/>
              <a:gd name="connsiteY101" fmla="*/ 1732919 h 6858000"/>
              <a:gd name="connsiteX102" fmla="*/ 121605 w 1364418"/>
              <a:gd name="connsiteY102" fmla="*/ 1663540 h 6858000"/>
              <a:gd name="connsiteX103" fmla="*/ 120731 w 1364418"/>
              <a:gd name="connsiteY103" fmla="*/ 1615777 h 6858000"/>
              <a:gd name="connsiteX104" fmla="*/ 101526 w 1364418"/>
              <a:gd name="connsiteY104" fmla="*/ 1563678 h 6858000"/>
              <a:gd name="connsiteX105" fmla="*/ 114606 w 1364418"/>
              <a:gd name="connsiteY105" fmla="*/ 1519474 h 6858000"/>
              <a:gd name="connsiteX106" fmla="*/ 107348 w 1364418"/>
              <a:gd name="connsiteY106" fmla="*/ 1477995 h 6858000"/>
              <a:gd name="connsiteX107" fmla="*/ 93433 w 1364418"/>
              <a:gd name="connsiteY107" fmla="*/ 1373769 h 6858000"/>
              <a:gd name="connsiteX108" fmla="*/ 101740 w 1364418"/>
              <a:gd name="connsiteY108" fmla="*/ 1307086 h 6858000"/>
              <a:gd name="connsiteX109" fmla="*/ 102928 w 1364418"/>
              <a:gd name="connsiteY109" fmla="*/ 1189033 h 6858000"/>
              <a:gd name="connsiteX110" fmla="*/ 107613 w 1364418"/>
              <a:gd name="connsiteY110" fmla="*/ 1168288 h 6858000"/>
              <a:gd name="connsiteX111" fmla="*/ 99895 w 1364418"/>
              <a:gd name="connsiteY111" fmla="*/ 1142577 h 6858000"/>
              <a:gd name="connsiteX112" fmla="*/ 89201 w 1364418"/>
              <a:gd name="connsiteY112" fmla="*/ 1088484 h 6858000"/>
              <a:gd name="connsiteX113" fmla="*/ 77937 w 1364418"/>
              <a:gd name="connsiteY113" fmla="*/ 1016103 h 6858000"/>
              <a:gd name="connsiteX114" fmla="*/ 79393 w 1364418"/>
              <a:gd name="connsiteY114" fmla="*/ 954054 h 6858000"/>
              <a:gd name="connsiteX115" fmla="*/ 90309 w 1364418"/>
              <a:gd name="connsiteY115" fmla="*/ 921368 h 6858000"/>
              <a:gd name="connsiteX116" fmla="*/ 74258 w 1364418"/>
              <a:gd name="connsiteY116" fmla="*/ 896999 h 6858000"/>
              <a:gd name="connsiteX117" fmla="*/ 43666 w 1364418"/>
              <a:gd name="connsiteY117" fmla="*/ 821517 h 6858000"/>
              <a:gd name="connsiteX118" fmla="*/ 22616 w 1364418"/>
              <a:gd name="connsiteY118" fmla="*/ 751353 h 6858000"/>
              <a:gd name="connsiteX119" fmla="*/ 22174 w 1364418"/>
              <a:gd name="connsiteY119" fmla="*/ 721230 h 6858000"/>
              <a:gd name="connsiteX120" fmla="*/ 7845 w 1364418"/>
              <a:gd name="connsiteY120" fmla="*/ 681659 h 6858000"/>
              <a:gd name="connsiteX121" fmla="*/ 31306 w 1364418"/>
              <a:gd name="connsiteY121" fmla="*/ 619315 h 6858000"/>
              <a:gd name="connsiteX122" fmla="*/ 15184 w 1364418"/>
              <a:gd name="connsiteY122" fmla="*/ 585934 h 6858000"/>
              <a:gd name="connsiteX123" fmla="*/ 22258 w 1364418"/>
              <a:gd name="connsiteY123" fmla="*/ 538948 h 6858000"/>
              <a:gd name="connsiteX124" fmla="*/ 26166 w 1364418"/>
              <a:gd name="connsiteY124" fmla="*/ 525163 h 6858000"/>
              <a:gd name="connsiteX125" fmla="*/ 52290 w 1364418"/>
              <a:gd name="connsiteY125" fmla="*/ 446567 h 6858000"/>
              <a:gd name="connsiteX126" fmla="*/ 51538 w 1364418"/>
              <a:gd name="connsiteY126" fmla="*/ 393828 h 6858000"/>
              <a:gd name="connsiteX127" fmla="*/ 51368 w 1364418"/>
              <a:gd name="connsiteY127" fmla="*/ 353137 h 6858000"/>
              <a:gd name="connsiteX128" fmla="*/ 55970 w 1364418"/>
              <a:gd name="connsiteY128" fmla="*/ 321428 h 6858000"/>
              <a:gd name="connsiteX129" fmla="*/ 57061 w 1364418"/>
              <a:gd name="connsiteY129" fmla="*/ 275771 h 6858000"/>
              <a:gd name="connsiteX130" fmla="*/ 74088 w 1364418"/>
              <a:gd name="connsiteY130" fmla="*/ 212860 h 6858000"/>
              <a:gd name="connsiteX131" fmla="*/ 65798 w 1364418"/>
              <a:gd name="connsiteY131" fmla="*/ 144983 h 6858000"/>
              <a:gd name="connsiteX132" fmla="*/ 78082 w 1364418"/>
              <a:gd name="connsiteY132" fmla="*/ 55288 h 6858000"/>
              <a:gd name="connsiteX133" fmla="*/ 37636 w 1364418"/>
              <a:gd name="connsiteY133"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317792 w 1364418"/>
              <a:gd name="connsiteY10" fmla="*/ 6324679 h 6858000"/>
              <a:gd name="connsiteX11" fmla="*/ 278227 w 1364418"/>
              <a:gd name="connsiteY11" fmla="*/ 6280046 h 6858000"/>
              <a:gd name="connsiteX12" fmla="*/ 288000 w 1364418"/>
              <a:gd name="connsiteY12" fmla="*/ 6252834 h 6858000"/>
              <a:gd name="connsiteX13" fmla="*/ 265992 w 1364418"/>
              <a:gd name="connsiteY13" fmla="*/ 6202459 h 6858000"/>
              <a:gd name="connsiteX14" fmla="*/ 264790 w 1364418"/>
              <a:gd name="connsiteY14" fmla="*/ 6153037 h 6858000"/>
              <a:gd name="connsiteX15" fmla="*/ 280205 w 1364418"/>
              <a:gd name="connsiteY15" fmla="*/ 6078132 h 6858000"/>
              <a:gd name="connsiteX16" fmla="*/ 267592 w 1364418"/>
              <a:gd name="connsiteY16" fmla="*/ 6028119 h 6858000"/>
              <a:gd name="connsiteX17" fmla="*/ 252821 w 1364418"/>
              <a:gd name="connsiteY17" fmla="*/ 5926735 h 6858000"/>
              <a:gd name="connsiteX18" fmla="*/ 302333 w 1364418"/>
              <a:gd name="connsiteY18" fmla="*/ 5712857 h 6858000"/>
              <a:gd name="connsiteX19" fmla="*/ 332131 w 1364418"/>
              <a:gd name="connsiteY19" fmla="*/ 5660491 h 6858000"/>
              <a:gd name="connsiteX20" fmla="*/ 341254 w 1364418"/>
              <a:gd name="connsiteY20" fmla="*/ 5563435 h 6858000"/>
              <a:gd name="connsiteX21" fmla="*/ 368130 w 1364418"/>
              <a:gd name="connsiteY21" fmla="*/ 5437125 h 6858000"/>
              <a:gd name="connsiteX22" fmla="*/ 381698 w 1364418"/>
              <a:gd name="connsiteY22" fmla="*/ 5396260 h 6858000"/>
              <a:gd name="connsiteX23" fmla="*/ 397679 w 1364418"/>
              <a:gd name="connsiteY23" fmla="*/ 5330009 h 6858000"/>
              <a:gd name="connsiteX24" fmla="*/ 431172 w 1364418"/>
              <a:gd name="connsiteY24" fmla="*/ 5273739 h 6858000"/>
              <a:gd name="connsiteX25" fmla="*/ 440771 w 1364418"/>
              <a:gd name="connsiteY25" fmla="*/ 5241779 h 6858000"/>
              <a:gd name="connsiteX26" fmla="*/ 451997 w 1364418"/>
              <a:gd name="connsiteY26" fmla="*/ 5225268 h 6858000"/>
              <a:gd name="connsiteX27" fmla="*/ 453017 w 1364418"/>
              <a:gd name="connsiteY27" fmla="*/ 5217684 h 6858000"/>
              <a:gd name="connsiteX28" fmla="*/ 460358 w 1364418"/>
              <a:gd name="connsiteY28" fmla="*/ 5193377 h 6858000"/>
              <a:gd name="connsiteX29" fmla="*/ 463661 w 1364418"/>
              <a:gd name="connsiteY29" fmla="*/ 5179288 h 6858000"/>
              <a:gd name="connsiteX30" fmla="*/ 464645 w 1364418"/>
              <a:gd name="connsiteY30" fmla="*/ 5173621 h 6858000"/>
              <a:gd name="connsiteX31" fmla="*/ 460279 w 1364418"/>
              <a:gd name="connsiteY31" fmla="*/ 5159961 h 6858000"/>
              <a:gd name="connsiteX32" fmla="*/ 466956 w 1364418"/>
              <a:gd name="connsiteY32" fmla="*/ 5144295 h 6858000"/>
              <a:gd name="connsiteX33" fmla="*/ 463889 w 1364418"/>
              <a:gd name="connsiteY33" fmla="*/ 5125185 h 6858000"/>
              <a:gd name="connsiteX34" fmla="*/ 470719 w 1364418"/>
              <a:gd name="connsiteY34" fmla="*/ 5121884 h 6858000"/>
              <a:gd name="connsiteX35" fmla="*/ 477755 w 1364418"/>
              <a:gd name="connsiteY35" fmla="*/ 5067850 h 6858000"/>
              <a:gd name="connsiteX36" fmla="*/ 480486 w 1364418"/>
              <a:gd name="connsiteY36" fmla="*/ 5060861 h 6858000"/>
              <a:gd name="connsiteX37" fmla="*/ 477190 w 1364418"/>
              <a:gd name="connsiteY37" fmla="*/ 5034192 h 6858000"/>
              <a:gd name="connsiteX38" fmla="*/ 478744 w 1364418"/>
              <a:gd name="connsiteY38" fmla="*/ 4993030 h 6858000"/>
              <a:gd name="connsiteX39" fmla="*/ 485653 w 1364418"/>
              <a:gd name="connsiteY39" fmla="*/ 4946844 h 6858000"/>
              <a:gd name="connsiteX40" fmla="*/ 481509 w 1364418"/>
              <a:gd name="connsiteY40" fmla="*/ 4932692 h 6858000"/>
              <a:gd name="connsiteX41" fmla="*/ 496912 w 1364418"/>
              <a:gd name="connsiteY41" fmla="*/ 4858827 h 6858000"/>
              <a:gd name="connsiteX42" fmla="*/ 502815 w 1364418"/>
              <a:gd name="connsiteY42" fmla="*/ 4821170 h 6858000"/>
              <a:gd name="connsiteX43" fmla="*/ 507548 w 1364418"/>
              <a:gd name="connsiteY43" fmla="*/ 4780965 h 6858000"/>
              <a:gd name="connsiteX44" fmla="*/ 508841 w 1364418"/>
              <a:gd name="connsiteY44" fmla="*/ 4750867 h 6858000"/>
              <a:gd name="connsiteX45" fmla="*/ 506648 w 1364418"/>
              <a:gd name="connsiteY45" fmla="*/ 4690749 h 6858000"/>
              <a:gd name="connsiteX46" fmla="*/ 502128 w 1364418"/>
              <a:gd name="connsiteY46" fmla="*/ 4584173 h 6858000"/>
              <a:gd name="connsiteX47" fmla="*/ 497211 w 1364418"/>
              <a:gd name="connsiteY47" fmla="*/ 4444346 h 6858000"/>
              <a:gd name="connsiteX48" fmla="*/ 493776 w 1364418"/>
              <a:gd name="connsiteY48" fmla="*/ 4375228 h 6858000"/>
              <a:gd name="connsiteX49" fmla="*/ 474429 w 1364418"/>
              <a:gd name="connsiteY49" fmla="*/ 4214165 h 6858000"/>
              <a:gd name="connsiteX50" fmla="*/ 478502 w 1364418"/>
              <a:gd name="connsiteY50" fmla="*/ 4090296 h 6858000"/>
              <a:gd name="connsiteX51" fmla="*/ 463758 w 1364418"/>
              <a:gd name="connsiteY51" fmla="*/ 4033999 h 6858000"/>
              <a:gd name="connsiteX52" fmla="*/ 464907 w 1364418"/>
              <a:gd name="connsiteY52" fmla="*/ 4031933 h 6858000"/>
              <a:gd name="connsiteX53" fmla="*/ 463483 w 1364418"/>
              <a:gd name="connsiteY53" fmla="*/ 4013953 h 6858000"/>
              <a:gd name="connsiteX54" fmla="*/ 449778 w 1364418"/>
              <a:gd name="connsiteY54" fmla="*/ 3974753 h 6858000"/>
              <a:gd name="connsiteX55" fmla="*/ 451376 w 1364418"/>
              <a:gd name="connsiteY55" fmla="*/ 3969950 h 6858000"/>
              <a:gd name="connsiteX56" fmla="*/ 444798 w 1364418"/>
              <a:gd name="connsiteY56" fmla="*/ 3933779 h 6858000"/>
              <a:gd name="connsiteX57" fmla="*/ 446129 w 1364418"/>
              <a:gd name="connsiteY57" fmla="*/ 3933093 h 6858000"/>
              <a:gd name="connsiteX58" fmla="*/ 450483 w 1364418"/>
              <a:gd name="connsiteY58" fmla="*/ 3922082 h 6858000"/>
              <a:gd name="connsiteX59" fmla="*/ 455561 w 1364418"/>
              <a:gd name="connsiteY59" fmla="*/ 3901461 h 6858000"/>
              <a:gd name="connsiteX60" fmla="*/ 478155 w 1364418"/>
              <a:gd name="connsiteY60" fmla="*/ 3813873 h 6858000"/>
              <a:gd name="connsiteX61" fmla="*/ 477580 w 1364418"/>
              <a:gd name="connsiteY61" fmla="*/ 3806161 h 6858000"/>
              <a:gd name="connsiteX62" fmla="*/ 477887 w 1364418"/>
              <a:gd name="connsiteY62" fmla="*/ 3805957 h 6858000"/>
              <a:gd name="connsiteX63" fmla="*/ 477914 w 1364418"/>
              <a:gd name="connsiteY63" fmla="*/ 3797724 h 6858000"/>
              <a:gd name="connsiteX64" fmla="*/ 476529 w 1364418"/>
              <a:gd name="connsiteY64" fmla="*/ 3792098 h 6858000"/>
              <a:gd name="connsiteX65" fmla="*/ 475413 w 1364418"/>
              <a:gd name="connsiteY65" fmla="*/ 3777135 h 6858000"/>
              <a:gd name="connsiteX66" fmla="*/ 477146 w 1364418"/>
              <a:gd name="connsiteY66" fmla="*/ 3771656 h 6858000"/>
              <a:gd name="connsiteX67" fmla="*/ 480889 w 1364418"/>
              <a:gd name="connsiteY67" fmla="*/ 3769007 h 6858000"/>
              <a:gd name="connsiteX68" fmla="*/ 480355 w 1364418"/>
              <a:gd name="connsiteY68" fmla="*/ 3767709 h 6858000"/>
              <a:gd name="connsiteX69" fmla="*/ 489051 w 1364418"/>
              <a:gd name="connsiteY69" fmla="*/ 3738082 h 6858000"/>
              <a:gd name="connsiteX70" fmla="*/ 496397 w 1364418"/>
              <a:gd name="connsiteY70" fmla="*/ 3673397 h 6858000"/>
              <a:gd name="connsiteX71" fmla="*/ 495693 w 1364418"/>
              <a:gd name="connsiteY71" fmla="*/ 3637109 h 6858000"/>
              <a:gd name="connsiteX72" fmla="*/ 499136 w 1364418"/>
              <a:gd name="connsiteY72" fmla="*/ 3536883 h 6858000"/>
              <a:gd name="connsiteX73" fmla="*/ 506674 w 1364418"/>
              <a:gd name="connsiteY73" fmla="*/ 3435652 h 6858000"/>
              <a:gd name="connsiteX74" fmla="*/ 508345 w 1364418"/>
              <a:gd name="connsiteY74" fmla="*/ 3307769 h 6858000"/>
              <a:gd name="connsiteX75" fmla="*/ 525908 w 1364418"/>
              <a:gd name="connsiteY75" fmla="*/ 3250522 h 6858000"/>
              <a:gd name="connsiteX76" fmla="*/ 526333 w 1364418"/>
              <a:gd name="connsiteY76" fmla="*/ 3229163 h 6858000"/>
              <a:gd name="connsiteX77" fmla="*/ 528156 w 1364418"/>
              <a:gd name="connsiteY77" fmla="*/ 3217217 h 6858000"/>
              <a:gd name="connsiteX78" fmla="*/ 514991 w 1364418"/>
              <a:gd name="connsiteY78" fmla="*/ 3183755 h 6858000"/>
              <a:gd name="connsiteX79" fmla="*/ 515492 w 1364418"/>
              <a:gd name="connsiteY79" fmla="*/ 3178642 h 6858000"/>
              <a:gd name="connsiteX80" fmla="*/ 503092 w 1364418"/>
              <a:gd name="connsiteY80" fmla="*/ 3158586 h 6858000"/>
              <a:gd name="connsiteX81" fmla="*/ 488277 w 1364418"/>
              <a:gd name="connsiteY81" fmla="*/ 3129034 h 6858000"/>
              <a:gd name="connsiteX82" fmla="*/ 488942 w 1364418"/>
              <a:gd name="connsiteY82" fmla="*/ 3126682 h 6858000"/>
              <a:gd name="connsiteX83" fmla="*/ 479810 w 1364418"/>
              <a:gd name="connsiteY83" fmla="*/ 3114519 h 6858000"/>
              <a:gd name="connsiteX84" fmla="*/ 466419 w 1364418"/>
              <a:gd name="connsiteY84" fmla="*/ 3106272 h 6858000"/>
              <a:gd name="connsiteX85" fmla="*/ 439149 w 1364418"/>
              <a:gd name="connsiteY85" fmla="*/ 2958185 h 6858000"/>
              <a:gd name="connsiteX86" fmla="*/ 381763 w 1364418"/>
              <a:gd name="connsiteY86" fmla="*/ 2762989 h 6858000"/>
              <a:gd name="connsiteX87" fmla="*/ 330681 w 1364418"/>
              <a:gd name="connsiteY87" fmla="*/ 2554718 h 6858000"/>
              <a:gd name="connsiteX88" fmla="*/ 310775 w 1364418"/>
              <a:gd name="connsiteY88" fmla="*/ 2485734 h 6858000"/>
              <a:gd name="connsiteX89" fmla="*/ 301498 w 1364418"/>
              <a:gd name="connsiteY89" fmla="*/ 2447068 h 6858000"/>
              <a:gd name="connsiteX90" fmla="*/ 288459 w 1364418"/>
              <a:gd name="connsiteY90" fmla="*/ 2425819 h 6858000"/>
              <a:gd name="connsiteX91" fmla="*/ 294458 w 1364418"/>
              <a:gd name="connsiteY91" fmla="*/ 2402874 h 6858000"/>
              <a:gd name="connsiteX92" fmla="*/ 297070 w 1364418"/>
              <a:gd name="connsiteY92" fmla="*/ 2381443 h 6858000"/>
              <a:gd name="connsiteX93" fmla="*/ 273399 w 1364418"/>
              <a:gd name="connsiteY93" fmla="*/ 2261920 h 6858000"/>
              <a:gd name="connsiteX94" fmla="*/ 263286 w 1364418"/>
              <a:gd name="connsiteY94" fmla="*/ 2195378 h 6858000"/>
              <a:gd name="connsiteX95" fmla="*/ 247503 w 1364418"/>
              <a:gd name="connsiteY95" fmla="*/ 2155135 h 6858000"/>
              <a:gd name="connsiteX96" fmla="*/ 244961 w 1364418"/>
              <a:gd name="connsiteY96" fmla="*/ 2118008 h 6858000"/>
              <a:gd name="connsiteX97" fmla="*/ 245954 w 1364418"/>
              <a:gd name="connsiteY97" fmla="*/ 2050531 h 6858000"/>
              <a:gd name="connsiteX98" fmla="*/ 237760 w 1364418"/>
              <a:gd name="connsiteY98" fmla="*/ 1963269 h 6858000"/>
              <a:gd name="connsiteX99" fmla="*/ 218938 w 1364418"/>
              <a:gd name="connsiteY99" fmla="*/ 1906352 h 6858000"/>
              <a:gd name="connsiteX100" fmla="*/ 195495 w 1364418"/>
              <a:gd name="connsiteY100" fmla="*/ 1861531 h 6858000"/>
              <a:gd name="connsiteX101" fmla="*/ 149294 w 1364418"/>
              <a:gd name="connsiteY101" fmla="*/ 1732919 h 6858000"/>
              <a:gd name="connsiteX102" fmla="*/ 121605 w 1364418"/>
              <a:gd name="connsiteY102" fmla="*/ 1663540 h 6858000"/>
              <a:gd name="connsiteX103" fmla="*/ 120731 w 1364418"/>
              <a:gd name="connsiteY103" fmla="*/ 1615777 h 6858000"/>
              <a:gd name="connsiteX104" fmla="*/ 101526 w 1364418"/>
              <a:gd name="connsiteY104" fmla="*/ 1563678 h 6858000"/>
              <a:gd name="connsiteX105" fmla="*/ 114606 w 1364418"/>
              <a:gd name="connsiteY105" fmla="*/ 1519474 h 6858000"/>
              <a:gd name="connsiteX106" fmla="*/ 107348 w 1364418"/>
              <a:gd name="connsiteY106" fmla="*/ 1477995 h 6858000"/>
              <a:gd name="connsiteX107" fmla="*/ 93433 w 1364418"/>
              <a:gd name="connsiteY107" fmla="*/ 1373769 h 6858000"/>
              <a:gd name="connsiteX108" fmla="*/ 101740 w 1364418"/>
              <a:gd name="connsiteY108" fmla="*/ 1307086 h 6858000"/>
              <a:gd name="connsiteX109" fmla="*/ 102928 w 1364418"/>
              <a:gd name="connsiteY109" fmla="*/ 1189033 h 6858000"/>
              <a:gd name="connsiteX110" fmla="*/ 107613 w 1364418"/>
              <a:gd name="connsiteY110" fmla="*/ 1168288 h 6858000"/>
              <a:gd name="connsiteX111" fmla="*/ 99895 w 1364418"/>
              <a:gd name="connsiteY111" fmla="*/ 1142577 h 6858000"/>
              <a:gd name="connsiteX112" fmla="*/ 89201 w 1364418"/>
              <a:gd name="connsiteY112" fmla="*/ 1088484 h 6858000"/>
              <a:gd name="connsiteX113" fmla="*/ 77937 w 1364418"/>
              <a:gd name="connsiteY113" fmla="*/ 1016103 h 6858000"/>
              <a:gd name="connsiteX114" fmla="*/ 79393 w 1364418"/>
              <a:gd name="connsiteY114" fmla="*/ 954054 h 6858000"/>
              <a:gd name="connsiteX115" fmla="*/ 90309 w 1364418"/>
              <a:gd name="connsiteY115" fmla="*/ 921368 h 6858000"/>
              <a:gd name="connsiteX116" fmla="*/ 74258 w 1364418"/>
              <a:gd name="connsiteY116" fmla="*/ 896999 h 6858000"/>
              <a:gd name="connsiteX117" fmla="*/ 43666 w 1364418"/>
              <a:gd name="connsiteY117" fmla="*/ 821517 h 6858000"/>
              <a:gd name="connsiteX118" fmla="*/ 22616 w 1364418"/>
              <a:gd name="connsiteY118" fmla="*/ 751353 h 6858000"/>
              <a:gd name="connsiteX119" fmla="*/ 22174 w 1364418"/>
              <a:gd name="connsiteY119" fmla="*/ 721230 h 6858000"/>
              <a:gd name="connsiteX120" fmla="*/ 7845 w 1364418"/>
              <a:gd name="connsiteY120" fmla="*/ 681659 h 6858000"/>
              <a:gd name="connsiteX121" fmla="*/ 31306 w 1364418"/>
              <a:gd name="connsiteY121" fmla="*/ 619315 h 6858000"/>
              <a:gd name="connsiteX122" fmla="*/ 15184 w 1364418"/>
              <a:gd name="connsiteY122" fmla="*/ 585934 h 6858000"/>
              <a:gd name="connsiteX123" fmla="*/ 22258 w 1364418"/>
              <a:gd name="connsiteY123" fmla="*/ 538948 h 6858000"/>
              <a:gd name="connsiteX124" fmla="*/ 26166 w 1364418"/>
              <a:gd name="connsiteY124" fmla="*/ 525163 h 6858000"/>
              <a:gd name="connsiteX125" fmla="*/ 52290 w 1364418"/>
              <a:gd name="connsiteY125" fmla="*/ 446567 h 6858000"/>
              <a:gd name="connsiteX126" fmla="*/ 51538 w 1364418"/>
              <a:gd name="connsiteY126" fmla="*/ 393828 h 6858000"/>
              <a:gd name="connsiteX127" fmla="*/ 51368 w 1364418"/>
              <a:gd name="connsiteY127" fmla="*/ 353137 h 6858000"/>
              <a:gd name="connsiteX128" fmla="*/ 55970 w 1364418"/>
              <a:gd name="connsiteY128" fmla="*/ 321428 h 6858000"/>
              <a:gd name="connsiteX129" fmla="*/ 57061 w 1364418"/>
              <a:gd name="connsiteY129" fmla="*/ 275771 h 6858000"/>
              <a:gd name="connsiteX130" fmla="*/ 74088 w 1364418"/>
              <a:gd name="connsiteY130" fmla="*/ 212860 h 6858000"/>
              <a:gd name="connsiteX131" fmla="*/ 65798 w 1364418"/>
              <a:gd name="connsiteY131" fmla="*/ 144983 h 6858000"/>
              <a:gd name="connsiteX132" fmla="*/ 78082 w 1364418"/>
              <a:gd name="connsiteY132" fmla="*/ 55288 h 6858000"/>
              <a:gd name="connsiteX133" fmla="*/ 37636 w 1364418"/>
              <a:gd name="connsiteY133" fmla="*/ 0 h 6858000"/>
              <a:gd name="connsiteX0" fmla="*/ 37636 w 1364418"/>
              <a:gd name="connsiteY0" fmla="*/ 0 h 6889521"/>
              <a:gd name="connsiteX1" fmla="*/ 1364418 w 1364418"/>
              <a:gd name="connsiteY1" fmla="*/ 0 h 6889521"/>
              <a:gd name="connsiteX2" fmla="*/ 1364418 w 1364418"/>
              <a:gd name="connsiteY2" fmla="*/ 6858000 h 6889521"/>
              <a:gd name="connsiteX3" fmla="*/ 101112 w 1364418"/>
              <a:gd name="connsiteY3" fmla="*/ 6857735 h 6889521"/>
              <a:gd name="connsiteX4" fmla="*/ 222208 w 1364418"/>
              <a:gd name="connsiteY4" fmla="*/ 6882355 h 6889521"/>
              <a:gd name="connsiteX5" fmla="*/ 209564 w 1364418"/>
              <a:gd name="connsiteY5" fmla="*/ 6777899 h 6889521"/>
              <a:gd name="connsiteX6" fmla="*/ 240339 w 1364418"/>
              <a:gd name="connsiteY6" fmla="*/ 6711686 h 6889521"/>
              <a:gd name="connsiteX7" fmla="*/ 286686 w 1364418"/>
              <a:gd name="connsiteY7" fmla="*/ 6664994 h 6889521"/>
              <a:gd name="connsiteX8" fmla="*/ 339152 w 1364418"/>
              <a:gd name="connsiteY8" fmla="*/ 6471804 h 6889521"/>
              <a:gd name="connsiteX9" fmla="*/ 334570 w 1364418"/>
              <a:gd name="connsiteY9" fmla="*/ 6389835 h 6889521"/>
              <a:gd name="connsiteX10" fmla="*/ 317792 w 1364418"/>
              <a:gd name="connsiteY10" fmla="*/ 6324679 h 6889521"/>
              <a:gd name="connsiteX11" fmla="*/ 278227 w 1364418"/>
              <a:gd name="connsiteY11" fmla="*/ 6280046 h 6889521"/>
              <a:gd name="connsiteX12" fmla="*/ 288000 w 1364418"/>
              <a:gd name="connsiteY12" fmla="*/ 6252834 h 6889521"/>
              <a:gd name="connsiteX13" fmla="*/ 265992 w 1364418"/>
              <a:gd name="connsiteY13" fmla="*/ 6202459 h 6889521"/>
              <a:gd name="connsiteX14" fmla="*/ 264790 w 1364418"/>
              <a:gd name="connsiteY14" fmla="*/ 6153037 h 6889521"/>
              <a:gd name="connsiteX15" fmla="*/ 280205 w 1364418"/>
              <a:gd name="connsiteY15" fmla="*/ 6078132 h 6889521"/>
              <a:gd name="connsiteX16" fmla="*/ 267592 w 1364418"/>
              <a:gd name="connsiteY16" fmla="*/ 6028119 h 6889521"/>
              <a:gd name="connsiteX17" fmla="*/ 252821 w 1364418"/>
              <a:gd name="connsiteY17" fmla="*/ 5926735 h 6889521"/>
              <a:gd name="connsiteX18" fmla="*/ 302333 w 1364418"/>
              <a:gd name="connsiteY18" fmla="*/ 5712857 h 6889521"/>
              <a:gd name="connsiteX19" fmla="*/ 332131 w 1364418"/>
              <a:gd name="connsiteY19" fmla="*/ 5660491 h 6889521"/>
              <a:gd name="connsiteX20" fmla="*/ 341254 w 1364418"/>
              <a:gd name="connsiteY20" fmla="*/ 5563435 h 6889521"/>
              <a:gd name="connsiteX21" fmla="*/ 368130 w 1364418"/>
              <a:gd name="connsiteY21" fmla="*/ 5437125 h 6889521"/>
              <a:gd name="connsiteX22" fmla="*/ 381698 w 1364418"/>
              <a:gd name="connsiteY22" fmla="*/ 5396260 h 6889521"/>
              <a:gd name="connsiteX23" fmla="*/ 397679 w 1364418"/>
              <a:gd name="connsiteY23" fmla="*/ 5330009 h 6889521"/>
              <a:gd name="connsiteX24" fmla="*/ 431172 w 1364418"/>
              <a:gd name="connsiteY24" fmla="*/ 5273739 h 6889521"/>
              <a:gd name="connsiteX25" fmla="*/ 440771 w 1364418"/>
              <a:gd name="connsiteY25" fmla="*/ 5241779 h 6889521"/>
              <a:gd name="connsiteX26" fmla="*/ 451997 w 1364418"/>
              <a:gd name="connsiteY26" fmla="*/ 5225268 h 6889521"/>
              <a:gd name="connsiteX27" fmla="*/ 453017 w 1364418"/>
              <a:gd name="connsiteY27" fmla="*/ 5217684 h 6889521"/>
              <a:gd name="connsiteX28" fmla="*/ 460358 w 1364418"/>
              <a:gd name="connsiteY28" fmla="*/ 5193377 h 6889521"/>
              <a:gd name="connsiteX29" fmla="*/ 463661 w 1364418"/>
              <a:gd name="connsiteY29" fmla="*/ 5179288 h 6889521"/>
              <a:gd name="connsiteX30" fmla="*/ 464645 w 1364418"/>
              <a:gd name="connsiteY30" fmla="*/ 5173621 h 6889521"/>
              <a:gd name="connsiteX31" fmla="*/ 460279 w 1364418"/>
              <a:gd name="connsiteY31" fmla="*/ 5159961 h 6889521"/>
              <a:gd name="connsiteX32" fmla="*/ 466956 w 1364418"/>
              <a:gd name="connsiteY32" fmla="*/ 5144295 h 6889521"/>
              <a:gd name="connsiteX33" fmla="*/ 463889 w 1364418"/>
              <a:gd name="connsiteY33" fmla="*/ 5125185 h 6889521"/>
              <a:gd name="connsiteX34" fmla="*/ 470719 w 1364418"/>
              <a:gd name="connsiteY34" fmla="*/ 5121884 h 6889521"/>
              <a:gd name="connsiteX35" fmla="*/ 477755 w 1364418"/>
              <a:gd name="connsiteY35" fmla="*/ 5067850 h 6889521"/>
              <a:gd name="connsiteX36" fmla="*/ 480486 w 1364418"/>
              <a:gd name="connsiteY36" fmla="*/ 5060861 h 6889521"/>
              <a:gd name="connsiteX37" fmla="*/ 477190 w 1364418"/>
              <a:gd name="connsiteY37" fmla="*/ 5034192 h 6889521"/>
              <a:gd name="connsiteX38" fmla="*/ 478744 w 1364418"/>
              <a:gd name="connsiteY38" fmla="*/ 4993030 h 6889521"/>
              <a:gd name="connsiteX39" fmla="*/ 485653 w 1364418"/>
              <a:gd name="connsiteY39" fmla="*/ 4946844 h 6889521"/>
              <a:gd name="connsiteX40" fmla="*/ 481509 w 1364418"/>
              <a:gd name="connsiteY40" fmla="*/ 4932692 h 6889521"/>
              <a:gd name="connsiteX41" fmla="*/ 496912 w 1364418"/>
              <a:gd name="connsiteY41" fmla="*/ 4858827 h 6889521"/>
              <a:gd name="connsiteX42" fmla="*/ 502815 w 1364418"/>
              <a:gd name="connsiteY42" fmla="*/ 4821170 h 6889521"/>
              <a:gd name="connsiteX43" fmla="*/ 507548 w 1364418"/>
              <a:gd name="connsiteY43" fmla="*/ 4780965 h 6889521"/>
              <a:gd name="connsiteX44" fmla="*/ 508841 w 1364418"/>
              <a:gd name="connsiteY44" fmla="*/ 4750867 h 6889521"/>
              <a:gd name="connsiteX45" fmla="*/ 506648 w 1364418"/>
              <a:gd name="connsiteY45" fmla="*/ 4690749 h 6889521"/>
              <a:gd name="connsiteX46" fmla="*/ 502128 w 1364418"/>
              <a:gd name="connsiteY46" fmla="*/ 4584173 h 6889521"/>
              <a:gd name="connsiteX47" fmla="*/ 497211 w 1364418"/>
              <a:gd name="connsiteY47" fmla="*/ 4444346 h 6889521"/>
              <a:gd name="connsiteX48" fmla="*/ 493776 w 1364418"/>
              <a:gd name="connsiteY48" fmla="*/ 4375228 h 6889521"/>
              <a:gd name="connsiteX49" fmla="*/ 474429 w 1364418"/>
              <a:gd name="connsiteY49" fmla="*/ 4214165 h 6889521"/>
              <a:gd name="connsiteX50" fmla="*/ 478502 w 1364418"/>
              <a:gd name="connsiteY50" fmla="*/ 4090296 h 6889521"/>
              <a:gd name="connsiteX51" fmla="*/ 463758 w 1364418"/>
              <a:gd name="connsiteY51" fmla="*/ 4033999 h 6889521"/>
              <a:gd name="connsiteX52" fmla="*/ 464907 w 1364418"/>
              <a:gd name="connsiteY52" fmla="*/ 4031933 h 6889521"/>
              <a:gd name="connsiteX53" fmla="*/ 463483 w 1364418"/>
              <a:gd name="connsiteY53" fmla="*/ 4013953 h 6889521"/>
              <a:gd name="connsiteX54" fmla="*/ 449778 w 1364418"/>
              <a:gd name="connsiteY54" fmla="*/ 3974753 h 6889521"/>
              <a:gd name="connsiteX55" fmla="*/ 451376 w 1364418"/>
              <a:gd name="connsiteY55" fmla="*/ 3969950 h 6889521"/>
              <a:gd name="connsiteX56" fmla="*/ 444798 w 1364418"/>
              <a:gd name="connsiteY56" fmla="*/ 3933779 h 6889521"/>
              <a:gd name="connsiteX57" fmla="*/ 446129 w 1364418"/>
              <a:gd name="connsiteY57" fmla="*/ 3933093 h 6889521"/>
              <a:gd name="connsiteX58" fmla="*/ 450483 w 1364418"/>
              <a:gd name="connsiteY58" fmla="*/ 3922082 h 6889521"/>
              <a:gd name="connsiteX59" fmla="*/ 455561 w 1364418"/>
              <a:gd name="connsiteY59" fmla="*/ 3901461 h 6889521"/>
              <a:gd name="connsiteX60" fmla="*/ 478155 w 1364418"/>
              <a:gd name="connsiteY60" fmla="*/ 3813873 h 6889521"/>
              <a:gd name="connsiteX61" fmla="*/ 477580 w 1364418"/>
              <a:gd name="connsiteY61" fmla="*/ 3806161 h 6889521"/>
              <a:gd name="connsiteX62" fmla="*/ 477887 w 1364418"/>
              <a:gd name="connsiteY62" fmla="*/ 3805957 h 6889521"/>
              <a:gd name="connsiteX63" fmla="*/ 477914 w 1364418"/>
              <a:gd name="connsiteY63" fmla="*/ 3797724 h 6889521"/>
              <a:gd name="connsiteX64" fmla="*/ 476529 w 1364418"/>
              <a:gd name="connsiteY64" fmla="*/ 3792098 h 6889521"/>
              <a:gd name="connsiteX65" fmla="*/ 475413 w 1364418"/>
              <a:gd name="connsiteY65" fmla="*/ 3777135 h 6889521"/>
              <a:gd name="connsiteX66" fmla="*/ 477146 w 1364418"/>
              <a:gd name="connsiteY66" fmla="*/ 3771656 h 6889521"/>
              <a:gd name="connsiteX67" fmla="*/ 480889 w 1364418"/>
              <a:gd name="connsiteY67" fmla="*/ 3769007 h 6889521"/>
              <a:gd name="connsiteX68" fmla="*/ 480355 w 1364418"/>
              <a:gd name="connsiteY68" fmla="*/ 3767709 h 6889521"/>
              <a:gd name="connsiteX69" fmla="*/ 489051 w 1364418"/>
              <a:gd name="connsiteY69" fmla="*/ 3738082 h 6889521"/>
              <a:gd name="connsiteX70" fmla="*/ 496397 w 1364418"/>
              <a:gd name="connsiteY70" fmla="*/ 3673397 h 6889521"/>
              <a:gd name="connsiteX71" fmla="*/ 495693 w 1364418"/>
              <a:gd name="connsiteY71" fmla="*/ 3637109 h 6889521"/>
              <a:gd name="connsiteX72" fmla="*/ 499136 w 1364418"/>
              <a:gd name="connsiteY72" fmla="*/ 3536883 h 6889521"/>
              <a:gd name="connsiteX73" fmla="*/ 506674 w 1364418"/>
              <a:gd name="connsiteY73" fmla="*/ 3435652 h 6889521"/>
              <a:gd name="connsiteX74" fmla="*/ 508345 w 1364418"/>
              <a:gd name="connsiteY74" fmla="*/ 3307769 h 6889521"/>
              <a:gd name="connsiteX75" fmla="*/ 525908 w 1364418"/>
              <a:gd name="connsiteY75" fmla="*/ 3250522 h 6889521"/>
              <a:gd name="connsiteX76" fmla="*/ 526333 w 1364418"/>
              <a:gd name="connsiteY76" fmla="*/ 3229163 h 6889521"/>
              <a:gd name="connsiteX77" fmla="*/ 528156 w 1364418"/>
              <a:gd name="connsiteY77" fmla="*/ 3217217 h 6889521"/>
              <a:gd name="connsiteX78" fmla="*/ 514991 w 1364418"/>
              <a:gd name="connsiteY78" fmla="*/ 3183755 h 6889521"/>
              <a:gd name="connsiteX79" fmla="*/ 515492 w 1364418"/>
              <a:gd name="connsiteY79" fmla="*/ 3178642 h 6889521"/>
              <a:gd name="connsiteX80" fmla="*/ 503092 w 1364418"/>
              <a:gd name="connsiteY80" fmla="*/ 3158586 h 6889521"/>
              <a:gd name="connsiteX81" fmla="*/ 488277 w 1364418"/>
              <a:gd name="connsiteY81" fmla="*/ 3129034 h 6889521"/>
              <a:gd name="connsiteX82" fmla="*/ 488942 w 1364418"/>
              <a:gd name="connsiteY82" fmla="*/ 3126682 h 6889521"/>
              <a:gd name="connsiteX83" fmla="*/ 479810 w 1364418"/>
              <a:gd name="connsiteY83" fmla="*/ 3114519 h 6889521"/>
              <a:gd name="connsiteX84" fmla="*/ 466419 w 1364418"/>
              <a:gd name="connsiteY84" fmla="*/ 3106272 h 6889521"/>
              <a:gd name="connsiteX85" fmla="*/ 439149 w 1364418"/>
              <a:gd name="connsiteY85" fmla="*/ 2958185 h 6889521"/>
              <a:gd name="connsiteX86" fmla="*/ 381763 w 1364418"/>
              <a:gd name="connsiteY86" fmla="*/ 2762989 h 6889521"/>
              <a:gd name="connsiteX87" fmla="*/ 330681 w 1364418"/>
              <a:gd name="connsiteY87" fmla="*/ 2554718 h 6889521"/>
              <a:gd name="connsiteX88" fmla="*/ 310775 w 1364418"/>
              <a:gd name="connsiteY88" fmla="*/ 2485734 h 6889521"/>
              <a:gd name="connsiteX89" fmla="*/ 301498 w 1364418"/>
              <a:gd name="connsiteY89" fmla="*/ 2447068 h 6889521"/>
              <a:gd name="connsiteX90" fmla="*/ 288459 w 1364418"/>
              <a:gd name="connsiteY90" fmla="*/ 2425819 h 6889521"/>
              <a:gd name="connsiteX91" fmla="*/ 294458 w 1364418"/>
              <a:gd name="connsiteY91" fmla="*/ 2402874 h 6889521"/>
              <a:gd name="connsiteX92" fmla="*/ 297070 w 1364418"/>
              <a:gd name="connsiteY92" fmla="*/ 2381443 h 6889521"/>
              <a:gd name="connsiteX93" fmla="*/ 273399 w 1364418"/>
              <a:gd name="connsiteY93" fmla="*/ 2261920 h 6889521"/>
              <a:gd name="connsiteX94" fmla="*/ 263286 w 1364418"/>
              <a:gd name="connsiteY94" fmla="*/ 2195378 h 6889521"/>
              <a:gd name="connsiteX95" fmla="*/ 247503 w 1364418"/>
              <a:gd name="connsiteY95" fmla="*/ 2155135 h 6889521"/>
              <a:gd name="connsiteX96" fmla="*/ 244961 w 1364418"/>
              <a:gd name="connsiteY96" fmla="*/ 2118008 h 6889521"/>
              <a:gd name="connsiteX97" fmla="*/ 245954 w 1364418"/>
              <a:gd name="connsiteY97" fmla="*/ 2050531 h 6889521"/>
              <a:gd name="connsiteX98" fmla="*/ 237760 w 1364418"/>
              <a:gd name="connsiteY98" fmla="*/ 1963269 h 6889521"/>
              <a:gd name="connsiteX99" fmla="*/ 218938 w 1364418"/>
              <a:gd name="connsiteY99" fmla="*/ 1906352 h 6889521"/>
              <a:gd name="connsiteX100" fmla="*/ 195495 w 1364418"/>
              <a:gd name="connsiteY100" fmla="*/ 1861531 h 6889521"/>
              <a:gd name="connsiteX101" fmla="*/ 149294 w 1364418"/>
              <a:gd name="connsiteY101" fmla="*/ 1732919 h 6889521"/>
              <a:gd name="connsiteX102" fmla="*/ 121605 w 1364418"/>
              <a:gd name="connsiteY102" fmla="*/ 1663540 h 6889521"/>
              <a:gd name="connsiteX103" fmla="*/ 120731 w 1364418"/>
              <a:gd name="connsiteY103" fmla="*/ 1615777 h 6889521"/>
              <a:gd name="connsiteX104" fmla="*/ 101526 w 1364418"/>
              <a:gd name="connsiteY104" fmla="*/ 1563678 h 6889521"/>
              <a:gd name="connsiteX105" fmla="*/ 114606 w 1364418"/>
              <a:gd name="connsiteY105" fmla="*/ 1519474 h 6889521"/>
              <a:gd name="connsiteX106" fmla="*/ 107348 w 1364418"/>
              <a:gd name="connsiteY106" fmla="*/ 1477995 h 6889521"/>
              <a:gd name="connsiteX107" fmla="*/ 93433 w 1364418"/>
              <a:gd name="connsiteY107" fmla="*/ 1373769 h 6889521"/>
              <a:gd name="connsiteX108" fmla="*/ 101740 w 1364418"/>
              <a:gd name="connsiteY108" fmla="*/ 1307086 h 6889521"/>
              <a:gd name="connsiteX109" fmla="*/ 102928 w 1364418"/>
              <a:gd name="connsiteY109" fmla="*/ 1189033 h 6889521"/>
              <a:gd name="connsiteX110" fmla="*/ 107613 w 1364418"/>
              <a:gd name="connsiteY110" fmla="*/ 1168288 h 6889521"/>
              <a:gd name="connsiteX111" fmla="*/ 99895 w 1364418"/>
              <a:gd name="connsiteY111" fmla="*/ 1142577 h 6889521"/>
              <a:gd name="connsiteX112" fmla="*/ 89201 w 1364418"/>
              <a:gd name="connsiteY112" fmla="*/ 1088484 h 6889521"/>
              <a:gd name="connsiteX113" fmla="*/ 77937 w 1364418"/>
              <a:gd name="connsiteY113" fmla="*/ 1016103 h 6889521"/>
              <a:gd name="connsiteX114" fmla="*/ 79393 w 1364418"/>
              <a:gd name="connsiteY114" fmla="*/ 954054 h 6889521"/>
              <a:gd name="connsiteX115" fmla="*/ 90309 w 1364418"/>
              <a:gd name="connsiteY115" fmla="*/ 921368 h 6889521"/>
              <a:gd name="connsiteX116" fmla="*/ 74258 w 1364418"/>
              <a:gd name="connsiteY116" fmla="*/ 896999 h 6889521"/>
              <a:gd name="connsiteX117" fmla="*/ 43666 w 1364418"/>
              <a:gd name="connsiteY117" fmla="*/ 821517 h 6889521"/>
              <a:gd name="connsiteX118" fmla="*/ 22616 w 1364418"/>
              <a:gd name="connsiteY118" fmla="*/ 751353 h 6889521"/>
              <a:gd name="connsiteX119" fmla="*/ 22174 w 1364418"/>
              <a:gd name="connsiteY119" fmla="*/ 721230 h 6889521"/>
              <a:gd name="connsiteX120" fmla="*/ 7845 w 1364418"/>
              <a:gd name="connsiteY120" fmla="*/ 681659 h 6889521"/>
              <a:gd name="connsiteX121" fmla="*/ 31306 w 1364418"/>
              <a:gd name="connsiteY121" fmla="*/ 619315 h 6889521"/>
              <a:gd name="connsiteX122" fmla="*/ 15184 w 1364418"/>
              <a:gd name="connsiteY122" fmla="*/ 585934 h 6889521"/>
              <a:gd name="connsiteX123" fmla="*/ 22258 w 1364418"/>
              <a:gd name="connsiteY123" fmla="*/ 538948 h 6889521"/>
              <a:gd name="connsiteX124" fmla="*/ 26166 w 1364418"/>
              <a:gd name="connsiteY124" fmla="*/ 525163 h 6889521"/>
              <a:gd name="connsiteX125" fmla="*/ 52290 w 1364418"/>
              <a:gd name="connsiteY125" fmla="*/ 446567 h 6889521"/>
              <a:gd name="connsiteX126" fmla="*/ 51538 w 1364418"/>
              <a:gd name="connsiteY126" fmla="*/ 393828 h 6889521"/>
              <a:gd name="connsiteX127" fmla="*/ 51368 w 1364418"/>
              <a:gd name="connsiteY127" fmla="*/ 353137 h 6889521"/>
              <a:gd name="connsiteX128" fmla="*/ 55970 w 1364418"/>
              <a:gd name="connsiteY128" fmla="*/ 321428 h 6889521"/>
              <a:gd name="connsiteX129" fmla="*/ 57061 w 1364418"/>
              <a:gd name="connsiteY129" fmla="*/ 275771 h 6889521"/>
              <a:gd name="connsiteX130" fmla="*/ 74088 w 1364418"/>
              <a:gd name="connsiteY130" fmla="*/ 212860 h 6889521"/>
              <a:gd name="connsiteX131" fmla="*/ 65798 w 1364418"/>
              <a:gd name="connsiteY131" fmla="*/ 144983 h 6889521"/>
              <a:gd name="connsiteX132" fmla="*/ 78082 w 1364418"/>
              <a:gd name="connsiteY132" fmla="*/ 55288 h 6889521"/>
              <a:gd name="connsiteX133" fmla="*/ 37636 w 1364418"/>
              <a:gd name="connsiteY133" fmla="*/ 0 h 6889521"/>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20956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0956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0956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3974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39744 w 1364418"/>
              <a:gd name="connsiteY4" fmla="*/ 6777899 h 6858000"/>
              <a:gd name="connsiteX5" fmla="*/ 264484 w 1364418"/>
              <a:gd name="connsiteY5" fmla="*/ 6716710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39744 w 1364418"/>
              <a:gd name="connsiteY4" fmla="*/ 6777899 h 6858000"/>
              <a:gd name="connsiteX5" fmla="*/ 264484 w 1364418"/>
              <a:gd name="connsiteY5" fmla="*/ 6716710 h 6858000"/>
              <a:gd name="connsiteX6" fmla="*/ 280651 w 1364418"/>
              <a:gd name="connsiteY6" fmla="*/ 6639873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81996 w 1364418"/>
              <a:gd name="connsiteY4" fmla="*/ 6792972 h 6858000"/>
              <a:gd name="connsiteX5" fmla="*/ 264484 w 1364418"/>
              <a:gd name="connsiteY5" fmla="*/ 6716710 h 6858000"/>
              <a:gd name="connsiteX6" fmla="*/ 280651 w 1364418"/>
              <a:gd name="connsiteY6" fmla="*/ 6639873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1364418" h="6858000">
                <a:moveTo>
                  <a:pt x="37636" y="0"/>
                </a:moveTo>
                <a:lnTo>
                  <a:pt x="1364418" y="0"/>
                </a:lnTo>
                <a:lnTo>
                  <a:pt x="1364418" y="6858000"/>
                </a:lnTo>
                <a:lnTo>
                  <a:pt x="245974" y="6857735"/>
                </a:lnTo>
                <a:cubicBezTo>
                  <a:pt x="246649" y="6829312"/>
                  <a:pt x="258792" y="6817314"/>
                  <a:pt x="281996" y="6792972"/>
                </a:cubicBezTo>
                <a:cubicBezTo>
                  <a:pt x="288036" y="6763449"/>
                  <a:pt x="261498" y="6738121"/>
                  <a:pt x="264484" y="6716710"/>
                </a:cubicBezTo>
                <a:cubicBezTo>
                  <a:pt x="264597" y="6714739"/>
                  <a:pt x="280538" y="6641844"/>
                  <a:pt x="280651" y="6639873"/>
                </a:cubicBezTo>
                <a:cubicBezTo>
                  <a:pt x="296114" y="6596543"/>
                  <a:pt x="335196" y="6519339"/>
                  <a:pt x="339152" y="6471804"/>
                </a:cubicBezTo>
                <a:lnTo>
                  <a:pt x="334570" y="6389835"/>
                </a:lnTo>
                <a:cubicBezTo>
                  <a:pt x="334613" y="6357588"/>
                  <a:pt x="338883" y="6333072"/>
                  <a:pt x="317792" y="6324679"/>
                </a:cubicBezTo>
                <a:cubicBezTo>
                  <a:pt x="308402" y="6306381"/>
                  <a:pt x="279168" y="6293695"/>
                  <a:pt x="278227" y="6280046"/>
                </a:cubicBezTo>
                <a:cubicBezTo>
                  <a:pt x="281050" y="6269969"/>
                  <a:pt x="290039" y="6265765"/>
                  <a:pt x="288000" y="6252834"/>
                </a:cubicBezTo>
                <a:lnTo>
                  <a:pt x="265992" y="6202459"/>
                </a:lnTo>
                <a:cubicBezTo>
                  <a:pt x="264772" y="6196814"/>
                  <a:pt x="268092" y="6158095"/>
                  <a:pt x="264790" y="6153037"/>
                </a:cubicBezTo>
                <a:cubicBezTo>
                  <a:pt x="302335" y="6114354"/>
                  <a:pt x="260378" y="6128837"/>
                  <a:pt x="280205" y="6078132"/>
                </a:cubicBezTo>
                <a:cubicBezTo>
                  <a:pt x="283657" y="6049622"/>
                  <a:pt x="275724" y="6059673"/>
                  <a:pt x="267592" y="6028119"/>
                </a:cubicBezTo>
                <a:cubicBezTo>
                  <a:pt x="277113" y="5988572"/>
                  <a:pt x="234727" y="5976018"/>
                  <a:pt x="252821" y="5926735"/>
                </a:cubicBezTo>
                <a:cubicBezTo>
                  <a:pt x="290324" y="5823532"/>
                  <a:pt x="288016" y="5757776"/>
                  <a:pt x="302333" y="5712857"/>
                </a:cubicBezTo>
                <a:cubicBezTo>
                  <a:pt x="310258" y="5688518"/>
                  <a:pt x="328236" y="5675288"/>
                  <a:pt x="332131" y="5660491"/>
                </a:cubicBezTo>
                <a:cubicBezTo>
                  <a:pt x="345782" y="5622696"/>
                  <a:pt x="344964" y="5595787"/>
                  <a:pt x="341254" y="5563435"/>
                </a:cubicBezTo>
                <a:cubicBezTo>
                  <a:pt x="335745" y="5537661"/>
                  <a:pt x="359171" y="5479228"/>
                  <a:pt x="368130" y="5437125"/>
                </a:cubicBezTo>
                <a:cubicBezTo>
                  <a:pt x="379868" y="5399640"/>
                  <a:pt x="373836" y="5420657"/>
                  <a:pt x="381698" y="5396260"/>
                </a:cubicBezTo>
                <a:cubicBezTo>
                  <a:pt x="395995" y="5391935"/>
                  <a:pt x="389433" y="5350429"/>
                  <a:pt x="397679" y="5330009"/>
                </a:cubicBezTo>
                <a:cubicBezTo>
                  <a:pt x="405925" y="5309589"/>
                  <a:pt x="420210" y="5291626"/>
                  <a:pt x="431172" y="5273739"/>
                </a:cubicBezTo>
                <a:cubicBezTo>
                  <a:pt x="426568" y="5263245"/>
                  <a:pt x="432286" y="5253790"/>
                  <a:pt x="440771" y="5241779"/>
                </a:cubicBezTo>
                <a:lnTo>
                  <a:pt x="451997" y="5225268"/>
                </a:lnTo>
                <a:lnTo>
                  <a:pt x="453017" y="5217684"/>
                </a:lnTo>
                <a:cubicBezTo>
                  <a:pt x="455252" y="5208685"/>
                  <a:pt x="458044" y="5200600"/>
                  <a:pt x="460358" y="5193377"/>
                </a:cubicBezTo>
                <a:lnTo>
                  <a:pt x="463661" y="5179288"/>
                </a:lnTo>
                <a:lnTo>
                  <a:pt x="464645" y="5173621"/>
                </a:lnTo>
                <a:lnTo>
                  <a:pt x="460279" y="5159961"/>
                </a:lnTo>
                <a:lnTo>
                  <a:pt x="466956" y="5144295"/>
                </a:lnTo>
                <a:lnTo>
                  <a:pt x="463889" y="5125185"/>
                </a:lnTo>
                <a:cubicBezTo>
                  <a:pt x="466252" y="5124475"/>
                  <a:pt x="468554" y="5123363"/>
                  <a:pt x="470719" y="5121884"/>
                </a:cubicBezTo>
                <a:lnTo>
                  <a:pt x="477755" y="5067850"/>
                </a:lnTo>
                <a:lnTo>
                  <a:pt x="480486" y="5060861"/>
                </a:lnTo>
                <a:lnTo>
                  <a:pt x="477190" y="5034192"/>
                </a:lnTo>
                <a:cubicBezTo>
                  <a:pt x="476699" y="5019824"/>
                  <a:pt x="477403" y="5006180"/>
                  <a:pt x="478744" y="4993030"/>
                </a:cubicBezTo>
                <a:lnTo>
                  <a:pt x="485653" y="4946844"/>
                </a:lnTo>
                <a:lnTo>
                  <a:pt x="481509" y="4932692"/>
                </a:lnTo>
                <a:cubicBezTo>
                  <a:pt x="481214" y="4911802"/>
                  <a:pt x="495319" y="4880686"/>
                  <a:pt x="496912" y="4858827"/>
                </a:cubicBezTo>
                <a:lnTo>
                  <a:pt x="502815" y="4821170"/>
                </a:lnTo>
                <a:lnTo>
                  <a:pt x="507548" y="4780965"/>
                </a:lnTo>
                <a:lnTo>
                  <a:pt x="508841" y="4750867"/>
                </a:lnTo>
                <a:lnTo>
                  <a:pt x="506648" y="4690749"/>
                </a:lnTo>
                <a:cubicBezTo>
                  <a:pt x="512729" y="4654213"/>
                  <a:pt x="491337" y="4623546"/>
                  <a:pt x="502128" y="4584173"/>
                </a:cubicBezTo>
                <a:cubicBezTo>
                  <a:pt x="488693" y="4519562"/>
                  <a:pt x="492047" y="4501522"/>
                  <a:pt x="497211" y="4444346"/>
                </a:cubicBezTo>
                <a:cubicBezTo>
                  <a:pt x="511033" y="4454946"/>
                  <a:pt x="497584" y="4394050"/>
                  <a:pt x="493776" y="4375228"/>
                </a:cubicBezTo>
                <a:cubicBezTo>
                  <a:pt x="491426" y="4334791"/>
                  <a:pt x="480594" y="4270639"/>
                  <a:pt x="474429" y="4214165"/>
                </a:cubicBezTo>
                <a:cubicBezTo>
                  <a:pt x="465297" y="4170832"/>
                  <a:pt x="480280" y="4120324"/>
                  <a:pt x="478502" y="4090296"/>
                </a:cubicBezTo>
                <a:lnTo>
                  <a:pt x="463758" y="4033999"/>
                </a:lnTo>
                <a:lnTo>
                  <a:pt x="464907" y="4031933"/>
                </a:lnTo>
                <a:cubicBezTo>
                  <a:pt x="467040" y="4022997"/>
                  <a:pt x="465967" y="4017669"/>
                  <a:pt x="463483" y="4013953"/>
                </a:cubicBezTo>
                <a:lnTo>
                  <a:pt x="449778" y="3974753"/>
                </a:lnTo>
                <a:lnTo>
                  <a:pt x="451376" y="3969950"/>
                </a:lnTo>
                <a:lnTo>
                  <a:pt x="444798" y="3933779"/>
                </a:lnTo>
                <a:lnTo>
                  <a:pt x="446129" y="3933093"/>
                </a:lnTo>
                <a:cubicBezTo>
                  <a:pt x="448961" y="3930731"/>
                  <a:pt x="450769" y="3927433"/>
                  <a:pt x="450483" y="3922082"/>
                </a:cubicBezTo>
                <a:cubicBezTo>
                  <a:pt x="471740" y="3927556"/>
                  <a:pt x="458283" y="3917724"/>
                  <a:pt x="455561" y="3901461"/>
                </a:cubicBezTo>
                <a:cubicBezTo>
                  <a:pt x="460173" y="3883426"/>
                  <a:pt x="474485" y="3829756"/>
                  <a:pt x="478155" y="3813873"/>
                </a:cubicBezTo>
                <a:cubicBezTo>
                  <a:pt x="477963" y="3811302"/>
                  <a:pt x="477772" y="3808732"/>
                  <a:pt x="477580" y="3806161"/>
                </a:cubicBezTo>
                <a:lnTo>
                  <a:pt x="477887" y="3805957"/>
                </a:lnTo>
                <a:cubicBezTo>
                  <a:pt x="478443" y="3804175"/>
                  <a:pt x="478509" y="3801600"/>
                  <a:pt x="477914" y="3797724"/>
                </a:cubicBezTo>
                <a:lnTo>
                  <a:pt x="476529" y="3792098"/>
                </a:lnTo>
                <a:lnTo>
                  <a:pt x="475413" y="3777135"/>
                </a:lnTo>
                <a:lnTo>
                  <a:pt x="477146" y="3771656"/>
                </a:lnTo>
                <a:lnTo>
                  <a:pt x="480889" y="3769007"/>
                </a:lnTo>
                <a:lnTo>
                  <a:pt x="480355" y="3767709"/>
                </a:lnTo>
                <a:cubicBezTo>
                  <a:pt x="472854" y="3758603"/>
                  <a:pt x="462858" y="3757457"/>
                  <a:pt x="489051" y="3738082"/>
                </a:cubicBezTo>
                <a:cubicBezTo>
                  <a:pt x="476420" y="3716230"/>
                  <a:pt x="492614" y="3707883"/>
                  <a:pt x="496397" y="3673397"/>
                </a:cubicBezTo>
                <a:cubicBezTo>
                  <a:pt x="485059" y="3661788"/>
                  <a:pt x="488117" y="3649813"/>
                  <a:pt x="495693" y="3637109"/>
                </a:cubicBezTo>
                <a:cubicBezTo>
                  <a:pt x="488827" y="3605834"/>
                  <a:pt x="498565" y="3573837"/>
                  <a:pt x="499136" y="3536883"/>
                </a:cubicBezTo>
                <a:cubicBezTo>
                  <a:pt x="483096" y="3500539"/>
                  <a:pt x="506170" y="3475121"/>
                  <a:pt x="506674" y="3435652"/>
                </a:cubicBezTo>
                <a:cubicBezTo>
                  <a:pt x="508209" y="3397466"/>
                  <a:pt x="505139" y="3338624"/>
                  <a:pt x="508345" y="3307769"/>
                </a:cubicBezTo>
                <a:cubicBezTo>
                  <a:pt x="522826" y="3292381"/>
                  <a:pt x="493343" y="3256540"/>
                  <a:pt x="525908" y="3250522"/>
                </a:cubicBezTo>
                <a:cubicBezTo>
                  <a:pt x="519705" y="3235893"/>
                  <a:pt x="504475" y="3230937"/>
                  <a:pt x="526333" y="3229163"/>
                </a:cubicBezTo>
                <a:cubicBezTo>
                  <a:pt x="524884" y="3224149"/>
                  <a:pt x="525919" y="3220404"/>
                  <a:pt x="528156" y="3217217"/>
                </a:cubicBezTo>
                <a:lnTo>
                  <a:pt x="514991" y="3183755"/>
                </a:lnTo>
                <a:lnTo>
                  <a:pt x="515492" y="3178642"/>
                </a:lnTo>
                <a:lnTo>
                  <a:pt x="503092" y="3158586"/>
                </a:lnTo>
                <a:lnTo>
                  <a:pt x="488277" y="3129034"/>
                </a:lnTo>
                <a:lnTo>
                  <a:pt x="488942" y="3126682"/>
                </a:lnTo>
                <a:lnTo>
                  <a:pt x="479810" y="3114519"/>
                </a:lnTo>
                <a:cubicBezTo>
                  <a:pt x="476044" y="3110886"/>
                  <a:pt x="471657" y="3108020"/>
                  <a:pt x="466419" y="3106272"/>
                </a:cubicBezTo>
                <a:cubicBezTo>
                  <a:pt x="479357" y="3049949"/>
                  <a:pt x="446991" y="3011906"/>
                  <a:pt x="439149" y="2958185"/>
                </a:cubicBezTo>
                <a:cubicBezTo>
                  <a:pt x="423473" y="2895670"/>
                  <a:pt x="402616" y="2832884"/>
                  <a:pt x="381763" y="2762989"/>
                </a:cubicBezTo>
                <a:cubicBezTo>
                  <a:pt x="340504" y="2718141"/>
                  <a:pt x="357875" y="2611979"/>
                  <a:pt x="330681" y="2554718"/>
                </a:cubicBezTo>
                <a:cubicBezTo>
                  <a:pt x="354561" y="2510384"/>
                  <a:pt x="312857" y="2522616"/>
                  <a:pt x="310775" y="2485734"/>
                </a:cubicBezTo>
                <a:cubicBezTo>
                  <a:pt x="283880" y="2505125"/>
                  <a:pt x="334754" y="2437857"/>
                  <a:pt x="301498" y="2447068"/>
                </a:cubicBezTo>
                <a:cubicBezTo>
                  <a:pt x="302171" y="2440064"/>
                  <a:pt x="286502" y="2432988"/>
                  <a:pt x="288459" y="2425819"/>
                </a:cubicBezTo>
                <a:lnTo>
                  <a:pt x="294458" y="2402874"/>
                </a:lnTo>
                <a:lnTo>
                  <a:pt x="297070" y="2381443"/>
                </a:lnTo>
                <a:cubicBezTo>
                  <a:pt x="291389" y="2355877"/>
                  <a:pt x="281925" y="2295004"/>
                  <a:pt x="273399" y="2261920"/>
                </a:cubicBezTo>
                <a:cubicBezTo>
                  <a:pt x="264489" y="2250852"/>
                  <a:pt x="256407" y="2208397"/>
                  <a:pt x="263286" y="2195378"/>
                </a:cubicBezTo>
                <a:cubicBezTo>
                  <a:pt x="262597" y="2185499"/>
                  <a:pt x="238753" y="2164596"/>
                  <a:pt x="247503" y="2155135"/>
                </a:cubicBezTo>
                <a:cubicBezTo>
                  <a:pt x="257474" y="2141929"/>
                  <a:pt x="229406" y="2121310"/>
                  <a:pt x="244961" y="2118008"/>
                </a:cubicBezTo>
                <a:cubicBezTo>
                  <a:pt x="225493" y="2103116"/>
                  <a:pt x="245373" y="2072196"/>
                  <a:pt x="245954" y="2050531"/>
                </a:cubicBezTo>
                <a:cubicBezTo>
                  <a:pt x="228015" y="2040209"/>
                  <a:pt x="246924" y="2004931"/>
                  <a:pt x="237760" y="1963269"/>
                </a:cubicBezTo>
                <a:cubicBezTo>
                  <a:pt x="217314" y="1952304"/>
                  <a:pt x="249162" y="1930958"/>
                  <a:pt x="218938" y="1906352"/>
                </a:cubicBezTo>
                <a:cubicBezTo>
                  <a:pt x="211894" y="1889396"/>
                  <a:pt x="204207" y="1891128"/>
                  <a:pt x="195495" y="1861531"/>
                </a:cubicBezTo>
                <a:cubicBezTo>
                  <a:pt x="152756" y="1820122"/>
                  <a:pt x="167197" y="1775736"/>
                  <a:pt x="149294" y="1732919"/>
                </a:cubicBezTo>
                <a:cubicBezTo>
                  <a:pt x="132272" y="1683226"/>
                  <a:pt x="131129" y="1708347"/>
                  <a:pt x="121605" y="1663540"/>
                </a:cubicBezTo>
                <a:cubicBezTo>
                  <a:pt x="131383" y="1652207"/>
                  <a:pt x="129824" y="1627305"/>
                  <a:pt x="120731" y="1615777"/>
                </a:cubicBezTo>
                <a:cubicBezTo>
                  <a:pt x="113324" y="1591298"/>
                  <a:pt x="125561" y="1582061"/>
                  <a:pt x="101526" y="1563678"/>
                </a:cubicBezTo>
                <a:cubicBezTo>
                  <a:pt x="118336" y="1562186"/>
                  <a:pt x="95368" y="1514217"/>
                  <a:pt x="114606" y="1519474"/>
                </a:cubicBezTo>
                <a:cubicBezTo>
                  <a:pt x="124662" y="1497831"/>
                  <a:pt x="99126" y="1498809"/>
                  <a:pt x="107348" y="1477995"/>
                </a:cubicBezTo>
                <a:cubicBezTo>
                  <a:pt x="102372" y="1450946"/>
                  <a:pt x="98082" y="1395585"/>
                  <a:pt x="93433" y="1373769"/>
                </a:cubicBezTo>
                <a:lnTo>
                  <a:pt x="101740" y="1307086"/>
                </a:lnTo>
                <a:cubicBezTo>
                  <a:pt x="61518" y="1238798"/>
                  <a:pt x="128597" y="1302829"/>
                  <a:pt x="102928" y="1189033"/>
                </a:cubicBezTo>
                <a:cubicBezTo>
                  <a:pt x="96991" y="1183619"/>
                  <a:pt x="100433" y="1168361"/>
                  <a:pt x="107613" y="1168288"/>
                </a:cubicBezTo>
                <a:cubicBezTo>
                  <a:pt x="104521" y="1161401"/>
                  <a:pt x="88898" y="1146763"/>
                  <a:pt x="99895" y="1142577"/>
                </a:cubicBezTo>
                <a:cubicBezTo>
                  <a:pt x="98248" y="1123927"/>
                  <a:pt x="94639" y="1105753"/>
                  <a:pt x="89201" y="1088484"/>
                </a:cubicBezTo>
                <a:lnTo>
                  <a:pt x="77937" y="1016103"/>
                </a:lnTo>
                <a:cubicBezTo>
                  <a:pt x="78422" y="988163"/>
                  <a:pt x="78908" y="981994"/>
                  <a:pt x="79393" y="954054"/>
                </a:cubicBezTo>
                <a:cubicBezTo>
                  <a:pt x="74607" y="950500"/>
                  <a:pt x="84928" y="922140"/>
                  <a:pt x="90309" y="921368"/>
                </a:cubicBezTo>
                <a:cubicBezTo>
                  <a:pt x="87566" y="916400"/>
                  <a:pt x="66268" y="901306"/>
                  <a:pt x="74258" y="896999"/>
                </a:cubicBezTo>
                <a:cubicBezTo>
                  <a:pt x="69492" y="868759"/>
                  <a:pt x="58957" y="842759"/>
                  <a:pt x="43666" y="821517"/>
                </a:cubicBezTo>
                <a:cubicBezTo>
                  <a:pt x="35059" y="797243"/>
                  <a:pt x="27646" y="764612"/>
                  <a:pt x="22616" y="751353"/>
                </a:cubicBezTo>
                <a:cubicBezTo>
                  <a:pt x="22469" y="741312"/>
                  <a:pt x="22321" y="731271"/>
                  <a:pt x="22174" y="721230"/>
                </a:cubicBezTo>
                <a:lnTo>
                  <a:pt x="7845" y="681659"/>
                </a:lnTo>
                <a:cubicBezTo>
                  <a:pt x="-21513" y="678654"/>
                  <a:pt x="41748" y="630810"/>
                  <a:pt x="31306" y="619315"/>
                </a:cubicBezTo>
                <a:cubicBezTo>
                  <a:pt x="37997" y="611016"/>
                  <a:pt x="17724" y="592108"/>
                  <a:pt x="15184" y="585934"/>
                </a:cubicBezTo>
                <a:cubicBezTo>
                  <a:pt x="14724" y="571597"/>
                  <a:pt x="22718" y="553285"/>
                  <a:pt x="22258" y="538948"/>
                </a:cubicBezTo>
                <a:cubicBezTo>
                  <a:pt x="22152" y="531703"/>
                  <a:pt x="26272" y="532408"/>
                  <a:pt x="26166" y="525163"/>
                </a:cubicBezTo>
                <a:cubicBezTo>
                  <a:pt x="28507" y="511668"/>
                  <a:pt x="56166" y="464433"/>
                  <a:pt x="52290" y="446567"/>
                </a:cubicBezTo>
                <a:cubicBezTo>
                  <a:pt x="47300" y="425186"/>
                  <a:pt x="52062" y="408582"/>
                  <a:pt x="51538" y="393828"/>
                </a:cubicBezTo>
                <a:cubicBezTo>
                  <a:pt x="51481" y="380264"/>
                  <a:pt x="51425" y="366701"/>
                  <a:pt x="51368" y="353137"/>
                </a:cubicBezTo>
                <a:cubicBezTo>
                  <a:pt x="50053" y="345863"/>
                  <a:pt x="61696" y="333814"/>
                  <a:pt x="55970" y="321428"/>
                </a:cubicBezTo>
                <a:cubicBezTo>
                  <a:pt x="56334" y="306209"/>
                  <a:pt x="56697" y="290990"/>
                  <a:pt x="57061" y="275771"/>
                </a:cubicBezTo>
                <a:cubicBezTo>
                  <a:pt x="46146" y="254441"/>
                  <a:pt x="87623" y="243671"/>
                  <a:pt x="74088" y="212860"/>
                </a:cubicBezTo>
                <a:cubicBezTo>
                  <a:pt x="92367" y="188146"/>
                  <a:pt x="68261" y="179672"/>
                  <a:pt x="65798" y="144983"/>
                </a:cubicBezTo>
                <a:cubicBezTo>
                  <a:pt x="52661" y="119338"/>
                  <a:pt x="79134" y="90517"/>
                  <a:pt x="78082" y="55288"/>
                </a:cubicBezTo>
                <a:lnTo>
                  <a:pt x="37636" y="0"/>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199805302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E559D998-AB6C-46E1-B394-118E9A1E2D6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B82DEB48-13BB-6A94-EA31-55E5FC4CDBAF}"/>
              </a:ext>
            </a:extLst>
          </p:cNvPr>
          <p:cNvSpPr>
            <a:spLocks noGrp="1"/>
          </p:cNvSpPr>
          <p:nvPr>
            <p:ph type="title"/>
          </p:nvPr>
        </p:nvSpPr>
        <p:spPr>
          <a:xfrm>
            <a:off x="838200" y="96733"/>
            <a:ext cx="10515600" cy="1325563"/>
          </a:xfrm>
          <a:ln w="38100">
            <a:solidFill>
              <a:srgbClr val="FFC000"/>
            </a:solidFill>
          </a:ln>
        </p:spPr>
        <p:txBody>
          <a:bodyPr>
            <a:normAutofit/>
          </a:bodyPr>
          <a:lstStyle/>
          <a:p>
            <a:pPr algn="ctr"/>
            <a:r>
              <a:rPr lang="en-US" sz="4800" b="1">
                <a:cs typeface="Calibri Light"/>
              </a:rPr>
              <a:t>Physical Education</a:t>
            </a:r>
            <a:endParaRPr lang="en-US" sz="4800" b="1"/>
          </a:p>
        </p:txBody>
      </p:sp>
      <p:graphicFrame>
        <p:nvGraphicFramePr>
          <p:cNvPr id="4" name="Content Placeholder 5">
            <a:extLst>
              <a:ext uri="{FF2B5EF4-FFF2-40B4-BE49-F238E27FC236}">
                <a16:creationId xmlns:a16="http://schemas.microsoft.com/office/drawing/2014/main" id="{6DA3016F-68DF-A27E-D036-3FB7E1B8B424}"/>
              </a:ext>
            </a:extLst>
          </p:cNvPr>
          <p:cNvGraphicFramePr>
            <a:graphicFrameLocks noGrp="1"/>
          </p:cNvGraphicFramePr>
          <p:nvPr>
            <p:extLst>
              <p:ext uri="{D42A27DB-BD31-4B8C-83A1-F6EECF244321}">
                <p14:modId xmlns:p14="http://schemas.microsoft.com/office/powerpoint/2010/main" val="3544359101"/>
              </p:ext>
            </p:extLst>
          </p:nvPr>
        </p:nvGraphicFramePr>
        <p:xfrm>
          <a:off x="453735" y="1267805"/>
          <a:ext cx="11560621" cy="550415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3796970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C9A36457-A5F4-4103-A443-02581C0918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DC5FB7E8-B636-40FA-BE8D-48145C0F5C5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4"/>
            <a:ext cx="12192000" cy="2295238"/>
          </a:xfrm>
          <a:custGeom>
            <a:avLst/>
            <a:gdLst>
              <a:gd name="connsiteX0" fmla="*/ 12160143 w 12192000"/>
              <a:gd name="connsiteY0" fmla="*/ 831692 h 2079137"/>
              <a:gd name="connsiteX1" fmla="*/ 12159112 w 12192000"/>
              <a:gd name="connsiteY1" fmla="*/ 833361 h 2079137"/>
              <a:gd name="connsiteX2" fmla="*/ 12158912 w 12192000"/>
              <a:gd name="connsiteY2" fmla="*/ 832430 h 2079137"/>
              <a:gd name="connsiteX3" fmla="*/ 0 w 12192000"/>
              <a:gd name="connsiteY3" fmla="*/ 0 h 2079137"/>
              <a:gd name="connsiteX4" fmla="*/ 12192000 w 12192000"/>
              <a:gd name="connsiteY4" fmla="*/ 0 h 2079137"/>
              <a:gd name="connsiteX5" fmla="*/ 12192000 w 12192000"/>
              <a:gd name="connsiteY5" fmla="*/ 558063 h 2079137"/>
              <a:gd name="connsiteX6" fmla="*/ 12189259 w 12192000"/>
              <a:gd name="connsiteY6" fmla="*/ 810508 h 2079137"/>
              <a:gd name="connsiteX7" fmla="*/ 12170847 w 12192000"/>
              <a:gd name="connsiteY7" fmla="*/ 825280 h 2079137"/>
              <a:gd name="connsiteX8" fmla="*/ 12160143 w 12192000"/>
              <a:gd name="connsiteY8" fmla="*/ 831692 h 2079137"/>
              <a:gd name="connsiteX9" fmla="*/ 12163806 w 12192000"/>
              <a:gd name="connsiteY9" fmla="*/ 825759 h 2079137"/>
              <a:gd name="connsiteX10" fmla="*/ 12056557 w 12192000"/>
              <a:gd name="connsiteY10" fmla="*/ 810176 h 2079137"/>
              <a:gd name="connsiteX11" fmla="*/ 11900316 w 12192000"/>
              <a:gd name="connsiteY11" fmla="*/ 789618 h 2079137"/>
              <a:gd name="connsiteX12" fmla="*/ 11791206 w 12192000"/>
              <a:gd name="connsiteY12" fmla="*/ 824176 h 2079137"/>
              <a:gd name="connsiteX13" fmla="*/ 11659257 w 12192000"/>
              <a:gd name="connsiteY13" fmla="*/ 800841 h 2079137"/>
              <a:gd name="connsiteX14" fmla="*/ 11569789 w 12192000"/>
              <a:gd name="connsiteY14" fmla="*/ 797135 h 2079137"/>
              <a:gd name="connsiteX15" fmla="*/ 11367885 w 12192000"/>
              <a:gd name="connsiteY15" fmla="*/ 791985 h 2079137"/>
              <a:gd name="connsiteX16" fmla="*/ 11174663 w 12192000"/>
              <a:gd name="connsiteY16" fmla="*/ 788721 h 2079137"/>
              <a:gd name="connsiteX17" fmla="*/ 11068220 w 12192000"/>
              <a:gd name="connsiteY17" fmla="*/ 786994 h 2079137"/>
              <a:gd name="connsiteX18" fmla="*/ 10893266 w 12192000"/>
              <a:gd name="connsiteY18" fmla="*/ 794013 h 2079137"/>
              <a:gd name="connsiteX19" fmla="*/ 10844025 w 12192000"/>
              <a:gd name="connsiteY19" fmla="*/ 789857 h 2079137"/>
              <a:gd name="connsiteX20" fmla="*/ 10814353 w 12192000"/>
              <a:gd name="connsiteY20" fmla="*/ 789010 h 2079137"/>
              <a:gd name="connsiteX21" fmla="*/ 10748393 w 12192000"/>
              <a:gd name="connsiteY21" fmla="*/ 806738 h 2079137"/>
              <a:gd name="connsiteX22" fmla="*/ 10468256 w 12192000"/>
              <a:gd name="connsiteY22" fmla="*/ 778733 h 2079137"/>
              <a:gd name="connsiteX23" fmla="*/ 10256131 w 12192000"/>
              <a:gd name="connsiteY23" fmla="*/ 788332 h 2079137"/>
              <a:gd name="connsiteX24" fmla="*/ 10177442 w 12192000"/>
              <a:gd name="connsiteY24" fmla="*/ 777371 h 2079137"/>
              <a:gd name="connsiteX25" fmla="*/ 10006086 w 12192000"/>
              <a:gd name="connsiteY25" fmla="*/ 792651 h 2079137"/>
              <a:gd name="connsiteX26" fmla="*/ 9952382 w 12192000"/>
              <a:gd name="connsiteY26" fmla="*/ 815411 h 2079137"/>
              <a:gd name="connsiteX27" fmla="*/ 9926457 w 12192000"/>
              <a:gd name="connsiteY27" fmla="*/ 827295 h 2079137"/>
              <a:gd name="connsiteX28" fmla="*/ 9843405 w 12192000"/>
              <a:gd name="connsiteY28" fmla="*/ 867046 h 2079137"/>
              <a:gd name="connsiteX29" fmla="*/ 9830866 w 12192000"/>
              <a:gd name="connsiteY29" fmla="*/ 875047 h 2079137"/>
              <a:gd name="connsiteX30" fmla="*/ 9801807 w 12192000"/>
              <a:gd name="connsiteY30" fmla="*/ 872272 h 2079137"/>
              <a:gd name="connsiteX31" fmla="*/ 9785653 w 12192000"/>
              <a:gd name="connsiteY31" fmla="*/ 861743 h 2079137"/>
              <a:gd name="connsiteX32" fmla="*/ 9781177 w 12192000"/>
              <a:gd name="connsiteY32" fmla="*/ 864820 h 2079137"/>
              <a:gd name="connsiteX33" fmla="*/ 9768640 w 12192000"/>
              <a:gd name="connsiteY33" fmla="*/ 869379 h 2079137"/>
              <a:gd name="connsiteX34" fmla="*/ 9712211 w 12192000"/>
              <a:gd name="connsiteY34" fmla="*/ 900283 h 2079137"/>
              <a:gd name="connsiteX35" fmla="*/ 9689465 w 12192000"/>
              <a:gd name="connsiteY35" fmla="*/ 899268 h 2079137"/>
              <a:gd name="connsiteX36" fmla="*/ 9600339 w 12192000"/>
              <a:gd name="connsiteY36" fmla="*/ 922112 h 2079137"/>
              <a:gd name="connsiteX37" fmla="*/ 9582850 w 12192000"/>
              <a:gd name="connsiteY37" fmla="*/ 925510 h 2079137"/>
              <a:gd name="connsiteX38" fmla="*/ 9549638 w 12192000"/>
              <a:gd name="connsiteY38" fmla="*/ 940845 h 2079137"/>
              <a:gd name="connsiteX39" fmla="*/ 9539471 w 12192000"/>
              <a:gd name="connsiteY39" fmla="*/ 941799 h 2079137"/>
              <a:gd name="connsiteX40" fmla="*/ 9505592 w 12192000"/>
              <a:gd name="connsiteY40" fmla="*/ 955533 h 2079137"/>
              <a:gd name="connsiteX41" fmla="*/ 9432569 w 12192000"/>
              <a:gd name="connsiteY41" fmla="*/ 985377 h 2079137"/>
              <a:gd name="connsiteX42" fmla="*/ 9414216 w 12192000"/>
              <a:gd name="connsiteY42" fmla="*/ 992655 h 2079137"/>
              <a:gd name="connsiteX43" fmla="*/ 9397106 w 12192000"/>
              <a:gd name="connsiteY43" fmla="*/ 992980 h 2079137"/>
              <a:gd name="connsiteX44" fmla="*/ 9305108 w 12192000"/>
              <a:gd name="connsiteY44" fmla="*/ 1007767 h 2079137"/>
              <a:gd name="connsiteX45" fmla="*/ 9282434 w 12192000"/>
              <a:gd name="connsiteY45" fmla="*/ 1007523 h 2079137"/>
              <a:gd name="connsiteX46" fmla="*/ 9271941 w 12192000"/>
              <a:gd name="connsiteY46" fmla="*/ 1002839 h 2079137"/>
              <a:gd name="connsiteX47" fmla="*/ 9238227 w 12192000"/>
              <a:gd name="connsiteY47" fmla="*/ 1017668 h 2079137"/>
              <a:gd name="connsiteX48" fmla="*/ 9184265 w 12192000"/>
              <a:gd name="connsiteY48" fmla="*/ 1031275 h 2079137"/>
              <a:gd name="connsiteX49" fmla="*/ 9159000 w 12192000"/>
              <a:gd name="connsiteY49" fmla="*/ 1039569 h 2079137"/>
              <a:gd name="connsiteX50" fmla="*/ 9137031 w 12192000"/>
              <a:gd name="connsiteY50" fmla="*/ 1038699 h 2079137"/>
              <a:gd name="connsiteX51" fmla="*/ 9015702 w 12192000"/>
              <a:gd name="connsiteY51" fmla="*/ 1051400 h 2079137"/>
              <a:gd name="connsiteX52" fmla="*/ 8971403 w 12192000"/>
              <a:gd name="connsiteY52" fmla="*/ 1040542 h 2079137"/>
              <a:gd name="connsiteX53" fmla="*/ 8961826 w 12192000"/>
              <a:gd name="connsiteY53" fmla="*/ 1045364 h 2079137"/>
              <a:gd name="connsiteX54" fmla="*/ 8888623 w 12192000"/>
              <a:gd name="connsiteY54" fmla="*/ 1053908 h 2079137"/>
              <a:gd name="connsiteX55" fmla="*/ 8841066 w 12192000"/>
              <a:gd name="connsiteY55" fmla="*/ 1060421 h 2079137"/>
              <a:gd name="connsiteX56" fmla="*/ 8752342 w 12192000"/>
              <a:gd name="connsiteY56" fmla="*/ 1080646 h 2079137"/>
              <a:gd name="connsiteX57" fmla="*/ 8699139 w 12192000"/>
              <a:gd name="connsiteY57" fmla="*/ 1087885 h 2079137"/>
              <a:gd name="connsiteX58" fmla="*/ 8667273 w 12192000"/>
              <a:gd name="connsiteY58" fmla="*/ 1092062 h 2079137"/>
              <a:gd name="connsiteX59" fmla="*/ 8586064 w 12192000"/>
              <a:gd name="connsiteY59" fmla="*/ 1114603 h 2079137"/>
              <a:gd name="connsiteX60" fmla="*/ 8460312 w 12192000"/>
              <a:gd name="connsiteY60" fmla="*/ 1179878 h 2079137"/>
              <a:gd name="connsiteX61" fmla="*/ 8419023 w 12192000"/>
              <a:gd name="connsiteY61" fmla="*/ 1191748 h 2079137"/>
              <a:gd name="connsiteX62" fmla="*/ 8410939 w 12192000"/>
              <a:gd name="connsiteY62" fmla="*/ 1189696 h 2079137"/>
              <a:gd name="connsiteX63" fmla="*/ 8362040 w 12192000"/>
              <a:gd name="connsiteY63" fmla="*/ 1220820 h 2079137"/>
              <a:gd name="connsiteX64" fmla="*/ 8273677 w 12192000"/>
              <a:gd name="connsiteY64" fmla="*/ 1236495 h 2079137"/>
              <a:gd name="connsiteX65" fmla="*/ 8204283 w 12192000"/>
              <a:gd name="connsiteY65" fmla="*/ 1243537 h 2079137"/>
              <a:gd name="connsiteX66" fmla="*/ 8166550 w 12192000"/>
              <a:gd name="connsiteY66" fmla="*/ 1249551 h 2079137"/>
              <a:gd name="connsiteX67" fmla="*/ 8137785 w 12192000"/>
              <a:gd name="connsiteY67" fmla="*/ 1251636 h 2079137"/>
              <a:gd name="connsiteX68" fmla="*/ 8071596 w 12192000"/>
              <a:gd name="connsiteY68" fmla="*/ 1269274 h 2079137"/>
              <a:gd name="connsiteX69" fmla="*/ 7964816 w 12192000"/>
              <a:gd name="connsiteY69" fmla="*/ 1303668 h 2079137"/>
              <a:gd name="connsiteX70" fmla="*/ 7941495 w 12192000"/>
              <a:gd name="connsiteY70" fmla="*/ 1309821 h 2079137"/>
              <a:gd name="connsiteX71" fmla="*/ 7919123 w 12192000"/>
              <a:gd name="connsiteY71" fmla="*/ 1310466 h 2079137"/>
              <a:gd name="connsiteX72" fmla="*/ 7911902 w 12192000"/>
              <a:gd name="connsiteY72" fmla="*/ 1306569 h 2079137"/>
              <a:gd name="connsiteX73" fmla="*/ 7898703 w 12192000"/>
              <a:gd name="connsiteY73" fmla="*/ 1309208 h 2079137"/>
              <a:gd name="connsiteX74" fmla="*/ 7894703 w 12192000"/>
              <a:gd name="connsiteY74" fmla="*/ 1308939 h 2079137"/>
              <a:gd name="connsiteX75" fmla="*/ 7872267 w 12192000"/>
              <a:gd name="connsiteY75" fmla="*/ 1308370 h 2079137"/>
              <a:gd name="connsiteX76" fmla="*/ 7836454 w 12192000"/>
              <a:gd name="connsiteY76" fmla="*/ 1331265 h 2079137"/>
              <a:gd name="connsiteX77" fmla="*/ 7782451 w 12192000"/>
              <a:gd name="connsiteY77" fmla="*/ 1339601 h 2079137"/>
              <a:gd name="connsiteX78" fmla="*/ 7542969 w 12192000"/>
              <a:gd name="connsiteY78" fmla="*/ 1372495 h 2079137"/>
              <a:gd name="connsiteX79" fmla="*/ 7476832 w 12192000"/>
              <a:gd name="connsiteY79" fmla="*/ 1431655 h 2079137"/>
              <a:gd name="connsiteX80" fmla="*/ 7370237 w 12192000"/>
              <a:gd name="connsiteY80" fmla="*/ 1474339 h 2079137"/>
              <a:gd name="connsiteX81" fmla="*/ 7222223 w 12192000"/>
              <a:gd name="connsiteY81" fmla="*/ 1510199 h 2079137"/>
              <a:gd name="connsiteX82" fmla="*/ 7215703 w 12192000"/>
              <a:gd name="connsiteY82" fmla="*/ 1520424 h 2079137"/>
              <a:gd name="connsiteX83" fmla="*/ 7204548 w 12192000"/>
              <a:gd name="connsiteY83" fmla="*/ 1528145 h 2079137"/>
              <a:gd name="connsiteX84" fmla="*/ 7202038 w 12192000"/>
              <a:gd name="connsiteY84" fmla="*/ 1527954 h 2079137"/>
              <a:gd name="connsiteX85" fmla="*/ 7173860 w 12192000"/>
              <a:gd name="connsiteY85" fmla="*/ 1541605 h 2079137"/>
              <a:gd name="connsiteX86" fmla="*/ 7155079 w 12192000"/>
              <a:gd name="connsiteY86" fmla="*/ 1552495 h 2079137"/>
              <a:gd name="connsiteX87" fmla="*/ 7149757 w 12192000"/>
              <a:gd name="connsiteY87" fmla="*/ 1552732 h 2079137"/>
              <a:gd name="connsiteX88" fmla="*/ 7104804 w 12192000"/>
              <a:gd name="connsiteY88" fmla="*/ 1565792 h 2079137"/>
              <a:gd name="connsiteX89" fmla="*/ 7082824 w 12192000"/>
              <a:gd name="connsiteY89" fmla="*/ 1567947 h 2079137"/>
              <a:gd name="connsiteX90" fmla="*/ 7021520 w 12192000"/>
              <a:gd name="connsiteY90" fmla="*/ 1562334 h 2079137"/>
              <a:gd name="connsiteX91" fmla="*/ 6988956 w 12192000"/>
              <a:gd name="connsiteY91" fmla="*/ 1576442 h 2079137"/>
              <a:gd name="connsiteX92" fmla="*/ 6981922 w 12192000"/>
              <a:gd name="connsiteY92" fmla="*/ 1578821 h 2079137"/>
              <a:gd name="connsiteX93" fmla="*/ 6981583 w 12192000"/>
              <a:gd name="connsiteY93" fmla="*/ 1578678 h 2079137"/>
              <a:gd name="connsiteX94" fmla="*/ 6973762 w 12192000"/>
              <a:gd name="connsiteY94" fmla="*/ 1580811 h 2079137"/>
              <a:gd name="connsiteX95" fmla="*/ 6969093 w 12192000"/>
              <a:gd name="connsiteY95" fmla="*/ 1583157 h 2079137"/>
              <a:gd name="connsiteX96" fmla="*/ 6890037 w 12192000"/>
              <a:gd name="connsiteY96" fmla="*/ 1575825 h 2079137"/>
              <a:gd name="connsiteX97" fmla="*/ 6785054 w 12192000"/>
              <a:gd name="connsiteY97" fmla="*/ 1582200 h 2079137"/>
              <a:gd name="connsiteX98" fmla="*/ 6681692 w 12192000"/>
              <a:gd name="connsiteY98" fmla="*/ 1591296 h 2079137"/>
              <a:gd name="connsiteX99" fmla="*/ 6644556 w 12192000"/>
              <a:gd name="connsiteY99" fmla="*/ 1595940 h 2079137"/>
              <a:gd name="connsiteX100" fmla="*/ 6577106 w 12192000"/>
              <a:gd name="connsiteY100" fmla="*/ 1598261 h 2079137"/>
              <a:gd name="connsiteX101" fmla="*/ 6544183 w 12192000"/>
              <a:gd name="connsiteY101" fmla="*/ 1596149 h 2079137"/>
              <a:gd name="connsiteX102" fmla="*/ 6540921 w 12192000"/>
              <a:gd name="connsiteY102" fmla="*/ 1593857 h 2079137"/>
              <a:gd name="connsiteX103" fmla="*/ 6535046 w 12192000"/>
              <a:gd name="connsiteY103" fmla="*/ 1593283 h 2079137"/>
              <a:gd name="connsiteX104" fmla="*/ 6519853 w 12192000"/>
              <a:gd name="connsiteY104" fmla="*/ 1595771 h 2079137"/>
              <a:gd name="connsiteX105" fmla="*/ 6514280 w 12192000"/>
              <a:gd name="connsiteY105" fmla="*/ 1597376 h 2079137"/>
              <a:gd name="connsiteX106" fmla="*/ 6505824 w 12192000"/>
              <a:gd name="connsiteY106" fmla="*/ 1598298 h 2079137"/>
              <a:gd name="connsiteX107" fmla="*/ 6505573 w 12192000"/>
              <a:gd name="connsiteY107" fmla="*/ 1598109 h 2079137"/>
              <a:gd name="connsiteX108" fmla="*/ 6497741 w 12192000"/>
              <a:gd name="connsiteY108" fmla="*/ 1599392 h 2079137"/>
              <a:gd name="connsiteX109" fmla="*/ 6459992 w 12192000"/>
              <a:gd name="connsiteY109" fmla="*/ 1608358 h 2079137"/>
              <a:gd name="connsiteX110" fmla="*/ 6404572 w 12192000"/>
              <a:gd name="connsiteY110" fmla="*/ 1593771 h 2079137"/>
              <a:gd name="connsiteX111" fmla="*/ 6382671 w 12192000"/>
              <a:gd name="connsiteY111" fmla="*/ 1592612 h 2079137"/>
              <a:gd name="connsiteX112" fmla="*/ 6369843 w 12192000"/>
              <a:gd name="connsiteY112" fmla="*/ 1590015 h 2079137"/>
              <a:gd name="connsiteX113" fmla="*/ 6269740 w 12192000"/>
              <a:gd name="connsiteY113" fmla="*/ 1614633 h 2079137"/>
              <a:gd name="connsiteX114" fmla="*/ 6255405 w 12192000"/>
              <a:gd name="connsiteY114" fmla="*/ 1620529 h 2079137"/>
              <a:gd name="connsiteX115" fmla="*/ 6244248 w 12192000"/>
              <a:gd name="connsiteY115" fmla="*/ 1629561 h 2079137"/>
              <a:gd name="connsiteX116" fmla="*/ 6086396 w 12192000"/>
              <a:gd name="connsiteY116" fmla="*/ 1642666 h 2079137"/>
              <a:gd name="connsiteX117" fmla="*/ 5867429 w 12192000"/>
              <a:gd name="connsiteY117" fmla="*/ 1695554 h 2079137"/>
              <a:gd name="connsiteX118" fmla="*/ 5772864 w 12192000"/>
              <a:gd name="connsiteY118" fmla="*/ 1689002 h 2079137"/>
              <a:gd name="connsiteX119" fmla="*/ 5629833 w 12192000"/>
              <a:gd name="connsiteY119" fmla="*/ 1713273 h 2079137"/>
              <a:gd name="connsiteX120" fmla="*/ 5504771 w 12192000"/>
              <a:gd name="connsiteY120" fmla="*/ 1725744 h 2079137"/>
              <a:gd name="connsiteX121" fmla="*/ 5490967 w 12192000"/>
              <a:gd name="connsiteY121" fmla="*/ 1726367 h 2079137"/>
              <a:gd name="connsiteX122" fmla="*/ 5486015 w 12192000"/>
              <a:gd name="connsiteY122" fmla="*/ 1721481 h 2079137"/>
              <a:gd name="connsiteX123" fmla="*/ 5439364 w 12192000"/>
              <a:gd name="connsiteY123" fmla="*/ 1721349 h 2079137"/>
              <a:gd name="connsiteX124" fmla="*/ 5350025 w 12192000"/>
              <a:gd name="connsiteY124" fmla="*/ 1729885 h 2079137"/>
              <a:gd name="connsiteX125" fmla="*/ 5336104 w 12192000"/>
              <a:gd name="connsiteY125" fmla="*/ 1734377 h 2079137"/>
              <a:gd name="connsiteX126" fmla="*/ 5245234 w 12192000"/>
              <a:gd name="connsiteY126" fmla="*/ 1738520 h 2079137"/>
              <a:gd name="connsiteX127" fmla="*/ 5182955 w 12192000"/>
              <a:gd name="connsiteY127" fmla="*/ 1744622 h 2079137"/>
              <a:gd name="connsiteX128" fmla="*/ 5169506 w 12192000"/>
              <a:gd name="connsiteY128" fmla="*/ 1748993 h 2079137"/>
              <a:gd name="connsiteX129" fmla="*/ 5154299 w 12192000"/>
              <a:gd name="connsiteY129" fmla="*/ 1744080 h 2079137"/>
              <a:gd name="connsiteX130" fmla="*/ 5149917 w 12192000"/>
              <a:gd name="connsiteY130" fmla="*/ 1739727 h 2079137"/>
              <a:gd name="connsiteX131" fmla="*/ 5100319 w 12192000"/>
              <a:gd name="connsiteY131" fmla="*/ 1745797 h 2079137"/>
              <a:gd name="connsiteX132" fmla="*/ 5094361 w 12192000"/>
              <a:gd name="connsiteY132" fmla="*/ 1745767 h 2079137"/>
              <a:gd name="connsiteX133" fmla="*/ 5053410 w 12192000"/>
              <a:gd name="connsiteY133" fmla="*/ 1742790 h 2079137"/>
              <a:gd name="connsiteX134" fmla="*/ 4992711 w 12192000"/>
              <a:gd name="connsiteY134" fmla="*/ 1734075 h 2079137"/>
              <a:gd name="connsiteX135" fmla="*/ 4930098 w 12192000"/>
              <a:gd name="connsiteY135" fmla="*/ 1717312 h 2079137"/>
              <a:gd name="connsiteX136" fmla="*/ 4893834 w 12192000"/>
              <a:gd name="connsiteY136" fmla="*/ 1710028 h 2079137"/>
              <a:gd name="connsiteX137" fmla="*/ 4868730 w 12192000"/>
              <a:gd name="connsiteY137" fmla="*/ 1702384 h 2079137"/>
              <a:gd name="connsiteX138" fmla="*/ 4797925 w 12192000"/>
              <a:gd name="connsiteY138" fmla="*/ 1695535 h 2079137"/>
              <a:gd name="connsiteX139" fmla="*/ 4677670 w 12192000"/>
              <a:gd name="connsiteY139" fmla="*/ 1689453 h 2079137"/>
              <a:gd name="connsiteX140" fmla="*/ 4634248 w 12192000"/>
              <a:gd name="connsiteY140" fmla="*/ 1680227 h 2079137"/>
              <a:gd name="connsiteX141" fmla="*/ 4632434 w 12192000"/>
              <a:gd name="connsiteY141" fmla="*/ 1674607 h 2079137"/>
              <a:gd name="connsiteX142" fmla="*/ 4619204 w 12192000"/>
              <a:gd name="connsiteY142" fmla="*/ 1672507 h 2079137"/>
              <a:gd name="connsiteX143" fmla="*/ 4616283 w 12192000"/>
              <a:gd name="connsiteY143" fmla="*/ 1670977 h 2079137"/>
              <a:gd name="connsiteX144" fmla="*/ 4598926 w 12192000"/>
              <a:gd name="connsiteY144" fmla="*/ 1663178 h 2079137"/>
              <a:gd name="connsiteX145" fmla="*/ 4547069 w 12192000"/>
              <a:gd name="connsiteY145" fmla="*/ 1670642 h 2079137"/>
              <a:gd name="connsiteX146" fmla="*/ 4523516 w 12192000"/>
              <a:gd name="connsiteY146" fmla="*/ 1669785 h 2079137"/>
              <a:gd name="connsiteX147" fmla="*/ 4500586 w 12192000"/>
              <a:gd name="connsiteY147" fmla="*/ 1675912 h 2079137"/>
              <a:gd name="connsiteX148" fmla="*/ 4488196 w 12192000"/>
              <a:gd name="connsiteY148" fmla="*/ 1683463 h 2079137"/>
              <a:gd name="connsiteX149" fmla="*/ 4445463 w 12192000"/>
              <a:gd name="connsiteY149" fmla="*/ 1695634 h 2079137"/>
              <a:gd name="connsiteX150" fmla="*/ 4446550 w 12192000"/>
              <a:gd name="connsiteY150" fmla="*/ 1680538 h 2079137"/>
              <a:gd name="connsiteX151" fmla="*/ 4365375 w 12192000"/>
              <a:gd name="connsiteY151" fmla="*/ 1697935 h 2079137"/>
              <a:gd name="connsiteX152" fmla="*/ 4305123 w 12192000"/>
              <a:gd name="connsiteY152" fmla="*/ 1714185 h 2079137"/>
              <a:gd name="connsiteX153" fmla="*/ 4292665 w 12192000"/>
              <a:gd name="connsiteY153" fmla="*/ 1720703 h 2079137"/>
              <a:gd name="connsiteX154" fmla="*/ 4276789 w 12192000"/>
              <a:gd name="connsiteY154" fmla="*/ 1718367 h 2079137"/>
              <a:gd name="connsiteX155" fmla="*/ 4271683 w 12192000"/>
              <a:gd name="connsiteY155" fmla="*/ 1714801 h 2079137"/>
              <a:gd name="connsiteX156" fmla="*/ 4223918 w 12192000"/>
              <a:gd name="connsiteY156" fmla="*/ 1728936 h 2079137"/>
              <a:gd name="connsiteX157" fmla="*/ 4218039 w 12192000"/>
              <a:gd name="connsiteY157" fmla="*/ 1729885 h 2079137"/>
              <a:gd name="connsiteX158" fmla="*/ 4177153 w 12192000"/>
              <a:gd name="connsiteY158" fmla="*/ 1733691 h 2079137"/>
              <a:gd name="connsiteX159" fmla="*/ 4051032 w 12192000"/>
              <a:gd name="connsiteY159" fmla="*/ 1728886 h 2079137"/>
              <a:gd name="connsiteX160" fmla="*/ 4013978 w 12192000"/>
              <a:gd name="connsiteY160" fmla="*/ 1727679 h 2079137"/>
              <a:gd name="connsiteX161" fmla="*/ 3987857 w 12192000"/>
              <a:gd name="connsiteY161" fmla="*/ 1724282 h 2079137"/>
              <a:gd name="connsiteX162" fmla="*/ 3916852 w 12192000"/>
              <a:gd name="connsiteY162" fmla="*/ 1729184 h 2079137"/>
              <a:gd name="connsiteX163" fmla="*/ 3797263 w 12192000"/>
              <a:gd name="connsiteY163" fmla="*/ 1742976 h 2079137"/>
              <a:gd name="connsiteX164" fmla="*/ 3752806 w 12192000"/>
              <a:gd name="connsiteY164" fmla="*/ 1741033 h 2079137"/>
              <a:gd name="connsiteX165" fmla="*/ 3749997 w 12192000"/>
              <a:gd name="connsiteY165" fmla="*/ 1735799 h 2079137"/>
              <a:gd name="connsiteX166" fmla="*/ 3736582 w 12192000"/>
              <a:gd name="connsiteY166" fmla="*/ 1735907 h 2079137"/>
              <a:gd name="connsiteX167" fmla="*/ 3733428 w 12192000"/>
              <a:gd name="connsiteY167" fmla="*/ 1734881 h 2079137"/>
              <a:gd name="connsiteX168" fmla="*/ 3714911 w 12192000"/>
              <a:gd name="connsiteY168" fmla="*/ 1730056 h 2079137"/>
              <a:gd name="connsiteX169" fmla="*/ 3665172 w 12192000"/>
              <a:gd name="connsiteY169" fmla="*/ 1745936 h 2079137"/>
              <a:gd name="connsiteX170" fmla="*/ 3552006 w 12192000"/>
              <a:gd name="connsiteY170" fmla="*/ 1755220 h 2079137"/>
              <a:gd name="connsiteX171" fmla="*/ 3390301 w 12192000"/>
              <a:gd name="connsiteY171" fmla="*/ 1762546 h 2079137"/>
              <a:gd name="connsiteX172" fmla="*/ 3264312 w 12192000"/>
              <a:gd name="connsiteY172" fmla="*/ 1774620 h 2079137"/>
              <a:gd name="connsiteX173" fmla="*/ 3106901 w 12192000"/>
              <a:gd name="connsiteY173" fmla="*/ 1804264 h 2079137"/>
              <a:gd name="connsiteX174" fmla="*/ 2993303 w 12192000"/>
              <a:gd name="connsiteY174" fmla="*/ 1806542 h 2079137"/>
              <a:gd name="connsiteX175" fmla="*/ 2979115 w 12192000"/>
              <a:gd name="connsiteY175" fmla="*/ 1815432 h 2079137"/>
              <a:gd name="connsiteX176" fmla="*/ 2963118 w 12192000"/>
              <a:gd name="connsiteY176" fmla="*/ 1820962 h 2079137"/>
              <a:gd name="connsiteX177" fmla="*/ 2961156 w 12192000"/>
              <a:gd name="connsiteY177" fmla="*/ 1820297 h 2079137"/>
              <a:gd name="connsiteX178" fmla="*/ 2925719 w 12192000"/>
              <a:gd name="connsiteY178" fmla="*/ 1828468 h 2079137"/>
              <a:gd name="connsiteX179" fmla="*/ 2857951 w 12192000"/>
              <a:gd name="connsiteY179" fmla="*/ 1842496 h 2079137"/>
              <a:gd name="connsiteX180" fmla="*/ 2857427 w 12192000"/>
              <a:gd name="connsiteY180" fmla="*/ 1841591 h 2079137"/>
              <a:gd name="connsiteX181" fmla="*/ 2846731 w 12192000"/>
              <a:gd name="connsiteY181" fmla="*/ 1839316 h 2079137"/>
              <a:gd name="connsiteX182" fmla="*/ 2826290 w 12192000"/>
              <a:gd name="connsiteY182" fmla="*/ 1837274 h 2079137"/>
              <a:gd name="connsiteX183" fmla="*/ 2779146 w 12192000"/>
              <a:gd name="connsiteY183" fmla="*/ 1820071 h 2079137"/>
              <a:gd name="connsiteX184" fmla="*/ 2739608 w 12192000"/>
              <a:gd name="connsiteY184" fmla="*/ 1827861 h 2079137"/>
              <a:gd name="connsiteX185" fmla="*/ 2731631 w 12192000"/>
              <a:gd name="connsiteY185" fmla="*/ 1828881 h 2079137"/>
              <a:gd name="connsiteX186" fmla="*/ 2731464 w 12192000"/>
              <a:gd name="connsiteY186" fmla="*/ 1828677 h 2079137"/>
              <a:gd name="connsiteX187" fmla="*/ 2723037 w 12192000"/>
              <a:gd name="connsiteY187" fmla="*/ 1829303 h 2079137"/>
              <a:gd name="connsiteX188" fmla="*/ 2701616 w 12192000"/>
              <a:gd name="connsiteY188" fmla="*/ 1832725 h 2079137"/>
              <a:gd name="connsiteX189" fmla="*/ 2696239 w 12192000"/>
              <a:gd name="connsiteY189" fmla="*/ 1831904 h 2079137"/>
              <a:gd name="connsiteX190" fmla="*/ 2663445 w 12192000"/>
              <a:gd name="connsiteY190" fmla="*/ 1825958 h 2079137"/>
              <a:gd name="connsiteX191" fmla="*/ 2560925 w 12192000"/>
              <a:gd name="connsiteY191" fmla="*/ 1829094 h 2079137"/>
              <a:gd name="connsiteX192" fmla="*/ 2458739 w 12192000"/>
              <a:gd name="connsiteY192" fmla="*/ 1834479 h 2079137"/>
              <a:gd name="connsiteX193" fmla="*/ 2356074 w 12192000"/>
              <a:gd name="connsiteY193" fmla="*/ 1836991 h 2079137"/>
              <a:gd name="connsiteX194" fmla="*/ 2304241 w 12192000"/>
              <a:gd name="connsiteY194" fmla="*/ 1822021 h 2079137"/>
              <a:gd name="connsiteX195" fmla="*/ 2298362 w 12192000"/>
              <a:gd name="connsiteY195" fmla="*/ 1822125 h 2079137"/>
              <a:gd name="connsiteX196" fmla="*/ 2283527 w 12192000"/>
              <a:gd name="connsiteY196" fmla="*/ 1826361 h 2079137"/>
              <a:gd name="connsiteX197" fmla="*/ 2278150 w 12192000"/>
              <a:gd name="connsiteY197" fmla="*/ 1828604 h 2079137"/>
              <a:gd name="connsiteX198" fmla="*/ 2269853 w 12192000"/>
              <a:gd name="connsiteY198" fmla="*/ 1830502 h 2079137"/>
              <a:gd name="connsiteX199" fmla="*/ 2269585 w 12192000"/>
              <a:gd name="connsiteY199" fmla="*/ 1830341 h 2079137"/>
              <a:gd name="connsiteX200" fmla="*/ 2225332 w 12192000"/>
              <a:gd name="connsiteY200" fmla="*/ 1845825 h 2079137"/>
              <a:gd name="connsiteX201" fmla="*/ 2169048 w 12192000"/>
              <a:gd name="connsiteY201" fmla="*/ 1837658 h 2079137"/>
              <a:gd name="connsiteX202" fmla="*/ 2147231 w 12192000"/>
              <a:gd name="connsiteY202" fmla="*/ 1839027 h 2079137"/>
              <a:gd name="connsiteX203" fmla="*/ 2135241 w 12192000"/>
              <a:gd name="connsiteY203" fmla="*/ 1838652 h 2079137"/>
              <a:gd name="connsiteX204" fmla="*/ 2099215 w 12192000"/>
              <a:gd name="connsiteY204" fmla="*/ 1850768 h 2079137"/>
              <a:gd name="connsiteX205" fmla="*/ 2094046 w 12192000"/>
              <a:gd name="connsiteY205" fmla="*/ 1850806 h 2079137"/>
              <a:gd name="connsiteX206" fmla="*/ 2071850 w 12192000"/>
              <a:gd name="connsiteY206" fmla="*/ 1861319 h 2079137"/>
              <a:gd name="connsiteX207" fmla="*/ 2039607 w 12192000"/>
              <a:gd name="connsiteY207" fmla="*/ 1874318 h 2079137"/>
              <a:gd name="connsiteX208" fmla="*/ 2037289 w 12192000"/>
              <a:gd name="connsiteY208" fmla="*/ 1874025 h 2079137"/>
              <a:gd name="connsiteX209" fmla="*/ 2023615 w 12192000"/>
              <a:gd name="connsiteY209" fmla="*/ 1881562 h 2079137"/>
              <a:gd name="connsiteX210" fmla="*/ 1957176 w 12192000"/>
              <a:gd name="connsiteY210" fmla="*/ 1898709 h 2079137"/>
              <a:gd name="connsiteX211" fmla="*/ 1858081 w 12192000"/>
              <a:gd name="connsiteY211" fmla="*/ 1923144 h 2079137"/>
              <a:gd name="connsiteX212" fmla="*/ 1738865 w 12192000"/>
              <a:gd name="connsiteY212" fmla="*/ 1944965 h 2079137"/>
              <a:gd name="connsiteX213" fmla="*/ 1616692 w 12192000"/>
              <a:gd name="connsiteY213" fmla="*/ 1989107 h 2079137"/>
              <a:gd name="connsiteX214" fmla="*/ 1411898 w 12192000"/>
              <a:gd name="connsiteY214" fmla="*/ 2046254 h 2079137"/>
              <a:gd name="connsiteX215" fmla="*/ 1375780 w 12192000"/>
              <a:gd name="connsiteY215" fmla="*/ 2047961 h 2079137"/>
              <a:gd name="connsiteX216" fmla="*/ 1375707 w 12192000"/>
              <a:gd name="connsiteY216" fmla="*/ 2047981 h 2079137"/>
              <a:gd name="connsiteX217" fmla="*/ 1285585 w 12192000"/>
              <a:gd name="connsiteY217" fmla="*/ 2047113 h 2079137"/>
              <a:gd name="connsiteX218" fmla="*/ 1263658 w 12192000"/>
              <a:gd name="connsiteY218" fmla="*/ 2041397 h 2079137"/>
              <a:gd name="connsiteX219" fmla="*/ 1170403 w 12192000"/>
              <a:gd name="connsiteY219" fmla="*/ 2033399 h 2079137"/>
              <a:gd name="connsiteX220" fmla="*/ 1153718 w 12192000"/>
              <a:gd name="connsiteY220" fmla="*/ 2029576 h 2079137"/>
              <a:gd name="connsiteX221" fmla="*/ 1133937 w 12192000"/>
              <a:gd name="connsiteY221" fmla="*/ 2032149 h 2079137"/>
              <a:gd name="connsiteX222" fmla="*/ 1054999 w 12192000"/>
              <a:gd name="connsiteY222" fmla="*/ 2043242 h 2079137"/>
              <a:gd name="connsiteX223" fmla="*/ 1018405 w 12192000"/>
              <a:gd name="connsiteY223" fmla="*/ 2048281 h 2079137"/>
              <a:gd name="connsiteX224" fmla="*/ 1016563 w 12192000"/>
              <a:gd name="connsiteY224" fmla="*/ 2051718 h 2079137"/>
              <a:gd name="connsiteX225" fmla="*/ 1008284 w 12192000"/>
              <a:gd name="connsiteY225" fmla="*/ 2046742 h 2079137"/>
              <a:gd name="connsiteX226" fmla="*/ 981974 w 12192000"/>
              <a:gd name="connsiteY226" fmla="*/ 2048363 h 2079137"/>
              <a:gd name="connsiteX227" fmla="*/ 971903 w 12192000"/>
              <a:gd name="connsiteY227" fmla="*/ 2053484 h 2079137"/>
              <a:gd name="connsiteX228" fmla="*/ 954015 w 12192000"/>
              <a:gd name="connsiteY228" fmla="*/ 2052529 h 2079137"/>
              <a:gd name="connsiteX229" fmla="*/ 839571 w 12192000"/>
              <a:gd name="connsiteY229" fmla="*/ 2046509 h 2079137"/>
              <a:gd name="connsiteX230" fmla="*/ 823321 w 12192000"/>
              <a:gd name="connsiteY230" fmla="*/ 2054296 h 2079137"/>
              <a:gd name="connsiteX231" fmla="*/ 800990 w 12192000"/>
              <a:gd name="connsiteY231" fmla="*/ 2051523 h 2079137"/>
              <a:gd name="connsiteX232" fmla="*/ 776439 w 12192000"/>
              <a:gd name="connsiteY232" fmla="*/ 2062634 h 2079137"/>
              <a:gd name="connsiteX233" fmla="*/ 763041 w 12192000"/>
              <a:gd name="connsiteY233" fmla="*/ 2063995 h 2079137"/>
              <a:gd name="connsiteX234" fmla="*/ 757863 w 12192000"/>
              <a:gd name="connsiteY234" fmla="*/ 2065877 h 2079137"/>
              <a:gd name="connsiteX235" fmla="*/ 745053 w 12192000"/>
              <a:gd name="connsiteY235" fmla="*/ 2051831 h 2079137"/>
              <a:gd name="connsiteX236" fmla="*/ 722609 w 12192000"/>
              <a:gd name="connsiteY236" fmla="*/ 2049504 h 2079137"/>
              <a:gd name="connsiteX237" fmla="*/ 717618 w 12192000"/>
              <a:gd name="connsiteY237" fmla="*/ 2042131 h 2079137"/>
              <a:gd name="connsiteX238" fmla="*/ 703285 w 12192000"/>
              <a:gd name="connsiteY238" fmla="*/ 2046808 h 2079137"/>
              <a:gd name="connsiteX239" fmla="*/ 680199 w 12192000"/>
              <a:gd name="connsiteY239" fmla="*/ 2051947 h 2079137"/>
              <a:gd name="connsiteX240" fmla="*/ 667351 w 12192000"/>
              <a:gd name="connsiteY240" fmla="*/ 2054469 h 2079137"/>
              <a:gd name="connsiteX241" fmla="*/ 660961 w 12192000"/>
              <a:gd name="connsiteY241" fmla="*/ 2049404 h 2079137"/>
              <a:gd name="connsiteX242" fmla="*/ 638282 w 12192000"/>
              <a:gd name="connsiteY242" fmla="*/ 2060093 h 2079137"/>
              <a:gd name="connsiteX243" fmla="*/ 583551 w 12192000"/>
              <a:gd name="connsiteY243" fmla="*/ 2070197 h 2079137"/>
              <a:gd name="connsiteX244" fmla="*/ 525274 w 12192000"/>
              <a:gd name="connsiteY244" fmla="*/ 2079137 h 2079137"/>
              <a:gd name="connsiteX245" fmla="*/ 405635 w 12192000"/>
              <a:gd name="connsiteY245" fmla="*/ 2059339 h 2079137"/>
              <a:gd name="connsiteX246" fmla="*/ 281555 w 12192000"/>
              <a:gd name="connsiteY246" fmla="*/ 2022847 h 2079137"/>
              <a:gd name="connsiteX247" fmla="*/ 98513 w 12192000"/>
              <a:gd name="connsiteY247" fmla="*/ 1969504 h 2079137"/>
              <a:gd name="connsiteX248" fmla="*/ 56191 w 12192000"/>
              <a:gd name="connsiteY248" fmla="*/ 1950709 h 2079137"/>
              <a:gd name="connsiteX249" fmla="*/ 0 w 12192000"/>
              <a:gd name="connsiteY249" fmla="*/ 1935789 h 2079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Lst>
            <a:rect l="l" t="t" r="r" b="b"/>
            <a:pathLst>
              <a:path w="12192000" h="2079137">
                <a:moveTo>
                  <a:pt x="12160143" y="831692"/>
                </a:moveTo>
                <a:lnTo>
                  <a:pt x="12159112" y="833361"/>
                </a:lnTo>
                <a:cubicBezTo>
                  <a:pt x="12157915" y="833832"/>
                  <a:pt x="12157402" y="833649"/>
                  <a:pt x="12158912" y="832430"/>
                </a:cubicBezTo>
                <a:close/>
                <a:moveTo>
                  <a:pt x="0" y="0"/>
                </a:moveTo>
                <a:lnTo>
                  <a:pt x="12192000" y="0"/>
                </a:lnTo>
                <a:lnTo>
                  <a:pt x="12192000" y="558063"/>
                </a:lnTo>
                <a:lnTo>
                  <a:pt x="12189259" y="810508"/>
                </a:lnTo>
                <a:lnTo>
                  <a:pt x="12170847" y="825280"/>
                </a:lnTo>
                <a:lnTo>
                  <a:pt x="12160143" y="831692"/>
                </a:lnTo>
                <a:lnTo>
                  <a:pt x="12163806" y="825759"/>
                </a:lnTo>
                <a:cubicBezTo>
                  <a:pt x="12125449" y="821525"/>
                  <a:pt x="12082203" y="824698"/>
                  <a:pt x="12056557" y="810176"/>
                </a:cubicBezTo>
                <a:cubicBezTo>
                  <a:pt x="12050902" y="790976"/>
                  <a:pt x="11923731" y="799312"/>
                  <a:pt x="11900316" y="789618"/>
                </a:cubicBezTo>
                <a:cubicBezTo>
                  <a:pt x="11841702" y="803374"/>
                  <a:pt x="11823963" y="832645"/>
                  <a:pt x="11791206" y="824176"/>
                </a:cubicBezTo>
                <a:cubicBezTo>
                  <a:pt x="11768977" y="817380"/>
                  <a:pt x="11683857" y="828947"/>
                  <a:pt x="11659257" y="800841"/>
                </a:cubicBezTo>
                <a:cubicBezTo>
                  <a:pt x="11617173" y="818107"/>
                  <a:pt x="11602556" y="790694"/>
                  <a:pt x="11569789" y="797135"/>
                </a:cubicBezTo>
                <a:cubicBezTo>
                  <a:pt x="11498310" y="795094"/>
                  <a:pt x="11458472" y="819882"/>
                  <a:pt x="11367885" y="791985"/>
                </a:cubicBezTo>
                <a:cubicBezTo>
                  <a:pt x="11325508" y="798158"/>
                  <a:pt x="11266580" y="755023"/>
                  <a:pt x="11174663" y="788721"/>
                </a:cubicBezTo>
                <a:cubicBezTo>
                  <a:pt x="11122703" y="792192"/>
                  <a:pt x="11150009" y="775410"/>
                  <a:pt x="11068220" y="786994"/>
                </a:cubicBezTo>
                <a:cubicBezTo>
                  <a:pt x="11046931" y="759861"/>
                  <a:pt x="10919185" y="793102"/>
                  <a:pt x="10893266" y="794013"/>
                </a:cubicBezTo>
                <a:cubicBezTo>
                  <a:pt x="10874184" y="776189"/>
                  <a:pt x="10862860" y="788743"/>
                  <a:pt x="10844025" y="789857"/>
                </a:cubicBezTo>
                <a:cubicBezTo>
                  <a:pt x="10836453" y="779294"/>
                  <a:pt x="10820690" y="778184"/>
                  <a:pt x="10814353" y="789010"/>
                </a:cubicBezTo>
                <a:cubicBezTo>
                  <a:pt x="10819669" y="816016"/>
                  <a:pt x="10754019" y="789067"/>
                  <a:pt x="10748393" y="806738"/>
                </a:cubicBezTo>
                <a:cubicBezTo>
                  <a:pt x="10687156" y="807873"/>
                  <a:pt x="10550299" y="781800"/>
                  <a:pt x="10468256" y="778733"/>
                </a:cubicBezTo>
                <a:cubicBezTo>
                  <a:pt x="10436666" y="770025"/>
                  <a:pt x="10371995" y="797252"/>
                  <a:pt x="10256131" y="788332"/>
                </a:cubicBezTo>
                <a:cubicBezTo>
                  <a:pt x="10240995" y="781626"/>
                  <a:pt x="10182664" y="765742"/>
                  <a:pt x="10177442" y="777371"/>
                </a:cubicBezTo>
                <a:cubicBezTo>
                  <a:pt x="10141447" y="775683"/>
                  <a:pt x="10030323" y="810071"/>
                  <a:pt x="10006086" y="792651"/>
                </a:cubicBezTo>
                <a:cubicBezTo>
                  <a:pt x="10009448" y="818833"/>
                  <a:pt x="9960389" y="791426"/>
                  <a:pt x="9952382" y="815411"/>
                </a:cubicBezTo>
                <a:lnTo>
                  <a:pt x="9926457" y="827295"/>
                </a:lnTo>
                <a:lnTo>
                  <a:pt x="9843405" y="867046"/>
                </a:lnTo>
                <a:lnTo>
                  <a:pt x="9830866" y="875047"/>
                </a:lnTo>
                <a:lnTo>
                  <a:pt x="9801807" y="872272"/>
                </a:lnTo>
                <a:lnTo>
                  <a:pt x="9785653" y="861743"/>
                </a:lnTo>
                <a:lnTo>
                  <a:pt x="9781177" y="864820"/>
                </a:lnTo>
                <a:cubicBezTo>
                  <a:pt x="9776153" y="871003"/>
                  <a:pt x="9773556" y="874842"/>
                  <a:pt x="9768640" y="869379"/>
                </a:cubicBezTo>
                <a:lnTo>
                  <a:pt x="9712211" y="900283"/>
                </a:lnTo>
                <a:cubicBezTo>
                  <a:pt x="9706243" y="902750"/>
                  <a:pt x="9698952" y="902954"/>
                  <a:pt x="9689465" y="899268"/>
                </a:cubicBezTo>
                <a:cubicBezTo>
                  <a:pt x="9670819" y="902906"/>
                  <a:pt x="9618108" y="917739"/>
                  <a:pt x="9600339" y="922112"/>
                </a:cubicBezTo>
                <a:lnTo>
                  <a:pt x="9582850" y="925510"/>
                </a:lnTo>
                <a:cubicBezTo>
                  <a:pt x="9574400" y="928631"/>
                  <a:pt x="9556868" y="938130"/>
                  <a:pt x="9549638" y="940845"/>
                </a:cubicBezTo>
                <a:cubicBezTo>
                  <a:pt x="9543792" y="942327"/>
                  <a:pt x="9546812" y="939351"/>
                  <a:pt x="9539471" y="941799"/>
                </a:cubicBezTo>
                <a:cubicBezTo>
                  <a:pt x="9538994" y="947702"/>
                  <a:pt x="9536009" y="953248"/>
                  <a:pt x="9505592" y="955533"/>
                </a:cubicBezTo>
                <a:cubicBezTo>
                  <a:pt x="9486013" y="968563"/>
                  <a:pt x="9460860" y="978842"/>
                  <a:pt x="9432569" y="985377"/>
                </a:cubicBezTo>
                <a:cubicBezTo>
                  <a:pt x="9426990" y="980335"/>
                  <a:pt x="9418918" y="990185"/>
                  <a:pt x="9414216" y="992655"/>
                </a:cubicBezTo>
                <a:cubicBezTo>
                  <a:pt x="9412644" y="989014"/>
                  <a:pt x="9400057" y="989255"/>
                  <a:pt x="9397106" y="992980"/>
                </a:cubicBezTo>
                <a:cubicBezTo>
                  <a:pt x="9314093" y="1020862"/>
                  <a:pt x="9349678" y="978420"/>
                  <a:pt x="9305108" y="1007767"/>
                </a:cubicBezTo>
                <a:cubicBezTo>
                  <a:pt x="9296670" y="1010324"/>
                  <a:pt x="9289251" y="1009612"/>
                  <a:pt x="9282434" y="1007523"/>
                </a:cubicBezTo>
                <a:lnTo>
                  <a:pt x="9271941" y="1002839"/>
                </a:lnTo>
                <a:lnTo>
                  <a:pt x="9238227" y="1017668"/>
                </a:lnTo>
                <a:cubicBezTo>
                  <a:pt x="9221294" y="1023415"/>
                  <a:pt x="9203166" y="1027997"/>
                  <a:pt x="9184265" y="1031275"/>
                </a:cubicBezTo>
                <a:cubicBezTo>
                  <a:pt x="9178371" y="1024135"/>
                  <a:pt x="9165618" y="1036637"/>
                  <a:pt x="9159000" y="1039569"/>
                </a:cubicBezTo>
                <a:cubicBezTo>
                  <a:pt x="9157881" y="1034602"/>
                  <a:pt x="9141725" y="1033964"/>
                  <a:pt x="9137031" y="1038699"/>
                </a:cubicBezTo>
                <a:cubicBezTo>
                  <a:pt x="9023973" y="1069523"/>
                  <a:pt x="9079946" y="1015706"/>
                  <a:pt x="9015702" y="1051400"/>
                </a:cubicBezTo>
                <a:lnTo>
                  <a:pt x="8971403" y="1040542"/>
                </a:lnTo>
                <a:lnTo>
                  <a:pt x="8961826" y="1045364"/>
                </a:lnTo>
                <a:cubicBezTo>
                  <a:pt x="8922837" y="1050010"/>
                  <a:pt x="8909116" y="1040754"/>
                  <a:pt x="8888623" y="1053908"/>
                </a:cubicBezTo>
                <a:cubicBezTo>
                  <a:pt x="8850424" y="1035587"/>
                  <a:pt x="8865892" y="1054194"/>
                  <a:pt x="8841066" y="1060421"/>
                </a:cubicBezTo>
                <a:cubicBezTo>
                  <a:pt x="8818353" y="1064878"/>
                  <a:pt x="8775995" y="1076068"/>
                  <a:pt x="8752342" y="1080646"/>
                </a:cubicBezTo>
                <a:cubicBezTo>
                  <a:pt x="8736966" y="1099406"/>
                  <a:pt x="8723186" y="1079948"/>
                  <a:pt x="8699139" y="1087885"/>
                </a:cubicBezTo>
                <a:cubicBezTo>
                  <a:pt x="8688630" y="1095506"/>
                  <a:pt x="8680324" y="1097539"/>
                  <a:pt x="8667273" y="1092062"/>
                </a:cubicBezTo>
                <a:cubicBezTo>
                  <a:pt x="8619205" y="1128818"/>
                  <a:pt x="8634590" y="1097116"/>
                  <a:pt x="8586064" y="1114603"/>
                </a:cubicBezTo>
                <a:cubicBezTo>
                  <a:pt x="8544721" y="1131913"/>
                  <a:pt x="8496602" y="1145520"/>
                  <a:pt x="8460312" y="1179878"/>
                </a:cubicBezTo>
                <a:cubicBezTo>
                  <a:pt x="8454266" y="1189140"/>
                  <a:pt x="8435781" y="1194455"/>
                  <a:pt x="8419023" y="1191748"/>
                </a:cubicBezTo>
                <a:cubicBezTo>
                  <a:pt x="8416138" y="1191283"/>
                  <a:pt x="8413416" y="1190591"/>
                  <a:pt x="8410939" y="1189696"/>
                </a:cubicBezTo>
                <a:cubicBezTo>
                  <a:pt x="8390077" y="1213458"/>
                  <a:pt x="8370324" y="1205397"/>
                  <a:pt x="8362040" y="1220820"/>
                </a:cubicBezTo>
                <a:cubicBezTo>
                  <a:pt x="8320616" y="1231942"/>
                  <a:pt x="8281663" y="1222882"/>
                  <a:pt x="8273677" y="1236495"/>
                </a:cubicBezTo>
                <a:cubicBezTo>
                  <a:pt x="8251358" y="1238573"/>
                  <a:pt x="8216738" y="1228341"/>
                  <a:pt x="8204283" y="1243537"/>
                </a:cubicBezTo>
                <a:cubicBezTo>
                  <a:pt x="8198634" y="1233135"/>
                  <a:pt x="8181550" y="1254947"/>
                  <a:pt x="8166550" y="1249551"/>
                </a:cubicBezTo>
                <a:cubicBezTo>
                  <a:pt x="8155570" y="1244572"/>
                  <a:pt x="8147825" y="1250027"/>
                  <a:pt x="8137785" y="1251636"/>
                </a:cubicBezTo>
                <a:cubicBezTo>
                  <a:pt x="8123427" y="1248361"/>
                  <a:pt x="8081662" y="1261833"/>
                  <a:pt x="8071596" y="1269274"/>
                </a:cubicBezTo>
                <a:cubicBezTo>
                  <a:pt x="8048949" y="1293759"/>
                  <a:pt x="7983924" y="1284712"/>
                  <a:pt x="7964816" y="1303668"/>
                </a:cubicBezTo>
                <a:cubicBezTo>
                  <a:pt x="7957137" y="1306992"/>
                  <a:pt x="7949335" y="1308861"/>
                  <a:pt x="7941495" y="1309821"/>
                </a:cubicBezTo>
                <a:lnTo>
                  <a:pt x="7919123" y="1310466"/>
                </a:lnTo>
                <a:lnTo>
                  <a:pt x="7911902" y="1306569"/>
                </a:lnTo>
                <a:lnTo>
                  <a:pt x="7898703" y="1309208"/>
                </a:lnTo>
                <a:lnTo>
                  <a:pt x="7894703" y="1308939"/>
                </a:lnTo>
                <a:lnTo>
                  <a:pt x="7872267" y="1308370"/>
                </a:lnTo>
                <a:cubicBezTo>
                  <a:pt x="7886550" y="1330359"/>
                  <a:pt x="7812648" y="1314851"/>
                  <a:pt x="7836454" y="1331265"/>
                </a:cubicBezTo>
                <a:cubicBezTo>
                  <a:pt x="7798907" y="1336933"/>
                  <a:pt x="7831419" y="1351068"/>
                  <a:pt x="7782451" y="1339601"/>
                </a:cubicBezTo>
                <a:cubicBezTo>
                  <a:pt x="7727636" y="1365002"/>
                  <a:pt x="7583002" y="1338768"/>
                  <a:pt x="7542969" y="1372495"/>
                </a:cubicBezTo>
                <a:cubicBezTo>
                  <a:pt x="7546396" y="1360942"/>
                  <a:pt x="7492851" y="1424323"/>
                  <a:pt x="7476832" y="1431655"/>
                </a:cubicBezTo>
                <a:cubicBezTo>
                  <a:pt x="7439619" y="1443703"/>
                  <a:pt x="7425596" y="1454661"/>
                  <a:pt x="7370237" y="1474339"/>
                </a:cubicBezTo>
                <a:cubicBezTo>
                  <a:pt x="7316246" y="1485928"/>
                  <a:pt x="7281903" y="1512712"/>
                  <a:pt x="7222223" y="1510199"/>
                </a:cubicBezTo>
                <a:cubicBezTo>
                  <a:pt x="7221190" y="1514030"/>
                  <a:pt x="7218885" y="1517398"/>
                  <a:pt x="7215703" y="1520424"/>
                </a:cubicBezTo>
                <a:lnTo>
                  <a:pt x="7204548" y="1528145"/>
                </a:lnTo>
                <a:lnTo>
                  <a:pt x="7202038" y="1527954"/>
                </a:lnTo>
                <a:lnTo>
                  <a:pt x="7173860" y="1541605"/>
                </a:lnTo>
                <a:lnTo>
                  <a:pt x="7155079" y="1552495"/>
                </a:lnTo>
                <a:lnTo>
                  <a:pt x="7149757" y="1552732"/>
                </a:lnTo>
                <a:cubicBezTo>
                  <a:pt x="7141378" y="1554948"/>
                  <a:pt x="7115959" y="1563256"/>
                  <a:pt x="7104804" y="1565792"/>
                </a:cubicBezTo>
                <a:cubicBezTo>
                  <a:pt x="7099811" y="1550850"/>
                  <a:pt x="7096935" y="1561973"/>
                  <a:pt x="7082824" y="1567947"/>
                </a:cubicBezTo>
                <a:cubicBezTo>
                  <a:pt x="7071919" y="1546070"/>
                  <a:pt x="7039417" y="1570606"/>
                  <a:pt x="7021520" y="1562334"/>
                </a:cubicBezTo>
                <a:cubicBezTo>
                  <a:pt x="7011400" y="1567217"/>
                  <a:pt x="7000495" y="1571981"/>
                  <a:pt x="6988956" y="1576442"/>
                </a:cubicBezTo>
                <a:lnTo>
                  <a:pt x="6981922" y="1578821"/>
                </a:lnTo>
                <a:lnTo>
                  <a:pt x="6981583" y="1578678"/>
                </a:lnTo>
                <a:cubicBezTo>
                  <a:pt x="6979627" y="1578791"/>
                  <a:pt x="6977153" y="1579421"/>
                  <a:pt x="6973762" y="1580811"/>
                </a:cubicBezTo>
                <a:lnTo>
                  <a:pt x="6969093" y="1583157"/>
                </a:lnTo>
                <a:lnTo>
                  <a:pt x="6890037" y="1575825"/>
                </a:lnTo>
                <a:cubicBezTo>
                  <a:pt x="6849459" y="1579997"/>
                  <a:pt x="6820022" y="1566922"/>
                  <a:pt x="6785054" y="1582200"/>
                </a:cubicBezTo>
                <a:cubicBezTo>
                  <a:pt x="6747047" y="1586037"/>
                  <a:pt x="6712794" y="1582954"/>
                  <a:pt x="6681692" y="1591296"/>
                </a:cubicBezTo>
                <a:cubicBezTo>
                  <a:pt x="6667557" y="1587501"/>
                  <a:pt x="6654822" y="1586753"/>
                  <a:pt x="6644556" y="1595940"/>
                </a:cubicBezTo>
                <a:cubicBezTo>
                  <a:pt x="6608615" y="1597269"/>
                  <a:pt x="6597697" y="1587005"/>
                  <a:pt x="6577106" y="1598261"/>
                </a:cubicBezTo>
                <a:lnTo>
                  <a:pt x="6544183" y="1596149"/>
                </a:lnTo>
                <a:lnTo>
                  <a:pt x="6540921" y="1593857"/>
                </a:lnTo>
                <a:lnTo>
                  <a:pt x="6535046" y="1593283"/>
                </a:lnTo>
                <a:lnTo>
                  <a:pt x="6519853" y="1595771"/>
                </a:lnTo>
                <a:lnTo>
                  <a:pt x="6514280" y="1597376"/>
                </a:lnTo>
                <a:cubicBezTo>
                  <a:pt x="6510385" y="1598232"/>
                  <a:pt x="6507735" y="1598481"/>
                  <a:pt x="6505824" y="1598298"/>
                </a:cubicBezTo>
                <a:lnTo>
                  <a:pt x="6505573" y="1598109"/>
                </a:lnTo>
                <a:lnTo>
                  <a:pt x="6497741" y="1599392"/>
                </a:lnTo>
                <a:cubicBezTo>
                  <a:pt x="6484628" y="1602044"/>
                  <a:pt x="6471968" y="1605085"/>
                  <a:pt x="6459992" y="1608358"/>
                </a:cubicBezTo>
                <a:cubicBezTo>
                  <a:pt x="6447037" y="1597612"/>
                  <a:pt x="6404274" y="1616787"/>
                  <a:pt x="6404572" y="1593771"/>
                </a:cubicBezTo>
                <a:cubicBezTo>
                  <a:pt x="6388277" y="1597519"/>
                  <a:pt x="6380141" y="1607970"/>
                  <a:pt x="6382671" y="1592612"/>
                </a:cubicBezTo>
                <a:lnTo>
                  <a:pt x="6369843" y="1590015"/>
                </a:lnTo>
                <a:lnTo>
                  <a:pt x="6269740" y="1614633"/>
                </a:lnTo>
                <a:lnTo>
                  <a:pt x="6255405" y="1620529"/>
                </a:lnTo>
                <a:cubicBezTo>
                  <a:pt x="6250911" y="1623016"/>
                  <a:pt x="6247090" y="1625968"/>
                  <a:pt x="6244248" y="1629561"/>
                </a:cubicBezTo>
                <a:cubicBezTo>
                  <a:pt x="6188859" y="1618246"/>
                  <a:pt x="6143250" y="1639346"/>
                  <a:pt x="6086396" y="1642666"/>
                </a:cubicBezTo>
                <a:cubicBezTo>
                  <a:pt x="6024311" y="1653696"/>
                  <a:pt x="5889522" y="1686499"/>
                  <a:pt x="5867429" y="1695554"/>
                </a:cubicBezTo>
                <a:cubicBezTo>
                  <a:pt x="5848669" y="1700350"/>
                  <a:pt x="5763994" y="1699795"/>
                  <a:pt x="5772864" y="1689002"/>
                </a:cubicBezTo>
                <a:cubicBezTo>
                  <a:pt x="5718480" y="1716048"/>
                  <a:pt x="5694188" y="1696562"/>
                  <a:pt x="5629833" y="1713273"/>
                </a:cubicBezTo>
                <a:lnTo>
                  <a:pt x="5504771" y="1725744"/>
                </a:lnTo>
                <a:lnTo>
                  <a:pt x="5490967" y="1726367"/>
                </a:lnTo>
                <a:lnTo>
                  <a:pt x="5486015" y="1721481"/>
                </a:lnTo>
                <a:lnTo>
                  <a:pt x="5439364" y="1721349"/>
                </a:lnTo>
                <a:cubicBezTo>
                  <a:pt x="5418850" y="1733129"/>
                  <a:pt x="5381503" y="1725668"/>
                  <a:pt x="5350025" y="1729885"/>
                </a:cubicBezTo>
                <a:lnTo>
                  <a:pt x="5336104" y="1734377"/>
                </a:lnTo>
                <a:lnTo>
                  <a:pt x="5245234" y="1738520"/>
                </a:lnTo>
                <a:lnTo>
                  <a:pt x="5182955" y="1744622"/>
                </a:lnTo>
                <a:lnTo>
                  <a:pt x="5169506" y="1748993"/>
                </a:lnTo>
                <a:lnTo>
                  <a:pt x="5154299" y="1744080"/>
                </a:lnTo>
                <a:cubicBezTo>
                  <a:pt x="5152463" y="1742751"/>
                  <a:pt x="5150989" y="1741283"/>
                  <a:pt x="5149917" y="1739727"/>
                </a:cubicBezTo>
                <a:lnTo>
                  <a:pt x="5100319" y="1745797"/>
                </a:lnTo>
                <a:lnTo>
                  <a:pt x="5094361" y="1745767"/>
                </a:lnTo>
                <a:lnTo>
                  <a:pt x="5053410" y="1742790"/>
                </a:lnTo>
                <a:lnTo>
                  <a:pt x="4992711" y="1734075"/>
                </a:lnTo>
                <a:cubicBezTo>
                  <a:pt x="4972764" y="1728527"/>
                  <a:pt x="4955480" y="1708667"/>
                  <a:pt x="4930098" y="1717312"/>
                </a:cubicBezTo>
                <a:cubicBezTo>
                  <a:pt x="4936142" y="1706767"/>
                  <a:pt x="4900350" y="1719438"/>
                  <a:pt x="4893834" y="1710028"/>
                </a:cubicBezTo>
                <a:cubicBezTo>
                  <a:pt x="4890113" y="1702277"/>
                  <a:pt x="4878389" y="1704314"/>
                  <a:pt x="4868730" y="1702384"/>
                </a:cubicBezTo>
                <a:cubicBezTo>
                  <a:pt x="4860577" y="1694955"/>
                  <a:pt x="4813519" y="1692594"/>
                  <a:pt x="4797925" y="1695535"/>
                </a:cubicBezTo>
                <a:cubicBezTo>
                  <a:pt x="4754973" y="1708626"/>
                  <a:pt x="4712186" y="1679830"/>
                  <a:pt x="4677670" y="1689453"/>
                </a:cubicBezTo>
                <a:cubicBezTo>
                  <a:pt x="4650390" y="1686902"/>
                  <a:pt x="4641786" y="1682702"/>
                  <a:pt x="4634248" y="1680227"/>
                </a:cubicBezTo>
                <a:lnTo>
                  <a:pt x="4632434" y="1674607"/>
                </a:lnTo>
                <a:lnTo>
                  <a:pt x="4619204" y="1672507"/>
                </a:lnTo>
                <a:lnTo>
                  <a:pt x="4616283" y="1670977"/>
                </a:lnTo>
                <a:cubicBezTo>
                  <a:pt x="4610716" y="1668036"/>
                  <a:pt x="4605090" y="1665277"/>
                  <a:pt x="4598926" y="1663178"/>
                </a:cubicBezTo>
                <a:cubicBezTo>
                  <a:pt x="4588025" y="1686237"/>
                  <a:pt x="4544698" y="1649138"/>
                  <a:pt x="4547069" y="1670642"/>
                </a:cubicBezTo>
                <a:lnTo>
                  <a:pt x="4523516" y="1669785"/>
                </a:lnTo>
                <a:lnTo>
                  <a:pt x="4500586" y="1675912"/>
                </a:lnTo>
                <a:lnTo>
                  <a:pt x="4488196" y="1683463"/>
                </a:lnTo>
                <a:lnTo>
                  <a:pt x="4445463" y="1695634"/>
                </a:lnTo>
                <a:lnTo>
                  <a:pt x="4446550" y="1680538"/>
                </a:lnTo>
                <a:lnTo>
                  <a:pt x="4365375" y="1697935"/>
                </a:lnTo>
                <a:lnTo>
                  <a:pt x="4305123" y="1714185"/>
                </a:lnTo>
                <a:lnTo>
                  <a:pt x="4292665" y="1720703"/>
                </a:lnTo>
                <a:lnTo>
                  <a:pt x="4276789" y="1718367"/>
                </a:lnTo>
                <a:cubicBezTo>
                  <a:pt x="4274740" y="1717359"/>
                  <a:pt x="4273021" y="1716157"/>
                  <a:pt x="4271683" y="1714801"/>
                </a:cubicBezTo>
                <a:lnTo>
                  <a:pt x="4223918" y="1728936"/>
                </a:lnTo>
                <a:lnTo>
                  <a:pt x="4218039" y="1729885"/>
                </a:lnTo>
                <a:lnTo>
                  <a:pt x="4177153" y="1733691"/>
                </a:lnTo>
                <a:lnTo>
                  <a:pt x="4051032" y="1728886"/>
                </a:lnTo>
                <a:cubicBezTo>
                  <a:pt x="4055072" y="1717510"/>
                  <a:pt x="4022108" y="1735873"/>
                  <a:pt x="4013978" y="1727679"/>
                </a:cubicBezTo>
                <a:cubicBezTo>
                  <a:pt x="4008905" y="1720660"/>
                  <a:pt x="3997723" y="1724594"/>
                  <a:pt x="3987857" y="1724282"/>
                </a:cubicBezTo>
                <a:cubicBezTo>
                  <a:pt x="3978476" y="1718309"/>
                  <a:pt x="3931683" y="1723723"/>
                  <a:pt x="3916852" y="1729184"/>
                </a:cubicBezTo>
                <a:cubicBezTo>
                  <a:pt x="3876910" y="1749138"/>
                  <a:pt x="3829523" y="1727824"/>
                  <a:pt x="3797263" y="1742976"/>
                </a:cubicBezTo>
                <a:cubicBezTo>
                  <a:pt x="3769922" y="1744951"/>
                  <a:pt x="3760682" y="1742230"/>
                  <a:pt x="3752806" y="1741033"/>
                </a:cubicBezTo>
                <a:lnTo>
                  <a:pt x="3749997" y="1735799"/>
                </a:lnTo>
                <a:lnTo>
                  <a:pt x="3736582" y="1735907"/>
                </a:lnTo>
                <a:lnTo>
                  <a:pt x="3733428" y="1734881"/>
                </a:lnTo>
                <a:cubicBezTo>
                  <a:pt x="3727408" y="1732899"/>
                  <a:pt x="3721365" y="1731108"/>
                  <a:pt x="3714911" y="1730056"/>
                </a:cubicBezTo>
                <a:cubicBezTo>
                  <a:pt x="3708355" y="1754554"/>
                  <a:pt x="3658933" y="1725152"/>
                  <a:pt x="3665172" y="1745936"/>
                </a:cubicBezTo>
                <a:cubicBezTo>
                  <a:pt x="3628569" y="1744420"/>
                  <a:pt x="3583742" y="1775884"/>
                  <a:pt x="3552006" y="1755220"/>
                </a:cubicBezTo>
                <a:cubicBezTo>
                  <a:pt x="3497522" y="1758390"/>
                  <a:pt x="3448310" y="1757433"/>
                  <a:pt x="3390301" y="1762546"/>
                </a:cubicBezTo>
                <a:cubicBezTo>
                  <a:pt x="3345266" y="1774524"/>
                  <a:pt x="3297039" y="1758531"/>
                  <a:pt x="3264312" y="1774620"/>
                </a:cubicBezTo>
                <a:cubicBezTo>
                  <a:pt x="3212634" y="1771139"/>
                  <a:pt x="3147905" y="1780248"/>
                  <a:pt x="3106901" y="1804264"/>
                </a:cubicBezTo>
                <a:cubicBezTo>
                  <a:pt x="3051355" y="1805490"/>
                  <a:pt x="3041708" y="1820368"/>
                  <a:pt x="2993303" y="1806542"/>
                </a:cubicBezTo>
                <a:cubicBezTo>
                  <a:pt x="2989182" y="1810139"/>
                  <a:pt x="2984377" y="1813039"/>
                  <a:pt x="2979115" y="1815432"/>
                </a:cubicBezTo>
                <a:lnTo>
                  <a:pt x="2963118" y="1820962"/>
                </a:lnTo>
                <a:lnTo>
                  <a:pt x="2961156" y="1820297"/>
                </a:lnTo>
                <a:lnTo>
                  <a:pt x="2925719" y="1828468"/>
                </a:lnTo>
                <a:lnTo>
                  <a:pt x="2857951" y="1842496"/>
                </a:lnTo>
                <a:lnTo>
                  <a:pt x="2857427" y="1841591"/>
                </a:lnTo>
                <a:cubicBezTo>
                  <a:pt x="2855386" y="1839734"/>
                  <a:pt x="2852250" y="1838690"/>
                  <a:pt x="2846731" y="1839316"/>
                </a:cubicBezTo>
                <a:cubicBezTo>
                  <a:pt x="2855175" y="1823564"/>
                  <a:pt x="2843311" y="1834035"/>
                  <a:pt x="2826290" y="1837274"/>
                </a:cubicBezTo>
                <a:cubicBezTo>
                  <a:pt x="2835609" y="1813530"/>
                  <a:pt x="2787284" y="1831665"/>
                  <a:pt x="2779146" y="1820071"/>
                </a:cubicBezTo>
                <a:cubicBezTo>
                  <a:pt x="2766432" y="1822985"/>
                  <a:pt x="2753158" y="1825635"/>
                  <a:pt x="2739608" y="1827861"/>
                </a:cubicBezTo>
                <a:lnTo>
                  <a:pt x="2731631" y="1828881"/>
                </a:lnTo>
                <a:cubicBezTo>
                  <a:pt x="2731575" y="1828813"/>
                  <a:pt x="2731521" y="1828744"/>
                  <a:pt x="2731464" y="1828677"/>
                </a:cubicBezTo>
                <a:cubicBezTo>
                  <a:pt x="2729715" y="1828415"/>
                  <a:pt x="2727085" y="1828569"/>
                  <a:pt x="2723037" y="1829303"/>
                </a:cubicBezTo>
                <a:lnTo>
                  <a:pt x="2701616" y="1832725"/>
                </a:lnTo>
                <a:lnTo>
                  <a:pt x="2696239" y="1831904"/>
                </a:lnTo>
                <a:lnTo>
                  <a:pt x="2663445" y="1825958"/>
                </a:lnTo>
                <a:cubicBezTo>
                  <a:pt x="2641260" y="1825904"/>
                  <a:pt x="2595040" y="1827674"/>
                  <a:pt x="2560925" y="1829094"/>
                </a:cubicBezTo>
                <a:cubicBezTo>
                  <a:pt x="2527977" y="1836499"/>
                  <a:pt x="2496507" y="1831991"/>
                  <a:pt x="2458739" y="1834479"/>
                </a:cubicBezTo>
                <a:cubicBezTo>
                  <a:pt x="2419379" y="1848893"/>
                  <a:pt x="2396428" y="1834257"/>
                  <a:pt x="2356074" y="1836991"/>
                </a:cubicBezTo>
                <a:cubicBezTo>
                  <a:pt x="2323435" y="1857644"/>
                  <a:pt x="2325610" y="1826053"/>
                  <a:pt x="2304241" y="1822021"/>
                </a:cubicBezTo>
                <a:lnTo>
                  <a:pt x="2298362" y="1822125"/>
                </a:lnTo>
                <a:lnTo>
                  <a:pt x="2283527" y="1826361"/>
                </a:lnTo>
                <a:lnTo>
                  <a:pt x="2278150" y="1828604"/>
                </a:lnTo>
                <a:cubicBezTo>
                  <a:pt x="2274371" y="1829907"/>
                  <a:pt x="2271762" y="1830461"/>
                  <a:pt x="2269853" y="1830502"/>
                </a:cubicBezTo>
                <a:lnTo>
                  <a:pt x="2269585" y="1830341"/>
                </a:lnTo>
                <a:lnTo>
                  <a:pt x="2225332" y="1845825"/>
                </a:lnTo>
                <a:cubicBezTo>
                  <a:pt x="2211505" y="1836594"/>
                  <a:pt x="2170867" y="1860661"/>
                  <a:pt x="2169048" y="1837658"/>
                </a:cubicBezTo>
                <a:cubicBezTo>
                  <a:pt x="2153238" y="1843278"/>
                  <a:pt x="2146132" y="1854645"/>
                  <a:pt x="2147231" y="1839027"/>
                </a:cubicBezTo>
                <a:cubicBezTo>
                  <a:pt x="2141901" y="1840465"/>
                  <a:pt x="2138205" y="1840014"/>
                  <a:pt x="2135241" y="1838652"/>
                </a:cubicBezTo>
                <a:lnTo>
                  <a:pt x="2099215" y="1850768"/>
                </a:lnTo>
                <a:lnTo>
                  <a:pt x="2094046" y="1850806"/>
                </a:lnTo>
                <a:lnTo>
                  <a:pt x="2071850" y="1861319"/>
                </a:lnTo>
                <a:lnTo>
                  <a:pt x="2039607" y="1874318"/>
                </a:lnTo>
                <a:lnTo>
                  <a:pt x="2037289" y="1874025"/>
                </a:lnTo>
                <a:lnTo>
                  <a:pt x="2023615" y="1881562"/>
                </a:lnTo>
                <a:cubicBezTo>
                  <a:pt x="2019390" y="1884562"/>
                  <a:pt x="1959668" y="1894795"/>
                  <a:pt x="1957176" y="1898709"/>
                </a:cubicBezTo>
                <a:cubicBezTo>
                  <a:pt x="1901224" y="1893805"/>
                  <a:pt x="1914145" y="1913274"/>
                  <a:pt x="1858081" y="1923144"/>
                </a:cubicBezTo>
                <a:cubicBezTo>
                  <a:pt x="1819487" y="1923227"/>
                  <a:pt x="1798952" y="1929741"/>
                  <a:pt x="1738865" y="1944965"/>
                </a:cubicBezTo>
                <a:cubicBezTo>
                  <a:pt x="1698633" y="1955957"/>
                  <a:pt x="1670491" y="1978862"/>
                  <a:pt x="1616692" y="1989107"/>
                </a:cubicBezTo>
                <a:cubicBezTo>
                  <a:pt x="1565257" y="2022368"/>
                  <a:pt x="1474172" y="2022156"/>
                  <a:pt x="1411898" y="2046254"/>
                </a:cubicBezTo>
                <a:cubicBezTo>
                  <a:pt x="1380237" y="2035952"/>
                  <a:pt x="1386648" y="2042292"/>
                  <a:pt x="1375780" y="2047961"/>
                </a:cubicBezTo>
                <a:cubicBezTo>
                  <a:pt x="1375756" y="2047968"/>
                  <a:pt x="1375731" y="2047974"/>
                  <a:pt x="1375707" y="2047981"/>
                </a:cubicBezTo>
                <a:lnTo>
                  <a:pt x="1285585" y="2047113"/>
                </a:lnTo>
                <a:cubicBezTo>
                  <a:pt x="1279541" y="2043453"/>
                  <a:pt x="1272537" y="2040974"/>
                  <a:pt x="1263658" y="2041397"/>
                </a:cubicBezTo>
                <a:cubicBezTo>
                  <a:pt x="1212454" y="2058890"/>
                  <a:pt x="1258499" y="2026611"/>
                  <a:pt x="1170403" y="2033399"/>
                </a:cubicBezTo>
                <a:cubicBezTo>
                  <a:pt x="1166530" y="2036274"/>
                  <a:pt x="1154254" y="2033463"/>
                  <a:pt x="1153718" y="2029576"/>
                </a:cubicBezTo>
                <a:cubicBezTo>
                  <a:pt x="1148486" y="2030819"/>
                  <a:pt x="1137980" y="2038354"/>
                  <a:pt x="1133937" y="2032149"/>
                </a:cubicBezTo>
                <a:cubicBezTo>
                  <a:pt x="1104720" y="2031606"/>
                  <a:pt x="1077532" y="2035424"/>
                  <a:pt x="1054999" y="2043242"/>
                </a:cubicBezTo>
                <a:cubicBezTo>
                  <a:pt x="1024875" y="2038090"/>
                  <a:pt x="1020473" y="2042711"/>
                  <a:pt x="1018405" y="2048281"/>
                </a:cubicBezTo>
                <a:lnTo>
                  <a:pt x="1016563" y="2051718"/>
                </a:lnTo>
                <a:lnTo>
                  <a:pt x="1008284" y="2046742"/>
                </a:lnTo>
                <a:cubicBezTo>
                  <a:pt x="999244" y="2043620"/>
                  <a:pt x="990505" y="2044937"/>
                  <a:pt x="981974" y="2048363"/>
                </a:cubicBezTo>
                <a:lnTo>
                  <a:pt x="971903" y="2053484"/>
                </a:lnTo>
                <a:lnTo>
                  <a:pt x="954015" y="2052529"/>
                </a:lnTo>
                <a:cubicBezTo>
                  <a:pt x="931960" y="2051365"/>
                  <a:pt x="861352" y="2046214"/>
                  <a:pt x="839571" y="2046509"/>
                </a:cubicBezTo>
                <a:lnTo>
                  <a:pt x="823321" y="2054296"/>
                </a:lnTo>
                <a:lnTo>
                  <a:pt x="800990" y="2051523"/>
                </a:lnTo>
                <a:cubicBezTo>
                  <a:pt x="790723" y="2052171"/>
                  <a:pt x="782268" y="2055403"/>
                  <a:pt x="776439" y="2062634"/>
                </a:cubicBezTo>
                <a:cubicBezTo>
                  <a:pt x="773155" y="2056184"/>
                  <a:pt x="769593" y="2059253"/>
                  <a:pt x="763041" y="2063995"/>
                </a:cubicBezTo>
                <a:lnTo>
                  <a:pt x="757863" y="2065877"/>
                </a:lnTo>
                <a:lnTo>
                  <a:pt x="745053" y="2051831"/>
                </a:lnTo>
                <a:lnTo>
                  <a:pt x="722609" y="2049504"/>
                </a:lnTo>
                <a:lnTo>
                  <a:pt x="717618" y="2042131"/>
                </a:lnTo>
                <a:lnTo>
                  <a:pt x="703285" y="2046808"/>
                </a:lnTo>
                <a:cubicBezTo>
                  <a:pt x="698219" y="2048137"/>
                  <a:pt x="690058" y="2049926"/>
                  <a:pt x="680199" y="2051947"/>
                </a:cubicBezTo>
                <a:lnTo>
                  <a:pt x="667351" y="2054469"/>
                </a:lnTo>
                <a:lnTo>
                  <a:pt x="660961" y="2049404"/>
                </a:lnTo>
                <a:lnTo>
                  <a:pt x="638282" y="2060093"/>
                </a:lnTo>
                <a:lnTo>
                  <a:pt x="583551" y="2070197"/>
                </a:lnTo>
                <a:cubicBezTo>
                  <a:pt x="569268" y="2091365"/>
                  <a:pt x="529124" y="2053106"/>
                  <a:pt x="525274" y="2079137"/>
                </a:cubicBezTo>
                <a:cubicBezTo>
                  <a:pt x="506495" y="2056498"/>
                  <a:pt x="440091" y="2069666"/>
                  <a:pt x="405635" y="2059339"/>
                </a:cubicBezTo>
                <a:cubicBezTo>
                  <a:pt x="397410" y="2069278"/>
                  <a:pt x="294416" y="2032966"/>
                  <a:pt x="281555" y="2022847"/>
                </a:cubicBezTo>
                <a:cubicBezTo>
                  <a:pt x="171589" y="1986245"/>
                  <a:pt x="126791" y="1985528"/>
                  <a:pt x="98513" y="1969504"/>
                </a:cubicBezTo>
                <a:cubicBezTo>
                  <a:pt x="85544" y="1965247"/>
                  <a:pt x="73324" y="1958000"/>
                  <a:pt x="56191" y="1950709"/>
                </a:cubicBezTo>
                <a:lnTo>
                  <a:pt x="0" y="1935789"/>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DDFB4894-F5AF-DA70-961B-01EFE54B5D34}"/>
              </a:ext>
            </a:extLst>
          </p:cNvPr>
          <p:cNvSpPr>
            <a:spLocks noGrp="1"/>
          </p:cNvSpPr>
          <p:nvPr>
            <p:ph type="title"/>
          </p:nvPr>
        </p:nvSpPr>
        <p:spPr>
          <a:xfrm>
            <a:off x="1137036" y="548640"/>
            <a:ext cx="9543405" cy="1188720"/>
          </a:xfrm>
          <a:ln w="38100">
            <a:solidFill>
              <a:srgbClr val="FFC000"/>
            </a:solidFill>
          </a:ln>
        </p:spPr>
        <p:txBody>
          <a:bodyPr>
            <a:normAutofit/>
          </a:bodyPr>
          <a:lstStyle/>
          <a:p>
            <a:pPr algn="ctr"/>
            <a:r>
              <a:rPr lang="en-US" sz="4800" b="1">
                <a:solidFill>
                  <a:schemeClr val="tx1">
                    <a:lumMod val="85000"/>
                    <a:lumOff val="15000"/>
                  </a:schemeClr>
                </a:solidFill>
                <a:ea typeface="Calibri Light"/>
                <a:cs typeface="Calibri Light"/>
              </a:rPr>
              <a:t>Electives</a:t>
            </a:r>
            <a:endParaRPr lang="en-US" sz="4800" b="1">
              <a:solidFill>
                <a:schemeClr val="tx1">
                  <a:lumMod val="85000"/>
                  <a:lumOff val="15000"/>
                </a:schemeClr>
              </a:solidFill>
            </a:endParaRPr>
          </a:p>
        </p:txBody>
      </p:sp>
      <p:sp>
        <p:nvSpPr>
          <p:cNvPr id="3" name="Content Placeholder 2">
            <a:extLst>
              <a:ext uri="{FF2B5EF4-FFF2-40B4-BE49-F238E27FC236}">
                <a16:creationId xmlns:a16="http://schemas.microsoft.com/office/drawing/2014/main" id="{39DB3DF3-1218-4800-4BB6-601E4AB89382}"/>
              </a:ext>
            </a:extLst>
          </p:cNvPr>
          <p:cNvSpPr>
            <a:spLocks noGrp="1"/>
          </p:cNvSpPr>
          <p:nvPr>
            <p:ph idx="1"/>
          </p:nvPr>
        </p:nvSpPr>
        <p:spPr>
          <a:xfrm>
            <a:off x="1575431" y="1884784"/>
            <a:ext cx="9543405" cy="4258898"/>
          </a:xfrm>
        </p:spPr>
        <p:txBody>
          <a:bodyPr vert="horz" lIns="91440" tIns="45720" rIns="91440" bIns="45720" rtlCol="0" anchor="ctr">
            <a:normAutofit fontScale="85000" lnSpcReduction="10000"/>
          </a:bodyPr>
          <a:lstStyle/>
          <a:p>
            <a:r>
              <a:rPr lang="en-US" dirty="0">
                <a:solidFill>
                  <a:schemeClr val="tx1">
                    <a:lumMod val="85000"/>
                    <a:lumOff val="15000"/>
                  </a:schemeClr>
                </a:solidFill>
                <a:latin typeface="Arial"/>
                <a:cs typeface="Arial"/>
              </a:rPr>
              <a:t>The next step is to RANK your elective requests. You will be able to request 5 classes. (2 Top choices &amp; 3 Alternates)</a:t>
            </a:r>
          </a:p>
          <a:p>
            <a:r>
              <a:rPr lang="en-US" u="sng" dirty="0">
                <a:solidFill>
                  <a:schemeClr val="tx1">
                    <a:lumMod val="85000"/>
                    <a:lumOff val="15000"/>
                  </a:schemeClr>
                </a:solidFill>
                <a:latin typeface="Arial"/>
                <a:cs typeface="Arial"/>
              </a:rPr>
              <a:t>Please read carefully</a:t>
            </a:r>
            <a:r>
              <a:rPr lang="en-US" dirty="0">
                <a:solidFill>
                  <a:schemeClr val="tx1">
                    <a:lumMod val="85000"/>
                    <a:lumOff val="15000"/>
                  </a:schemeClr>
                </a:solidFill>
                <a:latin typeface="Arial"/>
                <a:cs typeface="Arial"/>
              </a:rPr>
              <a:t>. As 7</a:t>
            </a:r>
            <a:r>
              <a:rPr lang="en-US" baseline="30000" dirty="0">
                <a:solidFill>
                  <a:schemeClr val="tx1">
                    <a:lumMod val="85000"/>
                    <a:lumOff val="15000"/>
                  </a:schemeClr>
                </a:solidFill>
                <a:latin typeface="Arial"/>
                <a:cs typeface="Arial"/>
              </a:rPr>
              <a:t>th</a:t>
            </a:r>
            <a:r>
              <a:rPr lang="en-US" dirty="0">
                <a:solidFill>
                  <a:schemeClr val="tx1">
                    <a:lumMod val="85000"/>
                    <a:lumOff val="15000"/>
                  </a:schemeClr>
                </a:solidFill>
                <a:latin typeface="Arial"/>
                <a:cs typeface="Arial"/>
              </a:rPr>
              <a:t>/8</a:t>
            </a:r>
            <a:r>
              <a:rPr lang="en-US" baseline="30000" dirty="0">
                <a:solidFill>
                  <a:schemeClr val="tx1">
                    <a:lumMod val="85000"/>
                    <a:lumOff val="15000"/>
                  </a:schemeClr>
                </a:solidFill>
                <a:latin typeface="Arial"/>
                <a:cs typeface="Arial"/>
              </a:rPr>
              <a:t>th</a:t>
            </a:r>
            <a:r>
              <a:rPr lang="en-US" dirty="0">
                <a:solidFill>
                  <a:schemeClr val="tx1">
                    <a:lumMod val="85000"/>
                    <a:lumOff val="15000"/>
                  </a:schemeClr>
                </a:solidFill>
                <a:latin typeface="Arial"/>
                <a:cs typeface="Arial"/>
              </a:rPr>
              <a:t> graders have more options than in previous years, but some of these courses require prerequisites. </a:t>
            </a:r>
            <a:r>
              <a:rPr lang="en-US" dirty="0">
                <a:solidFill>
                  <a:schemeClr val="tx1">
                    <a:lumMod val="85000"/>
                    <a:lumOff val="15000"/>
                  </a:schemeClr>
                </a:solidFill>
                <a:highlight>
                  <a:srgbClr val="FFFF00"/>
                </a:highlight>
                <a:latin typeface="Arial"/>
                <a:cs typeface="Arial"/>
              </a:rPr>
              <a:t>Some classes require an application.</a:t>
            </a:r>
            <a:r>
              <a:rPr lang="en-US" dirty="0">
                <a:solidFill>
                  <a:schemeClr val="tx1">
                    <a:lumMod val="85000"/>
                    <a:lumOff val="15000"/>
                  </a:schemeClr>
                </a:solidFill>
                <a:latin typeface="Arial"/>
                <a:cs typeface="Arial"/>
              </a:rPr>
              <a:t> </a:t>
            </a:r>
          </a:p>
          <a:p>
            <a:r>
              <a:rPr lang="en-US" dirty="0">
                <a:solidFill>
                  <a:schemeClr val="tx1">
                    <a:lumMod val="85000"/>
                    <a:lumOff val="15000"/>
                  </a:schemeClr>
                </a:solidFill>
                <a:latin typeface="Arial"/>
                <a:cs typeface="Arial"/>
              </a:rPr>
              <a:t>In addition, some are high school credit classes. </a:t>
            </a:r>
          </a:p>
          <a:p>
            <a:r>
              <a:rPr lang="en-US" b="1" dirty="0">
                <a:solidFill>
                  <a:schemeClr val="tx1">
                    <a:lumMod val="85000"/>
                    <a:lumOff val="15000"/>
                  </a:schemeClr>
                </a:solidFill>
                <a:latin typeface="Arial"/>
                <a:cs typeface="Arial"/>
              </a:rPr>
              <a:t>Please be mindful when making your selections. Remember, if you request the class, you may be placed in the class! </a:t>
            </a:r>
          </a:p>
          <a:p>
            <a:r>
              <a:rPr lang="en-US" dirty="0">
                <a:solidFill>
                  <a:schemeClr val="tx1">
                    <a:lumMod val="85000"/>
                    <a:lumOff val="15000"/>
                  </a:schemeClr>
                </a:solidFill>
                <a:latin typeface="Arial"/>
                <a:cs typeface="Arial"/>
              </a:rPr>
              <a:t>More detailed course descriptions can be found in the FBISD Middle School Course Guide or on your elective one-pager.</a:t>
            </a:r>
          </a:p>
          <a:p>
            <a:r>
              <a:rPr lang="en-US" dirty="0">
                <a:solidFill>
                  <a:schemeClr val="tx1">
                    <a:lumMod val="85000"/>
                    <a:lumOff val="15000"/>
                  </a:schemeClr>
                </a:solidFill>
                <a:latin typeface="Arial"/>
                <a:cs typeface="Arial"/>
              </a:rPr>
              <a:t>If you are placed in two of your five requests, a schedule correction will not be permitted, per district policy.</a:t>
            </a:r>
            <a:endParaRPr lang="en-US" dirty="0">
              <a:solidFill>
                <a:schemeClr val="tx1">
                  <a:lumMod val="85000"/>
                  <a:lumOff val="15000"/>
                </a:schemeClr>
              </a:solidFill>
            </a:endParaRPr>
          </a:p>
        </p:txBody>
      </p:sp>
      <p:sp>
        <p:nvSpPr>
          <p:cNvPr id="12" name="Freeform: Shape 11">
            <a:extLst>
              <a:ext uri="{FF2B5EF4-FFF2-40B4-BE49-F238E27FC236}">
                <a16:creationId xmlns:a16="http://schemas.microsoft.com/office/drawing/2014/main" id="{142DCE2C-2863-46FA-9BE7-24365A24D9B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24586" y="5970896"/>
            <a:ext cx="9967416" cy="887104"/>
          </a:xfrm>
          <a:custGeom>
            <a:avLst/>
            <a:gdLst>
              <a:gd name="connsiteX0" fmla="*/ 4686423 w 9517857"/>
              <a:gd name="connsiteY0" fmla="*/ 247919 h 918356"/>
              <a:gd name="connsiteX1" fmla="*/ 4689051 w 9517857"/>
              <a:gd name="connsiteY1" fmla="*/ 250968 h 918356"/>
              <a:gd name="connsiteX2" fmla="*/ 4687244 w 9517857"/>
              <a:gd name="connsiteY2" fmla="*/ 251298 h 918356"/>
              <a:gd name="connsiteX3" fmla="*/ 4685225 w 9517857"/>
              <a:gd name="connsiteY3" fmla="*/ 246530 h 918356"/>
              <a:gd name="connsiteX4" fmla="*/ 4686133 w 9517857"/>
              <a:gd name="connsiteY4" fmla="*/ 246727 h 918356"/>
              <a:gd name="connsiteX5" fmla="*/ 4686423 w 9517857"/>
              <a:gd name="connsiteY5" fmla="*/ 247919 h 918356"/>
              <a:gd name="connsiteX6" fmla="*/ 9517856 w 9517857"/>
              <a:gd name="connsiteY6" fmla="*/ 0 h 918356"/>
              <a:gd name="connsiteX7" fmla="*/ 9517857 w 9517857"/>
              <a:gd name="connsiteY7" fmla="*/ 12 h 918356"/>
              <a:gd name="connsiteX8" fmla="*/ 9517857 w 9517857"/>
              <a:gd name="connsiteY8" fmla="*/ 918356 h 918356"/>
              <a:gd name="connsiteX9" fmla="*/ 14604 w 9517857"/>
              <a:gd name="connsiteY9" fmla="*/ 918356 h 918356"/>
              <a:gd name="connsiteX10" fmla="*/ 12841 w 9517857"/>
              <a:gd name="connsiteY10" fmla="*/ 917763 h 918356"/>
              <a:gd name="connsiteX11" fmla="*/ 93 w 9517857"/>
              <a:gd name="connsiteY11" fmla="*/ 912471 h 918356"/>
              <a:gd name="connsiteX12" fmla="*/ 58674 w 9517857"/>
              <a:gd name="connsiteY12" fmla="*/ 890322 h 918356"/>
              <a:gd name="connsiteX13" fmla="*/ 275005 w 9517857"/>
              <a:gd name="connsiteY13" fmla="*/ 807229 h 918356"/>
              <a:gd name="connsiteX14" fmla="*/ 587824 w 9517857"/>
              <a:gd name="connsiteY14" fmla="*/ 798195 h 918356"/>
              <a:gd name="connsiteX15" fmla="*/ 651826 w 9517857"/>
              <a:gd name="connsiteY15" fmla="*/ 738338 h 918356"/>
              <a:gd name="connsiteX16" fmla="*/ 727985 w 9517857"/>
              <a:gd name="connsiteY16" fmla="*/ 719826 h 918356"/>
              <a:gd name="connsiteX17" fmla="*/ 778982 w 9517857"/>
              <a:gd name="connsiteY17" fmla="*/ 710142 h 918356"/>
              <a:gd name="connsiteX18" fmla="*/ 849944 w 9517857"/>
              <a:gd name="connsiteY18" fmla="*/ 717987 h 918356"/>
              <a:gd name="connsiteX19" fmla="*/ 921659 w 9517857"/>
              <a:gd name="connsiteY19" fmla="*/ 712695 h 918356"/>
              <a:gd name="connsiteX20" fmla="*/ 930946 w 9517857"/>
              <a:gd name="connsiteY20" fmla="*/ 734046 h 918356"/>
              <a:gd name="connsiteX21" fmla="*/ 986250 w 9517857"/>
              <a:gd name="connsiteY21" fmla="*/ 713530 h 918356"/>
              <a:gd name="connsiteX22" fmla="*/ 1013752 w 9517857"/>
              <a:gd name="connsiteY22" fmla="*/ 713361 h 918356"/>
              <a:gd name="connsiteX23" fmla="*/ 1023734 w 9517857"/>
              <a:gd name="connsiteY23" fmla="*/ 718571 h 918356"/>
              <a:gd name="connsiteX24" fmla="*/ 1063207 w 9517857"/>
              <a:gd name="connsiteY24" fmla="*/ 715651 h 918356"/>
              <a:gd name="connsiteX25" fmla="*/ 1081980 w 9517857"/>
              <a:gd name="connsiteY25" fmla="*/ 738455 h 918356"/>
              <a:gd name="connsiteX26" fmla="*/ 1218120 w 9517857"/>
              <a:gd name="connsiteY26" fmla="*/ 713280 h 918356"/>
              <a:gd name="connsiteX27" fmla="*/ 1397459 w 9517857"/>
              <a:gd name="connsiteY27" fmla="*/ 691190 h 918356"/>
              <a:gd name="connsiteX28" fmla="*/ 1580688 w 9517857"/>
              <a:gd name="connsiteY28" fmla="*/ 693697 h 918356"/>
              <a:gd name="connsiteX29" fmla="*/ 1772334 w 9517857"/>
              <a:gd name="connsiteY29" fmla="*/ 710640 h 918356"/>
              <a:gd name="connsiteX30" fmla="*/ 2002561 w 9517857"/>
              <a:gd name="connsiteY30" fmla="*/ 659917 h 918356"/>
              <a:gd name="connsiteX31" fmla="*/ 2135144 w 9517857"/>
              <a:gd name="connsiteY31" fmla="*/ 636501 h 918356"/>
              <a:gd name="connsiteX32" fmla="*/ 2440292 w 9517857"/>
              <a:gd name="connsiteY32" fmla="*/ 593862 h 918356"/>
              <a:gd name="connsiteX33" fmla="*/ 2547829 w 9517857"/>
              <a:gd name="connsiteY33" fmla="*/ 566150 h 918356"/>
              <a:gd name="connsiteX34" fmla="*/ 2658055 w 9517857"/>
              <a:gd name="connsiteY34" fmla="*/ 578727 h 918356"/>
              <a:gd name="connsiteX35" fmla="*/ 2693698 w 9517857"/>
              <a:gd name="connsiteY35" fmla="*/ 560029 h 918356"/>
              <a:gd name="connsiteX36" fmla="*/ 2699673 w 9517857"/>
              <a:gd name="connsiteY36" fmla="*/ 556400 h 918356"/>
              <a:gd name="connsiteX37" fmla="*/ 2727306 w 9517857"/>
              <a:gd name="connsiteY37" fmla="*/ 550698 h 918356"/>
              <a:gd name="connsiteX38" fmla="*/ 2730451 w 9517857"/>
              <a:gd name="connsiteY38" fmla="*/ 538058 h 918356"/>
              <a:gd name="connsiteX39" fmla="*/ 2768713 w 9517857"/>
              <a:gd name="connsiteY39" fmla="*/ 521575 h 918356"/>
              <a:gd name="connsiteX40" fmla="*/ 2820868 w 9517857"/>
              <a:gd name="connsiteY40" fmla="*/ 514160 h 918356"/>
              <a:gd name="connsiteX41" fmla="*/ 3073635 w 9517857"/>
              <a:gd name="connsiteY41" fmla="*/ 491294 h 918356"/>
              <a:gd name="connsiteX42" fmla="*/ 3222071 w 9517857"/>
              <a:gd name="connsiteY42" fmla="*/ 470559 h 918356"/>
              <a:gd name="connsiteX43" fmla="*/ 3274069 w 9517857"/>
              <a:gd name="connsiteY43" fmla="*/ 451605 h 918356"/>
              <a:gd name="connsiteX44" fmla="*/ 3349632 w 9517857"/>
              <a:gd name="connsiteY44" fmla="*/ 432583 h 918356"/>
              <a:gd name="connsiteX45" fmla="*/ 3479593 w 9517857"/>
              <a:gd name="connsiteY45" fmla="*/ 390437 h 918356"/>
              <a:gd name="connsiteX46" fmla="*/ 3660110 w 9517857"/>
              <a:gd name="connsiteY46" fmla="*/ 348726 h 918356"/>
              <a:gd name="connsiteX47" fmla="*/ 3750023 w 9517857"/>
              <a:gd name="connsiteY47" fmla="*/ 370678 h 918356"/>
              <a:gd name="connsiteX48" fmla="*/ 3844133 w 9517857"/>
              <a:gd name="connsiteY48" fmla="*/ 360648 h 918356"/>
              <a:gd name="connsiteX49" fmla="*/ 3913545 w 9517857"/>
              <a:gd name="connsiteY49" fmla="*/ 344235 h 918356"/>
              <a:gd name="connsiteX50" fmla="*/ 4266740 w 9517857"/>
              <a:gd name="connsiteY50" fmla="*/ 361454 h 918356"/>
              <a:gd name="connsiteX51" fmla="*/ 4430770 w 9517857"/>
              <a:gd name="connsiteY51" fmla="*/ 342643 h 918356"/>
              <a:gd name="connsiteX52" fmla="*/ 4512664 w 9517857"/>
              <a:gd name="connsiteY52" fmla="*/ 319948 h 918356"/>
              <a:gd name="connsiteX53" fmla="*/ 4616423 w 9517857"/>
              <a:gd name="connsiteY53" fmla="*/ 290914 h 918356"/>
              <a:gd name="connsiteX54" fmla="*/ 4691675 w 9517857"/>
              <a:gd name="connsiteY54" fmla="*/ 254011 h 918356"/>
              <a:gd name="connsiteX55" fmla="*/ 4689051 w 9517857"/>
              <a:gd name="connsiteY55" fmla="*/ 250968 h 918356"/>
              <a:gd name="connsiteX56" fmla="*/ 4719994 w 9517857"/>
              <a:gd name="connsiteY56" fmla="*/ 245307 h 918356"/>
              <a:gd name="connsiteX57" fmla="*/ 4752894 w 9517857"/>
              <a:gd name="connsiteY57" fmla="*/ 239875 h 918356"/>
              <a:gd name="connsiteX58" fmla="*/ 4769329 w 9517857"/>
              <a:gd name="connsiteY58" fmla="*/ 233585 h 918356"/>
              <a:gd name="connsiteX59" fmla="*/ 4775634 w 9517857"/>
              <a:gd name="connsiteY59" fmla="*/ 234063 h 918356"/>
              <a:gd name="connsiteX60" fmla="*/ 4790452 w 9517857"/>
              <a:gd name="connsiteY60" fmla="*/ 233572 h 918356"/>
              <a:gd name="connsiteX61" fmla="*/ 4789062 w 9517857"/>
              <a:gd name="connsiteY61" fmla="*/ 241924 h 918356"/>
              <a:gd name="connsiteX62" fmla="*/ 4827826 w 9517857"/>
              <a:gd name="connsiteY62" fmla="*/ 246977 h 918356"/>
              <a:gd name="connsiteX63" fmla="*/ 4892569 w 9517857"/>
              <a:gd name="connsiteY63" fmla="*/ 249933 h 918356"/>
              <a:gd name="connsiteX64" fmla="*/ 4896611 w 9517857"/>
              <a:gd name="connsiteY64" fmla="*/ 240448 h 918356"/>
              <a:gd name="connsiteX65" fmla="*/ 4917286 w 9517857"/>
              <a:gd name="connsiteY65" fmla="*/ 243659 h 918356"/>
              <a:gd name="connsiteX66" fmla="*/ 4981173 w 9517857"/>
              <a:gd name="connsiteY66" fmla="*/ 247103 h 918356"/>
              <a:gd name="connsiteX67" fmla="*/ 5060397 w 9517857"/>
              <a:gd name="connsiteY67" fmla="*/ 263688 h 918356"/>
              <a:gd name="connsiteX68" fmla="*/ 5252996 w 9517857"/>
              <a:gd name="connsiteY68" fmla="*/ 270655 h 918356"/>
              <a:gd name="connsiteX69" fmla="*/ 5358056 w 9517857"/>
              <a:gd name="connsiteY69" fmla="*/ 247248 h 918356"/>
              <a:gd name="connsiteX70" fmla="*/ 5426496 w 9517857"/>
              <a:gd name="connsiteY70" fmla="*/ 235142 h 918356"/>
              <a:gd name="connsiteX71" fmla="*/ 5497161 w 9517857"/>
              <a:gd name="connsiteY71" fmla="*/ 228808 h 918356"/>
              <a:gd name="connsiteX72" fmla="*/ 5826043 w 9517857"/>
              <a:gd name="connsiteY72" fmla="*/ 148073 h 918356"/>
              <a:gd name="connsiteX73" fmla="*/ 6013415 w 9517857"/>
              <a:gd name="connsiteY73" fmla="*/ 137316 h 918356"/>
              <a:gd name="connsiteX74" fmla="*/ 6080994 w 9517857"/>
              <a:gd name="connsiteY74" fmla="*/ 142938 h 918356"/>
              <a:gd name="connsiteX75" fmla="*/ 6194152 w 9517857"/>
              <a:gd name="connsiteY75" fmla="*/ 151772 h 918356"/>
              <a:gd name="connsiteX76" fmla="*/ 6281379 w 9517857"/>
              <a:gd name="connsiteY76" fmla="*/ 181626 h 918356"/>
              <a:gd name="connsiteX77" fmla="*/ 6374947 w 9517857"/>
              <a:gd name="connsiteY77" fmla="*/ 179799 h 918356"/>
              <a:gd name="connsiteX78" fmla="*/ 6448518 w 9517857"/>
              <a:gd name="connsiteY78" fmla="*/ 164378 h 918356"/>
              <a:gd name="connsiteX79" fmla="*/ 6544700 w 9517857"/>
              <a:gd name="connsiteY79" fmla="*/ 167161 h 918356"/>
              <a:gd name="connsiteX80" fmla="*/ 6648353 w 9517857"/>
              <a:gd name="connsiteY80" fmla="*/ 172250 h 918356"/>
              <a:gd name="connsiteX81" fmla="*/ 6736227 w 9517857"/>
              <a:gd name="connsiteY81" fmla="*/ 173216 h 918356"/>
              <a:gd name="connsiteX82" fmla="*/ 6977218 w 9517857"/>
              <a:gd name="connsiteY82" fmla="*/ 184289 h 918356"/>
              <a:gd name="connsiteX83" fmla="*/ 7065221 w 9517857"/>
              <a:gd name="connsiteY83" fmla="*/ 227531 h 918356"/>
              <a:gd name="connsiteX84" fmla="*/ 7366876 w 9517857"/>
              <a:gd name="connsiteY84" fmla="*/ 248468 h 918356"/>
              <a:gd name="connsiteX85" fmla="*/ 7565449 w 9517857"/>
              <a:gd name="connsiteY85" fmla="*/ 258950 h 918356"/>
              <a:gd name="connsiteX86" fmla="*/ 7599285 w 9517857"/>
              <a:gd name="connsiteY86" fmla="*/ 266021 h 918356"/>
              <a:gd name="connsiteX87" fmla="*/ 7644411 w 9517857"/>
              <a:gd name="connsiteY87" fmla="*/ 258986 h 918356"/>
              <a:gd name="connsiteX88" fmla="*/ 7825110 w 9517857"/>
              <a:gd name="connsiteY88" fmla="*/ 229109 h 918356"/>
              <a:gd name="connsiteX89" fmla="*/ 7965804 w 9517857"/>
              <a:gd name="connsiteY89" fmla="*/ 190545 h 918356"/>
              <a:gd name="connsiteX90" fmla="*/ 8147401 w 9517857"/>
              <a:gd name="connsiteY90" fmla="*/ 205617 h 918356"/>
              <a:gd name="connsiteX91" fmla="*/ 8256033 w 9517857"/>
              <a:gd name="connsiteY91" fmla="*/ 193713 h 918356"/>
              <a:gd name="connsiteX92" fmla="*/ 8410677 w 9517857"/>
              <a:gd name="connsiteY92" fmla="*/ 172167 h 918356"/>
              <a:gd name="connsiteX93" fmla="*/ 8617841 w 9517857"/>
              <a:gd name="connsiteY93" fmla="*/ 155167 h 918356"/>
              <a:gd name="connsiteX94" fmla="*/ 8715976 w 9517857"/>
              <a:gd name="connsiteY94" fmla="*/ 178374 h 918356"/>
              <a:gd name="connsiteX95" fmla="*/ 8778827 w 9517857"/>
              <a:gd name="connsiteY95" fmla="*/ 172936 h 918356"/>
              <a:gd name="connsiteX96" fmla="*/ 8840778 w 9517857"/>
              <a:gd name="connsiteY96" fmla="*/ 143149 h 918356"/>
              <a:gd name="connsiteX97" fmla="*/ 9010380 w 9517857"/>
              <a:gd name="connsiteY97" fmla="*/ 91891 h 918356"/>
              <a:gd name="connsiteX98" fmla="*/ 9110856 w 9517857"/>
              <a:gd name="connsiteY98" fmla="*/ 70997 h 918356"/>
              <a:gd name="connsiteX99" fmla="*/ 9268817 w 9517857"/>
              <a:gd name="connsiteY99" fmla="*/ 53082 h 918356"/>
              <a:gd name="connsiteX100" fmla="*/ 9316667 w 9517857"/>
              <a:gd name="connsiteY100" fmla="*/ 45047 h 918356"/>
              <a:gd name="connsiteX101" fmla="*/ 9428209 w 9517857"/>
              <a:gd name="connsiteY101" fmla="*/ 29923 h 918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517857" h="918356">
                <a:moveTo>
                  <a:pt x="4686423" y="247919"/>
                </a:moveTo>
                <a:lnTo>
                  <a:pt x="4689051" y="250968"/>
                </a:lnTo>
                <a:lnTo>
                  <a:pt x="4687244" y="251298"/>
                </a:lnTo>
                <a:close/>
                <a:moveTo>
                  <a:pt x="4685225" y="246530"/>
                </a:moveTo>
                <a:cubicBezTo>
                  <a:pt x="4688837" y="243198"/>
                  <a:pt x="4687468" y="244598"/>
                  <a:pt x="4686133" y="246727"/>
                </a:cubicBezTo>
                <a:lnTo>
                  <a:pt x="4686423" y="247919"/>
                </a:lnTo>
                <a:close/>
                <a:moveTo>
                  <a:pt x="9517856" y="0"/>
                </a:moveTo>
                <a:lnTo>
                  <a:pt x="9517857" y="12"/>
                </a:lnTo>
                <a:lnTo>
                  <a:pt x="9517857" y="918356"/>
                </a:lnTo>
                <a:lnTo>
                  <a:pt x="14604" y="918356"/>
                </a:lnTo>
                <a:lnTo>
                  <a:pt x="12841" y="917763"/>
                </a:lnTo>
                <a:cubicBezTo>
                  <a:pt x="4532" y="914864"/>
                  <a:pt x="-773" y="912807"/>
                  <a:pt x="93" y="912471"/>
                </a:cubicBezTo>
                <a:cubicBezTo>
                  <a:pt x="172" y="912298"/>
                  <a:pt x="58594" y="890495"/>
                  <a:pt x="58674" y="890322"/>
                </a:cubicBezTo>
                <a:cubicBezTo>
                  <a:pt x="127436" y="929614"/>
                  <a:pt x="206243" y="828226"/>
                  <a:pt x="275005" y="807229"/>
                </a:cubicBezTo>
                <a:cubicBezTo>
                  <a:pt x="303983" y="806087"/>
                  <a:pt x="504960" y="777375"/>
                  <a:pt x="587824" y="798195"/>
                </a:cubicBezTo>
                <a:cubicBezTo>
                  <a:pt x="598733" y="769348"/>
                  <a:pt x="682904" y="785924"/>
                  <a:pt x="651826" y="738338"/>
                </a:cubicBezTo>
                <a:cubicBezTo>
                  <a:pt x="688440" y="737862"/>
                  <a:pt x="753255" y="750396"/>
                  <a:pt x="727985" y="719826"/>
                </a:cubicBezTo>
                <a:cubicBezTo>
                  <a:pt x="739648" y="718749"/>
                  <a:pt x="775717" y="715087"/>
                  <a:pt x="778982" y="710142"/>
                </a:cubicBezTo>
                <a:cubicBezTo>
                  <a:pt x="779189" y="709407"/>
                  <a:pt x="849736" y="718721"/>
                  <a:pt x="849944" y="717987"/>
                </a:cubicBezTo>
                <a:lnTo>
                  <a:pt x="921659" y="712695"/>
                </a:lnTo>
                <a:lnTo>
                  <a:pt x="930946" y="734046"/>
                </a:lnTo>
                <a:lnTo>
                  <a:pt x="986250" y="713530"/>
                </a:lnTo>
                <a:lnTo>
                  <a:pt x="1013752" y="713361"/>
                </a:lnTo>
                <a:lnTo>
                  <a:pt x="1023734" y="718571"/>
                </a:lnTo>
                <a:cubicBezTo>
                  <a:pt x="1033291" y="721276"/>
                  <a:pt x="1045398" y="721394"/>
                  <a:pt x="1063207" y="715651"/>
                </a:cubicBezTo>
                <a:lnTo>
                  <a:pt x="1081980" y="738455"/>
                </a:lnTo>
                <a:lnTo>
                  <a:pt x="1218120" y="713280"/>
                </a:lnTo>
                <a:cubicBezTo>
                  <a:pt x="1230137" y="716162"/>
                  <a:pt x="1387179" y="685179"/>
                  <a:pt x="1397459" y="691190"/>
                </a:cubicBezTo>
                <a:cubicBezTo>
                  <a:pt x="1490025" y="704984"/>
                  <a:pt x="1465878" y="715604"/>
                  <a:pt x="1580688" y="693697"/>
                </a:cubicBezTo>
                <a:cubicBezTo>
                  <a:pt x="1607067" y="704379"/>
                  <a:pt x="1719477" y="658239"/>
                  <a:pt x="1772334" y="710640"/>
                </a:cubicBezTo>
                <a:cubicBezTo>
                  <a:pt x="1745536" y="644824"/>
                  <a:pt x="1976078" y="716436"/>
                  <a:pt x="2002561" y="659917"/>
                </a:cubicBezTo>
                <a:cubicBezTo>
                  <a:pt x="2045346" y="660357"/>
                  <a:pt x="2166676" y="654391"/>
                  <a:pt x="2135144" y="636501"/>
                </a:cubicBezTo>
                <a:cubicBezTo>
                  <a:pt x="2276591" y="665055"/>
                  <a:pt x="2293173" y="591792"/>
                  <a:pt x="2440292" y="593862"/>
                </a:cubicBezTo>
                <a:cubicBezTo>
                  <a:pt x="2495160" y="534824"/>
                  <a:pt x="2473343" y="585644"/>
                  <a:pt x="2547829" y="566150"/>
                </a:cubicBezTo>
                <a:cubicBezTo>
                  <a:pt x="2545438" y="614169"/>
                  <a:pt x="2632278" y="528280"/>
                  <a:pt x="2658055" y="578727"/>
                </a:cubicBezTo>
                <a:cubicBezTo>
                  <a:pt x="2670795" y="573581"/>
                  <a:pt x="2682322" y="567005"/>
                  <a:pt x="2693698" y="560029"/>
                </a:cubicBezTo>
                <a:lnTo>
                  <a:pt x="2699673" y="556400"/>
                </a:lnTo>
                <a:lnTo>
                  <a:pt x="2727306" y="550698"/>
                </a:lnTo>
                <a:lnTo>
                  <a:pt x="2730451" y="538058"/>
                </a:lnTo>
                <a:lnTo>
                  <a:pt x="2768713" y="521575"/>
                </a:lnTo>
                <a:cubicBezTo>
                  <a:pt x="2783756" y="517104"/>
                  <a:pt x="2800788" y="514291"/>
                  <a:pt x="2820868" y="514160"/>
                </a:cubicBezTo>
                <a:cubicBezTo>
                  <a:pt x="2894791" y="532885"/>
                  <a:pt x="2981506" y="465507"/>
                  <a:pt x="3073635" y="491294"/>
                </a:cubicBezTo>
                <a:cubicBezTo>
                  <a:pt x="3106872" y="496624"/>
                  <a:pt x="3205785" y="487718"/>
                  <a:pt x="3222071" y="470559"/>
                </a:cubicBezTo>
                <a:cubicBezTo>
                  <a:pt x="3242193" y="465514"/>
                  <a:pt x="3267163" y="469136"/>
                  <a:pt x="3274069" y="451605"/>
                </a:cubicBezTo>
                <a:cubicBezTo>
                  <a:pt x="3286659" y="430165"/>
                  <a:pt x="3363648" y="455571"/>
                  <a:pt x="3349632" y="432583"/>
                </a:cubicBezTo>
                <a:cubicBezTo>
                  <a:pt x="3404182" y="449847"/>
                  <a:pt x="3438210" y="404323"/>
                  <a:pt x="3479593" y="390437"/>
                </a:cubicBezTo>
                <a:cubicBezTo>
                  <a:pt x="3523240" y="408403"/>
                  <a:pt x="3567027" y="361554"/>
                  <a:pt x="3660110" y="348726"/>
                </a:cubicBezTo>
                <a:cubicBezTo>
                  <a:pt x="3708299" y="369683"/>
                  <a:pt x="3662447" y="344775"/>
                  <a:pt x="3750023" y="370678"/>
                </a:cubicBezTo>
                <a:cubicBezTo>
                  <a:pt x="3752092" y="367132"/>
                  <a:pt x="3816880" y="365055"/>
                  <a:pt x="3844133" y="360648"/>
                </a:cubicBezTo>
                <a:cubicBezTo>
                  <a:pt x="3871386" y="356240"/>
                  <a:pt x="3882848" y="332490"/>
                  <a:pt x="3913545" y="344235"/>
                </a:cubicBezTo>
                <a:cubicBezTo>
                  <a:pt x="4050255" y="376864"/>
                  <a:pt x="4159924" y="363190"/>
                  <a:pt x="4266740" y="361454"/>
                </a:cubicBezTo>
                <a:cubicBezTo>
                  <a:pt x="4385770" y="354374"/>
                  <a:pt x="4314535" y="340143"/>
                  <a:pt x="4430770" y="342643"/>
                </a:cubicBezTo>
                <a:cubicBezTo>
                  <a:pt x="4439969" y="322594"/>
                  <a:pt x="4478290" y="314645"/>
                  <a:pt x="4512664" y="319948"/>
                </a:cubicBezTo>
                <a:cubicBezTo>
                  <a:pt x="4570011" y="315138"/>
                  <a:pt x="4549085" y="269599"/>
                  <a:pt x="4616423" y="290914"/>
                </a:cubicBezTo>
                <a:cubicBezTo>
                  <a:pt x="4599641" y="270277"/>
                  <a:pt x="4692085" y="269216"/>
                  <a:pt x="4691675" y="254011"/>
                </a:cubicBezTo>
                <a:lnTo>
                  <a:pt x="4689051" y="250968"/>
                </a:lnTo>
                <a:lnTo>
                  <a:pt x="4719994" y="245307"/>
                </a:lnTo>
                <a:cubicBezTo>
                  <a:pt x="4732635" y="242775"/>
                  <a:pt x="4745300" y="240335"/>
                  <a:pt x="4752894" y="239875"/>
                </a:cubicBezTo>
                <a:lnTo>
                  <a:pt x="4769329" y="233585"/>
                </a:lnTo>
                <a:lnTo>
                  <a:pt x="4775634" y="234063"/>
                </a:lnTo>
                <a:lnTo>
                  <a:pt x="4790452" y="233572"/>
                </a:lnTo>
                <a:cubicBezTo>
                  <a:pt x="4789989" y="236356"/>
                  <a:pt x="4789525" y="239141"/>
                  <a:pt x="4789062" y="241924"/>
                </a:cubicBezTo>
                <a:cubicBezTo>
                  <a:pt x="4786342" y="249932"/>
                  <a:pt x="4804560" y="248631"/>
                  <a:pt x="4827826" y="246977"/>
                </a:cubicBezTo>
                <a:cubicBezTo>
                  <a:pt x="4875782" y="239569"/>
                  <a:pt x="4874112" y="283413"/>
                  <a:pt x="4892569" y="249933"/>
                </a:cubicBezTo>
                <a:lnTo>
                  <a:pt x="4896611" y="240448"/>
                </a:lnTo>
                <a:lnTo>
                  <a:pt x="4917286" y="243659"/>
                </a:lnTo>
                <a:cubicBezTo>
                  <a:pt x="4923060" y="243799"/>
                  <a:pt x="4981729" y="240979"/>
                  <a:pt x="4981173" y="247103"/>
                </a:cubicBezTo>
                <a:cubicBezTo>
                  <a:pt x="5024880" y="220690"/>
                  <a:pt x="5014146" y="257963"/>
                  <a:pt x="5060397" y="263688"/>
                </a:cubicBezTo>
                <a:cubicBezTo>
                  <a:pt x="5093356" y="238589"/>
                  <a:pt x="5157892" y="275351"/>
                  <a:pt x="5252996" y="270655"/>
                </a:cubicBezTo>
                <a:cubicBezTo>
                  <a:pt x="5288840" y="241872"/>
                  <a:pt x="5287005" y="287921"/>
                  <a:pt x="5358056" y="247248"/>
                </a:cubicBezTo>
                <a:cubicBezTo>
                  <a:pt x="5361752" y="250257"/>
                  <a:pt x="5403312" y="238215"/>
                  <a:pt x="5426496" y="235142"/>
                </a:cubicBezTo>
                <a:cubicBezTo>
                  <a:pt x="5449679" y="232069"/>
                  <a:pt x="5473549" y="245611"/>
                  <a:pt x="5497161" y="228808"/>
                </a:cubicBezTo>
                <a:cubicBezTo>
                  <a:pt x="5611861" y="172767"/>
                  <a:pt x="5723211" y="165860"/>
                  <a:pt x="5826043" y="148073"/>
                </a:cubicBezTo>
                <a:cubicBezTo>
                  <a:pt x="5943127" y="133166"/>
                  <a:pt x="5872659" y="193078"/>
                  <a:pt x="6013415" y="137316"/>
                </a:cubicBezTo>
                <a:cubicBezTo>
                  <a:pt x="6031924" y="154783"/>
                  <a:pt x="6050745" y="154258"/>
                  <a:pt x="6080994" y="142938"/>
                </a:cubicBezTo>
                <a:cubicBezTo>
                  <a:pt x="6138083" y="137090"/>
                  <a:pt x="6140195" y="184383"/>
                  <a:pt x="6194152" y="151772"/>
                </a:cubicBezTo>
                <a:cubicBezTo>
                  <a:pt x="6187280" y="177783"/>
                  <a:pt x="6304222" y="153410"/>
                  <a:pt x="6281379" y="181626"/>
                </a:cubicBezTo>
                <a:cubicBezTo>
                  <a:pt x="6321899" y="201819"/>
                  <a:pt x="6335111" y="162590"/>
                  <a:pt x="6374947" y="179799"/>
                </a:cubicBezTo>
                <a:cubicBezTo>
                  <a:pt x="6417404" y="181336"/>
                  <a:pt x="6402484" y="169694"/>
                  <a:pt x="6448518" y="164378"/>
                </a:cubicBezTo>
                <a:cubicBezTo>
                  <a:pt x="6504958" y="162488"/>
                  <a:pt x="6493438" y="111203"/>
                  <a:pt x="6544700" y="167161"/>
                </a:cubicBezTo>
                <a:cubicBezTo>
                  <a:pt x="6601507" y="148697"/>
                  <a:pt x="6566269" y="164386"/>
                  <a:pt x="6648353" y="172250"/>
                </a:cubicBezTo>
                <a:cubicBezTo>
                  <a:pt x="6680008" y="155223"/>
                  <a:pt x="6707960" y="160673"/>
                  <a:pt x="6736227" y="173216"/>
                </a:cubicBezTo>
                <a:cubicBezTo>
                  <a:pt x="6813963" y="164284"/>
                  <a:pt x="6888143" y="181296"/>
                  <a:pt x="6977218" y="184289"/>
                </a:cubicBezTo>
                <a:cubicBezTo>
                  <a:pt x="7040424" y="188318"/>
                  <a:pt x="7000278" y="216835"/>
                  <a:pt x="7065221" y="227531"/>
                </a:cubicBezTo>
                <a:cubicBezTo>
                  <a:pt x="7130163" y="238228"/>
                  <a:pt x="7291878" y="238208"/>
                  <a:pt x="7366876" y="248468"/>
                </a:cubicBezTo>
                <a:cubicBezTo>
                  <a:pt x="7491356" y="206752"/>
                  <a:pt x="7367734" y="280166"/>
                  <a:pt x="7565449" y="258950"/>
                </a:cubicBezTo>
                <a:cubicBezTo>
                  <a:pt x="7575959" y="252432"/>
                  <a:pt x="7600854" y="257628"/>
                  <a:pt x="7599285" y="266021"/>
                </a:cubicBezTo>
                <a:cubicBezTo>
                  <a:pt x="7611616" y="262940"/>
                  <a:pt x="7639946" y="245819"/>
                  <a:pt x="7644411" y="258986"/>
                </a:cubicBezTo>
                <a:cubicBezTo>
                  <a:pt x="7708015" y="258012"/>
                  <a:pt x="7770249" y="247724"/>
                  <a:pt x="7825110" y="229109"/>
                </a:cubicBezTo>
                <a:cubicBezTo>
                  <a:pt x="7949762" y="247028"/>
                  <a:pt x="7921956" y="197757"/>
                  <a:pt x="7965804" y="190545"/>
                </a:cubicBezTo>
                <a:cubicBezTo>
                  <a:pt x="8039439" y="213878"/>
                  <a:pt x="8063651" y="191475"/>
                  <a:pt x="8147401" y="205617"/>
                </a:cubicBezTo>
                <a:cubicBezTo>
                  <a:pt x="8166453" y="196610"/>
                  <a:pt x="8225048" y="207099"/>
                  <a:pt x="8256033" y="193713"/>
                </a:cubicBezTo>
                <a:cubicBezTo>
                  <a:pt x="8311388" y="242017"/>
                  <a:pt x="8350376" y="178592"/>
                  <a:pt x="8410677" y="172167"/>
                </a:cubicBezTo>
                <a:cubicBezTo>
                  <a:pt x="8470978" y="165743"/>
                  <a:pt x="8572470" y="206385"/>
                  <a:pt x="8617841" y="155167"/>
                </a:cubicBezTo>
                <a:cubicBezTo>
                  <a:pt x="8646050" y="160448"/>
                  <a:pt x="8664949" y="183631"/>
                  <a:pt x="8715976" y="178374"/>
                </a:cubicBezTo>
                <a:cubicBezTo>
                  <a:pt x="8737194" y="188216"/>
                  <a:pt x="8738009" y="189511"/>
                  <a:pt x="8778827" y="172936"/>
                </a:cubicBezTo>
                <a:cubicBezTo>
                  <a:pt x="8725277" y="146372"/>
                  <a:pt x="8850819" y="175612"/>
                  <a:pt x="8840778" y="143149"/>
                </a:cubicBezTo>
                <a:cubicBezTo>
                  <a:pt x="8903519" y="121096"/>
                  <a:pt x="9021861" y="150359"/>
                  <a:pt x="9010380" y="91891"/>
                </a:cubicBezTo>
                <a:cubicBezTo>
                  <a:pt x="9027103" y="56852"/>
                  <a:pt x="9112524" y="108357"/>
                  <a:pt x="9110856" y="70997"/>
                </a:cubicBezTo>
                <a:cubicBezTo>
                  <a:pt x="9148189" y="94250"/>
                  <a:pt x="9209809" y="53285"/>
                  <a:pt x="9268817" y="53082"/>
                </a:cubicBezTo>
                <a:cubicBezTo>
                  <a:pt x="9279135" y="35997"/>
                  <a:pt x="9292736" y="36520"/>
                  <a:pt x="9316667" y="45047"/>
                </a:cubicBezTo>
                <a:cubicBezTo>
                  <a:pt x="9352186" y="45862"/>
                  <a:pt x="9390008" y="39799"/>
                  <a:pt x="9428209" y="29923"/>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97698609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1037E5-AB8B-401A-8B27-5BBC6CC5862B}"/>
              </a:ext>
            </a:extLst>
          </p:cNvPr>
          <p:cNvSpPr>
            <a:spLocks noGrp="1"/>
          </p:cNvSpPr>
          <p:nvPr>
            <p:ph type="title"/>
          </p:nvPr>
        </p:nvSpPr>
        <p:spPr/>
        <p:txBody>
          <a:bodyPr/>
          <a:lstStyle/>
          <a:p>
            <a:r>
              <a:rPr lang="en-US"/>
              <a:t>Administrators &amp; Counselors </a:t>
            </a:r>
          </a:p>
        </p:txBody>
      </p:sp>
      <p:sp>
        <p:nvSpPr>
          <p:cNvPr id="3" name="Content Placeholder 2">
            <a:extLst>
              <a:ext uri="{FF2B5EF4-FFF2-40B4-BE49-F238E27FC236}">
                <a16:creationId xmlns:a16="http://schemas.microsoft.com/office/drawing/2014/main" id="{615026B1-9574-46D0-80D7-53B47EEE082D}"/>
              </a:ext>
            </a:extLst>
          </p:cNvPr>
          <p:cNvSpPr>
            <a:spLocks noGrp="1"/>
          </p:cNvSpPr>
          <p:nvPr>
            <p:ph idx="1"/>
          </p:nvPr>
        </p:nvSpPr>
        <p:spPr/>
        <p:txBody>
          <a:bodyPr vert="horz" lIns="0" tIns="45720" rIns="0" bIns="45720" rtlCol="0" anchor="t">
            <a:normAutofit/>
          </a:bodyPr>
          <a:lstStyle/>
          <a:p>
            <a:pPr algn="ctr">
              <a:lnSpc>
                <a:spcPct val="100000"/>
              </a:lnSpc>
              <a:spcBef>
                <a:spcPts val="0"/>
              </a:spcBef>
              <a:spcAft>
                <a:spcPts val="0"/>
              </a:spcAft>
            </a:pPr>
            <a:endParaRPr lang="en-US" sz="2400" b="1"/>
          </a:p>
          <a:p>
            <a:pPr algn="ctr">
              <a:lnSpc>
                <a:spcPct val="100000"/>
              </a:lnSpc>
              <a:spcBef>
                <a:spcPts val="0"/>
              </a:spcBef>
              <a:spcAft>
                <a:spcPts val="0"/>
              </a:spcAft>
            </a:pPr>
            <a:endParaRPr lang="en-US" sz="2400" b="1"/>
          </a:p>
          <a:p>
            <a:pPr algn="ctr">
              <a:lnSpc>
                <a:spcPct val="100000"/>
              </a:lnSpc>
              <a:spcBef>
                <a:spcPts val="0"/>
              </a:spcBef>
              <a:spcAft>
                <a:spcPts val="0"/>
              </a:spcAft>
            </a:pPr>
            <a:r>
              <a:rPr lang="en-US" sz="2400" b="1" u="sng"/>
              <a:t>Administrative Team</a:t>
            </a:r>
          </a:p>
          <a:p>
            <a:pPr algn="ctr">
              <a:lnSpc>
                <a:spcPct val="100000"/>
              </a:lnSpc>
              <a:spcBef>
                <a:spcPts val="0"/>
              </a:spcBef>
              <a:spcAft>
                <a:spcPts val="0"/>
              </a:spcAft>
            </a:pPr>
            <a:r>
              <a:rPr lang="en-US" sz="2000"/>
              <a:t>Cholly Oglesby, Principal</a:t>
            </a:r>
            <a:endParaRPr lang="en-US" sz="1800"/>
          </a:p>
          <a:p>
            <a:pPr marL="0" indent="0" algn="ctr">
              <a:lnSpc>
                <a:spcPct val="100000"/>
              </a:lnSpc>
              <a:spcBef>
                <a:spcPts val="0"/>
              </a:spcBef>
              <a:spcAft>
                <a:spcPts val="0"/>
              </a:spcAft>
              <a:buNone/>
            </a:pPr>
            <a:r>
              <a:rPr lang="en-US" sz="2000"/>
              <a:t>Courtney Border, 6</a:t>
            </a:r>
            <a:r>
              <a:rPr lang="en-US" sz="2000" baseline="30000"/>
              <a:t>th</a:t>
            </a:r>
            <a:r>
              <a:rPr lang="en-US" sz="2000"/>
              <a:t> Grade, Associate Principal</a:t>
            </a:r>
          </a:p>
          <a:p>
            <a:pPr marL="0" indent="0" algn="ctr">
              <a:lnSpc>
                <a:spcPct val="100000"/>
              </a:lnSpc>
              <a:spcBef>
                <a:spcPts val="0"/>
              </a:spcBef>
              <a:spcAft>
                <a:spcPts val="0"/>
              </a:spcAft>
              <a:buNone/>
            </a:pPr>
            <a:r>
              <a:rPr lang="en-US" sz="2000"/>
              <a:t>Patricia Garza, 7</a:t>
            </a:r>
            <a:r>
              <a:rPr lang="en-US" sz="2000" baseline="30000"/>
              <a:t>th</a:t>
            </a:r>
            <a:r>
              <a:rPr lang="en-US" sz="2000"/>
              <a:t> grade Assistant Principal</a:t>
            </a:r>
          </a:p>
          <a:p>
            <a:pPr marL="0" indent="0" algn="ctr">
              <a:lnSpc>
                <a:spcPct val="100000"/>
              </a:lnSpc>
              <a:spcBef>
                <a:spcPts val="0"/>
              </a:spcBef>
              <a:spcAft>
                <a:spcPts val="0"/>
              </a:spcAft>
              <a:buNone/>
            </a:pPr>
            <a:r>
              <a:rPr lang="en-US" sz="2000"/>
              <a:t>Robin Gray, 8</a:t>
            </a:r>
            <a:r>
              <a:rPr lang="en-US" sz="2000" baseline="30000"/>
              <a:t>th</a:t>
            </a:r>
            <a:r>
              <a:rPr lang="en-US" sz="2000"/>
              <a:t> grade Assistant Principal</a:t>
            </a:r>
          </a:p>
          <a:p>
            <a:pPr marL="0" indent="0" algn="ctr">
              <a:lnSpc>
                <a:spcPct val="100000"/>
              </a:lnSpc>
              <a:spcBef>
                <a:spcPts val="0"/>
              </a:spcBef>
              <a:spcAft>
                <a:spcPts val="0"/>
              </a:spcAft>
              <a:buNone/>
            </a:pPr>
            <a:endParaRPr lang="en-US" sz="2400" b="1" u="sng"/>
          </a:p>
          <a:p>
            <a:pPr marL="0" indent="0" algn="ctr">
              <a:lnSpc>
                <a:spcPct val="100000"/>
              </a:lnSpc>
              <a:spcBef>
                <a:spcPts val="0"/>
              </a:spcBef>
              <a:spcAft>
                <a:spcPts val="0"/>
              </a:spcAft>
              <a:buNone/>
            </a:pPr>
            <a:r>
              <a:rPr lang="en-US" sz="2400" b="1" u="sng"/>
              <a:t>Counselors</a:t>
            </a:r>
          </a:p>
          <a:p>
            <a:pPr marL="0" indent="0" algn="ctr">
              <a:lnSpc>
                <a:spcPct val="100000"/>
              </a:lnSpc>
              <a:spcBef>
                <a:spcPts val="0"/>
              </a:spcBef>
              <a:spcAft>
                <a:spcPts val="0"/>
              </a:spcAft>
              <a:buNone/>
            </a:pPr>
            <a:r>
              <a:rPr lang="en-US" sz="2000"/>
              <a:t>Amy Melby, 6</a:t>
            </a:r>
            <a:r>
              <a:rPr lang="en-US" sz="2000" baseline="30000"/>
              <a:t>th</a:t>
            </a:r>
            <a:r>
              <a:rPr lang="en-US" sz="2000"/>
              <a:t> grade </a:t>
            </a:r>
          </a:p>
          <a:p>
            <a:pPr marL="0" indent="0" algn="ctr">
              <a:lnSpc>
                <a:spcPct val="100000"/>
              </a:lnSpc>
              <a:spcBef>
                <a:spcPts val="0"/>
              </a:spcBef>
              <a:spcAft>
                <a:spcPts val="0"/>
              </a:spcAft>
              <a:buNone/>
            </a:pPr>
            <a:r>
              <a:rPr lang="en-US" sz="2000"/>
              <a:t>Emily Wilcox, 7</a:t>
            </a:r>
            <a:r>
              <a:rPr lang="en-US" sz="2000" baseline="30000"/>
              <a:t>th</a:t>
            </a:r>
            <a:r>
              <a:rPr lang="en-US" sz="2000"/>
              <a:t> grade, Lead Counselor</a:t>
            </a:r>
          </a:p>
          <a:p>
            <a:pPr marL="0" indent="0" algn="ctr">
              <a:lnSpc>
                <a:spcPct val="100000"/>
              </a:lnSpc>
              <a:spcBef>
                <a:spcPts val="0"/>
              </a:spcBef>
              <a:spcAft>
                <a:spcPts val="0"/>
              </a:spcAft>
              <a:buNone/>
            </a:pPr>
            <a:r>
              <a:rPr lang="en-US" sz="2000"/>
              <a:t>Nicole Byrd, 8</a:t>
            </a:r>
            <a:r>
              <a:rPr lang="en-US" sz="2000" baseline="30000"/>
              <a:t>th</a:t>
            </a:r>
            <a:r>
              <a:rPr lang="en-US" sz="2000"/>
              <a:t> grade</a:t>
            </a:r>
          </a:p>
          <a:p>
            <a:pPr marL="0" indent="0">
              <a:lnSpc>
                <a:spcPct val="100000"/>
              </a:lnSpc>
              <a:spcBef>
                <a:spcPts val="0"/>
              </a:spcBef>
              <a:spcAft>
                <a:spcPts val="0"/>
              </a:spcAft>
              <a:buNone/>
            </a:pPr>
            <a:endParaRPr lang="en-US" sz="2400" b="1" u="sng"/>
          </a:p>
          <a:p>
            <a:pPr>
              <a:lnSpc>
                <a:spcPct val="100000"/>
              </a:lnSpc>
              <a:spcBef>
                <a:spcPts val="0"/>
              </a:spcBef>
              <a:spcAft>
                <a:spcPts val="0"/>
              </a:spcAft>
            </a:pPr>
            <a:endParaRPr lang="en-US" sz="2400"/>
          </a:p>
        </p:txBody>
      </p:sp>
      <p:sp>
        <p:nvSpPr>
          <p:cNvPr id="4" name="Text Placeholder 3">
            <a:extLst>
              <a:ext uri="{FF2B5EF4-FFF2-40B4-BE49-F238E27FC236}">
                <a16:creationId xmlns:a16="http://schemas.microsoft.com/office/drawing/2014/main" id="{96855B1A-2953-4B3E-9475-E4EB19FEC90C}"/>
              </a:ext>
            </a:extLst>
          </p:cNvPr>
          <p:cNvSpPr>
            <a:spLocks noGrp="1"/>
          </p:cNvSpPr>
          <p:nvPr>
            <p:ph type="body" sz="half" idx="2"/>
          </p:nvPr>
        </p:nvSpPr>
        <p:spPr/>
        <p:txBody>
          <a:bodyPr vert="horz" lIns="91440" tIns="45720" rIns="91440" bIns="45720" rtlCol="0" anchor="t">
            <a:normAutofit/>
          </a:bodyPr>
          <a:lstStyle/>
          <a:p>
            <a:pPr algn="r"/>
            <a:r>
              <a:rPr lang="en-US" sz="2400"/>
              <a:t>2025-2026</a:t>
            </a:r>
          </a:p>
        </p:txBody>
      </p:sp>
    </p:spTree>
    <p:extLst>
      <p:ext uri="{BB962C8B-B14F-4D97-AF65-F5344CB8AC3E}">
        <p14:creationId xmlns:p14="http://schemas.microsoft.com/office/powerpoint/2010/main" val="176176750"/>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5" name="Rectangle 4">
            <a:extLst>
              <a:ext uri="{FF2B5EF4-FFF2-40B4-BE49-F238E27FC236}">
                <a16:creationId xmlns:a16="http://schemas.microsoft.com/office/drawing/2014/main" id="{C9A36457-A5F4-4103-A443-02581C0918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Shape 5">
            <a:extLst>
              <a:ext uri="{FF2B5EF4-FFF2-40B4-BE49-F238E27FC236}">
                <a16:creationId xmlns:a16="http://schemas.microsoft.com/office/drawing/2014/main" id="{DC5FB7E8-B636-40FA-BE8D-48145C0F5C5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4"/>
            <a:ext cx="12192000" cy="2295238"/>
          </a:xfrm>
          <a:custGeom>
            <a:avLst/>
            <a:gdLst>
              <a:gd name="connsiteX0" fmla="*/ 12160143 w 12192000"/>
              <a:gd name="connsiteY0" fmla="*/ 831692 h 2079137"/>
              <a:gd name="connsiteX1" fmla="*/ 12159112 w 12192000"/>
              <a:gd name="connsiteY1" fmla="*/ 833361 h 2079137"/>
              <a:gd name="connsiteX2" fmla="*/ 12158912 w 12192000"/>
              <a:gd name="connsiteY2" fmla="*/ 832430 h 2079137"/>
              <a:gd name="connsiteX3" fmla="*/ 0 w 12192000"/>
              <a:gd name="connsiteY3" fmla="*/ 0 h 2079137"/>
              <a:gd name="connsiteX4" fmla="*/ 12192000 w 12192000"/>
              <a:gd name="connsiteY4" fmla="*/ 0 h 2079137"/>
              <a:gd name="connsiteX5" fmla="*/ 12192000 w 12192000"/>
              <a:gd name="connsiteY5" fmla="*/ 558063 h 2079137"/>
              <a:gd name="connsiteX6" fmla="*/ 12189259 w 12192000"/>
              <a:gd name="connsiteY6" fmla="*/ 810508 h 2079137"/>
              <a:gd name="connsiteX7" fmla="*/ 12170847 w 12192000"/>
              <a:gd name="connsiteY7" fmla="*/ 825280 h 2079137"/>
              <a:gd name="connsiteX8" fmla="*/ 12160143 w 12192000"/>
              <a:gd name="connsiteY8" fmla="*/ 831692 h 2079137"/>
              <a:gd name="connsiteX9" fmla="*/ 12163806 w 12192000"/>
              <a:gd name="connsiteY9" fmla="*/ 825759 h 2079137"/>
              <a:gd name="connsiteX10" fmla="*/ 12056557 w 12192000"/>
              <a:gd name="connsiteY10" fmla="*/ 810176 h 2079137"/>
              <a:gd name="connsiteX11" fmla="*/ 11900316 w 12192000"/>
              <a:gd name="connsiteY11" fmla="*/ 789618 h 2079137"/>
              <a:gd name="connsiteX12" fmla="*/ 11791206 w 12192000"/>
              <a:gd name="connsiteY12" fmla="*/ 824176 h 2079137"/>
              <a:gd name="connsiteX13" fmla="*/ 11659257 w 12192000"/>
              <a:gd name="connsiteY13" fmla="*/ 800841 h 2079137"/>
              <a:gd name="connsiteX14" fmla="*/ 11569789 w 12192000"/>
              <a:gd name="connsiteY14" fmla="*/ 797135 h 2079137"/>
              <a:gd name="connsiteX15" fmla="*/ 11367885 w 12192000"/>
              <a:gd name="connsiteY15" fmla="*/ 791985 h 2079137"/>
              <a:gd name="connsiteX16" fmla="*/ 11174663 w 12192000"/>
              <a:gd name="connsiteY16" fmla="*/ 788721 h 2079137"/>
              <a:gd name="connsiteX17" fmla="*/ 11068220 w 12192000"/>
              <a:gd name="connsiteY17" fmla="*/ 786994 h 2079137"/>
              <a:gd name="connsiteX18" fmla="*/ 10893266 w 12192000"/>
              <a:gd name="connsiteY18" fmla="*/ 794013 h 2079137"/>
              <a:gd name="connsiteX19" fmla="*/ 10844025 w 12192000"/>
              <a:gd name="connsiteY19" fmla="*/ 789857 h 2079137"/>
              <a:gd name="connsiteX20" fmla="*/ 10814353 w 12192000"/>
              <a:gd name="connsiteY20" fmla="*/ 789010 h 2079137"/>
              <a:gd name="connsiteX21" fmla="*/ 10748393 w 12192000"/>
              <a:gd name="connsiteY21" fmla="*/ 806738 h 2079137"/>
              <a:gd name="connsiteX22" fmla="*/ 10468256 w 12192000"/>
              <a:gd name="connsiteY22" fmla="*/ 778733 h 2079137"/>
              <a:gd name="connsiteX23" fmla="*/ 10256131 w 12192000"/>
              <a:gd name="connsiteY23" fmla="*/ 788332 h 2079137"/>
              <a:gd name="connsiteX24" fmla="*/ 10177442 w 12192000"/>
              <a:gd name="connsiteY24" fmla="*/ 777371 h 2079137"/>
              <a:gd name="connsiteX25" fmla="*/ 10006086 w 12192000"/>
              <a:gd name="connsiteY25" fmla="*/ 792651 h 2079137"/>
              <a:gd name="connsiteX26" fmla="*/ 9952382 w 12192000"/>
              <a:gd name="connsiteY26" fmla="*/ 815411 h 2079137"/>
              <a:gd name="connsiteX27" fmla="*/ 9926457 w 12192000"/>
              <a:gd name="connsiteY27" fmla="*/ 827295 h 2079137"/>
              <a:gd name="connsiteX28" fmla="*/ 9843405 w 12192000"/>
              <a:gd name="connsiteY28" fmla="*/ 867046 h 2079137"/>
              <a:gd name="connsiteX29" fmla="*/ 9830866 w 12192000"/>
              <a:gd name="connsiteY29" fmla="*/ 875047 h 2079137"/>
              <a:gd name="connsiteX30" fmla="*/ 9801807 w 12192000"/>
              <a:gd name="connsiteY30" fmla="*/ 872272 h 2079137"/>
              <a:gd name="connsiteX31" fmla="*/ 9785653 w 12192000"/>
              <a:gd name="connsiteY31" fmla="*/ 861743 h 2079137"/>
              <a:gd name="connsiteX32" fmla="*/ 9781177 w 12192000"/>
              <a:gd name="connsiteY32" fmla="*/ 864820 h 2079137"/>
              <a:gd name="connsiteX33" fmla="*/ 9768640 w 12192000"/>
              <a:gd name="connsiteY33" fmla="*/ 869379 h 2079137"/>
              <a:gd name="connsiteX34" fmla="*/ 9712211 w 12192000"/>
              <a:gd name="connsiteY34" fmla="*/ 900283 h 2079137"/>
              <a:gd name="connsiteX35" fmla="*/ 9689465 w 12192000"/>
              <a:gd name="connsiteY35" fmla="*/ 899268 h 2079137"/>
              <a:gd name="connsiteX36" fmla="*/ 9600339 w 12192000"/>
              <a:gd name="connsiteY36" fmla="*/ 922112 h 2079137"/>
              <a:gd name="connsiteX37" fmla="*/ 9582850 w 12192000"/>
              <a:gd name="connsiteY37" fmla="*/ 925510 h 2079137"/>
              <a:gd name="connsiteX38" fmla="*/ 9549638 w 12192000"/>
              <a:gd name="connsiteY38" fmla="*/ 940845 h 2079137"/>
              <a:gd name="connsiteX39" fmla="*/ 9539471 w 12192000"/>
              <a:gd name="connsiteY39" fmla="*/ 941799 h 2079137"/>
              <a:gd name="connsiteX40" fmla="*/ 9505592 w 12192000"/>
              <a:gd name="connsiteY40" fmla="*/ 955533 h 2079137"/>
              <a:gd name="connsiteX41" fmla="*/ 9432569 w 12192000"/>
              <a:gd name="connsiteY41" fmla="*/ 985377 h 2079137"/>
              <a:gd name="connsiteX42" fmla="*/ 9414216 w 12192000"/>
              <a:gd name="connsiteY42" fmla="*/ 992655 h 2079137"/>
              <a:gd name="connsiteX43" fmla="*/ 9397106 w 12192000"/>
              <a:gd name="connsiteY43" fmla="*/ 992980 h 2079137"/>
              <a:gd name="connsiteX44" fmla="*/ 9305108 w 12192000"/>
              <a:gd name="connsiteY44" fmla="*/ 1007767 h 2079137"/>
              <a:gd name="connsiteX45" fmla="*/ 9282434 w 12192000"/>
              <a:gd name="connsiteY45" fmla="*/ 1007523 h 2079137"/>
              <a:gd name="connsiteX46" fmla="*/ 9271941 w 12192000"/>
              <a:gd name="connsiteY46" fmla="*/ 1002839 h 2079137"/>
              <a:gd name="connsiteX47" fmla="*/ 9238227 w 12192000"/>
              <a:gd name="connsiteY47" fmla="*/ 1017668 h 2079137"/>
              <a:gd name="connsiteX48" fmla="*/ 9184265 w 12192000"/>
              <a:gd name="connsiteY48" fmla="*/ 1031275 h 2079137"/>
              <a:gd name="connsiteX49" fmla="*/ 9159000 w 12192000"/>
              <a:gd name="connsiteY49" fmla="*/ 1039569 h 2079137"/>
              <a:gd name="connsiteX50" fmla="*/ 9137031 w 12192000"/>
              <a:gd name="connsiteY50" fmla="*/ 1038699 h 2079137"/>
              <a:gd name="connsiteX51" fmla="*/ 9015702 w 12192000"/>
              <a:gd name="connsiteY51" fmla="*/ 1051400 h 2079137"/>
              <a:gd name="connsiteX52" fmla="*/ 8971403 w 12192000"/>
              <a:gd name="connsiteY52" fmla="*/ 1040542 h 2079137"/>
              <a:gd name="connsiteX53" fmla="*/ 8961826 w 12192000"/>
              <a:gd name="connsiteY53" fmla="*/ 1045364 h 2079137"/>
              <a:gd name="connsiteX54" fmla="*/ 8888623 w 12192000"/>
              <a:gd name="connsiteY54" fmla="*/ 1053908 h 2079137"/>
              <a:gd name="connsiteX55" fmla="*/ 8841066 w 12192000"/>
              <a:gd name="connsiteY55" fmla="*/ 1060421 h 2079137"/>
              <a:gd name="connsiteX56" fmla="*/ 8752342 w 12192000"/>
              <a:gd name="connsiteY56" fmla="*/ 1080646 h 2079137"/>
              <a:gd name="connsiteX57" fmla="*/ 8699139 w 12192000"/>
              <a:gd name="connsiteY57" fmla="*/ 1087885 h 2079137"/>
              <a:gd name="connsiteX58" fmla="*/ 8667273 w 12192000"/>
              <a:gd name="connsiteY58" fmla="*/ 1092062 h 2079137"/>
              <a:gd name="connsiteX59" fmla="*/ 8586064 w 12192000"/>
              <a:gd name="connsiteY59" fmla="*/ 1114603 h 2079137"/>
              <a:gd name="connsiteX60" fmla="*/ 8460312 w 12192000"/>
              <a:gd name="connsiteY60" fmla="*/ 1179878 h 2079137"/>
              <a:gd name="connsiteX61" fmla="*/ 8419023 w 12192000"/>
              <a:gd name="connsiteY61" fmla="*/ 1191748 h 2079137"/>
              <a:gd name="connsiteX62" fmla="*/ 8410939 w 12192000"/>
              <a:gd name="connsiteY62" fmla="*/ 1189696 h 2079137"/>
              <a:gd name="connsiteX63" fmla="*/ 8362040 w 12192000"/>
              <a:gd name="connsiteY63" fmla="*/ 1220820 h 2079137"/>
              <a:gd name="connsiteX64" fmla="*/ 8273677 w 12192000"/>
              <a:gd name="connsiteY64" fmla="*/ 1236495 h 2079137"/>
              <a:gd name="connsiteX65" fmla="*/ 8204283 w 12192000"/>
              <a:gd name="connsiteY65" fmla="*/ 1243537 h 2079137"/>
              <a:gd name="connsiteX66" fmla="*/ 8166550 w 12192000"/>
              <a:gd name="connsiteY66" fmla="*/ 1249551 h 2079137"/>
              <a:gd name="connsiteX67" fmla="*/ 8137785 w 12192000"/>
              <a:gd name="connsiteY67" fmla="*/ 1251636 h 2079137"/>
              <a:gd name="connsiteX68" fmla="*/ 8071596 w 12192000"/>
              <a:gd name="connsiteY68" fmla="*/ 1269274 h 2079137"/>
              <a:gd name="connsiteX69" fmla="*/ 7964816 w 12192000"/>
              <a:gd name="connsiteY69" fmla="*/ 1303668 h 2079137"/>
              <a:gd name="connsiteX70" fmla="*/ 7941495 w 12192000"/>
              <a:gd name="connsiteY70" fmla="*/ 1309821 h 2079137"/>
              <a:gd name="connsiteX71" fmla="*/ 7919123 w 12192000"/>
              <a:gd name="connsiteY71" fmla="*/ 1310466 h 2079137"/>
              <a:gd name="connsiteX72" fmla="*/ 7911902 w 12192000"/>
              <a:gd name="connsiteY72" fmla="*/ 1306569 h 2079137"/>
              <a:gd name="connsiteX73" fmla="*/ 7898703 w 12192000"/>
              <a:gd name="connsiteY73" fmla="*/ 1309208 h 2079137"/>
              <a:gd name="connsiteX74" fmla="*/ 7894703 w 12192000"/>
              <a:gd name="connsiteY74" fmla="*/ 1308939 h 2079137"/>
              <a:gd name="connsiteX75" fmla="*/ 7872267 w 12192000"/>
              <a:gd name="connsiteY75" fmla="*/ 1308370 h 2079137"/>
              <a:gd name="connsiteX76" fmla="*/ 7836454 w 12192000"/>
              <a:gd name="connsiteY76" fmla="*/ 1331265 h 2079137"/>
              <a:gd name="connsiteX77" fmla="*/ 7782451 w 12192000"/>
              <a:gd name="connsiteY77" fmla="*/ 1339601 h 2079137"/>
              <a:gd name="connsiteX78" fmla="*/ 7542969 w 12192000"/>
              <a:gd name="connsiteY78" fmla="*/ 1372495 h 2079137"/>
              <a:gd name="connsiteX79" fmla="*/ 7476832 w 12192000"/>
              <a:gd name="connsiteY79" fmla="*/ 1431655 h 2079137"/>
              <a:gd name="connsiteX80" fmla="*/ 7370237 w 12192000"/>
              <a:gd name="connsiteY80" fmla="*/ 1474339 h 2079137"/>
              <a:gd name="connsiteX81" fmla="*/ 7222223 w 12192000"/>
              <a:gd name="connsiteY81" fmla="*/ 1510199 h 2079137"/>
              <a:gd name="connsiteX82" fmla="*/ 7215703 w 12192000"/>
              <a:gd name="connsiteY82" fmla="*/ 1520424 h 2079137"/>
              <a:gd name="connsiteX83" fmla="*/ 7204548 w 12192000"/>
              <a:gd name="connsiteY83" fmla="*/ 1528145 h 2079137"/>
              <a:gd name="connsiteX84" fmla="*/ 7202038 w 12192000"/>
              <a:gd name="connsiteY84" fmla="*/ 1527954 h 2079137"/>
              <a:gd name="connsiteX85" fmla="*/ 7173860 w 12192000"/>
              <a:gd name="connsiteY85" fmla="*/ 1541605 h 2079137"/>
              <a:gd name="connsiteX86" fmla="*/ 7155079 w 12192000"/>
              <a:gd name="connsiteY86" fmla="*/ 1552495 h 2079137"/>
              <a:gd name="connsiteX87" fmla="*/ 7149757 w 12192000"/>
              <a:gd name="connsiteY87" fmla="*/ 1552732 h 2079137"/>
              <a:gd name="connsiteX88" fmla="*/ 7104804 w 12192000"/>
              <a:gd name="connsiteY88" fmla="*/ 1565792 h 2079137"/>
              <a:gd name="connsiteX89" fmla="*/ 7082824 w 12192000"/>
              <a:gd name="connsiteY89" fmla="*/ 1567947 h 2079137"/>
              <a:gd name="connsiteX90" fmla="*/ 7021520 w 12192000"/>
              <a:gd name="connsiteY90" fmla="*/ 1562334 h 2079137"/>
              <a:gd name="connsiteX91" fmla="*/ 6988956 w 12192000"/>
              <a:gd name="connsiteY91" fmla="*/ 1576442 h 2079137"/>
              <a:gd name="connsiteX92" fmla="*/ 6981922 w 12192000"/>
              <a:gd name="connsiteY92" fmla="*/ 1578821 h 2079137"/>
              <a:gd name="connsiteX93" fmla="*/ 6981583 w 12192000"/>
              <a:gd name="connsiteY93" fmla="*/ 1578678 h 2079137"/>
              <a:gd name="connsiteX94" fmla="*/ 6973762 w 12192000"/>
              <a:gd name="connsiteY94" fmla="*/ 1580811 h 2079137"/>
              <a:gd name="connsiteX95" fmla="*/ 6969093 w 12192000"/>
              <a:gd name="connsiteY95" fmla="*/ 1583157 h 2079137"/>
              <a:gd name="connsiteX96" fmla="*/ 6890037 w 12192000"/>
              <a:gd name="connsiteY96" fmla="*/ 1575825 h 2079137"/>
              <a:gd name="connsiteX97" fmla="*/ 6785054 w 12192000"/>
              <a:gd name="connsiteY97" fmla="*/ 1582200 h 2079137"/>
              <a:gd name="connsiteX98" fmla="*/ 6681692 w 12192000"/>
              <a:gd name="connsiteY98" fmla="*/ 1591296 h 2079137"/>
              <a:gd name="connsiteX99" fmla="*/ 6644556 w 12192000"/>
              <a:gd name="connsiteY99" fmla="*/ 1595940 h 2079137"/>
              <a:gd name="connsiteX100" fmla="*/ 6577106 w 12192000"/>
              <a:gd name="connsiteY100" fmla="*/ 1598261 h 2079137"/>
              <a:gd name="connsiteX101" fmla="*/ 6544183 w 12192000"/>
              <a:gd name="connsiteY101" fmla="*/ 1596149 h 2079137"/>
              <a:gd name="connsiteX102" fmla="*/ 6540921 w 12192000"/>
              <a:gd name="connsiteY102" fmla="*/ 1593857 h 2079137"/>
              <a:gd name="connsiteX103" fmla="*/ 6535046 w 12192000"/>
              <a:gd name="connsiteY103" fmla="*/ 1593283 h 2079137"/>
              <a:gd name="connsiteX104" fmla="*/ 6519853 w 12192000"/>
              <a:gd name="connsiteY104" fmla="*/ 1595771 h 2079137"/>
              <a:gd name="connsiteX105" fmla="*/ 6514280 w 12192000"/>
              <a:gd name="connsiteY105" fmla="*/ 1597376 h 2079137"/>
              <a:gd name="connsiteX106" fmla="*/ 6505824 w 12192000"/>
              <a:gd name="connsiteY106" fmla="*/ 1598298 h 2079137"/>
              <a:gd name="connsiteX107" fmla="*/ 6505573 w 12192000"/>
              <a:gd name="connsiteY107" fmla="*/ 1598109 h 2079137"/>
              <a:gd name="connsiteX108" fmla="*/ 6497741 w 12192000"/>
              <a:gd name="connsiteY108" fmla="*/ 1599392 h 2079137"/>
              <a:gd name="connsiteX109" fmla="*/ 6459992 w 12192000"/>
              <a:gd name="connsiteY109" fmla="*/ 1608358 h 2079137"/>
              <a:gd name="connsiteX110" fmla="*/ 6404572 w 12192000"/>
              <a:gd name="connsiteY110" fmla="*/ 1593771 h 2079137"/>
              <a:gd name="connsiteX111" fmla="*/ 6382671 w 12192000"/>
              <a:gd name="connsiteY111" fmla="*/ 1592612 h 2079137"/>
              <a:gd name="connsiteX112" fmla="*/ 6369843 w 12192000"/>
              <a:gd name="connsiteY112" fmla="*/ 1590015 h 2079137"/>
              <a:gd name="connsiteX113" fmla="*/ 6269740 w 12192000"/>
              <a:gd name="connsiteY113" fmla="*/ 1614633 h 2079137"/>
              <a:gd name="connsiteX114" fmla="*/ 6255405 w 12192000"/>
              <a:gd name="connsiteY114" fmla="*/ 1620529 h 2079137"/>
              <a:gd name="connsiteX115" fmla="*/ 6244248 w 12192000"/>
              <a:gd name="connsiteY115" fmla="*/ 1629561 h 2079137"/>
              <a:gd name="connsiteX116" fmla="*/ 6086396 w 12192000"/>
              <a:gd name="connsiteY116" fmla="*/ 1642666 h 2079137"/>
              <a:gd name="connsiteX117" fmla="*/ 5867429 w 12192000"/>
              <a:gd name="connsiteY117" fmla="*/ 1695554 h 2079137"/>
              <a:gd name="connsiteX118" fmla="*/ 5772864 w 12192000"/>
              <a:gd name="connsiteY118" fmla="*/ 1689002 h 2079137"/>
              <a:gd name="connsiteX119" fmla="*/ 5629833 w 12192000"/>
              <a:gd name="connsiteY119" fmla="*/ 1713273 h 2079137"/>
              <a:gd name="connsiteX120" fmla="*/ 5504771 w 12192000"/>
              <a:gd name="connsiteY120" fmla="*/ 1725744 h 2079137"/>
              <a:gd name="connsiteX121" fmla="*/ 5490967 w 12192000"/>
              <a:gd name="connsiteY121" fmla="*/ 1726367 h 2079137"/>
              <a:gd name="connsiteX122" fmla="*/ 5486015 w 12192000"/>
              <a:gd name="connsiteY122" fmla="*/ 1721481 h 2079137"/>
              <a:gd name="connsiteX123" fmla="*/ 5439364 w 12192000"/>
              <a:gd name="connsiteY123" fmla="*/ 1721349 h 2079137"/>
              <a:gd name="connsiteX124" fmla="*/ 5350025 w 12192000"/>
              <a:gd name="connsiteY124" fmla="*/ 1729885 h 2079137"/>
              <a:gd name="connsiteX125" fmla="*/ 5336104 w 12192000"/>
              <a:gd name="connsiteY125" fmla="*/ 1734377 h 2079137"/>
              <a:gd name="connsiteX126" fmla="*/ 5245234 w 12192000"/>
              <a:gd name="connsiteY126" fmla="*/ 1738520 h 2079137"/>
              <a:gd name="connsiteX127" fmla="*/ 5182955 w 12192000"/>
              <a:gd name="connsiteY127" fmla="*/ 1744622 h 2079137"/>
              <a:gd name="connsiteX128" fmla="*/ 5169506 w 12192000"/>
              <a:gd name="connsiteY128" fmla="*/ 1748993 h 2079137"/>
              <a:gd name="connsiteX129" fmla="*/ 5154299 w 12192000"/>
              <a:gd name="connsiteY129" fmla="*/ 1744080 h 2079137"/>
              <a:gd name="connsiteX130" fmla="*/ 5149917 w 12192000"/>
              <a:gd name="connsiteY130" fmla="*/ 1739727 h 2079137"/>
              <a:gd name="connsiteX131" fmla="*/ 5100319 w 12192000"/>
              <a:gd name="connsiteY131" fmla="*/ 1745797 h 2079137"/>
              <a:gd name="connsiteX132" fmla="*/ 5094361 w 12192000"/>
              <a:gd name="connsiteY132" fmla="*/ 1745767 h 2079137"/>
              <a:gd name="connsiteX133" fmla="*/ 5053410 w 12192000"/>
              <a:gd name="connsiteY133" fmla="*/ 1742790 h 2079137"/>
              <a:gd name="connsiteX134" fmla="*/ 4992711 w 12192000"/>
              <a:gd name="connsiteY134" fmla="*/ 1734075 h 2079137"/>
              <a:gd name="connsiteX135" fmla="*/ 4930098 w 12192000"/>
              <a:gd name="connsiteY135" fmla="*/ 1717312 h 2079137"/>
              <a:gd name="connsiteX136" fmla="*/ 4893834 w 12192000"/>
              <a:gd name="connsiteY136" fmla="*/ 1710028 h 2079137"/>
              <a:gd name="connsiteX137" fmla="*/ 4868730 w 12192000"/>
              <a:gd name="connsiteY137" fmla="*/ 1702384 h 2079137"/>
              <a:gd name="connsiteX138" fmla="*/ 4797925 w 12192000"/>
              <a:gd name="connsiteY138" fmla="*/ 1695535 h 2079137"/>
              <a:gd name="connsiteX139" fmla="*/ 4677670 w 12192000"/>
              <a:gd name="connsiteY139" fmla="*/ 1689453 h 2079137"/>
              <a:gd name="connsiteX140" fmla="*/ 4634248 w 12192000"/>
              <a:gd name="connsiteY140" fmla="*/ 1680227 h 2079137"/>
              <a:gd name="connsiteX141" fmla="*/ 4632434 w 12192000"/>
              <a:gd name="connsiteY141" fmla="*/ 1674607 h 2079137"/>
              <a:gd name="connsiteX142" fmla="*/ 4619204 w 12192000"/>
              <a:gd name="connsiteY142" fmla="*/ 1672507 h 2079137"/>
              <a:gd name="connsiteX143" fmla="*/ 4616283 w 12192000"/>
              <a:gd name="connsiteY143" fmla="*/ 1670977 h 2079137"/>
              <a:gd name="connsiteX144" fmla="*/ 4598926 w 12192000"/>
              <a:gd name="connsiteY144" fmla="*/ 1663178 h 2079137"/>
              <a:gd name="connsiteX145" fmla="*/ 4547069 w 12192000"/>
              <a:gd name="connsiteY145" fmla="*/ 1670642 h 2079137"/>
              <a:gd name="connsiteX146" fmla="*/ 4523516 w 12192000"/>
              <a:gd name="connsiteY146" fmla="*/ 1669785 h 2079137"/>
              <a:gd name="connsiteX147" fmla="*/ 4500586 w 12192000"/>
              <a:gd name="connsiteY147" fmla="*/ 1675912 h 2079137"/>
              <a:gd name="connsiteX148" fmla="*/ 4488196 w 12192000"/>
              <a:gd name="connsiteY148" fmla="*/ 1683463 h 2079137"/>
              <a:gd name="connsiteX149" fmla="*/ 4445463 w 12192000"/>
              <a:gd name="connsiteY149" fmla="*/ 1695634 h 2079137"/>
              <a:gd name="connsiteX150" fmla="*/ 4446550 w 12192000"/>
              <a:gd name="connsiteY150" fmla="*/ 1680538 h 2079137"/>
              <a:gd name="connsiteX151" fmla="*/ 4365375 w 12192000"/>
              <a:gd name="connsiteY151" fmla="*/ 1697935 h 2079137"/>
              <a:gd name="connsiteX152" fmla="*/ 4305123 w 12192000"/>
              <a:gd name="connsiteY152" fmla="*/ 1714185 h 2079137"/>
              <a:gd name="connsiteX153" fmla="*/ 4292665 w 12192000"/>
              <a:gd name="connsiteY153" fmla="*/ 1720703 h 2079137"/>
              <a:gd name="connsiteX154" fmla="*/ 4276789 w 12192000"/>
              <a:gd name="connsiteY154" fmla="*/ 1718367 h 2079137"/>
              <a:gd name="connsiteX155" fmla="*/ 4271683 w 12192000"/>
              <a:gd name="connsiteY155" fmla="*/ 1714801 h 2079137"/>
              <a:gd name="connsiteX156" fmla="*/ 4223918 w 12192000"/>
              <a:gd name="connsiteY156" fmla="*/ 1728936 h 2079137"/>
              <a:gd name="connsiteX157" fmla="*/ 4218039 w 12192000"/>
              <a:gd name="connsiteY157" fmla="*/ 1729885 h 2079137"/>
              <a:gd name="connsiteX158" fmla="*/ 4177153 w 12192000"/>
              <a:gd name="connsiteY158" fmla="*/ 1733691 h 2079137"/>
              <a:gd name="connsiteX159" fmla="*/ 4051032 w 12192000"/>
              <a:gd name="connsiteY159" fmla="*/ 1728886 h 2079137"/>
              <a:gd name="connsiteX160" fmla="*/ 4013978 w 12192000"/>
              <a:gd name="connsiteY160" fmla="*/ 1727679 h 2079137"/>
              <a:gd name="connsiteX161" fmla="*/ 3987857 w 12192000"/>
              <a:gd name="connsiteY161" fmla="*/ 1724282 h 2079137"/>
              <a:gd name="connsiteX162" fmla="*/ 3916852 w 12192000"/>
              <a:gd name="connsiteY162" fmla="*/ 1729184 h 2079137"/>
              <a:gd name="connsiteX163" fmla="*/ 3797263 w 12192000"/>
              <a:gd name="connsiteY163" fmla="*/ 1742976 h 2079137"/>
              <a:gd name="connsiteX164" fmla="*/ 3752806 w 12192000"/>
              <a:gd name="connsiteY164" fmla="*/ 1741033 h 2079137"/>
              <a:gd name="connsiteX165" fmla="*/ 3749997 w 12192000"/>
              <a:gd name="connsiteY165" fmla="*/ 1735799 h 2079137"/>
              <a:gd name="connsiteX166" fmla="*/ 3736582 w 12192000"/>
              <a:gd name="connsiteY166" fmla="*/ 1735907 h 2079137"/>
              <a:gd name="connsiteX167" fmla="*/ 3733428 w 12192000"/>
              <a:gd name="connsiteY167" fmla="*/ 1734881 h 2079137"/>
              <a:gd name="connsiteX168" fmla="*/ 3714911 w 12192000"/>
              <a:gd name="connsiteY168" fmla="*/ 1730056 h 2079137"/>
              <a:gd name="connsiteX169" fmla="*/ 3665172 w 12192000"/>
              <a:gd name="connsiteY169" fmla="*/ 1745936 h 2079137"/>
              <a:gd name="connsiteX170" fmla="*/ 3552006 w 12192000"/>
              <a:gd name="connsiteY170" fmla="*/ 1755220 h 2079137"/>
              <a:gd name="connsiteX171" fmla="*/ 3390301 w 12192000"/>
              <a:gd name="connsiteY171" fmla="*/ 1762546 h 2079137"/>
              <a:gd name="connsiteX172" fmla="*/ 3264312 w 12192000"/>
              <a:gd name="connsiteY172" fmla="*/ 1774620 h 2079137"/>
              <a:gd name="connsiteX173" fmla="*/ 3106901 w 12192000"/>
              <a:gd name="connsiteY173" fmla="*/ 1804264 h 2079137"/>
              <a:gd name="connsiteX174" fmla="*/ 2993303 w 12192000"/>
              <a:gd name="connsiteY174" fmla="*/ 1806542 h 2079137"/>
              <a:gd name="connsiteX175" fmla="*/ 2979115 w 12192000"/>
              <a:gd name="connsiteY175" fmla="*/ 1815432 h 2079137"/>
              <a:gd name="connsiteX176" fmla="*/ 2963118 w 12192000"/>
              <a:gd name="connsiteY176" fmla="*/ 1820962 h 2079137"/>
              <a:gd name="connsiteX177" fmla="*/ 2961156 w 12192000"/>
              <a:gd name="connsiteY177" fmla="*/ 1820297 h 2079137"/>
              <a:gd name="connsiteX178" fmla="*/ 2925719 w 12192000"/>
              <a:gd name="connsiteY178" fmla="*/ 1828468 h 2079137"/>
              <a:gd name="connsiteX179" fmla="*/ 2857951 w 12192000"/>
              <a:gd name="connsiteY179" fmla="*/ 1842496 h 2079137"/>
              <a:gd name="connsiteX180" fmla="*/ 2857427 w 12192000"/>
              <a:gd name="connsiteY180" fmla="*/ 1841591 h 2079137"/>
              <a:gd name="connsiteX181" fmla="*/ 2846731 w 12192000"/>
              <a:gd name="connsiteY181" fmla="*/ 1839316 h 2079137"/>
              <a:gd name="connsiteX182" fmla="*/ 2826290 w 12192000"/>
              <a:gd name="connsiteY182" fmla="*/ 1837274 h 2079137"/>
              <a:gd name="connsiteX183" fmla="*/ 2779146 w 12192000"/>
              <a:gd name="connsiteY183" fmla="*/ 1820071 h 2079137"/>
              <a:gd name="connsiteX184" fmla="*/ 2739608 w 12192000"/>
              <a:gd name="connsiteY184" fmla="*/ 1827861 h 2079137"/>
              <a:gd name="connsiteX185" fmla="*/ 2731631 w 12192000"/>
              <a:gd name="connsiteY185" fmla="*/ 1828881 h 2079137"/>
              <a:gd name="connsiteX186" fmla="*/ 2731464 w 12192000"/>
              <a:gd name="connsiteY186" fmla="*/ 1828677 h 2079137"/>
              <a:gd name="connsiteX187" fmla="*/ 2723037 w 12192000"/>
              <a:gd name="connsiteY187" fmla="*/ 1829303 h 2079137"/>
              <a:gd name="connsiteX188" fmla="*/ 2701616 w 12192000"/>
              <a:gd name="connsiteY188" fmla="*/ 1832725 h 2079137"/>
              <a:gd name="connsiteX189" fmla="*/ 2696239 w 12192000"/>
              <a:gd name="connsiteY189" fmla="*/ 1831904 h 2079137"/>
              <a:gd name="connsiteX190" fmla="*/ 2663445 w 12192000"/>
              <a:gd name="connsiteY190" fmla="*/ 1825958 h 2079137"/>
              <a:gd name="connsiteX191" fmla="*/ 2560925 w 12192000"/>
              <a:gd name="connsiteY191" fmla="*/ 1829094 h 2079137"/>
              <a:gd name="connsiteX192" fmla="*/ 2458739 w 12192000"/>
              <a:gd name="connsiteY192" fmla="*/ 1834479 h 2079137"/>
              <a:gd name="connsiteX193" fmla="*/ 2356074 w 12192000"/>
              <a:gd name="connsiteY193" fmla="*/ 1836991 h 2079137"/>
              <a:gd name="connsiteX194" fmla="*/ 2304241 w 12192000"/>
              <a:gd name="connsiteY194" fmla="*/ 1822021 h 2079137"/>
              <a:gd name="connsiteX195" fmla="*/ 2298362 w 12192000"/>
              <a:gd name="connsiteY195" fmla="*/ 1822125 h 2079137"/>
              <a:gd name="connsiteX196" fmla="*/ 2283527 w 12192000"/>
              <a:gd name="connsiteY196" fmla="*/ 1826361 h 2079137"/>
              <a:gd name="connsiteX197" fmla="*/ 2278150 w 12192000"/>
              <a:gd name="connsiteY197" fmla="*/ 1828604 h 2079137"/>
              <a:gd name="connsiteX198" fmla="*/ 2269853 w 12192000"/>
              <a:gd name="connsiteY198" fmla="*/ 1830502 h 2079137"/>
              <a:gd name="connsiteX199" fmla="*/ 2269585 w 12192000"/>
              <a:gd name="connsiteY199" fmla="*/ 1830341 h 2079137"/>
              <a:gd name="connsiteX200" fmla="*/ 2225332 w 12192000"/>
              <a:gd name="connsiteY200" fmla="*/ 1845825 h 2079137"/>
              <a:gd name="connsiteX201" fmla="*/ 2169048 w 12192000"/>
              <a:gd name="connsiteY201" fmla="*/ 1837658 h 2079137"/>
              <a:gd name="connsiteX202" fmla="*/ 2147231 w 12192000"/>
              <a:gd name="connsiteY202" fmla="*/ 1839027 h 2079137"/>
              <a:gd name="connsiteX203" fmla="*/ 2135241 w 12192000"/>
              <a:gd name="connsiteY203" fmla="*/ 1838652 h 2079137"/>
              <a:gd name="connsiteX204" fmla="*/ 2099215 w 12192000"/>
              <a:gd name="connsiteY204" fmla="*/ 1850768 h 2079137"/>
              <a:gd name="connsiteX205" fmla="*/ 2094046 w 12192000"/>
              <a:gd name="connsiteY205" fmla="*/ 1850806 h 2079137"/>
              <a:gd name="connsiteX206" fmla="*/ 2071850 w 12192000"/>
              <a:gd name="connsiteY206" fmla="*/ 1861319 h 2079137"/>
              <a:gd name="connsiteX207" fmla="*/ 2039607 w 12192000"/>
              <a:gd name="connsiteY207" fmla="*/ 1874318 h 2079137"/>
              <a:gd name="connsiteX208" fmla="*/ 2037289 w 12192000"/>
              <a:gd name="connsiteY208" fmla="*/ 1874025 h 2079137"/>
              <a:gd name="connsiteX209" fmla="*/ 2023615 w 12192000"/>
              <a:gd name="connsiteY209" fmla="*/ 1881562 h 2079137"/>
              <a:gd name="connsiteX210" fmla="*/ 1957176 w 12192000"/>
              <a:gd name="connsiteY210" fmla="*/ 1898709 h 2079137"/>
              <a:gd name="connsiteX211" fmla="*/ 1858081 w 12192000"/>
              <a:gd name="connsiteY211" fmla="*/ 1923144 h 2079137"/>
              <a:gd name="connsiteX212" fmla="*/ 1738865 w 12192000"/>
              <a:gd name="connsiteY212" fmla="*/ 1944965 h 2079137"/>
              <a:gd name="connsiteX213" fmla="*/ 1616692 w 12192000"/>
              <a:gd name="connsiteY213" fmla="*/ 1989107 h 2079137"/>
              <a:gd name="connsiteX214" fmla="*/ 1411898 w 12192000"/>
              <a:gd name="connsiteY214" fmla="*/ 2046254 h 2079137"/>
              <a:gd name="connsiteX215" fmla="*/ 1375780 w 12192000"/>
              <a:gd name="connsiteY215" fmla="*/ 2047961 h 2079137"/>
              <a:gd name="connsiteX216" fmla="*/ 1375707 w 12192000"/>
              <a:gd name="connsiteY216" fmla="*/ 2047981 h 2079137"/>
              <a:gd name="connsiteX217" fmla="*/ 1285585 w 12192000"/>
              <a:gd name="connsiteY217" fmla="*/ 2047113 h 2079137"/>
              <a:gd name="connsiteX218" fmla="*/ 1263658 w 12192000"/>
              <a:gd name="connsiteY218" fmla="*/ 2041397 h 2079137"/>
              <a:gd name="connsiteX219" fmla="*/ 1170403 w 12192000"/>
              <a:gd name="connsiteY219" fmla="*/ 2033399 h 2079137"/>
              <a:gd name="connsiteX220" fmla="*/ 1153718 w 12192000"/>
              <a:gd name="connsiteY220" fmla="*/ 2029576 h 2079137"/>
              <a:gd name="connsiteX221" fmla="*/ 1133937 w 12192000"/>
              <a:gd name="connsiteY221" fmla="*/ 2032149 h 2079137"/>
              <a:gd name="connsiteX222" fmla="*/ 1054999 w 12192000"/>
              <a:gd name="connsiteY222" fmla="*/ 2043242 h 2079137"/>
              <a:gd name="connsiteX223" fmla="*/ 1018405 w 12192000"/>
              <a:gd name="connsiteY223" fmla="*/ 2048281 h 2079137"/>
              <a:gd name="connsiteX224" fmla="*/ 1016563 w 12192000"/>
              <a:gd name="connsiteY224" fmla="*/ 2051718 h 2079137"/>
              <a:gd name="connsiteX225" fmla="*/ 1008284 w 12192000"/>
              <a:gd name="connsiteY225" fmla="*/ 2046742 h 2079137"/>
              <a:gd name="connsiteX226" fmla="*/ 981974 w 12192000"/>
              <a:gd name="connsiteY226" fmla="*/ 2048363 h 2079137"/>
              <a:gd name="connsiteX227" fmla="*/ 971903 w 12192000"/>
              <a:gd name="connsiteY227" fmla="*/ 2053484 h 2079137"/>
              <a:gd name="connsiteX228" fmla="*/ 954015 w 12192000"/>
              <a:gd name="connsiteY228" fmla="*/ 2052529 h 2079137"/>
              <a:gd name="connsiteX229" fmla="*/ 839571 w 12192000"/>
              <a:gd name="connsiteY229" fmla="*/ 2046509 h 2079137"/>
              <a:gd name="connsiteX230" fmla="*/ 823321 w 12192000"/>
              <a:gd name="connsiteY230" fmla="*/ 2054296 h 2079137"/>
              <a:gd name="connsiteX231" fmla="*/ 800990 w 12192000"/>
              <a:gd name="connsiteY231" fmla="*/ 2051523 h 2079137"/>
              <a:gd name="connsiteX232" fmla="*/ 776439 w 12192000"/>
              <a:gd name="connsiteY232" fmla="*/ 2062634 h 2079137"/>
              <a:gd name="connsiteX233" fmla="*/ 763041 w 12192000"/>
              <a:gd name="connsiteY233" fmla="*/ 2063995 h 2079137"/>
              <a:gd name="connsiteX234" fmla="*/ 757863 w 12192000"/>
              <a:gd name="connsiteY234" fmla="*/ 2065877 h 2079137"/>
              <a:gd name="connsiteX235" fmla="*/ 745053 w 12192000"/>
              <a:gd name="connsiteY235" fmla="*/ 2051831 h 2079137"/>
              <a:gd name="connsiteX236" fmla="*/ 722609 w 12192000"/>
              <a:gd name="connsiteY236" fmla="*/ 2049504 h 2079137"/>
              <a:gd name="connsiteX237" fmla="*/ 717618 w 12192000"/>
              <a:gd name="connsiteY237" fmla="*/ 2042131 h 2079137"/>
              <a:gd name="connsiteX238" fmla="*/ 703285 w 12192000"/>
              <a:gd name="connsiteY238" fmla="*/ 2046808 h 2079137"/>
              <a:gd name="connsiteX239" fmla="*/ 680199 w 12192000"/>
              <a:gd name="connsiteY239" fmla="*/ 2051947 h 2079137"/>
              <a:gd name="connsiteX240" fmla="*/ 667351 w 12192000"/>
              <a:gd name="connsiteY240" fmla="*/ 2054469 h 2079137"/>
              <a:gd name="connsiteX241" fmla="*/ 660961 w 12192000"/>
              <a:gd name="connsiteY241" fmla="*/ 2049404 h 2079137"/>
              <a:gd name="connsiteX242" fmla="*/ 638282 w 12192000"/>
              <a:gd name="connsiteY242" fmla="*/ 2060093 h 2079137"/>
              <a:gd name="connsiteX243" fmla="*/ 583551 w 12192000"/>
              <a:gd name="connsiteY243" fmla="*/ 2070197 h 2079137"/>
              <a:gd name="connsiteX244" fmla="*/ 525274 w 12192000"/>
              <a:gd name="connsiteY244" fmla="*/ 2079137 h 2079137"/>
              <a:gd name="connsiteX245" fmla="*/ 405635 w 12192000"/>
              <a:gd name="connsiteY245" fmla="*/ 2059339 h 2079137"/>
              <a:gd name="connsiteX246" fmla="*/ 281555 w 12192000"/>
              <a:gd name="connsiteY246" fmla="*/ 2022847 h 2079137"/>
              <a:gd name="connsiteX247" fmla="*/ 98513 w 12192000"/>
              <a:gd name="connsiteY247" fmla="*/ 1969504 h 2079137"/>
              <a:gd name="connsiteX248" fmla="*/ 56191 w 12192000"/>
              <a:gd name="connsiteY248" fmla="*/ 1950709 h 2079137"/>
              <a:gd name="connsiteX249" fmla="*/ 0 w 12192000"/>
              <a:gd name="connsiteY249" fmla="*/ 1935789 h 2079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Lst>
            <a:rect l="l" t="t" r="r" b="b"/>
            <a:pathLst>
              <a:path w="12192000" h="2079137">
                <a:moveTo>
                  <a:pt x="12160143" y="831692"/>
                </a:moveTo>
                <a:lnTo>
                  <a:pt x="12159112" y="833361"/>
                </a:lnTo>
                <a:cubicBezTo>
                  <a:pt x="12157915" y="833832"/>
                  <a:pt x="12157402" y="833649"/>
                  <a:pt x="12158912" y="832430"/>
                </a:cubicBezTo>
                <a:close/>
                <a:moveTo>
                  <a:pt x="0" y="0"/>
                </a:moveTo>
                <a:lnTo>
                  <a:pt x="12192000" y="0"/>
                </a:lnTo>
                <a:lnTo>
                  <a:pt x="12192000" y="558063"/>
                </a:lnTo>
                <a:lnTo>
                  <a:pt x="12189259" y="810508"/>
                </a:lnTo>
                <a:lnTo>
                  <a:pt x="12170847" y="825280"/>
                </a:lnTo>
                <a:lnTo>
                  <a:pt x="12160143" y="831692"/>
                </a:lnTo>
                <a:lnTo>
                  <a:pt x="12163806" y="825759"/>
                </a:lnTo>
                <a:cubicBezTo>
                  <a:pt x="12125449" y="821525"/>
                  <a:pt x="12082203" y="824698"/>
                  <a:pt x="12056557" y="810176"/>
                </a:cubicBezTo>
                <a:cubicBezTo>
                  <a:pt x="12050902" y="790976"/>
                  <a:pt x="11923731" y="799312"/>
                  <a:pt x="11900316" y="789618"/>
                </a:cubicBezTo>
                <a:cubicBezTo>
                  <a:pt x="11841702" y="803374"/>
                  <a:pt x="11823963" y="832645"/>
                  <a:pt x="11791206" y="824176"/>
                </a:cubicBezTo>
                <a:cubicBezTo>
                  <a:pt x="11768977" y="817380"/>
                  <a:pt x="11683857" y="828947"/>
                  <a:pt x="11659257" y="800841"/>
                </a:cubicBezTo>
                <a:cubicBezTo>
                  <a:pt x="11617173" y="818107"/>
                  <a:pt x="11602556" y="790694"/>
                  <a:pt x="11569789" y="797135"/>
                </a:cubicBezTo>
                <a:cubicBezTo>
                  <a:pt x="11498310" y="795094"/>
                  <a:pt x="11458472" y="819882"/>
                  <a:pt x="11367885" y="791985"/>
                </a:cubicBezTo>
                <a:cubicBezTo>
                  <a:pt x="11325508" y="798158"/>
                  <a:pt x="11266580" y="755023"/>
                  <a:pt x="11174663" y="788721"/>
                </a:cubicBezTo>
                <a:cubicBezTo>
                  <a:pt x="11122703" y="792192"/>
                  <a:pt x="11150009" y="775410"/>
                  <a:pt x="11068220" y="786994"/>
                </a:cubicBezTo>
                <a:cubicBezTo>
                  <a:pt x="11046931" y="759861"/>
                  <a:pt x="10919185" y="793102"/>
                  <a:pt x="10893266" y="794013"/>
                </a:cubicBezTo>
                <a:cubicBezTo>
                  <a:pt x="10874184" y="776189"/>
                  <a:pt x="10862860" y="788743"/>
                  <a:pt x="10844025" y="789857"/>
                </a:cubicBezTo>
                <a:cubicBezTo>
                  <a:pt x="10836453" y="779294"/>
                  <a:pt x="10820690" y="778184"/>
                  <a:pt x="10814353" y="789010"/>
                </a:cubicBezTo>
                <a:cubicBezTo>
                  <a:pt x="10819669" y="816016"/>
                  <a:pt x="10754019" y="789067"/>
                  <a:pt x="10748393" y="806738"/>
                </a:cubicBezTo>
                <a:cubicBezTo>
                  <a:pt x="10687156" y="807873"/>
                  <a:pt x="10550299" y="781800"/>
                  <a:pt x="10468256" y="778733"/>
                </a:cubicBezTo>
                <a:cubicBezTo>
                  <a:pt x="10436666" y="770025"/>
                  <a:pt x="10371995" y="797252"/>
                  <a:pt x="10256131" y="788332"/>
                </a:cubicBezTo>
                <a:cubicBezTo>
                  <a:pt x="10240995" y="781626"/>
                  <a:pt x="10182664" y="765742"/>
                  <a:pt x="10177442" y="777371"/>
                </a:cubicBezTo>
                <a:cubicBezTo>
                  <a:pt x="10141447" y="775683"/>
                  <a:pt x="10030323" y="810071"/>
                  <a:pt x="10006086" y="792651"/>
                </a:cubicBezTo>
                <a:cubicBezTo>
                  <a:pt x="10009448" y="818833"/>
                  <a:pt x="9960389" y="791426"/>
                  <a:pt x="9952382" y="815411"/>
                </a:cubicBezTo>
                <a:lnTo>
                  <a:pt x="9926457" y="827295"/>
                </a:lnTo>
                <a:lnTo>
                  <a:pt x="9843405" y="867046"/>
                </a:lnTo>
                <a:lnTo>
                  <a:pt x="9830866" y="875047"/>
                </a:lnTo>
                <a:lnTo>
                  <a:pt x="9801807" y="872272"/>
                </a:lnTo>
                <a:lnTo>
                  <a:pt x="9785653" y="861743"/>
                </a:lnTo>
                <a:lnTo>
                  <a:pt x="9781177" y="864820"/>
                </a:lnTo>
                <a:cubicBezTo>
                  <a:pt x="9776153" y="871003"/>
                  <a:pt x="9773556" y="874842"/>
                  <a:pt x="9768640" y="869379"/>
                </a:cubicBezTo>
                <a:lnTo>
                  <a:pt x="9712211" y="900283"/>
                </a:lnTo>
                <a:cubicBezTo>
                  <a:pt x="9706243" y="902750"/>
                  <a:pt x="9698952" y="902954"/>
                  <a:pt x="9689465" y="899268"/>
                </a:cubicBezTo>
                <a:cubicBezTo>
                  <a:pt x="9670819" y="902906"/>
                  <a:pt x="9618108" y="917739"/>
                  <a:pt x="9600339" y="922112"/>
                </a:cubicBezTo>
                <a:lnTo>
                  <a:pt x="9582850" y="925510"/>
                </a:lnTo>
                <a:cubicBezTo>
                  <a:pt x="9574400" y="928631"/>
                  <a:pt x="9556868" y="938130"/>
                  <a:pt x="9549638" y="940845"/>
                </a:cubicBezTo>
                <a:cubicBezTo>
                  <a:pt x="9543792" y="942327"/>
                  <a:pt x="9546812" y="939351"/>
                  <a:pt x="9539471" y="941799"/>
                </a:cubicBezTo>
                <a:cubicBezTo>
                  <a:pt x="9538994" y="947702"/>
                  <a:pt x="9536009" y="953248"/>
                  <a:pt x="9505592" y="955533"/>
                </a:cubicBezTo>
                <a:cubicBezTo>
                  <a:pt x="9486013" y="968563"/>
                  <a:pt x="9460860" y="978842"/>
                  <a:pt x="9432569" y="985377"/>
                </a:cubicBezTo>
                <a:cubicBezTo>
                  <a:pt x="9426990" y="980335"/>
                  <a:pt x="9418918" y="990185"/>
                  <a:pt x="9414216" y="992655"/>
                </a:cubicBezTo>
                <a:cubicBezTo>
                  <a:pt x="9412644" y="989014"/>
                  <a:pt x="9400057" y="989255"/>
                  <a:pt x="9397106" y="992980"/>
                </a:cubicBezTo>
                <a:cubicBezTo>
                  <a:pt x="9314093" y="1020862"/>
                  <a:pt x="9349678" y="978420"/>
                  <a:pt x="9305108" y="1007767"/>
                </a:cubicBezTo>
                <a:cubicBezTo>
                  <a:pt x="9296670" y="1010324"/>
                  <a:pt x="9289251" y="1009612"/>
                  <a:pt x="9282434" y="1007523"/>
                </a:cubicBezTo>
                <a:lnTo>
                  <a:pt x="9271941" y="1002839"/>
                </a:lnTo>
                <a:lnTo>
                  <a:pt x="9238227" y="1017668"/>
                </a:lnTo>
                <a:cubicBezTo>
                  <a:pt x="9221294" y="1023415"/>
                  <a:pt x="9203166" y="1027997"/>
                  <a:pt x="9184265" y="1031275"/>
                </a:cubicBezTo>
                <a:cubicBezTo>
                  <a:pt x="9178371" y="1024135"/>
                  <a:pt x="9165618" y="1036637"/>
                  <a:pt x="9159000" y="1039569"/>
                </a:cubicBezTo>
                <a:cubicBezTo>
                  <a:pt x="9157881" y="1034602"/>
                  <a:pt x="9141725" y="1033964"/>
                  <a:pt x="9137031" y="1038699"/>
                </a:cubicBezTo>
                <a:cubicBezTo>
                  <a:pt x="9023973" y="1069523"/>
                  <a:pt x="9079946" y="1015706"/>
                  <a:pt x="9015702" y="1051400"/>
                </a:cubicBezTo>
                <a:lnTo>
                  <a:pt x="8971403" y="1040542"/>
                </a:lnTo>
                <a:lnTo>
                  <a:pt x="8961826" y="1045364"/>
                </a:lnTo>
                <a:cubicBezTo>
                  <a:pt x="8922837" y="1050010"/>
                  <a:pt x="8909116" y="1040754"/>
                  <a:pt x="8888623" y="1053908"/>
                </a:cubicBezTo>
                <a:cubicBezTo>
                  <a:pt x="8850424" y="1035587"/>
                  <a:pt x="8865892" y="1054194"/>
                  <a:pt x="8841066" y="1060421"/>
                </a:cubicBezTo>
                <a:cubicBezTo>
                  <a:pt x="8818353" y="1064878"/>
                  <a:pt x="8775995" y="1076068"/>
                  <a:pt x="8752342" y="1080646"/>
                </a:cubicBezTo>
                <a:cubicBezTo>
                  <a:pt x="8736966" y="1099406"/>
                  <a:pt x="8723186" y="1079948"/>
                  <a:pt x="8699139" y="1087885"/>
                </a:cubicBezTo>
                <a:cubicBezTo>
                  <a:pt x="8688630" y="1095506"/>
                  <a:pt x="8680324" y="1097539"/>
                  <a:pt x="8667273" y="1092062"/>
                </a:cubicBezTo>
                <a:cubicBezTo>
                  <a:pt x="8619205" y="1128818"/>
                  <a:pt x="8634590" y="1097116"/>
                  <a:pt x="8586064" y="1114603"/>
                </a:cubicBezTo>
                <a:cubicBezTo>
                  <a:pt x="8544721" y="1131913"/>
                  <a:pt x="8496602" y="1145520"/>
                  <a:pt x="8460312" y="1179878"/>
                </a:cubicBezTo>
                <a:cubicBezTo>
                  <a:pt x="8454266" y="1189140"/>
                  <a:pt x="8435781" y="1194455"/>
                  <a:pt x="8419023" y="1191748"/>
                </a:cubicBezTo>
                <a:cubicBezTo>
                  <a:pt x="8416138" y="1191283"/>
                  <a:pt x="8413416" y="1190591"/>
                  <a:pt x="8410939" y="1189696"/>
                </a:cubicBezTo>
                <a:cubicBezTo>
                  <a:pt x="8390077" y="1213458"/>
                  <a:pt x="8370324" y="1205397"/>
                  <a:pt x="8362040" y="1220820"/>
                </a:cubicBezTo>
                <a:cubicBezTo>
                  <a:pt x="8320616" y="1231942"/>
                  <a:pt x="8281663" y="1222882"/>
                  <a:pt x="8273677" y="1236495"/>
                </a:cubicBezTo>
                <a:cubicBezTo>
                  <a:pt x="8251358" y="1238573"/>
                  <a:pt x="8216738" y="1228341"/>
                  <a:pt x="8204283" y="1243537"/>
                </a:cubicBezTo>
                <a:cubicBezTo>
                  <a:pt x="8198634" y="1233135"/>
                  <a:pt x="8181550" y="1254947"/>
                  <a:pt x="8166550" y="1249551"/>
                </a:cubicBezTo>
                <a:cubicBezTo>
                  <a:pt x="8155570" y="1244572"/>
                  <a:pt x="8147825" y="1250027"/>
                  <a:pt x="8137785" y="1251636"/>
                </a:cubicBezTo>
                <a:cubicBezTo>
                  <a:pt x="8123427" y="1248361"/>
                  <a:pt x="8081662" y="1261833"/>
                  <a:pt x="8071596" y="1269274"/>
                </a:cubicBezTo>
                <a:cubicBezTo>
                  <a:pt x="8048949" y="1293759"/>
                  <a:pt x="7983924" y="1284712"/>
                  <a:pt x="7964816" y="1303668"/>
                </a:cubicBezTo>
                <a:cubicBezTo>
                  <a:pt x="7957137" y="1306992"/>
                  <a:pt x="7949335" y="1308861"/>
                  <a:pt x="7941495" y="1309821"/>
                </a:cubicBezTo>
                <a:lnTo>
                  <a:pt x="7919123" y="1310466"/>
                </a:lnTo>
                <a:lnTo>
                  <a:pt x="7911902" y="1306569"/>
                </a:lnTo>
                <a:lnTo>
                  <a:pt x="7898703" y="1309208"/>
                </a:lnTo>
                <a:lnTo>
                  <a:pt x="7894703" y="1308939"/>
                </a:lnTo>
                <a:lnTo>
                  <a:pt x="7872267" y="1308370"/>
                </a:lnTo>
                <a:cubicBezTo>
                  <a:pt x="7886550" y="1330359"/>
                  <a:pt x="7812648" y="1314851"/>
                  <a:pt x="7836454" y="1331265"/>
                </a:cubicBezTo>
                <a:cubicBezTo>
                  <a:pt x="7798907" y="1336933"/>
                  <a:pt x="7831419" y="1351068"/>
                  <a:pt x="7782451" y="1339601"/>
                </a:cubicBezTo>
                <a:cubicBezTo>
                  <a:pt x="7727636" y="1365002"/>
                  <a:pt x="7583002" y="1338768"/>
                  <a:pt x="7542969" y="1372495"/>
                </a:cubicBezTo>
                <a:cubicBezTo>
                  <a:pt x="7546396" y="1360942"/>
                  <a:pt x="7492851" y="1424323"/>
                  <a:pt x="7476832" y="1431655"/>
                </a:cubicBezTo>
                <a:cubicBezTo>
                  <a:pt x="7439619" y="1443703"/>
                  <a:pt x="7425596" y="1454661"/>
                  <a:pt x="7370237" y="1474339"/>
                </a:cubicBezTo>
                <a:cubicBezTo>
                  <a:pt x="7316246" y="1485928"/>
                  <a:pt x="7281903" y="1512712"/>
                  <a:pt x="7222223" y="1510199"/>
                </a:cubicBezTo>
                <a:cubicBezTo>
                  <a:pt x="7221190" y="1514030"/>
                  <a:pt x="7218885" y="1517398"/>
                  <a:pt x="7215703" y="1520424"/>
                </a:cubicBezTo>
                <a:lnTo>
                  <a:pt x="7204548" y="1528145"/>
                </a:lnTo>
                <a:lnTo>
                  <a:pt x="7202038" y="1527954"/>
                </a:lnTo>
                <a:lnTo>
                  <a:pt x="7173860" y="1541605"/>
                </a:lnTo>
                <a:lnTo>
                  <a:pt x="7155079" y="1552495"/>
                </a:lnTo>
                <a:lnTo>
                  <a:pt x="7149757" y="1552732"/>
                </a:lnTo>
                <a:cubicBezTo>
                  <a:pt x="7141378" y="1554948"/>
                  <a:pt x="7115959" y="1563256"/>
                  <a:pt x="7104804" y="1565792"/>
                </a:cubicBezTo>
                <a:cubicBezTo>
                  <a:pt x="7099811" y="1550850"/>
                  <a:pt x="7096935" y="1561973"/>
                  <a:pt x="7082824" y="1567947"/>
                </a:cubicBezTo>
                <a:cubicBezTo>
                  <a:pt x="7071919" y="1546070"/>
                  <a:pt x="7039417" y="1570606"/>
                  <a:pt x="7021520" y="1562334"/>
                </a:cubicBezTo>
                <a:cubicBezTo>
                  <a:pt x="7011400" y="1567217"/>
                  <a:pt x="7000495" y="1571981"/>
                  <a:pt x="6988956" y="1576442"/>
                </a:cubicBezTo>
                <a:lnTo>
                  <a:pt x="6981922" y="1578821"/>
                </a:lnTo>
                <a:lnTo>
                  <a:pt x="6981583" y="1578678"/>
                </a:lnTo>
                <a:cubicBezTo>
                  <a:pt x="6979627" y="1578791"/>
                  <a:pt x="6977153" y="1579421"/>
                  <a:pt x="6973762" y="1580811"/>
                </a:cubicBezTo>
                <a:lnTo>
                  <a:pt x="6969093" y="1583157"/>
                </a:lnTo>
                <a:lnTo>
                  <a:pt x="6890037" y="1575825"/>
                </a:lnTo>
                <a:cubicBezTo>
                  <a:pt x="6849459" y="1579997"/>
                  <a:pt x="6820022" y="1566922"/>
                  <a:pt x="6785054" y="1582200"/>
                </a:cubicBezTo>
                <a:cubicBezTo>
                  <a:pt x="6747047" y="1586037"/>
                  <a:pt x="6712794" y="1582954"/>
                  <a:pt x="6681692" y="1591296"/>
                </a:cubicBezTo>
                <a:cubicBezTo>
                  <a:pt x="6667557" y="1587501"/>
                  <a:pt x="6654822" y="1586753"/>
                  <a:pt x="6644556" y="1595940"/>
                </a:cubicBezTo>
                <a:cubicBezTo>
                  <a:pt x="6608615" y="1597269"/>
                  <a:pt x="6597697" y="1587005"/>
                  <a:pt x="6577106" y="1598261"/>
                </a:cubicBezTo>
                <a:lnTo>
                  <a:pt x="6544183" y="1596149"/>
                </a:lnTo>
                <a:lnTo>
                  <a:pt x="6540921" y="1593857"/>
                </a:lnTo>
                <a:lnTo>
                  <a:pt x="6535046" y="1593283"/>
                </a:lnTo>
                <a:lnTo>
                  <a:pt x="6519853" y="1595771"/>
                </a:lnTo>
                <a:lnTo>
                  <a:pt x="6514280" y="1597376"/>
                </a:lnTo>
                <a:cubicBezTo>
                  <a:pt x="6510385" y="1598232"/>
                  <a:pt x="6507735" y="1598481"/>
                  <a:pt x="6505824" y="1598298"/>
                </a:cubicBezTo>
                <a:lnTo>
                  <a:pt x="6505573" y="1598109"/>
                </a:lnTo>
                <a:lnTo>
                  <a:pt x="6497741" y="1599392"/>
                </a:lnTo>
                <a:cubicBezTo>
                  <a:pt x="6484628" y="1602044"/>
                  <a:pt x="6471968" y="1605085"/>
                  <a:pt x="6459992" y="1608358"/>
                </a:cubicBezTo>
                <a:cubicBezTo>
                  <a:pt x="6447037" y="1597612"/>
                  <a:pt x="6404274" y="1616787"/>
                  <a:pt x="6404572" y="1593771"/>
                </a:cubicBezTo>
                <a:cubicBezTo>
                  <a:pt x="6388277" y="1597519"/>
                  <a:pt x="6380141" y="1607970"/>
                  <a:pt x="6382671" y="1592612"/>
                </a:cubicBezTo>
                <a:lnTo>
                  <a:pt x="6369843" y="1590015"/>
                </a:lnTo>
                <a:lnTo>
                  <a:pt x="6269740" y="1614633"/>
                </a:lnTo>
                <a:lnTo>
                  <a:pt x="6255405" y="1620529"/>
                </a:lnTo>
                <a:cubicBezTo>
                  <a:pt x="6250911" y="1623016"/>
                  <a:pt x="6247090" y="1625968"/>
                  <a:pt x="6244248" y="1629561"/>
                </a:cubicBezTo>
                <a:cubicBezTo>
                  <a:pt x="6188859" y="1618246"/>
                  <a:pt x="6143250" y="1639346"/>
                  <a:pt x="6086396" y="1642666"/>
                </a:cubicBezTo>
                <a:cubicBezTo>
                  <a:pt x="6024311" y="1653696"/>
                  <a:pt x="5889522" y="1686499"/>
                  <a:pt x="5867429" y="1695554"/>
                </a:cubicBezTo>
                <a:cubicBezTo>
                  <a:pt x="5848669" y="1700350"/>
                  <a:pt x="5763994" y="1699795"/>
                  <a:pt x="5772864" y="1689002"/>
                </a:cubicBezTo>
                <a:cubicBezTo>
                  <a:pt x="5718480" y="1716048"/>
                  <a:pt x="5694188" y="1696562"/>
                  <a:pt x="5629833" y="1713273"/>
                </a:cubicBezTo>
                <a:lnTo>
                  <a:pt x="5504771" y="1725744"/>
                </a:lnTo>
                <a:lnTo>
                  <a:pt x="5490967" y="1726367"/>
                </a:lnTo>
                <a:lnTo>
                  <a:pt x="5486015" y="1721481"/>
                </a:lnTo>
                <a:lnTo>
                  <a:pt x="5439364" y="1721349"/>
                </a:lnTo>
                <a:cubicBezTo>
                  <a:pt x="5418850" y="1733129"/>
                  <a:pt x="5381503" y="1725668"/>
                  <a:pt x="5350025" y="1729885"/>
                </a:cubicBezTo>
                <a:lnTo>
                  <a:pt x="5336104" y="1734377"/>
                </a:lnTo>
                <a:lnTo>
                  <a:pt x="5245234" y="1738520"/>
                </a:lnTo>
                <a:lnTo>
                  <a:pt x="5182955" y="1744622"/>
                </a:lnTo>
                <a:lnTo>
                  <a:pt x="5169506" y="1748993"/>
                </a:lnTo>
                <a:lnTo>
                  <a:pt x="5154299" y="1744080"/>
                </a:lnTo>
                <a:cubicBezTo>
                  <a:pt x="5152463" y="1742751"/>
                  <a:pt x="5150989" y="1741283"/>
                  <a:pt x="5149917" y="1739727"/>
                </a:cubicBezTo>
                <a:lnTo>
                  <a:pt x="5100319" y="1745797"/>
                </a:lnTo>
                <a:lnTo>
                  <a:pt x="5094361" y="1745767"/>
                </a:lnTo>
                <a:lnTo>
                  <a:pt x="5053410" y="1742790"/>
                </a:lnTo>
                <a:lnTo>
                  <a:pt x="4992711" y="1734075"/>
                </a:lnTo>
                <a:cubicBezTo>
                  <a:pt x="4972764" y="1728527"/>
                  <a:pt x="4955480" y="1708667"/>
                  <a:pt x="4930098" y="1717312"/>
                </a:cubicBezTo>
                <a:cubicBezTo>
                  <a:pt x="4936142" y="1706767"/>
                  <a:pt x="4900350" y="1719438"/>
                  <a:pt x="4893834" y="1710028"/>
                </a:cubicBezTo>
                <a:cubicBezTo>
                  <a:pt x="4890113" y="1702277"/>
                  <a:pt x="4878389" y="1704314"/>
                  <a:pt x="4868730" y="1702384"/>
                </a:cubicBezTo>
                <a:cubicBezTo>
                  <a:pt x="4860577" y="1694955"/>
                  <a:pt x="4813519" y="1692594"/>
                  <a:pt x="4797925" y="1695535"/>
                </a:cubicBezTo>
                <a:cubicBezTo>
                  <a:pt x="4754973" y="1708626"/>
                  <a:pt x="4712186" y="1679830"/>
                  <a:pt x="4677670" y="1689453"/>
                </a:cubicBezTo>
                <a:cubicBezTo>
                  <a:pt x="4650390" y="1686902"/>
                  <a:pt x="4641786" y="1682702"/>
                  <a:pt x="4634248" y="1680227"/>
                </a:cubicBezTo>
                <a:lnTo>
                  <a:pt x="4632434" y="1674607"/>
                </a:lnTo>
                <a:lnTo>
                  <a:pt x="4619204" y="1672507"/>
                </a:lnTo>
                <a:lnTo>
                  <a:pt x="4616283" y="1670977"/>
                </a:lnTo>
                <a:cubicBezTo>
                  <a:pt x="4610716" y="1668036"/>
                  <a:pt x="4605090" y="1665277"/>
                  <a:pt x="4598926" y="1663178"/>
                </a:cubicBezTo>
                <a:cubicBezTo>
                  <a:pt x="4588025" y="1686237"/>
                  <a:pt x="4544698" y="1649138"/>
                  <a:pt x="4547069" y="1670642"/>
                </a:cubicBezTo>
                <a:lnTo>
                  <a:pt x="4523516" y="1669785"/>
                </a:lnTo>
                <a:lnTo>
                  <a:pt x="4500586" y="1675912"/>
                </a:lnTo>
                <a:lnTo>
                  <a:pt x="4488196" y="1683463"/>
                </a:lnTo>
                <a:lnTo>
                  <a:pt x="4445463" y="1695634"/>
                </a:lnTo>
                <a:lnTo>
                  <a:pt x="4446550" y="1680538"/>
                </a:lnTo>
                <a:lnTo>
                  <a:pt x="4365375" y="1697935"/>
                </a:lnTo>
                <a:lnTo>
                  <a:pt x="4305123" y="1714185"/>
                </a:lnTo>
                <a:lnTo>
                  <a:pt x="4292665" y="1720703"/>
                </a:lnTo>
                <a:lnTo>
                  <a:pt x="4276789" y="1718367"/>
                </a:lnTo>
                <a:cubicBezTo>
                  <a:pt x="4274740" y="1717359"/>
                  <a:pt x="4273021" y="1716157"/>
                  <a:pt x="4271683" y="1714801"/>
                </a:cubicBezTo>
                <a:lnTo>
                  <a:pt x="4223918" y="1728936"/>
                </a:lnTo>
                <a:lnTo>
                  <a:pt x="4218039" y="1729885"/>
                </a:lnTo>
                <a:lnTo>
                  <a:pt x="4177153" y="1733691"/>
                </a:lnTo>
                <a:lnTo>
                  <a:pt x="4051032" y="1728886"/>
                </a:lnTo>
                <a:cubicBezTo>
                  <a:pt x="4055072" y="1717510"/>
                  <a:pt x="4022108" y="1735873"/>
                  <a:pt x="4013978" y="1727679"/>
                </a:cubicBezTo>
                <a:cubicBezTo>
                  <a:pt x="4008905" y="1720660"/>
                  <a:pt x="3997723" y="1724594"/>
                  <a:pt x="3987857" y="1724282"/>
                </a:cubicBezTo>
                <a:cubicBezTo>
                  <a:pt x="3978476" y="1718309"/>
                  <a:pt x="3931683" y="1723723"/>
                  <a:pt x="3916852" y="1729184"/>
                </a:cubicBezTo>
                <a:cubicBezTo>
                  <a:pt x="3876910" y="1749138"/>
                  <a:pt x="3829523" y="1727824"/>
                  <a:pt x="3797263" y="1742976"/>
                </a:cubicBezTo>
                <a:cubicBezTo>
                  <a:pt x="3769922" y="1744951"/>
                  <a:pt x="3760682" y="1742230"/>
                  <a:pt x="3752806" y="1741033"/>
                </a:cubicBezTo>
                <a:lnTo>
                  <a:pt x="3749997" y="1735799"/>
                </a:lnTo>
                <a:lnTo>
                  <a:pt x="3736582" y="1735907"/>
                </a:lnTo>
                <a:lnTo>
                  <a:pt x="3733428" y="1734881"/>
                </a:lnTo>
                <a:cubicBezTo>
                  <a:pt x="3727408" y="1732899"/>
                  <a:pt x="3721365" y="1731108"/>
                  <a:pt x="3714911" y="1730056"/>
                </a:cubicBezTo>
                <a:cubicBezTo>
                  <a:pt x="3708355" y="1754554"/>
                  <a:pt x="3658933" y="1725152"/>
                  <a:pt x="3665172" y="1745936"/>
                </a:cubicBezTo>
                <a:cubicBezTo>
                  <a:pt x="3628569" y="1744420"/>
                  <a:pt x="3583742" y="1775884"/>
                  <a:pt x="3552006" y="1755220"/>
                </a:cubicBezTo>
                <a:cubicBezTo>
                  <a:pt x="3497522" y="1758390"/>
                  <a:pt x="3448310" y="1757433"/>
                  <a:pt x="3390301" y="1762546"/>
                </a:cubicBezTo>
                <a:cubicBezTo>
                  <a:pt x="3345266" y="1774524"/>
                  <a:pt x="3297039" y="1758531"/>
                  <a:pt x="3264312" y="1774620"/>
                </a:cubicBezTo>
                <a:cubicBezTo>
                  <a:pt x="3212634" y="1771139"/>
                  <a:pt x="3147905" y="1780248"/>
                  <a:pt x="3106901" y="1804264"/>
                </a:cubicBezTo>
                <a:cubicBezTo>
                  <a:pt x="3051355" y="1805490"/>
                  <a:pt x="3041708" y="1820368"/>
                  <a:pt x="2993303" y="1806542"/>
                </a:cubicBezTo>
                <a:cubicBezTo>
                  <a:pt x="2989182" y="1810139"/>
                  <a:pt x="2984377" y="1813039"/>
                  <a:pt x="2979115" y="1815432"/>
                </a:cubicBezTo>
                <a:lnTo>
                  <a:pt x="2963118" y="1820962"/>
                </a:lnTo>
                <a:lnTo>
                  <a:pt x="2961156" y="1820297"/>
                </a:lnTo>
                <a:lnTo>
                  <a:pt x="2925719" y="1828468"/>
                </a:lnTo>
                <a:lnTo>
                  <a:pt x="2857951" y="1842496"/>
                </a:lnTo>
                <a:lnTo>
                  <a:pt x="2857427" y="1841591"/>
                </a:lnTo>
                <a:cubicBezTo>
                  <a:pt x="2855386" y="1839734"/>
                  <a:pt x="2852250" y="1838690"/>
                  <a:pt x="2846731" y="1839316"/>
                </a:cubicBezTo>
                <a:cubicBezTo>
                  <a:pt x="2855175" y="1823564"/>
                  <a:pt x="2843311" y="1834035"/>
                  <a:pt x="2826290" y="1837274"/>
                </a:cubicBezTo>
                <a:cubicBezTo>
                  <a:pt x="2835609" y="1813530"/>
                  <a:pt x="2787284" y="1831665"/>
                  <a:pt x="2779146" y="1820071"/>
                </a:cubicBezTo>
                <a:cubicBezTo>
                  <a:pt x="2766432" y="1822985"/>
                  <a:pt x="2753158" y="1825635"/>
                  <a:pt x="2739608" y="1827861"/>
                </a:cubicBezTo>
                <a:lnTo>
                  <a:pt x="2731631" y="1828881"/>
                </a:lnTo>
                <a:cubicBezTo>
                  <a:pt x="2731575" y="1828813"/>
                  <a:pt x="2731521" y="1828744"/>
                  <a:pt x="2731464" y="1828677"/>
                </a:cubicBezTo>
                <a:cubicBezTo>
                  <a:pt x="2729715" y="1828415"/>
                  <a:pt x="2727085" y="1828569"/>
                  <a:pt x="2723037" y="1829303"/>
                </a:cubicBezTo>
                <a:lnTo>
                  <a:pt x="2701616" y="1832725"/>
                </a:lnTo>
                <a:lnTo>
                  <a:pt x="2696239" y="1831904"/>
                </a:lnTo>
                <a:lnTo>
                  <a:pt x="2663445" y="1825958"/>
                </a:lnTo>
                <a:cubicBezTo>
                  <a:pt x="2641260" y="1825904"/>
                  <a:pt x="2595040" y="1827674"/>
                  <a:pt x="2560925" y="1829094"/>
                </a:cubicBezTo>
                <a:cubicBezTo>
                  <a:pt x="2527977" y="1836499"/>
                  <a:pt x="2496507" y="1831991"/>
                  <a:pt x="2458739" y="1834479"/>
                </a:cubicBezTo>
                <a:cubicBezTo>
                  <a:pt x="2419379" y="1848893"/>
                  <a:pt x="2396428" y="1834257"/>
                  <a:pt x="2356074" y="1836991"/>
                </a:cubicBezTo>
                <a:cubicBezTo>
                  <a:pt x="2323435" y="1857644"/>
                  <a:pt x="2325610" y="1826053"/>
                  <a:pt x="2304241" y="1822021"/>
                </a:cubicBezTo>
                <a:lnTo>
                  <a:pt x="2298362" y="1822125"/>
                </a:lnTo>
                <a:lnTo>
                  <a:pt x="2283527" y="1826361"/>
                </a:lnTo>
                <a:lnTo>
                  <a:pt x="2278150" y="1828604"/>
                </a:lnTo>
                <a:cubicBezTo>
                  <a:pt x="2274371" y="1829907"/>
                  <a:pt x="2271762" y="1830461"/>
                  <a:pt x="2269853" y="1830502"/>
                </a:cubicBezTo>
                <a:lnTo>
                  <a:pt x="2269585" y="1830341"/>
                </a:lnTo>
                <a:lnTo>
                  <a:pt x="2225332" y="1845825"/>
                </a:lnTo>
                <a:cubicBezTo>
                  <a:pt x="2211505" y="1836594"/>
                  <a:pt x="2170867" y="1860661"/>
                  <a:pt x="2169048" y="1837658"/>
                </a:cubicBezTo>
                <a:cubicBezTo>
                  <a:pt x="2153238" y="1843278"/>
                  <a:pt x="2146132" y="1854645"/>
                  <a:pt x="2147231" y="1839027"/>
                </a:cubicBezTo>
                <a:cubicBezTo>
                  <a:pt x="2141901" y="1840465"/>
                  <a:pt x="2138205" y="1840014"/>
                  <a:pt x="2135241" y="1838652"/>
                </a:cubicBezTo>
                <a:lnTo>
                  <a:pt x="2099215" y="1850768"/>
                </a:lnTo>
                <a:lnTo>
                  <a:pt x="2094046" y="1850806"/>
                </a:lnTo>
                <a:lnTo>
                  <a:pt x="2071850" y="1861319"/>
                </a:lnTo>
                <a:lnTo>
                  <a:pt x="2039607" y="1874318"/>
                </a:lnTo>
                <a:lnTo>
                  <a:pt x="2037289" y="1874025"/>
                </a:lnTo>
                <a:lnTo>
                  <a:pt x="2023615" y="1881562"/>
                </a:lnTo>
                <a:cubicBezTo>
                  <a:pt x="2019390" y="1884562"/>
                  <a:pt x="1959668" y="1894795"/>
                  <a:pt x="1957176" y="1898709"/>
                </a:cubicBezTo>
                <a:cubicBezTo>
                  <a:pt x="1901224" y="1893805"/>
                  <a:pt x="1914145" y="1913274"/>
                  <a:pt x="1858081" y="1923144"/>
                </a:cubicBezTo>
                <a:cubicBezTo>
                  <a:pt x="1819487" y="1923227"/>
                  <a:pt x="1798952" y="1929741"/>
                  <a:pt x="1738865" y="1944965"/>
                </a:cubicBezTo>
                <a:cubicBezTo>
                  <a:pt x="1698633" y="1955957"/>
                  <a:pt x="1670491" y="1978862"/>
                  <a:pt x="1616692" y="1989107"/>
                </a:cubicBezTo>
                <a:cubicBezTo>
                  <a:pt x="1565257" y="2022368"/>
                  <a:pt x="1474172" y="2022156"/>
                  <a:pt x="1411898" y="2046254"/>
                </a:cubicBezTo>
                <a:cubicBezTo>
                  <a:pt x="1380237" y="2035952"/>
                  <a:pt x="1386648" y="2042292"/>
                  <a:pt x="1375780" y="2047961"/>
                </a:cubicBezTo>
                <a:cubicBezTo>
                  <a:pt x="1375756" y="2047968"/>
                  <a:pt x="1375731" y="2047974"/>
                  <a:pt x="1375707" y="2047981"/>
                </a:cubicBezTo>
                <a:lnTo>
                  <a:pt x="1285585" y="2047113"/>
                </a:lnTo>
                <a:cubicBezTo>
                  <a:pt x="1279541" y="2043453"/>
                  <a:pt x="1272537" y="2040974"/>
                  <a:pt x="1263658" y="2041397"/>
                </a:cubicBezTo>
                <a:cubicBezTo>
                  <a:pt x="1212454" y="2058890"/>
                  <a:pt x="1258499" y="2026611"/>
                  <a:pt x="1170403" y="2033399"/>
                </a:cubicBezTo>
                <a:cubicBezTo>
                  <a:pt x="1166530" y="2036274"/>
                  <a:pt x="1154254" y="2033463"/>
                  <a:pt x="1153718" y="2029576"/>
                </a:cubicBezTo>
                <a:cubicBezTo>
                  <a:pt x="1148486" y="2030819"/>
                  <a:pt x="1137980" y="2038354"/>
                  <a:pt x="1133937" y="2032149"/>
                </a:cubicBezTo>
                <a:cubicBezTo>
                  <a:pt x="1104720" y="2031606"/>
                  <a:pt x="1077532" y="2035424"/>
                  <a:pt x="1054999" y="2043242"/>
                </a:cubicBezTo>
                <a:cubicBezTo>
                  <a:pt x="1024875" y="2038090"/>
                  <a:pt x="1020473" y="2042711"/>
                  <a:pt x="1018405" y="2048281"/>
                </a:cubicBezTo>
                <a:lnTo>
                  <a:pt x="1016563" y="2051718"/>
                </a:lnTo>
                <a:lnTo>
                  <a:pt x="1008284" y="2046742"/>
                </a:lnTo>
                <a:cubicBezTo>
                  <a:pt x="999244" y="2043620"/>
                  <a:pt x="990505" y="2044937"/>
                  <a:pt x="981974" y="2048363"/>
                </a:cubicBezTo>
                <a:lnTo>
                  <a:pt x="971903" y="2053484"/>
                </a:lnTo>
                <a:lnTo>
                  <a:pt x="954015" y="2052529"/>
                </a:lnTo>
                <a:cubicBezTo>
                  <a:pt x="931960" y="2051365"/>
                  <a:pt x="861352" y="2046214"/>
                  <a:pt x="839571" y="2046509"/>
                </a:cubicBezTo>
                <a:lnTo>
                  <a:pt x="823321" y="2054296"/>
                </a:lnTo>
                <a:lnTo>
                  <a:pt x="800990" y="2051523"/>
                </a:lnTo>
                <a:cubicBezTo>
                  <a:pt x="790723" y="2052171"/>
                  <a:pt x="782268" y="2055403"/>
                  <a:pt x="776439" y="2062634"/>
                </a:cubicBezTo>
                <a:cubicBezTo>
                  <a:pt x="773155" y="2056184"/>
                  <a:pt x="769593" y="2059253"/>
                  <a:pt x="763041" y="2063995"/>
                </a:cubicBezTo>
                <a:lnTo>
                  <a:pt x="757863" y="2065877"/>
                </a:lnTo>
                <a:lnTo>
                  <a:pt x="745053" y="2051831"/>
                </a:lnTo>
                <a:lnTo>
                  <a:pt x="722609" y="2049504"/>
                </a:lnTo>
                <a:lnTo>
                  <a:pt x="717618" y="2042131"/>
                </a:lnTo>
                <a:lnTo>
                  <a:pt x="703285" y="2046808"/>
                </a:lnTo>
                <a:cubicBezTo>
                  <a:pt x="698219" y="2048137"/>
                  <a:pt x="690058" y="2049926"/>
                  <a:pt x="680199" y="2051947"/>
                </a:cubicBezTo>
                <a:lnTo>
                  <a:pt x="667351" y="2054469"/>
                </a:lnTo>
                <a:lnTo>
                  <a:pt x="660961" y="2049404"/>
                </a:lnTo>
                <a:lnTo>
                  <a:pt x="638282" y="2060093"/>
                </a:lnTo>
                <a:lnTo>
                  <a:pt x="583551" y="2070197"/>
                </a:lnTo>
                <a:cubicBezTo>
                  <a:pt x="569268" y="2091365"/>
                  <a:pt x="529124" y="2053106"/>
                  <a:pt x="525274" y="2079137"/>
                </a:cubicBezTo>
                <a:cubicBezTo>
                  <a:pt x="506495" y="2056498"/>
                  <a:pt x="440091" y="2069666"/>
                  <a:pt x="405635" y="2059339"/>
                </a:cubicBezTo>
                <a:cubicBezTo>
                  <a:pt x="397410" y="2069278"/>
                  <a:pt x="294416" y="2032966"/>
                  <a:pt x="281555" y="2022847"/>
                </a:cubicBezTo>
                <a:cubicBezTo>
                  <a:pt x="171589" y="1986245"/>
                  <a:pt x="126791" y="1985528"/>
                  <a:pt x="98513" y="1969504"/>
                </a:cubicBezTo>
                <a:cubicBezTo>
                  <a:pt x="85544" y="1965247"/>
                  <a:pt x="73324" y="1958000"/>
                  <a:pt x="56191" y="1950709"/>
                </a:cubicBezTo>
                <a:lnTo>
                  <a:pt x="0" y="1935789"/>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BE3D2E35-90D0-2705-C9B7-1C4D20E6749B}"/>
              </a:ext>
            </a:extLst>
          </p:cNvPr>
          <p:cNvSpPr>
            <a:spLocks noGrp="1"/>
          </p:cNvSpPr>
          <p:nvPr>
            <p:ph type="title"/>
          </p:nvPr>
        </p:nvSpPr>
        <p:spPr>
          <a:xfrm>
            <a:off x="1137036" y="360218"/>
            <a:ext cx="9543405" cy="1514764"/>
          </a:xfrm>
          <a:ln w="38100">
            <a:solidFill>
              <a:srgbClr val="FFC000"/>
            </a:solidFill>
          </a:ln>
        </p:spPr>
        <p:txBody>
          <a:bodyPr>
            <a:noAutofit/>
          </a:bodyPr>
          <a:lstStyle/>
          <a:p>
            <a:pPr algn="ctr"/>
            <a:r>
              <a:rPr lang="en-US" sz="4800" b="1">
                <a:solidFill>
                  <a:schemeClr val="tx1">
                    <a:lumMod val="85000"/>
                    <a:lumOff val="15000"/>
                  </a:schemeClr>
                </a:solidFill>
                <a:cs typeface="Calibri Light"/>
              </a:rPr>
              <a:t>Electives </a:t>
            </a:r>
            <a:br>
              <a:rPr lang="en-US" sz="4800" b="1">
                <a:solidFill>
                  <a:schemeClr val="tx1">
                    <a:lumMod val="85000"/>
                    <a:lumOff val="15000"/>
                  </a:schemeClr>
                </a:solidFill>
                <a:cs typeface="Calibri Light"/>
              </a:rPr>
            </a:br>
            <a:r>
              <a:rPr lang="en-US" sz="4800" b="1">
                <a:solidFill>
                  <a:schemeClr val="tx1">
                    <a:lumMod val="85000"/>
                    <a:lumOff val="15000"/>
                  </a:schemeClr>
                </a:solidFill>
                <a:cs typeface="Calibri Light"/>
              </a:rPr>
              <a:t>World Languages – 8th Grade Only</a:t>
            </a:r>
            <a:endParaRPr lang="en-US" sz="4800" b="1">
              <a:solidFill>
                <a:schemeClr val="tx1">
                  <a:lumMod val="85000"/>
                  <a:lumOff val="15000"/>
                </a:schemeClr>
              </a:solidFill>
            </a:endParaRPr>
          </a:p>
        </p:txBody>
      </p:sp>
      <p:sp>
        <p:nvSpPr>
          <p:cNvPr id="3" name="Content Placeholder 2">
            <a:extLst>
              <a:ext uri="{FF2B5EF4-FFF2-40B4-BE49-F238E27FC236}">
                <a16:creationId xmlns:a16="http://schemas.microsoft.com/office/drawing/2014/main" id="{A44E8AFC-16AC-D1B8-BFE7-B8DB1FD5A877}"/>
              </a:ext>
            </a:extLst>
          </p:cNvPr>
          <p:cNvSpPr>
            <a:spLocks noGrp="1"/>
          </p:cNvSpPr>
          <p:nvPr>
            <p:ph idx="1"/>
          </p:nvPr>
        </p:nvSpPr>
        <p:spPr>
          <a:xfrm>
            <a:off x="1957987" y="2431765"/>
            <a:ext cx="8276026" cy="3320031"/>
          </a:xfrm>
        </p:spPr>
        <p:txBody>
          <a:bodyPr vert="horz" lIns="91440" tIns="45720" rIns="91440" bIns="45720" rtlCol="0" anchor="ctr">
            <a:normAutofit lnSpcReduction="10000"/>
          </a:bodyPr>
          <a:lstStyle/>
          <a:p>
            <a:r>
              <a:rPr lang="en-US" sz="3600">
                <a:solidFill>
                  <a:schemeClr val="tx1">
                    <a:lumMod val="85000"/>
                    <a:lumOff val="15000"/>
                  </a:schemeClr>
                </a:solidFill>
                <a:cs typeface="Calibri"/>
              </a:rPr>
              <a:t>Spanish I** (8th grade only)</a:t>
            </a:r>
          </a:p>
          <a:p>
            <a:r>
              <a:rPr lang="en-US" sz="3600">
                <a:solidFill>
                  <a:schemeClr val="tx1">
                    <a:lumMod val="85000"/>
                    <a:lumOff val="15000"/>
                  </a:schemeClr>
                </a:solidFill>
                <a:cs typeface="Calibri"/>
              </a:rPr>
              <a:t>Spanish for Spanish Speakers** (8th grade only)</a:t>
            </a:r>
            <a:endParaRPr lang="en-US" sz="3600">
              <a:solidFill>
                <a:schemeClr val="tx1">
                  <a:lumMod val="85000"/>
                  <a:lumOff val="15000"/>
                </a:schemeClr>
              </a:solidFill>
              <a:ea typeface="Calibri" panose="020F0502020204030204"/>
              <a:cs typeface="Calibri"/>
            </a:endParaRPr>
          </a:p>
          <a:p>
            <a:pPr marL="0" indent="0">
              <a:buNone/>
            </a:pPr>
            <a:r>
              <a:rPr lang="en-US" sz="2600" i="1">
                <a:solidFill>
                  <a:schemeClr val="tx1">
                    <a:lumMod val="85000"/>
                    <a:lumOff val="15000"/>
                  </a:schemeClr>
                </a:solidFill>
                <a:ea typeface="Calibri" panose="020F0502020204030204"/>
                <a:cs typeface="Calibri"/>
              </a:rPr>
              <a:t>**High School Credit Course </a:t>
            </a:r>
            <a:endParaRPr lang="en-US" sz="2600">
              <a:solidFill>
                <a:srgbClr val="000000"/>
              </a:solidFill>
              <a:ea typeface="Calibri" panose="020F0502020204030204"/>
              <a:cs typeface="Calibri"/>
            </a:endParaRPr>
          </a:p>
          <a:p>
            <a:pPr marL="0" indent="0">
              <a:buNone/>
            </a:pPr>
            <a:r>
              <a:rPr lang="en-US" sz="2600">
                <a:solidFill>
                  <a:schemeClr val="tx1">
                    <a:lumMod val="85000"/>
                    <a:lumOff val="15000"/>
                  </a:schemeClr>
                </a:solidFill>
                <a:ea typeface="Calibri" panose="020F0502020204030204"/>
                <a:cs typeface="Calibri"/>
              </a:rPr>
              <a:t>This course grade is reported on the student's official transcript, is used in calculating GPA and class rank in high school. </a:t>
            </a:r>
            <a:endParaRPr lang="en-US" sz="2600">
              <a:solidFill>
                <a:srgbClr val="000000"/>
              </a:solidFill>
              <a:ea typeface="Calibri" panose="020F0502020204030204"/>
              <a:cs typeface="Calibri"/>
            </a:endParaRPr>
          </a:p>
          <a:p>
            <a:pPr marL="0" indent="0">
              <a:buNone/>
            </a:pPr>
            <a:endParaRPr lang="en-US" sz="3600">
              <a:solidFill>
                <a:schemeClr val="tx1">
                  <a:lumMod val="85000"/>
                  <a:lumOff val="15000"/>
                </a:schemeClr>
              </a:solidFill>
              <a:ea typeface="Calibri" panose="020F0502020204030204"/>
              <a:cs typeface="Calibri"/>
            </a:endParaRPr>
          </a:p>
          <a:p>
            <a:endParaRPr lang="en-US" sz="2000">
              <a:solidFill>
                <a:schemeClr val="tx1">
                  <a:lumMod val="85000"/>
                  <a:lumOff val="15000"/>
                </a:schemeClr>
              </a:solidFill>
              <a:ea typeface="Calibri" panose="020F0502020204030204"/>
              <a:cs typeface="Calibri"/>
            </a:endParaRPr>
          </a:p>
        </p:txBody>
      </p:sp>
      <p:sp>
        <p:nvSpPr>
          <p:cNvPr id="7" name="Freeform: Shape 6">
            <a:extLst>
              <a:ext uri="{FF2B5EF4-FFF2-40B4-BE49-F238E27FC236}">
                <a16:creationId xmlns:a16="http://schemas.microsoft.com/office/drawing/2014/main" id="{142DCE2C-2863-46FA-9BE7-24365A24D9B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24586" y="5970896"/>
            <a:ext cx="9967416" cy="887104"/>
          </a:xfrm>
          <a:custGeom>
            <a:avLst/>
            <a:gdLst>
              <a:gd name="connsiteX0" fmla="*/ 4686423 w 9517857"/>
              <a:gd name="connsiteY0" fmla="*/ 247919 h 918356"/>
              <a:gd name="connsiteX1" fmla="*/ 4689051 w 9517857"/>
              <a:gd name="connsiteY1" fmla="*/ 250968 h 918356"/>
              <a:gd name="connsiteX2" fmla="*/ 4687244 w 9517857"/>
              <a:gd name="connsiteY2" fmla="*/ 251298 h 918356"/>
              <a:gd name="connsiteX3" fmla="*/ 4685225 w 9517857"/>
              <a:gd name="connsiteY3" fmla="*/ 246530 h 918356"/>
              <a:gd name="connsiteX4" fmla="*/ 4686133 w 9517857"/>
              <a:gd name="connsiteY4" fmla="*/ 246727 h 918356"/>
              <a:gd name="connsiteX5" fmla="*/ 4686423 w 9517857"/>
              <a:gd name="connsiteY5" fmla="*/ 247919 h 918356"/>
              <a:gd name="connsiteX6" fmla="*/ 9517856 w 9517857"/>
              <a:gd name="connsiteY6" fmla="*/ 0 h 918356"/>
              <a:gd name="connsiteX7" fmla="*/ 9517857 w 9517857"/>
              <a:gd name="connsiteY7" fmla="*/ 12 h 918356"/>
              <a:gd name="connsiteX8" fmla="*/ 9517857 w 9517857"/>
              <a:gd name="connsiteY8" fmla="*/ 918356 h 918356"/>
              <a:gd name="connsiteX9" fmla="*/ 14604 w 9517857"/>
              <a:gd name="connsiteY9" fmla="*/ 918356 h 918356"/>
              <a:gd name="connsiteX10" fmla="*/ 12841 w 9517857"/>
              <a:gd name="connsiteY10" fmla="*/ 917763 h 918356"/>
              <a:gd name="connsiteX11" fmla="*/ 93 w 9517857"/>
              <a:gd name="connsiteY11" fmla="*/ 912471 h 918356"/>
              <a:gd name="connsiteX12" fmla="*/ 58674 w 9517857"/>
              <a:gd name="connsiteY12" fmla="*/ 890322 h 918356"/>
              <a:gd name="connsiteX13" fmla="*/ 275005 w 9517857"/>
              <a:gd name="connsiteY13" fmla="*/ 807229 h 918356"/>
              <a:gd name="connsiteX14" fmla="*/ 587824 w 9517857"/>
              <a:gd name="connsiteY14" fmla="*/ 798195 h 918356"/>
              <a:gd name="connsiteX15" fmla="*/ 651826 w 9517857"/>
              <a:gd name="connsiteY15" fmla="*/ 738338 h 918356"/>
              <a:gd name="connsiteX16" fmla="*/ 727985 w 9517857"/>
              <a:gd name="connsiteY16" fmla="*/ 719826 h 918356"/>
              <a:gd name="connsiteX17" fmla="*/ 778982 w 9517857"/>
              <a:gd name="connsiteY17" fmla="*/ 710142 h 918356"/>
              <a:gd name="connsiteX18" fmla="*/ 849944 w 9517857"/>
              <a:gd name="connsiteY18" fmla="*/ 717987 h 918356"/>
              <a:gd name="connsiteX19" fmla="*/ 921659 w 9517857"/>
              <a:gd name="connsiteY19" fmla="*/ 712695 h 918356"/>
              <a:gd name="connsiteX20" fmla="*/ 930946 w 9517857"/>
              <a:gd name="connsiteY20" fmla="*/ 734046 h 918356"/>
              <a:gd name="connsiteX21" fmla="*/ 986250 w 9517857"/>
              <a:gd name="connsiteY21" fmla="*/ 713530 h 918356"/>
              <a:gd name="connsiteX22" fmla="*/ 1013752 w 9517857"/>
              <a:gd name="connsiteY22" fmla="*/ 713361 h 918356"/>
              <a:gd name="connsiteX23" fmla="*/ 1023734 w 9517857"/>
              <a:gd name="connsiteY23" fmla="*/ 718571 h 918356"/>
              <a:gd name="connsiteX24" fmla="*/ 1063207 w 9517857"/>
              <a:gd name="connsiteY24" fmla="*/ 715651 h 918356"/>
              <a:gd name="connsiteX25" fmla="*/ 1081980 w 9517857"/>
              <a:gd name="connsiteY25" fmla="*/ 738455 h 918356"/>
              <a:gd name="connsiteX26" fmla="*/ 1218120 w 9517857"/>
              <a:gd name="connsiteY26" fmla="*/ 713280 h 918356"/>
              <a:gd name="connsiteX27" fmla="*/ 1397459 w 9517857"/>
              <a:gd name="connsiteY27" fmla="*/ 691190 h 918356"/>
              <a:gd name="connsiteX28" fmla="*/ 1580688 w 9517857"/>
              <a:gd name="connsiteY28" fmla="*/ 693697 h 918356"/>
              <a:gd name="connsiteX29" fmla="*/ 1772334 w 9517857"/>
              <a:gd name="connsiteY29" fmla="*/ 710640 h 918356"/>
              <a:gd name="connsiteX30" fmla="*/ 2002561 w 9517857"/>
              <a:gd name="connsiteY30" fmla="*/ 659917 h 918356"/>
              <a:gd name="connsiteX31" fmla="*/ 2135144 w 9517857"/>
              <a:gd name="connsiteY31" fmla="*/ 636501 h 918356"/>
              <a:gd name="connsiteX32" fmla="*/ 2440292 w 9517857"/>
              <a:gd name="connsiteY32" fmla="*/ 593862 h 918356"/>
              <a:gd name="connsiteX33" fmla="*/ 2547829 w 9517857"/>
              <a:gd name="connsiteY33" fmla="*/ 566150 h 918356"/>
              <a:gd name="connsiteX34" fmla="*/ 2658055 w 9517857"/>
              <a:gd name="connsiteY34" fmla="*/ 578727 h 918356"/>
              <a:gd name="connsiteX35" fmla="*/ 2693698 w 9517857"/>
              <a:gd name="connsiteY35" fmla="*/ 560029 h 918356"/>
              <a:gd name="connsiteX36" fmla="*/ 2699673 w 9517857"/>
              <a:gd name="connsiteY36" fmla="*/ 556400 h 918356"/>
              <a:gd name="connsiteX37" fmla="*/ 2727306 w 9517857"/>
              <a:gd name="connsiteY37" fmla="*/ 550698 h 918356"/>
              <a:gd name="connsiteX38" fmla="*/ 2730451 w 9517857"/>
              <a:gd name="connsiteY38" fmla="*/ 538058 h 918356"/>
              <a:gd name="connsiteX39" fmla="*/ 2768713 w 9517857"/>
              <a:gd name="connsiteY39" fmla="*/ 521575 h 918356"/>
              <a:gd name="connsiteX40" fmla="*/ 2820868 w 9517857"/>
              <a:gd name="connsiteY40" fmla="*/ 514160 h 918356"/>
              <a:gd name="connsiteX41" fmla="*/ 3073635 w 9517857"/>
              <a:gd name="connsiteY41" fmla="*/ 491294 h 918356"/>
              <a:gd name="connsiteX42" fmla="*/ 3222071 w 9517857"/>
              <a:gd name="connsiteY42" fmla="*/ 470559 h 918356"/>
              <a:gd name="connsiteX43" fmla="*/ 3274069 w 9517857"/>
              <a:gd name="connsiteY43" fmla="*/ 451605 h 918356"/>
              <a:gd name="connsiteX44" fmla="*/ 3349632 w 9517857"/>
              <a:gd name="connsiteY44" fmla="*/ 432583 h 918356"/>
              <a:gd name="connsiteX45" fmla="*/ 3479593 w 9517857"/>
              <a:gd name="connsiteY45" fmla="*/ 390437 h 918356"/>
              <a:gd name="connsiteX46" fmla="*/ 3660110 w 9517857"/>
              <a:gd name="connsiteY46" fmla="*/ 348726 h 918356"/>
              <a:gd name="connsiteX47" fmla="*/ 3750023 w 9517857"/>
              <a:gd name="connsiteY47" fmla="*/ 370678 h 918356"/>
              <a:gd name="connsiteX48" fmla="*/ 3844133 w 9517857"/>
              <a:gd name="connsiteY48" fmla="*/ 360648 h 918356"/>
              <a:gd name="connsiteX49" fmla="*/ 3913545 w 9517857"/>
              <a:gd name="connsiteY49" fmla="*/ 344235 h 918356"/>
              <a:gd name="connsiteX50" fmla="*/ 4266740 w 9517857"/>
              <a:gd name="connsiteY50" fmla="*/ 361454 h 918356"/>
              <a:gd name="connsiteX51" fmla="*/ 4430770 w 9517857"/>
              <a:gd name="connsiteY51" fmla="*/ 342643 h 918356"/>
              <a:gd name="connsiteX52" fmla="*/ 4512664 w 9517857"/>
              <a:gd name="connsiteY52" fmla="*/ 319948 h 918356"/>
              <a:gd name="connsiteX53" fmla="*/ 4616423 w 9517857"/>
              <a:gd name="connsiteY53" fmla="*/ 290914 h 918356"/>
              <a:gd name="connsiteX54" fmla="*/ 4691675 w 9517857"/>
              <a:gd name="connsiteY54" fmla="*/ 254011 h 918356"/>
              <a:gd name="connsiteX55" fmla="*/ 4689051 w 9517857"/>
              <a:gd name="connsiteY55" fmla="*/ 250968 h 918356"/>
              <a:gd name="connsiteX56" fmla="*/ 4719994 w 9517857"/>
              <a:gd name="connsiteY56" fmla="*/ 245307 h 918356"/>
              <a:gd name="connsiteX57" fmla="*/ 4752894 w 9517857"/>
              <a:gd name="connsiteY57" fmla="*/ 239875 h 918356"/>
              <a:gd name="connsiteX58" fmla="*/ 4769329 w 9517857"/>
              <a:gd name="connsiteY58" fmla="*/ 233585 h 918356"/>
              <a:gd name="connsiteX59" fmla="*/ 4775634 w 9517857"/>
              <a:gd name="connsiteY59" fmla="*/ 234063 h 918356"/>
              <a:gd name="connsiteX60" fmla="*/ 4790452 w 9517857"/>
              <a:gd name="connsiteY60" fmla="*/ 233572 h 918356"/>
              <a:gd name="connsiteX61" fmla="*/ 4789062 w 9517857"/>
              <a:gd name="connsiteY61" fmla="*/ 241924 h 918356"/>
              <a:gd name="connsiteX62" fmla="*/ 4827826 w 9517857"/>
              <a:gd name="connsiteY62" fmla="*/ 246977 h 918356"/>
              <a:gd name="connsiteX63" fmla="*/ 4892569 w 9517857"/>
              <a:gd name="connsiteY63" fmla="*/ 249933 h 918356"/>
              <a:gd name="connsiteX64" fmla="*/ 4896611 w 9517857"/>
              <a:gd name="connsiteY64" fmla="*/ 240448 h 918356"/>
              <a:gd name="connsiteX65" fmla="*/ 4917286 w 9517857"/>
              <a:gd name="connsiteY65" fmla="*/ 243659 h 918356"/>
              <a:gd name="connsiteX66" fmla="*/ 4981173 w 9517857"/>
              <a:gd name="connsiteY66" fmla="*/ 247103 h 918356"/>
              <a:gd name="connsiteX67" fmla="*/ 5060397 w 9517857"/>
              <a:gd name="connsiteY67" fmla="*/ 263688 h 918356"/>
              <a:gd name="connsiteX68" fmla="*/ 5252996 w 9517857"/>
              <a:gd name="connsiteY68" fmla="*/ 270655 h 918356"/>
              <a:gd name="connsiteX69" fmla="*/ 5358056 w 9517857"/>
              <a:gd name="connsiteY69" fmla="*/ 247248 h 918356"/>
              <a:gd name="connsiteX70" fmla="*/ 5426496 w 9517857"/>
              <a:gd name="connsiteY70" fmla="*/ 235142 h 918356"/>
              <a:gd name="connsiteX71" fmla="*/ 5497161 w 9517857"/>
              <a:gd name="connsiteY71" fmla="*/ 228808 h 918356"/>
              <a:gd name="connsiteX72" fmla="*/ 5826043 w 9517857"/>
              <a:gd name="connsiteY72" fmla="*/ 148073 h 918356"/>
              <a:gd name="connsiteX73" fmla="*/ 6013415 w 9517857"/>
              <a:gd name="connsiteY73" fmla="*/ 137316 h 918356"/>
              <a:gd name="connsiteX74" fmla="*/ 6080994 w 9517857"/>
              <a:gd name="connsiteY74" fmla="*/ 142938 h 918356"/>
              <a:gd name="connsiteX75" fmla="*/ 6194152 w 9517857"/>
              <a:gd name="connsiteY75" fmla="*/ 151772 h 918356"/>
              <a:gd name="connsiteX76" fmla="*/ 6281379 w 9517857"/>
              <a:gd name="connsiteY76" fmla="*/ 181626 h 918356"/>
              <a:gd name="connsiteX77" fmla="*/ 6374947 w 9517857"/>
              <a:gd name="connsiteY77" fmla="*/ 179799 h 918356"/>
              <a:gd name="connsiteX78" fmla="*/ 6448518 w 9517857"/>
              <a:gd name="connsiteY78" fmla="*/ 164378 h 918356"/>
              <a:gd name="connsiteX79" fmla="*/ 6544700 w 9517857"/>
              <a:gd name="connsiteY79" fmla="*/ 167161 h 918356"/>
              <a:gd name="connsiteX80" fmla="*/ 6648353 w 9517857"/>
              <a:gd name="connsiteY80" fmla="*/ 172250 h 918356"/>
              <a:gd name="connsiteX81" fmla="*/ 6736227 w 9517857"/>
              <a:gd name="connsiteY81" fmla="*/ 173216 h 918356"/>
              <a:gd name="connsiteX82" fmla="*/ 6977218 w 9517857"/>
              <a:gd name="connsiteY82" fmla="*/ 184289 h 918356"/>
              <a:gd name="connsiteX83" fmla="*/ 7065221 w 9517857"/>
              <a:gd name="connsiteY83" fmla="*/ 227531 h 918356"/>
              <a:gd name="connsiteX84" fmla="*/ 7366876 w 9517857"/>
              <a:gd name="connsiteY84" fmla="*/ 248468 h 918356"/>
              <a:gd name="connsiteX85" fmla="*/ 7565449 w 9517857"/>
              <a:gd name="connsiteY85" fmla="*/ 258950 h 918356"/>
              <a:gd name="connsiteX86" fmla="*/ 7599285 w 9517857"/>
              <a:gd name="connsiteY86" fmla="*/ 266021 h 918356"/>
              <a:gd name="connsiteX87" fmla="*/ 7644411 w 9517857"/>
              <a:gd name="connsiteY87" fmla="*/ 258986 h 918356"/>
              <a:gd name="connsiteX88" fmla="*/ 7825110 w 9517857"/>
              <a:gd name="connsiteY88" fmla="*/ 229109 h 918356"/>
              <a:gd name="connsiteX89" fmla="*/ 7965804 w 9517857"/>
              <a:gd name="connsiteY89" fmla="*/ 190545 h 918356"/>
              <a:gd name="connsiteX90" fmla="*/ 8147401 w 9517857"/>
              <a:gd name="connsiteY90" fmla="*/ 205617 h 918356"/>
              <a:gd name="connsiteX91" fmla="*/ 8256033 w 9517857"/>
              <a:gd name="connsiteY91" fmla="*/ 193713 h 918356"/>
              <a:gd name="connsiteX92" fmla="*/ 8410677 w 9517857"/>
              <a:gd name="connsiteY92" fmla="*/ 172167 h 918356"/>
              <a:gd name="connsiteX93" fmla="*/ 8617841 w 9517857"/>
              <a:gd name="connsiteY93" fmla="*/ 155167 h 918356"/>
              <a:gd name="connsiteX94" fmla="*/ 8715976 w 9517857"/>
              <a:gd name="connsiteY94" fmla="*/ 178374 h 918356"/>
              <a:gd name="connsiteX95" fmla="*/ 8778827 w 9517857"/>
              <a:gd name="connsiteY95" fmla="*/ 172936 h 918356"/>
              <a:gd name="connsiteX96" fmla="*/ 8840778 w 9517857"/>
              <a:gd name="connsiteY96" fmla="*/ 143149 h 918356"/>
              <a:gd name="connsiteX97" fmla="*/ 9010380 w 9517857"/>
              <a:gd name="connsiteY97" fmla="*/ 91891 h 918356"/>
              <a:gd name="connsiteX98" fmla="*/ 9110856 w 9517857"/>
              <a:gd name="connsiteY98" fmla="*/ 70997 h 918356"/>
              <a:gd name="connsiteX99" fmla="*/ 9268817 w 9517857"/>
              <a:gd name="connsiteY99" fmla="*/ 53082 h 918356"/>
              <a:gd name="connsiteX100" fmla="*/ 9316667 w 9517857"/>
              <a:gd name="connsiteY100" fmla="*/ 45047 h 918356"/>
              <a:gd name="connsiteX101" fmla="*/ 9428209 w 9517857"/>
              <a:gd name="connsiteY101" fmla="*/ 29923 h 918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517857" h="918356">
                <a:moveTo>
                  <a:pt x="4686423" y="247919"/>
                </a:moveTo>
                <a:lnTo>
                  <a:pt x="4689051" y="250968"/>
                </a:lnTo>
                <a:lnTo>
                  <a:pt x="4687244" y="251298"/>
                </a:lnTo>
                <a:close/>
                <a:moveTo>
                  <a:pt x="4685225" y="246530"/>
                </a:moveTo>
                <a:cubicBezTo>
                  <a:pt x="4688837" y="243198"/>
                  <a:pt x="4687468" y="244598"/>
                  <a:pt x="4686133" y="246727"/>
                </a:cubicBezTo>
                <a:lnTo>
                  <a:pt x="4686423" y="247919"/>
                </a:lnTo>
                <a:close/>
                <a:moveTo>
                  <a:pt x="9517856" y="0"/>
                </a:moveTo>
                <a:lnTo>
                  <a:pt x="9517857" y="12"/>
                </a:lnTo>
                <a:lnTo>
                  <a:pt x="9517857" y="918356"/>
                </a:lnTo>
                <a:lnTo>
                  <a:pt x="14604" y="918356"/>
                </a:lnTo>
                <a:lnTo>
                  <a:pt x="12841" y="917763"/>
                </a:lnTo>
                <a:cubicBezTo>
                  <a:pt x="4532" y="914864"/>
                  <a:pt x="-773" y="912807"/>
                  <a:pt x="93" y="912471"/>
                </a:cubicBezTo>
                <a:cubicBezTo>
                  <a:pt x="172" y="912298"/>
                  <a:pt x="58594" y="890495"/>
                  <a:pt x="58674" y="890322"/>
                </a:cubicBezTo>
                <a:cubicBezTo>
                  <a:pt x="127436" y="929614"/>
                  <a:pt x="206243" y="828226"/>
                  <a:pt x="275005" y="807229"/>
                </a:cubicBezTo>
                <a:cubicBezTo>
                  <a:pt x="303983" y="806087"/>
                  <a:pt x="504960" y="777375"/>
                  <a:pt x="587824" y="798195"/>
                </a:cubicBezTo>
                <a:cubicBezTo>
                  <a:pt x="598733" y="769348"/>
                  <a:pt x="682904" y="785924"/>
                  <a:pt x="651826" y="738338"/>
                </a:cubicBezTo>
                <a:cubicBezTo>
                  <a:pt x="688440" y="737862"/>
                  <a:pt x="753255" y="750396"/>
                  <a:pt x="727985" y="719826"/>
                </a:cubicBezTo>
                <a:cubicBezTo>
                  <a:pt x="739648" y="718749"/>
                  <a:pt x="775717" y="715087"/>
                  <a:pt x="778982" y="710142"/>
                </a:cubicBezTo>
                <a:cubicBezTo>
                  <a:pt x="779189" y="709407"/>
                  <a:pt x="849736" y="718721"/>
                  <a:pt x="849944" y="717987"/>
                </a:cubicBezTo>
                <a:lnTo>
                  <a:pt x="921659" y="712695"/>
                </a:lnTo>
                <a:lnTo>
                  <a:pt x="930946" y="734046"/>
                </a:lnTo>
                <a:lnTo>
                  <a:pt x="986250" y="713530"/>
                </a:lnTo>
                <a:lnTo>
                  <a:pt x="1013752" y="713361"/>
                </a:lnTo>
                <a:lnTo>
                  <a:pt x="1023734" y="718571"/>
                </a:lnTo>
                <a:cubicBezTo>
                  <a:pt x="1033291" y="721276"/>
                  <a:pt x="1045398" y="721394"/>
                  <a:pt x="1063207" y="715651"/>
                </a:cubicBezTo>
                <a:lnTo>
                  <a:pt x="1081980" y="738455"/>
                </a:lnTo>
                <a:lnTo>
                  <a:pt x="1218120" y="713280"/>
                </a:lnTo>
                <a:cubicBezTo>
                  <a:pt x="1230137" y="716162"/>
                  <a:pt x="1387179" y="685179"/>
                  <a:pt x="1397459" y="691190"/>
                </a:cubicBezTo>
                <a:cubicBezTo>
                  <a:pt x="1490025" y="704984"/>
                  <a:pt x="1465878" y="715604"/>
                  <a:pt x="1580688" y="693697"/>
                </a:cubicBezTo>
                <a:cubicBezTo>
                  <a:pt x="1607067" y="704379"/>
                  <a:pt x="1719477" y="658239"/>
                  <a:pt x="1772334" y="710640"/>
                </a:cubicBezTo>
                <a:cubicBezTo>
                  <a:pt x="1745536" y="644824"/>
                  <a:pt x="1976078" y="716436"/>
                  <a:pt x="2002561" y="659917"/>
                </a:cubicBezTo>
                <a:cubicBezTo>
                  <a:pt x="2045346" y="660357"/>
                  <a:pt x="2166676" y="654391"/>
                  <a:pt x="2135144" y="636501"/>
                </a:cubicBezTo>
                <a:cubicBezTo>
                  <a:pt x="2276591" y="665055"/>
                  <a:pt x="2293173" y="591792"/>
                  <a:pt x="2440292" y="593862"/>
                </a:cubicBezTo>
                <a:cubicBezTo>
                  <a:pt x="2495160" y="534824"/>
                  <a:pt x="2473343" y="585644"/>
                  <a:pt x="2547829" y="566150"/>
                </a:cubicBezTo>
                <a:cubicBezTo>
                  <a:pt x="2545438" y="614169"/>
                  <a:pt x="2632278" y="528280"/>
                  <a:pt x="2658055" y="578727"/>
                </a:cubicBezTo>
                <a:cubicBezTo>
                  <a:pt x="2670795" y="573581"/>
                  <a:pt x="2682322" y="567005"/>
                  <a:pt x="2693698" y="560029"/>
                </a:cubicBezTo>
                <a:lnTo>
                  <a:pt x="2699673" y="556400"/>
                </a:lnTo>
                <a:lnTo>
                  <a:pt x="2727306" y="550698"/>
                </a:lnTo>
                <a:lnTo>
                  <a:pt x="2730451" y="538058"/>
                </a:lnTo>
                <a:lnTo>
                  <a:pt x="2768713" y="521575"/>
                </a:lnTo>
                <a:cubicBezTo>
                  <a:pt x="2783756" y="517104"/>
                  <a:pt x="2800788" y="514291"/>
                  <a:pt x="2820868" y="514160"/>
                </a:cubicBezTo>
                <a:cubicBezTo>
                  <a:pt x="2894791" y="532885"/>
                  <a:pt x="2981506" y="465507"/>
                  <a:pt x="3073635" y="491294"/>
                </a:cubicBezTo>
                <a:cubicBezTo>
                  <a:pt x="3106872" y="496624"/>
                  <a:pt x="3205785" y="487718"/>
                  <a:pt x="3222071" y="470559"/>
                </a:cubicBezTo>
                <a:cubicBezTo>
                  <a:pt x="3242193" y="465514"/>
                  <a:pt x="3267163" y="469136"/>
                  <a:pt x="3274069" y="451605"/>
                </a:cubicBezTo>
                <a:cubicBezTo>
                  <a:pt x="3286659" y="430165"/>
                  <a:pt x="3363648" y="455571"/>
                  <a:pt x="3349632" y="432583"/>
                </a:cubicBezTo>
                <a:cubicBezTo>
                  <a:pt x="3404182" y="449847"/>
                  <a:pt x="3438210" y="404323"/>
                  <a:pt x="3479593" y="390437"/>
                </a:cubicBezTo>
                <a:cubicBezTo>
                  <a:pt x="3523240" y="408403"/>
                  <a:pt x="3567027" y="361554"/>
                  <a:pt x="3660110" y="348726"/>
                </a:cubicBezTo>
                <a:cubicBezTo>
                  <a:pt x="3708299" y="369683"/>
                  <a:pt x="3662447" y="344775"/>
                  <a:pt x="3750023" y="370678"/>
                </a:cubicBezTo>
                <a:cubicBezTo>
                  <a:pt x="3752092" y="367132"/>
                  <a:pt x="3816880" y="365055"/>
                  <a:pt x="3844133" y="360648"/>
                </a:cubicBezTo>
                <a:cubicBezTo>
                  <a:pt x="3871386" y="356240"/>
                  <a:pt x="3882848" y="332490"/>
                  <a:pt x="3913545" y="344235"/>
                </a:cubicBezTo>
                <a:cubicBezTo>
                  <a:pt x="4050255" y="376864"/>
                  <a:pt x="4159924" y="363190"/>
                  <a:pt x="4266740" y="361454"/>
                </a:cubicBezTo>
                <a:cubicBezTo>
                  <a:pt x="4385770" y="354374"/>
                  <a:pt x="4314535" y="340143"/>
                  <a:pt x="4430770" y="342643"/>
                </a:cubicBezTo>
                <a:cubicBezTo>
                  <a:pt x="4439969" y="322594"/>
                  <a:pt x="4478290" y="314645"/>
                  <a:pt x="4512664" y="319948"/>
                </a:cubicBezTo>
                <a:cubicBezTo>
                  <a:pt x="4570011" y="315138"/>
                  <a:pt x="4549085" y="269599"/>
                  <a:pt x="4616423" y="290914"/>
                </a:cubicBezTo>
                <a:cubicBezTo>
                  <a:pt x="4599641" y="270277"/>
                  <a:pt x="4692085" y="269216"/>
                  <a:pt x="4691675" y="254011"/>
                </a:cubicBezTo>
                <a:lnTo>
                  <a:pt x="4689051" y="250968"/>
                </a:lnTo>
                <a:lnTo>
                  <a:pt x="4719994" y="245307"/>
                </a:lnTo>
                <a:cubicBezTo>
                  <a:pt x="4732635" y="242775"/>
                  <a:pt x="4745300" y="240335"/>
                  <a:pt x="4752894" y="239875"/>
                </a:cubicBezTo>
                <a:lnTo>
                  <a:pt x="4769329" y="233585"/>
                </a:lnTo>
                <a:lnTo>
                  <a:pt x="4775634" y="234063"/>
                </a:lnTo>
                <a:lnTo>
                  <a:pt x="4790452" y="233572"/>
                </a:lnTo>
                <a:cubicBezTo>
                  <a:pt x="4789989" y="236356"/>
                  <a:pt x="4789525" y="239141"/>
                  <a:pt x="4789062" y="241924"/>
                </a:cubicBezTo>
                <a:cubicBezTo>
                  <a:pt x="4786342" y="249932"/>
                  <a:pt x="4804560" y="248631"/>
                  <a:pt x="4827826" y="246977"/>
                </a:cubicBezTo>
                <a:cubicBezTo>
                  <a:pt x="4875782" y="239569"/>
                  <a:pt x="4874112" y="283413"/>
                  <a:pt x="4892569" y="249933"/>
                </a:cubicBezTo>
                <a:lnTo>
                  <a:pt x="4896611" y="240448"/>
                </a:lnTo>
                <a:lnTo>
                  <a:pt x="4917286" y="243659"/>
                </a:lnTo>
                <a:cubicBezTo>
                  <a:pt x="4923060" y="243799"/>
                  <a:pt x="4981729" y="240979"/>
                  <a:pt x="4981173" y="247103"/>
                </a:cubicBezTo>
                <a:cubicBezTo>
                  <a:pt x="5024880" y="220690"/>
                  <a:pt x="5014146" y="257963"/>
                  <a:pt x="5060397" y="263688"/>
                </a:cubicBezTo>
                <a:cubicBezTo>
                  <a:pt x="5093356" y="238589"/>
                  <a:pt x="5157892" y="275351"/>
                  <a:pt x="5252996" y="270655"/>
                </a:cubicBezTo>
                <a:cubicBezTo>
                  <a:pt x="5288840" y="241872"/>
                  <a:pt x="5287005" y="287921"/>
                  <a:pt x="5358056" y="247248"/>
                </a:cubicBezTo>
                <a:cubicBezTo>
                  <a:pt x="5361752" y="250257"/>
                  <a:pt x="5403312" y="238215"/>
                  <a:pt x="5426496" y="235142"/>
                </a:cubicBezTo>
                <a:cubicBezTo>
                  <a:pt x="5449679" y="232069"/>
                  <a:pt x="5473549" y="245611"/>
                  <a:pt x="5497161" y="228808"/>
                </a:cubicBezTo>
                <a:cubicBezTo>
                  <a:pt x="5611861" y="172767"/>
                  <a:pt x="5723211" y="165860"/>
                  <a:pt x="5826043" y="148073"/>
                </a:cubicBezTo>
                <a:cubicBezTo>
                  <a:pt x="5943127" y="133166"/>
                  <a:pt x="5872659" y="193078"/>
                  <a:pt x="6013415" y="137316"/>
                </a:cubicBezTo>
                <a:cubicBezTo>
                  <a:pt x="6031924" y="154783"/>
                  <a:pt x="6050745" y="154258"/>
                  <a:pt x="6080994" y="142938"/>
                </a:cubicBezTo>
                <a:cubicBezTo>
                  <a:pt x="6138083" y="137090"/>
                  <a:pt x="6140195" y="184383"/>
                  <a:pt x="6194152" y="151772"/>
                </a:cubicBezTo>
                <a:cubicBezTo>
                  <a:pt x="6187280" y="177783"/>
                  <a:pt x="6304222" y="153410"/>
                  <a:pt x="6281379" y="181626"/>
                </a:cubicBezTo>
                <a:cubicBezTo>
                  <a:pt x="6321899" y="201819"/>
                  <a:pt x="6335111" y="162590"/>
                  <a:pt x="6374947" y="179799"/>
                </a:cubicBezTo>
                <a:cubicBezTo>
                  <a:pt x="6417404" y="181336"/>
                  <a:pt x="6402484" y="169694"/>
                  <a:pt x="6448518" y="164378"/>
                </a:cubicBezTo>
                <a:cubicBezTo>
                  <a:pt x="6504958" y="162488"/>
                  <a:pt x="6493438" y="111203"/>
                  <a:pt x="6544700" y="167161"/>
                </a:cubicBezTo>
                <a:cubicBezTo>
                  <a:pt x="6601507" y="148697"/>
                  <a:pt x="6566269" y="164386"/>
                  <a:pt x="6648353" y="172250"/>
                </a:cubicBezTo>
                <a:cubicBezTo>
                  <a:pt x="6680008" y="155223"/>
                  <a:pt x="6707960" y="160673"/>
                  <a:pt x="6736227" y="173216"/>
                </a:cubicBezTo>
                <a:cubicBezTo>
                  <a:pt x="6813963" y="164284"/>
                  <a:pt x="6888143" y="181296"/>
                  <a:pt x="6977218" y="184289"/>
                </a:cubicBezTo>
                <a:cubicBezTo>
                  <a:pt x="7040424" y="188318"/>
                  <a:pt x="7000278" y="216835"/>
                  <a:pt x="7065221" y="227531"/>
                </a:cubicBezTo>
                <a:cubicBezTo>
                  <a:pt x="7130163" y="238228"/>
                  <a:pt x="7291878" y="238208"/>
                  <a:pt x="7366876" y="248468"/>
                </a:cubicBezTo>
                <a:cubicBezTo>
                  <a:pt x="7491356" y="206752"/>
                  <a:pt x="7367734" y="280166"/>
                  <a:pt x="7565449" y="258950"/>
                </a:cubicBezTo>
                <a:cubicBezTo>
                  <a:pt x="7575959" y="252432"/>
                  <a:pt x="7600854" y="257628"/>
                  <a:pt x="7599285" y="266021"/>
                </a:cubicBezTo>
                <a:cubicBezTo>
                  <a:pt x="7611616" y="262940"/>
                  <a:pt x="7639946" y="245819"/>
                  <a:pt x="7644411" y="258986"/>
                </a:cubicBezTo>
                <a:cubicBezTo>
                  <a:pt x="7708015" y="258012"/>
                  <a:pt x="7770249" y="247724"/>
                  <a:pt x="7825110" y="229109"/>
                </a:cubicBezTo>
                <a:cubicBezTo>
                  <a:pt x="7949762" y="247028"/>
                  <a:pt x="7921956" y="197757"/>
                  <a:pt x="7965804" y="190545"/>
                </a:cubicBezTo>
                <a:cubicBezTo>
                  <a:pt x="8039439" y="213878"/>
                  <a:pt x="8063651" y="191475"/>
                  <a:pt x="8147401" y="205617"/>
                </a:cubicBezTo>
                <a:cubicBezTo>
                  <a:pt x="8166453" y="196610"/>
                  <a:pt x="8225048" y="207099"/>
                  <a:pt x="8256033" y="193713"/>
                </a:cubicBezTo>
                <a:cubicBezTo>
                  <a:pt x="8311388" y="242017"/>
                  <a:pt x="8350376" y="178592"/>
                  <a:pt x="8410677" y="172167"/>
                </a:cubicBezTo>
                <a:cubicBezTo>
                  <a:pt x="8470978" y="165743"/>
                  <a:pt x="8572470" y="206385"/>
                  <a:pt x="8617841" y="155167"/>
                </a:cubicBezTo>
                <a:cubicBezTo>
                  <a:pt x="8646050" y="160448"/>
                  <a:pt x="8664949" y="183631"/>
                  <a:pt x="8715976" y="178374"/>
                </a:cubicBezTo>
                <a:cubicBezTo>
                  <a:pt x="8737194" y="188216"/>
                  <a:pt x="8738009" y="189511"/>
                  <a:pt x="8778827" y="172936"/>
                </a:cubicBezTo>
                <a:cubicBezTo>
                  <a:pt x="8725277" y="146372"/>
                  <a:pt x="8850819" y="175612"/>
                  <a:pt x="8840778" y="143149"/>
                </a:cubicBezTo>
                <a:cubicBezTo>
                  <a:pt x="8903519" y="121096"/>
                  <a:pt x="9021861" y="150359"/>
                  <a:pt x="9010380" y="91891"/>
                </a:cubicBezTo>
                <a:cubicBezTo>
                  <a:pt x="9027103" y="56852"/>
                  <a:pt x="9112524" y="108357"/>
                  <a:pt x="9110856" y="70997"/>
                </a:cubicBezTo>
                <a:cubicBezTo>
                  <a:pt x="9148189" y="94250"/>
                  <a:pt x="9209809" y="53285"/>
                  <a:pt x="9268817" y="53082"/>
                </a:cubicBezTo>
                <a:cubicBezTo>
                  <a:pt x="9279135" y="35997"/>
                  <a:pt x="9292736" y="36520"/>
                  <a:pt x="9316667" y="45047"/>
                </a:cubicBezTo>
                <a:cubicBezTo>
                  <a:pt x="9352186" y="45862"/>
                  <a:pt x="9390008" y="39799"/>
                  <a:pt x="9428209" y="29923"/>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77468096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5" name="Rectangle 4">
            <a:extLst>
              <a:ext uri="{FF2B5EF4-FFF2-40B4-BE49-F238E27FC236}">
                <a16:creationId xmlns:a16="http://schemas.microsoft.com/office/drawing/2014/main" id="{C9A36457-A5F4-4103-A443-02581C0918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Shape 5">
            <a:extLst>
              <a:ext uri="{FF2B5EF4-FFF2-40B4-BE49-F238E27FC236}">
                <a16:creationId xmlns:a16="http://schemas.microsoft.com/office/drawing/2014/main" id="{AA5CF486-D9E5-4A66-898A-F3D62B81B15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47" y="-5"/>
            <a:ext cx="12193149" cy="2200064"/>
          </a:xfrm>
          <a:custGeom>
            <a:avLst/>
            <a:gdLst>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810326 w 12192001"/>
              <a:gd name="connsiteY23" fmla="*/ 799074 h 2344739"/>
              <a:gd name="connsiteX24" fmla="*/ 11550277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810326 w 12192001"/>
              <a:gd name="connsiteY23" fmla="*/ 799074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522499 w 12192001"/>
              <a:gd name="connsiteY26" fmla="*/ 1207528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999965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37318 w 12192001"/>
              <a:gd name="connsiteY70" fmla="*/ 1920435 h 2344739"/>
              <a:gd name="connsiteX71" fmla="*/ 9113812 w 12192001"/>
              <a:gd name="connsiteY71" fmla="*/ 1919069 h 2344739"/>
              <a:gd name="connsiteX72" fmla="*/ 9053453 w 12192001"/>
              <a:gd name="connsiteY72" fmla="*/ 1910755 h 2344739"/>
              <a:gd name="connsiteX73" fmla="*/ 9005486 w 12192001"/>
              <a:gd name="connsiteY73" fmla="*/ 1914040 h 2344739"/>
              <a:gd name="connsiteX74" fmla="*/ 9005201 w 12192001"/>
              <a:gd name="connsiteY74" fmla="*/ 1913800 h 2344739"/>
              <a:gd name="connsiteX75" fmla="*/ 8996232 w 12192001"/>
              <a:gd name="connsiteY75" fmla="*/ 1915011 h 2344739"/>
              <a:gd name="connsiteX76" fmla="*/ 8990394 w 12192001"/>
              <a:gd name="connsiteY76" fmla="*/ 1917072 h 2344739"/>
              <a:gd name="connsiteX77" fmla="*/ 8974337 w 12192001"/>
              <a:gd name="connsiteY77" fmla="*/ 1920298 h 2344739"/>
              <a:gd name="connsiteX78" fmla="*/ 8968011 w 12192001"/>
              <a:gd name="connsiteY78" fmla="*/ 1919598 h 2344739"/>
              <a:gd name="connsiteX79" fmla="*/ 8963048 w 12192001"/>
              <a:gd name="connsiteY79" fmla="*/ 1917373 h 2344739"/>
              <a:gd name="connsiteX80" fmla="*/ 8928988 w 12192001"/>
              <a:gd name="connsiteY80" fmla="*/ 1914185 h 2344739"/>
              <a:gd name="connsiteX81" fmla="*/ 8752444 w 12192001"/>
              <a:gd name="connsiteY81" fmla="*/ 1933417 h 2344739"/>
              <a:gd name="connsiteX82" fmla="*/ 8707847 w 12192001"/>
              <a:gd name="connsiteY82" fmla="*/ 1935518 h 2344739"/>
              <a:gd name="connsiteX83" fmla="*/ 8596071 w 12192001"/>
              <a:gd name="connsiteY83" fmla="*/ 1944090 h 2344739"/>
              <a:gd name="connsiteX84" fmla="*/ 8525230 w 12192001"/>
              <a:gd name="connsiteY84" fmla="*/ 1929248 h 2344739"/>
              <a:gd name="connsiteX85" fmla="*/ 8510983 w 12192001"/>
              <a:gd name="connsiteY85" fmla="*/ 1935163 h 2344739"/>
              <a:gd name="connsiteX86" fmla="*/ 8506167 w 12192001"/>
              <a:gd name="connsiteY86" fmla="*/ 1938164 h 2344739"/>
              <a:gd name="connsiteX87" fmla="*/ 8497968 w 12192001"/>
              <a:gd name="connsiteY87" fmla="*/ 1940902 h 2344739"/>
              <a:gd name="connsiteX88" fmla="*/ 8497594 w 12192001"/>
              <a:gd name="connsiteY88" fmla="*/ 1940723 h 2344739"/>
              <a:gd name="connsiteX89" fmla="*/ 8490249 w 12192001"/>
              <a:gd name="connsiteY89" fmla="*/ 1943773 h 2344739"/>
              <a:gd name="connsiteX90" fmla="*/ 8367182 w 12192001"/>
              <a:gd name="connsiteY90" fmla="*/ 1957815 h 2344739"/>
              <a:gd name="connsiteX91" fmla="*/ 8353799 w 12192001"/>
              <a:gd name="connsiteY91" fmla="*/ 1958009 h 2344739"/>
              <a:gd name="connsiteX92" fmla="*/ 8352373 w 12192001"/>
              <a:gd name="connsiteY92" fmla="*/ 1957169 h 2344739"/>
              <a:gd name="connsiteX93" fmla="*/ 8320104 w 12192001"/>
              <a:gd name="connsiteY93" fmla="*/ 1974587 h 2344739"/>
              <a:gd name="connsiteX94" fmla="*/ 8314433 w 12192001"/>
              <a:gd name="connsiteY94" fmla="*/ 1974913 h 2344739"/>
              <a:gd name="connsiteX95" fmla="*/ 8295174 w 12192001"/>
              <a:gd name="connsiteY95" fmla="*/ 1988808 h 2344739"/>
              <a:gd name="connsiteX96" fmla="*/ 8284276 w 12192001"/>
              <a:gd name="connsiteY96" fmla="*/ 1994631 h 2344739"/>
              <a:gd name="connsiteX97" fmla="*/ 8283150 w 12192001"/>
              <a:gd name="connsiteY97" fmla="*/ 1999074 h 2344739"/>
              <a:gd name="connsiteX98" fmla="*/ 8266076 w 12192001"/>
              <a:gd name="connsiteY98" fmla="*/ 2006249 h 2344739"/>
              <a:gd name="connsiteX99" fmla="*/ 8263377 w 12192001"/>
              <a:gd name="connsiteY99" fmla="*/ 2006019 h 2344739"/>
              <a:gd name="connsiteX100" fmla="*/ 8252033 w 12192001"/>
              <a:gd name="connsiteY100" fmla="*/ 2015862 h 2344739"/>
              <a:gd name="connsiteX101" fmla="*/ 8245834 w 12192001"/>
              <a:gd name="connsiteY101" fmla="*/ 2028854 h 2344739"/>
              <a:gd name="connsiteX102" fmla="*/ 8090272 w 12192001"/>
              <a:gd name="connsiteY102" fmla="*/ 2075015 h 2344739"/>
              <a:gd name="connsiteX103" fmla="*/ 7905407 w 12192001"/>
              <a:gd name="connsiteY103" fmla="*/ 2116988 h 2344739"/>
              <a:gd name="connsiteX104" fmla="*/ 7718745 w 12192001"/>
              <a:gd name="connsiteY104" fmla="*/ 2142703 h 2344739"/>
              <a:gd name="connsiteX105" fmla="*/ 7614347 w 12192001"/>
              <a:gd name="connsiteY105" fmla="*/ 2139232 h 2344739"/>
              <a:gd name="connsiteX106" fmla="*/ 7527543 w 12192001"/>
              <a:gd name="connsiteY106" fmla="*/ 2145060 h 2344739"/>
              <a:gd name="connsiteX107" fmla="*/ 7519571 w 12192001"/>
              <a:gd name="connsiteY107" fmla="*/ 2147613 h 2344739"/>
              <a:gd name="connsiteX108" fmla="*/ 7507411 w 12192001"/>
              <a:gd name="connsiteY108" fmla="*/ 2148948 h 2344739"/>
              <a:gd name="connsiteX109" fmla="*/ 7507040 w 12192001"/>
              <a:gd name="connsiteY109" fmla="*/ 2148621 h 2344739"/>
              <a:gd name="connsiteX110" fmla="*/ 7495795 w 12192001"/>
              <a:gd name="connsiteY110" fmla="*/ 2150573 h 2344739"/>
              <a:gd name="connsiteX111" fmla="*/ 7405391 w 12192001"/>
              <a:gd name="connsiteY111" fmla="*/ 2142468 h 2344739"/>
              <a:gd name="connsiteX112" fmla="*/ 7312180 w 12192001"/>
              <a:gd name="connsiteY112" fmla="*/ 2132873 h 2344739"/>
              <a:gd name="connsiteX113" fmla="*/ 7310853 w 12192001"/>
              <a:gd name="connsiteY113" fmla="*/ 2131431 h 2344739"/>
              <a:gd name="connsiteX114" fmla="*/ 7218559 w 12192001"/>
              <a:gd name="connsiteY114" fmla="*/ 2156680 h 2344739"/>
              <a:gd name="connsiteX115" fmla="*/ 7201101 w 12192001"/>
              <a:gd name="connsiteY115" fmla="*/ 2161230 h 2344739"/>
              <a:gd name="connsiteX116" fmla="*/ 7197004 w 12192001"/>
              <a:gd name="connsiteY116" fmla="*/ 2166588 h 2344739"/>
              <a:gd name="connsiteX117" fmla="*/ 7170808 w 12192001"/>
              <a:gd name="connsiteY117" fmla="*/ 2171236 h 2344739"/>
              <a:gd name="connsiteX118" fmla="*/ 7096988 w 12192001"/>
              <a:gd name="connsiteY118" fmla="*/ 2183464 h 2344739"/>
              <a:gd name="connsiteX119" fmla="*/ 7018496 w 12192001"/>
              <a:gd name="connsiteY119" fmla="*/ 2183090 h 2344739"/>
              <a:gd name="connsiteX120" fmla="*/ 6904146 w 12192001"/>
              <a:gd name="connsiteY120" fmla="*/ 2212596 h 2344739"/>
              <a:gd name="connsiteX121" fmla="*/ 6708222 w 12192001"/>
              <a:gd name="connsiteY121" fmla="*/ 2240551 h 2344739"/>
              <a:gd name="connsiteX122" fmla="*/ 6549454 w 12192001"/>
              <a:gd name="connsiteY122" fmla="*/ 2269327 h 2344739"/>
              <a:gd name="connsiteX123" fmla="*/ 6317560 w 12192001"/>
              <a:gd name="connsiteY123" fmla="*/ 2316127 h 2344739"/>
              <a:gd name="connsiteX124" fmla="*/ 6168674 w 12192001"/>
              <a:gd name="connsiteY124" fmla="*/ 2318214 h 2344739"/>
              <a:gd name="connsiteX125" fmla="*/ 6073848 w 12192001"/>
              <a:gd name="connsiteY125" fmla="*/ 2338676 h 2344739"/>
              <a:gd name="connsiteX126" fmla="*/ 6068529 w 12192001"/>
              <a:gd name="connsiteY126" fmla="*/ 2337139 h 2344739"/>
              <a:gd name="connsiteX127" fmla="*/ 6048638 w 12192001"/>
              <a:gd name="connsiteY127" fmla="*/ 2337822 h 2344739"/>
              <a:gd name="connsiteX128" fmla="*/ 6041285 w 12192001"/>
              <a:gd name="connsiteY128" fmla="*/ 2329473 h 2344739"/>
              <a:gd name="connsiteX129" fmla="*/ 6010090 w 12192001"/>
              <a:gd name="connsiteY129" fmla="*/ 2324380 h 2344739"/>
              <a:gd name="connsiteX130" fmla="*/ 5957375 w 12192001"/>
              <a:gd name="connsiteY130" fmla="*/ 2328024 h 2344739"/>
              <a:gd name="connsiteX131" fmla="*/ 5758919 w 12192001"/>
              <a:gd name="connsiteY131" fmla="*/ 2343716 h 2344739"/>
              <a:gd name="connsiteX132" fmla="*/ 5626960 w 12192001"/>
              <a:gd name="connsiteY132" fmla="*/ 2344739 h 2344739"/>
              <a:gd name="connsiteX133" fmla="*/ 5470906 w 12192001"/>
              <a:gd name="connsiteY133" fmla="*/ 2330719 h 2344739"/>
              <a:gd name="connsiteX134" fmla="*/ 5432761 w 12192001"/>
              <a:gd name="connsiteY134" fmla="*/ 2319466 h 2344739"/>
              <a:gd name="connsiteX135" fmla="*/ 5381669 w 12192001"/>
              <a:gd name="connsiteY135" fmla="*/ 2301764 h 2344739"/>
              <a:gd name="connsiteX136" fmla="*/ 5261764 w 12192001"/>
              <a:gd name="connsiteY136" fmla="*/ 2281347 h 2344739"/>
              <a:gd name="connsiteX137" fmla="*/ 5222961 w 12192001"/>
              <a:gd name="connsiteY137" fmla="*/ 2270223 h 2344739"/>
              <a:gd name="connsiteX138" fmla="*/ 5174660 w 12192001"/>
              <a:gd name="connsiteY138" fmla="*/ 2267233 h 2344739"/>
              <a:gd name="connsiteX139" fmla="*/ 5156554 w 12192001"/>
              <a:gd name="connsiteY139" fmla="*/ 2260010 h 2344739"/>
              <a:gd name="connsiteX140" fmla="*/ 5142599 w 12192001"/>
              <a:gd name="connsiteY140" fmla="*/ 2256610 h 2344739"/>
              <a:gd name="connsiteX141" fmla="*/ 5139596 w 12192001"/>
              <a:gd name="connsiteY141" fmla="*/ 2254509 h 2344739"/>
              <a:gd name="connsiteX142" fmla="*/ 5121659 w 12192001"/>
              <a:gd name="connsiteY142" fmla="*/ 2243656 h 2344739"/>
              <a:gd name="connsiteX143" fmla="*/ 5065790 w 12192001"/>
              <a:gd name="connsiteY143" fmla="*/ 2250227 h 2344739"/>
              <a:gd name="connsiteX144" fmla="*/ 5011514 w 12192001"/>
              <a:gd name="connsiteY144" fmla="*/ 2233846 h 2344739"/>
              <a:gd name="connsiteX145" fmla="*/ 4840441 w 12192001"/>
              <a:gd name="connsiteY145" fmla="*/ 2209829 h 2344739"/>
              <a:gd name="connsiteX146" fmla="*/ 4762447 w 12192001"/>
              <a:gd name="connsiteY146" fmla="*/ 2182061 h 2344739"/>
              <a:gd name="connsiteX147" fmla="*/ 4723186 w 12192001"/>
              <a:gd name="connsiteY147" fmla="*/ 2173047 h 2344739"/>
              <a:gd name="connsiteX148" fmla="*/ 4721176 w 12192001"/>
              <a:gd name="connsiteY148" fmla="*/ 2172298 h 2344739"/>
              <a:gd name="connsiteX149" fmla="*/ 4722111 w 12192001"/>
              <a:gd name="connsiteY149" fmla="*/ 2172087 h 2344739"/>
              <a:gd name="connsiteX150" fmla="*/ 4717202 w 12192001"/>
              <a:gd name="connsiteY150" fmla="*/ 2170817 h 2344739"/>
              <a:gd name="connsiteX151" fmla="*/ 4721176 w 12192001"/>
              <a:gd name="connsiteY151" fmla="*/ 2172298 h 2344739"/>
              <a:gd name="connsiteX152" fmla="*/ 4715526 w 12192001"/>
              <a:gd name="connsiteY152" fmla="*/ 2173573 h 2344739"/>
              <a:gd name="connsiteX153" fmla="*/ 4515814 w 12192001"/>
              <a:gd name="connsiteY153" fmla="*/ 2163671 h 2344739"/>
              <a:gd name="connsiteX154" fmla="*/ 4428543 w 12192001"/>
              <a:gd name="connsiteY154" fmla="*/ 2153020 h 2344739"/>
              <a:gd name="connsiteX155" fmla="*/ 4362875 w 12192001"/>
              <a:gd name="connsiteY155" fmla="*/ 2151674 h 2344739"/>
              <a:gd name="connsiteX156" fmla="*/ 4316966 w 12192001"/>
              <a:gd name="connsiteY156" fmla="*/ 2158289 h 2344739"/>
              <a:gd name="connsiteX157" fmla="*/ 4315110 w 12192001"/>
              <a:gd name="connsiteY157" fmla="*/ 2156948 h 2344739"/>
              <a:gd name="connsiteX158" fmla="*/ 4295144 w 12192001"/>
              <a:gd name="connsiteY158" fmla="*/ 2155069 h 2344739"/>
              <a:gd name="connsiteX159" fmla="*/ 4290064 w 12192001"/>
              <a:gd name="connsiteY159" fmla="*/ 2157986 h 2344739"/>
              <a:gd name="connsiteX160" fmla="*/ 4276142 w 12192001"/>
              <a:gd name="connsiteY160" fmla="*/ 2157740 h 2344739"/>
              <a:gd name="connsiteX161" fmla="*/ 4248117 w 12192001"/>
              <a:gd name="connsiteY161" fmla="*/ 2160064 h 2344739"/>
              <a:gd name="connsiteX162" fmla="*/ 4202051 w 12192001"/>
              <a:gd name="connsiteY162" fmla="*/ 2157269 h 2344739"/>
              <a:gd name="connsiteX163" fmla="*/ 4201745 w 12192001"/>
              <a:gd name="connsiteY163" fmla="*/ 2156010 h 2344739"/>
              <a:gd name="connsiteX164" fmla="*/ 4191248 w 12192001"/>
              <a:gd name="connsiteY164" fmla="*/ 2150376 h 2344739"/>
              <a:gd name="connsiteX165" fmla="*/ 4142745 w 12192001"/>
              <a:gd name="connsiteY165" fmla="*/ 2134511 h 2344739"/>
              <a:gd name="connsiteX166" fmla="*/ 4083097 w 12192001"/>
              <a:gd name="connsiteY166" fmla="*/ 2107978 h 2344739"/>
              <a:gd name="connsiteX167" fmla="*/ 4074546 w 12192001"/>
              <a:gd name="connsiteY167" fmla="*/ 2107143 h 2344739"/>
              <a:gd name="connsiteX168" fmla="*/ 4074427 w 12192001"/>
              <a:gd name="connsiteY168" fmla="*/ 2106844 h 2344739"/>
              <a:gd name="connsiteX169" fmla="*/ 4065510 w 12192001"/>
              <a:gd name="connsiteY169" fmla="*/ 2105400 h 2344739"/>
              <a:gd name="connsiteX170" fmla="*/ 4058954 w 12192001"/>
              <a:gd name="connsiteY170" fmla="*/ 2105618 h 2344739"/>
              <a:gd name="connsiteX171" fmla="*/ 4042364 w 12192001"/>
              <a:gd name="connsiteY171" fmla="*/ 2103997 h 2344739"/>
              <a:gd name="connsiteX172" fmla="*/ 4036997 w 12192001"/>
              <a:gd name="connsiteY172" fmla="*/ 2101563 h 2344739"/>
              <a:gd name="connsiteX173" fmla="*/ 4035363 w 12192001"/>
              <a:gd name="connsiteY173" fmla="*/ 2097896 h 2344739"/>
              <a:gd name="connsiteX174" fmla="*/ 4033778 w 12192001"/>
              <a:gd name="connsiteY174" fmla="*/ 2098131 h 2344739"/>
              <a:gd name="connsiteX175" fmla="*/ 4004538 w 12192001"/>
              <a:gd name="connsiteY175" fmla="*/ 2085563 h 2344739"/>
              <a:gd name="connsiteX176" fmla="*/ 3936846 w 12192001"/>
              <a:gd name="connsiteY176" fmla="*/ 2068106 h 2344739"/>
              <a:gd name="connsiteX177" fmla="*/ 3897275 w 12192001"/>
              <a:gd name="connsiteY177" fmla="*/ 2062451 h 2344739"/>
              <a:gd name="connsiteX178" fmla="*/ 3789760 w 12192001"/>
              <a:gd name="connsiteY178" fmla="*/ 2042213 h 2344739"/>
              <a:gd name="connsiteX179" fmla="*/ 3682513 w 12192001"/>
              <a:gd name="connsiteY179" fmla="*/ 2018290 h 2344739"/>
              <a:gd name="connsiteX180" fmla="*/ 3610035 w 12192001"/>
              <a:gd name="connsiteY180" fmla="*/ 1986019 h 2344739"/>
              <a:gd name="connsiteX181" fmla="*/ 3603855 w 12192001"/>
              <a:gd name="connsiteY181" fmla="*/ 1987381 h 2344739"/>
              <a:gd name="connsiteX182" fmla="*/ 3594736 w 12192001"/>
              <a:gd name="connsiteY182" fmla="*/ 1987545 h 2344739"/>
              <a:gd name="connsiteX183" fmla="*/ 3594501 w 12192001"/>
              <a:gd name="connsiteY183" fmla="*/ 1987276 h 2344739"/>
              <a:gd name="connsiteX184" fmla="*/ 3585978 w 12192001"/>
              <a:gd name="connsiteY184" fmla="*/ 1987966 h 2344739"/>
              <a:gd name="connsiteX185" fmla="*/ 3536135 w 12192001"/>
              <a:gd name="connsiteY185" fmla="*/ 1978267 h 2344739"/>
              <a:gd name="connsiteX186" fmla="*/ 3473223 w 12192001"/>
              <a:gd name="connsiteY186" fmla="*/ 1974606 h 2344739"/>
              <a:gd name="connsiteX187" fmla="*/ 3400728 w 12192001"/>
              <a:gd name="connsiteY187" fmla="*/ 1962558 h 2344739"/>
              <a:gd name="connsiteX188" fmla="*/ 3363888 w 12192001"/>
              <a:gd name="connsiteY188" fmla="*/ 1979510 h 2344739"/>
              <a:gd name="connsiteX189" fmla="*/ 3344026 w 12192001"/>
              <a:gd name="connsiteY189" fmla="*/ 1981192 h 2344739"/>
              <a:gd name="connsiteX190" fmla="*/ 3341698 w 12192001"/>
              <a:gd name="connsiteY190" fmla="*/ 1980217 h 2344739"/>
              <a:gd name="connsiteX191" fmla="*/ 3262356 w 12192001"/>
              <a:gd name="connsiteY191" fmla="*/ 1986094 h 2344739"/>
              <a:gd name="connsiteX192" fmla="*/ 3142556 w 12192001"/>
              <a:gd name="connsiteY192" fmla="*/ 1993869 h 2344739"/>
              <a:gd name="connsiteX193" fmla="*/ 3030291 w 12192001"/>
              <a:gd name="connsiteY193" fmla="*/ 1996512 h 2344739"/>
              <a:gd name="connsiteX194" fmla="*/ 2781569 w 12192001"/>
              <a:gd name="connsiteY194" fmla="*/ 2018333 h 2344739"/>
              <a:gd name="connsiteX195" fmla="*/ 2646527 w 12192001"/>
              <a:gd name="connsiteY195" fmla="*/ 2028869 h 2344739"/>
              <a:gd name="connsiteX196" fmla="*/ 2568028 w 12192001"/>
              <a:gd name="connsiteY196" fmla="*/ 2002628 h 2344739"/>
              <a:gd name="connsiteX197" fmla="*/ 2443255 w 12192001"/>
              <a:gd name="connsiteY197" fmla="*/ 2016529 h 2344739"/>
              <a:gd name="connsiteX198" fmla="*/ 2315112 w 12192001"/>
              <a:gd name="connsiteY198" fmla="*/ 2024996 h 2344739"/>
              <a:gd name="connsiteX199" fmla="*/ 2208578 w 12192001"/>
              <a:gd name="connsiteY199" fmla="*/ 2019763 h 2344739"/>
              <a:gd name="connsiteX200" fmla="*/ 2094665 w 12192001"/>
              <a:gd name="connsiteY200" fmla="*/ 2003052 h 2344739"/>
              <a:gd name="connsiteX201" fmla="*/ 1997356 w 12192001"/>
              <a:gd name="connsiteY201" fmla="*/ 1995032 h 2344739"/>
              <a:gd name="connsiteX202" fmla="*/ 1928172 w 12192001"/>
              <a:gd name="connsiteY202" fmla="*/ 2016977 h 2344739"/>
              <a:gd name="connsiteX203" fmla="*/ 1921650 w 12192001"/>
              <a:gd name="connsiteY203" fmla="*/ 2012146 h 2344739"/>
              <a:gd name="connsiteX204" fmla="*/ 1873080 w 12192001"/>
              <a:gd name="connsiteY204" fmla="*/ 2013741 h 2344739"/>
              <a:gd name="connsiteX205" fmla="*/ 1786655 w 12192001"/>
              <a:gd name="connsiteY205" fmla="*/ 2041363 h 2344739"/>
              <a:gd name="connsiteX206" fmla="*/ 1738204 w 12192001"/>
              <a:gd name="connsiteY206" fmla="*/ 2036312 h 2344739"/>
              <a:gd name="connsiteX207" fmla="*/ 1675071 w 12192001"/>
              <a:gd name="connsiteY207" fmla="*/ 2019963 h 2344739"/>
              <a:gd name="connsiteX208" fmla="*/ 1608669 w 12192001"/>
              <a:gd name="connsiteY208" fmla="*/ 2013066 h 2344739"/>
              <a:gd name="connsiteX209" fmla="*/ 1496110 w 12192001"/>
              <a:gd name="connsiteY209" fmla="*/ 1987476 h 2344739"/>
              <a:gd name="connsiteX210" fmla="*/ 1149979 w 12192001"/>
              <a:gd name="connsiteY210" fmla="*/ 1938041 h 2344739"/>
              <a:gd name="connsiteX211" fmla="*/ 858269 w 12192001"/>
              <a:gd name="connsiteY211" fmla="*/ 1928608 h 2344739"/>
              <a:gd name="connsiteX212" fmla="*/ 837540 w 12192001"/>
              <a:gd name="connsiteY212" fmla="*/ 1929821 h 2344739"/>
              <a:gd name="connsiteX213" fmla="*/ 816809 w 12192001"/>
              <a:gd name="connsiteY213" fmla="*/ 1927857 h 2344739"/>
              <a:gd name="connsiteX214" fmla="*/ 811506 w 12192001"/>
              <a:gd name="connsiteY214" fmla="*/ 1930751 h 2344739"/>
              <a:gd name="connsiteX215" fmla="*/ 797041 w 12192001"/>
              <a:gd name="connsiteY215" fmla="*/ 1930446 h 2344739"/>
              <a:gd name="connsiteX216" fmla="*/ 767901 w 12192001"/>
              <a:gd name="connsiteY216" fmla="*/ 1932653 h 2344739"/>
              <a:gd name="connsiteX217" fmla="*/ 763053 w 12192001"/>
              <a:gd name="connsiteY217" fmla="*/ 1930432 h 2344739"/>
              <a:gd name="connsiteX218" fmla="*/ 720047 w 12192001"/>
              <a:gd name="connsiteY218" fmla="*/ 1929661 h 2344739"/>
              <a:gd name="connsiteX219" fmla="*/ 719742 w 12192001"/>
              <a:gd name="connsiteY219" fmla="*/ 1928399 h 2344739"/>
              <a:gd name="connsiteX220" fmla="*/ 708875 w 12192001"/>
              <a:gd name="connsiteY220" fmla="*/ 1922722 h 2344739"/>
              <a:gd name="connsiteX221" fmla="*/ 596792 w 12192001"/>
              <a:gd name="connsiteY221" fmla="*/ 1879864 h 2344739"/>
              <a:gd name="connsiteX222" fmla="*/ 578535 w 12192001"/>
              <a:gd name="connsiteY222" fmla="*/ 1877212 h 2344739"/>
              <a:gd name="connsiteX223" fmla="*/ 571717 w 12192001"/>
              <a:gd name="connsiteY223" fmla="*/ 1877401 h 2344739"/>
              <a:gd name="connsiteX224" fmla="*/ 445099 w 12192001"/>
              <a:gd name="connsiteY224" fmla="*/ 1839371 h 2344739"/>
              <a:gd name="connsiteX225" fmla="*/ 404015 w 12192001"/>
              <a:gd name="connsiteY225" fmla="*/ 1833548 h 2344739"/>
              <a:gd name="connsiteX226" fmla="*/ 292435 w 12192001"/>
              <a:gd name="connsiteY226" fmla="*/ 1812852 h 2344739"/>
              <a:gd name="connsiteX227" fmla="*/ 118381 w 12192001"/>
              <a:gd name="connsiteY227" fmla="*/ 1761047 h 2344739"/>
              <a:gd name="connsiteX228" fmla="*/ 15526 w 12192001"/>
              <a:gd name="connsiteY228" fmla="*/ 1758191 h 2344739"/>
              <a:gd name="connsiteX229" fmla="*/ 2 w 12192001"/>
              <a:gd name="connsiteY229" fmla="*/ 1752722 h 2344739"/>
              <a:gd name="connsiteX230" fmla="*/ 1 w 12192001"/>
              <a:gd name="connsiteY230" fmla="*/ 762497 h 2344739"/>
              <a:gd name="connsiteX231" fmla="*/ 0 w 12192001"/>
              <a:gd name="connsiteY231" fmla="*/ 762497 h 2344739"/>
              <a:gd name="connsiteX232" fmla="*/ 0 w 12192001"/>
              <a:gd name="connsiteY232" fmla="*/ 222213 h 2344739"/>
              <a:gd name="connsiteX233" fmla="*/ 0 w 12192001"/>
              <a:gd name="connsiteY233"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13812 w 12192001"/>
              <a:gd name="connsiteY70" fmla="*/ 1919069 h 2344739"/>
              <a:gd name="connsiteX71" fmla="*/ 9053453 w 12192001"/>
              <a:gd name="connsiteY71" fmla="*/ 1910755 h 2344739"/>
              <a:gd name="connsiteX72" fmla="*/ 9005486 w 12192001"/>
              <a:gd name="connsiteY72" fmla="*/ 1914040 h 2344739"/>
              <a:gd name="connsiteX73" fmla="*/ 9005201 w 12192001"/>
              <a:gd name="connsiteY73" fmla="*/ 1913800 h 2344739"/>
              <a:gd name="connsiteX74" fmla="*/ 8996232 w 12192001"/>
              <a:gd name="connsiteY74" fmla="*/ 1915011 h 2344739"/>
              <a:gd name="connsiteX75" fmla="*/ 8990394 w 12192001"/>
              <a:gd name="connsiteY75" fmla="*/ 1917072 h 2344739"/>
              <a:gd name="connsiteX76" fmla="*/ 8974337 w 12192001"/>
              <a:gd name="connsiteY76" fmla="*/ 1920298 h 2344739"/>
              <a:gd name="connsiteX77" fmla="*/ 8968011 w 12192001"/>
              <a:gd name="connsiteY77" fmla="*/ 1919598 h 2344739"/>
              <a:gd name="connsiteX78" fmla="*/ 8963048 w 12192001"/>
              <a:gd name="connsiteY78" fmla="*/ 1917373 h 2344739"/>
              <a:gd name="connsiteX79" fmla="*/ 8928988 w 12192001"/>
              <a:gd name="connsiteY79" fmla="*/ 1914185 h 2344739"/>
              <a:gd name="connsiteX80" fmla="*/ 8752444 w 12192001"/>
              <a:gd name="connsiteY80" fmla="*/ 1933417 h 2344739"/>
              <a:gd name="connsiteX81" fmla="*/ 8707847 w 12192001"/>
              <a:gd name="connsiteY81" fmla="*/ 1935518 h 2344739"/>
              <a:gd name="connsiteX82" fmla="*/ 8596071 w 12192001"/>
              <a:gd name="connsiteY82" fmla="*/ 1944090 h 2344739"/>
              <a:gd name="connsiteX83" fmla="*/ 8525230 w 12192001"/>
              <a:gd name="connsiteY83" fmla="*/ 1929248 h 2344739"/>
              <a:gd name="connsiteX84" fmla="*/ 8510983 w 12192001"/>
              <a:gd name="connsiteY84" fmla="*/ 1935163 h 2344739"/>
              <a:gd name="connsiteX85" fmla="*/ 8506167 w 12192001"/>
              <a:gd name="connsiteY85" fmla="*/ 1938164 h 2344739"/>
              <a:gd name="connsiteX86" fmla="*/ 8497968 w 12192001"/>
              <a:gd name="connsiteY86" fmla="*/ 1940902 h 2344739"/>
              <a:gd name="connsiteX87" fmla="*/ 8497594 w 12192001"/>
              <a:gd name="connsiteY87" fmla="*/ 1940723 h 2344739"/>
              <a:gd name="connsiteX88" fmla="*/ 8490249 w 12192001"/>
              <a:gd name="connsiteY88" fmla="*/ 1943773 h 2344739"/>
              <a:gd name="connsiteX89" fmla="*/ 8367182 w 12192001"/>
              <a:gd name="connsiteY89" fmla="*/ 1957815 h 2344739"/>
              <a:gd name="connsiteX90" fmla="*/ 8353799 w 12192001"/>
              <a:gd name="connsiteY90" fmla="*/ 1958009 h 2344739"/>
              <a:gd name="connsiteX91" fmla="*/ 8352373 w 12192001"/>
              <a:gd name="connsiteY91" fmla="*/ 1957169 h 2344739"/>
              <a:gd name="connsiteX92" fmla="*/ 8320104 w 12192001"/>
              <a:gd name="connsiteY92" fmla="*/ 1974587 h 2344739"/>
              <a:gd name="connsiteX93" fmla="*/ 8314433 w 12192001"/>
              <a:gd name="connsiteY93" fmla="*/ 1974913 h 2344739"/>
              <a:gd name="connsiteX94" fmla="*/ 8295174 w 12192001"/>
              <a:gd name="connsiteY94" fmla="*/ 1988808 h 2344739"/>
              <a:gd name="connsiteX95" fmla="*/ 8284276 w 12192001"/>
              <a:gd name="connsiteY95" fmla="*/ 1994631 h 2344739"/>
              <a:gd name="connsiteX96" fmla="*/ 8283150 w 12192001"/>
              <a:gd name="connsiteY96" fmla="*/ 1999074 h 2344739"/>
              <a:gd name="connsiteX97" fmla="*/ 8266076 w 12192001"/>
              <a:gd name="connsiteY97" fmla="*/ 2006249 h 2344739"/>
              <a:gd name="connsiteX98" fmla="*/ 8263377 w 12192001"/>
              <a:gd name="connsiteY98" fmla="*/ 2006019 h 2344739"/>
              <a:gd name="connsiteX99" fmla="*/ 8252033 w 12192001"/>
              <a:gd name="connsiteY99" fmla="*/ 2015862 h 2344739"/>
              <a:gd name="connsiteX100" fmla="*/ 8245834 w 12192001"/>
              <a:gd name="connsiteY100" fmla="*/ 2028854 h 2344739"/>
              <a:gd name="connsiteX101" fmla="*/ 8090272 w 12192001"/>
              <a:gd name="connsiteY101" fmla="*/ 2075015 h 2344739"/>
              <a:gd name="connsiteX102" fmla="*/ 7905407 w 12192001"/>
              <a:gd name="connsiteY102" fmla="*/ 2116988 h 2344739"/>
              <a:gd name="connsiteX103" fmla="*/ 7718745 w 12192001"/>
              <a:gd name="connsiteY103" fmla="*/ 2142703 h 2344739"/>
              <a:gd name="connsiteX104" fmla="*/ 7614347 w 12192001"/>
              <a:gd name="connsiteY104" fmla="*/ 2139232 h 2344739"/>
              <a:gd name="connsiteX105" fmla="*/ 7527543 w 12192001"/>
              <a:gd name="connsiteY105" fmla="*/ 2145060 h 2344739"/>
              <a:gd name="connsiteX106" fmla="*/ 7519571 w 12192001"/>
              <a:gd name="connsiteY106" fmla="*/ 2147613 h 2344739"/>
              <a:gd name="connsiteX107" fmla="*/ 7507411 w 12192001"/>
              <a:gd name="connsiteY107" fmla="*/ 2148948 h 2344739"/>
              <a:gd name="connsiteX108" fmla="*/ 7507040 w 12192001"/>
              <a:gd name="connsiteY108" fmla="*/ 2148621 h 2344739"/>
              <a:gd name="connsiteX109" fmla="*/ 7495795 w 12192001"/>
              <a:gd name="connsiteY109" fmla="*/ 2150573 h 2344739"/>
              <a:gd name="connsiteX110" fmla="*/ 7405391 w 12192001"/>
              <a:gd name="connsiteY110" fmla="*/ 2142468 h 2344739"/>
              <a:gd name="connsiteX111" fmla="*/ 7312180 w 12192001"/>
              <a:gd name="connsiteY111" fmla="*/ 2132873 h 2344739"/>
              <a:gd name="connsiteX112" fmla="*/ 7310853 w 12192001"/>
              <a:gd name="connsiteY112" fmla="*/ 2131431 h 2344739"/>
              <a:gd name="connsiteX113" fmla="*/ 7218559 w 12192001"/>
              <a:gd name="connsiteY113" fmla="*/ 2156680 h 2344739"/>
              <a:gd name="connsiteX114" fmla="*/ 7201101 w 12192001"/>
              <a:gd name="connsiteY114" fmla="*/ 2161230 h 2344739"/>
              <a:gd name="connsiteX115" fmla="*/ 7197004 w 12192001"/>
              <a:gd name="connsiteY115" fmla="*/ 2166588 h 2344739"/>
              <a:gd name="connsiteX116" fmla="*/ 7170808 w 12192001"/>
              <a:gd name="connsiteY116" fmla="*/ 2171236 h 2344739"/>
              <a:gd name="connsiteX117" fmla="*/ 7096988 w 12192001"/>
              <a:gd name="connsiteY117" fmla="*/ 2183464 h 2344739"/>
              <a:gd name="connsiteX118" fmla="*/ 7018496 w 12192001"/>
              <a:gd name="connsiteY118" fmla="*/ 2183090 h 2344739"/>
              <a:gd name="connsiteX119" fmla="*/ 6904146 w 12192001"/>
              <a:gd name="connsiteY119" fmla="*/ 2212596 h 2344739"/>
              <a:gd name="connsiteX120" fmla="*/ 6708222 w 12192001"/>
              <a:gd name="connsiteY120" fmla="*/ 2240551 h 2344739"/>
              <a:gd name="connsiteX121" fmla="*/ 6549454 w 12192001"/>
              <a:gd name="connsiteY121" fmla="*/ 2269327 h 2344739"/>
              <a:gd name="connsiteX122" fmla="*/ 6317560 w 12192001"/>
              <a:gd name="connsiteY122" fmla="*/ 2316127 h 2344739"/>
              <a:gd name="connsiteX123" fmla="*/ 6168674 w 12192001"/>
              <a:gd name="connsiteY123" fmla="*/ 2318214 h 2344739"/>
              <a:gd name="connsiteX124" fmla="*/ 6073848 w 12192001"/>
              <a:gd name="connsiteY124" fmla="*/ 2338676 h 2344739"/>
              <a:gd name="connsiteX125" fmla="*/ 6068529 w 12192001"/>
              <a:gd name="connsiteY125" fmla="*/ 2337139 h 2344739"/>
              <a:gd name="connsiteX126" fmla="*/ 6048638 w 12192001"/>
              <a:gd name="connsiteY126" fmla="*/ 2337822 h 2344739"/>
              <a:gd name="connsiteX127" fmla="*/ 6041285 w 12192001"/>
              <a:gd name="connsiteY127" fmla="*/ 2329473 h 2344739"/>
              <a:gd name="connsiteX128" fmla="*/ 6010090 w 12192001"/>
              <a:gd name="connsiteY128" fmla="*/ 2324380 h 2344739"/>
              <a:gd name="connsiteX129" fmla="*/ 5957375 w 12192001"/>
              <a:gd name="connsiteY129" fmla="*/ 2328024 h 2344739"/>
              <a:gd name="connsiteX130" fmla="*/ 5758919 w 12192001"/>
              <a:gd name="connsiteY130" fmla="*/ 2343716 h 2344739"/>
              <a:gd name="connsiteX131" fmla="*/ 5626960 w 12192001"/>
              <a:gd name="connsiteY131" fmla="*/ 2344739 h 2344739"/>
              <a:gd name="connsiteX132" fmla="*/ 5470906 w 12192001"/>
              <a:gd name="connsiteY132" fmla="*/ 2330719 h 2344739"/>
              <a:gd name="connsiteX133" fmla="*/ 5432761 w 12192001"/>
              <a:gd name="connsiteY133" fmla="*/ 2319466 h 2344739"/>
              <a:gd name="connsiteX134" fmla="*/ 5381669 w 12192001"/>
              <a:gd name="connsiteY134" fmla="*/ 2301764 h 2344739"/>
              <a:gd name="connsiteX135" fmla="*/ 5261764 w 12192001"/>
              <a:gd name="connsiteY135" fmla="*/ 2281347 h 2344739"/>
              <a:gd name="connsiteX136" fmla="*/ 5222961 w 12192001"/>
              <a:gd name="connsiteY136" fmla="*/ 2270223 h 2344739"/>
              <a:gd name="connsiteX137" fmla="*/ 5174660 w 12192001"/>
              <a:gd name="connsiteY137" fmla="*/ 2267233 h 2344739"/>
              <a:gd name="connsiteX138" fmla="*/ 5156554 w 12192001"/>
              <a:gd name="connsiteY138" fmla="*/ 2260010 h 2344739"/>
              <a:gd name="connsiteX139" fmla="*/ 5142599 w 12192001"/>
              <a:gd name="connsiteY139" fmla="*/ 2256610 h 2344739"/>
              <a:gd name="connsiteX140" fmla="*/ 5139596 w 12192001"/>
              <a:gd name="connsiteY140" fmla="*/ 2254509 h 2344739"/>
              <a:gd name="connsiteX141" fmla="*/ 5121659 w 12192001"/>
              <a:gd name="connsiteY141" fmla="*/ 2243656 h 2344739"/>
              <a:gd name="connsiteX142" fmla="*/ 5065790 w 12192001"/>
              <a:gd name="connsiteY142" fmla="*/ 2250227 h 2344739"/>
              <a:gd name="connsiteX143" fmla="*/ 5011514 w 12192001"/>
              <a:gd name="connsiteY143" fmla="*/ 2233846 h 2344739"/>
              <a:gd name="connsiteX144" fmla="*/ 4840441 w 12192001"/>
              <a:gd name="connsiteY144" fmla="*/ 2209829 h 2344739"/>
              <a:gd name="connsiteX145" fmla="*/ 4762447 w 12192001"/>
              <a:gd name="connsiteY145" fmla="*/ 2182061 h 2344739"/>
              <a:gd name="connsiteX146" fmla="*/ 4723186 w 12192001"/>
              <a:gd name="connsiteY146" fmla="*/ 2173047 h 2344739"/>
              <a:gd name="connsiteX147" fmla="*/ 4721176 w 12192001"/>
              <a:gd name="connsiteY147" fmla="*/ 2172298 h 2344739"/>
              <a:gd name="connsiteX148" fmla="*/ 4722111 w 12192001"/>
              <a:gd name="connsiteY148" fmla="*/ 2172087 h 2344739"/>
              <a:gd name="connsiteX149" fmla="*/ 4717202 w 12192001"/>
              <a:gd name="connsiteY149" fmla="*/ 2170817 h 2344739"/>
              <a:gd name="connsiteX150" fmla="*/ 4721176 w 12192001"/>
              <a:gd name="connsiteY150" fmla="*/ 2172298 h 2344739"/>
              <a:gd name="connsiteX151" fmla="*/ 4715526 w 12192001"/>
              <a:gd name="connsiteY151" fmla="*/ 2173573 h 2344739"/>
              <a:gd name="connsiteX152" fmla="*/ 4515814 w 12192001"/>
              <a:gd name="connsiteY152" fmla="*/ 2163671 h 2344739"/>
              <a:gd name="connsiteX153" fmla="*/ 4428543 w 12192001"/>
              <a:gd name="connsiteY153" fmla="*/ 2153020 h 2344739"/>
              <a:gd name="connsiteX154" fmla="*/ 4362875 w 12192001"/>
              <a:gd name="connsiteY154" fmla="*/ 2151674 h 2344739"/>
              <a:gd name="connsiteX155" fmla="*/ 4316966 w 12192001"/>
              <a:gd name="connsiteY155" fmla="*/ 2158289 h 2344739"/>
              <a:gd name="connsiteX156" fmla="*/ 4315110 w 12192001"/>
              <a:gd name="connsiteY156" fmla="*/ 2156948 h 2344739"/>
              <a:gd name="connsiteX157" fmla="*/ 4295144 w 12192001"/>
              <a:gd name="connsiteY157" fmla="*/ 2155069 h 2344739"/>
              <a:gd name="connsiteX158" fmla="*/ 4290064 w 12192001"/>
              <a:gd name="connsiteY158" fmla="*/ 2157986 h 2344739"/>
              <a:gd name="connsiteX159" fmla="*/ 4276142 w 12192001"/>
              <a:gd name="connsiteY159" fmla="*/ 2157740 h 2344739"/>
              <a:gd name="connsiteX160" fmla="*/ 4248117 w 12192001"/>
              <a:gd name="connsiteY160" fmla="*/ 2160064 h 2344739"/>
              <a:gd name="connsiteX161" fmla="*/ 4202051 w 12192001"/>
              <a:gd name="connsiteY161" fmla="*/ 2157269 h 2344739"/>
              <a:gd name="connsiteX162" fmla="*/ 4201745 w 12192001"/>
              <a:gd name="connsiteY162" fmla="*/ 2156010 h 2344739"/>
              <a:gd name="connsiteX163" fmla="*/ 4191248 w 12192001"/>
              <a:gd name="connsiteY163" fmla="*/ 2150376 h 2344739"/>
              <a:gd name="connsiteX164" fmla="*/ 4142745 w 12192001"/>
              <a:gd name="connsiteY164" fmla="*/ 2134511 h 2344739"/>
              <a:gd name="connsiteX165" fmla="*/ 4083097 w 12192001"/>
              <a:gd name="connsiteY165" fmla="*/ 2107978 h 2344739"/>
              <a:gd name="connsiteX166" fmla="*/ 4074546 w 12192001"/>
              <a:gd name="connsiteY166" fmla="*/ 2107143 h 2344739"/>
              <a:gd name="connsiteX167" fmla="*/ 4074427 w 12192001"/>
              <a:gd name="connsiteY167" fmla="*/ 2106844 h 2344739"/>
              <a:gd name="connsiteX168" fmla="*/ 4065510 w 12192001"/>
              <a:gd name="connsiteY168" fmla="*/ 2105400 h 2344739"/>
              <a:gd name="connsiteX169" fmla="*/ 4058954 w 12192001"/>
              <a:gd name="connsiteY169" fmla="*/ 2105618 h 2344739"/>
              <a:gd name="connsiteX170" fmla="*/ 4042364 w 12192001"/>
              <a:gd name="connsiteY170" fmla="*/ 2103997 h 2344739"/>
              <a:gd name="connsiteX171" fmla="*/ 4036997 w 12192001"/>
              <a:gd name="connsiteY171" fmla="*/ 2101563 h 2344739"/>
              <a:gd name="connsiteX172" fmla="*/ 4035363 w 12192001"/>
              <a:gd name="connsiteY172" fmla="*/ 2097896 h 2344739"/>
              <a:gd name="connsiteX173" fmla="*/ 4033778 w 12192001"/>
              <a:gd name="connsiteY173" fmla="*/ 2098131 h 2344739"/>
              <a:gd name="connsiteX174" fmla="*/ 4004538 w 12192001"/>
              <a:gd name="connsiteY174" fmla="*/ 2085563 h 2344739"/>
              <a:gd name="connsiteX175" fmla="*/ 3936846 w 12192001"/>
              <a:gd name="connsiteY175" fmla="*/ 2068106 h 2344739"/>
              <a:gd name="connsiteX176" fmla="*/ 3897275 w 12192001"/>
              <a:gd name="connsiteY176" fmla="*/ 2062451 h 2344739"/>
              <a:gd name="connsiteX177" fmla="*/ 3789760 w 12192001"/>
              <a:gd name="connsiteY177" fmla="*/ 2042213 h 2344739"/>
              <a:gd name="connsiteX178" fmla="*/ 3682513 w 12192001"/>
              <a:gd name="connsiteY178" fmla="*/ 2018290 h 2344739"/>
              <a:gd name="connsiteX179" fmla="*/ 3610035 w 12192001"/>
              <a:gd name="connsiteY179" fmla="*/ 1986019 h 2344739"/>
              <a:gd name="connsiteX180" fmla="*/ 3603855 w 12192001"/>
              <a:gd name="connsiteY180" fmla="*/ 1987381 h 2344739"/>
              <a:gd name="connsiteX181" fmla="*/ 3594736 w 12192001"/>
              <a:gd name="connsiteY181" fmla="*/ 1987545 h 2344739"/>
              <a:gd name="connsiteX182" fmla="*/ 3594501 w 12192001"/>
              <a:gd name="connsiteY182" fmla="*/ 1987276 h 2344739"/>
              <a:gd name="connsiteX183" fmla="*/ 3585978 w 12192001"/>
              <a:gd name="connsiteY183" fmla="*/ 1987966 h 2344739"/>
              <a:gd name="connsiteX184" fmla="*/ 3536135 w 12192001"/>
              <a:gd name="connsiteY184" fmla="*/ 1978267 h 2344739"/>
              <a:gd name="connsiteX185" fmla="*/ 3473223 w 12192001"/>
              <a:gd name="connsiteY185" fmla="*/ 1974606 h 2344739"/>
              <a:gd name="connsiteX186" fmla="*/ 3400728 w 12192001"/>
              <a:gd name="connsiteY186" fmla="*/ 1962558 h 2344739"/>
              <a:gd name="connsiteX187" fmla="*/ 3363888 w 12192001"/>
              <a:gd name="connsiteY187" fmla="*/ 1979510 h 2344739"/>
              <a:gd name="connsiteX188" fmla="*/ 3344026 w 12192001"/>
              <a:gd name="connsiteY188" fmla="*/ 1981192 h 2344739"/>
              <a:gd name="connsiteX189" fmla="*/ 3341698 w 12192001"/>
              <a:gd name="connsiteY189" fmla="*/ 1980217 h 2344739"/>
              <a:gd name="connsiteX190" fmla="*/ 3262356 w 12192001"/>
              <a:gd name="connsiteY190" fmla="*/ 1986094 h 2344739"/>
              <a:gd name="connsiteX191" fmla="*/ 3142556 w 12192001"/>
              <a:gd name="connsiteY191" fmla="*/ 1993869 h 2344739"/>
              <a:gd name="connsiteX192" fmla="*/ 3030291 w 12192001"/>
              <a:gd name="connsiteY192" fmla="*/ 1996512 h 2344739"/>
              <a:gd name="connsiteX193" fmla="*/ 2781569 w 12192001"/>
              <a:gd name="connsiteY193" fmla="*/ 2018333 h 2344739"/>
              <a:gd name="connsiteX194" fmla="*/ 2646527 w 12192001"/>
              <a:gd name="connsiteY194" fmla="*/ 2028869 h 2344739"/>
              <a:gd name="connsiteX195" fmla="*/ 2568028 w 12192001"/>
              <a:gd name="connsiteY195" fmla="*/ 2002628 h 2344739"/>
              <a:gd name="connsiteX196" fmla="*/ 2443255 w 12192001"/>
              <a:gd name="connsiteY196" fmla="*/ 2016529 h 2344739"/>
              <a:gd name="connsiteX197" fmla="*/ 2315112 w 12192001"/>
              <a:gd name="connsiteY197" fmla="*/ 2024996 h 2344739"/>
              <a:gd name="connsiteX198" fmla="*/ 2208578 w 12192001"/>
              <a:gd name="connsiteY198" fmla="*/ 2019763 h 2344739"/>
              <a:gd name="connsiteX199" fmla="*/ 2094665 w 12192001"/>
              <a:gd name="connsiteY199" fmla="*/ 2003052 h 2344739"/>
              <a:gd name="connsiteX200" fmla="*/ 1997356 w 12192001"/>
              <a:gd name="connsiteY200" fmla="*/ 1995032 h 2344739"/>
              <a:gd name="connsiteX201" fmla="*/ 1928172 w 12192001"/>
              <a:gd name="connsiteY201" fmla="*/ 2016977 h 2344739"/>
              <a:gd name="connsiteX202" fmla="*/ 1921650 w 12192001"/>
              <a:gd name="connsiteY202" fmla="*/ 2012146 h 2344739"/>
              <a:gd name="connsiteX203" fmla="*/ 1873080 w 12192001"/>
              <a:gd name="connsiteY203" fmla="*/ 2013741 h 2344739"/>
              <a:gd name="connsiteX204" fmla="*/ 1786655 w 12192001"/>
              <a:gd name="connsiteY204" fmla="*/ 2041363 h 2344739"/>
              <a:gd name="connsiteX205" fmla="*/ 1738204 w 12192001"/>
              <a:gd name="connsiteY205" fmla="*/ 2036312 h 2344739"/>
              <a:gd name="connsiteX206" fmla="*/ 1675071 w 12192001"/>
              <a:gd name="connsiteY206" fmla="*/ 2019963 h 2344739"/>
              <a:gd name="connsiteX207" fmla="*/ 1608669 w 12192001"/>
              <a:gd name="connsiteY207" fmla="*/ 2013066 h 2344739"/>
              <a:gd name="connsiteX208" fmla="*/ 1496110 w 12192001"/>
              <a:gd name="connsiteY208" fmla="*/ 1987476 h 2344739"/>
              <a:gd name="connsiteX209" fmla="*/ 1149979 w 12192001"/>
              <a:gd name="connsiteY209" fmla="*/ 1938041 h 2344739"/>
              <a:gd name="connsiteX210" fmla="*/ 858269 w 12192001"/>
              <a:gd name="connsiteY210" fmla="*/ 1928608 h 2344739"/>
              <a:gd name="connsiteX211" fmla="*/ 837540 w 12192001"/>
              <a:gd name="connsiteY211" fmla="*/ 1929821 h 2344739"/>
              <a:gd name="connsiteX212" fmla="*/ 816809 w 12192001"/>
              <a:gd name="connsiteY212" fmla="*/ 1927857 h 2344739"/>
              <a:gd name="connsiteX213" fmla="*/ 811506 w 12192001"/>
              <a:gd name="connsiteY213" fmla="*/ 1930751 h 2344739"/>
              <a:gd name="connsiteX214" fmla="*/ 797041 w 12192001"/>
              <a:gd name="connsiteY214" fmla="*/ 1930446 h 2344739"/>
              <a:gd name="connsiteX215" fmla="*/ 767901 w 12192001"/>
              <a:gd name="connsiteY215" fmla="*/ 1932653 h 2344739"/>
              <a:gd name="connsiteX216" fmla="*/ 763053 w 12192001"/>
              <a:gd name="connsiteY216" fmla="*/ 1930432 h 2344739"/>
              <a:gd name="connsiteX217" fmla="*/ 720047 w 12192001"/>
              <a:gd name="connsiteY217" fmla="*/ 1929661 h 2344739"/>
              <a:gd name="connsiteX218" fmla="*/ 719742 w 12192001"/>
              <a:gd name="connsiteY218" fmla="*/ 1928399 h 2344739"/>
              <a:gd name="connsiteX219" fmla="*/ 708875 w 12192001"/>
              <a:gd name="connsiteY219" fmla="*/ 1922722 h 2344739"/>
              <a:gd name="connsiteX220" fmla="*/ 596792 w 12192001"/>
              <a:gd name="connsiteY220" fmla="*/ 1879864 h 2344739"/>
              <a:gd name="connsiteX221" fmla="*/ 578535 w 12192001"/>
              <a:gd name="connsiteY221" fmla="*/ 1877212 h 2344739"/>
              <a:gd name="connsiteX222" fmla="*/ 571717 w 12192001"/>
              <a:gd name="connsiteY222" fmla="*/ 1877401 h 2344739"/>
              <a:gd name="connsiteX223" fmla="*/ 445099 w 12192001"/>
              <a:gd name="connsiteY223" fmla="*/ 1839371 h 2344739"/>
              <a:gd name="connsiteX224" fmla="*/ 404015 w 12192001"/>
              <a:gd name="connsiteY224" fmla="*/ 1833548 h 2344739"/>
              <a:gd name="connsiteX225" fmla="*/ 292435 w 12192001"/>
              <a:gd name="connsiteY225" fmla="*/ 1812852 h 2344739"/>
              <a:gd name="connsiteX226" fmla="*/ 118381 w 12192001"/>
              <a:gd name="connsiteY226" fmla="*/ 1761047 h 2344739"/>
              <a:gd name="connsiteX227" fmla="*/ 15526 w 12192001"/>
              <a:gd name="connsiteY227" fmla="*/ 1758191 h 2344739"/>
              <a:gd name="connsiteX228" fmla="*/ 2 w 12192001"/>
              <a:gd name="connsiteY228" fmla="*/ 1752722 h 2344739"/>
              <a:gd name="connsiteX229" fmla="*/ 1 w 12192001"/>
              <a:gd name="connsiteY229" fmla="*/ 762497 h 2344739"/>
              <a:gd name="connsiteX230" fmla="*/ 0 w 12192001"/>
              <a:gd name="connsiteY230" fmla="*/ 762497 h 2344739"/>
              <a:gd name="connsiteX231" fmla="*/ 0 w 12192001"/>
              <a:gd name="connsiteY231" fmla="*/ 222213 h 2344739"/>
              <a:gd name="connsiteX232" fmla="*/ 0 w 12192001"/>
              <a:gd name="connsiteY232"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312180 w 12192001"/>
              <a:gd name="connsiteY110" fmla="*/ 2132873 h 2344739"/>
              <a:gd name="connsiteX111" fmla="*/ 7310853 w 12192001"/>
              <a:gd name="connsiteY111" fmla="*/ 2131431 h 2344739"/>
              <a:gd name="connsiteX112" fmla="*/ 7218559 w 12192001"/>
              <a:gd name="connsiteY112" fmla="*/ 2156680 h 2344739"/>
              <a:gd name="connsiteX113" fmla="*/ 7201101 w 12192001"/>
              <a:gd name="connsiteY113" fmla="*/ 2161230 h 2344739"/>
              <a:gd name="connsiteX114" fmla="*/ 7197004 w 12192001"/>
              <a:gd name="connsiteY114" fmla="*/ 2166588 h 2344739"/>
              <a:gd name="connsiteX115" fmla="*/ 7170808 w 12192001"/>
              <a:gd name="connsiteY115" fmla="*/ 2171236 h 2344739"/>
              <a:gd name="connsiteX116" fmla="*/ 7096988 w 12192001"/>
              <a:gd name="connsiteY116" fmla="*/ 2183464 h 2344739"/>
              <a:gd name="connsiteX117" fmla="*/ 7018496 w 12192001"/>
              <a:gd name="connsiteY117" fmla="*/ 2183090 h 2344739"/>
              <a:gd name="connsiteX118" fmla="*/ 6904146 w 12192001"/>
              <a:gd name="connsiteY118" fmla="*/ 2212596 h 2344739"/>
              <a:gd name="connsiteX119" fmla="*/ 6708222 w 12192001"/>
              <a:gd name="connsiteY119" fmla="*/ 2240551 h 2344739"/>
              <a:gd name="connsiteX120" fmla="*/ 6549454 w 12192001"/>
              <a:gd name="connsiteY120" fmla="*/ 2269327 h 2344739"/>
              <a:gd name="connsiteX121" fmla="*/ 6317560 w 12192001"/>
              <a:gd name="connsiteY121" fmla="*/ 2316127 h 2344739"/>
              <a:gd name="connsiteX122" fmla="*/ 6168674 w 12192001"/>
              <a:gd name="connsiteY122" fmla="*/ 2318214 h 2344739"/>
              <a:gd name="connsiteX123" fmla="*/ 6073848 w 12192001"/>
              <a:gd name="connsiteY123" fmla="*/ 2338676 h 2344739"/>
              <a:gd name="connsiteX124" fmla="*/ 6068529 w 12192001"/>
              <a:gd name="connsiteY124" fmla="*/ 2337139 h 2344739"/>
              <a:gd name="connsiteX125" fmla="*/ 6048638 w 12192001"/>
              <a:gd name="connsiteY125" fmla="*/ 2337822 h 2344739"/>
              <a:gd name="connsiteX126" fmla="*/ 6041285 w 12192001"/>
              <a:gd name="connsiteY126" fmla="*/ 2329473 h 2344739"/>
              <a:gd name="connsiteX127" fmla="*/ 6010090 w 12192001"/>
              <a:gd name="connsiteY127" fmla="*/ 2324380 h 2344739"/>
              <a:gd name="connsiteX128" fmla="*/ 5957375 w 12192001"/>
              <a:gd name="connsiteY128" fmla="*/ 2328024 h 2344739"/>
              <a:gd name="connsiteX129" fmla="*/ 5758919 w 12192001"/>
              <a:gd name="connsiteY129" fmla="*/ 2343716 h 2344739"/>
              <a:gd name="connsiteX130" fmla="*/ 5626960 w 12192001"/>
              <a:gd name="connsiteY130" fmla="*/ 2344739 h 2344739"/>
              <a:gd name="connsiteX131" fmla="*/ 5470906 w 12192001"/>
              <a:gd name="connsiteY131" fmla="*/ 2330719 h 2344739"/>
              <a:gd name="connsiteX132" fmla="*/ 5432761 w 12192001"/>
              <a:gd name="connsiteY132" fmla="*/ 2319466 h 2344739"/>
              <a:gd name="connsiteX133" fmla="*/ 5381669 w 12192001"/>
              <a:gd name="connsiteY133" fmla="*/ 2301764 h 2344739"/>
              <a:gd name="connsiteX134" fmla="*/ 5261764 w 12192001"/>
              <a:gd name="connsiteY134" fmla="*/ 2281347 h 2344739"/>
              <a:gd name="connsiteX135" fmla="*/ 5222961 w 12192001"/>
              <a:gd name="connsiteY135" fmla="*/ 2270223 h 2344739"/>
              <a:gd name="connsiteX136" fmla="*/ 5174660 w 12192001"/>
              <a:gd name="connsiteY136" fmla="*/ 2267233 h 2344739"/>
              <a:gd name="connsiteX137" fmla="*/ 5156554 w 12192001"/>
              <a:gd name="connsiteY137" fmla="*/ 2260010 h 2344739"/>
              <a:gd name="connsiteX138" fmla="*/ 5142599 w 12192001"/>
              <a:gd name="connsiteY138" fmla="*/ 2256610 h 2344739"/>
              <a:gd name="connsiteX139" fmla="*/ 5139596 w 12192001"/>
              <a:gd name="connsiteY139" fmla="*/ 2254509 h 2344739"/>
              <a:gd name="connsiteX140" fmla="*/ 5121659 w 12192001"/>
              <a:gd name="connsiteY140" fmla="*/ 2243656 h 2344739"/>
              <a:gd name="connsiteX141" fmla="*/ 5065790 w 12192001"/>
              <a:gd name="connsiteY141" fmla="*/ 2250227 h 2344739"/>
              <a:gd name="connsiteX142" fmla="*/ 5011514 w 12192001"/>
              <a:gd name="connsiteY142" fmla="*/ 2233846 h 2344739"/>
              <a:gd name="connsiteX143" fmla="*/ 4840441 w 12192001"/>
              <a:gd name="connsiteY143" fmla="*/ 2209829 h 2344739"/>
              <a:gd name="connsiteX144" fmla="*/ 4762447 w 12192001"/>
              <a:gd name="connsiteY144" fmla="*/ 2182061 h 2344739"/>
              <a:gd name="connsiteX145" fmla="*/ 4723186 w 12192001"/>
              <a:gd name="connsiteY145" fmla="*/ 2173047 h 2344739"/>
              <a:gd name="connsiteX146" fmla="*/ 4721176 w 12192001"/>
              <a:gd name="connsiteY146" fmla="*/ 2172298 h 2344739"/>
              <a:gd name="connsiteX147" fmla="*/ 4722111 w 12192001"/>
              <a:gd name="connsiteY147" fmla="*/ 2172087 h 2344739"/>
              <a:gd name="connsiteX148" fmla="*/ 4717202 w 12192001"/>
              <a:gd name="connsiteY148" fmla="*/ 2170817 h 2344739"/>
              <a:gd name="connsiteX149" fmla="*/ 4721176 w 12192001"/>
              <a:gd name="connsiteY149" fmla="*/ 2172298 h 2344739"/>
              <a:gd name="connsiteX150" fmla="*/ 4715526 w 12192001"/>
              <a:gd name="connsiteY150" fmla="*/ 2173573 h 2344739"/>
              <a:gd name="connsiteX151" fmla="*/ 4515814 w 12192001"/>
              <a:gd name="connsiteY151" fmla="*/ 2163671 h 2344739"/>
              <a:gd name="connsiteX152" fmla="*/ 4428543 w 12192001"/>
              <a:gd name="connsiteY152" fmla="*/ 2153020 h 2344739"/>
              <a:gd name="connsiteX153" fmla="*/ 4362875 w 12192001"/>
              <a:gd name="connsiteY153" fmla="*/ 2151674 h 2344739"/>
              <a:gd name="connsiteX154" fmla="*/ 4316966 w 12192001"/>
              <a:gd name="connsiteY154" fmla="*/ 2158289 h 2344739"/>
              <a:gd name="connsiteX155" fmla="*/ 4315110 w 12192001"/>
              <a:gd name="connsiteY155" fmla="*/ 2156948 h 2344739"/>
              <a:gd name="connsiteX156" fmla="*/ 4295144 w 12192001"/>
              <a:gd name="connsiteY156" fmla="*/ 2155069 h 2344739"/>
              <a:gd name="connsiteX157" fmla="*/ 4290064 w 12192001"/>
              <a:gd name="connsiteY157" fmla="*/ 2157986 h 2344739"/>
              <a:gd name="connsiteX158" fmla="*/ 4276142 w 12192001"/>
              <a:gd name="connsiteY158" fmla="*/ 2157740 h 2344739"/>
              <a:gd name="connsiteX159" fmla="*/ 4248117 w 12192001"/>
              <a:gd name="connsiteY159" fmla="*/ 2160064 h 2344739"/>
              <a:gd name="connsiteX160" fmla="*/ 4202051 w 12192001"/>
              <a:gd name="connsiteY160" fmla="*/ 2157269 h 2344739"/>
              <a:gd name="connsiteX161" fmla="*/ 4201745 w 12192001"/>
              <a:gd name="connsiteY161" fmla="*/ 2156010 h 2344739"/>
              <a:gd name="connsiteX162" fmla="*/ 4191248 w 12192001"/>
              <a:gd name="connsiteY162" fmla="*/ 2150376 h 2344739"/>
              <a:gd name="connsiteX163" fmla="*/ 4142745 w 12192001"/>
              <a:gd name="connsiteY163" fmla="*/ 2134511 h 2344739"/>
              <a:gd name="connsiteX164" fmla="*/ 4083097 w 12192001"/>
              <a:gd name="connsiteY164" fmla="*/ 2107978 h 2344739"/>
              <a:gd name="connsiteX165" fmla="*/ 4074546 w 12192001"/>
              <a:gd name="connsiteY165" fmla="*/ 2107143 h 2344739"/>
              <a:gd name="connsiteX166" fmla="*/ 4074427 w 12192001"/>
              <a:gd name="connsiteY166" fmla="*/ 2106844 h 2344739"/>
              <a:gd name="connsiteX167" fmla="*/ 4065510 w 12192001"/>
              <a:gd name="connsiteY167" fmla="*/ 2105400 h 2344739"/>
              <a:gd name="connsiteX168" fmla="*/ 4058954 w 12192001"/>
              <a:gd name="connsiteY168" fmla="*/ 2105618 h 2344739"/>
              <a:gd name="connsiteX169" fmla="*/ 4042364 w 12192001"/>
              <a:gd name="connsiteY169" fmla="*/ 2103997 h 2344739"/>
              <a:gd name="connsiteX170" fmla="*/ 4036997 w 12192001"/>
              <a:gd name="connsiteY170" fmla="*/ 2101563 h 2344739"/>
              <a:gd name="connsiteX171" fmla="*/ 4035363 w 12192001"/>
              <a:gd name="connsiteY171" fmla="*/ 2097896 h 2344739"/>
              <a:gd name="connsiteX172" fmla="*/ 4033778 w 12192001"/>
              <a:gd name="connsiteY172" fmla="*/ 2098131 h 2344739"/>
              <a:gd name="connsiteX173" fmla="*/ 4004538 w 12192001"/>
              <a:gd name="connsiteY173" fmla="*/ 2085563 h 2344739"/>
              <a:gd name="connsiteX174" fmla="*/ 3936846 w 12192001"/>
              <a:gd name="connsiteY174" fmla="*/ 2068106 h 2344739"/>
              <a:gd name="connsiteX175" fmla="*/ 3897275 w 12192001"/>
              <a:gd name="connsiteY175" fmla="*/ 2062451 h 2344739"/>
              <a:gd name="connsiteX176" fmla="*/ 3789760 w 12192001"/>
              <a:gd name="connsiteY176" fmla="*/ 2042213 h 2344739"/>
              <a:gd name="connsiteX177" fmla="*/ 3682513 w 12192001"/>
              <a:gd name="connsiteY177" fmla="*/ 2018290 h 2344739"/>
              <a:gd name="connsiteX178" fmla="*/ 3610035 w 12192001"/>
              <a:gd name="connsiteY178" fmla="*/ 1986019 h 2344739"/>
              <a:gd name="connsiteX179" fmla="*/ 3603855 w 12192001"/>
              <a:gd name="connsiteY179" fmla="*/ 1987381 h 2344739"/>
              <a:gd name="connsiteX180" fmla="*/ 3594736 w 12192001"/>
              <a:gd name="connsiteY180" fmla="*/ 1987545 h 2344739"/>
              <a:gd name="connsiteX181" fmla="*/ 3594501 w 12192001"/>
              <a:gd name="connsiteY181" fmla="*/ 1987276 h 2344739"/>
              <a:gd name="connsiteX182" fmla="*/ 3585978 w 12192001"/>
              <a:gd name="connsiteY182" fmla="*/ 1987966 h 2344739"/>
              <a:gd name="connsiteX183" fmla="*/ 3536135 w 12192001"/>
              <a:gd name="connsiteY183" fmla="*/ 1978267 h 2344739"/>
              <a:gd name="connsiteX184" fmla="*/ 3473223 w 12192001"/>
              <a:gd name="connsiteY184" fmla="*/ 1974606 h 2344739"/>
              <a:gd name="connsiteX185" fmla="*/ 3400728 w 12192001"/>
              <a:gd name="connsiteY185" fmla="*/ 1962558 h 2344739"/>
              <a:gd name="connsiteX186" fmla="*/ 3363888 w 12192001"/>
              <a:gd name="connsiteY186" fmla="*/ 1979510 h 2344739"/>
              <a:gd name="connsiteX187" fmla="*/ 3344026 w 12192001"/>
              <a:gd name="connsiteY187" fmla="*/ 1981192 h 2344739"/>
              <a:gd name="connsiteX188" fmla="*/ 3341698 w 12192001"/>
              <a:gd name="connsiteY188" fmla="*/ 1980217 h 2344739"/>
              <a:gd name="connsiteX189" fmla="*/ 3262356 w 12192001"/>
              <a:gd name="connsiteY189" fmla="*/ 1986094 h 2344739"/>
              <a:gd name="connsiteX190" fmla="*/ 3142556 w 12192001"/>
              <a:gd name="connsiteY190" fmla="*/ 1993869 h 2344739"/>
              <a:gd name="connsiteX191" fmla="*/ 3030291 w 12192001"/>
              <a:gd name="connsiteY191" fmla="*/ 1996512 h 2344739"/>
              <a:gd name="connsiteX192" fmla="*/ 2781569 w 12192001"/>
              <a:gd name="connsiteY192" fmla="*/ 2018333 h 2344739"/>
              <a:gd name="connsiteX193" fmla="*/ 2646527 w 12192001"/>
              <a:gd name="connsiteY193" fmla="*/ 2028869 h 2344739"/>
              <a:gd name="connsiteX194" fmla="*/ 2568028 w 12192001"/>
              <a:gd name="connsiteY194" fmla="*/ 2002628 h 2344739"/>
              <a:gd name="connsiteX195" fmla="*/ 2443255 w 12192001"/>
              <a:gd name="connsiteY195" fmla="*/ 2016529 h 2344739"/>
              <a:gd name="connsiteX196" fmla="*/ 2315112 w 12192001"/>
              <a:gd name="connsiteY196" fmla="*/ 2024996 h 2344739"/>
              <a:gd name="connsiteX197" fmla="*/ 2208578 w 12192001"/>
              <a:gd name="connsiteY197" fmla="*/ 2019763 h 2344739"/>
              <a:gd name="connsiteX198" fmla="*/ 2094665 w 12192001"/>
              <a:gd name="connsiteY198" fmla="*/ 2003052 h 2344739"/>
              <a:gd name="connsiteX199" fmla="*/ 1997356 w 12192001"/>
              <a:gd name="connsiteY199" fmla="*/ 1995032 h 2344739"/>
              <a:gd name="connsiteX200" fmla="*/ 1928172 w 12192001"/>
              <a:gd name="connsiteY200" fmla="*/ 2016977 h 2344739"/>
              <a:gd name="connsiteX201" fmla="*/ 1921650 w 12192001"/>
              <a:gd name="connsiteY201" fmla="*/ 2012146 h 2344739"/>
              <a:gd name="connsiteX202" fmla="*/ 1873080 w 12192001"/>
              <a:gd name="connsiteY202" fmla="*/ 2013741 h 2344739"/>
              <a:gd name="connsiteX203" fmla="*/ 1786655 w 12192001"/>
              <a:gd name="connsiteY203" fmla="*/ 2041363 h 2344739"/>
              <a:gd name="connsiteX204" fmla="*/ 1738204 w 12192001"/>
              <a:gd name="connsiteY204" fmla="*/ 2036312 h 2344739"/>
              <a:gd name="connsiteX205" fmla="*/ 1675071 w 12192001"/>
              <a:gd name="connsiteY205" fmla="*/ 2019963 h 2344739"/>
              <a:gd name="connsiteX206" fmla="*/ 1608669 w 12192001"/>
              <a:gd name="connsiteY206" fmla="*/ 2013066 h 2344739"/>
              <a:gd name="connsiteX207" fmla="*/ 1496110 w 12192001"/>
              <a:gd name="connsiteY207" fmla="*/ 1987476 h 2344739"/>
              <a:gd name="connsiteX208" fmla="*/ 1149979 w 12192001"/>
              <a:gd name="connsiteY208" fmla="*/ 1938041 h 2344739"/>
              <a:gd name="connsiteX209" fmla="*/ 858269 w 12192001"/>
              <a:gd name="connsiteY209" fmla="*/ 1928608 h 2344739"/>
              <a:gd name="connsiteX210" fmla="*/ 837540 w 12192001"/>
              <a:gd name="connsiteY210" fmla="*/ 1929821 h 2344739"/>
              <a:gd name="connsiteX211" fmla="*/ 816809 w 12192001"/>
              <a:gd name="connsiteY211" fmla="*/ 1927857 h 2344739"/>
              <a:gd name="connsiteX212" fmla="*/ 811506 w 12192001"/>
              <a:gd name="connsiteY212" fmla="*/ 1930751 h 2344739"/>
              <a:gd name="connsiteX213" fmla="*/ 797041 w 12192001"/>
              <a:gd name="connsiteY213" fmla="*/ 1930446 h 2344739"/>
              <a:gd name="connsiteX214" fmla="*/ 767901 w 12192001"/>
              <a:gd name="connsiteY214" fmla="*/ 1932653 h 2344739"/>
              <a:gd name="connsiteX215" fmla="*/ 763053 w 12192001"/>
              <a:gd name="connsiteY215" fmla="*/ 1930432 h 2344739"/>
              <a:gd name="connsiteX216" fmla="*/ 720047 w 12192001"/>
              <a:gd name="connsiteY216" fmla="*/ 1929661 h 2344739"/>
              <a:gd name="connsiteX217" fmla="*/ 719742 w 12192001"/>
              <a:gd name="connsiteY217" fmla="*/ 1928399 h 2344739"/>
              <a:gd name="connsiteX218" fmla="*/ 708875 w 12192001"/>
              <a:gd name="connsiteY218" fmla="*/ 1922722 h 2344739"/>
              <a:gd name="connsiteX219" fmla="*/ 596792 w 12192001"/>
              <a:gd name="connsiteY219" fmla="*/ 1879864 h 2344739"/>
              <a:gd name="connsiteX220" fmla="*/ 578535 w 12192001"/>
              <a:gd name="connsiteY220" fmla="*/ 1877212 h 2344739"/>
              <a:gd name="connsiteX221" fmla="*/ 571717 w 12192001"/>
              <a:gd name="connsiteY221" fmla="*/ 1877401 h 2344739"/>
              <a:gd name="connsiteX222" fmla="*/ 445099 w 12192001"/>
              <a:gd name="connsiteY222" fmla="*/ 1839371 h 2344739"/>
              <a:gd name="connsiteX223" fmla="*/ 404015 w 12192001"/>
              <a:gd name="connsiteY223" fmla="*/ 1833548 h 2344739"/>
              <a:gd name="connsiteX224" fmla="*/ 292435 w 12192001"/>
              <a:gd name="connsiteY224" fmla="*/ 1812852 h 2344739"/>
              <a:gd name="connsiteX225" fmla="*/ 118381 w 12192001"/>
              <a:gd name="connsiteY225" fmla="*/ 1761047 h 2344739"/>
              <a:gd name="connsiteX226" fmla="*/ 15526 w 12192001"/>
              <a:gd name="connsiteY226" fmla="*/ 1758191 h 2344739"/>
              <a:gd name="connsiteX227" fmla="*/ 2 w 12192001"/>
              <a:gd name="connsiteY227" fmla="*/ 1752722 h 2344739"/>
              <a:gd name="connsiteX228" fmla="*/ 1 w 12192001"/>
              <a:gd name="connsiteY228" fmla="*/ 762497 h 2344739"/>
              <a:gd name="connsiteX229" fmla="*/ 0 w 12192001"/>
              <a:gd name="connsiteY229" fmla="*/ 762497 h 2344739"/>
              <a:gd name="connsiteX230" fmla="*/ 0 w 12192001"/>
              <a:gd name="connsiteY230" fmla="*/ 222213 h 2344739"/>
              <a:gd name="connsiteX231" fmla="*/ 0 w 12192001"/>
              <a:gd name="connsiteY231"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312180 w 12192001"/>
              <a:gd name="connsiteY110" fmla="*/ 2132873 h 2344739"/>
              <a:gd name="connsiteX111" fmla="*/ 7218559 w 12192001"/>
              <a:gd name="connsiteY111" fmla="*/ 2156680 h 2344739"/>
              <a:gd name="connsiteX112" fmla="*/ 7201101 w 12192001"/>
              <a:gd name="connsiteY112" fmla="*/ 2161230 h 2344739"/>
              <a:gd name="connsiteX113" fmla="*/ 7197004 w 12192001"/>
              <a:gd name="connsiteY113" fmla="*/ 2166588 h 2344739"/>
              <a:gd name="connsiteX114" fmla="*/ 7170808 w 12192001"/>
              <a:gd name="connsiteY114" fmla="*/ 2171236 h 2344739"/>
              <a:gd name="connsiteX115" fmla="*/ 7096988 w 12192001"/>
              <a:gd name="connsiteY115" fmla="*/ 2183464 h 2344739"/>
              <a:gd name="connsiteX116" fmla="*/ 7018496 w 12192001"/>
              <a:gd name="connsiteY116" fmla="*/ 2183090 h 2344739"/>
              <a:gd name="connsiteX117" fmla="*/ 6904146 w 12192001"/>
              <a:gd name="connsiteY117" fmla="*/ 2212596 h 2344739"/>
              <a:gd name="connsiteX118" fmla="*/ 6708222 w 12192001"/>
              <a:gd name="connsiteY118" fmla="*/ 2240551 h 2344739"/>
              <a:gd name="connsiteX119" fmla="*/ 6549454 w 12192001"/>
              <a:gd name="connsiteY119" fmla="*/ 2269327 h 2344739"/>
              <a:gd name="connsiteX120" fmla="*/ 6317560 w 12192001"/>
              <a:gd name="connsiteY120" fmla="*/ 2316127 h 2344739"/>
              <a:gd name="connsiteX121" fmla="*/ 6168674 w 12192001"/>
              <a:gd name="connsiteY121" fmla="*/ 2318214 h 2344739"/>
              <a:gd name="connsiteX122" fmla="*/ 6073848 w 12192001"/>
              <a:gd name="connsiteY122" fmla="*/ 2338676 h 2344739"/>
              <a:gd name="connsiteX123" fmla="*/ 6068529 w 12192001"/>
              <a:gd name="connsiteY123" fmla="*/ 2337139 h 2344739"/>
              <a:gd name="connsiteX124" fmla="*/ 6048638 w 12192001"/>
              <a:gd name="connsiteY124" fmla="*/ 2337822 h 2344739"/>
              <a:gd name="connsiteX125" fmla="*/ 6041285 w 12192001"/>
              <a:gd name="connsiteY125" fmla="*/ 2329473 h 2344739"/>
              <a:gd name="connsiteX126" fmla="*/ 6010090 w 12192001"/>
              <a:gd name="connsiteY126" fmla="*/ 2324380 h 2344739"/>
              <a:gd name="connsiteX127" fmla="*/ 5957375 w 12192001"/>
              <a:gd name="connsiteY127" fmla="*/ 2328024 h 2344739"/>
              <a:gd name="connsiteX128" fmla="*/ 5758919 w 12192001"/>
              <a:gd name="connsiteY128" fmla="*/ 2343716 h 2344739"/>
              <a:gd name="connsiteX129" fmla="*/ 5626960 w 12192001"/>
              <a:gd name="connsiteY129" fmla="*/ 2344739 h 2344739"/>
              <a:gd name="connsiteX130" fmla="*/ 5470906 w 12192001"/>
              <a:gd name="connsiteY130" fmla="*/ 2330719 h 2344739"/>
              <a:gd name="connsiteX131" fmla="*/ 5432761 w 12192001"/>
              <a:gd name="connsiteY131" fmla="*/ 2319466 h 2344739"/>
              <a:gd name="connsiteX132" fmla="*/ 5381669 w 12192001"/>
              <a:gd name="connsiteY132" fmla="*/ 2301764 h 2344739"/>
              <a:gd name="connsiteX133" fmla="*/ 5261764 w 12192001"/>
              <a:gd name="connsiteY133" fmla="*/ 2281347 h 2344739"/>
              <a:gd name="connsiteX134" fmla="*/ 5222961 w 12192001"/>
              <a:gd name="connsiteY134" fmla="*/ 2270223 h 2344739"/>
              <a:gd name="connsiteX135" fmla="*/ 5174660 w 12192001"/>
              <a:gd name="connsiteY135" fmla="*/ 2267233 h 2344739"/>
              <a:gd name="connsiteX136" fmla="*/ 5156554 w 12192001"/>
              <a:gd name="connsiteY136" fmla="*/ 2260010 h 2344739"/>
              <a:gd name="connsiteX137" fmla="*/ 5142599 w 12192001"/>
              <a:gd name="connsiteY137" fmla="*/ 2256610 h 2344739"/>
              <a:gd name="connsiteX138" fmla="*/ 5139596 w 12192001"/>
              <a:gd name="connsiteY138" fmla="*/ 2254509 h 2344739"/>
              <a:gd name="connsiteX139" fmla="*/ 5121659 w 12192001"/>
              <a:gd name="connsiteY139" fmla="*/ 2243656 h 2344739"/>
              <a:gd name="connsiteX140" fmla="*/ 5065790 w 12192001"/>
              <a:gd name="connsiteY140" fmla="*/ 2250227 h 2344739"/>
              <a:gd name="connsiteX141" fmla="*/ 5011514 w 12192001"/>
              <a:gd name="connsiteY141" fmla="*/ 2233846 h 2344739"/>
              <a:gd name="connsiteX142" fmla="*/ 4840441 w 12192001"/>
              <a:gd name="connsiteY142" fmla="*/ 2209829 h 2344739"/>
              <a:gd name="connsiteX143" fmla="*/ 4762447 w 12192001"/>
              <a:gd name="connsiteY143" fmla="*/ 2182061 h 2344739"/>
              <a:gd name="connsiteX144" fmla="*/ 4723186 w 12192001"/>
              <a:gd name="connsiteY144" fmla="*/ 2173047 h 2344739"/>
              <a:gd name="connsiteX145" fmla="*/ 4721176 w 12192001"/>
              <a:gd name="connsiteY145" fmla="*/ 2172298 h 2344739"/>
              <a:gd name="connsiteX146" fmla="*/ 4722111 w 12192001"/>
              <a:gd name="connsiteY146" fmla="*/ 2172087 h 2344739"/>
              <a:gd name="connsiteX147" fmla="*/ 4717202 w 12192001"/>
              <a:gd name="connsiteY147" fmla="*/ 2170817 h 2344739"/>
              <a:gd name="connsiteX148" fmla="*/ 4721176 w 12192001"/>
              <a:gd name="connsiteY148" fmla="*/ 2172298 h 2344739"/>
              <a:gd name="connsiteX149" fmla="*/ 4715526 w 12192001"/>
              <a:gd name="connsiteY149" fmla="*/ 2173573 h 2344739"/>
              <a:gd name="connsiteX150" fmla="*/ 4515814 w 12192001"/>
              <a:gd name="connsiteY150" fmla="*/ 2163671 h 2344739"/>
              <a:gd name="connsiteX151" fmla="*/ 4428543 w 12192001"/>
              <a:gd name="connsiteY151" fmla="*/ 2153020 h 2344739"/>
              <a:gd name="connsiteX152" fmla="*/ 4362875 w 12192001"/>
              <a:gd name="connsiteY152" fmla="*/ 2151674 h 2344739"/>
              <a:gd name="connsiteX153" fmla="*/ 4316966 w 12192001"/>
              <a:gd name="connsiteY153" fmla="*/ 2158289 h 2344739"/>
              <a:gd name="connsiteX154" fmla="*/ 4315110 w 12192001"/>
              <a:gd name="connsiteY154" fmla="*/ 2156948 h 2344739"/>
              <a:gd name="connsiteX155" fmla="*/ 4295144 w 12192001"/>
              <a:gd name="connsiteY155" fmla="*/ 2155069 h 2344739"/>
              <a:gd name="connsiteX156" fmla="*/ 4290064 w 12192001"/>
              <a:gd name="connsiteY156" fmla="*/ 2157986 h 2344739"/>
              <a:gd name="connsiteX157" fmla="*/ 4276142 w 12192001"/>
              <a:gd name="connsiteY157" fmla="*/ 2157740 h 2344739"/>
              <a:gd name="connsiteX158" fmla="*/ 4248117 w 12192001"/>
              <a:gd name="connsiteY158" fmla="*/ 2160064 h 2344739"/>
              <a:gd name="connsiteX159" fmla="*/ 4202051 w 12192001"/>
              <a:gd name="connsiteY159" fmla="*/ 2157269 h 2344739"/>
              <a:gd name="connsiteX160" fmla="*/ 4201745 w 12192001"/>
              <a:gd name="connsiteY160" fmla="*/ 2156010 h 2344739"/>
              <a:gd name="connsiteX161" fmla="*/ 4191248 w 12192001"/>
              <a:gd name="connsiteY161" fmla="*/ 2150376 h 2344739"/>
              <a:gd name="connsiteX162" fmla="*/ 4142745 w 12192001"/>
              <a:gd name="connsiteY162" fmla="*/ 2134511 h 2344739"/>
              <a:gd name="connsiteX163" fmla="*/ 4083097 w 12192001"/>
              <a:gd name="connsiteY163" fmla="*/ 2107978 h 2344739"/>
              <a:gd name="connsiteX164" fmla="*/ 4074546 w 12192001"/>
              <a:gd name="connsiteY164" fmla="*/ 2107143 h 2344739"/>
              <a:gd name="connsiteX165" fmla="*/ 4074427 w 12192001"/>
              <a:gd name="connsiteY165" fmla="*/ 2106844 h 2344739"/>
              <a:gd name="connsiteX166" fmla="*/ 4065510 w 12192001"/>
              <a:gd name="connsiteY166" fmla="*/ 2105400 h 2344739"/>
              <a:gd name="connsiteX167" fmla="*/ 4058954 w 12192001"/>
              <a:gd name="connsiteY167" fmla="*/ 2105618 h 2344739"/>
              <a:gd name="connsiteX168" fmla="*/ 4042364 w 12192001"/>
              <a:gd name="connsiteY168" fmla="*/ 2103997 h 2344739"/>
              <a:gd name="connsiteX169" fmla="*/ 4036997 w 12192001"/>
              <a:gd name="connsiteY169" fmla="*/ 2101563 h 2344739"/>
              <a:gd name="connsiteX170" fmla="*/ 4035363 w 12192001"/>
              <a:gd name="connsiteY170" fmla="*/ 2097896 h 2344739"/>
              <a:gd name="connsiteX171" fmla="*/ 4033778 w 12192001"/>
              <a:gd name="connsiteY171" fmla="*/ 2098131 h 2344739"/>
              <a:gd name="connsiteX172" fmla="*/ 4004538 w 12192001"/>
              <a:gd name="connsiteY172" fmla="*/ 2085563 h 2344739"/>
              <a:gd name="connsiteX173" fmla="*/ 3936846 w 12192001"/>
              <a:gd name="connsiteY173" fmla="*/ 2068106 h 2344739"/>
              <a:gd name="connsiteX174" fmla="*/ 3897275 w 12192001"/>
              <a:gd name="connsiteY174" fmla="*/ 2062451 h 2344739"/>
              <a:gd name="connsiteX175" fmla="*/ 3789760 w 12192001"/>
              <a:gd name="connsiteY175" fmla="*/ 2042213 h 2344739"/>
              <a:gd name="connsiteX176" fmla="*/ 3682513 w 12192001"/>
              <a:gd name="connsiteY176" fmla="*/ 2018290 h 2344739"/>
              <a:gd name="connsiteX177" fmla="*/ 3610035 w 12192001"/>
              <a:gd name="connsiteY177" fmla="*/ 1986019 h 2344739"/>
              <a:gd name="connsiteX178" fmla="*/ 3603855 w 12192001"/>
              <a:gd name="connsiteY178" fmla="*/ 1987381 h 2344739"/>
              <a:gd name="connsiteX179" fmla="*/ 3594736 w 12192001"/>
              <a:gd name="connsiteY179" fmla="*/ 1987545 h 2344739"/>
              <a:gd name="connsiteX180" fmla="*/ 3594501 w 12192001"/>
              <a:gd name="connsiteY180" fmla="*/ 1987276 h 2344739"/>
              <a:gd name="connsiteX181" fmla="*/ 3585978 w 12192001"/>
              <a:gd name="connsiteY181" fmla="*/ 1987966 h 2344739"/>
              <a:gd name="connsiteX182" fmla="*/ 3536135 w 12192001"/>
              <a:gd name="connsiteY182" fmla="*/ 1978267 h 2344739"/>
              <a:gd name="connsiteX183" fmla="*/ 3473223 w 12192001"/>
              <a:gd name="connsiteY183" fmla="*/ 1974606 h 2344739"/>
              <a:gd name="connsiteX184" fmla="*/ 3400728 w 12192001"/>
              <a:gd name="connsiteY184" fmla="*/ 1962558 h 2344739"/>
              <a:gd name="connsiteX185" fmla="*/ 3363888 w 12192001"/>
              <a:gd name="connsiteY185" fmla="*/ 1979510 h 2344739"/>
              <a:gd name="connsiteX186" fmla="*/ 3344026 w 12192001"/>
              <a:gd name="connsiteY186" fmla="*/ 1981192 h 2344739"/>
              <a:gd name="connsiteX187" fmla="*/ 3341698 w 12192001"/>
              <a:gd name="connsiteY187" fmla="*/ 1980217 h 2344739"/>
              <a:gd name="connsiteX188" fmla="*/ 3262356 w 12192001"/>
              <a:gd name="connsiteY188" fmla="*/ 1986094 h 2344739"/>
              <a:gd name="connsiteX189" fmla="*/ 3142556 w 12192001"/>
              <a:gd name="connsiteY189" fmla="*/ 1993869 h 2344739"/>
              <a:gd name="connsiteX190" fmla="*/ 3030291 w 12192001"/>
              <a:gd name="connsiteY190" fmla="*/ 1996512 h 2344739"/>
              <a:gd name="connsiteX191" fmla="*/ 2781569 w 12192001"/>
              <a:gd name="connsiteY191" fmla="*/ 2018333 h 2344739"/>
              <a:gd name="connsiteX192" fmla="*/ 2646527 w 12192001"/>
              <a:gd name="connsiteY192" fmla="*/ 2028869 h 2344739"/>
              <a:gd name="connsiteX193" fmla="*/ 2568028 w 12192001"/>
              <a:gd name="connsiteY193" fmla="*/ 2002628 h 2344739"/>
              <a:gd name="connsiteX194" fmla="*/ 2443255 w 12192001"/>
              <a:gd name="connsiteY194" fmla="*/ 2016529 h 2344739"/>
              <a:gd name="connsiteX195" fmla="*/ 2315112 w 12192001"/>
              <a:gd name="connsiteY195" fmla="*/ 2024996 h 2344739"/>
              <a:gd name="connsiteX196" fmla="*/ 2208578 w 12192001"/>
              <a:gd name="connsiteY196" fmla="*/ 2019763 h 2344739"/>
              <a:gd name="connsiteX197" fmla="*/ 2094665 w 12192001"/>
              <a:gd name="connsiteY197" fmla="*/ 2003052 h 2344739"/>
              <a:gd name="connsiteX198" fmla="*/ 1997356 w 12192001"/>
              <a:gd name="connsiteY198" fmla="*/ 1995032 h 2344739"/>
              <a:gd name="connsiteX199" fmla="*/ 1928172 w 12192001"/>
              <a:gd name="connsiteY199" fmla="*/ 2016977 h 2344739"/>
              <a:gd name="connsiteX200" fmla="*/ 1921650 w 12192001"/>
              <a:gd name="connsiteY200" fmla="*/ 2012146 h 2344739"/>
              <a:gd name="connsiteX201" fmla="*/ 1873080 w 12192001"/>
              <a:gd name="connsiteY201" fmla="*/ 2013741 h 2344739"/>
              <a:gd name="connsiteX202" fmla="*/ 1786655 w 12192001"/>
              <a:gd name="connsiteY202" fmla="*/ 2041363 h 2344739"/>
              <a:gd name="connsiteX203" fmla="*/ 1738204 w 12192001"/>
              <a:gd name="connsiteY203" fmla="*/ 2036312 h 2344739"/>
              <a:gd name="connsiteX204" fmla="*/ 1675071 w 12192001"/>
              <a:gd name="connsiteY204" fmla="*/ 2019963 h 2344739"/>
              <a:gd name="connsiteX205" fmla="*/ 1608669 w 12192001"/>
              <a:gd name="connsiteY205" fmla="*/ 2013066 h 2344739"/>
              <a:gd name="connsiteX206" fmla="*/ 1496110 w 12192001"/>
              <a:gd name="connsiteY206" fmla="*/ 1987476 h 2344739"/>
              <a:gd name="connsiteX207" fmla="*/ 1149979 w 12192001"/>
              <a:gd name="connsiteY207" fmla="*/ 1938041 h 2344739"/>
              <a:gd name="connsiteX208" fmla="*/ 858269 w 12192001"/>
              <a:gd name="connsiteY208" fmla="*/ 1928608 h 2344739"/>
              <a:gd name="connsiteX209" fmla="*/ 837540 w 12192001"/>
              <a:gd name="connsiteY209" fmla="*/ 1929821 h 2344739"/>
              <a:gd name="connsiteX210" fmla="*/ 816809 w 12192001"/>
              <a:gd name="connsiteY210" fmla="*/ 1927857 h 2344739"/>
              <a:gd name="connsiteX211" fmla="*/ 811506 w 12192001"/>
              <a:gd name="connsiteY211" fmla="*/ 1930751 h 2344739"/>
              <a:gd name="connsiteX212" fmla="*/ 797041 w 12192001"/>
              <a:gd name="connsiteY212" fmla="*/ 1930446 h 2344739"/>
              <a:gd name="connsiteX213" fmla="*/ 767901 w 12192001"/>
              <a:gd name="connsiteY213" fmla="*/ 1932653 h 2344739"/>
              <a:gd name="connsiteX214" fmla="*/ 763053 w 12192001"/>
              <a:gd name="connsiteY214" fmla="*/ 1930432 h 2344739"/>
              <a:gd name="connsiteX215" fmla="*/ 720047 w 12192001"/>
              <a:gd name="connsiteY215" fmla="*/ 1929661 h 2344739"/>
              <a:gd name="connsiteX216" fmla="*/ 719742 w 12192001"/>
              <a:gd name="connsiteY216" fmla="*/ 1928399 h 2344739"/>
              <a:gd name="connsiteX217" fmla="*/ 708875 w 12192001"/>
              <a:gd name="connsiteY217" fmla="*/ 1922722 h 2344739"/>
              <a:gd name="connsiteX218" fmla="*/ 596792 w 12192001"/>
              <a:gd name="connsiteY218" fmla="*/ 1879864 h 2344739"/>
              <a:gd name="connsiteX219" fmla="*/ 578535 w 12192001"/>
              <a:gd name="connsiteY219" fmla="*/ 1877212 h 2344739"/>
              <a:gd name="connsiteX220" fmla="*/ 571717 w 12192001"/>
              <a:gd name="connsiteY220" fmla="*/ 1877401 h 2344739"/>
              <a:gd name="connsiteX221" fmla="*/ 445099 w 12192001"/>
              <a:gd name="connsiteY221" fmla="*/ 1839371 h 2344739"/>
              <a:gd name="connsiteX222" fmla="*/ 404015 w 12192001"/>
              <a:gd name="connsiteY222" fmla="*/ 1833548 h 2344739"/>
              <a:gd name="connsiteX223" fmla="*/ 292435 w 12192001"/>
              <a:gd name="connsiteY223" fmla="*/ 1812852 h 2344739"/>
              <a:gd name="connsiteX224" fmla="*/ 118381 w 12192001"/>
              <a:gd name="connsiteY224" fmla="*/ 1761047 h 2344739"/>
              <a:gd name="connsiteX225" fmla="*/ 15526 w 12192001"/>
              <a:gd name="connsiteY225" fmla="*/ 1758191 h 2344739"/>
              <a:gd name="connsiteX226" fmla="*/ 2 w 12192001"/>
              <a:gd name="connsiteY226" fmla="*/ 1752722 h 2344739"/>
              <a:gd name="connsiteX227" fmla="*/ 1 w 12192001"/>
              <a:gd name="connsiteY227" fmla="*/ 762497 h 2344739"/>
              <a:gd name="connsiteX228" fmla="*/ 0 w 12192001"/>
              <a:gd name="connsiteY228" fmla="*/ 762497 h 2344739"/>
              <a:gd name="connsiteX229" fmla="*/ 0 w 12192001"/>
              <a:gd name="connsiteY229" fmla="*/ 222213 h 2344739"/>
              <a:gd name="connsiteX230" fmla="*/ 0 w 12192001"/>
              <a:gd name="connsiteY230"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20047 w 12192001"/>
              <a:gd name="connsiteY213" fmla="*/ 1929661 h 2344739"/>
              <a:gd name="connsiteX214" fmla="*/ 719742 w 12192001"/>
              <a:gd name="connsiteY214" fmla="*/ 1928399 h 2344739"/>
              <a:gd name="connsiteX215" fmla="*/ 708875 w 12192001"/>
              <a:gd name="connsiteY215" fmla="*/ 1922722 h 2344739"/>
              <a:gd name="connsiteX216" fmla="*/ 596792 w 12192001"/>
              <a:gd name="connsiteY216" fmla="*/ 1879864 h 2344739"/>
              <a:gd name="connsiteX217" fmla="*/ 578535 w 12192001"/>
              <a:gd name="connsiteY217" fmla="*/ 1877212 h 2344739"/>
              <a:gd name="connsiteX218" fmla="*/ 571717 w 12192001"/>
              <a:gd name="connsiteY218" fmla="*/ 1877401 h 2344739"/>
              <a:gd name="connsiteX219" fmla="*/ 445099 w 12192001"/>
              <a:gd name="connsiteY219" fmla="*/ 1839371 h 2344739"/>
              <a:gd name="connsiteX220" fmla="*/ 404015 w 12192001"/>
              <a:gd name="connsiteY220" fmla="*/ 1833548 h 2344739"/>
              <a:gd name="connsiteX221" fmla="*/ 292435 w 12192001"/>
              <a:gd name="connsiteY221" fmla="*/ 1812852 h 2344739"/>
              <a:gd name="connsiteX222" fmla="*/ 118381 w 12192001"/>
              <a:gd name="connsiteY222" fmla="*/ 1761047 h 2344739"/>
              <a:gd name="connsiteX223" fmla="*/ 15526 w 12192001"/>
              <a:gd name="connsiteY223" fmla="*/ 1758191 h 2344739"/>
              <a:gd name="connsiteX224" fmla="*/ 2 w 12192001"/>
              <a:gd name="connsiteY224" fmla="*/ 1752722 h 2344739"/>
              <a:gd name="connsiteX225" fmla="*/ 1 w 12192001"/>
              <a:gd name="connsiteY225" fmla="*/ 762497 h 2344739"/>
              <a:gd name="connsiteX226" fmla="*/ 0 w 12192001"/>
              <a:gd name="connsiteY226" fmla="*/ 762497 h 2344739"/>
              <a:gd name="connsiteX227" fmla="*/ 0 w 12192001"/>
              <a:gd name="connsiteY227" fmla="*/ 222213 h 2344739"/>
              <a:gd name="connsiteX228" fmla="*/ 0 w 12192001"/>
              <a:gd name="connsiteY228"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67901 w 12192001"/>
              <a:gd name="connsiteY211" fmla="*/ 1932653 h 2344739"/>
              <a:gd name="connsiteX212" fmla="*/ 720047 w 12192001"/>
              <a:gd name="connsiteY212" fmla="*/ 1929661 h 2344739"/>
              <a:gd name="connsiteX213" fmla="*/ 719742 w 12192001"/>
              <a:gd name="connsiteY213" fmla="*/ 1928399 h 2344739"/>
              <a:gd name="connsiteX214" fmla="*/ 708875 w 12192001"/>
              <a:gd name="connsiteY214" fmla="*/ 1922722 h 2344739"/>
              <a:gd name="connsiteX215" fmla="*/ 596792 w 12192001"/>
              <a:gd name="connsiteY215" fmla="*/ 1879864 h 2344739"/>
              <a:gd name="connsiteX216" fmla="*/ 578535 w 12192001"/>
              <a:gd name="connsiteY216" fmla="*/ 1877212 h 2344739"/>
              <a:gd name="connsiteX217" fmla="*/ 571717 w 12192001"/>
              <a:gd name="connsiteY217" fmla="*/ 1877401 h 2344739"/>
              <a:gd name="connsiteX218" fmla="*/ 445099 w 12192001"/>
              <a:gd name="connsiteY218" fmla="*/ 1839371 h 2344739"/>
              <a:gd name="connsiteX219" fmla="*/ 404015 w 12192001"/>
              <a:gd name="connsiteY219" fmla="*/ 1833548 h 2344739"/>
              <a:gd name="connsiteX220" fmla="*/ 292435 w 12192001"/>
              <a:gd name="connsiteY220" fmla="*/ 1812852 h 2344739"/>
              <a:gd name="connsiteX221" fmla="*/ 118381 w 12192001"/>
              <a:gd name="connsiteY221" fmla="*/ 1761047 h 2344739"/>
              <a:gd name="connsiteX222" fmla="*/ 15526 w 12192001"/>
              <a:gd name="connsiteY222" fmla="*/ 1758191 h 2344739"/>
              <a:gd name="connsiteX223" fmla="*/ 2 w 12192001"/>
              <a:gd name="connsiteY223" fmla="*/ 1752722 h 2344739"/>
              <a:gd name="connsiteX224" fmla="*/ 1 w 12192001"/>
              <a:gd name="connsiteY224" fmla="*/ 762497 h 2344739"/>
              <a:gd name="connsiteX225" fmla="*/ 0 w 12192001"/>
              <a:gd name="connsiteY225" fmla="*/ 762497 h 2344739"/>
              <a:gd name="connsiteX226" fmla="*/ 0 w 12192001"/>
              <a:gd name="connsiteY226" fmla="*/ 222213 h 2344739"/>
              <a:gd name="connsiteX227" fmla="*/ 0 w 12192001"/>
              <a:gd name="connsiteY227"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20047 w 12192001"/>
              <a:gd name="connsiteY211" fmla="*/ 1929661 h 2344739"/>
              <a:gd name="connsiteX212" fmla="*/ 719742 w 12192001"/>
              <a:gd name="connsiteY212" fmla="*/ 1928399 h 2344739"/>
              <a:gd name="connsiteX213" fmla="*/ 708875 w 12192001"/>
              <a:gd name="connsiteY213" fmla="*/ 1922722 h 2344739"/>
              <a:gd name="connsiteX214" fmla="*/ 596792 w 12192001"/>
              <a:gd name="connsiteY214" fmla="*/ 1879864 h 2344739"/>
              <a:gd name="connsiteX215" fmla="*/ 578535 w 12192001"/>
              <a:gd name="connsiteY215" fmla="*/ 1877212 h 2344739"/>
              <a:gd name="connsiteX216" fmla="*/ 571717 w 12192001"/>
              <a:gd name="connsiteY216" fmla="*/ 1877401 h 2344739"/>
              <a:gd name="connsiteX217" fmla="*/ 445099 w 12192001"/>
              <a:gd name="connsiteY217" fmla="*/ 1839371 h 2344739"/>
              <a:gd name="connsiteX218" fmla="*/ 404015 w 12192001"/>
              <a:gd name="connsiteY218" fmla="*/ 1833548 h 2344739"/>
              <a:gd name="connsiteX219" fmla="*/ 292435 w 12192001"/>
              <a:gd name="connsiteY219" fmla="*/ 1812852 h 2344739"/>
              <a:gd name="connsiteX220" fmla="*/ 118381 w 12192001"/>
              <a:gd name="connsiteY220" fmla="*/ 1761047 h 2344739"/>
              <a:gd name="connsiteX221" fmla="*/ 15526 w 12192001"/>
              <a:gd name="connsiteY221" fmla="*/ 1758191 h 2344739"/>
              <a:gd name="connsiteX222" fmla="*/ 2 w 12192001"/>
              <a:gd name="connsiteY222" fmla="*/ 1752722 h 2344739"/>
              <a:gd name="connsiteX223" fmla="*/ 1 w 12192001"/>
              <a:gd name="connsiteY223" fmla="*/ 762497 h 2344739"/>
              <a:gd name="connsiteX224" fmla="*/ 0 w 12192001"/>
              <a:gd name="connsiteY224" fmla="*/ 762497 h 2344739"/>
              <a:gd name="connsiteX225" fmla="*/ 0 w 12192001"/>
              <a:gd name="connsiteY225" fmla="*/ 222213 h 2344739"/>
              <a:gd name="connsiteX226" fmla="*/ 0 w 12192001"/>
              <a:gd name="connsiteY22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20047 w 12192001"/>
              <a:gd name="connsiteY211" fmla="*/ 1929661 h 2344739"/>
              <a:gd name="connsiteX212" fmla="*/ 719742 w 12192001"/>
              <a:gd name="connsiteY212" fmla="*/ 1928399 h 2344739"/>
              <a:gd name="connsiteX213" fmla="*/ 708875 w 12192001"/>
              <a:gd name="connsiteY213" fmla="*/ 1922722 h 2344739"/>
              <a:gd name="connsiteX214" fmla="*/ 596792 w 12192001"/>
              <a:gd name="connsiteY214" fmla="*/ 1879864 h 2344739"/>
              <a:gd name="connsiteX215" fmla="*/ 578535 w 12192001"/>
              <a:gd name="connsiteY215" fmla="*/ 1877212 h 2344739"/>
              <a:gd name="connsiteX216" fmla="*/ 571717 w 12192001"/>
              <a:gd name="connsiteY216" fmla="*/ 1877401 h 2344739"/>
              <a:gd name="connsiteX217" fmla="*/ 445099 w 12192001"/>
              <a:gd name="connsiteY217" fmla="*/ 1839371 h 2344739"/>
              <a:gd name="connsiteX218" fmla="*/ 404015 w 12192001"/>
              <a:gd name="connsiteY218" fmla="*/ 1833548 h 2344739"/>
              <a:gd name="connsiteX219" fmla="*/ 292435 w 12192001"/>
              <a:gd name="connsiteY219" fmla="*/ 1812852 h 2344739"/>
              <a:gd name="connsiteX220" fmla="*/ 118381 w 12192001"/>
              <a:gd name="connsiteY220" fmla="*/ 1761047 h 2344739"/>
              <a:gd name="connsiteX221" fmla="*/ 15526 w 12192001"/>
              <a:gd name="connsiteY221" fmla="*/ 1758191 h 2344739"/>
              <a:gd name="connsiteX222" fmla="*/ 2 w 12192001"/>
              <a:gd name="connsiteY222" fmla="*/ 1752722 h 2344739"/>
              <a:gd name="connsiteX223" fmla="*/ 1 w 12192001"/>
              <a:gd name="connsiteY223" fmla="*/ 762497 h 2344739"/>
              <a:gd name="connsiteX224" fmla="*/ 0 w 12192001"/>
              <a:gd name="connsiteY224" fmla="*/ 222213 h 2344739"/>
              <a:gd name="connsiteX225" fmla="*/ 0 w 12192001"/>
              <a:gd name="connsiteY225"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90394 w 12193149"/>
              <a:gd name="connsiteY68" fmla="*/ 1912467 h 2344739"/>
              <a:gd name="connsiteX69" fmla="*/ 9114960 w 12193149"/>
              <a:gd name="connsiteY69" fmla="*/ 1919069 h 2344739"/>
              <a:gd name="connsiteX70" fmla="*/ 9054601 w 12193149"/>
              <a:gd name="connsiteY70" fmla="*/ 1910755 h 2344739"/>
              <a:gd name="connsiteX71" fmla="*/ 9006634 w 12193149"/>
              <a:gd name="connsiteY71" fmla="*/ 1914040 h 2344739"/>
              <a:gd name="connsiteX72" fmla="*/ 9006349 w 12193149"/>
              <a:gd name="connsiteY72" fmla="*/ 1913800 h 2344739"/>
              <a:gd name="connsiteX73" fmla="*/ 8997380 w 12193149"/>
              <a:gd name="connsiteY73" fmla="*/ 1915011 h 2344739"/>
              <a:gd name="connsiteX74" fmla="*/ 8991542 w 12193149"/>
              <a:gd name="connsiteY74" fmla="*/ 1917072 h 2344739"/>
              <a:gd name="connsiteX75" fmla="*/ 8975485 w 12193149"/>
              <a:gd name="connsiteY75" fmla="*/ 1920298 h 2344739"/>
              <a:gd name="connsiteX76" fmla="*/ 8969159 w 12193149"/>
              <a:gd name="connsiteY76" fmla="*/ 1919598 h 2344739"/>
              <a:gd name="connsiteX77" fmla="*/ 8964196 w 12193149"/>
              <a:gd name="connsiteY77" fmla="*/ 1917373 h 2344739"/>
              <a:gd name="connsiteX78" fmla="*/ 8930136 w 12193149"/>
              <a:gd name="connsiteY78" fmla="*/ 1914185 h 2344739"/>
              <a:gd name="connsiteX79" fmla="*/ 8753592 w 12193149"/>
              <a:gd name="connsiteY79" fmla="*/ 1933417 h 2344739"/>
              <a:gd name="connsiteX80" fmla="*/ 8708995 w 12193149"/>
              <a:gd name="connsiteY80" fmla="*/ 1935518 h 2344739"/>
              <a:gd name="connsiteX81" fmla="*/ 8597219 w 12193149"/>
              <a:gd name="connsiteY81" fmla="*/ 1944090 h 2344739"/>
              <a:gd name="connsiteX82" fmla="*/ 8526378 w 12193149"/>
              <a:gd name="connsiteY82" fmla="*/ 1929248 h 2344739"/>
              <a:gd name="connsiteX83" fmla="*/ 8512131 w 12193149"/>
              <a:gd name="connsiteY83" fmla="*/ 1935163 h 2344739"/>
              <a:gd name="connsiteX84" fmla="*/ 8507315 w 12193149"/>
              <a:gd name="connsiteY84" fmla="*/ 1938164 h 2344739"/>
              <a:gd name="connsiteX85" fmla="*/ 8499116 w 12193149"/>
              <a:gd name="connsiteY85" fmla="*/ 1940902 h 2344739"/>
              <a:gd name="connsiteX86" fmla="*/ 8498742 w 12193149"/>
              <a:gd name="connsiteY86" fmla="*/ 1940723 h 2344739"/>
              <a:gd name="connsiteX87" fmla="*/ 8491397 w 12193149"/>
              <a:gd name="connsiteY87" fmla="*/ 1943773 h 2344739"/>
              <a:gd name="connsiteX88" fmla="*/ 8368330 w 12193149"/>
              <a:gd name="connsiteY88" fmla="*/ 1957815 h 2344739"/>
              <a:gd name="connsiteX89" fmla="*/ 8354947 w 12193149"/>
              <a:gd name="connsiteY89" fmla="*/ 1958009 h 2344739"/>
              <a:gd name="connsiteX90" fmla="*/ 8353521 w 12193149"/>
              <a:gd name="connsiteY90" fmla="*/ 1957169 h 2344739"/>
              <a:gd name="connsiteX91" fmla="*/ 8321252 w 12193149"/>
              <a:gd name="connsiteY91" fmla="*/ 1974587 h 2344739"/>
              <a:gd name="connsiteX92" fmla="*/ 8315581 w 12193149"/>
              <a:gd name="connsiteY92" fmla="*/ 1974913 h 2344739"/>
              <a:gd name="connsiteX93" fmla="*/ 8296322 w 12193149"/>
              <a:gd name="connsiteY93" fmla="*/ 1988808 h 2344739"/>
              <a:gd name="connsiteX94" fmla="*/ 8285424 w 12193149"/>
              <a:gd name="connsiteY94" fmla="*/ 1994631 h 2344739"/>
              <a:gd name="connsiteX95" fmla="*/ 8284298 w 12193149"/>
              <a:gd name="connsiteY95" fmla="*/ 1999074 h 2344739"/>
              <a:gd name="connsiteX96" fmla="*/ 8267224 w 12193149"/>
              <a:gd name="connsiteY96" fmla="*/ 2006249 h 2344739"/>
              <a:gd name="connsiteX97" fmla="*/ 8264525 w 12193149"/>
              <a:gd name="connsiteY97" fmla="*/ 2006019 h 2344739"/>
              <a:gd name="connsiteX98" fmla="*/ 8253181 w 12193149"/>
              <a:gd name="connsiteY98" fmla="*/ 2015862 h 2344739"/>
              <a:gd name="connsiteX99" fmla="*/ 8246982 w 12193149"/>
              <a:gd name="connsiteY99" fmla="*/ 2028854 h 2344739"/>
              <a:gd name="connsiteX100" fmla="*/ 8091420 w 12193149"/>
              <a:gd name="connsiteY100" fmla="*/ 2075015 h 2344739"/>
              <a:gd name="connsiteX101" fmla="*/ 7906555 w 12193149"/>
              <a:gd name="connsiteY101" fmla="*/ 2116988 h 2344739"/>
              <a:gd name="connsiteX102" fmla="*/ 7719893 w 12193149"/>
              <a:gd name="connsiteY102" fmla="*/ 2142703 h 2344739"/>
              <a:gd name="connsiteX103" fmla="*/ 7615495 w 12193149"/>
              <a:gd name="connsiteY103" fmla="*/ 2139232 h 2344739"/>
              <a:gd name="connsiteX104" fmla="*/ 7528691 w 12193149"/>
              <a:gd name="connsiteY104" fmla="*/ 2145060 h 2344739"/>
              <a:gd name="connsiteX105" fmla="*/ 7520719 w 12193149"/>
              <a:gd name="connsiteY105" fmla="*/ 2147613 h 2344739"/>
              <a:gd name="connsiteX106" fmla="*/ 7508559 w 12193149"/>
              <a:gd name="connsiteY106" fmla="*/ 2148948 h 2344739"/>
              <a:gd name="connsiteX107" fmla="*/ 7508188 w 12193149"/>
              <a:gd name="connsiteY107" fmla="*/ 2148621 h 2344739"/>
              <a:gd name="connsiteX108" fmla="*/ 7496943 w 12193149"/>
              <a:gd name="connsiteY108" fmla="*/ 2150573 h 2344739"/>
              <a:gd name="connsiteX109" fmla="*/ 7406539 w 12193149"/>
              <a:gd name="connsiteY109" fmla="*/ 2142468 h 2344739"/>
              <a:gd name="connsiteX110" fmla="*/ 7219707 w 12193149"/>
              <a:gd name="connsiteY110" fmla="*/ 2156680 h 2344739"/>
              <a:gd name="connsiteX111" fmla="*/ 7202249 w 12193149"/>
              <a:gd name="connsiteY111" fmla="*/ 2161230 h 2344739"/>
              <a:gd name="connsiteX112" fmla="*/ 7198152 w 12193149"/>
              <a:gd name="connsiteY112" fmla="*/ 2166588 h 2344739"/>
              <a:gd name="connsiteX113" fmla="*/ 7171956 w 12193149"/>
              <a:gd name="connsiteY113" fmla="*/ 2171236 h 2344739"/>
              <a:gd name="connsiteX114" fmla="*/ 7098136 w 12193149"/>
              <a:gd name="connsiteY114" fmla="*/ 2183464 h 2344739"/>
              <a:gd name="connsiteX115" fmla="*/ 7019644 w 12193149"/>
              <a:gd name="connsiteY115" fmla="*/ 2183090 h 2344739"/>
              <a:gd name="connsiteX116" fmla="*/ 6905294 w 12193149"/>
              <a:gd name="connsiteY116" fmla="*/ 2212596 h 2344739"/>
              <a:gd name="connsiteX117" fmla="*/ 6709370 w 12193149"/>
              <a:gd name="connsiteY117" fmla="*/ 2240551 h 2344739"/>
              <a:gd name="connsiteX118" fmla="*/ 6550602 w 12193149"/>
              <a:gd name="connsiteY118" fmla="*/ 2269327 h 2344739"/>
              <a:gd name="connsiteX119" fmla="*/ 6318708 w 12193149"/>
              <a:gd name="connsiteY119" fmla="*/ 2316127 h 2344739"/>
              <a:gd name="connsiteX120" fmla="*/ 6169822 w 12193149"/>
              <a:gd name="connsiteY120" fmla="*/ 2318214 h 2344739"/>
              <a:gd name="connsiteX121" fmla="*/ 6074996 w 12193149"/>
              <a:gd name="connsiteY121" fmla="*/ 2338676 h 2344739"/>
              <a:gd name="connsiteX122" fmla="*/ 6069677 w 12193149"/>
              <a:gd name="connsiteY122" fmla="*/ 2337139 h 2344739"/>
              <a:gd name="connsiteX123" fmla="*/ 6049786 w 12193149"/>
              <a:gd name="connsiteY123" fmla="*/ 2337822 h 2344739"/>
              <a:gd name="connsiteX124" fmla="*/ 6042433 w 12193149"/>
              <a:gd name="connsiteY124" fmla="*/ 2329473 h 2344739"/>
              <a:gd name="connsiteX125" fmla="*/ 6011238 w 12193149"/>
              <a:gd name="connsiteY125" fmla="*/ 2324380 h 2344739"/>
              <a:gd name="connsiteX126" fmla="*/ 5958523 w 12193149"/>
              <a:gd name="connsiteY126" fmla="*/ 2328024 h 2344739"/>
              <a:gd name="connsiteX127" fmla="*/ 5760067 w 12193149"/>
              <a:gd name="connsiteY127" fmla="*/ 2343716 h 2344739"/>
              <a:gd name="connsiteX128" fmla="*/ 5628108 w 12193149"/>
              <a:gd name="connsiteY128" fmla="*/ 2344739 h 2344739"/>
              <a:gd name="connsiteX129" fmla="*/ 5472054 w 12193149"/>
              <a:gd name="connsiteY129" fmla="*/ 2330719 h 2344739"/>
              <a:gd name="connsiteX130" fmla="*/ 5433909 w 12193149"/>
              <a:gd name="connsiteY130" fmla="*/ 2319466 h 2344739"/>
              <a:gd name="connsiteX131" fmla="*/ 5382817 w 12193149"/>
              <a:gd name="connsiteY131" fmla="*/ 2301764 h 2344739"/>
              <a:gd name="connsiteX132" fmla="*/ 5262912 w 12193149"/>
              <a:gd name="connsiteY132" fmla="*/ 2281347 h 2344739"/>
              <a:gd name="connsiteX133" fmla="*/ 5224109 w 12193149"/>
              <a:gd name="connsiteY133" fmla="*/ 2270223 h 2344739"/>
              <a:gd name="connsiteX134" fmla="*/ 5175808 w 12193149"/>
              <a:gd name="connsiteY134" fmla="*/ 2267233 h 2344739"/>
              <a:gd name="connsiteX135" fmla="*/ 5157702 w 12193149"/>
              <a:gd name="connsiteY135" fmla="*/ 2260010 h 2344739"/>
              <a:gd name="connsiteX136" fmla="*/ 5143747 w 12193149"/>
              <a:gd name="connsiteY136" fmla="*/ 2256610 h 2344739"/>
              <a:gd name="connsiteX137" fmla="*/ 5140744 w 12193149"/>
              <a:gd name="connsiteY137" fmla="*/ 2254509 h 2344739"/>
              <a:gd name="connsiteX138" fmla="*/ 5122807 w 12193149"/>
              <a:gd name="connsiteY138" fmla="*/ 2243656 h 2344739"/>
              <a:gd name="connsiteX139" fmla="*/ 5066938 w 12193149"/>
              <a:gd name="connsiteY139" fmla="*/ 2250227 h 2344739"/>
              <a:gd name="connsiteX140" fmla="*/ 5012662 w 12193149"/>
              <a:gd name="connsiteY140" fmla="*/ 2233846 h 2344739"/>
              <a:gd name="connsiteX141" fmla="*/ 4841589 w 12193149"/>
              <a:gd name="connsiteY141" fmla="*/ 2209829 h 2344739"/>
              <a:gd name="connsiteX142" fmla="*/ 4763595 w 12193149"/>
              <a:gd name="connsiteY142" fmla="*/ 2182061 h 2344739"/>
              <a:gd name="connsiteX143" fmla="*/ 4724334 w 12193149"/>
              <a:gd name="connsiteY143" fmla="*/ 2173047 h 2344739"/>
              <a:gd name="connsiteX144" fmla="*/ 4722324 w 12193149"/>
              <a:gd name="connsiteY144" fmla="*/ 2172298 h 2344739"/>
              <a:gd name="connsiteX145" fmla="*/ 4723259 w 12193149"/>
              <a:gd name="connsiteY145" fmla="*/ 2172087 h 2344739"/>
              <a:gd name="connsiteX146" fmla="*/ 4718350 w 12193149"/>
              <a:gd name="connsiteY146" fmla="*/ 2170817 h 2344739"/>
              <a:gd name="connsiteX147" fmla="*/ 4722324 w 12193149"/>
              <a:gd name="connsiteY147" fmla="*/ 2172298 h 2344739"/>
              <a:gd name="connsiteX148" fmla="*/ 4716674 w 12193149"/>
              <a:gd name="connsiteY148" fmla="*/ 2173573 h 2344739"/>
              <a:gd name="connsiteX149" fmla="*/ 4516962 w 12193149"/>
              <a:gd name="connsiteY149" fmla="*/ 2163671 h 2344739"/>
              <a:gd name="connsiteX150" fmla="*/ 4429691 w 12193149"/>
              <a:gd name="connsiteY150" fmla="*/ 2153020 h 2344739"/>
              <a:gd name="connsiteX151" fmla="*/ 4364023 w 12193149"/>
              <a:gd name="connsiteY151" fmla="*/ 2151674 h 2344739"/>
              <a:gd name="connsiteX152" fmla="*/ 4318114 w 12193149"/>
              <a:gd name="connsiteY152" fmla="*/ 2158289 h 2344739"/>
              <a:gd name="connsiteX153" fmla="*/ 4316258 w 12193149"/>
              <a:gd name="connsiteY153" fmla="*/ 2156948 h 2344739"/>
              <a:gd name="connsiteX154" fmla="*/ 4296292 w 12193149"/>
              <a:gd name="connsiteY154" fmla="*/ 2155069 h 2344739"/>
              <a:gd name="connsiteX155" fmla="*/ 4291212 w 12193149"/>
              <a:gd name="connsiteY155" fmla="*/ 2157986 h 2344739"/>
              <a:gd name="connsiteX156" fmla="*/ 4277290 w 12193149"/>
              <a:gd name="connsiteY156" fmla="*/ 2157740 h 2344739"/>
              <a:gd name="connsiteX157" fmla="*/ 4249265 w 12193149"/>
              <a:gd name="connsiteY157" fmla="*/ 2160064 h 2344739"/>
              <a:gd name="connsiteX158" fmla="*/ 4203199 w 12193149"/>
              <a:gd name="connsiteY158" fmla="*/ 2157269 h 2344739"/>
              <a:gd name="connsiteX159" fmla="*/ 4202893 w 12193149"/>
              <a:gd name="connsiteY159" fmla="*/ 2156010 h 2344739"/>
              <a:gd name="connsiteX160" fmla="*/ 4192396 w 12193149"/>
              <a:gd name="connsiteY160" fmla="*/ 2150376 h 2344739"/>
              <a:gd name="connsiteX161" fmla="*/ 4143893 w 12193149"/>
              <a:gd name="connsiteY161" fmla="*/ 2134511 h 2344739"/>
              <a:gd name="connsiteX162" fmla="*/ 4084245 w 12193149"/>
              <a:gd name="connsiteY162" fmla="*/ 2107978 h 2344739"/>
              <a:gd name="connsiteX163" fmla="*/ 4075694 w 12193149"/>
              <a:gd name="connsiteY163" fmla="*/ 2107143 h 2344739"/>
              <a:gd name="connsiteX164" fmla="*/ 4075575 w 12193149"/>
              <a:gd name="connsiteY164" fmla="*/ 2106844 h 2344739"/>
              <a:gd name="connsiteX165" fmla="*/ 4066658 w 12193149"/>
              <a:gd name="connsiteY165" fmla="*/ 2105400 h 2344739"/>
              <a:gd name="connsiteX166" fmla="*/ 4060102 w 12193149"/>
              <a:gd name="connsiteY166" fmla="*/ 2105618 h 2344739"/>
              <a:gd name="connsiteX167" fmla="*/ 4043512 w 12193149"/>
              <a:gd name="connsiteY167" fmla="*/ 2103997 h 2344739"/>
              <a:gd name="connsiteX168" fmla="*/ 4038145 w 12193149"/>
              <a:gd name="connsiteY168" fmla="*/ 2101563 h 2344739"/>
              <a:gd name="connsiteX169" fmla="*/ 4036511 w 12193149"/>
              <a:gd name="connsiteY169" fmla="*/ 2097896 h 2344739"/>
              <a:gd name="connsiteX170" fmla="*/ 4034926 w 12193149"/>
              <a:gd name="connsiteY170" fmla="*/ 2098131 h 2344739"/>
              <a:gd name="connsiteX171" fmla="*/ 4005686 w 12193149"/>
              <a:gd name="connsiteY171" fmla="*/ 2085563 h 2344739"/>
              <a:gd name="connsiteX172" fmla="*/ 3937994 w 12193149"/>
              <a:gd name="connsiteY172" fmla="*/ 2068106 h 2344739"/>
              <a:gd name="connsiteX173" fmla="*/ 3898423 w 12193149"/>
              <a:gd name="connsiteY173" fmla="*/ 2062451 h 2344739"/>
              <a:gd name="connsiteX174" fmla="*/ 3790908 w 12193149"/>
              <a:gd name="connsiteY174" fmla="*/ 2042213 h 2344739"/>
              <a:gd name="connsiteX175" fmla="*/ 3683661 w 12193149"/>
              <a:gd name="connsiteY175" fmla="*/ 2018290 h 2344739"/>
              <a:gd name="connsiteX176" fmla="*/ 3611183 w 12193149"/>
              <a:gd name="connsiteY176" fmla="*/ 1986019 h 2344739"/>
              <a:gd name="connsiteX177" fmla="*/ 3605003 w 12193149"/>
              <a:gd name="connsiteY177" fmla="*/ 1987381 h 2344739"/>
              <a:gd name="connsiteX178" fmla="*/ 3595884 w 12193149"/>
              <a:gd name="connsiteY178" fmla="*/ 1987545 h 2344739"/>
              <a:gd name="connsiteX179" fmla="*/ 3595649 w 12193149"/>
              <a:gd name="connsiteY179" fmla="*/ 1987276 h 2344739"/>
              <a:gd name="connsiteX180" fmla="*/ 3587126 w 12193149"/>
              <a:gd name="connsiteY180" fmla="*/ 1987966 h 2344739"/>
              <a:gd name="connsiteX181" fmla="*/ 3537283 w 12193149"/>
              <a:gd name="connsiteY181" fmla="*/ 1978267 h 2344739"/>
              <a:gd name="connsiteX182" fmla="*/ 3474371 w 12193149"/>
              <a:gd name="connsiteY182" fmla="*/ 1974606 h 2344739"/>
              <a:gd name="connsiteX183" fmla="*/ 3401876 w 12193149"/>
              <a:gd name="connsiteY183" fmla="*/ 1962558 h 2344739"/>
              <a:gd name="connsiteX184" fmla="*/ 3365036 w 12193149"/>
              <a:gd name="connsiteY184" fmla="*/ 1979510 h 2344739"/>
              <a:gd name="connsiteX185" fmla="*/ 3345174 w 12193149"/>
              <a:gd name="connsiteY185" fmla="*/ 1981192 h 2344739"/>
              <a:gd name="connsiteX186" fmla="*/ 3342846 w 12193149"/>
              <a:gd name="connsiteY186" fmla="*/ 1980217 h 2344739"/>
              <a:gd name="connsiteX187" fmla="*/ 3263504 w 12193149"/>
              <a:gd name="connsiteY187" fmla="*/ 1986094 h 2344739"/>
              <a:gd name="connsiteX188" fmla="*/ 3143704 w 12193149"/>
              <a:gd name="connsiteY188" fmla="*/ 1993869 h 2344739"/>
              <a:gd name="connsiteX189" fmla="*/ 3031439 w 12193149"/>
              <a:gd name="connsiteY189" fmla="*/ 1996512 h 2344739"/>
              <a:gd name="connsiteX190" fmla="*/ 2782717 w 12193149"/>
              <a:gd name="connsiteY190" fmla="*/ 2018333 h 2344739"/>
              <a:gd name="connsiteX191" fmla="*/ 2647675 w 12193149"/>
              <a:gd name="connsiteY191" fmla="*/ 2028869 h 2344739"/>
              <a:gd name="connsiteX192" fmla="*/ 2569176 w 12193149"/>
              <a:gd name="connsiteY192" fmla="*/ 2002628 h 2344739"/>
              <a:gd name="connsiteX193" fmla="*/ 2444403 w 12193149"/>
              <a:gd name="connsiteY193" fmla="*/ 2016529 h 2344739"/>
              <a:gd name="connsiteX194" fmla="*/ 2316260 w 12193149"/>
              <a:gd name="connsiteY194" fmla="*/ 2024996 h 2344739"/>
              <a:gd name="connsiteX195" fmla="*/ 2209726 w 12193149"/>
              <a:gd name="connsiteY195" fmla="*/ 2019763 h 2344739"/>
              <a:gd name="connsiteX196" fmla="*/ 2095813 w 12193149"/>
              <a:gd name="connsiteY196" fmla="*/ 2003052 h 2344739"/>
              <a:gd name="connsiteX197" fmla="*/ 1998504 w 12193149"/>
              <a:gd name="connsiteY197" fmla="*/ 1995032 h 2344739"/>
              <a:gd name="connsiteX198" fmla="*/ 1929320 w 12193149"/>
              <a:gd name="connsiteY198" fmla="*/ 2016977 h 2344739"/>
              <a:gd name="connsiteX199" fmla="*/ 1922798 w 12193149"/>
              <a:gd name="connsiteY199" fmla="*/ 2012146 h 2344739"/>
              <a:gd name="connsiteX200" fmla="*/ 1874228 w 12193149"/>
              <a:gd name="connsiteY200" fmla="*/ 2013741 h 2344739"/>
              <a:gd name="connsiteX201" fmla="*/ 1787803 w 12193149"/>
              <a:gd name="connsiteY201" fmla="*/ 2041363 h 2344739"/>
              <a:gd name="connsiteX202" fmla="*/ 1739352 w 12193149"/>
              <a:gd name="connsiteY202" fmla="*/ 2036312 h 2344739"/>
              <a:gd name="connsiteX203" fmla="*/ 1676219 w 12193149"/>
              <a:gd name="connsiteY203" fmla="*/ 2019963 h 2344739"/>
              <a:gd name="connsiteX204" fmla="*/ 1609817 w 12193149"/>
              <a:gd name="connsiteY204" fmla="*/ 2013066 h 2344739"/>
              <a:gd name="connsiteX205" fmla="*/ 1497258 w 12193149"/>
              <a:gd name="connsiteY205" fmla="*/ 1987476 h 2344739"/>
              <a:gd name="connsiteX206" fmla="*/ 1151127 w 12193149"/>
              <a:gd name="connsiteY206" fmla="*/ 1938041 h 2344739"/>
              <a:gd name="connsiteX207" fmla="*/ 859417 w 12193149"/>
              <a:gd name="connsiteY207" fmla="*/ 1928608 h 2344739"/>
              <a:gd name="connsiteX208" fmla="*/ 838688 w 12193149"/>
              <a:gd name="connsiteY208" fmla="*/ 1929821 h 2344739"/>
              <a:gd name="connsiteX209" fmla="*/ 817957 w 12193149"/>
              <a:gd name="connsiteY209" fmla="*/ 1927857 h 2344739"/>
              <a:gd name="connsiteX210" fmla="*/ 812654 w 12193149"/>
              <a:gd name="connsiteY210" fmla="*/ 1930751 h 2344739"/>
              <a:gd name="connsiteX211" fmla="*/ 721195 w 12193149"/>
              <a:gd name="connsiteY211" fmla="*/ 1929661 h 2344739"/>
              <a:gd name="connsiteX212" fmla="*/ 720890 w 12193149"/>
              <a:gd name="connsiteY212" fmla="*/ 1928399 h 2344739"/>
              <a:gd name="connsiteX213" fmla="*/ 710023 w 12193149"/>
              <a:gd name="connsiteY213" fmla="*/ 1922722 h 2344739"/>
              <a:gd name="connsiteX214" fmla="*/ 597940 w 12193149"/>
              <a:gd name="connsiteY214" fmla="*/ 1879864 h 2344739"/>
              <a:gd name="connsiteX215" fmla="*/ 579683 w 12193149"/>
              <a:gd name="connsiteY215" fmla="*/ 1877212 h 2344739"/>
              <a:gd name="connsiteX216" fmla="*/ 572865 w 12193149"/>
              <a:gd name="connsiteY216" fmla="*/ 1877401 h 2344739"/>
              <a:gd name="connsiteX217" fmla="*/ 446247 w 12193149"/>
              <a:gd name="connsiteY217" fmla="*/ 1839371 h 2344739"/>
              <a:gd name="connsiteX218" fmla="*/ 405163 w 12193149"/>
              <a:gd name="connsiteY218" fmla="*/ 1833548 h 2344739"/>
              <a:gd name="connsiteX219" fmla="*/ 293583 w 12193149"/>
              <a:gd name="connsiteY219" fmla="*/ 1812852 h 2344739"/>
              <a:gd name="connsiteX220" fmla="*/ 119529 w 12193149"/>
              <a:gd name="connsiteY220" fmla="*/ 1761047 h 2344739"/>
              <a:gd name="connsiteX221" fmla="*/ 16674 w 12193149"/>
              <a:gd name="connsiteY221" fmla="*/ 1758191 h 2344739"/>
              <a:gd name="connsiteX222" fmla="*/ 1150 w 12193149"/>
              <a:gd name="connsiteY222" fmla="*/ 1752722 h 2344739"/>
              <a:gd name="connsiteX223" fmla="*/ 1148 w 12193149"/>
              <a:gd name="connsiteY223" fmla="*/ 222213 h 2344739"/>
              <a:gd name="connsiteX224" fmla="*/ 1148 w 12193149"/>
              <a:gd name="connsiteY224"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90394 w 12193149"/>
              <a:gd name="connsiteY68" fmla="*/ 1912467 h 2344739"/>
              <a:gd name="connsiteX69" fmla="*/ 9114960 w 12193149"/>
              <a:gd name="connsiteY69" fmla="*/ 1919069 h 2344739"/>
              <a:gd name="connsiteX70" fmla="*/ 9054601 w 12193149"/>
              <a:gd name="connsiteY70" fmla="*/ 1910755 h 2344739"/>
              <a:gd name="connsiteX71" fmla="*/ 9006634 w 12193149"/>
              <a:gd name="connsiteY71" fmla="*/ 1914040 h 2344739"/>
              <a:gd name="connsiteX72" fmla="*/ 9006349 w 12193149"/>
              <a:gd name="connsiteY72" fmla="*/ 1913800 h 2344739"/>
              <a:gd name="connsiteX73" fmla="*/ 8997380 w 12193149"/>
              <a:gd name="connsiteY73" fmla="*/ 1915011 h 2344739"/>
              <a:gd name="connsiteX74" fmla="*/ 8991542 w 12193149"/>
              <a:gd name="connsiteY74" fmla="*/ 1917072 h 2344739"/>
              <a:gd name="connsiteX75" fmla="*/ 8975485 w 12193149"/>
              <a:gd name="connsiteY75" fmla="*/ 1920298 h 2344739"/>
              <a:gd name="connsiteX76" fmla="*/ 8969159 w 12193149"/>
              <a:gd name="connsiteY76" fmla="*/ 1919598 h 2344739"/>
              <a:gd name="connsiteX77" fmla="*/ 8964196 w 12193149"/>
              <a:gd name="connsiteY77" fmla="*/ 1917373 h 2344739"/>
              <a:gd name="connsiteX78" fmla="*/ 8930136 w 12193149"/>
              <a:gd name="connsiteY78" fmla="*/ 1914185 h 2344739"/>
              <a:gd name="connsiteX79" fmla="*/ 8753592 w 12193149"/>
              <a:gd name="connsiteY79" fmla="*/ 1933417 h 2344739"/>
              <a:gd name="connsiteX80" fmla="*/ 8708995 w 12193149"/>
              <a:gd name="connsiteY80" fmla="*/ 1935518 h 2344739"/>
              <a:gd name="connsiteX81" fmla="*/ 8597219 w 12193149"/>
              <a:gd name="connsiteY81" fmla="*/ 1944090 h 2344739"/>
              <a:gd name="connsiteX82" fmla="*/ 8526378 w 12193149"/>
              <a:gd name="connsiteY82" fmla="*/ 1929248 h 2344739"/>
              <a:gd name="connsiteX83" fmla="*/ 8512131 w 12193149"/>
              <a:gd name="connsiteY83" fmla="*/ 1935163 h 2344739"/>
              <a:gd name="connsiteX84" fmla="*/ 8507315 w 12193149"/>
              <a:gd name="connsiteY84" fmla="*/ 1938164 h 2344739"/>
              <a:gd name="connsiteX85" fmla="*/ 8499116 w 12193149"/>
              <a:gd name="connsiteY85" fmla="*/ 1940902 h 2344739"/>
              <a:gd name="connsiteX86" fmla="*/ 8498742 w 12193149"/>
              <a:gd name="connsiteY86" fmla="*/ 1940723 h 2344739"/>
              <a:gd name="connsiteX87" fmla="*/ 8491397 w 12193149"/>
              <a:gd name="connsiteY87" fmla="*/ 1943773 h 2344739"/>
              <a:gd name="connsiteX88" fmla="*/ 8368330 w 12193149"/>
              <a:gd name="connsiteY88" fmla="*/ 1957815 h 2344739"/>
              <a:gd name="connsiteX89" fmla="*/ 8354947 w 12193149"/>
              <a:gd name="connsiteY89" fmla="*/ 1958009 h 2344739"/>
              <a:gd name="connsiteX90" fmla="*/ 8321252 w 12193149"/>
              <a:gd name="connsiteY90" fmla="*/ 1974587 h 2344739"/>
              <a:gd name="connsiteX91" fmla="*/ 8315581 w 12193149"/>
              <a:gd name="connsiteY91" fmla="*/ 1974913 h 2344739"/>
              <a:gd name="connsiteX92" fmla="*/ 8296322 w 12193149"/>
              <a:gd name="connsiteY92" fmla="*/ 1988808 h 2344739"/>
              <a:gd name="connsiteX93" fmla="*/ 8285424 w 12193149"/>
              <a:gd name="connsiteY93" fmla="*/ 1994631 h 2344739"/>
              <a:gd name="connsiteX94" fmla="*/ 8284298 w 12193149"/>
              <a:gd name="connsiteY94" fmla="*/ 1999074 h 2344739"/>
              <a:gd name="connsiteX95" fmla="*/ 8267224 w 12193149"/>
              <a:gd name="connsiteY95" fmla="*/ 2006249 h 2344739"/>
              <a:gd name="connsiteX96" fmla="*/ 8264525 w 12193149"/>
              <a:gd name="connsiteY96" fmla="*/ 2006019 h 2344739"/>
              <a:gd name="connsiteX97" fmla="*/ 8253181 w 12193149"/>
              <a:gd name="connsiteY97" fmla="*/ 2015862 h 2344739"/>
              <a:gd name="connsiteX98" fmla="*/ 8246982 w 12193149"/>
              <a:gd name="connsiteY98" fmla="*/ 2028854 h 2344739"/>
              <a:gd name="connsiteX99" fmla="*/ 8091420 w 12193149"/>
              <a:gd name="connsiteY99" fmla="*/ 2075015 h 2344739"/>
              <a:gd name="connsiteX100" fmla="*/ 7906555 w 12193149"/>
              <a:gd name="connsiteY100" fmla="*/ 2116988 h 2344739"/>
              <a:gd name="connsiteX101" fmla="*/ 7719893 w 12193149"/>
              <a:gd name="connsiteY101" fmla="*/ 2142703 h 2344739"/>
              <a:gd name="connsiteX102" fmla="*/ 7615495 w 12193149"/>
              <a:gd name="connsiteY102" fmla="*/ 2139232 h 2344739"/>
              <a:gd name="connsiteX103" fmla="*/ 7528691 w 12193149"/>
              <a:gd name="connsiteY103" fmla="*/ 2145060 h 2344739"/>
              <a:gd name="connsiteX104" fmla="*/ 7520719 w 12193149"/>
              <a:gd name="connsiteY104" fmla="*/ 2147613 h 2344739"/>
              <a:gd name="connsiteX105" fmla="*/ 7508559 w 12193149"/>
              <a:gd name="connsiteY105" fmla="*/ 2148948 h 2344739"/>
              <a:gd name="connsiteX106" fmla="*/ 7508188 w 12193149"/>
              <a:gd name="connsiteY106" fmla="*/ 2148621 h 2344739"/>
              <a:gd name="connsiteX107" fmla="*/ 7496943 w 12193149"/>
              <a:gd name="connsiteY107" fmla="*/ 2150573 h 2344739"/>
              <a:gd name="connsiteX108" fmla="*/ 7406539 w 12193149"/>
              <a:gd name="connsiteY108" fmla="*/ 2142468 h 2344739"/>
              <a:gd name="connsiteX109" fmla="*/ 7219707 w 12193149"/>
              <a:gd name="connsiteY109" fmla="*/ 2156680 h 2344739"/>
              <a:gd name="connsiteX110" fmla="*/ 7202249 w 12193149"/>
              <a:gd name="connsiteY110" fmla="*/ 2161230 h 2344739"/>
              <a:gd name="connsiteX111" fmla="*/ 7198152 w 12193149"/>
              <a:gd name="connsiteY111" fmla="*/ 2166588 h 2344739"/>
              <a:gd name="connsiteX112" fmla="*/ 7171956 w 12193149"/>
              <a:gd name="connsiteY112" fmla="*/ 2171236 h 2344739"/>
              <a:gd name="connsiteX113" fmla="*/ 7098136 w 12193149"/>
              <a:gd name="connsiteY113" fmla="*/ 2183464 h 2344739"/>
              <a:gd name="connsiteX114" fmla="*/ 7019644 w 12193149"/>
              <a:gd name="connsiteY114" fmla="*/ 2183090 h 2344739"/>
              <a:gd name="connsiteX115" fmla="*/ 6905294 w 12193149"/>
              <a:gd name="connsiteY115" fmla="*/ 2212596 h 2344739"/>
              <a:gd name="connsiteX116" fmla="*/ 6709370 w 12193149"/>
              <a:gd name="connsiteY116" fmla="*/ 2240551 h 2344739"/>
              <a:gd name="connsiteX117" fmla="*/ 6550602 w 12193149"/>
              <a:gd name="connsiteY117" fmla="*/ 2269327 h 2344739"/>
              <a:gd name="connsiteX118" fmla="*/ 6318708 w 12193149"/>
              <a:gd name="connsiteY118" fmla="*/ 2316127 h 2344739"/>
              <a:gd name="connsiteX119" fmla="*/ 6169822 w 12193149"/>
              <a:gd name="connsiteY119" fmla="*/ 2318214 h 2344739"/>
              <a:gd name="connsiteX120" fmla="*/ 6074996 w 12193149"/>
              <a:gd name="connsiteY120" fmla="*/ 2338676 h 2344739"/>
              <a:gd name="connsiteX121" fmla="*/ 6069677 w 12193149"/>
              <a:gd name="connsiteY121" fmla="*/ 2337139 h 2344739"/>
              <a:gd name="connsiteX122" fmla="*/ 6049786 w 12193149"/>
              <a:gd name="connsiteY122" fmla="*/ 2337822 h 2344739"/>
              <a:gd name="connsiteX123" fmla="*/ 6042433 w 12193149"/>
              <a:gd name="connsiteY123" fmla="*/ 2329473 h 2344739"/>
              <a:gd name="connsiteX124" fmla="*/ 6011238 w 12193149"/>
              <a:gd name="connsiteY124" fmla="*/ 2324380 h 2344739"/>
              <a:gd name="connsiteX125" fmla="*/ 5958523 w 12193149"/>
              <a:gd name="connsiteY125" fmla="*/ 2328024 h 2344739"/>
              <a:gd name="connsiteX126" fmla="*/ 5760067 w 12193149"/>
              <a:gd name="connsiteY126" fmla="*/ 2343716 h 2344739"/>
              <a:gd name="connsiteX127" fmla="*/ 5628108 w 12193149"/>
              <a:gd name="connsiteY127" fmla="*/ 2344739 h 2344739"/>
              <a:gd name="connsiteX128" fmla="*/ 5472054 w 12193149"/>
              <a:gd name="connsiteY128" fmla="*/ 2330719 h 2344739"/>
              <a:gd name="connsiteX129" fmla="*/ 5433909 w 12193149"/>
              <a:gd name="connsiteY129" fmla="*/ 2319466 h 2344739"/>
              <a:gd name="connsiteX130" fmla="*/ 5382817 w 12193149"/>
              <a:gd name="connsiteY130" fmla="*/ 2301764 h 2344739"/>
              <a:gd name="connsiteX131" fmla="*/ 5262912 w 12193149"/>
              <a:gd name="connsiteY131" fmla="*/ 2281347 h 2344739"/>
              <a:gd name="connsiteX132" fmla="*/ 5224109 w 12193149"/>
              <a:gd name="connsiteY132" fmla="*/ 2270223 h 2344739"/>
              <a:gd name="connsiteX133" fmla="*/ 5175808 w 12193149"/>
              <a:gd name="connsiteY133" fmla="*/ 2267233 h 2344739"/>
              <a:gd name="connsiteX134" fmla="*/ 5157702 w 12193149"/>
              <a:gd name="connsiteY134" fmla="*/ 2260010 h 2344739"/>
              <a:gd name="connsiteX135" fmla="*/ 5143747 w 12193149"/>
              <a:gd name="connsiteY135" fmla="*/ 2256610 h 2344739"/>
              <a:gd name="connsiteX136" fmla="*/ 5140744 w 12193149"/>
              <a:gd name="connsiteY136" fmla="*/ 2254509 h 2344739"/>
              <a:gd name="connsiteX137" fmla="*/ 5122807 w 12193149"/>
              <a:gd name="connsiteY137" fmla="*/ 2243656 h 2344739"/>
              <a:gd name="connsiteX138" fmla="*/ 5066938 w 12193149"/>
              <a:gd name="connsiteY138" fmla="*/ 2250227 h 2344739"/>
              <a:gd name="connsiteX139" fmla="*/ 5012662 w 12193149"/>
              <a:gd name="connsiteY139" fmla="*/ 2233846 h 2344739"/>
              <a:gd name="connsiteX140" fmla="*/ 4841589 w 12193149"/>
              <a:gd name="connsiteY140" fmla="*/ 2209829 h 2344739"/>
              <a:gd name="connsiteX141" fmla="*/ 4763595 w 12193149"/>
              <a:gd name="connsiteY141" fmla="*/ 2182061 h 2344739"/>
              <a:gd name="connsiteX142" fmla="*/ 4724334 w 12193149"/>
              <a:gd name="connsiteY142" fmla="*/ 2173047 h 2344739"/>
              <a:gd name="connsiteX143" fmla="*/ 4722324 w 12193149"/>
              <a:gd name="connsiteY143" fmla="*/ 2172298 h 2344739"/>
              <a:gd name="connsiteX144" fmla="*/ 4723259 w 12193149"/>
              <a:gd name="connsiteY144" fmla="*/ 2172087 h 2344739"/>
              <a:gd name="connsiteX145" fmla="*/ 4718350 w 12193149"/>
              <a:gd name="connsiteY145" fmla="*/ 2170817 h 2344739"/>
              <a:gd name="connsiteX146" fmla="*/ 4722324 w 12193149"/>
              <a:gd name="connsiteY146" fmla="*/ 2172298 h 2344739"/>
              <a:gd name="connsiteX147" fmla="*/ 4716674 w 12193149"/>
              <a:gd name="connsiteY147" fmla="*/ 2173573 h 2344739"/>
              <a:gd name="connsiteX148" fmla="*/ 4516962 w 12193149"/>
              <a:gd name="connsiteY148" fmla="*/ 2163671 h 2344739"/>
              <a:gd name="connsiteX149" fmla="*/ 4429691 w 12193149"/>
              <a:gd name="connsiteY149" fmla="*/ 2153020 h 2344739"/>
              <a:gd name="connsiteX150" fmla="*/ 4364023 w 12193149"/>
              <a:gd name="connsiteY150" fmla="*/ 2151674 h 2344739"/>
              <a:gd name="connsiteX151" fmla="*/ 4318114 w 12193149"/>
              <a:gd name="connsiteY151" fmla="*/ 2158289 h 2344739"/>
              <a:gd name="connsiteX152" fmla="*/ 4316258 w 12193149"/>
              <a:gd name="connsiteY152" fmla="*/ 2156948 h 2344739"/>
              <a:gd name="connsiteX153" fmla="*/ 4296292 w 12193149"/>
              <a:gd name="connsiteY153" fmla="*/ 2155069 h 2344739"/>
              <a:gd name="connsiteX154" fmla="*/ 4291212 w 12193149"/>
              <a:gd name="connsiteY154" fmla="*/ 2157986 h 2344739"/>
              <a:gd name="connsiteX155" fmla="*/ 4277290 w 12193149"/>
              <a:gd name="connsiteY155" fmla="*/ 2157740 h 2344739"/>
              <a:gd name="connsiteX156" fmla="*/ 4249265 w 12193149"/>
              <a:gd name="connsiteY156" fmla="*/ 2160064 h 2344739"/>
              <a:gd name="connsiteX157" fmla="*/ 4203199 w 12193149"/>
              <a:gd name="connsiteY157" fmla="*/ 2157269 h 2344739"/>
              <a:gd name="connsiteX158" fmla="*/ 4202893 w 12193149"/>
              <a:gd name="connsiteY158" fmla="*/ 2156010 h 2344739"/>
              <a:gd name="connsiteX159" fmla="*/ 4192396 w 12193149"/>
              <a:gd name="connsiteY159" fmla="*/ 2150376 h 2344739"/>
              <a:gd name="connsiteX160" fmla="*/ 4143893 w 12193149"/>
              <a:gd name="connsiteY160" fmla="*/ 2134511 h 2344739"/>
              <a:gd name="connsiteX161" fmla="*/ 4084245 w 12193149"/>
              <a:gd name="connsiteY161" fmla="*/ 2107978 h 2344739"/>
              <a:gd name="connsiteX162" fmla="*/ 4075694 w 12193149"/>
              <a:gd name="connsiteY162" fmla="*/ 2107143 h 2344739"/>
              <a:gd name="connsiteX163" fmla="*/ 4075575 w 12193149"/>
              <a:gd name="connsiteY163" fmla="*/ 2106844 h 2344739"/>
              <a:gd name="connsiteX164" fmla="*/ 4066658 w 12193149"/>
              <a:gd name="connsiteY164" fmla="*/ 2105400 h 2344739"/>
              <a:gd name="connsiteX165" fmla="*/ 4060102 w 12193149"/>
              <a:gd name="connsiteY165" fmla="*/ 2105618 h 2344739"/>
              <a:gd name="connsiteX166" fmla="*/ 4043512 w 12193149"/>
              <a:gd name="connsiteY166" fmla="*/ 2103997 h 2344739"/>
              <a:gd name="connsiteX167" fmla="*/ 4038145 w 12193149"/>
              <a:gd name="connsiteY167" fmla="*/ 2101563 h 2344739"/>
              <a:gd name="connsiteX168" fmla="*/ 4036511 w 12193149"/>
              <a:gd name="connsiteY168" fmla="*/ 2097896 h 2344739"/>
              <a:gd name="connsiteX169" fmla="*/ 4034926 w 12193149"/>
              <a:gd name="connsiteY169" fmla="*/ 2098131 h 2344739"/>
              <a:gd name="connsiteX170" fmla="*/ 4005686 w 12193149"/>
              <a:gd name="connsiteY170" fmla="*/ 2085563 h 2344739"/>
              <a:gd name="connsiteX171" fmla="*/ 3937994 w 12193149"/>
              <a:gd name="connsiteY171" fmla="*/ 2068106 h 2344739"/>
              <a:gd name="connsiteX172" fmla="*/ 3898423 w 12193149"/>
              <a:gd name="connsiteY172" fmla="*/ 2062451 h 2344739"/>
              <a:gd name="connsiteX173" fmla="*/ 3790908 w 12193149"/>
              <a:gd name="connsiteY173" fmla="*/ 2042213 h 2344739"/>
              <a:gd name="connsiteX174" fmla="*/ 3683661 w 12193149"/>
              <a:gd name="connsiteY174" fmla="*/ 2018290 h 2344739"/>
              <a:gd name="connsiteX175" fmla="*/ 3611183 w 12193149"/>
              <a:gd name="connsiteY175" fmla="*/ 1986019 h 2344739"/>
              <a:gd name="connsiteX176" fmla="*/ 3605003 w 12193149"/>
              <a:gd name="connsiteY176" fmla="*/ 1987381 h 2344739"/>
              <a:gd name="connsiteX177" fmla="*/ 3595884 w 12193149"/>
              <a:gd name="connsiteY177" fmla="*/ 1987545 h 2344739"/>
              <a:gd name="connsiteX178" fmla="*/ 3595649 w 12193149"/>
              <a:gd name="connsiteY178" fmla="*/ 1987276 h 2344739"/>
              <a:gd name="connsiteX179" fmla="*/ 3587126 w 12193149"/>
              <a:gd name="connsiteY179" fmla="*/ 1987966 h 2344739"/>
              <a:gd name="connsiteX180" fmla="*/ 3537283 w 12193149"/>
              <a:gd name="connsiteY180" fmla="*/ 1978267 h 2344739"/>
              <a:gd name="connsiteX181" fmla="*/ 3474371 w 12193149"/>
              <a:gd name="connsiteY181" fmla="*/ 1974606 h 2344739"/>
              <a:gd name="connsiteX182" fmla="*/ 3401876 w 12193149"/>
              <a:gd name="connsiteY182" fmla="*/ 1962558 h 2344739"/>
              <a:gd name="connsiteX183" fmla="*/ 3365036 w 12193149"/>
              <a:gd name="connsiteY183" fmla="*/ 1979510 h 2344739"/>
              <a:gd name="connsiteX184" fmla="*/ 3345174 w 12193149"/>
              <a:gd name="connsiteY184" fmla="*/ 1981192 h 2344739"/>
              <a:gd name="connsiteX185" fmla="*/ 3342846 w 12193149"/>
              <a:gd name="connsiteY185" fmla="*/ 1980217 h 2344739"/>
              <a:gd name="connsiteX186" fmla="*/ 3263504 w 12193149"/>
              <a:gd name="connsiteY186" fmla="*/ 1986094 h 2344739"/>
              <a:gd name="connsiteX187" fmla="*/ 3143704 w 12193149"/>
              <a:gd name="connsiteY187" fmla="*/ 1993869 h 2344739"/>
              <a:gd name="connsiteX188" fmla="*/ 3031439 w 12193149"/>
              <a:gd name="connsiteY188" fmla="*/ 1996512 h 2344739"/>
              <a:gd name="connsiteX189" fmla="*/ 2782717 w 12193149"/>
              <a:gd name="connsiteY189" fmla="*/ 2018333 h 2344739"/>
              <a:gd name="connsiteX190" fmla="*/ 2647675 w 12193149"/>
              <a:gd name="connsiteY190" fmla="*/ 2028869 h 2344739"/>
              <a:gd name="connsiteX191" fmla="*/ 2569176 w 12193149"/>
              <a:gd name="connsiteY191" fmla="*/ 2002628 h 2344739"/>
              <a:gd name="connsiteX192" fmla="*/ 2444403 w 12193149"/>
              <a:gd name="connsiteY192" fmla="*/ 2016529 h 2344739"/>
              <a:gd name="connsiteX193" fmla="*/ 2316260 w 12193149"/>
              <a:gd name="connsiteY193" fmla="*/ 2024996 h 2344739"/>
              <a:gd name="connsiteX194" fmla="*/ 2209726 w 12193149"/>
              <a:gd name="connsiteY194" fmla="*/ 2019763 h 2344739"/>
              <a:gd name="connsiteX195" fmla="*/ 2095813 w 12193149"/>
              <a:gd name="connsiteY195" fmla="*/ 2003052 h 2344739"/>
              <a:gd name="connsiteX196" fmla="*/ 1998504 w 12193149"/>
              <a:gd name="connsiteY196" fmla="*/ 1995032 h 2344739"/>
              <a:gd name="connsiteX197" fmla="*/ 1929320 w 12193149"/>
              <a:gd name="connsiteY197" fmla="*/ 2016977 h 2344739"/>
              <a:gd name="connsiteX198" fmla="*/ 1922798 w 12193149"/>
              <a:gd name="connsiteY198" fmla="*/ 2012146 h 2344739"/>
              <a:gd name="connsiteX199" fmla="*/ 1874228 w 12193149"/>
              <a:gd name="connsiteY199" fmla="*/ 2013741 h 2344739"/>
              <a:gd name="connsiteX200" fmla="*/ 1787803 w 12193149"/>
              <a:gd name="connsiteY200" fmla="*/ 2041363 h 2344739"/>
              <a:gd name="connsiteX201" fmla="*/ 1739352 w 12193149"/>
              <a:gd name="connsiteY201" fmla="*/ 2036312 h 2344739"/>
              <a:gd name="connsiteX202" fmla="*/ 1676219 w 12193149"/>
              <a:gd name="connsiteY202" fmla="*/ 2019963 h 2344739"/>
              <a:gd name="connsiteX203" fmla="*/ 1609817 w 12193149"/>
              <a:gd name="connsiteY203" fmla="*/ 2013066 h 2344739"/>
              <a:gd name="connsiteX204" fmla="*/ 1497258 w 12193149"/>
              <a:gd name="connsiteY204" fmla="*/ 1987476 h 2344739"/>
              <a:gd name="connsiteX205" fmla="*/ 1151127 w 12193149"/>
              <a:gd name="connsiteY205" fmla="*/ 1938041 h 2344739"/>
              <a:gd name="connsiteX206" fmla="*/ 859417 w 12193149"/>
              <a:gd name="connsiteY206" fmla="*/ 1928608 h 2344739"/>
              <a:gd name="connsiteX207" fmla="*/ 838688 w 12193149"/>
              <a:gd name="connsiteY207" fmla="*/ 1929821 h 2344739"/>
              <a:gd name="connsiteX208" fmla="*/ 817957 w 12193149"/>
              <a:gd name="connsiteY208" fmla="*/ 1927857 h 2344739"/>
              <a:gd name="connsiteX209" fmla="*/ 812654 w 12193149"/>
              <a:gd name="connsiteY209" fmla="*/ 1930751 h 2344739"/>
              <a:gd name="connsiteX210" fmla="*/ 721195 w 12193149"/>
              <a:gd name="connsiteY210" fmla="*/ 1929661 h 2344739"/>
              <a:gd name="connsiteX211" fmla="*/ 720890 w 12193149"/>
              <a:gd name="connsiteY211" fmla="*/ 1928399 h 2344739"/>
              <a:gd name="connsiteX212" fmla="*/ 710023 w 12193149"/>
              <a:gd name="connsiteY212" fmla="*/ 1922722 h 2344739"/>
              <a:gd name="connsiteX213" fmla="*/ 597940 w 12193149"/>
              <a:gd name="connsiteY213" fmla="*/ 1879864 h 2344739"/>
              <a:gd name="connsiteX214" fmla="*/ 579683 w 12193149"/>
              <a:gd name="connsiteY214" fmla="*/ 1877212 h 2344739"/>
              <a:gd name="connsiteX215" fmla="*/ 572865 w 12193149"/>
              <a:gd name="connsiteY215" fmla="*/ 1877401 h 2344739"/>
              <a:gd name="connsiteX216" fmla="*/ 446247 w 12193149"/>
              <a:gd name="connsiteY216" fmla="*/ 1839371 h 2344739"/>
              <a:gd name="connsiteX217" fmla="*/ 405163 w 12193149"/>
              <a:gd name="connsiteY217" fmla="*/ 1833548 h 2344739"/>
              <a:gd name="connsiteX218" fmla="*/ 293583 w 12193149"/>
              <a:gd name="connsiteY218" fmla="*/ 1812852 h 2344739"/>
              <a:gd name="connsiteX219" fmla="*/ 119529 w 12193149"/>
              <a:gd name="connsiteY219" fmla="*/ 1761047 h 2344739"/>
              <a:gd name="connsiteX220" fmla="*/ 16674 w 12193149"/>
              <a:gd name="connsiteY220" fmla="*/ 1758191 h 2344739"/>
              <a:gd name="connsiteX221" fmla="*/ 1150 w 12193149"/>
              <a:gd name="connsiteY221" fmla="*/ 1752722 h 2344739"/>
              <a:gd name="connsiteX222" fmla="*/ 1148 w 12193149"/>
              <a:gd name="connsiteY222" fmla="*/ 222213 h 2344739"/>
              <a:gd name="connsiteX223" fmla="*/ 1148 w 12193149"/>
              <a:gd name="connsiteY223"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14960 w 12193149"/>
              <a:gd name="connsiteY68" fmla="*/ 1919069 h 2344739"/>
              <a:gd name="connsiteX69" fmla="*/ 9054601 w 12193149"/>
              <a:gd name="connsiteY69" fmla="*/ 1910755 h 2344739"/>
              <a:gd name="connsiteX70" fmla="*/ 9006634 w 12193149"/>
              <a:gd name="connsiteY70" fmla="*/ 1914040 h 2344739"/>
              <a:gd name="connsiteX71" fmla="*/ 9006349 w 12193149"/>
              <a:gd name="connsiteY71" fmla="*/ 1913800 h 2344739"/>
              <a:gd name="connsiteX72" fmla="*/ 8997380 w 12193149"/>
              <a:gd name="connsiteY72" fmla="*/ 1915011 h 2344739"/>
              <a:gd name="connsiteX73" fmla="*/ 8991542 w 12193149"/>
              <a:gd name="connsiteY73" fmla="*/ 1917072 h 2344739"/>
              <a:gd name="connsiteX74" fmla="*/ 8975485 w 12193149"/>
              <a:gd name="connsiteY74" fmla="*/ 1920298 h 2344739"/>
              <a:gd name="connsiteX75" fmla="*/ 8969159 w 12193149"/>
              <a:gd name="connsiteY75" fmla="*/ 1919598 h 2344739"/>
              <a:gd name="connsiteX76" fmla="*/ 8964196 w 12193149"/>
              <a:gd name="connsiteY76" fmla="*/ 1917373 h 2344739"/>
              <a:gd name="connsiteX77" fmla="*/ 8930136 w 12193149"/>
              <a:gd name="connsiteY77" fmla="*/ 1914185 h 2344739"/>
              <a:gd name="connsiteX78" fmla="*/ 8753592 w 12193149"/>
              <a:gd name="connsiteY78" fmla="*/ 1933417 h 2344739"/>
              <a:gd name="connsiteX79" fmla="*/ 8708995 w 12193149"/>
              <a:gd name="connsiteY79" fmla="*/ 1935518 h 2344739"/>
              <a:gd name="connsiteX80" fmla="*/ 8597219 w 12193149"/>
              <a:gd name="connsiteY80" fmla="*/ 1944090 h 2344739"/>
              <a:gd name="connsiteX81" fmla="*/ 8526378 w 12193149"/>
              <a:gd name="connsiteY81" fmla="*/ 1929248 h 2344739"/>
              <a:gd name="connsiteX82" fmla="*/ 8512131 w 12193149"/>
              <a:gd name="connsiteY82" fmla="*/ 1935163 h 2344739"/>
              <a:gd name="connsiteX83" fmla="*/ 8507315 w 12193149"/>
              <a:gd name="connsiteY83" fmla="*/ 1938164 h 2344739"/>
              <a:gd name="connsiteX84" fmla="*/ 8499116 w 12193149"/>
              <a:gd name="connsiteY84" fmla="*/ 1940902 h 2344739"/>
              <a:gd name="connsiteX85" fmla="*/ 8498742 w 12193149"/>
              <a:gd name="connsiteY85" fmla="*/ 1940723 h 2344739"/>
              <a:gd name="connsiteX86" fmla="*/ 8491397 w 12193149"/>
              <a:gd name="connsiteY86" fmla="*/ 1943773 h 2344739"/>
              <a:gd name="connsiteX87" fmla="*/ 8368330 w 12193149"/>
              <a:gd name="connsiteY87" fmla="*/ 1957815 h 2344739"/>
              <a:gd name="connsiteX88" fmla="*/ 8354947 w 12193149"/>
              <a:gd name="connsiteY88" fmla="*/ 1958009 h 2344739"/>
              <a:gd name="connsiteX89" fmla="*/ 8321252 w 12193149"/>
              <a:gd name="connsiteY89" fmla="*/ 1974587 h 2344739"/>
              <a:gd name="connsiteX90" fmla="*/ 8315581 w 12193149"/>
              <a:gd name="connsiteY90" fmla="*/ 1974913 h 2344739"/>
              <a:gd name="connsiteX91" fmla="*/ 8296322 w 12193149"/>
              <a:gd name="connsiteY91" fmla="*/ 1988808 h 2344739"/>
              <a:gd name="connsiteX92" fmla="*/ 8285424 w 12193149"/>
              <a:gd name="connsiteY92" fmla="*/ 1994631 h 2344739"/>
              <a:gd name="connsiteX93" fmla="*/ 8284298 w 12193149"/>
              <a:gd name="connsiteY93" fmla="*/ 1999074 h 2344739"/>
              <a:gd name="connsiteX94" fmla="*/ 8267224 w 12193149"/>
              <a:gd name="connsiteY94" fmla="*/ 2006249 h 2344739"/>
              <a:gd name="connsiteX95" fmla="*/ 8264525 w 12193149"/>
              <a:gd name="connsiteY95" fmla="*/ 2006019 h 2344739"/>
              <a:gd name="connsiteX96" fmla="*/ 8253181 w 12193149"/>
              <a:gd name="connsiteY96" fmla="*/ 2015862 h 2344739"/>
              <a:gd name="connsiteX97" fmla="*/ 8246982 w 12193149"/>
              <a:gd name="connsiteY97" fmla="*/ 2028854 h 2344739"/>
              <a:gd name="connsiteX98" fmla="*/ 8091420 w 12193149"/>
              <a:gd name="connsiteY98" fmla="*/ 2075015 h 2344739"/>
              <a:gd name="connsiteX99" fmla="*/ 7906555 w 12193149"/>
              <a:gd name="connsiteY99" fmla="*/ 2116988 h 2344739"/>
              <a:gd name="connsiteX100" fmla="*/ 7719893 w 12193149"/>
              <a:gd name="connsiteY100" fmla="*/ 2142703 h 2344739"/>
              <a:gd name="connsiteX101" fmla="*/ 7615495 w 12193149"/>
              <a:gd name="connsiteY101" fmla="*/ 2139232 h 2344739"/>
              <a:gd name="connsiteX102" fmla="*/ 7528691 w 12193149"/>
              <a:gd name="connsiteY102" fmla="*/ 2145060 h 2344739"/>
              <a:gd name="connsiteX103" fmla="*/ 7520719 w 12193149"/>
              <a:gd name="connsiteY103" fmla="*/ 2147613 h 2344739"/>
              <a:gd name="connsiteX104" fmla="*/ 7508559 w 12193149"/>
              <a:gd name="connsiteY104" fmla="*/ 2148948 h 2344739"/>
              <a:gd name="connsiteX105" fmla="*/ 7508188 w 12193149"/>
              <a:gd name="connsiteY105" fmla="*/ 2148621 h 2344739"/>
              <a:gd name="connsiteX106" fmla="*/ 7496943 w 12193149"/>
              <a:gd name="connsiteY106" fmla="*/ 2150573 h 2344739"/>
              <a:gd name="connsiteX107" fmla="*/ 7406539 w 12193149"/>
              <a:gd name="connsiteY107" fmla="*/ 2142468 h 2344739"/>
              <a:gd name="connsiteX108" fmla="*/ 7219707 w 12193149"/>
              <a:gd name="connsiteY108" fmla="*/ 2156680 h 2344739"/>
              <a:gd name="connsiteX109" fmla="*/ 7202249 w 12193149"/>
              <a:gd name="connsiteY109" fmla="*/ 2161230 h 2344739"/>
              <a:gd name="connsiteX110" fmla="*/ 7198152 w 12193149"/>
              <a:gd name="connsiteY110" fmla="*/ 2166588 h 2344739"/>
              <a:gd name="connsiteX111" fmla="*/ 7171956 w 12193149"/>
              <a:gd name="connsiteY111" fmla="*/ 2171236 h 2344739"/>
              <a:gd name="connsiteX112" fmla="*/ 7098136 w 12193149"/>
              <a:gd name="connsiteY112" fmla="*/ 2183464 h 2344739"/>
              <a:gd name="connsiteX113" fmla="*/ 7019644 w 12193149"/>
              <a:gd name="connsiteY113" fmla="*/ 2183090 h 2344739"/>
              <a:gd name="connsiteX114" fmla="*/ 6905294 w 12193149"/>
              <a:gd name="connsiteY114" fmla="*/ 2212596 h 2344739"/>
              <a:gd name="connsiteX115" fmla="*/ 6709370 w 12193149"/>
              <a:gd name="connsiteY115" fmla="*/ 2240551 h 2344739"/>
              <a:gd name="connsiteX116" fmla="*/ 6550602 w 12193149"/>
              <a:gd name="connsiteY116" fmla="*/ 2269327 h 2344739"/>
              <a:gd name="connsiteX117" fmla="*/ 6318708 w 12193149"/>
              <a:gd name="connsiteY117" fmla="*/ 2316127 h 2344739"/>
              <a:gd name="connsiteX118" fmla="*/ 6169822 w 12193149"/>
              <a:gd name="connsiteY118" fmla="*/ 2318214 h 2344739"/>
              <a:gd name="connsiteX119" fmla="*/ 6074996 w 12193149"/>
              <a:gd name="connsiteY119" fmla="*/ 2338676 h 2344739"/>
              <a:gd name="connsiteX120" fmla="*/ 6069677 w 12193149"/>
              <a:gd name="connsiteY120" fmla="*/ 2337139 h 2344739"/>
              <a:gd name="connsiteX121" fmla="*/ 6049786 w 12193149"/>
              <a:gd name="connsiteY121" fmla="*/ 2337822 h 2344739"/>
              <a:gd name="connsiteX122" fmla="*/ 6042433 w 12193149"/>
              <a:gd name="connsiteY122" fmla="*/ 2329473 h 2344739"/>
              <a:gd name="connsiteX123" fmla="*/ 6011238 w 12193149"/>
              <a:gd name="connsiteY123" fmla="*/ 2324380 h 2344739"/>
              <a:gd name="connsiteX124" fmla="*/ 5958523 w 12193149"/>
              <a:gd name="connsiteY124" fmla="*/ 2328024 h 2344739"/>
              <a:gd name="connsiteX125" fmla="*/ 5760067 w 12193149"/>
              <a:gd name="connsiteY125" fmla="*/ 2343716 h 2344739"/>
              <a:gd name="connsiteX126" fmla="*/ 5628108 w 12193149"/>
              <a:gd name="connsiteY126" fmla="*/ 2344739 h 2344739"/>
              <a:gd name="connsiteX127" fmla="*/ 5472054 w 12193149"/>
              <a:gd name="connsiteY127" fmla="*/ 2330719 h 2344739"/>
              <a:gd name="connsiteX128" fmla="*/ 5433909 w 12193149"/>
              <a:gd name="connsiteY128" fmla="*/ 2319466 h 2344739"/>
              <a:gd name="connsiteX129" fmla="*/ 5382817 w 12193149"/>
              <a:gd name="connsiteY129" fmla="*/ 2301764 h 2344739"/>
              <a:gd name="connsiteX130" fmla="*/ 5262912 w 12193149"/>
              <a:gd name="connsiteY130" fmla="*/ 2281347 h 2344739"/>
              <a:gd name="connsiteX131" fmla="*/ 5224109 w 12193149"/>
              <a:gd name="connsiteY131" fmla="*/ 2270223 h 2344739"/>
              <a:gd name="connsiteX132" fmla="*/ 5175808 w 12193149"/>
              <a:gd name="connsiteY132" fmla="*/ 2267233 h 2344739"/>
              <a:gd name="connsiteX133" fmla="*/ 5157702 w 12193149"/>
              <a:gd name="connsiteY133" fmla="*/ 2260010 h 2344739"/>
              <a:gd name="connsiteX134" fmla="*/ 5143747 w 12193149"/>
              <a:gd name="connsiteY134" fmla="*/ 2256610 h 2344739"/>
              <a:gd name="connsiteX135" fmla="*/ 5140744 w 12193149"/>
              <a:gd name="connsiteY135" fmla="*/ 2254509 h 2344739"/>
              <a:gd name="connsiteX136" fmla="*/ 5122807 w 12193149"/>
              <a:gd name="connsiteY136" fmla="*/ 2243656 h 2344739"/>
              <a:gd name="connsiteX137" fmla="*/ 5066938 w 12193149"/>
              <a:gd name="connsiteY137" fmla="*/ 2250227 h 2344739"/>
              <a:gd name="connsiteX138" fmla="*/ 5012662 w 12193149"/>
              <a:gd name="connsiteY138" fmla="*/ 2233846 h 2344739"/>
              <a:gd name="connsiteX139" fmla="*/ 4841589 w 12193149"/>
              <a:gd name="connsiteY139" fmla="*/ 2209829 h 2344739"/>
              <a:gd name="connsiteX140" fmla="*/ 4763595 w 12193149"/>
              <a:gd name="connsiteY140" fmla="*/ 2182061 h 2344739"/>
              <a:gd name="connsiteX141" fmla="*/ 4724334 w 12193149"/>
              <a:gd name="connsiteY141" fmla="*/ 2173047 h 2344739"/>
              <a:gd name="connsiteX142" fmla="*/ 4722324 w 12193149"/>
              <a:gd name="connsiteY142" fmla="*/ 2172298 h 2344739"/>
              <a:gd name="connsiteX143" fmla="*/ 4723259 w 12193149"/>
              <a:gd name="connsiteY143" fmla="*/ 2172087 h 2344739"/>
              <a:gd name="connsiteX144" fmla="*/ 4718350 w 12193149"/>
              <a:gd name="connsiteY144" fmla="*/ 2170817 h 2344739"/>
              <a:gd name="connsiteX145" fmla="*/ 4722324 w 12193149"/>
              <a:gd name="connsiteY145" fmla="*/ 2172298 h 2344739"/>
              <a:gd name="connsiteX146" fmla="*/ 4716674 w 12193149"/>
              <a:gd name="connsiteY146" fmla="*/ 2173573 h 2344739"/>
              <a:gd name="connsiteX147" fmla="*/ 4516962 w 12193149"/>
              <a:gd name="connsiteY147" fmla="*/ 2163671 h 2344739"/>
              <a:gd name="connsiteX148" fmla="*/ 4429691 w 12193149"/>
              <a:gd name="connsiteY148" fmla="*/ 2153020 h 2344739"/>
              <a:gd name="connsiteX149" fmla="*/ 4364023 w 12193149"/>
              <a:gd name="connsiteY149" fmla="*/ 2151674 h 2344739"/>
              <a:gd name="connsiteX150" fmla="*/ 4318114 w 12193149"/>
              <a:gd name="connsiteY150" fmla="*/ 2158289 h 2344739"/>
              <a:gd name="connsiteX151" fmla="*/ 4316258 w 12193149"/>
              <a:gd name="connsiteY151" fmla="*/ 2156948 h 2344739"/>
              <a:gd name="connsiteX152" fmla="*/ 4296292 w 12193149"/>
              <a:gd name="connsiteY152" fmla="*/ 2155069 h 2344739"/>
              <a:gd name="connsiteX153" fmla="*/ 4291212 w 12193149"/>
              <a:gd name="connsiteY153" fmla="*/ 2157986 h 2344739"/>
              <a:gd name="connsiteX154" fmla="*/ 4277290 w 12193149"/>
              <a:gd name="connsiteY154" fmla="*/ 2157740 h 2344739"/>
              <a:gd name="connsiteX155" fmla="*/ 4249265 w 12193149"/>
              <a:gd name="connsiteY155" fmla="*/ 2160064 h 2344739"/>
              <a:gd name="connsiteX156" fmla="*/ 4203199 w 12193149"/>
              <a:gd name="connsiteY156" fmla="*/ 2157269 h 2344739"/>
              <a:gd name="connsiteX157" fmla="*/ 4202893 w 12193149"/>
              <a:gd name="connsiteY157" fmla="*/ 2156010 h 2344739"/>
              <a:gd name="connsiteX158" fmla="*/ 4192396 w 12193149"/>
              <a:gd name="connsiteY158" fmla="*/ 2150376 h 2344739"/>
              <a:gd name="connsiteX159" fmla="*/ 4143893 w 12193149"/>
              <a:gd name="connsiteY159" fmla="*/ 2134511 h 2344739"/>
              <a:gd name="connsiteX160" fmla="*/ 4084245 w 12193149"/>
              <a:gd name="connsiteY160" fmla="*/ 2107978 h 2344739"/>
              <a:gd name="connsiteX161" fmla="*/ 4075694 w 12193149"/>
              <a:gd name="connsiteY161" fmla="*/ 2107143 h 2344739"/>
              <a:gd name="connsiteX162" fmla="*/ 4075575 w 12193149"/>
              <a:gd name="connsiteY162" fmla="*/ 2106844 h 2344739"/>
              <a:gd name="connsiteX163" fmla="*/ 4066658 w 12193149"/>
              <a:gd name="connsiteY163" fmla="*/ 2105400 h 2344739"/>
              <a:gd name="connsiteX164" fmla="*/ 4060102 w 12193149"/>
              <a:gd name="connsiteY164" fmla="*/ 2105618 h 2344739"/>
              <a:gd name="connsiteX165" fmla="*/ 4043512 w 12193149"/>
              <a:gd name="connsiteY165" fmla="*/ 2103997 h 2344739"/>
              <a:gd name="connsiteX166" fmla="*/ 4038145 w 12193149"/>
              <a:gd name="connsiteY166" fmla="*/ 2101563 h 2344739"/>
              <a:gd name="connsiteX167" fmla="*/ 4036511 w 12193149"/>
              <a:gd name="connsiteY167" fmla="*/ 2097896 h 2344739"/>
              <a:gd name="connsiteX168" fmla="*/ 4034926 w 12193149"/>
              <a:gd name="connsiteY168" fmla="*/ 2098131 h 2344739"/>
              <a:gd name="connsiteX169" fmla="*/ 4005686 w 12193149"/>
              <a:gd name="connsiteY169" fmla="*/ 2085563 h 2344739"/>
              <a:gd name="connsiteX170" fmla="*/ 3937994 w 12193149"/>
              <a:gd name="connsiteY170" fmla="*/ 2068106 h 2344739"/>
              <a:gd name="connsiteX171" fmla="*/ 3898423 w 12193149"/>
              <a:gd name="connsiteY171" fmla="*/ 2062451 h 2344739"/>
              <a:gd name="connsiteX172" fmla="*/ 3790908 w 12193149"/>
              <a:gd name="connsiteY172" fmla="*/ 2042213 h 2344739"/>
              <a:gd name="connsiteX173" fmla="*/ 3683661 w 12193149"/>
              <a:gd name="connsiteY173" fmla="*/ 2018290 h 2344739"/>
              <a:gd name="connsiteX174" fmla="*/ 3611183 w 12193149"/>
              <a:gd name="connsiteY174" fmla="*/ 1986019 h 2344739"/>
              <a:gd name="connsiteX175" fmla="*/ 3605003 w 12193149"/>
              <a:gd name="connsiteY175" fmla="*/ 1987381 h 2344739"/>
              <a:gd name="connsiteX176" fmla="*/ 3595884 w 12193149"/>
              <a:gd name="connsiteY176" fmla="*/ 1987545 h 2344739"/>
              <a:gd name="connsiteX177" fmla="*/ 3595649 w 12193149"/>
              <a:gd name="connsiteY177" fmla="*/ 1987276 h 2344739"/>
              <a:gd name="connsiteX178" fmla="*/ 3587126 w 12193149"/>
              <a:gd name="connsiteY178" fmla="*/ 1987966 h 2344739"/>
              <a:gd name="connsiteX179" fmla="*/ 3537283 w 12193149"/>
              <a:gd name="connsiteY179" fmla="*/ 1978267 h 2344739"/>
              <a:gd name="connsiteX180" fmla="*/ 3474371 w 12193149"/>
              <a:gd name="connsiteY180" fmla="*/ 1974606 h 2344739"/>
              <a:gd name="connsiteX181" fmla="*/ 3401876 w 12193149"/>
              <a:gd name="connsiteY181" fmla="*/ 1962558 h 2344739"/>
              <a:gd name="connsiteX182" fmla="*/ 3365036 w 12193149"/>
              <a:gd name="connsiteY182" fmla="*/ 1979510 h 2344739"/>
              <a:gd name="connsiteX183" fmla="*/ 3345174 w 12193149"/>
              <a:gd name="connsiteY183" fmla="*/ 1981192 h 2344739"/>
              <a:gd name="connsiteX184" fmla="*/ 3342846 w 12193149"/>
              <a:gd name="connsiteY184" fmla="*/ 1980217 h 2344739"/>
              <a:gd name="connsiteX185" fmla="*/ 3263504 w 12193149"/>
              <a:gd name="connsiteY185" fmla="*/ 1986094 h 2344739"/>
              <a:gd name="connsiteX186" fmla="*/ 3143704 w 12193149"/>
              <a:gd name="connsiteY186" fmla="*/ 1993869 h 2344739"/>
              <a:gd name="connsiteX187" fmla="*/ 3031439 w 12193149"/>
              <a:gd name="connsiteY187" fmla="*/ 1996512 h 2344739"/>
              <a:gd name="connsiteX188" fmla="*/ 2782717 w 12193149"/>
              <a:gd name="connsiteY188" fmla="*/ 2018333 h 2344739"/>
              <a:gd name="connsiteX189" fmla="*/ 2647675 w 12193149"/>
              <a:gd name="connsiteY189" fmla="*/ 2028869 h 2344739"/>
              <a:gd name="connsiteX190" fmla="*/ 2569176 w 12193149"/>
              <a:gd name="connsiteY190" fmla="*/ 2002628 h 2344739"/>
              <a:gd name="connsiteX191" fmla="*/ 2444403 w 12193149"/>
              <a:gd name="connsiteY191" fmla="*/ 2016529 h 2344739"/>
              <a:gd name="connsiteX192" fmla="*/ 2316260 w 12193149"/>
              <a:gd name="connsiteY192" fmla="*/ 2024996 h 2344739"/>
              <a:gd name="connsiteX193" fmla="*/ 2209726 w 12193149"/>
              <a:gd name="connsiteY193" fmla="*/ 2019763 h 2344739"/>
              <a:gd name="connsiteX194" fmla="*/ 2095813 w 12193149"/>
              <a:gd name="connsiteY194" fmla="*/ 2003052 h 2344739"/>
              <a:gd name="connsiteX195" fmla="*/ 1998504 w 12193149"/>
              <a:gd name="connsiteY195" fmla="*/ 1995032 h 2344739"/>
              <a:gd name="connsiteX196" fmla="*/ 1929320 w 12193149"/>
              <a:gd name="connsiteY196" fmla="*/ 2016977 h 2344739"/>
              <a:gd name="connsiteX197" fmla="*/ 1922798 w 12193149"/>
              <a:gd name="connsiteY197" fmla="*/ 2012146 h 2344739"/>
              <a:gd name="connsiteX198" fmla="*/ 1874228 w 12193149"/>
              <a:gd name="connsiteY198" fmla="*/ 2013741 h 2344739"/>
              <a:gd name="connsiteX199" fmla="*/ 1787803 w 12193149"/>
              <a:gd name="connsiteY199" fmla="*/ 2041363 h 2344739"/>
              <a:gd name="connsiteX200" fmla="*/ 1739352 w 12193149"/>
              <a:gd name="connsiteY200" fmla="*/ 2036312 h 2344739"/>
              <a:gd name="connsiteX201" fmla="*/ 1676219 w 12193149"/>
              <a:gd name="connsiteY201" fmla="*/ 2019963 h 2344739"/>
              <a:gd name="connsiteX202" fmla="*/ 1609817 w 12193149"/>
              <a:gd name="connsiteY202" fmla="*/ 2013066 h 2344739"/>
              <a:gd name="connsiteX203" fmla="*/ 1497258 w 12193149"/>
              <a:gd name="connsiteY203" fmla="*/ 1987476 h 2344739"/>
              <a:gd name="connsiteX204" fmla="*/ 1151127 w 12193149"/>
              <a:gd name="connsiteY204" fmla="*/ 1938041 h 2344739"/>
              <a:gd name="connsiteX205" fmla="*/ 859417 w 12193149"/>
              <a:gd name="connsiteY205" fmla="*/ 1928608 h 2344739"/>
              <a:gd name="connsiteX206" fmla="*/ 838688 w 12193149"/>
              <a:gd name="connsiteY206" fmla="*/ 1929821 h 2344739"/>
              <a:gd name="connsiteX207" fmla="*/ 817957 w 12193149"/>
              <a:gd name="connsiteY207" fmla="*/ 1927857 h 2344739"/>
              <a:gd name="connsiteX208" fmla="*/ 812654 w 12193149"/>
              <a:gd name="connsiteY208" fmla="*/ 1930751 h 2344739"/>
              <a:gd name="connsiteX209" fmla="*/ 721195 w 12193149"/>
              <a:gd name="connsiteY209" fmla="*/ 1929661 h 2344739"/>
              <a:gd name="connsiteX210" fmla="*/ 720890 w 12193149"/>
              <a:gd name="connsiteY210" fmla="*/ 1928399 h 2344739"/>
              <a:gd name="connsiteX211" fmla="*/ 710023 w 12193149"/>
              <a:gd name="connsiteY211" fmla="*/ 1922722 h 2344739"/>
              <a:gd name="connsiteX212" fmla="*/ 597940 w 12193149"/>
              <a:gd name="connsiteY212" fmla="*/ 1879864 h 2344739"/>
              <a:gd name="connsiteX213" fmla="*/ 579683 w 12193149"/>
              <a:gd name="connsiteY213" fmla="*/ 1877212 h 2344739"/>
              <a:gd name="connsiteX214" fmla="*/ 572865 w 12193149"/>
              <a:gd name="connsiteY214" fmla="*/ 1877401 h 2344739"/>
              <a:gd name="connsiteX215" fmla="*/ 446247 w 12193149"/>
              <a:gd name="connsiteY215" fmla="*/ 1839371 h 2344739"/>
              <a:gd name="connsiteX216" fmla="*/ 405163 w 12193149"/>
              <a:gd name="connsiteY216" fmla="*/ 1833548 h 2344739"/>
              <a:gd name="connsiteX217" fmla="*/ 293583 w 12193149"/>
              <a:gd name="connsiteY217" fmla="*/ 1812852 h 2344739"/>
              <a:gd name="connsiteX218" fmla="*/ 119529 w 12193149"/>
              <a:gd name="connsiteY218" fmla="*/ 1761047 h 2344739"/>
              <a:gd name="connsiteX219" fmla="*/ 16674 w 12193149"/>
              <a:gd name="connsiteY219" fmla="*/ 1758191 h 2344739"/>
              <a:gd name="connsiteX220" fmla="*/ 1150 w 12193149"/>
              <a:gd name="connsiteY220" fmla="*/ 1752722 h 2344739"/>
              <a:gd name="connsiteX221" fmla="*/ 1148 w 12193149"/>
              <a:gd name="connsiteY221" fmla="*/ 222213 h 2344739"/>
              <a:gd name="connsiteX222" fmla="*/ 1148 w 12193149"/>
              <a:gd name="connsiteY222"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56690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38590 w 12193149"/>
              <a:gd name="connsiteY65" fmla="*/ 1869293 h 2344739"/>
              <a:gd name="connsiteX66" fmla="*/ 9232518 w 12193149"/>
              <a:gd name="connsiteY66" fmla="*/ 1893149 h 2344739"/>
              <a:gd name="connsiteX67" fmla="*/ 9156690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585655 w 12193149"/>
              <a:gd name="connsiteY63" fmla="*/ 1795542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406539 w 12193149"/>
              <a:gd name="connsiteY105" fmla="*/ 2142468 h 2344739"/>
              <a:gd name="connsiteX106" fmla="*/ 7219707 w 12193149"/>
              <a:gd name="connsiteY106" fmla="*/ 2156680 h 2344739"/>
              <a:gd name="connsiteX107" fmla="*/ 7202249 w 12193149"/>
              <a:gd name="connsiteY107" fmla="*/ 2161230 h 2344739"/>
              <a:gd name="connsiteX108" fmla="*/ 7198152 w 12193149"/>
              <a:gd name="connsiteY108" fmla="*/ 2166588 h 2344739"/>
              <a:gd name="connsiteX109" fmla="*/ 7171956 w 12193149"/>
              <a:gd name="connsiteY109" fmla="*/ 2171236 h 2344739"/>
              <a:gd name="connsiteX110" fmla="*/ 7098136 w 12193149"/>
              <a:gd name="connsiteY110" fmla="*/ 2183464 h 2344739"/>
              <a:gd name="connsiteX111" fmla="*/ 7019644 w 12193149"/>
              <a:gd name="connsiteY111" fmla="*/ 2183090 h 2344739"/>
              <a:gd name="connsiteX112" fmla="*/ 6905294 w 12193149"/>
              <a:gd name="connsiteY112" fmla="*/ 2212596 h 2344739"/>
              <a:gd name="connsiteX113" fmla="*/ 6709370 w 12193149"/>
              <a:gd name="connsiteY113" fmla="*/ 2240551 h 2344739"/>
              <a:gd name="connsiteX114" fmla="*/ 6550602 w 12193149"/>
              <a:gd name="connsiteY114" fmla="*/ 2269327 h 2344739"/>
              <a:gd name="connsiteX115" fmla="*/ 6318708 w 12193149"/>
              <a:gd name="connsiteY115" fmla="*/ 2316127 h 2344739"/>
              <a:gd name="connsiteX116" fmla="*/ 6169822 w 12193149"/>
              <a:gd name="connsiteY116" fmla="*/ 2318214 h 2344739"/>
              <a:gd name="connsiteX117" fmla="*/ 6074996 w 12193149"/>
              <a:gd name="connsiteY117" fmla="*/ 2338676 h 2344739"/>
              <a:gd name="connsiteX118" fmla="*/ 6069677 w 12193149"/>
              <a:gd name="connsiteY118" fmla="*/ 2337139 h 2344739"/>
              <a:gd name="connsiteX119" fmla="*/ 6049786 w 12193149"/>
              <a:gd name="connsiteY119" fmla="*/ 2337822 h 2344739"/>
              <a:gd name="connsiteX120" fmla="*/ 6042433 w 12193149"/>
              <a:gd name="connsiteY120" fmla="*/ 2329473 h 2344739"/>
              <a:gd name="connsiteX121" fmla="*/ 6011238 w 12193149"/>
              <a:gd name="connsiteY121" fmla="*/ 2324380 h 2344739"/>
              <a:gd name="connsiteX122" fmla="*/ 5958523 w 12193149"/>
              <a:gd name="connsiteY122" fmla="*/ 2328024 h 2344739"/>
              <a:gd name="connsiteX123" fmla="*/ 5760067 w 12193149"/>
              <a:gd name="connsiteY123" fmla="*/ 2343716 h 2344739"/>
              <a:gd name="connsiteX124" fmla="*/ 5628108 w 12193149"/>
              <a:gd name="connsiteY124" fmla="*/ 2344739 h 2344739"/>
              <a:gd name="connsiteX125" fmla="*/ 5472054 w 12193149"/>
              <a:gd name="connsiteY125" fmla="*/ 2330719 h 2344739"/>
              <a:gd name="connsiteX126" fmla="*/ 5433909 w 12193149"/>
              <a:gd name="connsiteY126" fmla="*/ 2319466 h 2344739"/>
              <a:gd name="connsiteX127" fmla="*/ 5382817 w 12193149"/>
              <a:gd name="connsiteY127" fmla="*/ 2301764 h 2344739"/>
              <a:gd name="connsiteX128" fmla="*/ 5262912 w 12193149"/>
              <a:gd name="connsiteY128" fmla="*/ 2281347 h 2344739"/>
              <a:gd name="connsiteX129" fmla="*/ 5224109 w 12193149"/>
              <a:gd name="connsiteY129" fmla="*/ 2270223 h 2344739"/>
              <a:gd name="connsiteX130" fmla="*/ 5175808 w 12193149"/>
              <a:gd name="connsiteY130" fmla="*/ 2267233 h 2344739"/>
              <a:gd name="connsiteX131" fmla="*/ 5157702 w 12193149"/>
              <a:gd name="connsiteY131" fmla="*/ 2260010 h 2344739"/>
              <a:gd name="connsiteX132" fmla="*/ 5143747 w 12193149"/>
              <a:gd name="connsiteY132" fmla="*/ 2256610 h 2344739"/>
              <a:gd name="connsiteX133" fmla="*/ 5140744 w 12193149"/>
              <a:gd name="connsiteY133" fmla="*/ 2254509 h 2344739"/>
              <a:gd name="connsiteX134" fmla="*/ 5122807 w 12193149"/>
              <a:gd name="connsiteY134" fmla="*/ 2243656 h 2344739"/>
              <a:gd name="connsiteX135" fmla="*/ 5066938 w 12193149"/>
              <a:gd name="connsiteY135" fmla="*/ 2250227 h 2344739"/>
              <a:gd name="connsiteX136" fmla="*/ 5012662 w 12193149"/>
              <a:gd name="connsiteY136" fmla="*/ 2233846 h 2344739"/>
              <a:gd name="connsiteX137" fmla="*/ 4841589 w 12193149"/>
              <a:gd name="connsiteY137" fmla="*/ 2209829 h 2344739"/>
              <a:gd name="connsiteX138" fmla="*/ 4763595 w 12193149"/>
              <a:gd name="connsiteY138" fmla="*/ 2182061 h 2344739"/>
              <a:gd name="connsiteX139" fmla="*/ 4724334 w 12193149"/>
              <a:gd name="connsiteY139" fmla="*/ 2173047 h 2344739"/>
              <a:gd name="connsiteX140" fmla="*/ 4722324 w 12193149"/>
              <a:gd name="connsiteY140" fmla="*/ 2172298 h 2344739"/>
              <a:gd name="connsiteX141" fmla="*/ 4723259 w 12193149"/>
              <a:gd name="connsiteY141" fmla="*/ 2172087 h 2344739"/>
              <a:gd name="connsiteX142" fmla="*/ 4718350 w 12193149"/>
              <a:gd name="connsiteY142" fmla="*/ 2170817 h 2344739"/>
              <a:gd name="connsiteX143" fmla="*/ 4722324 w 12193149"/>
              <a:gd name="connsiteY143" fmla="*/ 2172298 h 2344739"/>
              <a:gd name="connsiteX144" fmla="*/ 4716674 w 12193149"/>
              <a:gd name="connsiteY144" fmla="*/ 2173573 h 2344739"/>
              <a:gd name="connsiteX145" fmla="*/ 4516962 w 12193149"/>
              <a:gd name="connsiteY145" fmla="*/ 2163671 h 2344739"/>
              <a:gd name="connsiteX146" fmla="*/ 4429691 w 12193149"/>
              <a:gd name="connsiteY146" fmla="*/ 2153020 h 2344739"/>
              <a:gd name="connsiteX147" fmla="*/ 4364023 w 12193149"/>
              <a:gd name="connsiteY147" fmla="*/ 2151674 h 2344739"/>
              <a:gd name="connsiteX148" fmla="*/ 4318114 w 12193149"/>
              <a:gd name="connsiteY148" fmla="*/ 2158289 h 2344739"/>
              <a:gd name="connsiteX149" fmla="*/ 4316258 w 12193149"/>
              <a:gd name="connsiteY149" fmla="*/ 2156948 h 2344739"/>
              <a:gd name="connsiteX150" fmla="*/ 4296292 w 12193149"/>
              <a:gd name="connsiteY150" fmla="*/ 2155069 h 2344739"/>
              <a:gd name="connsiteX151" fmla="*/ 4291212 w 12193149"/>
              <a:gd name="connsiteY151" fmla="*/ 2157986 h 2344739"/>
              <a:gd name="connsiteX152" fmla="*/ 4277290 w 12193149"/>
              <a:gd name="connsiteY152" fmla="*/ 2157740 h 2344739"/>
              <a:gd name="connsiteX153" fmla="*/ 4249265 w 12193149"/>
              <a:gd name="connsiteY153" fmla="*/ 2160064 h 2344739"/>
              <a:gd name="connsiteX154" fmla="*/ 4203199 w 12193149"/>
              <a:gd name="connsiteY154" fmla="*/ 2157269 h 2344739"/>
              <a:gd name="connsiteX155" fmla="*/ 4202893 w 12193149"/>
              <a:gd name="connsiteY155" fmla="*/ 2156010 h 2344739"/>
              <a:gd name="connsiteX156" fmla="*/ 4192396 w 12193149"/>
              <a:gd name="connsiteY156" fmla="*/ 2150376 h 2344739"/>
              <a:gd name="connsiteX157" fmla="*/ 4143893 w 12193149"/>
              <a:gd name="connsiteY157" fmla="*/ 2134511 h 2344739"/>
              <a:gd name="connsiteX158" fmla="*/ 4084245 w 12193149"/>
              <a:gd name="connsiteY158" fmla="*/ 2107978 h 2344739"/>
              <a:gd name="connsiteX159" fmla="*/ 4075694 w 12193149"/>
              <a:gd name="connsiteY159" fmla="*/ 2107143 h 2344739"/>
              <a:gd name="connsiteX160" fmla="*/ 4075575 w 12193149"/>
              <a:gd name="connsiteY160" fmla="*/ 2106844 h 2344739"/>
              <a:gd name="connsiteX161" fmla="*/ 4066658 w 12193149"/>
              <a:gd name="connsiteY161" fmla="*/ 2105400 h 2344739"/>
              <a:gd name="connsiteX162" fmla="*/ 4060102 w 12193149"/>
              <a:gd name="connsiteY162" fmla="*/ 2105618 h 2344739"/>
              <a:gd name="connsiteX163" fmla="*/ 4043512 w 12193149"/>
              <a:gd name="connsiteY163" fmla="*/ 2103997 h 2344739"/>
              <a:gd name="connsiteX164" fmla="*/ 4038145 w 12193149"/>
              <a:gd name="connsiteY164" fmla="*/ 2101563 h 2344739"/>
              <a:gd name="connsiteX165" fmla="*/ 4036511 w 12193149"/>
              <a:gd name="connsiteY165" fmla="*/ 2097896 h 2344739"/>
              <a:gd name="connsiteX166" fmla="*/ 4034926 w 12193149"/>
              <a:gd name="connsiteY166" fmla="*/ 2098131 h 2344739"/>
              <a:gd name="connsiteX167" fmla="*/ 4005686 w 12193149"/>
              <a:gd name="connsiteY167" fmla="*/ 2085563 h 2344739"/>
              <a:gd name="connsiteX168" fmla="*/ 3937994 w 12193149"/>
              <a:gd name="connsiteY168" fmla="*/ 2068106 h 2344739"/>
              <a:gd name="connsiteX169" fmla="*/ 3898423 w 12193149"/>
              <a:gd name="connsiteY169" fmla="*/ 2062451 h 2344739"/>
              <a:gd name="connsiteX170" fmla="*/ 3790908 w 12193149"/>
              <a:gd name="connsiteY170" fmla="*/ 2042213 h 2344739"/>
              <a:gd name="connsiteX171" fmla="*/ 3683661 w 12193149"/>
              <a:gd name="connsiteY171" fmla="*/ 2018290 h 2344739"/>
              <a:gd name="connsiteX172" fmla="*/ 3611183 w 12193149"/>
              <a:gd name="connsiteY172" fmla="*/ 1986019 h 2344739"/>
              <a:gd name="connsiteX173" fmla="*/ 3605003 w 12193149"/>
              <a:gd name="connsiteY173" fmla="*/ 1987381 h 2344739"/>
              <a:gd name="connsiteX174" fmla="*/ 3595884 w 12193149"/>
              <a:gd name="connsiteY174" fmla="*/ 1987545 h 2344739"/>
              <a:gd name="connsiteX175" fmla="*/ 3595649 w 12193149"/>
              <a:gd name="connsiteY175" fmla="*/ 1987276 h 2344739"/>
              <a:gd name="connsiteX176" fmla="*/ 3587126 w 12193149"/>
              <a:gd name="connsiteY176" fmla="*/ 1987966 h 2344739"/>
              <a:gd name="connsiteX177" fmla="*/ 3537283 w 12193149"/>
              <a:gd name="connsiteY177" fmla="*/ 1978267 h 2344739"/>
              <a:gd name="connsiteX178" fmla="*/ 3474371 w 12193149"/>
              <a:gd name="connsiteY178" fmla="*/ 1974606 h 2344739"/>
              <a:gd name="connsiteX179" fmla="*/ 3401876 w 12193149"/>
              <a:gd name="connsiteY179" fmla="*/ 1962558 h 2344739"/>
              <a:gd name="connsiteX180" fmla="*/ 3365036 w 12193149"/>
              <a:gd name="connsiteY180" fmla="*/ 1979510 h 2344739"/>
              <a:gd name="connsiteX181" fmla="*/ 3345174 w 12193149"/>
              <a:gd name="connsiteY181" fmla="*/ 1981192 h 2344739"/>
              <a:gd name="connsiteX182" fmla="*/ 3342846 w 12193149"/>
              <a:gd name="connsiteY182" fmla="*/ 1980217 h 2344739"/>
              <a:gd name="connsiteX183" fmla="*/ 3263504 w 12193149"/>
              <a:gd name="connsiteY183" fmla="*/ 1986094 h 2344739"/>
              <a:gd name="connsiteX184" fmla="*/ 3143704 w 12193149"/>
              <a:gd name="connsiteY184" fmla="*/ 1993869 h 2344739"/>
              <a:gd name="connsiteX185" fmla="*/ 3031439 w 12193149"/>
              <a:gd name="connsiteY185" fmla="*/ 1996512 h 2344739"/>
              <a:gd name="connsiteX186" fmla="*/ 2782717 w 12193149"/>
              <a:gd name="connsiteY186" fmla="*/ 2018333 h 2344739"/>
              <a:gd name="connsiteX187" fmla="*/ 2647675 w 12193149"/>
              <a:gd name="connsiteY187" fmla="*/ 2028869 h 2344739"/>
              <a:gd name="connsiteX188" fmla="*/ 2569176 w 12193149"/>
              <a:gd name="connsiteY188" fmla="*/ 2002628 h 2344739"/>
              <a:gd name="connsiteX189" fmla="*/ 2444403 w 12193149"/>
              <a:gd name="connsiteY189" fmla="*/ 2016529 h 2344739"/>
              <a:gd name="connsiteX190" fmla="*/ 2316260 w 12193149"/>
              <a:gd name="connsiteY190" fmla="*/ 2024996 h 2344739"/>
              <a:gd name="connsiteX191" fmla="*/ 2209726 w 12193149"/>
              <a:gd name="connsiteY191" fmla="*/ 2019763 h 2344739"/>
              <a:gd name="connsiteX192" fmla="*/ 2095813 w 12193149"/>
              <a:gd name="connsiteY192" fmla="*/ 2003052 h 2344739"/>
              <a:gd name="connsiteX193" fmla="*/ 1998504 w 12193149"/>
              <a:gd name="connsiteY193" fmla="*/ 1995032 h 2344739"/>
              <a:gd name="connsiteX194" fmla="*/ 1929320 w 12193149"/>
              <a:gd name="connsiteY194" fmla="*/ 2016977 h 2344739"/>
              <a:gd name="connsiteX195" fmla="*/ 1922798 w 12193149"/>
              <a:gd name="connsiteY195" fmla="*/ 2012146 h 2344739"/>
              <a:gd name="connsiteX196" fmla="*/ 1874228 w 12193149"/>
              <a:gd name="connsiteY196" fmla="*/ 2013741 h 2344739"/>
              <a:gd name="connsiteX197" fmla="*/ 1787803 w 12193149"/>
              <a:gd name="connsiteY197" fmla="*/ 2041363 h 2344739"/>
              <a:gd name="connsiteX198" fmla="*/ 1739352 w 12193149"/>
              <a:gd name="connsiteY198" fmla="*/ 2036312 h 2344739"/>
              <a:gd name="connsiteX199" fmla="*/ 1676219 w 12193149"/>
              <a:gd name="connsiteY199" fmla="*/ 2019963 h 2344739"/>
              <a:gd name="connsiteX200" fmla="*/ 1609817 w 12193149"/>
              <a:gd name="connsiteY200" fmla="*/ 2013066 h 2344739"/>
              <a:gd name="connsiteX201" fmla="*/ 1497258 w 12193149"/>
              <a:gd name="connsiteY201" fmla="*/ 1987476 h 2344739"/>
              <a:gd name="connsiteX202" fmla="*/ 1151127 w 12193149"/>
              <a:gd name="connsiteY202" fmla="*/ 1938041 h 2344739"/>
              <a:gd name="connsiteX203" fmla="*/ 859417 w 12193149"/>
              <a:gd name="connsiteY203" fmla="*/ 1928608 h 2344739"/>
              <a:gd name="connsiteX204" fmla="*/ 838688 w 12193149"/>
              <a:gd name="connsiteY204" fmla="*/ 1929821 h 2344739"/>
              <a:gd name="connsiteX205" fmla="*/ 817957 w 12193149"/>
              <a:gd name="connsiteY205" fmla="*/ 1927857 h 2344739"/>
              <a:gd name="connsiteX206" fmla="*/ 812654 w 12193149"/>
              <a:gd name="connsiteY206" fmla="*/ 1930751 h 2344739"/>
              <a:gd name="connsiteX207" fmla="*/ 721195 w 12193149"/>
              <a:gd name="connsiteY207" fmla="*/ 1929661 h 2344739"/>
              <a:gd name="connsiteX208" fmla="*/ 720890 w 12193149"/>
              <a:gd name="connsiteY208" fmla="*/ 1928399 h 2344739"/>
              <a:gd name="connsiteX209" fmla="*/ 710023 w 12193149"/>
              <a:gd name="connsiteY209" fmla="*/ 1922722 h 2344739"/>
              <a:gd name="connsiteX210" fmla="*/ 597940 w 12193149"/>
              <a:gd name="connsiteY210" fmla="*/ 1879864 h 2344739"/>
              <a:gd name="connsiteX211" fmla="*/ 579683 w 12193149"/>
              <a:gd name="connsiteY211" fmla="*/ 1877212 h 2344739"/>
              <a:gd name="connsiteX212" fmla="*/ 572865 w 12193149"/>
              <a:gd name="connsiteY212" fmla="*/ 1877401 h 2344739"/>
              <a:gd name="connsiteX213" fmla="*/ 446247 w 12193149"/>
              <a:gd name="connsiteY213" fmla="*/ 1839371 h 2344739"/>
              <a:gd name="connsiteX214" fmla="*/ 405163 w 12193149"/>
              <a:gd name="connsiteY214" fmla="*/ 1833548 h 2344739"/>
              <a:gd name="connsiteX215" fmla="*/ 293583 w 12193149"/>
              <a:gd name="connsiteY215" fmla="*/ 1812852 h 2344739"/>
              <a:gd name="connsiteX216" fmla="*/ 119529 w 12193149"/>
              <a:gd name="connsiteY216" fmla="*/ 1761047 h 2344739"/>
              <a:gd name="connsiteX217" fmla="*/ 16674 w 12193149"/>
              <a:gd name="connsiteY217" fmla="*/ 1758191 h 2344739"/>
              <a:gd name="connsiteX218" fmla="*/ 1150 w 12193149"/>
              <a:gd name="connsiteY218" fmla="*/ 1752722 h 2344739"/>
              <a:gd name="connsiteX219" fmla="*/ 1148 w 12193149"/>
              <a:gd name="connsiteY219" fmla="*/ 222213 h 2344739"/>
              <a:gd name="connsiteX220" fmla="*/ 1148 w 12193149"/>
              <a:gd name="connsiteY220"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613704 w 12193149"/>
              <a:gd name="connsiteY63" fmla="*/ 1812371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406539 w 12193149"/>
              <a:gd name="connsiteY105" fmla="*/ 2142468 h 2344739"/>
              <a:gd name="connsiteX106" fmla="*/ 7219707 w 12193149"/>
              <a:gd name="connsiteY106" fmla="*/ 2156680 h 2344739"/>
              <a:gd name="connsiteX107" fmla="*/ 7202249 w 12193149"/>
              <a:gd name="connsiteY107" fmla="*/ 2161230 h 2344739"/>
              <a:gd name="connsiteX108" fmla="*/ 7198152 w 12193149"/>
              <a:gd name="connsiteY108" fmla="*/ 2166588 h 2344739"/>
              <a:gd name="connsiteX109" fmla="*/ 7171956 w 12193149"/>
              <a:gd name="connsiteY109" fmla="*/ 2171236 h 2344739"/>
              <a:gd name="connsiteX110" fmla="*/ 7098136 w 12193149"/>
              <a:gd name="connsiteY110" fmla="*/ 2183464 h 2344739"/>
              <a:gd name="connsiteX111" fmla="*/ 7019644 w 12193149"/>
              <a:gd name="connsiteY111" fmla="*/ 2183090 h 2344739"/>
              <a:gd name="connsiteX112" fmla="*/ 6905294 w 12193149"/>
              <a:gd name="connsiteY112" fmla="*/ 2212596 h 2344739"/>
              <a:gd name="connsiteX113" fmla="*/ 6709370 w 12193149"/>
              <a:gd name="connsiteY113" fmla="*/ 2240551 h 2344739"/>
              <a:gd name="connsiteX114" fmla="*/ 6550602 w 12193149"/>
              <a:gd name="connsiteY114" fmla="*/ 2269327 h 2344739"/>
              <a:gd name="connsiteX115" fmla="*/ 6318708 w 12193149"/>
              <a:gd name="connsiteY115" fmla="*/ 2316127 h 2344739"/>
              <a:gd name="connsiteX116" fmla="*/ 6169822 w 12193149"/>
              <a:gd name="connsiteY116" fmla="*/ 2318214 h 2344739"/>
              <a:gd name="connsiteX117" fmla="*/ 6074996 w 12193149"/>
              <a:gd name="connsiteY117" fmla="*/ 2338676 h 2344739"/>
              <a:gd name="connsiteX118" fmla="*/ 6069677 w 12193149"/>
              <a:gd name="connsiteY118" fmla="*/ 2337139 h 2344739"/>
              <a:gd name="connsiteX119" fmla="*/ 6049786 w 12193149"/>
              <a:gd name="connsiteY119" fmla="*/ 2337822 h 2344739"/>
              <a:gd name="connsiteX120" fmla="*/ 6042433 w 12193149"/>
              <a:gd name="connsiteY120" fmla="*/ 2329473 h 2344739"/>
              <a:gd name="connsiteX121" fmla="*/ 6011238 w 12193149"/>
              <a:gd name="connsiteY121" fmla="*/ 2324380 h 2344739"/>
              <a:gd name="connsiteX122" fmla="*/ 5958523 w 12193149"/>
              <a:gd name="connsiteY122" fmla="*/ 2328024 h 2344739"/>
              <a:gd name="connsiteX123" fmla="*/ 5760067 w 12193149"/>
              <a:gd name="connsiteY123" fmla="*/ 2343716 h 2344739"/>
              <a:gd name="connsiteX124" fmla="*/ 5628108 w 12193149"/>
              <a:gd name="connsiteY124" fmla="*/ 2344739 h 2344739"/>
              <a:gd name="connsiteX125" fmla="*/ 5472054 w 12193149"/>
              <a:gd name="connsiteY125" fmla="*/ 2330719 h 2344739"/>
              <a:gd name="connsiteX126" fmla="*/ 5433909 w 12193149"/>
              <a:gd name="connsiteY126" fmla="*/ 2319466 h 2344739"/>
              <a:gd name="connsiteX127" fmla="*/ 5382817 w 12193149"/>
              <a:gd name="connsiteY127" fmla="*/ 2301764 h 2344739"/>
              <a:gd name="connsiteX128" fmla="*/ 5262912 w 12193149"/>
              <a:gd name="connsiteY128" fmla="*/ 2281347 h 2344739"/>
              <a:gd name="connsiteX129" fmla="*/ 5224109 w 12193149"/>
              <a:gd name="connsiteY129" fmla="*/ 2270223 h 2344739"/>
              <a:gd name="connsiteX130" fmla="*/ 5175808 w 12193149"/>
              <a:gd name="connsiteY130" fmla="*/ 2267233 h 2344739"/>
              <a:gd name="connsiteX131" fmla="*/ 5157702 w 12193149"/>
              <a:gd name="connsiteY131" fmla="*/ 2260010 h 2344739"/>
              <a:gd name="connsiteX132" fmla="*/ 5143747 w 12193149"/>
              <a:gd name="connsiteY132" fmla="*/ 2256610 h 2344739"/>
              <a:gd name="connsiteX133" fmla="*/ 5140744 w 12193149"/>
              <a:gd name="connsiteY133" fmla="*/ 2254509 h 2344739"/>
              <a:gd name="connsiteX134" fmla="*/ 5122807 w 12193149"/>
              <a:gd name="connsiteY134" fmla="*/ 2243656 h 2344739"/>
              <a:gd name="connsiteX135" fmla="*/ 5066938 w 12193149"/>
              <a:gd name="connsiteY135" fmla="*/ 2250227 h 2344739"/>
              <a:gd name="connsiteX136" fmla="*/ 5012662 w 12193149"/>
              <a:gd name="connsiteY136" fmla="*/ 2233846 h 2344739"/>
              <a:gd name="connsiteX137" fmla="*/ 4841589 w 12193149"/>
              <a:gd name="connsiteY137" fmla="*/ 2209829 h 2344739"/>
              <a:gd name="connsiteX138" fmla="*/ 4763595 w 12193149"/>
              <a:gd name="connsiteY138" fmla="*/ 2182061 h 2344739"/>
              <a:gd name="connsiteX139" fmla="*/ 4724334 w 12193149"/>
              <a:gd name="connsiteY139" fmla="*/ 2173047 h 2344739"/>
              <a:gd name="connsiteX140" fmla="*/ 4722324 w 12193149"/>
              <a:gd name="connsiteY140" fmla="*/ 2172298 h 2344739"/>
              <a:gd name="connsiteX141" fmla="*/ 4723259 w 12193149"/>
              <a:gd name="connsiteY141" fmla="*/ 2172087 h 2344739"/>
              <a:gd name="connsiteX142" fmla="*/ 4718350 w 12193149"/>
              <a:gd name="connsiteY142" fmla="*/ 2170817 h 2344739"/>
              <a:gd name="connsiteX143" fmla="*/ 4722324 w 12193149"/>
              <a:gd name="connsiteY143" fmla="*/ 2172298 h 2344739"/>
              <a:gd name="connsiteX144" fmla="*/ 4716674 w 12193149"/>
              <a:gd name="connsiteY144" fmla="*/ 2173573 h 2344739"/>
              <a:gd name="connsiteX145" fmla="*/ 4516962 w 12193149"/>
              <a:gd name="connsiteY145" fmla="*/ 2163671 h 2344739"/>
              <a:gd name="connsiteX146" fmla="*/ 4429691 w 12193149"/>
              <a:gd name="connsiteY146" fmla="*/ 2153020 h 2344739"/>
              <a:gd name="connsiteX147" fmla="*/ 4364023 w 12193149"/>
              <a:gd name="connsiteY147" fmla="*/ 2151674 h 2344739"/>
              <a:gd name="connsiteX148" fmla="*/ 4318114 w 12193149"/>
              <a:gd name="connsiteY148" fmla="*/ 2158289 h 2344739"/>
              <a:gd name="connsiteX149" fmla="*/ 4316258 w 12193149"/>
              <a:gd name="connsiteY149" fmla="*/ 2156948 h 2344739"/>
              <a:gd name="connsiteX150" fmla="*/ 4296292 w 12193149"/>
              <a:gd name="connsiteY150" fmla="*/ 2155069 h 2344739"/>
              <a:gd name="connsiteX151" fmla="*/ 4291212 w 12193149"/>
              <a:gd name="connsiteY151" fmla="*/ 2157986 h 2344739"/>
              <a:gd name="connsiteX152" fmla="*/ 4277290 w 12193149"/>
              <a:gd name="connsiteY152" fmla="*/ 2157740 h 2344739"/>
              <a:gd name="connsiteX153" fmla="*/ 4249265 w 12193149"/>
              <a:gd name="connsiteY153" fmla="*/ 2160064 h 2344739"/>
              <a:gd name="connsiteX154" fmla="*/ 4203199 w 12193149"/>
              <a:gd name="connsiteY154" fmla="*/ 2157269 h 2344739"/>
              <a:gd name="connsiteX155" fmla="*/ 4202893 w 12193149"/>
              <a:gd name="connsiteY155" fmla="*/ 2156010 h 2344739"/>
              <a:gd name="connsiteX156" fmla="*/ 4192396 w 12193149"/>
              <a:gd name="connsiteY156" fmla="*/ 2150376 h 2344739"/>
              <a:gd name="connsiteX157" fmla="*/ 4143893 w 12193149"/>
              <a:gd name="connsiteY157" fmla="*/ 2134511 h 2344739"/>
              <a:gd name="connsiteX158" fmla="*/ 4084245 w 12193149"/>
              <a:gd name="connsiteY158" fmla="*/ 2107978 h 2344739"/>
              <a:gd name="connsiteX159" fmla="*/ 4075694 w 12193149"/>
              <a:gd name="connsiteY159" fmla="*/ 2107143 h 2344739"/>
              <a:gd name="connsiteX160" fmla="*/ 4075575 w 12193149"/>
              <a:gd name="connsiteY160" fmla="*/ 2106844 h 2344739"/>
              <a:gd name="connsiteX161" fmla="*/ 4066658 w 12193149"/>
              <a:gd name="connsiteY161" fmla="*/ 2105400 h 2344739"/>
              <a:gd name="connsiteX162" fmla="*/ 4060102 w 12193149"/>
              <a:gd name="connsiteY162" fmla="*/ 2105618 h 2344739"/>
              <a:gd name="connsiteX163" fmla="*/ 4043512 w 12193149"/>
              <a:gd name="connsiteY163" fmla="*/ 2103997 h 2344739"/>
              <a:gd name="connsiteX164" fmla="*/ 4038145 w 12193149"/>
              <a:gd name="connsiteY164" fmla="*/ 2101563 h 2344739"/>
              <a:gd name="connsiteX165" fmla="*/ 4036511 w 12193149"/>
              <a:gd name="connsiteY165" fmla="*/ 2097896 h 2344739"/>
              <a:gd name="connsiteX166" fmla="*/ 4034926 w 12193149"/>
              <a:gd name="connsiteY166" fmla="*/ 2098131 h 2344739"/>
              <a:gd name="connsiteX167" fmla="*/ 4005686 w 12193149"/>
              <a:gd name="connsiteY167" fmla="*/ 2085563 h 2344739"/>
              <a:gd name="connsiteX168" fmla="*/ 3937994 w 12193149"/>
              <a:gd name="connsiteY168" fmla="*/ 2068106 h 2344739"/>
              <a:gd name="connsiteX169" fmla="*/ 3898423 w 12193149"/>
              <a:gd name="connsiteY169" fmla="*/ 2062451 h 2344739"/>
              <a:gd name="connsiteX170" fmla="*/ 3790908 w 12193149"/>
              <a:gd name="connsiteY170" fmla="*/ 2042213 h 2344739"/>
              <a:gd name="connsiteX171" fmla="*/ 3683661 w 12193149"/>
              <a:gd name="connsiteY171" fmla="*/ 2018290 h 2344739"/>
              <a:gd name="connsiteX172" fmla="*/ 3611183 w 12193149"/>
              <a:gd name="connsiteY172" fmla="*/ 1986019 h 2344739"/>
              <a:gd name="connsiteX173" fmla="*/ 3605003 w 12193149"/>
              <a:gd name="connsiteY173" fmla="*/ 1987381 h 2344739"/>
              <a:gd name="connsiteX174" fmla="*/ 3595884 w 12193149"/>
              <a:gd name="connsiteY174" fmla="*/ 1987545 h 2344739"/>
              <a:gd name="connsiteX175" fmla="*/ 3595649 w 12193149"/>
              <a:gd name="connsiteY175" fmla="*/ 1987276 h 2344739"/>
              <a:gd name="connsiteX176" fmla="*/ 3587126 w 12193149"/>
              <a:gd name="connsiteY176" fmla="*/ 1987966 h 2344739"/>
              <a:gd name="connsiteX177" fmla="*/ 3537283 w 12193149"/>
              <a:gd name="connsiteY177" fmla="*/ 1978267 h 2344739"/>
              <a:gd name="connsiteX178" fmla="*/ 3474371 w 12193149"/>
              <a:gd name="connsiteY178" fmla="*/ 1974606 h 2344739"/>
              <a:gd name="connsiteX179" fmla="*/ 3401876 w 12193149"/>
              <a:gd name="connsiteY179" fmla="*/ 1962558 h 2344739"/>
              <a:gd name="connsiteX180" fmla="*/ 3365036 w 12193149"/>
              <a:gd name="connsiteY180" fmla="*/ 1979510 h 2344739"/>
              <a:gd name="connsiteX181" fmla="*/ 3345174 w 12193149"/>
              <a:gd name="connsiteY181" fmla="*/ 1981192 h 2344739"/>
              <a:gd name="connsiteX182" fmla="*/ 3342846 w 12193149"/>
              <a:gd name="connsiteY182" fmla="*/ 1980217 h 2344739"/>
              <a:gd name="connsiteX183" fmla="*/ 3263504 w 12193149"/>
              <a:gd name="connsiteY183" fmla="*/ 1986094 h 2344739"/>
              <a:gd name="connsiteX184" fmla="*/ 3143704 w 12193149"/>
              <a:gd name="connsiteY184" fmla="*/ 1993869 h 2344739"/>
              <a:gd name="connsiteX185" fmla="*/ 3031439 w 12193149"/>
              <a:gd name="connsiteY185" fmla="*/ 1996512 h 2344739"/>
              <a:gd name="connsiteX186" fmla="*/ 2782717 w 12193149"/>
              <a:gd name="connsiteY186" fmla="*/ 2018333 h 2344739"/>
              <a:gd name="connsiteX187" fmla="*/ 2647675 w 12193149"/>
              <a:gd name="connsiteY187" fmla="*/ 2028869 h 2344739"/>
              <a:gd name="connsiteX188" fmla="*/ 2569176 w 12193149"/>
              <a:gd name="connsiteY188" fmla="*/ 2002628 h 2344739"/>
              <a:gd name="connsiteX189" fmla="*/ 2444403 w 12193149"/>
              <a:gd name="connsiteY189" fmla="*/ 2016529 h 2344739"/>
              <a:gd name="connsiteX190" fmla="*/ 2316260 w 12193149"/>
              <a:gd name="connsiteY190" fmla="*/ 2024996 h 2344739"/>
              <a:gd name="connsiteX191" fmla="*/ 2209726 w 12193149"/>
              <a:gd name="connsiteY191" fmla="*/ 2019763 h 2344739"/>
              <a:gd name="connsiteX192" fmla="*/ 2095813 w 12193149"/>
              <a:gd name="connsiteY192" fmla="*/ 2003052 h 2344739"/>
              <a:gd name="connsiteX193" fmla="*/ 1998504 w 12193149"/>
              <a:gd name="connsiteY193" fmla="*/ 1995032 h 2344739"/>
              <a:gd name="connsiteX194" fmla="*/ 1929320 w 12193149"/>
              <a:gd name="connsiteY194" fmla="*/ 2016977 h 2344739"/>
              <a:gd name="connsiteX195" fmla="*/ 1922798 w 12193149"/>
              <a:gd name="connsiteY195" fmla="*/ 2012146 h 2344739"/>
              <a:gd name="connsiteX196" fmla="*/ 1874228 w 12193149"/>
              <a:gd name="connsiteY196" fmla="*/ 2013741 h 2344739"/>
              <a:gd name="connsiteX197" fmla="*/ 1787803 w 12193149"/>
              <a:gd name="connsiteY197" fmla="*/ 2041363 h 2344739"/>
              <a:gd name="connsiteX198" fmla="*/ 1739352 w 12193149"/>
              <a:gd name="connsiteY198" fmla="*/ 2036312 h 2344739"/>
              <a:gd name="connsiteX199" fmla="*/ 1676219 w 12193149"/>
              <a:gd name="connsiteY199" fmla="*/ 2019963 h 2344739"/>
              <a:gd name="connsiteX200" fmla="*/ 1609817 w 12193149"/>
              <a:gd name="connsiteY200" fmla="*/ 2013066 h 2344739"/>
              <a:gd name="connsiteX201" fmla="*/ 1497258 w 12193149"/>
              <a:gd name="connsiteY201" fmla="*/ 1987476 h 2344739"/>
              <a:gd name="connsiteX202" fmla="*/ 1151127 w 12193149"/>
              <a:gd name="connsiteY202" fmla="*/ 1938041 h 2344739"/>
              <a:gd name="connsiteX203" fmla="*/ 859417 w 12193149"/>
              <a:gd name="connsiteY203" fmla="*/ 1928608 h 2344739"/>
              <a:gd name="connsiteX204" fmla="*/ 838688 w 12193149"/>
              <a:gd name="connsiteY204" fmla="*/ 1929821 h 2344739"/>
              <a:gd name="connsiteX205" fmla="*/ 817957 w 12193149"/>
              <a:gd name="connsiteY205" fmla="*/ 1927857 h 2344739"/>
              <a:gd name="connsiteX206" fmla="*/ 812654 w 12193149"/>
              <a:gd name="connsiteY206" fmla="*/ 1930751 h 2344739"/>
              <a:gd name="connsiteX207" fmla="*/ 721195 w 12193149"/>
              <a:gd name="connsiteY207" fmla="*/ 1929661 h 2344739"/>
              <a:gd name="connsiteX208" fmla="*/ 720890 w 12193149"/>
              <a:gd name="connsiteY208" fmla="*/ 1928399 h 2344739"/>
              <a:gd name="connsiteX209" fmla="*/ 710023 w 12193149"/>
              <a:gd name="connsiteY209" fmla="*/ 1922722 h 2344739"/>
              <a:gd name="connsiteX210" fmla="*/ 597940 w 12193149"/>
              <a:gd name="connsiteY210" fmla="*/ 1879864 h 2344739"/>
              <a:gd name="connsiteX211" fmla="*/ 579683 w 12193149"/>
              <a:gd name="connsiteY211" fmla="*/ 1877212 h 2344739"/>
              <a:gd name="connsiteX212" fmla="*/ 572865 w 12193149"/>
              <a:gd name="connsiteY212" fmla="*/ 1877401 h 2344739"/>
              <a:gd name="connsiteX213" fmla="*/ 446247 w 12193149"/>
              <a:gd name="connsiteY213" fmla="*/ 1839371 h 2344739"/>
              <a:gd name="connsiteX214" fmla="*/ 405163 w 12193149"/>
              <a:gd name="connsiteY214" fmla="*/ 1833548 h 2344739"/>
              <a:gd name="connsiteX215" fmla="*/ 293583 w 12193149"/>
              <a:gd name="connsiteY215" fmla="*/ 1812852 h 2344739"/>
              <a:gd name="connsiteX216" fmla="*/ 119529 w 12193149"/>
              <a:gd name="connsiteY216" fmla="*/ 1761047 h 2344739"/>
              <a:gd name="connsiteX217" fmla="*/ 16674 w 12193149"/>
              <a:gd name="connsiteY217" fmla="*/ 1758191 h 2344739"/>
              <a:gd name="connsiteX218" fmla="*/ 1150 w 12193149"/>
              <a:gd name="connsiteY218" fmla="*/ 1752722 h 2344739"/>
              <a:gd name="connsiteX219" fmla="*/ 1148 w 12193149"/>
              <a:gd name="connsiteY219" fmla="*/ 222213 h 2344739"/>
              <a:gd name="connsiteX220" fmla="*/ 1148 w 12193149"/>
              <a:gd name="connsiteY220"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613704 w 12193149"/>
              <a:gd name="connsiteY63" fmla="*/ 1812371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219707 w 12193149"/>
              <a:gd name="connsiteY105" fmla="*/ 2156680 h 2344739"/>
              <a:gd name="connsiteX106" fmla="*/ 7202249 w 12193149"/>
              <a:gd name="connsiteY106" fmla="*/ 2161230 h 2344739"/>
              <a:gd name="connsiteX107" fmla="*/ 7198152 w 12193149"/>
              <a:gd name="connsiteY107" fmla="*/ 2166588 h 2344739"/>
              <a:gd name="connsiteX108" fmla="*/ 7171956 w 12193149"/>
              <a:gd name="connsiteY108" fmla="*/ 2171236 h 2344739"/>
              <a:gd name="connsiteX109" fmla="*/ 7098136 w 12193149"/>
              <a:gd name="connsiteY109" fmla="*/ 2183464 h 2344739"/>
              <a:gd name="connsiteX110" fmla="*/ 7019644 w 12193149"/>
              <a:gd name="connsiteY110" fmla="*/ 2183090 h 2344739"/>
              <a:gd name="connsiteX111" fmla="*/ 6905294 w 12193149"/>
              <a:gd name="connsiteY111" fmla="*/ 2212596 h 2344739"/>
              <a:gd name="connsiteX112" fmla="*/ 6709370 w 12193149"/>
              <a:gd name="connsiteY112" fmla="*/ 2240551 h 2344739"/>
              <a:gd name="connsiteX113" fmla="*/ 6550602 w 12193149"/>
              <a:gd name="connsiteY113" fmla="*/ 2269327 h 2344739"/>
              <a:gd name="connsiteX114" fmla="*/ 6318708 w 12193149"/>
              <a:gd name="connsiteY114" fmla="*/ 2316127 h 2344739"/>
              <a:gd name="connsiteX115" fmla="*/ 6169822 w 12193149"/>
              <a:gd name="connsiteY115" fmla="*/ 2318214 h 2344739"/>
              <a:gd name="connsiteX116" fmla="*/ 6074996 w 12193149"/>
              <a:gd name="connsiteY116" fmla="*/ 2338676 h 2344739"/>
              <a:gd name="connsiteX117" fmla="*/ 6069677 w 12193149"/>
              <a:gd name="connsiteY117" fmla="*/ 2337139 h 2344739"/>
              <a:gd name="connsiteX118" fmla="*/ 6049786 w 12193149"/>
              <a:gd name="connsiteY118" fmla="*/ 2337822 h 2344739"/>
              <a:gd name="connsiteX119" fmla="*/ 6042433 w 12193149"/>
              <a:gd name="connsiteY119" fmla="*/ 2329473 h 2344739"/>
              <a:gd name="connsiteX120" fmla="*/ 6011238 w 12193149"/>
              <a:gd name="connsiteY120" fmla="*/ 2324380 h 2344739"/>
              <a:gd name="connsiteX121" fmla="*/ 5958523 w 12193149"/>
              <a:gd name="connsiteY121" fmla="*/ 2328024 h 2344739"/>
              <a:gd name="connsiteX122" fmla="*/ 5760067 w 12193149"/>
              <a:gd name="connsiteY122" fmla="*/ 2343716 h 2344739"/>
              <a:gd name="connsiteX123" fmla="*/ 5628108 w 12193149"/>
              <a:gd name="connsiteY123" fmla="*/ 2344739 h 2344739"/>
              <a:gd name="connsiteX124" fmla="*/ 5472054 w 12193149"/>
              <a:gd name="connsiteY124" fmla="*/ 2330719 h 2344739"/>
              <a:gd name="connsiteX125" fmla="*/ 5433909 w 12193149"/>
              <a:gd name="connsiteY125" fmla="*/ 2319466 h 2344739"/>
              <a:gd name="connsiteX126" fmla="*/ 5382817 w 12193149"/>
              <a:gd name="connsiteY126" fmla="*/ 2301764 h 2344739"/>
              <a:gd name="connsiteX127" fmla="*/ 5262912 w 12193149"/>
              <a:gd name="connsiteY127" fmla="*/ 2281347 h 2344739"/>
              <a:gd name="connsiteX128" fmla="*/ 5224109 w 12193149"/>
              <a:gd name="connsiteY128" fmla="*/ 2270223 h 2344739"/>
              <a:gd name="connsiteX129" fmla="*/ 5175808 w 12193149"/>
              <a:gd name="connsiteY129" fmla="*/ 2267233 h 2344739"/>
              <a:gd name="connsiteX130" fmla="*/ 5157702 w 12193149"/>
              <a:gd name="connsiteY130" fmla="*/ 2260010 h 2344739"/>
              <a:gd name="connsiteX131" fmla="*/ 5143747 w 12193149"/>
              <a:gd name="connsiteY131" fmla="*/ 2256610 h 2344739"/>
              <a:gd name="connsiteX132" fmla="*/ 5140744 w 12193149"/>
              <a:gd name="connsiteY132" fmla="*/ 2254509 h 2344739"/>
              <a:gd name="connsiteX133" fmla="*/ 5122807 w 12193149"/>
              <a:gd name="connsiteY133" fmla="*/ 2243656 h 2344739"/>
              <a:gd name="connsiteX134" fmla="*/ 5066938 w 12193149"/>
              <a:gd name="connsiteY134" fmla="*/ 2250227 h 2344739"/>
              <a:gd name="connsiteX135" fmla="*/ 5012662 w 12193149"/>
              <a:gd name="connsiteY135" fmla="*/ 2233846 h 2344739"/>
              <a:gd name="connsiteX136" fmla="*/ 4841589 w 12193149"/>
              <a:gd name="connsiteY136" fmla="*/ 2209829 h 2344739"/>
              <a:gd name="connsiteX137" fmla="*/ 4763595 w 12193149"/>
              <a:gd name="connsiteY137" fmla="*/ 2182061 h 2344739"/>
              <a:gd name="connsiteX138" fmla="*/ 4724334 w 12193149"/>
              <a:gd name="connsiteY138" fmla="*/ 2173047 h 2344739"/>
              <a:gd name="connsiteX139" fmla="*/ 4722324 w 12193149"/>
              <a:gd name="connsiteY139" fmla="*/ 2172298 h 2344739"/>
              <a:gd name="connsiteX140" fmla="*/ 4723259 w 12193149"/>
              <a:gd name="connsiteY140" fmla="*/ 2172087 h 2344739"/>
              <a:gd name="connsiteX141" fmla="*/ 4718350 w 12193149"/>
              <a:gd name="connsiteY141" fmla="*/ 2170817 h 2344739"/>
              <a:gd name="connsiteX142" fmla="*/ 4722324 w 12193149"/>
              <a:gd name="connsiteY142" fmla="*/ 2172298 h 2344739"/>
              <a:gd name="connsiteX143" fmla="*/ 4716674 w 12193149"/>
              <a:gd name="connsiteY143" fmla="*/ 2173573 h 2344739"/>
              <a:gd name="connsiteX144" fmla="*/ 4516962 w 12193149"/>
              <a:gd name="connsiteY144" fmla="*/ 2163671 h 2344739"/>
              <a:gd name="connsiteX145" fmla="*/ 4429691 w 12193149"/>
              <a:gd name="connsiteY145" fmla="*/ 2153020 h 2344739"/>
              <a:gd name="connsiteX146" fmla="*/ 4364023 w 12193149"/>
              <a:gd name="connsiteY146" fmla="*/ 2151674 h 2344739"/>
              <a:gd name="connsiteX147" fmla="*/ 4318114 w 12193149"/>
              <a:gd name="connsiteY147" fmla="*/ 2158289 h 2344739"/>
              <a:gd name="connsiteX148" fmla="*/ 4316258 w 12193149"/>
              <a:gd name="connsiteY148" fmla="*/ 2156948 h 2344739"/>
              <a:gd name="connsiteX149" fmla="*/ 4296292 w 12193149"/>
              <a:gd name="connsiteY149" fmla="*/ 2155069 h 2344739"/>
              <a:gd name="connsiteX150" fmla="*/ 4291212 w 12193149"/>
              <a:gd name="connsiteY150" fmla="*/ 2157986 h 2344739"/>
              <a:gd name="connsiteX151" fmla="*/ 4277290 w 12193149"/>
              <a:gd name="connsiteY151" fmla="*/ 2157740 h 2344739"/>
              <a:gd name="connsiteX152" fmla="*/ 4249265 w 12193149"/>
              <a:gd name="connsiteY152" fmla="*/ 2160064 h 2344739"/>
              <a:gd name="connsiteX153" fmla="*/ 4203199 w 12193149"/>
              <a:gd name="connsiteY153" fmla="*/ 2157269 h 2344739"/>
              <a:gd name="connsiteX154" fmla="*/ 4202893 w 12193149"/>
              <a:gd name="connsiteY154" fmla="*/ 2156010 h 2344739"/>
              <a:gd name="connsiteX155" fmla="*/ 4192396 w 12193149"/>
              <a:gd name="connsiteY155" fmla="*/ 2150376 h 2344739"/>
              <a:gd name="connsiteX156" fmla="*/ 4143893 w 12193149"/>
              <a:gd name="connsiteY156" fmla="*/ 2134511 h 2344739"/>
              <a:gd name="connsiteX157" fmla="*/ 4084245 w 12193149"/>
              <a:gd name="connsiteY157" fmla="*/ 2107978 h 2344739"/>
              <a:gd name="connsiteX158" fmla="*/ 4075694 w 12193149"/>
              <a:gd name="connsiteY158" fmla="*/ 2107143 h 2344739"/>
              <a:gd name="connsiteX159" fmla="*/ 4075575 w 12193149"/>
              <a:gd name="connsiteY159" fmla="*/ 2106844 h 2344739"/>
              <a:gd name="connsiteX160" fmla="*/ 4066658 w 12193149"/>
              <a:gd name="connsiteY160" fmla="*/ 2105400 h 2344739"/>
              <a:gd name="connsiteX161" fmla="*/ 4060102 w 12193149"/>
              <a:gd name="connsiteY161" fmla="*/ 2105618 h 2344739"/>
              <a:gd name="connsiteX162" fmla="*/ 4043512 w 12193149"/>
              <a:gd name="connsiteY162" fmla="*/ 2103997 h 2344739"/>
              <a:gd name="connsiteX163" fmla="*/ 4038145 w 12193149"/>
              <a:gd name="connsiteY163" fmla="*/ 2101563 h 2344739"/>
              <a:gd name="connsiteX164" fmla="*/ 4036511 w 12193149"/>
              <a:gd name="connsiteY164" fmla="*/ 2097896 h 2344739"/>
              <a:gd name="connsiteX165" fmla="*/ 4034926 w 12193149"/>
              <a:gd name="connsiteY165" fmla="*/ 2098131 h 2344739"/>
              <a:gd name="connsiteX166" fmla="*/ 4005686 w 12193149"/>
              <a:gd name="connsiteY166" fmla="*/ 2085563 h 2344739"/>
              <a:gd name="connsiteX167" fmla="*/ 3937994 w 12193149"/>
              <a:gd name="connsiteY167" fmla="*/ 2068106 h 2344739"/>
              <a:gd name="connsiteX168" fmla="*/ 3898423 w 12193149"/>
              <a:gd name="connsiteY168" fmla="*/ 2062451 h 2344739"/>
              <a:gd name="connsiteX169" fmla="*/ 3790908 w 12193149"/>
              <a:gd name="connsiteY169" fmla="*/ 2042213 h 2344739"/>
              <a:gd name="connsiteX170" fmla="*/ 3683661 w 12193149"/>
              <a:gd name="connsiteY170" fmla="*/ 2018290 h 2344739"/>
              <a:gd name="connsiteX171" fmla="*/ 3611183 w 12193149"/>
              <a:gd name="connsiteY171" fmla="*/ 1986019 h 2344739"/>
              <a:gd name="connsiteX172" fmla="*/ 3605003 w 12193149"/>
              <a:gd name="connsiteY172" fmla="*/ 1987381 h 2344739"/>
              <a:gd name="connsiteX173" fmla="*/ 3595884 w 12193149"/>
              <a:gd name="connsiteY173" fmla="*/ 1987545 h 2344739"/>
              <a:gd name="connsiteX174" fmla="*/ 3595649 w 12193149"/>
              <a:gd name="connsiteY174" fmla="*/ 1987276 h 2344739"/>
              <a:gd name="connsiteX175" fmla="*/ 3587126 w 12193149"/>
              <a:gd name="connsiteY175" fmla="*/ 1987966 h 2344739"/>
              <a:gd name="connsiteX176" fmla="*/ 3537283 w 12193149"/>
              <a:gd name="connsiteY176" fmla="*/ 1978267 h 2344739"/>
              <a:gd name="connsiteX177" fmla="*/ 3474371 w 12193149"/>
              <a:gd name="connsiteY177" fmla="*/ 1974606 h 2344739"/>
              <a:gd name="connsiteX178" fmla="*/ 3401876 w 12193149"/>
              <a:gd name="connsiteY178" fmla="*/ 1962558 h 2344739"/>
              <a:gd name="connsiteX179" fmla="*/ 3365036 w 12193149"/>
              <a:gd name="connsiteY179" fmla="*/ 1979510 h 2344739"/>
              <a:gd name="connsiteX180" fmla="*/ 3345174 w 12193149"/>
              <a:gd name="connsiteY180" fmla="*/ 1981192 h 2344739"/>
              <a:gd name="connsiteX181" fmla="*/ 3342846 w 12193149"/>
              <a:gd name="connsiteY181" fmla="*/ 1980217 h 2344739"/>
              <a:gd name="connsiteX182" fmla="*/ 3263504 w 12193149"/>
              <a:gd name="connsiteY182" fmla="*/ 1986094 h 2344739"/>
              <a:gd name="connsiteX183" fmla="*/ 3143704 w 12193149"/>
              <a:gd name="connsiteY183" fmla="*/ 1993869 h 2344739"/>
              <a:gd name="connsiteX184" fmla="*/ 3031439 w 12193149"/>
              <a:gd name="connsiteY184" fmla="*/ 1996512 h 2344739"/>
              <a:gd name="connsiteX185" fmla="*/ 2782717 w 12193149"/>
              <a:gd name="connsiteY185" fmla="*/ 2018333 h 2344739"/>
              <a:gd name="connsiteX186" fmla="*/ 2647675 w 12193149"/>
              <a:gd name="connsiteY186" fmla="*/ 2028869 h 2344739"/>
              <a:gd name="connsiteX187" fmla="*/ 2569176 w 12193149"/>
              <a:gd name="connsiteY187" fmla="*/ 2002628 h 2344739"/>
              <a:gd name="connsiteX188" fmla="*/ 2444403 w 12193149"/>
              <a:gd name="connsiteY188" fmla="*/ 2016529 h 2344739"/>
              <a:gd name="connsiteX189" fmla="*/ 2316260 w 12193149"/>
              <a:gd name="connsiteY189" fmla="*/ 2024996 h 2344739"/>
              <a:gd name="connsiteX190" fmla="*/ 2209726 w 12193149"/>
              <a:gd name="connsiteY190" fmla="*/ 2019763 h 2344739"/>
              <a:gd name="connsiteX191" fmla="*/ 2095813 w 12193149"/>
              <a:gd name="connsiteY191" fmla="*/ 2003052 h 2344739"/>
              <a:gd name="connsiteX192" fmla="*/ 1998504 w 12193149"/>
              <a:gd name="connsiteY192" fmla="*/ 1995032 h 2344739"/>
              <a:gd name="connsiteX193" fmla="*/ 1929320 w 12193149"/>
              <a:gd name="connsiteY193" fmla="*/ 2016977 h 2344739"/>
              <a:gd name="connsiteX194" fmla="*/ 1922798 w 12193149"/>
              <a:gd name="connsiteY194" fmla="*/ 2012146 h 2344739"/>
              <a:gd name="connsiteX195" fmla="*/ 1874228 w 12193149"/>
              <a:gd name="connsiteY195" fmla="*/ 2013741 h 2344739"/>
              <a:gd name="connsiteX196" fmla="*/ 1787803 w 12193149"/>
              <a:gd name="connsiteY196" fmla="*/ 2041363 h 2344739"/>
              <a:gd name="connsiteX197" fmla="*/ 1739352 w 12193149"/>
              <a:gd name="connsiteY197" fmla="*/ 2036312 h 2344739"/>
              <a:gd name="connsiteX198" fmla="*/ 1676219 w 12193149"/>
              <a:gd name="connsiteY198" fmla="*/ 2019963 h 2344739"/>
              <a:gd name="connsiteX199" fmla="*/ 1609817 w 12193149"/>
              <a:gd name="connsiteY199" fmla="*/ 2013066 h 2344739"/>
              <a:gd name="connsiteX200" fmla="*/ 1497258 w 12193149"/>
              <a:gd name="connsiteY200" fmla="*/ 1987476 h 2344739"/>
              <a:gd name="connsiteX201" fmla="*/ 1151127 w 12193149"/>
              <a:gd name="connsiteY201" fmla="*/ 1938041 h 2344739"/>
              <a:gd name="connsiteX202" fmla="*/ 859417 w 12193149"/>
              <a:gd name="connsiteY202" fmla="*/ 1928608 h 2344739"/>
              <a:gd name="connsiteX203" fmla="*/ 838688 w 12193149"/>
              <a:gd name="connsiteY203" fmla="*/ 1929821 h 2344739"/>
              <a:gd name="connsiteX204" fmla="*/ 817957 w 12193149"/>
              <a:gd name="connsiteY204" fmla="*/ 1927857 h 2344739"/>
              <a:gd name="connsiteX205" fmla="*/ 812654 w 12193149"/>
              <a:gd name="connsiteY205" fmla="*/ 1930751 h 2344739"/>
              <a:gd name="connsiteX206" fmla="*/ 721195 w 12193149"/>
              <a:gd name="connsiteY206" fmla="*/ 1929661 h 2344739"/>
              <a:gd name="connsiteX207" fmla="*/ 720890 w 12193149"/>
              <a:gd name="connsiteY207" fmla="*/ 1928399 h 2344739"/>
              <a:gd name="connsiteX208" fmla="*/ 710023 w 12193149"/>
              <a:gd name="connsiteY208" fmla="*/ 1922722 h 2344739"/>
              <a:gd name="connsiteX209" fmla="*/ 597940 w 12193149"/>
              <a:gd name="connsiteY209" fmla="*/ 1879864 h 2344739"/>
              <a:gd name="connsiteX210" fmla="*/ 579683 w 12193149"/>
              <a:gd name="connsiteY210" fmla="*/ 1877212 h 2344739"/>
              <a:gd name="connsiteX211" fmla="*/ 572865 w 12193149"/>
              <a:gd name="connsiteY211" fmla="*/ 1877401 h 2344739"/>
              <a:gd name="connsiteX212" fmla="*/ 446247 w 12193149"/>
              <a:gd name="connsiteY212" fmla="*/ 1839371 h 2344739"/>
              <a:gd name="connsiteX213" fmla="*/ 405163 w 12193149"/>
              <a:gd name="connsiteY213" fmla="*/ 1833548 h 2344739"/>
              <a:gd name="connsiteX214" fmla="*/ 293583 w 12193149"/>
              <a:gd name="connsiteY214" fmla="*/ 1812852 h 2344739"/>
              <a:gd name="connsiteX215" fmla="*/ 119529 w 12193149"/>
              <a:gd name="connsiteY215" fmla="*/ 1761047 h 2344739"/>
              <a:gd name="connsiteX216" fmla="*/ 16674 w 12193149"/>
              <a:gd name="connsiteY216" fmla="*/ 1758191 h 2344739"/>
              <a:gd name="connsiteX217" fmla="*/ 1150 w 12193149"/>
              <a:gd name="connsiteY217" fmla="*/ 1752722 h 2344739"/>
              <a:gd name="connsiteX218" fmla="*/ 1148 w 12193149"/>
              <a:gd name="connsiteY218" fmla="*/ 222213 h 2344739"/>
              <a:gd name="connsiteX219" fmla="*/ 1148 w 12193149"/>
              <a:gd name="connsiteY219"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590693 w 12193149"/>
              <a:gd name="connsiteY23" fmla="*/ 963777 h 2344739"/>
              <a:gd name="connsiteX24" fmla="*/ 11506817 w 12193149"/>
              <a:gd name="connsiteY24" fmla="*/ 1033623 h 2344739"/>
              <a:gd name="connsiteX25" fmla="*/ 11280332 w 12193149"/>
              <a:gd name="connsiteY25" fmla="*/ 1223571 h 2344739"/>
              <a:gd name="connsiteX26" fmla="*/ 11228309 w 12193149"/>
              <a:gd name="connsiteY26" fmla="*/ 1276236 h 2344739"/>
              <a:gd name="connsiteX27" fmla="*/ 11218087 w 12193149"/>
              <a:gd name="connsiteY27" fmla="*/ 1275961 h 2344739"/>
              <a:gd name="connsiteX28" fmla="*/ 11217184 w 12193149"/>
              <a:gd name="connsiteY28" fmla="*/ 1275018 h 2344739"/>
              <a:gd name="connsiteX29" fmla="*/ 11188885 w 12193149"/>
              <a:gd name="connsiteY29" fmla="*/ 1292383 h 2344739"/>
              <a:gd name="connsiteX30" fmla="*/ 11184501 w 12193149"/>
              <a:gd name="connsiteY30" fmla="*/ 1292525 h 2344739"/>
              <a:gd name="connsiteX31" fmla="*/ 11166854 w 12193149"/>
              <a:gd name="connsiteY31" fmla="*/ 1306612 h 2344739"/>
              <a:gd name="connsiteX32" fmla="*/ 11157311 w 12193149"/>
              <a:gd name="connsiteY32" fmla="*/ 1312414 h 2344739"/>
              <a:gd name="connsiteX33" fmla="*/ 11155496 w 12193149"/>
              <a:gd name="connsiteY33" fmla="*/ 1317097 h 2344739"/>
              <a:gd name="connsiteX34" fmla="*/ 11140961 w 12193149"/>
              <a:gd name="connsiteY34" fmla="*/ 1324115 h 2344739"/>
              <a:gd name="connsiteX35" fmla="*/ 11138961 w 12193149"/>
              <a:gd name="connsiteY35" fmla="*/ 1323772 h 2344739"/>
              <a:gd name="connsiteX36" fmla="*/ 11128208 w 12193149"/>
              <a:gd name="connsiteY36" fmla="*/ 1333832 h 2344739"/>
              <a:gd name="connsiteX37" fmla="*/ 11120691 w 12193149"/>
              <a:gd name="connsiteY37" fmla="*/ 1347424 h 2344739"/>
              <a:gd name="connsiteX38" fmla="*/ 10894683 w 12193149"/>
              <a:gd name="connsiteY38" fmla="*/ 1473399 h 2344739"/>
              <a:gd name="connsiteX39" fmla="*/ 10773300 w 12193149"/>
              <a:gd name="connsiteY39" fmla="*/ 1523191 h 2344739"/>
              <a:gd name="connsiteX40" fmla="*/ 10627668 w 12193149"/>
              <a:gd name="connsiteY40" fmla="*/ 1559229 h 2344739"/>
              <a:gd name="connsiteX41" fmla="*/ 10581895 w 12193149"/>
              <a:gd name="connsiteY41" fmla="*/ 1568689 h 2344739"/>
              <a:gd name="connsiteX42" fmla="*/ 10547790 w 12193149"/>
              <a:gd name="connsiteY42" fmla="*/ 1598423 h 2344739"/>
              <a:gd name="connsiteX43" fmla="*/ 10529643 w 12193149"/>
              <a:gd name="connsiteY43" fmla="*/ 1596907 h 2344739"/>
              <a:gd name="connsiteX44" fmla="*/ 10526446 w 12193149"/>
              <a:gd name="connsiteY44" fmla="*/ 1596411 h 2344739"/>
              <a:gd name="connsiteX45" fmla="*/ 10515129 w 12193149"/>
              <a:gd name="connsiteY45" fmla="*/ 1599537 h 2344739"/>
              <a:gd name="connsiteX46" fmla="*/ 10491735 w 12193149"/>
              <a:gd name="connsiteY46" fmla="*/ 1594156 h 2344739"/>
              <a:gd name="connsiteX47" fmla="*/ 10471418 w 12193149"/>
              <a:gd name="connsiteY47" fmla="*/ 1601693 h 2344739"/>
              <a:gd name="connsiteX48" fmla="*/ 10377042 w 12193149"/>
              <a:gd name="connsiteY48" fmla="*/ 1644598 h 2344739"/>
              <a:gd name="connsiteX49" fmla="*/ 10319338 w 12193149"/>
              <a:gd name="connsiteY49" fmla="*/ 1666221 h 2344739"/>
              <a:gd name="connsiteX50" fmla="*/ 10295467 w 12193149"/>
              <a:gd name="connsiteY50" fmla="*/ 1668079 h 2344739"/>
              <a:gd name="connsiteX51" fmla="*/ 10263443 w 12193149"/>
              <a:gd name="connsiteY51" fmla="*/ 1674948 h 2344739"/>
              <a:gd name="connsiteX52" fmla="*/ 10205418 w 12193149"/>
              <a:gd name="connsiteY52" fmla="*/ 1682149 h 2344739"/>
              <a:gd name="connsiteX53" fmla="*/ 10177759 w 12193149"/>
              <a:gd name="connsiteY53" fmla="*/ 1692943 h 2344739"/>
              <a:gd name="connsiteX54" fmla="*/ 10165070 w 12193149"/>
              <a:gd name="connsiteY54" fmla="*/ 1693739 h 2344739"/>
              <a:gd name="connsiteX55" fmla="*/ 10156308 w 12193149"/>
              <a:gd name="connsiteY55" fmla="*/ 1707487 h 2344739"/>
              <a:gd name="connsiteX56" fmla="*/ 10118267 w 12193149"/>
              <a:gd name="connsiteY56" fmla="*/ 1731142 h 2344739"/>
              <a:gd name="connsiteX57" fmla="*/ 10083317 w 12193149"/>
              <a:gd name="connsiteY57" fmla="*/ 1743296 h 2344739"/>
              <a:gd name="connsiteX58" fmla="*/ 10040388 w 12193149"/>
              <a:gd name="connsiteY58" fmla="*/ 1741632 h 2344739"/>
              <a:gd name="connsiteX59" fmla="*/ 9961167 w 12193149"/>
              <a:gd name="connsiteY59" fmla="*/ 1757147 h 2344739"/>
              <a:gd name="connsiteX60" fmla="*/ 9848940 w 12193149"/>
              <a:gd name="connsiteY60" fmla="*/ 1763915 h 2344739"/>
              <a:gd name="connsiteX61" fmla="*/ 9729457 w 12193149"/>
              <a:gd name="connsiteY61" fmla="*/ 1784122 h 2344739"/>
              <a:gd name="connsiteX62" fmla="*/ 9613704 w 12193149"/>
              <a:gd name="connsiteY62" fmla="*/ 1812371 h 2344739"/>
              <a:gd name="connsiteX63" fmla="*/ 9338590 w 12193149"/>
              <a:gd name="connsiteY63" fmla="*/ 1869293 h 2344739"/>
              <a:gd name="connsiteX64" fmla="*/ 9232518 w 12193149"/>
              <a:gd name="connsiteY64" fmla="*/ 1893149 h 2344739"/>
              <a:gd name="connsiteX65" fmla="*/ 9156690 w 12193149"/>
              <a:gd name="connsiteY65" fmla="*/ 1903228 h 2344739"/>
              <a:gd name="connsiteX66" fmla="*/ 9054601 w 12193149"/>
              <a:gd name="connsiteY66" fmla="*/ 1910755 h 2344739"/>
              <a:gd name="connsiteX67" fmla="*/ 9006634 w 12193149"/>
              <a:gd name="connsiteY67" fmla="*/ 1914040 h 2344739"/>
              <a:gd name="connsiteX68" fmla="*/ 9006349 w 12193149"/>
              <a:gd name="connsiteY68" fmla="*/ 1913800 h 2344739"/>
              <a:gd name="connsiteX69" fmla="*/ 8997380 w 12193149"/>
              <a:gd name="connsiteY69" fmla="*/ 1915011 h 2344739"/>
              <a:gd name="connsiteX70" fmla="*/ 8991542 w 12193149"/>
              <a:gd name="connsiteY70" fmla="*/ 1917072 h 2344739"/>
              <a:gd name="connsiteX71" fmla="*/ 8975485 w 12193149"/>
              <a:gd name="connsiteY71" fmla="*/ 1920298 h 2344739"/>
              <a:gd name="connsiteX72" fmla="*/ 8969159 w 12193149"/>
              <a:gd name="connsiteY72" fmla="*/ 1919598 h 2344739"/>
              <a:gd name="connsiteX73" fmla="*/ 8964196 w 12193149"/>
              <a:gd name="connsiteY73" fmla="*/ 1917373 h 2344739"/>
              <a:gd name="connsiteX74" fmla="*/ 8930136 w 12193149"/>
              <a:gd name="connsiteY74" fmla="*/ 1914185 h 2344739"/>
              <a:gd name="connsiteX75" fmla="*/ 8753592 w 12193149"/>
              <a:gd name="connsiteY75" fmla="*/ 1933417 h 2344739"/>
              <a:gd name="connsiteX76" fmla="*/ 8708995 w 12193149"/>
              <a:gd name="connsiteY76" fmla="*/ 1935518 h 2344739"/>
              <a:gd name="connsiteX77" fmla="*/ 8597219 w 12193149"/>
              <a:gd name="connsiteY77" fmla="*/ 1944090 h 2344739"/>
              <a:gd name="connsiteX78" fmla="*/ 8526378 w 12193149"/>
              <a:gd name="connsiteY78" fmla="*/ 1929248 h 2344739"/>
              <a:gd name="connsiteX79" fmla="*/ 8512131 w 12193149"/>
              <a:gd name="connsiteY79" fmla="*/ 1935163 h 2344739"/>
              <a:gd name="connsiteX80" fmla="*/ 8507315 w 12193149"/>
              <a:gd name="connsiteY80" fmla="*/ 1938164 h 2344739"/>
              <a:gd name="connsiteX81" fmla="*/ 8499116 w 12193149"/>
              <a:gd name="connsiteY81" fmla="*/ 1940902 h 2344739"/>
              <a:gd name="connsiteX82" fmla="*/ 8498742 w 12193149"/>
              <a:gd name="connsiteY82" fmla="*/ 1940723 h 2344739"/>
              <a:gd name="connsiteX83" fmla="*/ 8491397 w 12193149"/>
              <a:gd name="connsiteY83" fmla="*/ 1943773 h 2344739"/>
              <a:gd name="connsiteX84" fmla="*/ 8368330 w 12193149"/>
              <a:gd name="connsiteY84" fmla="*/ 1957815 h 2344739"/>
              <a:gd name="connsiteX85" fmla="*/ 8354947 w 12193149"/>
              <a:gd name="connsiteY85" fmla="*/ 1958009 h 2344739"/>
              <a:gd name="connsiteX86" fmla="*/ 8321252 w 12193149"/>
              <a:gd name="connsiteY86" fmla="*/ 1974587 h 2344739"/>
              <a:gd name="connsiteX87" fmla="*/ 8315581 w 12193149"/>
              <a:gd name="connsiteY87" fmla="*/ 1974913 h 2344739"/>
              <a:gd name="connsiteX88" fmla="*/ 8296322 w 12193149"/>
              <a:gd name="connsiteY88" fmla="*/ 1988808 h 2344739"/>
              <a:gd name="connsiteX89" fmla="*/ 8285424 w 12193149"/>
              <a:gd name="connsiteY89" fmla="*/ 1994631 h 2344739"/>
              <a:gd name="connsiteX90" fmla="*/ 8284298 w 12193149"/>
              <a:gd name="connsiteY90" fmla="*/ 1999074 h 2344739"/>
              <a:gd name="connsiteX91" fmla="*/ 8267224 w 12193149"/>
              <a:gd name="connsiteY91" fmla="*/ 2006249 h 2344739"/>
              <a:gd name="connsiteX92" fmla="*/ 8264525 w 12193149"/>
              <a:gd name="connsiteY92" fmla="*/ 2006019 h 2344739"/>
              <a:gd name="connsiteX93" fmla="*/ 8253181 w 12193149"/>
              <a:gd name="connsiteY93" fmla="*/ 2015862 h 2344739"/>
              <a:gd name="connsiteX94" fmla="*/ 8246982 w 12193149"/>
              <a:gd name="connsiteY94" fmla="*/ 2028854 h 2344739"/>
              <a:gd name="connsiteX95" fmla="*/ 8091420 w 12193149"/>
              <a:gd name="connsiteY95" fmla="*/ 2075015 h 2344739"/>
              <a:gd name="connsiteX96" fmla="*/ 7906555 w 12193149"/>
              <a:gd name="connsiteY96" fmla="*/ 2116988 h 2344739"/>
              <a:gd name="connsiteX97" fmla="*/ 7719893 w 12193149"/>
              <a:gd name="connsiteY97" fmla="*/ 2142703 h 2344739"/>
              <a:gd name="connsiteX98" fmla="*/ 7615495 w 12193149"/>
              <a:gd name="connsiteY98" fmla="*/ 2139232 h 2344739"/>
              <a:gd name="connsiteX99" fmla="*/ 7528691 w 12193149"/>
              <a:gd name="connsiteY99" fmla="*/ 2145060 h 2344739"/>
              <a:gd name="connsiteX100" fmla="*/ 7520719 w 12193149"/>
              <a:gd name="connsiteY100" fmla="*/ 2147613 h 2344739"/>
              <a:gd name="connsiteX101" fmla="*/ 7508559 w 12193149"/>
              <a:gd name="connsiteY101" fmla="*/ 2148948 h 2344739"/>
              <a:gd name="connsiteX102" fmla="*/ 7508188 w 12193149"/>
              <a:gd name="connsiteY102" fmla="*/ 2148621 h 2344739"/>
              <a:gd name="connsiteX103" fmla="*/ 7496943 w 12193149"/>
              <a:gd name="connsiteY103" fmla="*/ 2150573 h 2344739"/>
              <a:gd name="connsiteX104" fmla="*/ 7219707 w 12193149"/>
              <a:gd name="connsiteY104" fmla="*/ 2156680 h 2344739"/>
              <a:gd name="connsiteX105" fmla="*/ 7202249 w 12193149"/>
              <a:gd name="connsiteY105" fmla="*/ 2161230 h 2344739"/>
              <a:gd name="connsiteX106" fmla="*/ 7198152 w 12193149"/>
              <a:gd name="connsiteY106" fmla="*/ 2166588 h 2344739"/>
              <a:gd name="connsiteX107" fmla="*/ 7171956 w 12193149"/>
              <a:gd name="connsiteY107" fmla="*/ 2171236 h 2344739"/>
              <a:gd name="connsiteX108" fmla="*/ 7098136 w 12193149"/>
              <a:gd name="connsiteY108" fmla="*/ 2183464 h 2344739"/>
              <a:gd name="connsiteX109" fmla="*/ 7019644 w 12193149"/>
              <a:gd name="connsiteY109" fmla="*/ 2183090 h 2344739"/>
              <a:gd name="connsiteX110" fmla="*/ 6905294 w 12193149"/>
              <a:gd name="connsiteY110" fmla="*/ 2212596 h 2344739"/>
              <a:gd name="connsiteX111" fmla="*/ 6709370 w 12193149"/>
              <a:gd name="connsiteY111" fmla="*/ 2240551 h 2344739"/>
              <a:gd name="connsiteX112" fmla="*/ 6550602 w 12193149"/>
              <a:gd name="connsiteY112" fmla="*/ 2269327 h 2344739"/>
              <a:gd name="connsiteX113" fmla="*/ 6318708 w 12193149"/>
              <a:gd name="connsiteY113" fmla="*/ 2316127 h 2344739"/>
              <a:gd name="connsiteX114" fmla="*/ 6169822 w 12193149"/>
              <a:gd name="connsiteY114" fmla="*/ 2318214 h 2344739"/>
              <a:gd name="connsiteX115" fmla="*/ 6074996 w 12193149"/>
              <a:gd name="connsiteY115" fmla="*/ 2338676 h 2344739"/>
              <a:gd name="connsiteX116" fmla="*/ 6069677 w 12193149"/>
              <a:gd name="connsiteY116" fmla="*/ 2337139 h 2344739"/>
              <a:gd name="connsiteX117" fmla="*/ 6049786 w 12193149"/>
              <a:gd name="connsiteY117" fmla="*/ 2337822 h 2344739"/>
              <a:gd name="connsiteX118" fmla="*/ 6042433 w 12193149"/>
              <a:gd name="connsiteY118" fmla="*/ 2329473 h 2344739"/>
              <a:gd name="connsiteX119" fmla="*/ 6011238 w 12193149"/>
              <a:gd name="connsiteY119" fmla="*/ 2324380 h 2344739"/>
              <a:gd name="connsiteX120" fmla="*/ 5958523 w 12193149"/>
              <a:gd name="connsiteY120" fmla="*/ 2328024 h 2344739"/>
              <a:gd name="connsiteX121" fmla="*/ 5760067 w 12193149"/>
              <a:gd name="connsiteY121" fmla="*/ 2343716 h 2344739"/>
              <a:gd name="connsiteX122" fmla="*/ 5628108 w 12193149"/>
              <a:gd name="connsiteY122" fmla="*/ 2344739 h 2344739"/>
              <a:gd name="connsiteX123" fmla="*/ 5472054 w 12193149"/>
              <a:gd name="connsiteY123" fmla="*/ 2330719 h 2344739"/>
              <a:gd name="connsiteX124" fmla="*/ 5433909 w 12193149"/>
              <a:gd name="connsiteY124" fmla="*/ 2319466 h 2344739"/>
              <a:gd name="connsiteX125" fmla="*/ 5382817 w 12193149"/>
              <a:gd name="connsiteY125" fmla="*/ 2301764 h 2344739"/>
              <a:gd name="connsiteX126" fmla="*/ 5262912 w 12193149"/>
              <a:gd name="connsiteY126" fmla="*/ 2281347 h 2344739"/>
              <a:gd name="connsiteX127" fmla="*/ 5224109 w 12193149"/>
              <a:gd name="connsiteY127" fmla="*/ 2270223 h 2344739"/>
              <a:gd name="connsiteX128" fmla="*/ 5175808 w 12193149"/>
              <a:gd name="connsiteY128" fmla="*/ 2267233 h 2344739"/>
              <a:gd name="connsiteX129" fmla="*/ 5157702 w 12193149"/>
              <a:gd name="connsiteY129" fmla="*/ 2260010 h 2344739"/>
              <a:gd name="connsiteX130" fmla="*/ 5143747 w 12193149"/>
              <a:gd name="connsiteY130" fmla="*/ 2256610 h 2344739"/>
              <a:gd name="connsiteX131" fmla="*/ 5140744 w 12193149"/>
              <a:gd name="connsiteY131" fmla="*/ 2254509 h 2344739"/>
              <a:gd name="connsiteX132" fmla="*/ 5122807 w 12193149"/>
              <a:gd name="connsiteY132" fmla="*/ 2243656 h 2344739"/>
              <a:gd name="connsiteX133" fmla="*/ 5066938 w 12193149"/>
              <a:gd name="connsiteY133" fmla="*/ 2250227 h 2344739"/>
              <a:gd name="connsiteX134" fmla="*/ 5012662 w 12193149"/>
              <a:gd name="connsiteY134" fmla="*/ 2233846 h 2344739"/>
              <a:gd name="connsiteX135" fmla="*/ 4841589 w 12193149"/>
              <a:gd name="connsiteY135" fmla="*/ 2209829 h 2344739"/>
              <a:gd name="connsiteX136" fmla="*/ 4763595 w 12193149"/>
              <a:gd name="connsiteY136" fmla="*/ 2182061 h 2344739"/>
              <a:gd name="connsiteX137" fmla="*/ 4724334 w 12193149"/>
              <a:gd name="connsiteY137" fmla="*/ 2173047 h 2344739"/>
              <a:gd name="connsiteX138" fmla="*/ 4722324 w 12193149"/>
              <a:gd name="connsiteY138" fmla="*/ 2172298 h 2344739"/>
              <a:gd name="connsiteX139" fmla="*/ 4723259 w 12193149"/>
              <a:gd name="connsiteY139" fmla="*/ 2172087 h 2344739"/>
              <a:gd name="connsiteX140" fmla="*/ 4718350 w 12193149"/>
              <a:gd name="connsiteY140" fmla="*/ 2170817 h 2344739"/>
              <a:gd name="connsiteX141" fmla="*/ 4722324 w 12193149"/>
              <a:gd name="connsiteY141" fmla="*/ 2172298 h 2344739"/>
              <a:gd name="connsiteX142" fmla="*/ 4716674 w 12193149"/>
              <a:gd name="connsiteY142" fmla="*/ 2173573 h 2344739"/>
              <a:gd name="connsiteX143" fmla="*/ 4516962 w 12193149"/>
              <a:gd name="connsiteY143" fmla="*/ 2163671 h 2344739"/>
              <a:gd name="connsiteX144" fmla="*/ 4429691 w 12193149"/>
              <a:gd name="connsiteY144" fmla="*/ 2153020 h 2344739"/>
              <a:gd name="connsiteX145" fmla="*/ 4364023 w 12193149"/>
              <a:gd name="connsiteY145" fmla="*/ 2151674 h 2344739"/>
              <a:gd name="connsiteX146" fmla="*/ 4318114 w 12193149"/>
              <a:gd name="connsiteY146" fmla="*/ 2158289 h 2344739"/>
              <a:gd name="connsiteX147" fmla="*/ 4316258 w 12193149"/>
              <a:gd name="connsiteY147" fmla="*/ 2156948 h 2344739"/>
              <a:gd name="connsiteX148" fmla="*/ 4296292 w 12193149"/>
              <a:gd name="connsiteY148" fmla="*/ 2155069 h 2344739"/>
              <a:gd name="connsiteX149" fmla="*/ 4291212 w 12193149"/>
              <a:gd name="connsiteY149" fmla="*/ 2157986 h 2344739"/>
              <a:gd name="connsiteX150" fmla="*/ 4277290 w 12193149"/>
              <a:gd name="connsiteY150" fmla="*/ 2157740 h 2344739"/>
              <a:gd name="connsiteX151" fmla="*/ 4249265 w 12193149"/>
              <a:gd name="connsiteY151" fmla="*/ 2160064 h 2344739"/>
              <a:gd name="connsiteX152" fmla="*/ 4203199 w 12193149"/>
              <a:gd name="connsiteY152" fmla="*/ 2157269 h 2344739"/>
              <a:gd name="connsiteX153" fmla="*/ 4202893 w 12193149"/>
              <a:gd name="connsiteY153" fmla="*/ 2156010 h 2344739"/>
              <a:gd name="connsiteX154" fmla="*/ 4192396 w 12193149"/>
              <a:gd name="connsiteY154" fmla="*/ 2150376 h 2344739"/>
              <a:gd name="connsiteX155" fmla="*/ 4143893 w 12193149"/>
              <a:gd name="connsiteY155" fmla="*/ 2134511 h 2344739"/>
              <a:gd name="connsiteX156" fmla="*/ 4084245 w 12193149"/>
              <a:gd name="connsiteY156" fmla="*/ 2107978 h 2344739"/>
              <a:gd name="connsiteX157" fmla="*/ 4075694 w 12193149"/>
              <a:gd name="connsiteY157" fmla="*/ 2107143 h 2344739"/>
              <a:gd name="connsiteX158" fmla="*/ 4075575 w 12193149"/>
              <a:gd name="connsiteY158" fmla="*/ 2106844 h 2344739"/>
              <a:gd name="connsiteX159" fmla="*/ 4066658 w 12193149"/>
              <a:gd name="connsiteY159" fmla="*/ 2105400 h 2344739"/>
              <a:gd name="connsiteX160" fmla="*/ 4060102 w 12193149"/>
              <a:gd name="connsiteY160" fmla="*/ 2105618 h 2344739"/>
              <a:gd name="connsiteX161" fmla="*/ 4043512 w 12193149"/>
              <a:gd name="connsiteY161" fmla="*/ 2103997 h 2344739"/>
              <a:gd name="connsiteX162" fmla="*/ 4038145 w 12193149"/>
              <a:gd name="connsiteY162" fmla="*/ 2101563 h 2344739"/>
              <a:gd name="connsiteX163" fmla="*/ 4036511 w 12193149"/>
              <a:gd name="connsiteY163" fmla="*/ 2097896 h 2344739"/>
              <a:gd name="connsiteX164" fmla="*/ 4034926 w 12193149"/>
              <a:gd name="connsiteY164" fmla="*/ 2098131 h 2344739"/>
              <a:gd name="connsiteX165" fmla="*/ 4005686 w 12193149"/>
              <a:gd name="connsiteY165" fmla="*/ 2085563 h 2344739"/>
              <a:gd name="connsiteX166" fmla="*/ 3937994 w 12193149"/>
              <a:gd name="connsiteY166" fmla="*/ 2068106 h 2344739"/>
              <a:gd name="connsiteX167" fmla="*/ 3898423 w 12193149"/>
              <a:gd name="connsiteY167" fmla="*/ 2062451 h 2344739"/>
              <a:gd name="connsiteX168" fmla="*/ 3790908 w 12193149"/>
              <a:gd name="connsiteY168" fmla="*/ 2042213 h 2344739"/>
              <a:gd name="connsiteX169" fmla="*/ 3683661 w 12193149"/>
              <a:gd name="connsiteY169" fmla="*/ 2018290 h 2344739"/>
              <a:gd name="connsiteX170" fmla="*/ 3611183 w 12193149"/>
              <a:gd name="connsiteY170" fmla="*/ 1986019 h 2344739"/>
              <a:gd name="connsiteX171" fmla="*/ 3605003 w 12193149"/>
              <a:gd name="connsiteY171" fmla="*/ 1987381 h 2344739"/>
              <a:gd name="connsiteX172" fmla="*/ 3595884 w 12193149"/>
              <a:gd name="connsiteY172" fmla="*/ 1987545 h 2344739"/>
              <a:gd name="connsiteX173" fmla="*/ 3595649 w 12193149"/>
              <a:gd name="connsiteY173" fmla="*/ 1987276 h 2344739"/>
              <a:gd name="connsiteX174" fmla="*/ 3587126 w 12193149"/>
              <a:gd name="connsiteY174" fmla="*/ 1987966 h 2344739"/>
              <a:gd name="connsiteX175" fmla="*/ 3537283 w 12193149"/>
              <a:gd name="connsiteY175" fmla="*/ 1978267 h 2344739"/>
              <a:gd name="connsiteX176" fmla="*/ 3474371 w 12193149"/>
              <a:gd name="connsiteY176" fmla="*/ 1974606 h 2344739"/>
              <a:gd name="connsiteX177" fmla="*/ 3401876 w 12193149"/>
              <a:gd name="connsiteY177" fmla="*/ 1962558 h 2344739"/>
              <a:gd name="connsiteX178" fmla="*/ 3365036 w 12193149"/>
              <a:gd name="connsiteY178" fmla="*/ 1979510 h 2344739"/>
              <a:gd name="connsiteX179" fmla="*/ 3345174 w 12193149"/>
              <a:gd name="connsiteY179" fmla="*/ 1981192 h 2344739"/>
              <a:gd name="connsiteX180" fmla="*/ 3342846 w 12193149"/>
              <a:gd name="connsiteY180" fmla="*/ 1980217 h 2344739"/>
              <a:gd name="connsiteX181" fmla="*/ 3263504 w 12193149"/>
              <a:gd name="connsiteY181" fmla="*/ 1986094 h 2344739"/>
              <a:gd name="connsiteX182" fmla="*/ 3143704 w 12193149"/>
              <a:gd name="connsiteY182" fmla="*/ 1993869 h 2344739"/>
              <a:gd name="connsiteX183" fmla="*/ 3031439 w 12193149"/>
              <a:gd name="connsiteY183" fmla="*/ 1996512 h 2344739"/>
              <a:gd name="connsiteX184" fmla="*/ 2782717 w 12193149"/>
              <a:gd name="connsiteY184" fmla="*/ 2018333 h 2344739"/>
              <a:gd name="connsiteX185" fmla="*/ 2647675 w 12193149"/>
              <a:gd name="connsiteY185" fmla="*/ 2028869 h 2344739"/>
              <a:gd name="connsiteX186" fmla="*/ 2569176 w 12193149"/>
              <a:gd name="connsiteY186" fmla="*/ 2002628 h 2344739"/>
              <a:gd name="connsiteX187" fmla="*/ 2444403 w 12193149"/>
              <a:gd name="connsiteY187" fmla="*/ 2016529 h 2344739"/>
              <a:gd name="connsiteX188" fmla="*/ 2316260 w 12193149"/>
              <a:gd name="connsiteY188" fmla="*/ 2024996 h 2344739"/>
              <a:gd name="connsiteX189" fmla="*/ 2209726 w 12193149"/>
              <a:gd name="connsiteY189" fmla="*/ 2019763 h 2344739"/>
              <a:gd name="connsiteX190" fmla="*/ 2095813 w 12193149"/>
              <a:gd name="connsiteY190" fmla="*/ 2003052 h 2344739"/>
              <a:gd name="connsiteX191" fmla="*/ 1998504 w 12193149"/>
              <a:gd name="connsiteY191" fmla="*/ 1995032 h 2344739"/>
              <a:gd name="connsiteX192" fmla="*/ 1929320 w 12193149"/>
              <a:gd name="connsiteY192" fmla="*/ 2016977 h 2344739"/>
              <a:gd name="connsiteX193" fmla="*/ 1922798 w 12193149"/>
              <a:gd name="connsiteY193" fmla="*/ 2012146 h 2344739"/>
              <a:gd name="connsiteX194" fmla="*/ 1874228 w 12193149"/>
              <a:gd name="connsiteY194" fmla="*/ 2013741 h 2344739"/>
              <a:gd name="connsiteX195" fmla="*/ 1787803 w 12193149"/>
              <a:gd name="connsiteY195" fmla="*/ 2041363 h 2344739"/>
              <a:gd name="connsiteX196" fmla="*/ 1739352 w 12193149"/>
              <a:gd name="connsiteY196" fmla="*/ 2036312 h 2344739"/>
              <a:gd name="connsiteX197" fmla="*/ 1676219 w 12193149"/>
              <a:gd name="connsiteY197" fmla="*/ 2019963 h 2344739"/>
              <a:gd name="connsiteX198" fmla="*/ 1609817 w 12193149"/>
              <a:gd name="connsiteY198" fmla="*/ 2013066 h 2344739"/>
              <a:gd name="connsiteX199" fmla="*/ 1497258 w 12193149"/>
              <a:gd name="connsiteY199" fmla="*/ 1987476 h 2344739"/>
              <a:gd name="connsiteX200" fmla="*/ 1151127 w 12193149"/>
              <a:gd name="connsiteY200" fmla="*/ 1938041 h 2344739"/>
              <a:gd name="connsiteX201" fmla="*/ 859417 w 12193149"/>
              <a:gd name="connsiteY201" fmla="*/ 1928608 h 2344739"/>
              <a:gd name="connsiteX202" fmla="*/ 838688 w 12193149"/>
              <a:gd name="connsiteY202" fmla="*/ 1929821 h 2344739"/>
              <a:gd name="connsiteX203" fmla="*/ 817957 w 12193149"/>
              <a:gd name="connsiteY203" fmla="*/ 1927857 h 2344739"/>
              <a:gd name="connsiteX204" fmla="*/ 812654 w 12193149"/>
              <a:gd name="connsiteY204" fmla="*/ 1930751 h 2344739"/>
              <a:gd name="connsiteX205" fmla="*/ 721195 w 12193149"/>
              <a:gd name="connsiteY205" fmla="*/ 1929661 h 2344739"/>
              <a:gd name="connsiteX206" fmla="*/ 720890 w 12193149"/>
              <a:gd name="connsiteY206" fmla="*/ 1928399 h 2344739"/>
              <a:gd name="connsiteX207" fmla="*/ 710023 w 12193149"/>
              <a:gd name="connsiteY207" fmla="*/ 1922722 h 2344739"/>
              <a:gd name="connsiteX208" fmla="*/ 597940 w 12193149"/>
              <a:gd name="connsiteY208" fmla="*/ 1879864 h 2344739"/>
              <a:gd name="connsiteX209" fmla="*/ 579683 w 12193149"/>
              <a:gd name="connsiteY209" fmla="*/ 1877212 h 2344739"/>
              <a:gd name="connsiteX210" fmla="*/ 572865 w 12193149"/>
              <a:gd name="connsiteY210" fmla="*/ 1877401 h 2344739"/>
              <a:gd name="connsiteX211" fmla="*/ 446247 w 12193149"/>
              <a:gd name="connsiteY211" fmla="*/ 1839371 h 2344739"/>
              <a:gd name="connsiteX212" fmla="*/ 405163 w 12193149"/>
              <a:gd name="connsiteY212" fmla="*/ 1833548 h 2344739"/>
              <a:gd name="connsiteX213" fmla="*/ 293583 w 12193149"/>
              <a:gd name="connsiteY213" fmla="*/ 1812852 h 2344739"/>
              <a:gd name="connsiteX214" fmla="*/ 119529 w 12193149"/>
              <a:gd name="connsiteY214" fmla="*/ 1761047 h 2344739"/>
              <a:gd name="connsiteX215" fmla="*/ 16674 w 12193149"/>
              <a:gd name="connsiteY215" fmla="*/ 1758191 h 2344739"/>
              <a:gd name="connsiteX216" fmla="*/ 1150 w 12193149"/>
              <a:gd name="connsiteY216" fmla="*/ 1752722 h 2344739"/>
              <a:gd name="connsiteX217" fmla="*/ 1148 w 12193149"/>
              <a:gd name="connsiteY217" fmla="*/ 222213 h 2344739"/>
              <a:gd name="connsiteX218" fmla="*/ 1148 w 12193149"/>
              <a:gd name="connsiteY218"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9 w 12193149"/>
              <a:gd name="connsiteY3" fmla="*/ 579739 h 2344739"/>
              <a:gd name="connsiteX4" fmla="*/ 12185986 w 12193149"/>
              <a:gd name="connsiteY4" fmla="*/ 584189 h 2344739"/>
              <a:gd name="connsiteX5" fmla="*/ 12156363 w 12193149"/>
              <a:gd name="connsiteY5" fmla="*/ 597366 h 2344739"/>
              <a:gd name="connsiteX6" fmla="*/ 12139215 w 12193149"/>
              <a:gd name="connsiteY6" fmla="*/ 623179 h 2344739"/>
              <a:gd name="connsiteX7" fmla="*/ 12126327 w 12193149"/>
              <a:gd name="connsiteY7" fmla="*/ 624690 h 2344739"/>
              <a:gd name="connsiteX8" fmla="*/ 12124007 w 12193149"/>
              <a:gd name="connsiteY8" fmla="*/ 624794 h 2344739"/>
              <a:gd name="connsiteX9" fmla="*/ 12116854 w 12193149"/>
              <a:gd name="connsiteY9" fmla="*/ 628608 h 2344739"/>
              <a:gd name="connsiteX10" fmla="*/ 12099497 w 12193149"/>
              <a:gd name="connsiteY10" fmla="*/ 628139 h 2344739"/>
              <a:gd name="connsiteX11" fmla="*/ 12087073 w 12193149"/>
              <a:gd name="connsiteY11" fmla="*/ 636341 h 2344739"/>
              <a:gd name="connsiteX12" fmla="*/ 12031073 w 12193149"/>
              <a:gd name="connsiteY12" fmla="*/ 680009 h 2344739"/>
              <a:gd name="connsiteX13" fmla="*/ 11995833 w 12193149"/>
              <a:gd name="connsiteY13" fmla="*/ 703458 h 2344739"/>
              <a:gd name="connsiteX14" fmla="*/ 11979717 w 12193149"/>
              <a:gd name="connsiteY14" fmla="*/ 708161 h 2344739"/>
              <a:gd name="connsiteX15" fmla="*/ 11959046 w 12193149"/>
              <a:gd name="connsiteY15" fmla="*/ 717558 h 2344739"/>
              <a:gd name="connsiteX16" fmla="*/ 11920454 w 12193149"/>
              <a:gd name="connsiteY16" fmla="*/ 730883 h 2344739"/>
              <a:gd name="connsiteX17" fmla="*/ 11903656 w 12193149"/>
              <a:gd name="connsiteY17" fmla="*/ 742426 h 2344739"/>
              <a:gd name="connsiteX18" fmla="*/ 11895048 w 12193149"/>
              <a:gd name="connsiteY18" fmla="*/ 744791 h 2344739"/>
              <a:gd name="connsiteX19" fmla="*/ 11891968 w 12193149"/>
              <a:gd name="connsiteY19" fmla="*/ 755729 h 2344739"/>
              <a:gd name="connsiteX20" fmla="*/ 11870776 w 12193149"/>
              <a:gd name="connsiteY20" fmla="*/ 777816 h 2344739"/>
              <a:gd name="connsiteX21" fmla="*/ 11813376 w 12193149"/>
              <a:gd name="connsiteY21" fmla="*/ 797659 h 2344739"/>
              <a:gd name="connsiteX22" fmla="*/ 11590693 w 12193149"/>
              <a:gd name="connsiteY22" fmla="*/ 963777 h 2344739"/>
              <a:gd name="connsiteX23" fmla="*/ 11506817 w 12193149"/>
              <a:gd name="connsiteY23" fmla="*/ 1033623 h 2344739"/>
              <a:gd name="connsiteX24" fmla="*/ 11280332 w 12193149"/>
              <a:gd name="connsiteY24" fmla="*/ 1223571 h 2344739"/>
              <a:gd name="connsiteX25" fmla="*/ 11228309 w 12193149"/>
              <a:gd name="connsiteY25" fmla="*/ 1276236 h 2344739"/>
              <a:gd name="connsiteX26" fmla="*/ 11218087 w 12193149"/>
              <a:gd name="connsiteY26" fmla="*/ 1275961 h 2344739"/>
              <a:gd name="connsiteX27" fmla="*/ 11217184 w 12193149"/>
              <a:gd name="connsiteY27" fmla="*/ 1275018 h 2344739"/>
              <a:gd name="connsiteX28" fmla="*/ 11188885 w 12193149"/>
              <a:gd name="connsiteY28" fmla="*/ 1292383 h 2344739"/>
              <a:gd name="connsiteX29" fmla="*/ 11184501 w 12193149"/>
              <a:gd name="connsiteY29" fmla="*/ 1292525 h 2344739"/>
              <a:gd name="connsiteX30" fmla="*/ 11166854 w 12193149"/>
              <a:gd name="connsiteY30" fmla="*/ 1306612 h 2344739"/>
              <a:gd name="connsiteX31" fmla="*/ 11157311 w 12193149"/>
              <a:gd name="connsiteY31" fmla="*/ 1312414 h 2344739"/>
              <a:gd name="connsiteX32" fmla="*/ 11155496 w 12193149"/>
              <a:gd name="connsiteY32" fmla="*/ 1317097 h 2344739"/>
              <a:gd name="connsiteX33" fmla="*/ 11140961 w 12193149"/>
              <a:gd name="connsiteY33" fmla="*/ 1324115 h 2344739"/>
              <a:gd name="connsiteX34" fmla="*/ 11138961 w 12193149"/>
              <a:gd name="connsiteY34" fmla="*/ 1323772 h 2344739"/>
              <a:gd name="connsiteX35" fmla="*/ 11128208 w 12193149"/>
              <a:gd name="connsiteY35" fmla="*/ 1333832 h 2344739"/>
              <a:gd name="connsiteX36" fmla="*/ 11120691 w 12193149"/>
              <a:gd name="connsiteY36" fmla="*/ 1347424 h 2344739"/>
              <a:gd name="connsiteX37" fmla="*/ 10894683 w 12193149"/>
              <a:gd name="connsiteY37" fmla="*/ 1473399 h 2344739"/>
              <a:gd name="connsiteX38" fmla="*/ 10773300 w 12193149"/>
              <a:gd name="connsiteY38" fmla="*/ 1523191 h 2344739"/>
              <a:gd name="connsiteX39" fmla="*/ 10627668 w 12193149"/>
              <a:gd name="connsiteY39" fmla="*/ 1559229 h 2344739"/>
              <a:gd name="connsiteX40" fmla="*/ 10581895 w 12193149"/>
              <a:gd name="connsiteY40" fmla="*/ 1568689 h 2344739"/>
              <a:gd name="connsiteX41" fmla="*/ 10547790 w 12193149"/>
              <a:gd name="connsiteY41" fmla="*/ 1598423 h 2344739"/>
              <a:gd name="connsiteX42" fmla="*/ 10529643 w 12193149"/>
              <a:gd name="connsiteY42" fmla="*/ 1596907 h 2344739"/>
              <a:gd name="connsiteX43" fmla="*/ 10526446 w 12193149"/>
              <a:gd name="connsiteY43" fmla="*/ 1596411 h 2344739"/>
              <a:gd name="connsiteX44" fmla="*/ 10515129 w 12193149"/>
              <a:gd name="connsiteY44" fmla="*/ 1599537 h 2344739"/>
              <a:gd name="connsiteX45" fmla="*/ 10491735 w 12193149"/>
              <a:gd name="connsiteY45" fmla="*/ 1594156 h 2344739"/>
              <a:gd name="connsiteX46" fmla="*/ 10471418 w 12193149"/>
              <a:gd name="connsiteY46" fmla="*/ 1601693 h 2344739"/>
              <a:gd name="connsiteX47" fmla="*/ 10377042 w 12193149"/>
              <a:gd name="connsiteY47" fmla="*/ 1644598 h 2344739"/>
              <a:gd name="connsiteX48" fmla="*/ 10319338 w 12193149"/>
              <a:gd name="connsiteY48" fmla="*/ 1666221 h 2344739"/>
              <a:gd name="connsiteX49" fmla="*/ 10295467 w 12193149"/>
              <a:gd name="connsiteY49" fmla="*/ 1668079 h 2344739"/>
              <a:gd name="connsiteX50" fmla="*/ 10263443 w 12193149"/>
              <a:gd name="connsiteY50" fmla="*/ 1674948 h 2344739"/>
              <a:gd name="connsiteX51" fmla="*/ 10205418 w 12193149"/>
              <a:gd name="connsiteY51" fmla="*/ 1682149 h 2344739"/>
              <a:gd name="connsiteX52" fmla="*/ 10177759 w 12193149"/>
              <a:gd name="connsiteY52" fmla="*/ 1692943 h 2344739"/>
              <a:gd name="connsiteX53" fmla="*/ 10165070 w 12193149"/>
              <a:gd name="connsiteY53" fmla="*/ 1693739 h 2344739"/>
              <a:gd name="connsiteX54" fmla="*/ 10156308 w 12193149"/>
              <a:gd name="connsiteY54" fmla="*/ 1707487 h 2344739"/>
              <a:gd name="connsiteX55" fmla="*/ 10118267 w 12193149"/>
              <a:gd name="connsiteY55" fmla="*/ 1731142 h 2344739"/>
              <a:gd name="connsiteX56" fmla="*/ 10083317 w 12193149"/>
              <a:gd name="connsiteY56" fmla="*/ 1743296 h 2344739"/>
              <a:gd name="connsiteX57" fmla="*/ 10040388 w 12193149"/>
              <a:gd name="connsiteY57" fmla="*/ 1741632 h 2344739"/>
              <a:gd name="connsiteX58" fmla="*/ 9961167 w 12193149"/>
              <a:gd name="connsiteY58" fmla="*/ 1757147 h 2344739"/>
              <a:gd name="connsiteX59" fmla="*/ 9848940 w 12193149"/>
              <a:gd name="connsiteY59" fmla="*/ 1763915 h 2344739"/>
              <a:gd name="connsiteX60" fmla="*/ 9729457 w 12193149"/>
              <a:gd name="connsiteY60" fmla="*/ 1784122 h 2344739"/>
              <a:gd name="connsiteX61" fmla="*/ 9613704 w 12193149"/>
              <a:gd name="connsiteY61" fmla="*/ 1812371 h 2344739"/>
              <a:gd name="connsiteX62" fmla="*/ 9338590 w 12193149"/>
              <a:gd name="connsiteY62" fmla="*/ 1869293 h 2344739"/>
              <a:gd name="connsiteX63" fmla="*/ 9232518 w 12193149"/>
              <a:gd name="connsiteY63" fmla="*/ 1893149 h 2344739"/>
              <a:gd name="connsiteX64" fmla="*/ 9156690 w 12193149"/>
              <a:gd name="connsiteY64" fmla="*/ 1903228 h 2344739"/>
              <a:gd name="connsiteX65" fmla="*/ 9054601 w 12193149"/>
              <a:gd name="connsiteY65" fmla="*/ 1910755 h 2344739"/>
              <a:gd name="connsiteX66" fmla="*/ 9006634 w 12193149"/>
              <a:gd name="connsiteY66" fmla="*/ 1914040 h 2344739"/>
              <a:gd name="connsiteX67" fmla="*/ 9006349 w 12193149"/>
              <a:gd name="connsiteY67" fmla="*/ 1913800 h 2344739"/>
              <a:gd name="connsiteX68" fmla="*/ 8997380 w 12193149"/>
              <a:gd name="connsiteY68" fmla="*/ 1915011 h 2344739"/>
              <a:gd name="connsiteX69" fmla="*/ 8991542 w 12193149"/>
              <a:gd name="connsiteY69" fmla="*/ 1917072 h 2344739"/>
              <a:gd name="connsiteX70" fmla="*/ 8975485 w 12193149"/>
              <a:gd name="connsiteY70" fmla="*/ 1920298 h 2344739"/>
              <a:gd name="connsiteX71" fmla="*/ 8969159 w 12193149"/>
              <a:gd name="connsiteY71" fmla="*/ 1919598 h 2344739"/>
              <a:gd name="connsiteX72" fmla="*/ 8964196 w 12193149"/>
              <a:gd name="connsiteY72" fmla="*/ 1917373 h 2344739"/>
              <a:gd name="connsiteX73" fmla="*/ 8930136 w 12193149"/>
              <a:gd name="connsiteY73" fmla="*/ 1914185 h 2344739"/>
              <a:gd name="connsiteX74" fmla="*/ 8753592 w 12193149"/>
              <a:gd name="connsiteY74" fmla="*/ 1933417 h 2344739"/>
              <a:gd name="connsiteX75" fmla="*/ 8708995 w 12193149"/>
              <a:gd name="connsiteY75" fmla="*/ 1935518 h 2344739"/>
              <a:gd name="connsiteX76" fmla="*/ 8597219 w 12193149"/>
              <a:gd name="connsiteY76" fmla="*/ 1944090 h 2344739"/>
              <a:gd name="connsiteX77" fmla="*/ 8526378 w 12193149"/>
              <a:gd name="connsiteY77" fmla="*/ 1929248 h 2344739"/>
              <a:gd name="connsiteX78" fmla="*/ 8512131 w 12193149"/>
              <a:gd name="connsiteY78" fmla="*/ 1935163 h 2344739"/>
              <a:gd name="connsiteX79" fmla="*/ 8507315 w 12193149"/>
              <a:gd name="connsiteY79" fmla="*/ 1938164 h 2344739"/>
              <a:gd name="connsiteX80" fmla="*/ 8499116 w 12193149"/>
              <a:gd name="connsiteY80" fmla="*/ 1940902 h 2344739"/>
              <a:gd name="connsiteX81" fmla="*/ 8498742 w 12193149"/>
              <a:gd name="connsiteY81" fmla="*/ 1940723 h 2344739"/>
              <a:gd name="connsiteX82" fmla="*/ 8491397 w 12193149"/>
              <a:gd name="connsiteY82" fmla="*/ 1943773 h 2344739"/>
              <a:gd name="connsiteX83" fmla="*/ 8368330 w 12193149"/>
              <a:gd name="connsiteY83" fmla="*/ 1957815 h 2344739"/>
              <a:gd name="connsiteX84" fmla="*/ 8354947 w 12193149"/>
              <a:gd name="connsiteY84" fmla="*/ 1958009 h 2344739"/>
              <a:gd name="connsiteX85" fmla="*/ 8321252 w 12193149"/>
              <a:gd name="connsiteY85" fmla="*/ 1974587 h 2344739"/>
              <a:gd name="connsiteX86" fmla="*/ 8315581 w 12193149"/>
              <a:gd name="connsiteY86" fmla="*/ 1974913 h 2344739"/>
              <a:gd name="connsiteX87" fmla="*/ 8296322 w 12193149"/>
              <a:gd name="connsiteY87" fmla="*/ 1988808 h 2344739"/>
              <a:gd name="connsiteX88" fmla="*/ 8285424 w 12193149"/>
              <a:gd name="connsiteY88" fmla="*/ 1994631 h 2344739"/>
              <a:gd name="connsiteX89" fmla="*/ 8284298 w 12193149"/>
              <a:gd name="connsiteY89" fmla="*/ 1999074 h 2344739"/>
              <a:gd name="connsiteX90" fmla="*/ 8267224 w 12193149"/>
              <a:gd name="connsiteY90" fmla="*/ 2006249 h 2344739"/>
              <a:gd name="connsiteX91" fmla="*/ 8264525 w 12193149"/>
              <a:gd name="connsiteY91" fmla="*/ 2006019 h 2344739"/>
              <a:gd name="connsiteX92" fmla="*/ 8253181 w 12193149"/>
              <a:gd name="connsiteY92" fmla="*/ 2015862 h 2344739"/>
              <a:gd name="connsiteX93" fmla="*/ 8246982 w 12193149"/>
              <a:gd name="connsiteY93" fmla="*/ 2028854 h 2344739"/>
              <a:gd name="connsiteX94" fmla="*/ 8091420 w 12193149"/>
              <a:gd name="connsiteY94" fmla="*/ 2075015 h 2344739"/>
              <a:gd name="connsiteX95" fmla="*/ 7906555 w 12193149"/>
              <a:gd name="connsiteY95" fmla="*/ 2116988 h 2344739"/>
              <a:gd name="connsiteX96" fmla="*/ 7719893 w 12193149"/>
              <a:gd name="connsiteY96" fmla="*/ 2142703 h 2344739"/>
              <a:gd name="connsiteX97" fmla="*/ 7615495 w 12193149"/>
              <a:gd name="connsiteY97" fmla="*/ 2139232 h 2344739"/>
              <a:gd name="connsiteX98" fmla="*/ 7528691 w 12193149"/>
              <a:gd name="connsiteY98" fmla="*/ 2145060 h 2344739"/>
              <a:gd name="connsiteX99" fmla="*/ 7520719 w 12193149"/>
              <a:gd name="connsiteY99" fmla="*/ 2147613 h 2344739"/>
              <a:gd name="connsiteX100" fmla="*/ 7508559 w 12193149"/>
              <a:gd name="connsiteY100" fmla="*/ 2148948 h 2344739"/>
              <a:gd name="connsiteX101" fmla="*/ 7508188 w 12193149"/>
              <a:gd name="connsiteY101" fmla="*/ 2148621 h 2344739"/>
              <a:gd name="connsiteX102" fmla="*/ 7496943 w 12193149"/>
              <a:gd name="connsiteY102" fmla="*/ 2150573 h 2344739"/>
              <a:gd name="connsiteX103" fmla="*/ 7219707 w 12193149"/>
              <a:gd name="connsiteY103" fmla="*/ 2156680 h 2344739"/>
              <a:gd name="connsiteX104" fmla="*/ 7202249 w 12193149"/>
              <a:gd name="connsiteY104" fmla="*/ 2161230 h 2344739"/>
              <a:gd name="connsiteX105" fmla="*/ 7198152 w 12193149"/>
              <a:gd name="connsiteY105" fmla="*/ 2166588 h 2344739"/>
              <a:gd name="connsiteX106" fmla="*/ 7171956 w 12193149"/>
              <a:gd name="connsiteY106" fmla="*/ 2171236 h 2344739"/>
              <a:gd name="connsiteX107" fmla="*/ 7098136 w 12193149"/>
              <a:gd name="connsiteY107" fmla="*/ 2183464 h 2344739"/>
              <a:gd name="connsiteX108" fmla="*/ 7019644 w 12193149"/>
              <a:gd name="connsiteY108" fmla="*/ 2183090 h 2344739"/>
              <a:gd name="connsiteX109" fmla="*/ 6905294 w 12193149"/>
              <a:gd name="connsiteY109" fmla="*/ 2212596 h 2344739"/>
              <a:gd name="connsiteX110" fmla="*/ 6709370 w 12193149"/>
              <a:gd name="connsiteY110" fmla="*/ 2240551 h 2344739"/>
              <a:gd name="connsiteX111" fmla="*/ 6550602 w 12193149"/>
              <a:gd name="connsiteY111" fmla="*/ 2269327 h 2344739"/>
              <a:gd name="connsiteX112" fmla="*/ 6318708 w 12193149"/>
              <a:gd name="connsiteY112" fmla="*/ 2316127 h 2344739"/>
              <a:gd name="connsiteX113" fmla="*/ 6169822 w 12193149"/>
              <a:gd name="connsiteY113" fmla="*/ 2318214 h 2344739"/>
              <a:gd name="connsiteX114" fmla="*/ 6074996 w 12193149"/>
              <a:gd name="connsiteY114" fmla="*/ 2338676 h 2344739"/>
              <a:gd name="connsiteX115" fmla="*/ 6069677 w 12193149"/>
              <a:gd name="connsiteY115" fmla="*/ 2337139 h 2344739"/>
              <a:gd name="connsiteX116" fmla="*/ 6049786 w 12193149"/>
              <a:gd name="connsiteY116" fmla="*/ 2337822 h 2344739"/>
              <a:gd name="connsiteX117" fmla="*/ 6042433 w 12193149"/>
              <a:gd name="connsiteY117" fmla="*/ 2329473 h 2344739"/>
              <a:gd name="connsiteX118" fmla="*/ 6011238 w 12193149"/>
              <a:gd name="connsiteY118" fmla="*/ 2324380 h 2344739"/>
              <a:gd name="connsiteX119" fmla="*/ 5958523 w 12193149"/>
              <a:gd name="connsiteY119" fmla="*/ 2328024 h 2344739"/>
              <a:gd name="connsiteX120" fmla="*/ 5760067 w 12193149"/>
              <a:gd name="connsiteY120" fmla="*/ 2343716 h 2344739"/>
              <a:gd name="connsiteX121" fmla="*/ 5628108 w 12193149"/>
              <a:gd name="connsiteY121" fmla="*/ 2344739 h 2344739"/>
              <a:gd name="connsiteX122" fmla="*/ 5472054 w 12193149"/>
              <a:gd name="connsiteY122" fmla="*/ 2330719 h 2344739"/>
              <a:gd name="connsiteX123" fmla="*/ 5433909 w 12193149"/>
              <a:gd name="connsiteY123" fmla="*/ 2319466 h 2344739"/>
              <a:gd name="connsiteX124" fmla="*/ 5382817 w 12193149"/>
              <a:gd name="connsiteY124" fmla="*/ 2301764 h 2344739"/>
              <a:gd name="connsiteX125" fmla="*/ 5262912 w 12193149"/>
              <a:gd name="connsiteY125" fmla="*/ 2281347 h 2344739"/>
              <a:gd name="connsiteX126" fmla="*/ 5224109 w 12193149"/>
              <a:gd name="connsiteY126" fmla="*/ 2270223 h 2344739"/>
              <a:gd name="connsiteX127" fmla="*/ 5175808 w 12193149"/>
              <a:gd name="connsiteY127" fmla="*/ 2267233 h 2344739"/>
              <a:gd name="connsiteX128" fmla="*/ 5157702 w 12193149"/>
              <a:gd name="connsiteY128" fmla="*/ 2260010 h 2344739"/>
              <a:gd name="connsiteX129" fmla="*/ 5143747 w 12193149"/>
              <a:gd name="connsiteY129" fmla="*/ 2256610 h 2344739"/>
              <a:gd name="connsiteX130" fmla="*/ 5140744 w 12193149"/>
              <a:gd name="connsiteY130" fmla="*/ 2254509 h 2344739"/>
              <a:gd name="connsiteX131" fmla="*/ 5122807 w 12193149"/>
              <a:gd name="connsiteY131" fmla="*/ 2243656 h 2344739"/>
              <a:gd name="connsiteX132" fmla="*/ 5066938 w 12193149"/>
              <a:gd name="connsiteY132" fmla="*/ 2250227 h 2344739"/>
              <a:gd name="connsiteX133" fmla="*/ 5012662 w 12193149"/>
              <a:gd name="connsiteY133" fmla="*/ 2233846 h 2344739"/>
              <a:gd name="connsiteX134" fmla="*/ 4841589 w 12193149"/>
              <a:gd name="connsiteY134" fmla="*/ 2209829 h 2344739"/>
              <a:gd name="connsiteX135" fmla="*/ 4763595 w 12193149"/>
              <a:gd name="connsiteY135" fmla="*/ 2182061 h 2344739"/>
              <a:gd name="connsiteX136" fmla="*/ 4724334 w 12193149"/>
              <a:gd name="connsiteY136" fmla="*/ 2173047 h 2344739"/>
              <a:gd name="connsiteX137" fmla="*/ 4722324 w 12193149"/>
              <a:gd name="connsiteY137" fmla="*/ 2172298 h 2344739"/>
              <a:gd name="connsiteX138" fmla="*/ 4723259 w 12193149"/>
              <a:gd name="connsiteY138" fmla="*/ 2172087 h 2344739"/>
              <a:gd name="connsiteX139" fmla="*/ 4718350 w 12193149"/>
              <a:gd name="connsiteY139" fmla="*/ 2170817 h 2344739"/>
              <a:gd name="connsiteX140" fmla="*/ 4722324 w 12193149"/>
              <a:gd name="connsiteY140" fmla="*/ 2172298 h 2344739"/>
              <a:gd name="connsiteX141" fmla="*/ 4716674 w 12193149"/>
              <a:gd name="connsiteY141" fmla="*/ 2173573 h 2344739"/>
              <a:gd name="connsiteX142" fmla="*/ 4516962 w 12193149"/>
              <a:gd name="connsiteY142" fmla="*/ 2163671 h 2344739"/>
              <a:gd name="connsiteX143" fmla="*/ 4429691 w 12193149"/>
              <a:gd name="connsiteY143" fmla="*/ 2153020 h 2344739"/>
              <a:gd name="connsiteX144" fmla="*/ 4364023 w 12193149"/>
              <a:gd name="connsiteY144" fmla="*/ 2151674 h 2344739"/>
              <a:gd name="connsiteX145" fmla="*/ 4318114 w 12193149"/>
              <a:gd name="connsiteY145" fmla="*/ 2158289 h 2344739"/>
              <a:gd name="connsiteX146" fmla="*/ 4316258 w 12193149"/>
              <a:gd name="connsiteY146" fmla="*/ 2156948 h 2344739"/>
              <a:gd name="connsiteX147" fmla="*/ 4296292 w 12193149"/>
              <a:gd name="connsiteY147" fmla="*/ 2155069 h 2344739"/>
              <a:gd name="connsiteX148" fmla="*/ 4291212 w 12193149"/>
              <a:gd name="connsiteY148" fmla="*/ 2157986 h 2344739"/>
              <a:gd name="connsiteX149" fmla="*/ 4277290 w 12193149"/>
              <a:gd name="connsiteY149" fmla="*/ 2157740 h 2344739"/>
              <a:gd name="connsiteX150" fmla="*/ 4249265 w 12193149"/>
              <a:gd name="connsiteY150" fmla="*/ 2160064 h 2344739"/>
              <a:gd name="connsiteX151" fmla="*/ 4203199 w 12193149"/>
              <a:gd name="connsiteY151" fmla="*/ 2157269 h 2344739"/>
              <a:gd name="connsiteX152" fmla="*/ 4202893 w 12193149"/>
              <a:gd name="connsiteY152" fmla="*/ 2156010 h 2344739"/>
              <a:gd name="connsiteX153" fmla="*/ 4192396 w 12193149"/>
              <a:gd name="connsiteY153" fmla="*/ 2150376 h 2344739"/>
              <a:gd name="connsiteX154" fmla="*/ 4143893 w 12193149"/>
              <a:gd name="connsiteY154" fmla="*/ 2134511 h 2344739"/>
              <a:gd name="connsiteX155" fmla="*/ 4084245 w 12193149"/>
              <a:gd name="connsiteY155" fmla="*/ 2107978 h 2344739"/>
              <a:gd name="connsiteX156" fmla="*/ 4075694 w 12193149"/>
              <a:gd name="connsiteY156" fmla="*/ 2107143 h 2344739"/>
              <a:gd name="connsiteX157" fmla="*/ 4075575 w 12193149"/>
              <a:gd name="connsiteY157" fmla="*/ 2106844 h 2344739"/>
              <a:gd name="connsiteX158" fmla="*/ 4066658 w 12193149"/>
              <a:gd name="connsiteY158" fmla="*/ 2105400 h 2344739"/>
              <a:gd name="connsiteX159" fmla="*/ 4060102 w 12193149"/>
              <a:gd name="connsiteY159" fmla="*/ 2105618 h 2344739"/>
              <a:gd name="connsiteX160" fmla="*/ 4043512 w 12193149"/>
              <a:gd name="connsiteY160" fmla="*/ 2103997 h 2344739"/>
              <a:gd name="connsiteX161" fmla="*/ 4038145 w 12193149"/>
              <a:gd name="connsiteY161" fmla="*/ 2101563 h 2344739"/>
              <a:gd name="connsiteX162" fmla="*/ 4036511 w 12193149"/>
              <a:gd name="connsiteY162" fmla="*/ 2097896 h 2344739"/>
              <a:gd name="connsiteX163" fmla="*/ 4034926 w 12193149"/>
              <a:gd name="connsiteY163" fmla="*/ 2098131 h 2344739"/>
              <a:gd name="connsiteX164" fmla="*/ 4005686 w 12193149"/>
              <a:gd name="connsiteY164" fmla="*/ 2085563 h 2344739"/>
              <a:gd name="connsiteX165" fmla="*/ 3937994 w 12193149"/>
              <a:gd name="connsiteY165" fmla="*/ 2068106 h 2344739"/>
              <a:gd name="connsiteX166" fmla="*/ 3898423 w 12193149"/>
              <a:gd name="connsiteY166" fmla="*/ 2062451 h 2344739"/>
              <a:gd name="connsiteX167" fmla="*/ 3790908 w 12193149"/>
              <a:gd name="connsiteY167" fmla="*/ 2042213 h 2344739"/>
              <a:gd name="connsiteX168" fmla="*/ 3683661 w 12193149"/>
              <a:gd name="connsiteY168" fmla="*/ 2018290 h 2344739"/>
              <a:gd name="connsiteX169" fmla="*/ 3611183 w 12193149"/>
              <a:gd name="connsiteY169" fmla="*/ 1986019 h 2344739"/>
              <a:gd name="connsiteX170" fmla="*/ 3605003 w 12193149"/>
              <a:gd name="connsiteY170" fmla="*/ 1987381 h 2344739"/>
              <a:gd name="connsiteX171" fmla="*/ 3595884 w 12193149"/>
              <a:gd name="connsiteY171" fmla="*/ 1987545 h 2344739"/>
              <a:gd name="connsiteX172" fmla="*/ 3595649 w 12193149"/>
              <a:gd name="connsiteY172" fmla="*/ 1987276 h 2344739"/>
              <a:gd name="connsiteX173" fmla="*/ 3587126 w 12193149"/>
              <a:gd name="connsiteY173" fmla="*/ 1987966 h 2344739"/>
              <a:gd name="connsiteX174" fmla="*/ 3537283 w 12193149"/>
              <a:gd name="connsiteY174" fmla="*/ 1978267 h 2344739"/>
              <a:gd name="connsiteX175" fmla="*/ 3474371 w 12193149"/>
              <a:gd name="connsiteY175" fmla="*/ 1974606 h 2344739"/>
              <a:gd name="connsiteX176" fmla="*/ 3401876 w 12193149"/>
              <a:gd name="connsiteY176" fmla="*/ 1962558 h 2344739"/>
              <a:gd name="connsiteX177" fmla="*/ 3365036 w 12193149"/>
              <a:gd name="connsiteY177" fmla="*/ 1979510 h 2344739"/>
              <a:gd name="connsiteX178" fmla="*/ 3345174 w 12193149"/>
              <a:gd name="connsiteY178" fmla="*/ 1981192 h 2344739"/>
              <a:gd name="connsiteX179" fmla="*/ 3342846 w 12193149"/>
              <a:gd name="connsiteY179" fmla="*/ 1980217 h 2344739"/>
              <a:gd name="connsiteX180" fmla="*/ 3263504 w 12193149"/>
              <a:gd name="connsiteY180" fmla="*/ 1986094 h 2344739"/>
              <a:gd name="connsiteX181" fmla="*/ 3143704 w 12193149"/>
              <a:gd name="connsiteY181" fmla="*/ 1993869 h 2344739"/>
              <a:gd name="connsiteX182" fmla="*/ 3031439 w 12193149"/>
              <a:gd name="connsiteY182" fmla="*/ 1996512 h 2344739"/>
              <a:gd name="connsiteX183" fmla="*/ 2782717 w 12193149"/>
              <a:gd name="connsiteY183" fmla="*/ 2018333 h 2344739"/>
              <a:gd name="connsiteX184" fmla="*/ 2647675 w 12193149"/>
              <a:gd name="connsiteY184" fmla="*/ 2028869 h 2344739"/>
              <a:gd name="connsiteX185" fmla="*/ 2569176 w 12193149"/>
              <a:gd name="connsiteY185" fmla="*/ 2002628 h 2344739"/>
              <a:gd name="connsiteX186" fmla="*/ 2444403 w 12193149"/>
              <a:gd name="connsiteY186" fmla="*/ 2016529 h 2344739"/>
              <a:gd name="connsiteX187" fmla="*/ 2316260 w 12193149"/>
              <a:gd name="connsiteY187" fmla="*/ 2024996 h 2344739"/>
              <a:gd name="connsiteX188" fmla="*/ 2209726 w 12193149"/>
              <a:gd name="connsiteY188" fmla="*/ 2019763 h 2344739"/>
              <a:gd name="connsiteX189" fmla="*/ 2095813 w 12193149"/>
              <a:gd name="connsiteY189" fmla="*/ 2003052 h 2344739"/>
              <a:gd name="connsiteX190" fmla="*/ 1998504 w 12193149"/>
              <a:gd name="connsiteY190" fmla="*/ 1995032 h 2344739"/>
              <a:gd name="connsiteX191" fmla="*/ 1929320 w 12193149"/>
              <a:gd name="connsiteY191" fmla="*/ 2016977 h 2344739"/>
              <a:gd name="connsiteX192" fmla="*/ 1922798 w 12193149"/>
              <a:gd name="connsiteY192" fmla="*/ 2012146 h 2344739"/>
              <a:gd name="connsiteX193" fmla="*/ 1874228 w 12193149"/>
              <a:gd name="connsiteY193" fmla="*/ 2013741 h 2344739"/>
              <a:gd name="connsiteX194" fmla="*/ 1787803 w 12193149"/>
              <a:gd name="connsiteY194" fmla="*/ 2041363 h 2344739"/>
              <a:gd name="connsiteX195" fmla="*/ 1739352 w 12193149"/>
              <a:gd name="connsiteY195" fmla="*/ 2036312 h 2344739"/>
              <a:gd name="connsiteX196" fmla="*/ 1676219 w 12193149"/>
              <a:gd name="connsiteY196" fmla="*/ 2019963 h 2344739"/>
              <a:gd name="connsiteX197" fmla="*/ 1609817 w 12193149"/>
              <a:gd name="connsiteY197" fmla="*/ 2013066 h 2344739"/>
              <a:gd name="connsiteX198" fmla="*/ 1497258 w 12193149"/>
              <a:gd name="connsiteY198" fmla="*/ 1987476 h 2344739"/>
              <a:gd name="connsiteX199" fmla="*/ 1151127 w 12193149"/>
              <a:gd name="connsiteY199" fmla="*/ 1938041 h 2344739"/>
              <a:gd name="connsiteX200" fmla="*/ 859417 w 12193149"/>
              <a:gd name="connsiteY200" fmla="*/ 1928608 h 2344739"/>
              <a:gd name="connsiteX201" fmla="*/ 838688 w 12193149"/>
              <a:gd name="connsiteY201" fmla="*/ 1929821 h 2344739"/>
              <a:gd name="connsiteX202" fmla="*/ 817957 w 12193149"/>
              <a:gd name="connsiteY202" fmla="*/ 1927857 h 2344739"/>
              <a:gd name="connsiteX203" fmla="*/ 812654 w 12193149"/>
              <a:gd name="connsiteY203" fmla="*/ 1930751 h 2344739"/>
              <a:gd name="connsiteX204" fmla="*/ 721195 w 12193149"/>
              <a:gd name="connsiteY204" fmla="*/ 1929661 h 2344739"/>
              <a:gd name="connsiteX205" fmla="*/ 720890 w 12193149"/>
              <a:gd name="connsiteY205" fmla="*/ 1928399 h 2344739"/>
              <a:gd name="connsiteX206" fmla="*/ 710023 w 12193149"/>
              <a:gd name="connsiteY206" fmla="*/ 1922722 h 2344739"/>
              <a:gd name="connsiteX207" fmla="*/ 597940 w 12193149"/>
              <a:gd name="connsiteY207" fmla="*/ 1879864 h 2344739"/>
              <a:gd name="connsiteX208" fmla="*/ 579683 w 12193149"/>
              <a:gd name="connsiteY208" fmla="*/ 1877212 h 2344739"/>
              <a:gd name="connsiteX209" fmla="*/ 572865 w 12193149"/>
              <a:gd name="connsiteY209" fmla="*/ 1877401 h 2344739"/>
              <a:gd name="connsiteX210" fmla="*/ 446247 w 12193149"/>
              <a:gd name="connsiteY210" fmla="*/ 1839371 h 2344739"/>
              <a:gd name="connsiteX211" fmla="*/ 405163 w 12193149"/>
              <a:gd name="connsiteY211" fmla="*/ 1833548 h 2344739"/>
              <a:gd name="connsiteX212" fmla="*/ 293583 w 12193149"/>
              <a:gd name="connsiteY212" fmla="*/ 1812852 h 2344739"/>
              <a:gd name="connsiteX213" fmla="*/ 119529 w 12193149"/>
              <a:gd name="connsiteY213" fmla="*/ 1761047 h 2344739"/>
              <a:gd name="connsiteX214" fmla="*/ 16674 w 12193149"/>
              <a:gd name="connsiteY214" fmla="*/ 1758191 h 2344739"/>
              <a:gd name="connsiteX215" fmla="*/ 1150 w 12193149"/>
              <a:gd name="connsiteY215" fmla="*/ 1752722 h 2344739"/>
              <a:gd name="connsiteX216" fmla="*/ 1148 w 12193149"/>
              <a:gd name="connsiteY216" fmla="*/ 222213 h 2344739"/>
              <a:gd name="connsiteX217" fmla="*/ 1148 w 12193149"/>
              <a:gd name="connsiteY217" fmla="*/ 0 h 2344739"/>
              <a:gd name="connsiteX0" fmla="*/ 1148 w 12193149"/>
              <a:gd name="connsiteY0" fmla="*/ 0 h 2344739"/>
              <a:gd name="connsiteX1" fmla="*/ 12193148 w 12193149"/>
              <a:gd name="connsiteY1" fmla="*/ 0 h 2344739"/>
              <a:gd name="connsiteX2" fmla="*/ 12193149 w 12193149"/>
              <a:gd name="connsiteY2" fmla="*/ 579739 h 2344739"/>
              <a:gd name="connsiteX3" fmla="*/ 12185986 w 12193149"/>
              <a:gd name="connsiteY3" fmla="*/ 584189 h 2344739"/>
              <a:gd name="connsiteX4" fmla="*/ 12156363 w 12193149"/>
              <a:gd name="connsiteY4" fmla="*/ 597366 h 2344739"/>
              <a:gd name="connsiteX5" fmla="*/ 12139215 w 12193149"/>
              <a:gd name="connsiteY5" fmla="*/ 623179 h 2344739"/>
              <a:gd name="connsiteX6" fmla="*/ 12126327 w 12193149"/>
              <a:gd name="connsiteY6" fmla="*/ 624690 h 2344739"/>
              <a:gd name="connsiteX7" fmla="*/ 12124007 w 12193149"/>
              <a:gd name="connsiteY7" fmla="*/ 624794 h 2344739"/>
              <a:gd name="connsiteX8" fmla="*/ 12116854 w 12193149"/>
              <a:gd name="connsiteY8" fmla="*/ 628608 h 2344739"/>
              <a:gd name="connsiteX9" fmla="*/ 12099497 w 12193149"/>
              <a:gd name="connsiteY9" fmla="*/ 628139 h 2344739"/>
              <a:gd name="connsiteX10" fmla="*/ 12087073 w 12193149"/>
              <a:gd name="connsiteY10" fmla="*/ 636341 h 2344739"/>
              <a:gd name="connsiteX11" fmla="*/ 12031073 w 12193149"/>
              <a:gd name="connsiteY11" fmla="*/ 680009 h 2344739"/>
              <a:gd name="connsiteX12" fmla="*/ 11995833 w 12193149"/>
              <a:gd name="connsiteY12" fmla="*/ 703458 h 2344739"/>
              <a:gd name="connsiteX13" fmla="*/ 11979717 w 12193149"/>
              <a:gd name="connsiteY13" fmla="*/ 708161 h 2344739"/>
              <a:gd name="connsiteX14" fmla="*/ 11959046 w 12193149"/>
              <a:gd name="connsiteY14" fmla="*/ 717558 h 2344739"/>
              <a:gd name="connsiteX15" fmla="*/ 11920454 w 12193149"/>
              <a:gd name="connsiteY15" fmla="*/ 730883 h 2344739"/>
              <a:gd name="connsiteX16" fmla="*/ 11903656 w 12193149"/>
              <a:gd name="connsiteY16" fmla="*/ 742426 h 2344739"/>
              <a:gd name="connsiteX17" fmla="*/ 11895048 w 12193149"/>
              <a:gd name="connsiteY17" fmla="*/ 744791 h 2344739"/>
              <a:gd name="connsiteX18" fmla="*/ 11891968 w 12193149"/>
              <a:gd name="connsiteY18" fmla="*/ 755729 h 2344739"/>
              <a:gd name="connsiteX19" fmla="*/ 11870776 w 12193149"/>
              <a:gd name="connsiteY19" fmla="*/ 777816 h 2344739"/>
              <a:gd name="connsiteX20" fmla="*/ 11813376 w 12193149"/>
              <a:gd name="connsiteY20" fmla="*/ 797659 h 2344739"/>
              <a:gd name="connsiteX21" fmla="*/ 11590693 w 12193149"/>
              <a:gd name="connsiteY21" fmla="*/ 963777 h 2344739"/>
              <a:gd name="connsiteX22" fmla="*/ 11506817 w 12193149"/>
              <a:gd name="connsiteY22" fmla="*/ 1033623 h 2344739"/>
              <a:gd name="connsiteX23" fmla="*/ 11280332 w 12193149"/>
              <a:gd name="connsiteY23" fmla="*/ 1223571 h 2344739"/>
              <a:gd name="connsiteX24" fmla="*/ 11228309 w 12193149"/>
              <a:gd name="connsiteY24" fmla="*/ 1276236 h 2344739"/>
              <a:gd name="connsiteX25" fmla="*/ 11218087 w 12193149"/>
              <a:gd name="connsiteY25" fmla="*/ 1275961 h 2344739"/>
              <a:gd name="connsiteX26" fmla="*/ 11217184 w 12193149"/>
              <a:gd name="connsiteY26" fmla="*/ 1275018 h 2344739"/>
              <a:gd name="connsiteX27" fmla="*/ 11188885 w 12193149"/>
              <a:gd name="connsiteY27" fmla="*/ 1292383 h 2344739"/>
              <a:gd name="connsiteX28" fmla="*/ 11184501 w 12193149"/>
              <a:gd name="connsiteY28" fmla="*/ 1292525 h 2344739"/>
              <a:gd name="connsiteX29" fmla="*/ 11166854 w 12193149"/>
              <a:gd name="connsiteY29" fmla="*/ 1306612 h 2344739"/>
              <a:gd name="connsiteX30" fmla="*/ 11157311 w 12193149"/>
              <a:gd name="connsiteY30" fmla="*/ 1312414 h 2344739"/>
              <a:gd name="connsiteX31" fmla="*/ 11155496 w 12193149"/>
              <a:gd name="connsiteY31" fmla="*/ 1317097 h 2344739"/>
              <a:gd name="connsiteX32" fmla="*/ 11140961 w 12193149"/>
              <a:gd name="connsiteY32" fmla="*/ 1324115 h 2344739"/>
              <a:gd name="connsiteX33" fmla="*/ 11138961 w 12193149"/>
              <a:gd name="connsiteY33" fmla="*/ 1323772 h 2344739"/>
              <a:gd name="connsiteX34" fmla="*/ 11128208 w 12193149"/>
              <a:gd name="connsiteY34" fmla="*/ 1333832 h 2344739"/>
              <a:gd name="connsiteX35" fmla="*/ 11120691 w 12193149"/>
              <a:gd name="connsiteY35" fmla="*/ 1347424 h 2344739"/>
              <a:gd name="connsiteX36" fmla="*/ 10894683 w 12193149"/>
              <a:gd name="connsiteY36" fmla="*/ 1473399 h 2344739"/>
              <a:gd name="connsiteX37" fmla="*/ 10773300 w 12193149"/>
              <a:gd name="connsiteY37" fmla="*/ 1523191 h 2344739"/>
              <a:gd name="connsiteX38" fmla="*/ 10627668 w 12193149"/>
              <a:gd name="connsiteY38" fmla="*/ 1559229 h 2344739"/>
              <a:gd name="connsiteX39" fmla="*/ 10581895 w 12193149"/>
              <a:gd name="connsiteY39" fmla="*/ 1568689 h 2344739"/>
              <a:gd name="connsiteX40" fmla="*/ 10547790 w 12193149"/>
              <a:gd name="connsiteY40" fmla="*/ 1598423 h 2344739"/>
              <a:gd name="connsiteX41" fmla="*/ 10529643 w 12193149"/>
              <a:gd name="connsiteY41" fmla="*/ 1596907 h 2344739"/>
              <a:gd name="connsiteX42" fmla="*/ 10526446 w 12193149"/>
              <a:gd name="connsiteY42" fmla="*/ 1596411 h 2344739"/>
              <a:gd name="connsiteX43" fmla="*/ 10515129 w 12193149"/>
              <a:gd name="connsiteY43" fmla="*/ 1599537 h 2344739"/>
              <a:gd name="connsiteX44" fmla="*/ 10491735 w 12193149"/>
              <a:gd name="connsiteY44" fmla="*/ 1594156 h 2344739"/>
              <a:gd name="connsiteX45" fmla="*/ 10471418 w 12193149"/>
              <a:gd name="connsiteY45" fmla="*/ 1601693 h 2344739"/>
              <a:gd name="connsiteX46" fmla="*/ 10377042 w 12193149"/>
              <a:gd name="connsiteY46" fmla="*/ 1644598 h 2344739"/>
              <a:gd name="connsiteX47" fmla="*/ 10319338 w 12193149"/>
              <a:gd name="connsiteY47" fmla="*/ 1666221 h 2344739"/>
              <a:gd name="connsiteX48" fmla="*/ 10295467 w 12193149"/>
              <a:gd name="connsiteY48" fmla="*/ 1668079 h 2344739"/>
              <a:gd name="connsiteX49" fmla="*/ 10263443 w 12193149"/>
              <a:gd name="connsiteY49" fmla="*/ 1674948 h 2344739"/>
              <a:gd name="connsiteX50" fmla="*/ 10205418 w 12193149"/>
              <a:gd name="connsiteY50" fmla="*/ 1682149 h 2344739"/>
              <a:gd name="connsiteX51" fmla="*/ 10177759 w 12193149"/>
              <a:gd name="connsiteY51" fmla="*/ 1692943 h 2344739"/>
              <a:gd name="connsiteX52" fmla="*/ 10165070 w 12193149"/>
              <a:gd name="connsiteY52" fmla="*/ 1693739 h 2344739"/>
              <a:gd name="connsiteX53" fmla="*/ 10156308 w 12193149"/>
              <a:gd name="connsiteY53" fmla="*/ 1707487 h 2344739"/>
              <a:gd name="connsiteX54" fmla="*/ 10118267 w 12193149"/>
              <a:gd name="connsiteY54" fmla="*/ 1731142 h 2344739"/>
              <a:gd name="connsiteX55" fmla="*/ 10083317 w 12193149"/>
              <a:gd name="connsiteY55" fmla="*/ 1743296 h 2344739"/>
              <a:gd name="connsiteX56" fmla="*/ 10040388 w 12193149"/>
              <a:gd name="connsiteY56" fmla="*/ 1741632 h 2344739"/>
              <a:gd name="connsiteX57" fmla="*/ 9961167 w 12193149"/>
              <a:gd name="connsiteY57" fmla="*/ 1757147 h 2344739"/>
              <a:gd name="connsiteX58" fmla="*/ 9848940 w 12193149"/>
              <a:gd name="connsiteY58" fmla="*/ 1763915 h 2344739"/>
              <a:gd name="connsiteX59" fmla="*/ 9729457 w 12193149"/>
              <a:gd name="connsiteY59" fmla="*/ 1784122 h 2344739"/>
              <a:gd name="connsiteX60" fmla="*/ 9613704 w 12193149"/>
              <a:gd name="connsiteY60" fmla="*/ 1812371 h 2344739"/>
              <a:gd name="connsiteX61" fmla="*/ 9338590 w 12193149"/>
              <a:gd name="connsiteY61" fmla="*/ 1869293 h 2344739"/>
              <a:gd name="connsiteX62" fmla="*/ 9232518 w 12193149"/>
              <a:gd name="connsiteY62" fmla="*/ 1893149 h 2344739"/>
              <a:gd name="connsiteX63" fmla="*/ 9156690 w 12193149"/>
              <a:gd name="connsiteY63" fmla="*/ 1903228 h 2344739"/>
              <a:gd name="connsiteX64" fmla="*/ 9054601 w 12193149"/>
              <a:gd name="connsiteY64" fmla="*/ 1910755 h 2344739"/>
              <a:gd name="connsiteX65" fmla="*/ 9006634 w 12193149"/>
              <a:gd name="connsiteY65" fmla="*/ 1914040 h 2344739"/>
              <a:gd name="connsiteX66" fmla="*/ 9006349 w 12193149"/>
              <a:gd name="connsiteY66" fmla="*/ 1913800 h 2344739"/>
              <a:gd name="connsiteX67" fmla="*/ 8997380 w 12193149"/>
              <a:gd name="connsiteY67" fmla="*/ 1915011 h 2344739"/>
              <a:gd name="connsiteX68" fmla="*/ 8991542 w 12193149"/>
              <a:gd name="connsiteY68" fmla="*/ 1917072 h 2344739"/>
              <a:gd name="connsiteX69" fmla="*/ 8975485 w 12193149"/>
              <a:gd name="connsiteY69" fmla="*/ 1920298 h 2344739"/>
              <a:gd name="connsiteX70" fmla="*/ 8969159 w 12193149"/>
              <a:gd name="connsiteY70" fmla="*/ 1919598 h 2344739"/>
              <a:gd name="connsiteX71" fmla="*/ 8964196 w 12193149"/>
              <a:gd name="connsiteY71" fmla="*/ 1917373 h 2344739"/>
              <a:gd name="connsiteX72" fmla="*/ 8930136 w 12193149"/>
              <a:gd name="connsiteY72" fmla="*/ 1914185 h 2344739"/>
              <a:gd name="connsiteX73" fmla="*/ 8753592 w 12193149"/>
              <a:gd name="connsiteY73" fmla="*/ 1933417 h 2344739"/>
              <a:gd name="connsiteX74" fmla="*/ 8708995 w 12193149"/>
              <a:gd name="connsiteY74" fmla="*/ 1935518 h 2344739"/>
              <a:gd name="connsiteX75" fmla="*/ 8597219 w 12193149"/>
              <a:gd name="connsiteY75" fmla="*/ 1944090 h 2344739"/>
              <a:gd name="connsiteX76" fmla="*/ 8526378 w 12193149"/>
              <a:gd name="connsiteY76" fmla="*/ 1929248 h 2344739"/>
              <a:gd name="connsiteX77" fmla="*/ 8512131 w 12193149"/>
              <a:gd name="connsiteY77" fmla="*/ 1935163 h 2344739"/>
              <a:gd name="connsiteX78" fmla="*/ 8507315 w 12193149"/>
              <a:gd name="connsiteY78" fmla="*/ 1938164 h 2344739"/>
              <a:gd name="connsiteX79" fmla="*/ 8499116 w 12193149"/>
              <a:gd name="connsiteY79" fmla="*/ 1940902 h 2344739"/>
              <a:gd name="connsiteX80" fmla="*/ 8498742 w 12193149"/>
              <a:gd name="connsiteY80" fmla="*/ 1940723 h 2344739"/>
              <a:gd name="connsiteX81" fmla="*/ 8491397 w 12193149"/>
              <a:gd name="connsiteY81" fmla="*/ 1943773 h 2344739"/>
              <a:gd name="connsiteX82" fmla="*/ 8368330 w 12193149"/>
              <a:gd name="connsiteY82" fmla="*/ 1957815 h 2344739"/>
              <a:gd name="connsiteX83" fmla="*/ 8354947 w 12193149"/>
              <a:gd name="connsiteY83" fmla="*/ 1958009 h 2344739"/>
              <a:gd name="connsiteX84" fmla="*/ 8321252 w 12193149"/>
              <a:gd name="connsiteY84" fmla="*/ 1974587 h 2344739"/>
              <a:gd name="connsiteX85" fmla="*/ 8315581 w 12193149"/>
              <a:gd name="connsiteY85" fmla="*/ 1974913 h 2344739"/>
              <a:gd name="connsiteX86" fmla="*/ 8296322 w 12193149"/>
              <a:gd name="connsiteY86" fmla="*/ 1988808 h 2344739"/>
              <a:gd name="connsiteX87" fmla="*/ 8285424 w 12193149"/>
              <a:gd name="connsiteY87" fmla="*/ 1994631 h 2344739"/>
              <a:gd name="connsiteX88" fmla="*/ 8284298 w 12193149"/>
              <a:gd name="connsiteY88" fmla="*/ 1999074 h 2344739"/>
              <a:gd name="connsiteX89" fmla="*/ 8267224 w 12193149"/>
              <a:gd name="connsiteY89" fmla="*/ 2006249 h 2344739"/>
              <a:gd name="connsiteX90" fmla="*/ 8264525 w 12193149"/>
              <a:gd name="connsiteY90" fmla="*/ 2006019 h 2344739"/>
              <a:gd name="connsiteX91" fmla="*/ 8253181 w 12193149"/>
              <a:gd name="connsiteY91" fmla="*/ 2015862 h 2344739"/>
              <a:gd name="connsiteX92" fmla="*/ 8246982 w 12193149"/>
              <a:gd name="connsiteY92" fmla="*/ 2028854 h 2344739"/>
              <a:gd name="connsiteX93" fmla="*/ 8091420 w 12193149"/>
              <a:gd name="connsiteY93" fmla="*/ 2075015 h 2344739"/>
              <a:gd name="connsiteX94" fmla="*/ 7906555 w 12193149"/>
              <a:gd name="connsiteY94" fmla="*/ 2116988 h 2344739"/>
              <a:gd name="connsiteX95" fmla="*/ 7719893 w 12193149"/>
              <a:gd name="connsiteY95" fmla="*/ 2142703 h 2344739"/>
              <a:gd name="connsiteX96" fmla="*/ 7615495 w 12193149"/>
              <a:gd name="connsiteY96" fmla="*/ 2139232 h 2344739"/>
              <a:gd name="connsiteX97" fmla="*/ 7528691 w 12193149"/>
              <a:gd name="connsiteY97" fmla="*/ 2145060 h 2344739"/>
              <a:gd name="connsiteX98" fmla="*/ 7520719 w 12193149"/>
              <a:gd name="connsiteY98" fmla="*/ 2147613 h 2344739"/>
              <a:gd name="connsiteX99" fmla="*/ 7508559 w 12193149"/>
              <a:gd name="connsiteY99" fmla="*/ 2148948 h 2344739"/>
              <a:gd name="connsiteX100" fmla="*/ 7508188 w 12193149"/>
              <a:gd name="connsiteY100" fmla="*/ 2148621 h 2344739"/>
              <a:gd name="connsiteX101" fmla="*/ 7496943 w 12193149"/>
              <a:gd name="connsiteY101" fmla="*/ 2150573 h 2344739"/>
              <a:gd name="connsiteX102" fmla="*/ 7219707 w 12193149"/>
              <a:gd name="connsiteY102" fmla="*/ 2156680 h 2344739"/>
              <a:gd name="connsiteX103" fmla="*/ 7202249 w 12193149"/>
              <a:gd name="connsiteY103" fmla="*/ 2161230 h 2344739"/>
              <a:gd name="connsiteX104" fmla="*/ 7198152 w 12193149"/>
              <a:gd name="connsiteY104" fmla="*/ 2166588 h 2344739"/>
              <a:gd name="connsiteX105" fmla="*/ 7171956 w 12193149"/>
              <a:gd name="connsiteY105" fmla="*/ 2171236 h 2344739"/>
              <a:gd name="connsiteX106" fmla="*/ 7098136 w 12193149"/>
              <a:gd name="connsiteY106" fmla="*/ 2183464 h 2344739"/>
              <a:gd name="connsiteX107" fmla="*/ 7019644 w 12193149"/>
              <a:gd name="connsiteY107" fmla="*/ 2183090 h 2344739"/>
              <a:gd name="connsiteX108" fmla="*/ 6905294 w 12193149"/>
              <a:gd name="connsiteY108" fmla="*/ 2212596 h 2344739"/>
              <a:gd name="connsiteX109" fmla="*/ 6709370 w 12193149"/>
              <a:gd name="connsiteY109" fmla="*/ 2240551 h 2344739"/>
              <a:gd name="connsiteX110" fmla="*/ 6550602 w 12193149"/>
              <a:gd name="connsiteY110" fmla="*/ 2269327 h 2344739"/>
              <a:gd name="connsiteX111" fmla="*/ 6318708 w 12193149"/>
              <a:gd name="connsiteY111" fmla="*/ 2316127 h 2344739"/>
              <a:gd name="connsiteX112" fmla="*/ 6169822 w 12193149"/>
              <a:gd name="connsiteY112" fmla="*/ 2318214 h 2344739"/>
              <a:gd name="connsiteX113" fmla="*/ 6074996 w 12193149"/>
              <a:gd name="connsiteY113" fmla="*/ 2338676 h 2344739"/>
              <a:gd name="connsiteX114" fmla="*/ 6069677 w 12193149"/>
              <a:gd name="connsiteY114" fmla="*/ 2337139 h 2344739"/>
              <a:gd name="connsiteX115" fmla="*/ 6049786 w 12193149"/>
              <a:gd name="connsiteY115" fmla="*/ 2337822 h 2344739"/>
              <a:gd name="connsiteX116" fmla="*/ 6042433 w 12193149"/>
              <a:gd name="connsiteY116" fmla="*/ 2329473 h 2344739"/>
              <a:gd name="connsiteX117" fmla="*/ 6011238 w 12193149"/>
              <a:gd name="connsiteY117" fmla="*/ 2324380 h 2344739"/>
              <a:gd name="connsiteX118" fmla="*/ 5958523 w 12193149"/>
              <a:gd name="connsiteY118" fmla="*/ 2328024 h 2344739"/>
              <a:gd name="connsiteX119" fmla="*/ 5760067 w 12193149"/>
              <a:gd name="connsiteY119" fmla="*/ 2343716 h 2344739"/>
              <a:gd name="connsiteX120" fmla="*/ 5628108 w 12193149"/>
              <a:gd name="connsiteY120" fmla="*/ 2344739 h 2344739"/>
              <a:gd name="connsiteX121" fmla="*/ 5472054 w 12193149"/>
              <a:gd name="connsiteY121" fmla="*/ 2330719 h 2344739"/>
              <a:gd name="connsiteX122" fmla="*/ 5433909 w 12193149"/>
              <a:gd name="connsiteY122" fmla="*/ 2319466 h 2344739"/>
              <a:gd name="connsiteX123" fmla="*/ 5382817 w 12193149"/>
              <a:gd name="connsiteY123" fmla="*/ 2301764 h 2344739"/>
              <a:gd name="connsiteX124" fmla="*/ 5262912 w 12193149"/>
              <a:gd name="connsiteY124" fmla="*/ 2281347 h 2344739"/>
              <a:gd name="connsiteX125" fmla="*/ 5224109 w 12193149"/>
              <a:gd name="connsiteY125" fmla="*/ 2270223 h 2344739"/>
              <a:gd name="connsiteX126" fmla="*/ 5175808 w 12193149"/>
              <a:gd name="connsiteY126" fmla="*/ 2267233 h 2344739"/>
              <a:gd name="connsiteX127" fmla="*/ 5157702 w 12193149"/>
              <a:gd name="connsiteY127" fmla="*/ 2260010 h 2344739"/>
              <a:gd name="connsiteX128" fmla="*/ 5143747 w 12193149"/>
              <a:gd name="connsiteY128" fmla="*/ 2256610 h 2344739"/>
              <a:gd name="connsiteX129" fmla="*/ 5140744 w 12193149"/>
              <a:gd name="connsiteY129" fmla="*/ 2254509 h 2344739"/>
              <a:gd name="connsiteX130" fmla="*/ 5122807 w 12193149"/>
              <a:gd name="connsiteY130" fmla="*/ 2243656 h 2344739"/>
              <a:gd name="connsiteX131" fmla="*/ 5066938 w 12193149"/>
              <a:gd name="connsiteY131" fmla="*/ 2250227 h 2344739"/>
              <a:gd name="connsiteX132" fmla="*/ 5012662 w 12193149"/>
              <a:gd name="connsiteY132" fmla="*/ 2233846 h 2344739"/>
              <a:gd name="connsiteX133" fmla="*/ 4841589 w 12193149"/>
              <a:gd name="connsiteY133" fmla="*/ 2209829 h 2344739"/>
              <a:gd name="connsiteX134" fmla="*/ 4763595 w 12193149"/>
              <a:gd name="connsiteY134" fmla="*/ 2182061 h 2344739"/>
              <a:gd name="connsiteX135" fmla="*/ 4724334 w 12193149"/>
              <a:gd name="connsiteY135" fmla="*/ 2173047 h 2344739"/>
              <a:gd name="connsiteX136" fmla="*/ 4722324 w 12193149"/>
              <a:gd name="connsiteY136" fmla="*/ 2172298 h 2344739"/>
              <a:gd name="connsiteX137" fmla="*/ 4723259 w 12193149"/>
              <a:gd name="connsiteY137" fmla="*/ 2172087 h 2344739"/>
              <a:gd name="connsiteX138" fmla="*/ 4718350 w 12193149"/>
              <a:gd name="connsiteY138" fmla="*/ 2170817 h 2344739"/>
              <a:gd name="connsiteX139" fmla="*/ 4722324 w 12193149"/>
              <a:gd name="connsiteY139" fmla="*/ 2172298 h 2344739"/>
              <a:gd name="connsiteX140" fmla="*/ 4716674 w 12193149"/>
              <a:gd name="connsiteY140" fmla="*/ 2173573 h 2344739"/>
              <a:gd name="connsiteX141" fmla="*/ 4516962 w 12193149"/>
              <a:gd name="connsiteY141" fmla="*/ 2163671 h 2344739"/>
              <a:gd name="connsiteX142" fmla="*/ 4429691 w 12193149"/>
              <a:gd name="connsiteY142" fmla="*/ 2153020 h 2344739"/>
              <a:gd name="connsiteX143" fmla="*/ 4364023 w 12193149"/>
              <a:gd name="connsiteY143" fmla="*/ 2151674 h 2344739"/>
              <a:gd name="connsiteX144" fmla="*/ 4318114 w 12193149"/>
              <a:gd name="connsiteY144" fmla="*/ 2158289 h 2344739"/>
              <a:gd name="connsiteX145" fmla="*/ 4316258 w 12193149"/>
              <a:gd name="connsiteY145" fmla="*/ 2156948 h 2344739"/>
              <a:gd name="connsiteX146" fmla="*/ 4296292 w 12193149"/>
              <a:gd name="connsiteY146" fmla="*/ 2155069 h 2344739"/>
              <a:gd name="connsiteX147" fmla="*/ 4291212 w 12193149"/>
              <a:gd name="connsiteY147" fmla="*/ 2157986 h 2344739"/>
              <a:gd name="connsiteX148" fmla="*/ 4277290 w 12193149"/>
              <a:gd name="connsiteY148" fmla="*/ 2157740 h 2344739"/>
              <a:gd name="connsiteX149" fmla="*/ 4249265 w 12193149"/>
              <a:gd name="connsiteY149" fmla="*/ 2160064 h 2344739"/>
              <a:gd name="connsiteX150" fmla="*/ 4203199 w 12193149"/>
              <a:gd name="connsiteY150" fmla="*/ 2157269 h 2344739"/>
              <a:gd name="connsiteX151" fmla="*/ 4202893 w 12193149"/>
              <a:gd name="connsiteY151" fmla="*/ 2156010 h 2344739"/>
              <a:gd name="connsiteX152" fmla="*/ 4192396 w 12193149"/>
              <a:gd name="connsiteY152" fmla="*/ 2150376 h 2344739"/>
              <a:gd name="connsiteX153" fmla="*/ 4143893 w 12193149"/>
              <a:gd name="connsiteY153" fmla="*/ 2134511 h 2344739"/>
              <a:gd name="connsiteX154" fmla="*/ 4084245 w 12193149"/>
              <a:gd name="connsiteY154" fmla="*/ 2107978 h 2344739"/>
              <a:gd name="connsiteX155" fmla="*/ 4075694 w 12193149"/>
              <a:gd name="connsiteY155" fmla="*/ 2107143 h 2344739"/>
              <a:gd name="connsiteX156" fmla="*/ 4075575 w 12193149"/>
              <a:gd name="connsiteY156" fmla="*/ 2106844 h 2344739"/>
              <a:gd name="connsiteX157" fmla="*/ 4066658 w 12193149"/>
              <a:gd name="connsiteY157" fmla="*/ 2105400 h 2344739"/>
              <a:gd name="connsiteX158" fmla="*/ 4060102 w 12193149"/>
              <a:gd name="connsiteY158" fmla="*/ 2105618 h 2344739"/>
              <a:gd name="connsiteX159" fmla="*/ 4043512 w 12193149"/>
              <a:gd name="connsiteY159" fmla="*/ 2103997 h 2344739"/>
              <a:gd name="connsiteX160" fmla="*/ 4038145 w 12193149"/>
              <a:gd name="connsiteY160" fmla="*/ 2101563 h 2344739"/>
              <a:gd name="connsiteX161" fmla="*/ 4036511 w 12193149"/>
              <a:gd name="connsiteY161" fmla="*/ 2097896 h 2344739"/>
              <a:gd name="connsiteX162" fmla="*/ 4034926 w 12193149"/>
              <a:gd name="connsiteY162" fmla="*/ 2098131 h 2344739"/>
              <a:gd name="connsiteX163" fmla="*/ 4005686 w 12193149"/>
              <a:gd name="connsiteY163" fmla="*/ 2085563 h 2344739"/>
              <a:gd name="connsiteX164" fmla="*/ 3937994 w 12193149"/>
              <a:gd name="connsiteY164" fmla="*/ 2068106 h 2344739"/>
              <a:gd name="connsiteX165" fmla="*/ 3898423 w 12193149"/>
              <a:gd name="connsiteY165" fmla="*/ 2062451 h 2344739"/>
              <a:gd name="connsiteX166" fmla="*/ 3790908 w 12193149"/>
              <a:gd name="connsiteY166" fmla="*/ 2042213 h 2344739"/>
              <a:gd name="connsiteX167" fmla="*/ 3683661 w 12193149"/>
              <a:gd name="connsiteY167" fmla="*/ 2018290 h 2344739"/>
              <a:gd name="connsiteX168" fmla="*/ 3611183 w 12193149"/>
              <a:gd name="connsiteY168" fmla="*/ 1986019 h 2344739"/>
              <a:gd name="connsiteX169" fmla="*/ 3605003 w 12193149"/>
              <a:gd name="connsiteY169" fmla="*/ 1987381 h 2344739"/>
              <a:gd name="connsiteX170" fmla="*/ 3595884 w 12193149"/>
              <a:gd name="connsiteY170" fmla="*/ 1987545 h 2344739"/>
              <a:gd name="connsiteX171" fmla="*/ 3595649 w 12193149"/>
              <a:gd name="connsiteY171" fmla="*/ 1987276 h 2344739"/>
              <a:gd name="connsiteX172" fmla="*/ 3587126 w 12193149"/>
              <a:gd name="connsiteY172" fmla="*/ 1987966 h 2344739"/>
              <a:gd name="connsiteX173" fmla="*/ 3537283 w 12193149"/>
              <a:gd name="connsiteY173" fmla="*/ 1978267 h 2344739"/>
              <a:gd name="connsiteX174" fmla="*/ 3474371 w 12193149"/>
              <a:gd name="connsiteY174" fmla="*/ 1974606 h 2344739"/>
              <a:gd name="connsiteX175" fmla="*/ 3401876 w 12193149"/>
              <a:gd name="connsiteY175" fmla="*/ 1962558 h 2344739"/>
              <a:gd name="connsiteX176" fmla="*/ 3365036 w 12193149"/>
              <a:gd name="connsiteY176" fmla="*/ 1979510 h 2344739"/>
              <a:gd name="connsiteX177" fmla="*/ 3345174 w 12193149"/>
              <a:gd name="connsiteY177" fmla="*/ 1981192 h 2344739"/>
              <a:gd name="connsiteX178" fmla="*/ 3342846 w 12193149"/>
              <a:gd name="connsiteY178" fmla="*/ 1980217 h 2344739"/>
              <a:gd name="connsiteX179" fmla="*/ 3263504 w 12193149"/>
              <a:gd name="connsiteY179" fmla="*/ 1986094 h 2344739"/>
              <a:gd name="connsiteX180" fmla="*/ 3143704 w 12193149"/>
              <a:gd name="connsiteY180" fmla="*/ 1993869 h 2344739"/>
              <a:gd name="connsiteX181" fmla="*/ 3031439 w 12193149"/>
              <a:gd name="connsiteY181" fmla="*/ 1996512 h 2344739"/>
              <a:gd name="connsiteX182" fmla="*/ 2782717 w 12193149"/>
              <a:gd name="connsiteY182" fmla="*/ 2018333 h 2344739"/>
              <a:gd name="connsiteX183" fmla="*/ 2647675 w 12193149"/>
              <a:gd name="connsiteY183" fmla="*/ 2028869 h 2344739"/>
              <a:gd name="connsiteX184" fmla="*/ 2569176 w 12193149"/>
              <a:gd name="connsiteY184" fmla="*/ 2002628 h 2344739"/>
              <a:gd name="connsiteX185" fmla="*/ 2444403 w 12193149"/>
              <a:gd name="connsiteY185" fmla="*/ 2016529 h 2344739"/>
              <a:gd name="connsiteX186" fmla="*/ 2316260 w 12193149"/>
              <a:gd name="connsiteY186" fmla="*/ 2024996 h 2344739"/>
              <a:gd name="connsiteX187" fmla="*/ 2209726 w 12193149"/>
              <a:gd name="connsiteY187" fmla="*/ 2019763 h 2344739"/>
              <a:gd name="connsiteX188" fmla="*/ 2095813 w 12193149"/>
              <a:gd name="connsiteY188" fmla="*/ 2003052 h 2344739"/>
              <a:gd name="connsiteX189" fmla="*/ 1998504 w 12193149"/>
              <a:gd name="connsiteY189" fmla="*/ 1995032 h 2344739"/>
              <a:gd name="connsiteX190" fmla="*/ 1929320 w 12193149"/>
              <a:gd name="connsiteY190" fmla="*/ 2016977 h 2344739"/>
              <a:gd name="connsiteX191" fmla="*/ 1922798 w 12193149"/>
              <a:gd name="connsiteY191" fmla="*/ 2012146 h 2344739"/>
              <a:gd name="connsiteX192" fmla="*/ 1874228 w 12193149"/>
              <a:gd name="connsiteY192" fmla="*/ 2013741 h 2344739"/>
              <a:gd name="connsiteX193" fmla="*/ 1787803 w 12193149"/>
              <a:gd name="connsiteY193" fmla="*/ 2041363 h 2344739"/>
              <a:gd name="connsiteX194" fmla="*/ 1739352 w 12193149"/>
              <a:gd name="connsiteY194" fmla="*/ 2036312 h 2344739"/>
              <a:gd name="connsiteX195" fmla="*/ 1676219 w 12193149"/>
              <a:gd name="connsiteY195" fmla="*/ 2019963 h 2344739"/>
              <a:gd name="connsiteX196" fmla="*/ 1609817 w 12193149"/>
              <a:gd name="connsiteY196" fmla="*/ 2013066 h 2344739"/>
              <a:gd name="connsiteX197" fmla="*/ 1497258 w 12193149"/>
              <a:gd name="connsiteY197" fmla="*/ 1987476 h 2344739"/>
              <a:gd name="connsiteX198" fmla="*/ 1151127 w 12193149"/>
              <a:gd name="connsiteY198" fmla="*/ 1938041 h 2344739"/>
              <a:gd name="connsiteX199" fmla="*/ 859417 w 12193149"/>
              <a:gd name="connsiteY199" fmla="*/ 1928608 h 2344739"/>
              <a:gd name="connsiteX200" fmla="*/ 838688 w 12193149"/>
              <a:gd name="connsiteY200" fmla="*/ 1929821 h 2344739"/>
              <a:gd name="connsiteX201" fmla="*/ 817957 w 12193149"/>
              <a:gd name="connsiteY201" fmla="*/ 1927857 h 2344739"/>
              <a:gd name="connsiteX202" fmla="*/ 812654 w 12193149"/>
              <a:gd name="connsiteY202" fmla="*/ 1930751 h 2344739"/>
              <a:gd name="connsiteX203" fmla="*/ 721195 w 12193149"/>
              <a:gd name="connsiteY203" fmla="*/ 1929661 h 2344739"/>
              <a:gd name="connsiteX204" fmla="*/ 720890 w 12193149"/>
              <a:gd name="connsiteY204" fmla="*/ 1928399 h 2344739"/>
              <a:gd name="connsiteX205" fmla="*/ 710023 w 12193149"/>
              <a:gd name="connsiteY205" fmla="*/ 1922722 h 2344739"/>
              <a:gd name="connsiteX206" fmla="*/ 597940 w 12193149"/>
              <a:gd name="connsiteY206" fmla="*/ 1879864 h 2344739"/>
              <a:gd name="connsiteX207" fmla="*/ 579683 w 12193149"/>
              <a:gd name="connsiteY207" fmla="*/ 1877212 h 2344739"/>
              <a:gd name="connsiteX208" fmla="*/ 572865 w 12193149"/>
              <a:gd name="connsiteY208" fmla="*/ 1877401 h 2344739"/>
              <a:gd name="connsiteX209" fmla="*/ 446247 w 12193149"/>
              <a:gd name="connsiteY209" fmla="*/ 1839371 h 2344739"/>
              <a:gd name="connsiteX210" fmla="*/ 405163 w 12193149"/>
              <a:gd name="connsiteY210" fmla="*/ 1833548 h 2344739"/>
              <a:gd name="connsiteX211" fmla="*/ 293583 w 12193149"/>
              <a:gd name="connsiteY211" fmla="*/ 1812852 h 2344739"/>
              <a:gd name="connsiteX212" fmla="*/ 119529 w 12193149"/>
              <a:gd name="connsiteY212" fmla="*/ 1761047 h 2344739"/>
              <a:gd name="connsiteX213" fmla="*/ 16674 w 12193149"/>
              <a:gd name="connsiteY213" fmla="*/ 1758191 h 2344739"/>
              <a:gd name="connsiteX214" fmla="*/ 1150 w 12193149"/>
              <a:gd name="connsiteY214" fmla="*/ 1752722 h 2344739"/>
              <a:gd name="connsiteX215" fmla="*/ 1148 w 12193149"/>
              <a:gd name="connsiteY215" fmla="*/ 222213 h 2344739"/>
              <a:gd name="connsiteX216" fmla="*/ 1148 w 12193149"/>
              <a:gd name="connsiteY216" fmla="*/ 0 h 2344739"/>
              <a:gd name="connsiteX0" fmla="*/ 1148 w 12193149"/>
              <a:gd name="connsiteY0" fmla="*/ 818782 h 3163521"/>
              <a:gd name="connsiteX1" fmla="*/ 12181789 w 12193149"/>
              <a:gd name="connsiteY1" fmla="*/ 0 h 3163521"/>
              <a:gd name="connsiteX2" fmla="*/ 12193149 w 12193149"/>
              <a:gd name="connsiteY2" fmla="*/ 1398521 h 3163521"/>
              <a:gd name="connsiteX3" fmla="*/ 12185986 w 12193149"/>
              <a:gd name="connsiteY3" fmla="*/ 1402971 h 3163521"/>
              <a:gd name="connsiteX4" fmla="*/ 12156363 w 12193149"/>
              <a:gd name="connsiteY4" fmla="*/ 1416148 h 3163521"/>
              <a:gd name="connsiteX5" fmla="*/ 12139215 w 12193149"/>
              <a:gd name="connsiteY5" fmla="*/ 1441961 h 3163521"/>
              <a:gd name="connsiteX6" fmla="*/ 12126327 w 12193149"/>
              <a:gd name="connsiteY6" fmla="*/ 1443472 h 3163521"/>
              <a:gd name="connsiteX7" fmla="*/ 12124007 w 12193149"/>
              <a:gd name="connsiteY7" fmla="*/ 1443576 h 3163521"/>
              <a:gd name="connsiteX8" fmla="*/ 12116854 w 12193149"/>
              <a:gd name="connsiteY8" fmla="*/ 1447390 h 3163521"/>
              <a:gd name="connsiteX9" fmla="*/ 12099497 w 12193149"/>
              <a:gd name="connsiteY9" fmla="*/ 1446921 h 3163521"/>
              <a:gd name="connsiteX10" fmla="*/ 12087073 w 12193149"/>
              <a:gd name="connsiteY10" fmla="*/ 1455123 h 3163521"/>
              <a:gd name="connsiteX11" fmla="*/ 12031073 w 12193149"/>
              <a:gd name="connsiteY11" fmla="*/ 1498791 h 3163521"/>
              <a:gd name="connsiteX12" fmla="*/ 11995833 w 12193149"/>
              <a:gd name="connsiteY12" fmla="*/ 1522240 h 3163521"/>
              <a:gd name="connsiteX13" fmla="*/ 11979717 w 12193149"/>
              <a:gd name="connsiteY13" fmla="*/ 1526943 h 3163521"/>
              <a:gd name="connsiteX14" fmla="*/ 11959046 w 12193149"/>
              <a:gd name="connsiteY14" fmla="*/ 1536340 h 3163521"/>
              <a:gd name="connsiteX15" fmla="*/ 11920454 w 12193149"/>
              <a:gd name="connsiteY15" fmla="*/ 1549665 h 3163521"/>
              <a:gd name="connsiteX16" fmla="*/ 11903656 w 12193149"/>
              <a:gd name="connsiteY16" fmla="*/ 1561208 h 3163521"/>
              <a:gd name="connsiteX17" fmla="*/ 11895048 w 12193149"/>
              <a:gd name="connsiteY17" fmla="*/ 1563573 h 3163521"/>
              <a:gd name="connsiteX18" fmla="*/ 11891968 w 12193149"/>
              <a:gd name="connsiteY18" fmla="*/ 1574511 h 3163521"/>
              <a:gd name="connsiteX19" fmla="*/ 11870776 w 12193149"/>
              <a:gd name="connsiteY19" fmla="*/ 1596598 h 3163521"/>
              <a:gd name="connsiteX20" fmla="*/ 11813376 w 12193149"/>
              <a:gd name="connsiteY20" fmla="*/ 1616441 h 3163521"/>
              <a:gd name="connsiteX21" fmla="*/ 11590693 w 12193149"/>
              <a:gd name="connsiteY21" fmla="*/ 1782559 h 3163521"/>
              <a:gd name="connsiteX22" fmla="*/ 11506817 w 12193149"/>
              <a:gd name="connsiteY22" fmla="*/ 1852405 h 3163521"/>
              <a:gd name="connsiteX23" fmla="*/ 11280332 w 12193149"/>
              <a:gd name="connsiteY23" fmla="*/ 2042353 h 3163521"/>
              <a:gd name="connsiteX24" fmla="*/ 11228309 w 12193149"/>
              <a:gd name="connsiteY24" fmla="*/ 2095018 h 3163521"/>
              <a:gd name="connsiteX25" fmla="*/ 11218087 w 12193149"/>
              <a:gd name="connsiteY25" fmla="*/ 2094743 h 3163521"/>
              <a:gd name="connsiteX26" fmla="*/ 11217184 w 12193149"/>
              <a:gd name="connsiteY26" fmla="*/ 2093800 h 3163521"/>
              <a:gd name="connsiteX27" fmla="*/ 11188885 w 12193149"/>
              <a:gd name="connsiteY27" fmla="*/ 2111165 h 3163521"/>
              <a:gd name="connsiteX28" fmla="*/ 11184501 w 12193149"/>
              <a:gd name="connsiteY28" fmla="*/ 2111307 h 3163521"/>
              <a:gd name="connsiteX29" fmla="*/ 11166854 w 12193149"/>
              <a:gd name="connsiteY29" fmla="*/ 2125394 h 3163521"/>
              <a:gd name="connsiteX30" fmla="*/ 11157311 w 12193149"/>
              <a:gd name="connsiteY30" fmla="*/ 2131196 h 3163521"/>
              <a:gd name="connsiteX31" fmla="*/ 11155496 w 12193149"/>
              <a:gd name="connsiteY31" fmla="*/ 2135879 h 3163521"/>
              <a:gd name="connsiteX32" fmla="*/ 11140961 w 12193149"/>
              <a:gd name="connsiteY32" fmla="*/ 2142897 h 3163521"/>
              <a:gd name="connsiteX33" fmla="*/ 11138961 w 12193149"/>
              <a:gd name="connsiteY33" fmla="*/ 2142554 h 3163521"/>
              <a:gd name="connsiteX34" fmla="*/ 11128208 w 12193149"/>
              <a:gd name="connsiteY34" fmla="*/ 2152614 h 3163521"/>
              <a:gd name="connsiteX35" fmla="*/ 11120691 w 12193149"/>
              <a:gd name="connsiteY35" fmla="*/ 2166206 h 3163521"/>
              <a:gd name="connsiteX36" fmla="*/ 10894683 w 12193149"/>
              <a:gd name="connsiteY36" fmla="*/ 2292181 h 3163521"/>
              <a:gd name="connsiteX37" fmla="*/ 10773300 w 12193149"/>
              <a:gd name="connsiteY37" fmla="*/ 2341973 h 3163521"/>
              <a:gd name="connsiteX38" fmla="*/ 10627668 w 12193149"/>
              <a:gd name="connsiteY38" fmla="*/ 2378011 h 3163521"/>
              <a:gd name="connsiteX39" fmla="*/ 10581895 w 12193149"/>
              <a:gd name="connsiteY39" fmla="*/ 2387471 h 3163521"/>
              <a:gd name="connsiteX40" fmla="*/ 10547790 w 12193149"/>
              <a:gd name="connsiteY40" fmla="*/ 2417205 h 3163521"/>
              <a:gd name="connsiteX41" fmla="*/ 10529643 w 12193149"/>
              <a:gd name="connsiteY41" fmla="*/ 2415689 h 3163521"/>
              <a:gd name="connsiteX42" fmla="*/ 10526446 w 12193149"/>
              <a:gd name="connsiteY42" fmla="*/ 2415193 h 3163521"/>
              <a:gd name="connsiteX43" fmla="*/ 10515129 w 12193149"/>
              <a:gd name="connsiteY43" fmla="*/ 2418319 h 3163521"/>
              <a:gd name="connsiteX44" fmla="*/ 10491735 w 12193149"/>
              <a:gd name="connsiteY44" fmla="*/ 2412938 h 3163521"/>
              <a:gd name="connsiteX45" fmla="*/ 10471418 w 12193149"/>
              <a:gd name="connsiteY45" fmla="*/ 2420475 h 3163521"/>
              <a:gd name="connsiteX46" fmla="*/ 10377042 w 12193149"/>
              <a:gd name="connsiteY46" fmla="*/ 2463380 h 3163521"/>
              <a:gd name="connsiteX47" fmla="*/ 10319338 w 12193149"/>
              <a:gd name="connsiteY47" fmla="*/ 2485003 h 3163521"/>
              <a:gd name="connsiteX48" fmla="*/ 10295467 w 12193149"/>
              <a:gd name="connsiteY48" fmla="*/ 2486861 h 3163521"/>
              <a:gd name="connsiteX49" fmla="*/ 10263443 w 12193149"/>
              <a:gd name="connsiteY49" fmla="*/ 2493730 h 3163521"/>
              <a:gd name="connsiteX50" fmla="*/ 10205418 w 12193149"/>
              <a:gd name="connsiteY50" fmla="*/ 2500931 h 3163521"/>
              <a:gd name="connsiteX51" fmla="*/ 10177759 w 12193149"/>
              <a:gd name="connsiteY51" fmla="*/ 2511725 h 3163521"/>
              <a:gd name="connsiteX52" fmla="*/ 10165070 w 12193149"/>
              <a:gd name="connsiteY52" fmla="*/ 2512521 h 3163521"/>
              <a:gd name="connsiteX53" fmla="*/ 10156308 w 12193149"/>
              <a:gd name="connsiteY53" fmla="*/ 2526269 h 3163521"/>
              <a:gd name="connsiteX54" fmla="*/ 10118267 w 12193149"/>
              <a:gd name="connsiteY54" fmla="*/ 2549924 h 3163521"/>
              <a:gd name="connsiteX55" fmla="*/ 10083317 w 12193149"/>
              <a:gd name="connsiteY55" fmla="*/ 2562078 h 3163521"/>
              <a:gd name="connsiteX56" fmla="*/ 10040388 w 12193149"/>
              <a:gd name="connsiteY56" fmla="*/ 2560414 h 3163521"/>
              <a:gd name="connsiteX57" fmla="*/ 9961167 w 12193149"/>
              <a:gd name="connsiteY57" fmla="*/ 2575929 h 3163521"/>
              <a:gd name="connsiteX58" fmla="*/ 9848940 w 12193149"/>
              <a:gd name="connsiteY58" fmla="*/ 2582697 h 3163521"/>
              <a:gd name="connsiteX59" fmla="*/ 9729457 w 12193149"/>
              <a:gd name="connsiteY59" fmla="*/ 2602904 h 3163521"/>
              <a:gd name="connsiteX60" fmla="*/ 9613704 w 12193149"/>
              <a:gd name="connsiteY60" fmla="*/ 2631153 h 3163521"/>
              <a:gd name="connsiteX61" fmla="*/ 9338590 w 12193149"/>
              <a:gd name="connsiteY61" fmla="*/ 2688075 h 3163521"/>
              <a:gd name="connsiteX62" fmla="*/ 9232518 w 12193149"/>
              <a:gd name="connsiteY62" fmla="*/ 2711931 h 3163521"/>
              <a:gd name="connsiteX63" fmla="*/ 9156690 w 12193149"/>
              <a:gd name="connsiteY63" fmla="*/ 2722010 h 3163521"/>
              <a:gd name="connsiteX64" fmla="*/ 9054601 w 12193149"/>
              <a:gd name="connsiteY64" fmla="*/ 2729537 h 3163521"/>
              <a:gd name="connsiteX65" fmla="*/ 9006634 w 12193149"/>
              <a:gd name="connsiteY65" fmla="*/ 2732822 h 3163521"/>
              <a:gd name="connsiteX66" fmla="*/ 9006349 w 12193149"/>
              <a:gd name="connsiteY66" fmla="*/ 2732582 h 3163521"/>
              <a:gd name="connsiteX67" fmla="*/ 8997380 w 12193149"/>
              <a:gd name="connsiteY67" fmla="*/ 2733793 h 3163521"/>
              <a:gd name="connsiteX68" fmla="*/ 8991542 w 12193149"/>
              <a:gd name="connsiteY68" fmla="*/ 2735854 h 3163521"/>
              <a:gd name="connsiteX69" fmla="*/ 8975485 w 12193149"/>
              <a:gd name="connsiteY69" fmla="*/ 2739080 h 3163521"/>
              <a:gd name="connsiteX70" fmla="*/ 8969159 w 12193149"/>
              <a:gd name="connsiteY70" fmla="*/ 2738380 h 3163521"/>
              <a:gd name="connsiteX71" fmla="*/ 8964196 w 12193149"/>
              <a:gd name="connsiteY71" fmla="*/ 2736155 h 3163521"/>
              <a:gd name="connsiteX72" fmla="*/ 8930136 w 12193149"/>
              <a:gd name="connsiteY72" fmla="*/ 2732967 h 3163521"/>
              <a:gd name="connsiteX73" fmla="*/ 8753592 w 12193149"/>
              <a:gd name="connsiteY73" fmla="*/ 2752199 h 3163521"/>
              <a:gd name="connsiteX74" fmla="*/ 8708995 w 12193149"/>
              <a:gd name="connsiteY74" fmla="*/ 2754300 h 3163521"/>
              <a:gd name="connsiteX75" fmla="*/ 8597219 w 12193149"/>
              <a:gd name="connsiteY75" fmla="*/ 2762872 h 3163521"/>
              <a:gd name="connsiteX76" fmla="*/ 8526378 w 12193149"/>
              <a:gd name="connsiteY76" fmla="*/ 2748030 h 3163521"/>
              <a:gd name="connsiteX77" fmla="*/ 8512131 w 12193149"/>
              <a:gd name="connsiteY77" fmla="*/ 2753945 h 3163521"/>
              <a:gd name="connsiteX78" fmla="*/ 8507315 w 12193149"/>
              <a:gd name="connsiteY78" fmla="*/ 2756946 h 3163521"/>
              <a:gd name="connsiteX79" fmla="*/ 8499116 w 12193149"/>
              <a:gd name="connsiteY79" fmla="*/ 2759684 h 3163521"/>
              <a:gd name="connsiteX80" fmla="*/ 8498742 w 12193149"/>
              <a:gd name="connsiteY80" fmla="*/ 2759505 h 3163521"/>
              <a:gd name="connsiteX81" fmla="*/ 8491397 w 12193149"/>
              <a:gd name="connsiteY81" fmla="*/ 2762555 h 3163521"/>
              <a:gd name="connsiteX82" fmla="*/ 8368330 w 12193149"/>
              <a:gd name="connsiteY82" fmla="*/ 2776597 h 3163521"/>
              <a:gd name="connsiteX83" fmla="*/ 8354947 w 12193149"/>
              <a:gd name="connsiteY83" fmla="*/ 2776791 h 3163521"/>
              <a:gd name="connsiteX84" fmla="*/ 8321252 w 12193149"/>
              <a:gd name="connsiteY84" fmla="*/ 2793369 h 3163521"/>
              <a:gd name="connsiteX85" fmla="*/ 8315581 w 12193149"/>
              <a:gd name="connsiteY85" fmla="*/ 2793695 h 3163521"/>
              <a:gd name="connsiteX86" fmla="*/ 8296322 w 12193149"/>
              <a:gd name="connsiteY86" fmla="*/ 2807590 h 3163521"/>
              <a:gd name="connsiteX87" fmla="*/ 8285424 w 12193149"/>
              <a:gd name="connsiteY87" fmla="*/ 2813413 h 3163521"/>
              <a:gd name="connsiteX88" fmla="*/ 8284298 w 12193149"/>
              <a:gd name="connsiteY88" fmla="*/ 2817856 h 3163521"/>
              <a:gd name="connsiteX89" fmla="*/ 8267224 w 12193149"/>
              <a:gd name="connsiteY89" fmla="*/ 2825031 h 3163521"/>
              <a:gd name="connsiteX90" fmla="*/ 8264525 w 12193149"/>
              <a:gd name="connsiteY90" fmla="*/ 2824801 h 3163521"/>
              <a:gd name="connsiteX91" fmla="*/ 8253181 w 12193149"/>
              <a:gd name="connsiteY91" fmla="*/ 2834644 h 3163521"/>
              <a:gd name="connsiteX92" fmla="*/ 8246982 w 12193149"/>
              <a:gd name="connsiteY92" fmla="*/ 2847636 h 3163521"/>
              <a:gd name="connsiteX93" fmla="*/ 8091420 w 12193149"/>
              <a:gd name="connsiteY93" fmla="*/ 2893797 h 3163521"/>
              <a:gd name="connsiteX94" fmla="*/ 7906555 w 12193149"/>
              <a:gd name="connsiteY94" fmla="*/ 2935770 h 3163521"/>
              <a:gd name="connsiteX95" fmla="*/ 7719893 w 12193149"/>
              <a:gd name="connsiteY95" fmla="*/ 2961485 h 3163521"/>
              <a:gd name="connsiteX96" fmla="*/ 7615495 w 12193149"/>
              <a:gd name="connsiteY96" fmla="*/ 2958014 h 3163521"/>
              <a:gd name="connsiteX97" fmla="*/ 7528691 w 12193149"/>
              <a:gd name="connsiteY97" fmla="*/ 2963842 h 3163521"/>
              <a:gd name="connsiteX98" fmla="*/ 7520719 w 12193149"/>
              <a:gd name="connsiteY98" fmla="*/ 2966395 h 3163521"/>
              <a:gd name="connsiteX99" fmla="*/ 7508559 w 12193149"/>
              <a:gd name="connsiteY99" fmla="*/ 2967730 h 3163521"/>
              <a:gd name="connsiteX100" fmla="*/ 7508188 w 12193149"/>
              <a:gd name="connsiteY100" fmla="*/ 2967403 h 3163521"/>
              <a:gd name="connsiteX101" fmla="*/ 7496943 w 12193149"/>
              <a:gd name="connsiteY101" fmla="*/ 2969355 h 3163521"/>
              <a:gd name="connsiteX102" fmla="*/ 7219707 w 12193149"/>
              <a:gd name="connsiteY102" fmla="*/ 2975462 h 3163521"/>
              <a:gd name="connsiteX103" fmla="*/ 7202249 w 12193149"/>
              <a:gd name="connsiteY103" fmla="*/ 2980012 h 3163521"/>
              <a:gd name="connsiteX104" fmla="*/ 7198152 w 12193149"/>
              <a:gd name="connsiteY104" fmla="*/ 2985370 h 3163521"/>
              <a:gd name="connsiteX105" fmla="*/ 7171956 w 12193149"/>
              <a:gd name="connsiteY105" fmla="*/ 2990018 h 3163521"/>
              <a:gd name="connsiteX106" fmla="*/ 7098136 w 12193149"/>
              <a:gd name="connsiteY106" fmla="*/ 3002246 h 3163521"/>
              <a:gd name="connsiteX107" fmla="*/ 7019644 w 12193149"/>
              <a:gd name="connsiteY107" fmla="*/ 3001872 h 3163521"/>
              <a:gd name="connsiteX108" fmla="*/ 6905294 w 12193149"/>
              <a:gd name="connsiteY108" fmla="*/ 3031378 h 3163521"/>
              <a:gd name="connsiteX109" fmla="*/ 6709370 w 12193149"/>
              <a:gd name="connsiteY109" fmla="*/ 3059333 h 3163521"/>
              <a:gd name="connsiteX110" fmla="*/ 6550602 w 12193149"/>
              <a:gd name="connsiteY110" fmla="*/ 3088109 h 3163521"/>
              <a:gd name="connsiteX111" fmla="*/ 6318708 w 12193149"/>
              <a:gd name="connsiteY111" fmla="*/ 3134909 h 3163521"/>
              <a:gd name="connsiteX112" fmla="*/ 6169822 w 12193149"/>
              <a:gd name="connsiteY112" fmla="*/ 3136996 h 3163521"/>
              <a:gd name="connsiteX113" fmla="*/ 6074996 w 12193149"/>
              <a:gd name="connsiteY113" fmla="*/ 3157458 h 3163521"/>
              <a:gd name="connsiteX114" fmla="*/ 6069677 w 12193149"/>
              <a:gd name="connsiteY114" fmla="*/ 3155921 h 3163521"/>
              <a:gd name="connsiteX115" fmla="*/ 6049786 w 12193149"/>
              <a:gd name="connsiteY115" fmla="*/ 3156604 h 3163521"/>
              <a:gd name="connsiteX116" fmla="*/ 6042433 w 12193149"/>
              <a:gd name="connsiteY116" fmla="*/ 3148255 h 3163521"/>
              <a:gd name="connsiteX117" fmla="*/ 6011238 w 12193149"/>
              <a:gd name="connsiteY117" fmla="*/ 3143162 h 3163521"/>
              <a:gd name="connsiteX118" fmla="*/ 5958523 w 12193149"/>
              <a:gd name="connsiteY118" fmla="*/ 3146806 h 3163521"/>
              <a:gd name="connsiteX119" fmla="*/ 5760067 w 12193149"/>
              <a:gd name="connsiteY119" fmla="*/ 3162498 h 3163521"/>
              <a:gd name="connsiteX120" fmla="*/ 5628108 w 12193149"/>
              <a:gd name="connsiteY120" fmla="*/ 3163521 h 3163521"/>
              <a:gd name="connsiteX121" fmla="*/ 5472054 w 12193149"/>
              <a:gd name="connsiteY121" fmla="*/ 3149501 h 3163521"/>
              <a:gd name="connsiteX122" fmla="*/ 5433909 w 12193149"/>
              <a:gd name="connsiteY122" fmla="*/ 3138248 h 3163521"/>
              <a:gd name="connsiteX123" fmla="*/ 5382817 w 12193149"/>
              <a:gd name="connsiteY123" fmla="*/ 3120546 h 3163521"/>
              <a:gd name="connsiteX124" fmla="*/ 5262912 w 12193149"/>
              <a:gd name="connsiteY124" fmla="*/ 3100129 h 3163521"/>
              <a:gd name="connsiteX125" fmla="*/ 5224109 w 12193149"/>
              <a:gd name="connsiteY125" fmla="*/ 3089005 h 3163521"/>
              <a:gd name="connsiteX126" fmla="*/ 5175808 w 12193149"/>
              <a:gd name="connsiteY126" fmla="*/ 3086015 h 3163521"/>
              <a:gd name="connsiteX127" fmla="*/ 5157702 w 12193149"/>
              <a:gd name="connsiteY127" fmla="*/ 3078792 h 3163521"/>
              <a:gd name="connsiteX128" fmla="*/ 5143747 w 12193149"/>
              <a:gd name="connsiteY128" fmla="*/ 3075392 h 3163521"/>
              <a:gd name="connsiteX129" fmla="*/ 5140744 w 12193149"/>
              <a:gd name="connsiteY129" fmla="*/ 3073291 h 3163521"/>
              <a:gd name="connsiteX130" fmla="*/ 5122807 w 12193149"/>
              <a:gd name="connsiteY130" fmla="*/ 3062438 h 3163521"/>
              <a:gd name="connsiteX131" fmla="*/ 5066938 w 12193149"/>
              <a:gd name="connsiteY131" fmla="*/ 3069009 h 3163521"/>
              <a:gd name="connsiteX132" fmla="*/ 5012662 w 12193149"/>
              <a:gd name="connsiteY132" fmla="*/ 3052628 h 3163521"/>
              <a:gd name="connsiteX133" fmla="*/ 4841589 w 12193149"/>
              <a:gd name="connsiteY133" fmla="*/ 3028611 h 3163521"/>
              <a:gd name="connsiteX134" fmla="*/ 4763595 w 12193149"/>
              <a:gd name="connsiteY134" fmla="*/ 3000843 h 3163521"/>
              <a:gd name="connsiteX135" fmla="*/ 4724334 w 12193149"/>
              <a:gd name="connsiteY135" fmla="*/ 2991829 h 3163521"/>
              <a:gd name="connsiteX136" fmla="*/ 4722324 w 12193149"/>
              <a:gd name="connsiteY136" fmla="*/ 2991080 h 3163521"/>
              <a:gd name="connsiteX137" fmla="*/ 4723259 w 12193149"/>
              <a:gd name="connsiteY137" fmla="*/ 2990869 h 3163521"/>
              <a:gd name="connsiteX138" fmla="*/ 4718350 w 12193149"/>
              <a:gd name="connsiteY138" fmla="*/ 2989599 h 3163521"/>
              <a:gd name="connsiteX139" fmla="*/ 4722324 w 12193149"/>
              <a:gd name="connsiteY139" fmla="*/ 2991080 h 3163521"/>
              <a:gd name="connsiteX140" fmla="*/ 4716674 w 12193149"/>
              <a:gd name="connsiteY140" fmla="*/ 2992355 h 3163521"/>
              <a:gd name="connsiteX141" fmla="*/ 4516962 w 12193149"/>
              <a:gd name="connsiteY141" fmla="*/ 2982453 h 3163521"/>
              <a:gd name="connsiteX142" fmla="*/ 4429691 w 12193149"/>
              <a:gd name="connsiteY142" fmla="*/ 2971802 h 3163521"/>
              <a:gd name="connsiteX143" fmla="*/ 4364023 w 12193149"/>
              <a:gd name="connsiteY143" fmla="*/ 2970456 h 3163521"/>
              <a:gd name="connsiteX144" fmla="*/ 4318114 w 12193149"/>
              <a:gd name="connsiteY144" fmla="*/ 2977071 h 3163521"/>
              <a:gd name="connsiteX145" fmla="*/ 4316258 w 12193149"/>
              <a:gd name="connsiteY145" fmla="*/ 2975730 h 3163521"/>
              <a:gd name="connsiteX146" fmla="*/ 4296292 w 12193149"/>
              <a:gd name="connsiteY146" fmla="*/ 2973851 h 3163521"/>
              <a:gd name="connsiteX147" fmla="*/ 4291212 w 12193149"/>
              <a:gd name="connsiteY147" fmla="*/ 2976768 h 3163521"/>
              <a:gd name="connsiteX148" fmla="*/ 4277290 w 12193149"/>
              <a:gd name="connsiteY148" fmla="*/ 2976522 h 3163521"/>
              <a:gd name="connsiteX149" fmla="*/ 4249265 w 12193149"/>
              <a:gd name="connsiteY149" fmla="*/ 2978846 h 3163521"/>
              <a:gd name="connsiteX150" fmla="*/ 4203199 w 12193149"/>
              <a:gd name="connsiteY150" fmla="*/ 2976051 h 3163521"/>
              <a:gd name="connsiteX151" fmla="*/ 4202893 w 12193149"/>
              <a:gd name="connsiteY151" fmla="*/ 2974792 h 3163521"/>
              <a:gd name="connsiteX152" fmla="*/ 4192396 w 12193149"/>
              <a:gd name="connsiteY152" fmla="*/ 2969158 h 3163521"/>
              <a:gd name="connsiteX153" fmla="*/ 4143893 w 12193149"/>
              <a:gd name="connsiteY153" fmla="*/ 2953293 h 3163521"/>
              <a:gd name="connsiteX154" fmla="*/ 4084245 w 12193149"/>
              <a:gd name="connsiteY154" fmla="*/ 2926760 h 3163521"/>
              <a:gd name="connsiteX155" fmla="*/ 4075694 w 12193149"/>
              <a:gd name="connsiteY155" fmla="*/ 2925925 h 3163521"/>
              <a:gd name="connsiteX156" fmla="*/ 4075575 w 12193149"/>
              <a:gd name="connsiteY156" fmla="*/ 2925626 h 3163521"/>
              <a:gd name="connsiteX157" fmla="*/ 4066658 w 12193149"/>
              <a:gd name="connsiteY157" fmla="*/ 2924182 h 3163521"/>
              <a:gd name="connsiteX158" fmla="*/ 4060102 w 12193149"/>
              <a:gd name="connsiteY158" fmla="*/ 2924400 h 3163521"/>
              <a:gd name="connsiteX159" fmla="*/ 4043512 w 12193149"/>
              <a:gd name="connsiteY159" fmla="*/ 2922779 h 3163521"/>
              <a:gd name="connsiteX160" fmla="*/ 4038145 w 12193149"/>
              <a:gd name="connsiteY160" fmla="*/ 2920345 h 3163521"/>
              <a:gd name="connsiteX161" fmla="*/ 4036511 w 12193149"/>
              <a:gd name="connsiteY161" fmla="*/ 2916678 h 3163521"/>
              <a:gd name="connsiteX162" fmla="*/ 4034926 w 12193149"/>
              <a:gd name="connsiteY162" fmla="*/ 2916913 h 3163521"/>
              <a:gd name="connsiteX163" fmla="*/ 4005686 w 12193149"/>
              <a:gd name="connsiteY163" fmla="*/ 2904345 h 3163521"/>
              <a:gd name="connsiteX164" fmla="*/ 3937994 w 12193149"/>
              <a:gd name="connsiteY164" fmla="*/ 2886888 h 3163521"/>
              <a:gd name="connsiteX165" fmla="*/ 3898423 w 12193149"/>
              <a:gd name="connsiteY165" fmla="*/ 2881233 h 3163521"/>
              <a:gd name="connsiteX166" fmla="*/ 3790908 w 12193149"/>
              <a:gd name="connsiteY166" fmla="*/ 2860995 h 3163521"/>
              <a:gd name="connsiteX167" fmla="*/ 3683661 w 12193149"/>
              <a:gd name="connsiteY167" fmla="*/ 2837072 h 3163521"/>
              <a:gd name="connsiteX168" fmla="*/ 3611183 w 12193149"/>
              <a:gd name="connsiteY168" fmla="*/ 2804801 h 3163521"/>
              <a:gd name="connsiteX169" fmla="*/ 3605003 w 12193149"/>
              <a:gd name="connsiteY169" fmla="*/ 2806163 h 3163521"/>
              <a:gd name="connsiteX170" fmla="*/ 3595884 w 12193149"/>
              <a:gd name="connsiteY170" fmla="*/ 2806327 h 3163521"/>
              <a:gd name="connsiteX171" fmla="*/ 3595649 w 12193149"/>
              <a:gd name="connsiteY171" fmla="*/ 2806058 h 3163521"/>
              <a:gd name="connsiteX172" fmla="*/ 3587126 w 12193149"/>
              <a:gd name="connsiteY172" fmla="*/ 2806748 h 3163521"/>
              <a:gd name="connsiteX173" fmla="*/ 3537283 w 12193149"/>
              <a:gd name="connsiteY173" fmla="*/ 2797049 h 3163521"/>
              <a:gd name="connsiteX174" fmla="*/ 3474371 w 12193149"/>
              <a:gd name="connsiteY174" fmla="*/ 2793388 h 3163521"/>
              <a:gd name="connsiteX175" fmla="*/ 3401876 w 12193149"/>
              <a:gd name="connsiteY175" fmla="*/ 2781340 h 3163521"/>
              <a:gd name="connsiteX176" fmla="*/ 3365036 w 12193149"/>
              <a:gd name="connsiteY176" fmla="*/ 2798292 h 3163521"/>
              <a:gd name="connsiteX177" fmla="*/ 3345174 w 12193149"/>
              <a:gd name="connsiteY177" fmla="*/ 2799974 h 3163521"/>
              <a:gd name="connsiteX178" fmla="*/ 3342846 w 12193149"/>
              <a:gd name="connsiteY178" fmla="*/ 2798999 h 3163521"/>
              <a:gd name="connsiteX179" fmla="*/ 3263504 w 12193149"/>
              <a:gd name="connsiteY179" fmla="*/ 2804876 h 3163521"/>
              <a:gd name="connsiteX180" fmla="*/ 3143704 w 12193149"/>
              <a:gd name="connsiteY180" fmla="*/ 2812651 h 3163521"/>
              <a:gd name="connsiteX181" fmla="*/ 3031439 w 12193149"/>
              <a:gd name="connsiteY181" fmla="*/ 2815294 h 3163521"/>
              <a:gd name="connsiteX182" fmla="*/ 2782717 w 12193149"/>
              <a:gd name="connsiteY182" fmla="*/ 2837115 h 3163521"/>
              <a:gd name="connsiteX183" fmla="*/ 2647675 w 12193149"/>
              <a:gd name="connsiteY183" fmla="*/ 2847651 h 3163521"/>
              <a:gd name="connsiteX184" fmla="*/ 2569176 w 12193149"/>
              <a:gd name="connsiteY184" fmla="*/ 2821410 h 3163521"/>
              <a:gd name="connsiteX185" fmla="*/ 2444403 w 12193149"/>
              <a:gd name="connsiteY185" fmla="*/ 2835311 h 3163521"/>
              <a:gd name="connsiteX186" fmla="*/ 2316260 w 12193149"/>
              <a:gd name="connsiteY186" fmla="*/ 2843778 h 3163521"/>
              <a:gd name="connsiteX187" fmla="*/ 2209726 w 12193149"/>
              <a:gd name="connsiteY187" fmla="*/ 2838545 h 3163521"/>
              <a:gd name="connsiteX188" fmla="*/ 2095813 w 12193149"/>
              <a:gd name="connsiteY188" fmla="*/ 2821834 h 3163521"/>
              <a:gd name="connsiteX189" fmla="*/ 1998504 w 12193149"/>
              <a:gd name="connsiteY189" fmla="*/ 2813814 h 3163521"/>
              <a:gd name="connsiteX190" fmla="*/ 1929320 w 12193149"/>
              <a:gd name="connsiteY190" fmla="*/ 2835759 h 3163521"/>
              <a:gd name="connsiteX191" fmla="*/ 1922798 w 12193149"/>
              <a:gd name="connsiteY191" fmla="*/ 2830928 h 3163521"/>
              <a:gd name="connsiteX192" fmla="*/ 1874228 w 12193149"/>
              <a:gd name="connsiteY192" fmla="*/ 2832523 h 3163521"/>
              <a:gd name="connsiteX193" fmla="*/ 1787803 w 12193149"/>
              <a:gd name="connsiteY193" fmla="*/ 2860145 h 3163521"/>
              <a:gd name="connsiteX194" fmla="*/ 1739352 w 12193149"/>
              <a:gd name="connsiteY194" fmla="*/ 2855094 h 3163521"/>
              <a:gd name="connsiteX195" fmla="*/ 1676219 w 12193149"/>
              <a:gd name="connsiteY195" fmla="*/ 2838745 h 3163521"/>
              <a:gd name="connsiteX196" fmla="*/ 1609817 w 12193149"/>
              <a:gd name="connsiteY196" fmla="*/ 2831848 h 3163521"/>
              <a:gd name="connsiteX197" fmla="*/ 1497258 w 12193149"/>
              <a:gd name="connsiteY197" fmla="*/ 2806258 h 3163521"/>
              <a:gd name="connsiteX198" fmla="*/ 1151127 w 12193149"/>
              <a:gd name="connsiteY198" fmla="*/ 2756823 h 3163521"/>
              <a:gd name="connsiteX199" fmla="*/ 859417 w 12193149"/>
              <a:gd name="connsiteY199" fmla="*/ 2747390 h 3163521"/>
              <a:gd name="connsiteX200" fmla="*/ 838688 w 12193149"/>
              <a:gd name="connsiteY200" fmla="*/ 2748603 h 3163521"/>
              <a:gd name="connsiteX201" fmla="*/ 817957 w 12193149"/>
              <a:gd name="connsiteY201" fmla="*/ 2746639 h 3163521"/>
              <a:gd name="connsiteX202" fmla="*/ 812654 w 12193149"/>
              <a:gd name="connsiteY202" fmla="*/ 2749533 h 3163521"/>
              <a:gd name="connsiteX203" fmla="*/ 721195 w 12193149"/>
              <a:gd name="connsiteY203" fmla="*/ 2748443 h 3163521"/>
              <a:gd name="connsiteX204" fmla="*/ 720890 w 12193149"/>
              <a:gd name="connsiteY204" fmla="*/ 2747181 h 3163521"/>
              <a:gd name="connsiteX205" fmla="*/ 710023 w 12193149"/>
              <a:gd name="connsiteY205" fmla="*/ 2741504 h 3163521"/>
              <a:gd name="connsiteX206" fmla="*/ 597940 w 12193149"/>
              <a:gd name="connsiteY206" fmla="*/ 2698646 h 3163521"/>
              <a:gd name="connsiteX207" fmla="*/ 579683 w 12193149"/>
              <a:gd name="connsiteY207" fmla="*/ 2695994 h 3163521"/>
              <a:gd name="connsiteX208" fmla="*/ 572865 w 12193149"/>
              <a:gd name="connsiteY208" fmla="*/ 2696183 h 3163521"/>
              <a:gd name="connsiteX209" fmla="*/ 446247 w 12193149"/>
              <a:gd name="connsiteY209" fmla="*/ 2658153 h 3163521"/>
              <a:gd name="connsiteX210" fmla="*/ 405163 w 12193149"/>
              <a:gd name="connsiteY210" fmla="*/ 2652330 h 3163521"/>
              <a:gd name="connsiteX211" fmla="*/ 293583 w 12193149"/>
              <a:gd name="connsiteY211" fmla="*/ 2631634 h 3163521"/>
              <a:gd name="connsiteX212" fmla="*/ 119529 w 12193149"/>
              <a:gd name="connsiteY212" fmla="*/ 2579829 h 3163521"/>
              <a:gd name="connsiteX213" fmla="*/ 16674 w 12193149"/>
              <a:gd name="connsiteY213" fmla="*/ 2576973 h 3163521"/>
              <a:gd name="connsiteX214" fmla="*/ 1150 w 12193149"/>
              <a:gd name="connsiteY214" fmla="*/ 2571504 h 3163521"/>
              <a:gd name="connsiteX215" fmla="*/ 1148 w 12193149"/>
              <a:gd name="connsiteY215" fmla="*/ 1040995 h 3163521"/>
              <a:gd name="connsiteX216" fmla="*/ 1148 w 12193149"/>
              <a:gd name="connsiteY216" fmla="*/ 818782 h 3163521"/>
              <a:gd name="connsiteX0" fmla="*/ 1148 w 12193149"/>
              <a:gd name="connsiteY0" fmla="*/ 0 h 3171710"/>
              <a:gd name="connsiteX1" fmla="*/ 12181789 w 12193149"/>
              <a:gd name="connsiteY1" fmla="*/ 8189 h 3171710"/>
              <a:gd name="connsiteX2" fmla="*/ 12193149 w 12193149"/>
              <a:gd name="connsiteY2" fmla="*/ 1406710 h 3171710"/>
              <a:gd name="connsiteX3" fmla="*/ 12185986 w 12193149"/>
              <a:gd name="connsiteY3" fmla="*/ 1411160 h 3171710"/>
              <a:gd name="connsiteX4" fmla="*/ 12156363 w 12193149"/>
              <a:gd name="connsiteY4" fmla="*/ 1424337 h 3171710"/>
              <a:gd name="connsiteX5" fmla="*/ 12139215 w 12193149"/>
              <a:gd name="connsiteY5" fmla="*/ 1450150 h 3171710"/>
              <a:gd name="connsiteX6" fmla="*/ 12126327 w 12193149"/>
              <a:gd name="connsiteY6" fmla="*/ 1451661 h 3171710"/>
              <a:gd name="connsiteX7" fmla="*/ 12124007 w 12193149"/>
              <a:gd name="connsiteY7" fmla="*/ 1451765 h 3171710"/>
              <a:gd name="connsiteX8" fmla="*/ 12116854 w 12193149"/>
              <a:gd name="connsiteY8" fmla="*/ 1455579 h 3171710"/>
              <a:gd name="connsiteX9" fmla="*/ 12099497 w 12193149"/>
              <a:gd name="connsiteY9" fmla="*/ 1455110 h 3171710"/>
              <a:gd name="connsiteX10" fmla="*/ 12087073 w 12193149"/>
              <a:gd name="connsiteY10" fmla="*/ 1463312 h 3171710"/>
              <a:gd name="connsiteX11" fmla="*/ 12031073 w 12193149"/>
              <a:gd name="connsiteY11" fmla="*/ 1506980 h 3171710"/>
              <a:gd name="connsiteX12" fmla="*/ 11995833 w 12193149"/>
              <a:gd name="connsiteY12" fmla="*/ 1530429 h 3171710"/>
              <a:gd name="connsiteX13" fmla="*/ 11979717 w 12193149"/>
              <a:gd name="connsiteY13" fmla="*/ 1535132 h 3171710"/>
              <a:gd name="connsiteX14" fmla="*/ 11959046 w 12193149"/>
              <a:gd name="connsiteY14" fmla="*/ 1544529 h 3171710"/>
              <a:gd name="connsiteX15" fmla="*/ 11920454 w 12193149"/>
              <a:gd name="connsiteY15" fmla="*/ 1557854 h 3171710"/>
              <a:gd name="connsiteX16" fmla="*/ 11903656 w 12193149"/>
              <a:gd name="connsiteY16" fmla="*/ 1569397 h 3171710"/>
              <a:gd name="connsiteX17" fmla="*/ 11895048 w 12193149"/>
              <a:gd name="connsiteY17" fmla="*/ 1571762 h 3171710"/>
              <a:gd name="connsiteX18" fmla="*/ 11891968 w 12193149"/>
              <a:gd name="connsiteY18" fmla="*/ 1582700 h 3171710"/>
              <a:gd name="connsiteX19" fmla="*/ 11870776 w 12193149"/>
              <a:gd name="connsiteY19" fmla="*/ 1604787 h 3171710"/>
              <a:gd name="connsiteX20" fmla="*/ 11813376 w 12193149"/>
              <a:gd name="connsiteY20" fmla="*/ 1624630 h 3171710"/>
              <a:gd name="connsiteX21" fmla="*/ 11590693 w 12193149"/>
              <a:gd name="connsiteY21" fmla="*/ 1790748 h 3171710"/>
              <a:gd name="connsiteX22" fmla="*/ 11506817 w 12193149"/>
              <a:gd name="connsiteY22" fmla="*/ 1860594 h 3171710"/>
              <a:gd name="connsiteX23" fmla="*/ 11280332 w 12193149"/>
              <a:gd name="connsiteY23" fmla="*/ 2050542 h 3171710"/>
              <a:gd name="connsiteX24" fmla="*/ 11228309 w 12193149"/>
              <a:gd name="connsiteY24" fmla="*/ 2103207 h 3171710"/>
              <a:gd name="connsiteX25" fmla="*/ 11218087 w 12193149"/>
              <a:gd name="connsiteY25" fmla="*/ 2102932 h 3171710"/>
              <a:gd name="connsiteX26" fmla="*/ 11217184 w 12193149"/>
              <a:gd name="connsiteY26" fmla="*/ 2101989 h 3171710"/>
              <a:gd name="connsiteX27" fmla="*/ 11188885 w 12193149"/>
              <a:gd name="connsiteY27" fmla="*/ 2119354 h 3171710"/>
              <a:gd name="connsiteX28" fmla="*/ 11184501 w 12193149"/>
              <a:gd name="connsiteY28" fmla="*/ 2119496 h 3171710"/>
              <a:gd name="connsiteX29" fmla="*/ 11166854 w 12193149"/>
              <a:gd name="connsiteY29" fmla="*/ 2133583 h 3171710"/>
              <a:gd name="connsiteX30" fmla="*/ 11157311 w 12193149"/>
              <a:gd name="connsiteY30" fmla="*/ 2139385 h 3171710"/>
              <a:gd name="connsiteX31" fmla="*/ 11155496 w 12193149"/>
              <a:gd name="connsiteY31" fmla="*/ 2144068 h 3171710"/>
              <a:gd name="connsiteX32" fmla="*/ 11140961 w 12193149"/>
              <a:gd name="connsiteY32" fmla="*/ 2151086 h 3171710"/>
              <a:gd name="connsiteX33" fmla="*/ 11138961 w 12193149"/>
              <a:gd name="connsiteY33" fmla="*/ 2150743 h 3171710"/>
              <a:gd name="connsiteX34" fmla="*/ 11128208 w 12193149"/>
              <a:gd name="connsiteY34" fmla="*/ 2160803 h 3171710"/>
              <a:gd name="connsiteX35" fmla="*/ 11120691 w 12193149"/>
              <a:gd name="connsiteY35" fmla="*/ 2174395 h 3171710"/>
              <a:gd name="connsiteX36" fmla="*/ 10894683 w 12193149"/>
              <a:gd name="connsiteY36" fmla="*/ 2300370 h 3171710"/>
              <a:gd name="connsiteX37" fmla="*/ 10773300 w 12193149"/>
              <a:gd name="connsiteY37" fmla="*/ 2350162 h 3171710"/>
              <a:gd name="connsiteX38" fmla="*/ 10627668 w 12193149"/>
              <a:gd name="connsiteY38" fmla="*/ 2386200 h 3171710"/>
              <a:gd name="connsiteX39" fmla="*/ 10581895 w 12193149"/>
              <a:gd name="connsiteY39" fmla="*/ 2395660 h 3171710"/>
              <a:gd name="connsiteX40" fmla="*/ 10547790 w 12193149"/>
              <a:gd name="connsiteY40" fmla="*/ 2425394 h 3171710"/>
              <a:gd name="connsiteX41" fmla="*/ 10529643 w 12193149"/>
              <a:gd name="connsiteY41" fmla="*/ 2423878 h 3171710"/>
              <a:gd name="connsiteX42" fmla="*/ 10526446 w 12193149"/>
              <a:gd name="connsiteY42" fmla="*/ 2423382 h 3171710"/>
              <a:gd name="connsiteX43" fmla="*/ 10515129 w 12193149"/>
              <a:gd name="connsiteY43" fmla="*/ 2426508 h 3171710"/>
              <a:gd name="connsiteX44" fmla="*/ 10491735 w 12193149"/>
              <a:gd name="connsiteY44" fmla="*/ 2421127 h 3171710"/>
              <a:gd name="connsiteX45" fmla="*/ 10471418 w 12193149"/>
              <a:gd name="connsiteY45" fmla="*/ 2428664 h 3171710"/>
              <a:gd name="connsiteX46" fmla="*/ 10377042 w 12193149"/>
              <a:gd name="connsiteY46" fmla="*/ 2471569 h 3171710"/>
              <a:gd name="connsiteX47" fmla="*/ 10319338 w 12193149"/>
              <a:gd name="connsiteY47" fmla="*/ 2493192 h 3171710"/>
              <a:gd name="connsiteX48" fmla="*/ 10295467 w 12193149"/>
              <a:gd name="connsiteY48" fmla="*/ 2495050 h 3171710"/>
              <a:gd name="connsiteX49" fmla="*/ 10263443 w 12193149"/>
              <a:gd name="connsiteY49" fmla="*/ 2501919 h 3171710"/>
              <a:gd name="connsiteX50" fmla="*/ 10205418 w 12193149"/>
              <a:gd name="connsiteY50" fmla="*/ 2509120 h 3171710"/>
              <a:gd name="connsiteX51" fmla="*/ 10177759 w 12193149"/>
              <a:gd name="connsiteY51" fmla="*/ 2519914 h 3171710"/>
              <a:gd name="connsiteX52" fmla="*/ 10165070 w 12193149"/>
              <a:gd name="connsiteY52" fmla="*/ 2520710 h 3171710"/>
              <a:gd name="connsiteX53" fmla="*/ 10156308 w 12193149"/>
              <a:gd name="connsiteY53" fmla="*/ 2534458 h 3171710"/>
              <a:gd name="connsiteX54" fmla="*/ 10118267 w 12193149"/>
              <a:gd name="connsiteY54" fmla="*/ 2558113 h 3171710"/>
              <a:gd name="connsiteX55" fmla="*/ 10083317 w 12193149"/>
              <a:gd name="connsiteY55" fmla="*/ 2570267 h 3171710"/>
              <a:gd name="connsiteX56" fmla="*/ 10040388 w 12193149"/>
              <a:gd name="connsiteY56" fmla="*/ 2568603 h 3171710"/>
              <a:gd name="connsiteX57" fmla="*/ 9961167 w 12193149"/>
              <a:gd name="connsiteY57" fmla="*/ 2584118 h 3171710"/>
              <a:gd name="connsiteX58" fmla="*/ 9848940 w 12193149"/>
              <a:gd name="connsiteY58" fmla="*/ 2590886 h 3171710"/>
              <a:gd name="connsiteX59" fmla="*/ 9729457 w 12193149"/>
              <a:gd name="connsiteY59" fmla="*/ 2611093 h 3171710"/>
              <a:gd name="connsiteX60" fmla="*/ 9613704 w 12193149"/>
              <a:gd name="connsiteY60" fmla="*/ 2639342 h 3171710"/>
              <a:gd name="connsiteX61" fmla="*/ 9338590 w 12193149"/>
              <a:gd name="connsiteY61" fmla="*/ 2696264 h 3171710"/>
              <a:gd name="connsiteX62" fmla="*/ 9232518 w 12193149"/>
              <a:gd name="connsiteY62" fmla="*/ 2720120 h 3171710"/>
              <a:gd name="connsiteX63" fmla="*/ 9156690 w 12193149"/>
              <a:gd name="connsiteY63" fmla="*/ 2730199 h 3171710"/>
              <a:gd name="connsiteX64" fmla="*/ 9054601 w 12193149"/>
              <a:gd name="connsiteY64" fmla="*/ 2737726 h 3171710"/>
              <a:gd name="connsiteX65" fmla="*/ 9006634 w 12193149"/>
              <a:gd name="connsiteY65" fmla="*/ 2741011 h 3171710"/>
              <a:gd name="connsiteX66" fmla="*/ 9006349 w 12193149"/>
              <a:gd name="connsiteY66" fmla="*/ 2740771 h 3171710"/>
              <a:gd name="connsiteX67" fmla="*/ 8997380 w 12193149"/>
              <a:gd name="connsiteY67" fmla="*/ 2741982 h 3171710"/>
              <a:gd name="connsiteX68" fmla="*/ 8991542 w 12193149"/>
              <a:gd name="connsiteY68" fmla="*/ 2744043 h 3171710"/>
              <a:gd name="connsiteX69" fmla="*/ 8975485 w 12193149"/>
              <a:gd name="connsiteY69" fmla="*/ 2747269 h 3171710"/>
              <a:gd name="connsiteX70" fmla="*/ 8969159 w 12193149"/>
              <a:gd name="connsiteY70" fmla="*/ 2746569 h 3171710"/>
              <a:gd name="connsiteX71" fmla="*/ 8964196 w 12193149"/>
              <a:gd name="connsiteY71" fmla="*/ 2744344 h 3171710"/>
              <a:gd name="connsiteX72" fmla="*/ 8930136 w 12193149"/>
              <a:gd name="connsiteY72" fmla="*/ 2741156 h 3171710"/>
              <a:gd name="connsiteX73" fmla="*/ 8753592 w 12193149"/>
              <a:gd name="connsiteY73" fmla="*/ 2760388 h 3171710"/>
              <a:gd name="connsiteX74" fmla="*/ 8708995 w 12193149"/>
              <a:gd name="connsiteY74" fmla="*/ 2762489 h 3171710"/>
              <a:gd name="connsiteX75" fmla="*/ 8597219 w 12193149"/>
              <a:gd name="connsiteY75" fmla="*/ 2771061 h 3171710"/>
              <a:gd name="connsiteX76" fmla="*/ 8526378 w 12193149"/>
              <a:gd name="connsiteY76" fmla="*/ 2756219 h 3171710"/>
              <a:gd name="connsiteX77" fmla="*/ 8512131 w 12193149"/>
              <a:gd name="connsiteY77" fmla="*/ 2762134 h 3171710"/>
              <a:gd name="connsiteX78" fmla="*/ 8507315 w 12193149"/>
              <a:gd name="connsiteY78" fmla="*/ 2765135 h 3171710"/>
              <a:gd name="connsiteX79" fmla="*/ 8499116 w 12193149"/>
              <a:gd name="connsiteY79" fmla="*/ 2767873 h 3171710"/>
              <a:gd name="connsiteX80" fmla="*/ 8498742 w 12193149"/>
              <a:gd name="connsiteY80" fmla="*/ 2767694 h 3171710"/>
              <a:gd name="connsiteX81" fmla="*/ 8491397 w 12193149"/>
              <a:gd name="connsiteY81" fmla="*/ 2770744 h 3171710"/>
              <a:gd name="connsiteX82" fmla="*/ 8368330 w 12193149"/>
              <a:gd name="connsiteY82" fmla="*/ 2784786 h 3171710"/>
              <a:gd name="connsiteX83" fmla="*/ 8354947 w 12193149"/>
              <a:gd name="connsiteY83" fmla="*/ 2784980 h 3171710"/>
              <a:gd name="connsiteX84" fmla="*/ 8321252 w 12193149"/>
              <a:gd name="connsiteY84" fmla="*/ 2801558 h 3171710"/>
              <a:gd name="connsiteX85" fmla="*/ 8315581 w 12193149"/>
              <a:gd name="connsiteY85" fmla="*/ 2801884 h 3171710"/>
              <a:gd name="connsiteX86" fmla="*/ 8296322 w 12193149"/>
              <a:gd name="connsiteY86" fmla="*/ 2815779 h 3171710"/>
              <a:gd name="connsiteX87" fmla="*/ 8285424 w 12193149"/>
              <a:gd name="connsiteY87" fmla="*/ 2821602 h 3171710"/>
              <a:gd name="connsiteX88" fmla="*/ 8284298 w 12193149"/>
              <a:gd name="connsiteY88" fmla="*/ 2826045 h 3171710"/>
              <a:gd name="connsiteX89" fmla="*/ 8267224 w 12193149"/>
              <a:gd name="connsiteY89" fmla="*/ 2833220 h 3171710"/>
              <a:gd name="connsiteX90" fmla="*/ 8264525 w 12193149"/>
              <a:gd name="connsiteY90" fmla="*/ 2832990 h 3171710"/>
              <a:gd name="connsiteX91" fmla="*/ 8253181 w 12193149"/>
              <a:gd name="connsiteY91" fmla="*/ 2842833 h 3171710"/>
              <a:gd name="connsiteX92" fmla="*/ 8246982 w 12193149"/>
              <a:gd name="connsiteY92" fmla="*/ 2855825 h 3171710"/>
              <a:gd name="connsiteX93" fmla="*/ 8091420 w 12193149"/>
              <a:gd name="connsiteY93" fmla="*/ 2901986 h 3171710"/>
              <a:gd name="connsiteX94" fmla="*/ 7906555 w 12193149"/>
              <a:gd name="connsiteY94" fmla="*/ 2943959 h 3171710"/>
              <a:gd name="connsiteX95" fmla="*/ 7719893 w 12193149"/>
              <a:gd name="connsiteY95" fmla="*/ 2969674 h 3171710"/>
              <a:gd name="connsiteX96" fmla="*/ 7615495 w 12193149"/>
              <a:gd name="connsiteY96" fmla="*/ 2966203 h 3171710"/>
              <a:gd name="connsiteX97" fmla="*/ 7528691 w 12193149"/>
              <a:gd name="connsiteY97" fmla="*/ 2972031 h 3171710"/>
              <a:gd name="connsiteX98" fmla="*/ 7520719 w 12193149"/>
              <a:gd name="connsiteY98" fmla="*/ 2974584 h 3171710"/>
              <a:gd name="connsiteX99" fmla="*/ 7508559 w 12193149"/>
              <a:gd name="connsiteY99" fmla="*/ 2975919 h 3171710"/>
              <a:gd name="connsiteX100" fmla="*/ 7508188 w 12193149"/>
              <a:gd name="connsiteY100" fmla="*/ 2975592 h 3171710"/>
              <a:gd name="connsiteX101" fmla="*/ 7496943 w 12193149"/>
              <a:gd name="connsiteY101" fmla="*/ 2977544 h 3171710"/>
              <a:gd name="connsiteX102" fmla="*/ 7219707 w 12193149"/>
              <a:gd name="connsiteY102" fmla="*/ 2983651 h 3171710"/>
              <a:gd name="connsiteX103" fmla="*/ 7202249 w 12193149"/>
              <a:gd name="connsiteY103" fmla="*/ 2988201 h 3171710"/>
              <a:gd name="connsiteX104" fmla="*/ 7198152 w 12193149"/>
              <a:gd name="connsiteY104" fmla="*/ 2993559 h 3171710"/>
              <a:gd name="connsiteX105" fmla="*/ 7171956 w 12193149"/>
              <a:gd name="connsiteY105" fmla="*/ 2998207 h 3171710"/>
              <a:gd name="connsiteX106" fmla="*/ 7098136 w 12193149"/>
              <a:gd name="connsiteY106" fmla="*/ 3010435 h 3171710"/>
              <a:gd name="connsiteX107" fmla="*/ 7019644 w 12193149"/>
              <a:gd name="connsiteY107" fmla="*/ 3010061 h 3171710"/>
              <a:gd name="connsiteX108" fmla="*/ 6905294 w 12193149"/>
              <a:gd name="connsiteY108" fmla="*/ 3039567 h 3171710"/>
              <a:gd name="connsiteX109" fmla="*/ 6709370 w 12193149"/>
              <a:gd name="connsiteY109" fmla="*/ 3067522 h 3171710"/>
              <a:gd name="connsiteX110" fmla="*/ 6550602 w 12193149"/>
              <a:gd name="connsiteY110" fmla="*/ 3096298 h 3171710"/>
              <a:gd name="connsiteX111" fmla="*/ 6318708 w 12193149"/>
              <a:gd name="connsiteY111" fmla="*/ 3143098 h 3171710"/>
              <a:gd name="connsiteX112" fmla="*/ 6169822 w 12193149"/>
              <a:gd name="connsiteY112" fmla="*/ 3145185 h 3171710"/>
              <a:gd name="connsiteX113" fmla="*/ 6074996 w 12193149"/>
              <a:gd name="connsiteY113" fmla="*/ 3165647 h 3171710"/>
              <a:gd name="connsiteX114" fmla="*/ 6069677 w 12193149"/>
              <a:gd name="connsiteY114" fmla="*/ 3164110 h 3171710"/>
              <a:gd name="connsiteX115" fmla="*/ 6049786 w 12193149"/>
              <a:gd name="connsiteY115" fmla="*/ 3164793 h 3171710"/>
              <a:gd name="connsiteX116" fmla="*/ 6042433 w 12193149"/>
              <a:gd name="connsiteY116" fmla="*/ 3156444 h 3171710"/>
              <a:gd name="connsiteX117" fmla="*/ 6011238 w 12193149"/>
              <a:gd name="connsiteY117" fmla="*/ 3151351 h 3171710"/>
              <a:gd name="connsiteX118" fmla="*/ 5958523 w 12193149"/>
              <a:gd name="connsiteY118" fmla="*/ 3154995 h 3171710"/>
              <a:gd name="connsiteX119" fmla="*/ 5760067 w 12193149"/>
              <a:gd name="connsiteY119" fmla="*/ 3170687 h 3171710"/>
              <a:gd name="connsiteX120" fmla="*/ 5628108 w 12193149"/>
              <a:gd name="connsiteY120" fmla="*/ 3171710 h 3171710"/>
              <a:gd name="connsiteX121" fmla="*/ 5472054 w 12193149"/>
              <a:gd name="connsiteY121" fmla="*/ 3157690 h 3171710"/>
              <a:gd name="connsiteX122" fmla="*/ 5433909 w 12193149"/>
              <a:gd name="connsiteY122" fmla="*/ 3146437 h 3171710"/>
              <a:gd name="connsiteX123" fmla="*/ 5382817 w 12193149"/>
              <a:gd name="connsiteY123" fmla="*/ 3128735 h 3171710"/>
              <a:gd name="connsiteX124" fmla="*/ 5262912 w 12193149"/>
              <a:gd name="connsiteY124" fmla="*/ 3108318 h 3171710"/>
              <a:gd name="connsiteX125" fmla="*/ 5224109 w 12193149"/>
              <a:gd name="connsiteY125" fmla="*/ 3097194 h 3171710"/>
              <a:gd name="connsiteX126" fmla="*/ 5175808 w 12193149"/>
              <a:gd name="connsiteY126" fmla="*/ 3094204 h 3171710"/>
              <a:gd name="connsiteX127" fmla="*/ 5157702 w 12193149"/>
              <a:gd name="connsiteY127" fmla="*/ 3086981 h 3171710"/>
              <a:gd name="connsiteX128" fmla="*/ 5143747 w 12193149"/>
              <a:gd name="connsiteY128" fmla="*/ 3083581 h 3171710"/>
              <a:gd name="connsiteX129" fmla="*/ 5140744 w 12193149"/>
              <a:gd name="connsiteY129" fmla="*/ 3081480 h 3171710"/>
              <a:gd name="connsiteX130" fmla="*/ 5122807 w 12193149"/>
              <a:gd name="connsiteY130" fmla="*/ 3070627 h 3171710"/>
              <a:gd name="connsiteX131" fmla="*/ 5066938 w 12193149"/>
              <a:gd name="connsiteY131" fmla="*/ 3077198 h 3171710"/>
              <a:gd name="connsiteX132" fmla="*/ 5012662 w 12193149"/>
              <a:gd name="connsiteY132" fmla="*/ 3060817 h 3171710"/>
              <a:gd name="connsiteX133" fmla="*/ 4841589 w 12193149"/>
              <a:gd name="connsiteY133" fmla="*/ 3036800 h 3171710"/>
              <a:gd name="connsiteX134" fmla="*/ 4763595 w 12193149"/>
              <a:gd name="connsiteY134" fmla="*/ 3009032 h 3171710"/>
              <a:gd name="connsiteX135" fmla="*/ 4724334 w 12193149"/>
              <a:gd name="connsiteY135" fmla="*/ 3000018 h 3171710"/>
              <a:gd name="connsiteX136" fmla="*/ 4722324 w 12193149"/>
              <a:gd name="connsiteY136" fmla="*/ 2999269 h 3171710"/>
              <a:gd name="connsiteX137" fmla="*/ 4723259 w 12193149"/>
              <a:gd name="connsiteY137" fmla="*/ 2999058 h 3171710"/>
              <a:gd name="connsiteX138" fmla="*/ 4718350 w 12193149"/>
              <a:gd name="connsiteY138" fmla="*/ 2997788 h 3171710"/>
              <a:gd name="connsiteX139" fmla="*/ 4722324 w 12193149"/>
              <a:gd name="connsiteY139" fmla="*/ 2999269 h 3171710"/>
              <a:gd name="connsiteX140" fmla="*/ 4716674 w 12193149"/>
              <a:gd name="connsiteY140" fmla="*/ 3000544 h 3171710"/>
              <a:gd name="connsiteX141" fmla="*/ 4516962 w 12193149"/>
              <a:gd name="connsiteY141" fmla="*/ 2990642 h 3171710"/>
              <a:gd name="connsiteX142" fmla="*/ 4429691 w 12193149"/>
              <a:gd name="connsiteY142" fmla="*/ 2979991 h 3171710"/>
              <a:gd name="connsiteX143" fmla="*/ 4364023 w 12193149"/>
              <a:gd name="connsiteY143" fmla="*/ 2978645 h 3171710"/>
              <a:gd name="connsiteX144" fmla="*/ 4318114 w 12193149"/>
              <a:gd name="connsiteY144" fmla="*/ 2985260 h 3171710"/>
              <a:gd name="connsiteX145" fmla="*/ 4316258 w 12193149"/>
              <a:gd name="connsiteY145" fmla="*/ 2983919 h 3171710"/>
              <a:gd name="connsiteX146" fmla="*/ 4296292 w 12193149"/>
              <a:gd name="connsiteY146" fmla="*/ 2982040 h 3171710"/>
              <a:gd name="connsiteX147" fmla="*/ 4291212 w 12193149"/>
              <a:gd name="connsiteY147" fmla="*/ 2984957 h 3171710"/>
              <a:gd name="connsiteX148" fmla="*/ 4277290 w 12193149"/>
              <a:gd name="connsiteY148" fmla="*/ 2984711 h 3171710"/>
              <a:gd name="connsiteX149" fmla="*/ 4249265 w 12193149"/>
              <a:gd name="connsiteY149" fmla="*/ 2987035 h 3171710"/>
              <a:gd name="connsiteX150" fmla="*/ 4203199 w 12193149"/>
              <a:gd name="connsiteY150" fmla="*/ 2984240 h 3171710"/>
              <a:gd name="connsiteX151" fmla="*/ 4202893 w 12193149"/>
              <a:gd name="connsiteY151" fmla="*/ 2982981 h 3171710"/>
              <a:gd name="connsiteX152" fmla="*/ 4192396 w 12193149"/>
              <a:gd name="connsiteY152" fmla="*/ 2977347 h 3171710"/>
              <a:gd name="connsiteX153" fmla="*/ 4143893 w 12193149"/>
              <a:gd name="connsiteY153" fmla="*/ 2961482 h 3171710"/>
              <a:gd name="connsiteX154" fmla="*/ 4084245 w 12193149"/>
              <a:gd name="connsiteY154" fmla="*/ 2934949 h 3171710"/>
              <a:gd name="connsiteX155" fmla="*/ 4075694 w 12193149"/>
              <a:gd name="connsiteY155" fmla="*/ 2934114 h 3171710"/>
              <a:gd name="connsiteX156" fmla="*/ 4075575 w 12193149"/>
              <a:gd name="connsiteY156" fmla="*/ 2933815 h 3171710"/>
              <a:gd name="connsiteX157" fmla="*/ 4066658 w 12193149"/>
              <a:gd name="connsiteY157" fmla="*/ 2932371 h 3171710"/>
              <a:gd name="connsiteX158" fmla="*/ 4060102 w 12193149"/>
              <a:gd name="connsiteY158" fmla="*/ 2932589 h 3171710"/>
              <a:gd name="connsiteX159" fmla="*/ 4043512 w 12193149"/>
              <a:gd name="connsiteY159" fmla="*/ 2930968 h 3171710"/>
              <a:gd name="connsiteX160" fmla="*/ 4038145 w 12193149"/>
              <a:gd name="connsiteY160" fmla="*/ 2928534 h 3171710"/>
              <a:gd name="connsiteX161" fmla="*/ 4036511 w 12193149"/>
              <a:gd name="connsiteY161" fmla="*/ 2924867 h 3171710"/>
              <a:gd name="connsiteX162" fmla="*/ 4034926 w 12193149"/>
              <a:gd name="connsiteY162" fmla="*/ 2925102 h 3171710"/>
              <a:gd name="connsiteX163" fmla="*/ 4005686 w 12193149"/>
              <a:gd name="connsiteY163" fmla="*/ 2912534 h 3171710"/>
              <a:gd name="connsiteX164" fmla="*/ 3937994 w 12193149"/>
              <a:gd name="connsiteY164" fmla="*/ 2895077 h 3171710"/>
              <a:gd name="connsiteX165" fmla="*/ 3898423 w 12193149"/>
              <a:gd name="connsiteY165" fmla="*/ 2889422 h 3171710"/>
              <a:gd name="connsiteX166" fmla="*/ 3790908 w 12193149"/>
              <a:gd name="connsiteY166" fmla="*/ 2869184 h 3171710"/>
              <a:gd name="connsiteX167" fmla="*/ 3683661 w 12193149"/>
              <a:gd name="connsiteY167" fmla="*/ 2845261 h 3171710"/>
              <a:gd name="connsiteX168" fmla="*/ 3611183 w 12193149"/>
              <a:gd name="connsiteY168" fmla="*/ 2812990 h 3171710"/>
              <a:gd name="connsiteX169" fmla="*/ 3605003 w 12193149"/>
              <a:gd name="connsiteY169" fmla="*/ 2814352 h 3171710"/>
              <a:gd name="connsiteX170" fmla="*/ 3595884 w 12193149"/>
              <a:gd name="connsiteY170" fmla="*/ 2814516 h 3171710"/>
              <a:gd name="connsiteX171" fmla="*/ 3595649 w 12193149"/>
              <a:gd name="connsiteY171" fmla="*/ 2814247 h 3171710"/>
              <a:gd name="connsiteX172" fmla="*/ 3587126 w 12193149"/>
              <a:gd name="connsiteY172" fmla="*/ 2814937 h 3171710"/>
              <a:gd name="connsiteX173" fmla="*/ 3537283 w 12193149"/>
              <a:gd name="connsiteY173" fmla="*/ 2805238 h 3171710"/>
              <a:gd name="connsiteX174" fmla="*/ 3474371 w 12193149"/>
              <a:gd name="connsiteY174" fmla="*/ 2801577 h 3171710"/>
              <a:gd name="connsiteX175" fmla="*/ 3401876 w 12193149"/>
              <a:gd name="connsiteY175" fmla="*/ 2789529 h 3171710"/>
              <a:gd name="connsiteX176" fmla="*/ 3365036 w 12193149"/>
              <a:gd name="connsiteY176" fmla="*/ 2806481 h 3171710"/>
              <a:gd name="connsiteX177" fmla="*/ 3345174 w 12193149"/>
              <a:gd name="connsiteY177" fmla="*/ 2808163 h 3171710"/>
              <a:gd name="connsiteX178" fmla="*/ 3342846 w 12193149"/>
              <a:gd name="connsiteY178" fmla="*/ 2807188 h 3171710"/>
              <a:gd name="connsiteX179" fmla="*/ 3263504 w 12193149"/>
              <a:gd name="connsiteY179" fmla="*/ 2813065 h 3171710"/>
              <a:gd name="connsiteX180" fmla="*/ 3143704 w 12193149"/>
              <a:gd name="connsiteY180" fmla="*/ 2820840 h 3171710"/>
              <a:gd name="connsiteX181" fmla="*/ 3031439 w 12193149"/>
              <a:gd name="connsiteY181" fmla="*/ 2823483 h 3171710"/>
              <a:gd name="connsiteX182" fmla="*/ 2782717 w 12193149"/>
              <a:gd name="connsiteY182" fmla="*/ 2845304 h 3171710"/>
              <a:gd name="connsiteX183" fmla="*/ 2647675 w 12193149"/>
              <a:gd name="connsiteY183" fmla="*/ 2855840 h 3171710"/>
              <a:gd name="connsiteX184" fmla="*/ 2569176 w 12193149"/>
              <a:gd name="connsiteY184" fmla="*/ 2829599 h 3171710"/>
              <a:gd name="connsiteX185" fmla="*/ 2444403 w 12193149"/>
              <a:gd name="connsiteY185" fmla="*/ 2843500 h 3171710"/>
              <a:gd name="connsiteX186" fmla="*/ 2316260 w 12193149"/>
              <a:gd name="connsiteY186" fmla="*/ 2851967 h 3171710"/>
              <a:gd name="connsiteX187" fmla="*/ 2209726 w 12193149"/>
              <a:gd name="connsiteY187" fmla="*/ 2846734 h 3171710"/>
              <a:gd name="connsiteX188" fmla="*/ 2095813 w 12193149"/>
              <a:gd name="connsiteY188" fmla="*/ 2830023 h 3171710"/>
              <a:gd name="connsiteX189" fmla="*/ 1998504 w 12193149"/>
              <a:gd name="connsiteY189" fmla="*/ 2822003 h 3171710"/>
              <a:gd name="connsiteX190" fmla="*/ 1929320 w 12193149"/>
              <a:gd name="connsiteY190" fmla="*/ 2843948 h 3171710"/>
              <a:gd name="connsiteX191" fmla="*/ 1922798 w 12193149"/>
              <a:gd name="connsiteY191" fmla="*/ 2839117 h 3171710"/>
              <a:gd name="connsiteX192" fmla="*/ 1874228 w 12193149"/>
              <a:gd name="connsiteY192" fmla="*/ 2840712 h 3171710"/>
              <a:gd name="connsiteX193" fmla="*/ 1787803 w 12193149"/>
              <a:gd name="connsiteY193" fmla="*/ 2868334 h 3171710"/>
              <a:gd name="connsiteX194" fmla="*/ 1739352 w 12193149"/>
              <a:gd name="connsiteY194" fmla="*/ 2863283 h 3171710"/>
              <a:gd name="connsiteX195" fmla="*/ 1676219 w 12193149"/>
              <a:gd name="connsiteY195" fmla="*/ 2846934 h 3171710"/>
              <a:gd name="connsiteX196" fmla="*/ 1609817 w 12193149"/>
              <a:gd name="connsiteY196" fmla="*/ 2840037 h 3171710"/>
              <a:gd name="connsiteX197" fmla="*/ 1497258 w 12193149"/>
              <a:gd name="connsiteY197" fmla="*/ 2814447 h 3171710"/>
              <a:gd name="connsiteX198" fmla="*/ 1151127 w 12193149"/>
              <a:gd name="connsiteY198" fmla="*/ 2765012 h 3171710"/>
              <a:gd name="connsiteX199" fmla="*/ 859417 w 12193149"/>
              <a:gd name="connsiteY199" fmla="*/ 2755579 h 3171710"/>
              <a:gd name="connsiteX200" fmla="*/ 838688 w 12193149"/>
              <a:gd name="connsiteY200" fmla="*/ 2756792 h 3171710"/>
              <a:gd name="connsiteX201" fmla="*/ 817957 w 12193149"/>
              <a:gd name="connsiteY201" fmla="*/ 2754828 h 3171710"/>
              <a:gd name="connsiteX202" fmla="*/ 812654 w 12193149"/>
              <a:gd name="connsiteY202" fmla="*/ 2757722 h 3171710"/>
              <a:gd name="connsiteX203" fmla="*/ 721195 w 12193149"/>
              <a:gd name="connsiteY203" fmla="*/ 2756632 h 3171710"/>
              <a:gd name="connsiteX204" fmla="*/ 720890 w 12193149"/>
              <a:gd name="connsiteY204" fmla="*/ 2755370 h 3171710"/>
              <a:gd name="connsiteX205" fmla="*/ 710023 w 12193149"/>
              <a:gd name="connsiteY205" fmla="*/ 2749693 h 3171710"/>
              <a:gd name="connsiteX206" fmla="*/ 597940 w 12193149"/>
              <a:gd name="connsiteY206" fmla="*/ 2706835 h 3171710"/>
              <a:gd name="connsiteX207" fmla="*/ 579683 w 12193149"/>
              <a:gd name="connsiteY207" fmla="*/ 2704183 h 3171710"/>
              <a:gd name="connsiteX208" fmla="*/ 572865 w 12193149"/>
              <a:gd name="connsiteY208" fmla="*/ 2704372 h 3171710"/>
              <a:gd name="connsiteX209" fmla="*/ 446247 w 12193149"/>
              <a:gd name="connsiteY209" fmla="*/ 2666342 h 3171710"/>
              <a:gd name="connsiteX210" fmla="*/ 405163 w 12193149"/>
              <a:gd name="connsiteY210" fmla="*/ 2660519 h 3171710"/>
              <a:gd name="connsiteX211" fmla="*/ 293583 w 12193149"/>
              <a:gd name="connsiteY211" fmla="*/ 2639823 h 3171710"/>
              <a:gd name="connsiteX212" fmla="*/ 119529 w 12193149"/>
              <a:gd name="connsiteY212" fmla="*/ 2588018 h 3171710"/>
              <a:gd name="connsiteX213" fmla="*/ 16674 w 12193149"/>
              <a:gd name="connsiteY213" fmla="*/ 2585162 h 3171710"/>
              <a:gd name="connsiteX214" fmla="*/ 1150 w 12193149"/>
              <a:gd name="connsiteY214" fmla="*/ 2579693 h 3171710"/>
              <a:gd name="connsiteX215" fmla="*/ 1148 w 12193149"/>
              <a:gd name="connsiteY215" fmla="*/ 1049184 h 3171710"/>
              <a:gd name="connsiteX216" fmla="*/ 1148 w 12193149"/>
              <a:gd name="connsiteY216" fmla="*/ 0 h 3171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12193149" h="3171710">
                <a:moveTo>
                  <a:pt x="1148" y="0"/>
                </a:moveTo>
                <a:lnTo>
                  <a:pt x="12181789" y="8189"/>
                </a:lnTo>
                <a:cubicBezTo>
                  <a:pt x="12181789" y="201435"/>
                  <a:pt x="12193149" y="1213464"/>
                  <a:pt x="12193149" y="1406710"/>
                </a:cubicBezTo>
                <a:lnTo>
                  <a:pt x="12185986" y="1411160"/>
                </a:lnTo>
                <a:cubicBezTo>
                  <a:pt x="12156393" y="1404401"/>
                  <a:pt x="12176978" y="1415299"/>
                  <a:pt x="12156363" y="1424337"/>
                </a:cubicBezTo>
                <a:cubicBezTo>
                  <a:pt x="12172308" y="1438279"/>
                  <a:pt x="12127905" y="1429847"/>
                  <a:pt x="12139215" y="1450150"/>
                </a:cubicBezTo>
                <a:cubicBezTo>
                  <a:pt x="12135103" y="1451151"/>
                  <a:pt x="12130766" y="1451483"/>
                  <a:pt x="12126327" y="1451661"/>
                </a:cubicBezTo>
                <a:lnTo>
                  <a:pt x="12124007" y="1451765"/>
                </a:lnTo>
                <a:lnTo>
                  <a:pt x="12116854" y="1455579"/>
                </a:lnTo>
                <a:lnTo>
                  <a:pt x="12099497" y="1455110"/>
                </a:lnTo>
                <a:cubicBezTo>
                  <a:pt x="12095162" y="1456775"/>
                  <a:pt x="12090978" y="1459336"/>
                  <a:pt x="12087073" y="1463312"/>
                </a:cubicBezTo>
                <a:cubicBezTo>
                  <a:pt x="12078890" y="1483714"/>
                  <a:pt x="12040481" y="1480817"/>
                  <a:pt x="12031073" y="1506980"/>
                </a:cubicBezTo>
                <a:cubicBezTo>
                  <a:pt x="12026399" y="1515225"/>
                  <a:pt x="12004497" y="1532326"/>
                  <a:pt x="11995833" y="1530429"/>
                </a:cubicBezTo>
                <a:cubicBezTo>
                  <a:pt x="11990333" y="1532938"/>
                  <a:pt x="11986699" y="1539016"/>
                  <a:pt x="11979717" y="1535132"/>
                </a:cubicBezTo>
                <a:cubicBezTo>
                  <a:pt x="11970382" y="1531211"/>
                  <a:pt x="11963763" y="1554233"/>
                  <a:pt x="11959046" y="1544529"/>
                </a:cubicBezTo>
                <a:lnTo>
                  <a:pt x="11920454" y="1557854"/>
                </a:lnTo>
                <a:cubicBezTo>
                  <a:pt x="11919152" y="1564914"/>
                  <a:pt x="11912619" y="1567116"/>
                  <a:pt x="11903656" y="1569397"/>
                </a:cubicBezTo>
                <a:lnTo>
                  <a:pt x="11895048" y="1571762"/>
                </a:lnTo>
                <a:lnTo>
                  <a:pt x="11891968" y="1582700"/>
                </a:lnTo>
                <a:cubicBezTo>
                  <a:pt x="11881074" y="1573372"/>
                  <a:pt x="11884523" y="1604713"/>
                  <a:pt x="11870776" y="1604787"/>
                </a:cubicBezTo>
                <a:lnTo>
                  <a:pt x="11813376" y="1624630"/>
                </a:lnTo>
                <a:lnTo>
                  <a:pt x="11590693" y="1790748"/>
                </a:lnTo>
                <a:cubicBezTo>
                  <a:pt x="11550201" y="1817685"/>
                  <a:pt x="11542649" y="1767741"/>
                  <a:pt x="11506817" y="1860594"/>
                </a:cubicBezTo>
                <a:cubicBezTo>
                  <a:pt x="11450023" y="1916431"/>
                  <a:pt x="11337127" y="2017145"/>
                  <a:pt x="11280332" y="2050542"/>
                </a:cubicBezTo>
                <a:cubicBezTo>
                  <a:pt x="11267547" y="2058142"/>
                  <a:pt x="11229147" y="2123560"/>
                  <a:pt x="11228309" y="2103207"/>
                </a:cubicBezTo>
                <a:cubicBezTo>
                  <a:pt x="11223950" y="2105174"/>
                  <a:pt x="11220761" y="2104651"/>
                  <a:pt x="11218087" y="2102932"/>
                </a:cubicBezTo>
                <a:lnTo>
                  <a:pt x="11217184" y="2101989"/>
                </a:lnTo>
                <a:lnTo>
                  <a:pt x="11188885" y="2119354"/>
                </a:lnTo>
                <a:lnTo>
                  <a:pt x="11184501" y="2119496"/>
                </a:lnTo>
                <a:lnTo>
                  <a:pt x="11166854" y="2133583"/>
                </a:lnTo>
                <a:lnTo>
                  <a:pt x="11157311" y="2139385"/>
                </a:lnTo>
                <a:lnTo>
                  <a:pt x="11155496" y="2144068"/>
                </a:lnTo>
                <a:cubicBezTo>
                  <a:pt x="11153045" y="2147436"/>
                  <a:pt x="11148902" y="2150083"/>
                  <a:pt x="11140961" y="2151086"/>
                </a:cubicBezTo>
                <a:lnTo>
                  <a:pt x="11138961" y="2150743"/>
                </a:lnTo>
                <a:lnTo>
                  <a:pt x="11128208" y="2160803"/>
                </a:lnTo>
                <a:cubicBezTo>
                  <a:pt x="11124962" y="2164785"/>
                  <a:pt x="11122359" y="2169258"/>
                  <a:pt x="11120691" y="2174395"/>
                </a:cubicBezTo>
                <a:cubicBezTo>
                  <a:pt x="11081770" y="2197656"/>
                  <a:pt x="10952581" y="2271077"/>
                  <a:pt x="10894683" y="2300370"/>
                </a:cubicBezTo>
                <a:cubicBezTo>
                  <a:pt x="10861781" y="2315405"/>
                  <a:pt x="10817803" y="2335857"/>
                  <a:pt x="10773300" y="2350162"/>
                </a:cubicBezTo>
                <a:cubicBezTo>
                  <a:pt x="10733414" y="2394390"/>
                  <a:pt x="10677791" y="2353706"/>
                  <a:pt x="10627668" y="2386200"/>
                </a:cubicBezTo>
                <a:cubicBezTo>
                  <a:pt x="10590276" y="2369074"/>
                  <a:pt x="10613693" y="2389253"/>
                  <a:pt x="10581895" y="2395660"/>
                </a:cubicBezTo>
                <a:cubicBezTo>
                  <a:pt x="10597733" y="2418627"/>
                  <a:pt x="10540912" y="2395212"/>
                  <a:pt x="10547790" y="2425394"/>
                </a:cubicBezTo>
                <a:cubicBezTo>
                  <a:pt x="10541784" y="2425603"/>
                  <a:pt x="10535750" y="2424857"/>
                  <a:pt x="10529643" y="2423878"/>
                </a:cubicBezTo>
                <a:lnTo>
                  <a:pt x="10526446" y="2423382"/>
                </a:lnTo>
                <a:lnTo>
                  <a:pt x="10515129" y="2426508"/>
                </a:lnTo>
                <a:lnTo>
                  <a:pt x="10491735" y="2421127"/>
                </a:lnTo>
                <a:cubicBezTo>
                  <a:pt x="10485147" y="2422161"/>
                  <a:pt x="10478389" y="2424430"/>
                  <a:pt x="10471418" y="2428664"/>
                </a:cubicBezTo>
                <a:cubicBezTo>
                  <a:pt x="10451763" y="2453636"/>
                  <a:pt x="10400774" y="2439247"/>
                  <a:pt x="10377042" y="2471569"/>
                </a:cubicBezTo>
                <a:cubicBezTo>
                  <a:pt x="10367240" y="2481286"/>
                  <a:pt x="10330319" y="2498097"/>
                  <a:pt x="10319338" y="2493192"/>
                </a:cubicBezTo>
                <a:cubicBezTo>
                  <a:pt x="10310813" y="2495031"/>
                  <a:pt x="10303331" y="2502144"/>
                  <a:pt x="10295467" y="2495050"/>
                </a:cubicBezTo>
                <a:cubicBezTo>
                  <a:pt x="10284420" y="2487261"/>
                  <a:pt x="10265794" y="2516157"/>
                  <a:pt x="10263443" y="2501919"/>
                </a:cubicBezTo>
                <a:lnTo>
                  <a:pt x="10205418" y="2509120"/>
                </a:lnTo>
                <a:cubicBezTo>
                  <a:pt x="10200696" y="2518180"/>
                  <a:pt x="10190895" y="2519327"/>
                  <a:pt x="10177759" y="2519914"/>
                </a:cubicBezTo>
                <a:lnTo>
                  <a:pt x="10165070" y="2520710"/>
                </a:lnTo>
                <a:lnTo>
                  <a:pt x="10156308" y="2534458"/>
                </a:lnTo>
                <a:cubicBezTo>
                  <a:pt x="10145406" y="2519028"/>
                  <a:pt x="10136981" y="2561781"/>
                  <a:pt x="10118267" y="2558113"/>
                </a:cubicBezTo>
                <a:lnTo>
                  <a:pt x="10083317" y="2570267"/>
                </a:lnTo>
                <a:cubicBezTo>
                  <a:pt x="10075718" y="2568198"/>
                  <a:pt x="10048011" y="2569526"/>
                  <a:pt x="10040388" y="2568603"/>
                </a:cubicBezTo>
                <a:cubicBezTo>
                  <a:pt x="9999609" y="2578704"/>
                  <a:pt x="9985545" y="2579194"/>
                  <a:pt x="9961167" y="2584118"/>
                </a:cubicBezTo>
                <a:cubicBezTo>
                  <a:pt x="9920131" y="2584260"/>
                  <a:pt x="9889892" y="2581061"/>
                  <a:pt x="9848940" y="2590886"/>
                </a:cubicBezTo>
                <a:lnTo>
                  <a:pt x="9729457" y="2611093"/>
                </a:lnTo>
                <a:cubicBezTo>
                  <a:pt x="9676207" y="2601507"/>
                  <a:pt x="9631235" y="2626730"/>
                  <a:pt x="9613704" y="2639342"/>
                </a:cubicBezTo>
                <a:cubicBezTo>
                  <a:pt x="9548152" y="2653618"/>
                  <a:pt x="9410970" y="2690964"/>
                  <a:pt x="9338590" y="2696264"/>
                </a:cubicBezTo>
                <a:lnTo>
                  <a:pt x="9232518" y="2720120"/>
                </a:lnTo>
                <a:lnTo>
                  <a:pt x="9156690" y="2730199"/>
                </a:lnTo>
                <a:lnTo>
                  <a:pt x="9054601" y="2737726"/>
                </a:lnTo>
                <a:lnTo>
                  <a:pt x="9006634" y="2741011"/>
                </a:lnTo>
                <a:lnTo>
                  <a:pt x="9006349" y="2740771"/>
                </a:lnTo>
                <a:cubicBezTo>
                  <a:pt x="9004294" y="2740551"/>
                  <a:pt x="9001475" y="2740879"/>
                  <a:pt x="8997380" y="2741982"/>
                </a:cubicBezTo>
                <a:lnTo>
                  <a:pt x="8991542" y="2744043"/>
                </a:lnTo>
                <a:lnTo>
                  <a:pt x="8975485" y="2747269"/>
                </a:lnTo>
                <a:lnTo>
                  <a:pt x="8969159" y="2746569"/>
                </a:lnTo>
                <a:lnTo>
                  <a:pt x="8964196" y="2744344"/>
                </a:lnTo>
                <a:cubicBezTo>
                  <a:pt x="8955841" y="2752295"/>
                  <a:pt x="8956668" y="2761243"/>
                  <a:pt x="8930136" y="2741156"/>
                </a:cubicBezTo>
                <a:cubicBezTo>
                  <a:pt x="8899182" y="2742176"/>
                  <a:pt x="8790451" y="2756831"/>
                  <a:pt x="8753592" y="2760388"/>
                </a:cubicBezTo>
                <a:cubicBezTo>
                  <a:pt x="8720970" y="2771108"/>
                  <a:pt x="8749345" y="2757447"/>
                  <a:pt x="8708995" y="2762489"/>
                </a:cubicBezTo>
                <a:cubicBezTo>
                  <a:pt x="8672757" y="2782024"/>
                  <a:pt x="8640293" y="2765584"/>
                  <a:pt x="8597219" y="2771061"/>
                </a:cubicBezTo>
                <a:lnTo>
                  <a:pt x="8526378" y="2756219"/>
                </a:lnTo>
                <a:lnTo>
                  <a:pt x="8512131" y="2762134"/>
                </a:lnTo>
                <a:lnTo>
                  <a:pt x="8507315" y="2765135"/>
                </a:lnTo>
                <a:cubicBezTo>
                  <a:pt x="8503797" y="2766912"/>
                  <a:pt x="8501196" y="2767723"/>
                  <a:pt x="8499116" y="2767873"/>
                </a:cubicBezTo>
                <a:lnTo>
                  <a:pt x="8498742" y="2767694"/>
                </a:lnTo>
                <a:lnTo>
                  <a:pt x="8491397" y="2770744"/>
                </a:lnTo>
                <a:lnTo>
                  <a:pt x="8368330" y="2784786"/>
                </a:lnTo>
                <a:cubicBezTo>
                  <a:pt x="8363173" y="2786811"/>
                  <a:pt x="8358881" y="2786463"/>
                  <a:pt x="8354947" y="2784980"/>
                </a:cubicBezTo>
                <a:lnTo>
                  <a:pt x="8321252" y="2801558"/>
                </a:lnTo>
                <a:lnTo>
                  <a:pt x="8315581" y="2801884"/>
                </a:lnTo>
                <a:lnTo>
                  <a:pt x="8296322" y="2815779"/>
                </a:lnTo>
                <a:lnTo>
                  <a:pt x="8285424" y="2821602"/>
                </a:lnTo>
                <a:lnTo>
                  <a:pt x="8284298" y="2826045"/>
                </a:lnTo>
                <a:cubicBezTo>
                  <a:pt x="8281994" y="2829290"/>
                  <a:pt x="8277300" y="2831938"/>
                  <a:pt x="8267224" y="2833220"/>
                </a:cubicBezTo>
                <a:lnTo>
                  <a:pt x="8264525" y="2832990"/>
                </a:lnTo>
                <a:lnTo>
                  <a:pt x="8253181" y="2842833"/>
                </a:lnTo>
                <a:cubicBezTo>
                  <a:pt x="8250007" y="2846683"/>
                  <a:pt x="8247795" y="2850965"/>
                  <a:pt x="8246982" y="2855825"/>
                </a:cubicBezTo>
                <a:cubicBezTo>
                  <a:pt x="8182975" y="2852918"/>
                  <a:pt x="8148279" y="2887040"/>
                  <a:pt x="8091420" y="2901986"/>
                </a:cubicBezTo>
                <a:cubicBezTo>
                  <a:pt x="8026616" y="2925128"/>
                  <a:pt x="7968218" y="2946364"/>
                  <a:pt x="7906555" y="2943959"/>
                </a:cubicBezTo>
                <a:cubicBezTo>
                  <a:pt x="7836267" y="2958871"/>
                  <a:pt x="7782114" y="2961102"/>
                  <a:pt x="7719893" y="2969674"/>
                </a:cubicBezTo>
                <a:lnTo>
                  <a:pt x="7615495" y="2966203"/>
                </a:lnTo>
                <a:lnTo>
                  <a:pt x="7528691" y="2972031"/>
                </a:lnTo>
                <a:lnTo>
                  <a:pt x="7520719" y="2974584"/>
                </a:lnTo>
                <a:cubicBezTo>
                  <a:pt x="7515141" y="2975923"/>
                  <a:pt x="7511320" y="2976273"/>
                  <a:pt x="7508559" y="2975919"/>
                </a:cubicBezTo>
                <a:lnTo>
                  <a:pt x="7508188" y="2975592"/>
                </a:lnTo>
                <a:lnTo>
                  <a:pt x="7496943" y="2977544"/>
                </a:lnTo>
                <a:lnTo>
                  <a:pt x="7219707" y="2983651"/>
                </a:lnTo>
                <a:lnTo>
                  <a:pt x="7202249" y="2988201"/>
                </a:lnTo>
                <a:lnTo>
                  <a:pt x="7198152" y="2993559"/>
                </a:lnTo>
                <a:cubicBezTo>
                  <a:pt x="7193259" y="2997082"/>
                  <a:pt x="7185654" y="2999221"/>
                  <a:pt x="7171956" y="2998207"/>
                </a:cubicBezTo>
                <a:lnTo>
                  <a:pt x="7098136" y="3010435"/>
                </a:lnTo>
                <a:cubicBezTo>
                  <a:pt x="7062296" y="3011413"/>
                  <a:pt x="7051336" y="3012390"/>
                  <a:pt x="7019644" y="3010061"/>
                </a:cubicBezTo>
                <a:cubicBezTo>
                  <a:pt x="6938675" y="3020999"/>
                  <a:pt x="6944793" y="3045165"/>
                  <a:pt x="6905294" y="3039567"/>
                </a:cubicBezTo>
                <a:cubicBezTo>
                  <a:pt x="6873070" y="3034359"/>
                  <a:pt x="6789137" y="3053433"/>
                  <a:pt x="6709370" y="3067522"/>
                </a:cubicBezTo>
                <a:cubicBezTo>
                  <a:pt x="6650254" y="3076977"/>
                  <a:pt x="6629253" y="3091078"/>
                  <a:pt x="6550602" y="3096298"/>
                </a:cubicBezTo>
                <a:cubicBezTo>
                  <a:pt x="6473302" y="3140388"/>
                  <a:pt x="6410843" y="3116665"/>
                  <a:pt x="6318708" y="3143098"/>
                </a:cubicBezTo>
                <a:cubicBezTo>
                  <a:pt x="6298698" y="3158620"/>
                  <a:pt x="6210439" y="3141427"/>
                  <a:pt x="6169822" y="3145185"/>
                </a:cubicBezTo>
                <a:cubicBezTo>
                  <a:pt x="6129203" y="3148943"/>
                  <a:pt x="6091688" y="3162491"/>
                  <a:pt x="6074996" y="3165647"/>
                </a:cubicBezTo>
                <a:lnTo>
                  <a:pt x="6069677" y="3164110"/>
                </a:lnTo>
                <a:lnTo>
                  <a:pt x="6049786" y="3164793"/>
                </a:lnTo>
                <a:lnTo>
                  <a:pt x="6042433" y="3156444"/>
                </a:lnTo>
                <a:lnTo>
                  <a:pt x="6011238" y="3151351"/>
                </a:lnTo>
                <a:cubicBezTo>
                  <a:pt x="5999830" y="3150764"/>
                  <a:pt x="5971276" y="3151677"/>
                  <a:pt x="5958523" y="3154995"/>
                </a:cubicBezTo>
                <a:lnTo>
                  <a:pt x="5760067" y="3170687"/>
                </a:lnTo>
                <a:lnTo>
                  <a:pt x="5628108" y="3171710"/>
                </a:lnTo>
                <a:lnTo>
                  <a:pt x="5472054" y="3157690"/>
                </a:lnTo>
                <a:cubicBezTo>
                  <a:pt x="5479284" y="3144662"/>
                  <a:pt x="5440157" y="3158728"/>
                  <a:pt x="5433909" y="3146437"/>
                </a:cubicBezTo>
                <a:cubicBezTo>
                  <a:pt x="5430517" y="3136405"/>
                  <a:pt x="5392976" y="3131721"/>
                  <a:pt x="5382817" y="3128735"/>
                </a:cubicBezTo>
                <a:lnTo>
                  <a:pt x="5262912" y="3108318"/>
                </a:lnTo>
                <a:cubicBezTo>
                  <a:pt x="5252746" y="3108134"/>
                  <a:pt x="5231699" y="3099824"/>
                  <a:pt x="5224109" y="3097194"/>
                </a:cubicBezTo>
                <a:lnTo>
                  <a:pt x="5175808" y="3094204"/>
                </a:lnTo>
                <a:lnTo>
                  <a:pt x="5157702" y="3086981"/>
                </a:lnTo>
                <a:lnTo>
                  <a:pt x="5143747" y="3083581"/>
                </a:lnTo>
                <a:lnTo>
                  <a:pt x="5140744" y="3081480"/>
                </a:lnTo>
                <a:cubicBezTo>
                  <a:pt x="5135026" y="3077440"/>
                  <a:pt x="5129229" y="3073629"/>
                  <a:pt x="5122807" y="3070627"/>
                </a:cubicBezTo>
                <a:cubicBezTo>
                  <a:pt x="5109467" y="3099246"/>
                  <a:pt x="5066004" y="3049810"/>
                  <a:pt x="5066938" y="3077198"/>
                </a:cubicBezTo>
                <a:cubicBezTo>
                  <a:pt x="5029345" y="3065682"/>
                  <a:pt x="5040096" y="3094771"/>
                  <a:pt x="5012662" y="3060817"/>
                </a:cubicBezTo>
                <a:cubicBezTo>
                  <a:pt x="4938174" y="3061200"/>
                  <a:pt x="4917504" y="3074207"/>
                  <a:pt x="4841589" y="3036800"/>
                </a:cubicBezTo>
                <a:cubicBezTo>
                  <a:pt x="4807890" y="3020158"/>
                  <a:pt x="4785258" y="3009012"/>
                  <a:pt x="4763595" y="3009032"/>
                </a:cubicBezTo>
                <a:cubicBezTo>
                  <a:pt x="4742475" y="3004532"/>
                  <a:pt x="4730631" y="3001709"/>
                  <a:pt x="4724334" y="3000018"/>
                </a:cubicBezTo>
                <a:lnTo>
                  <a:pt x="4722324" y="2999269"/>
                </a:lnTo>
                <a:lnTo>
                  <a:pt x="4723259" y="2999058"/>
                </a:lnTo>
                <a:cubicBezTo>
                  <a:pt x="4722296" y="2998416"/>
                  <a:pt x="4719415" y="2997810"/>
                  <a:pt x="4718350" y="2997788"/>
                </a:cubicBezTo>
                <a:lnTo>
                  <a:pt x="4722324" y="2999269"/>
                </a:lnTo>
                <a:lnTo>
                  <a:pt x="4716674" y="3000544"/>
                </a:lnTo>
                <a:cubicBezTo>
                  <a:pt x="4681300" y="2993588"/>
                  <a:pt x="4525895" y="2992780"/>
                  <a:pt x="4516962" y="2990642"/>
                </a:cubicBezTo>
                <a:cubicBezTo>
                  <a:pt x="4458971" y="2977530"/>
                  <a:pt x="4463810" y="2976789"/>
                  <a:pt x="4429691" y="2979991"/>
                </a:cubicBezTo>
                <a:cubicBezTo>
                  <a:pt x="4424455" y="2983362"/>
                  <a:pt x="4370126" y="2977068"/>
                  <a:pt x="4364023" y="2978645"/>
                </a:cubicBezTo>
                <a:lnTo>
                  <a:pt x="4318114" y="2985260"/>
                </a:lnTo>
                <a:lnTo>
                  <a:pt x="4316258" y="2983919"/>
                </a:lnTo>
                <a:cubicBezTo>
                  <a:pt x="4307275" y="2980548"/>
                  <a:pt x="4301145" y="2980549"/>
                  <a:pt x="4296292" y="2982040"/>
                </a:cubicBezTo>
                <a:lnTo>
                  <a:pt x="4291212" y="2984957"/>
                </a:lnTo>
                <a:lnTo>
                  <a:pt x="4277290" y="2984711"/>
                </a:lnTo>
                <a:lnTo>
                  <a:pt x="4249265" y="2987035"/>
                </a:lnTo>
                <a:lnTo>
                  <a:pt x="4203199" y="2984240"/>
                </a:lnTo>
                <a:cubicBezTo>
                  <a:pt x="4203096" y="2983820"/>
                  <a:pt x="4202995" y="2983401"/>
                  <a:pt x="4202893" y="2982981"/>
                </a:cubicBezTo>
                <a:cubicBezTo>
                  <a:pt x="4201267" y="2980144"/>
                  <a:pt x="4198292" y="2978025"/>
                  <a:pt x="4192396" y="2977347"/>
                </a:cubicBezTo>
                <a:cubicBezTo>
                  <a:pt x="4205365" y="2960058"/>
                  <a:pt x="4162425" y="2961953"/>
                  <a:pt x="4143893" y="2961482"/>
                </a:cubicBezTo>
                <a:cubicBezTo>
                  <a:pt x="4125868" y="2954416"/>
                  <a:pt x="4100250" y="2940836"/>
                  <a:pt x="4084245" y="2934949"/>
                </a:cubicBezTo>
                <a:lnTo>
                  <a:pt x="4075694" y="2934114"/>
                </a:lnTo>
                <a:cubicBezTo>
                  <a:pt x="4075655" y="2934013"/>
                  <a:pt x="4075614" y="2933914"/>
                  <a:pt x="4075575" y="2933815"/>
                </a:cubicBezTo>
                <a:cubicBezTo>
                  <a:pt x="4073829" y="2933031"/>
                  <a:pt x="4071057" y="2932530"/>
                  <a:pt x="4066658" y="2932371"/>
                </a:cubicBezTo>
                <a:lnTo>
                  <a:pt x="4060102" y="2932589"/>
                </a:lnTo>
                <a:lnTo>
                  <a:pt x="4043512" y="2930968"/>
                </a:lnTo>
                <a:lnTo>
                  <a:pt x="4038145" y="2928534"/>
                </a:lnTo>
                <a:lnTo>
                  <a:pt x="4036511" y="2924867"/>
                </a:lnTo>
                <a:lnTo>
                  <a:pt x="4034926" y="2925102"/>
                </a:lnTo>
                <a:cubicBezTo>
                  <a:pt x="4022576" y="2929966"/>
                  <a:pt x="4018025" y="2938342"/>
                  <a:pt x="4005686" y="2912534"/>
                </a:cubicBezTo>
                <a:lnTo>
                  <a:pt x="3937994" y="2895077"/>
                </a:lnTo>
                <a:cubicBezTo>
                  <a:pt x="3921658" y="2902801"/>
                  <a:pt x="3909686" y="2898112"/>
                  <a:pt x="3898423" y="2889422"/>
                </a:cubicBezTo>
                <a:cubicBezTo>
                  <a:pt x="3862243" y="2889918"/>
                  <a:pt x="3830779" y="2876048"/>
                  <a:pt x="3790908" y="2869184"/>
                </a:cubicBezTo>
                <a:cubicBezTo>
                  <a:pt x="3742158" y="2854478"/>
                  <a:pt x="3726280" y="2852501"/>
                  <a:pt x="3683661" y="2845261"/>
                </a:cubicBezTo>
                <a:lnTo>
                  <a:pt x="3611183" y="2812990"/>
                </a:lnTo>
                <a:lnTo>
                  <a:pt x="3605003" y="2814352"/>
                </a:lnTo>
                <a:cubicBezTo>
                  <a:pt x="3600731" y="2814971"/>
                  <a:pt x="3597877" y="2814971"/>
                  <a:pt x="3595884" y="2814516"/>
                </a:cubicBezTo>
                <a:lnTo>
                  <a:pt x="3595649" y="2814247"/>
                </a:lnTo>
                <a:lnTo>
                  <a:pt x="3587126" y="2814937"/>
                </a:lnTo>
                <a:cubicBezTo>
                  <a:pt x="3572774" y="2816728"/>
                  <a:pt x="3550540" y="2802529"/>
                  <a:pt x="3537283" y="2805238"/>
                </a:cubicBezTo>
                <a:cubicBezTo>
                  <a:pt x="3515092" y="2800942"/>
                  <a:pt x="3489773" y="2807207"/>
                  <a:pt x="3474371" y="2801577"/>
                </a:cubicBezTo>
                <a:lnTo>
                  <a:pt x="3401876" y="2789529"/>
                </a:lnTo>
                <a:lnTo>
                  <a:pt x="3365036" y="2806481"/>
                </a:lnTo>
                <a:cubicBezTo>
                  <a:pt x="3361007" y="2808779"/>
                  <a:pt x="3355145" y="2809857"/>
                  <a:pt x="3345174" y="2808163"/>
                </a:cubicBezTo>
                <a:lnTo>
                  <a:pt x="3342846" y="2807188"/>
                </a:lnTo>
                <a:cubicBezTo>
                  <a:pt x="3337528" y="2809659"/>
                  <a:pt x="3296694" y="2810789"/>
                  <a:pt x="3263504" y="2813065"/>
                </a:cubicBezTo>
                <a:cubicBezTo>
                  <a:pt x="3210873" y="2815406"/>
                  <a:pt x="3204538" y="2823378"/>
                  <a:pt x="3143704" y="2820840"/>
                </a:cubicBezTo>
                <a:cubicBezTo>
                  <a:pt x="3083839" y="2822069"/>
                  <a:pt x="3073438" y="2828075"/>
                  <a:pt x="3031439" y="2823483"/>
                </a:cubicBezTo>
                <a:lnTo>
                  <a:pt x="2782717" y="2845304"/>
                </a:lnTo>
                <a:cubicBezTo>
                  <a:pt x="2720447" y="2872959"/>
                  <a:pt x="2718750" y="2842390"/>
                  <a:pt x="2647675" y="2855840"/>
                </a:cubicBezTo>
                <a:cubicBezTo>
                  <a:pt x="2583664" y="2795905"/>
                  <a:pt x="2609849" y="2834173"/>
                  <a:pt x="2569176" y="2829599"/>
                </a:cubicBezTo>
                <a:lnTo>
                  <a:pt x="2444403" y="2843500"/>
                </a:lnTo>
                <a:cubicBezTo>
                  <a:pt x="2412730" y="2860060"/>
                  <a:pt x="2355175" y="2829971"/>
                  <a:pt x="2316260" y="2851967"/>
                </a:cubicBezTo>
                <a:cubicBezTo>
                  <a:pt x="2277148" y="2852505"/>
                  <a:pt x="2234330" y="2848310"/>
                  <a:pt x="2209726" y="2846734"/>
                </a:cubicBezTo>
                <a:cubicBezTo>
                  <a:pt x="2172984" y="2843077"/>
                  <a:pt x="2131016" y="2834145"/>
                  <a:pt x="2095813" y="2830023"/>
                </a:cubicBezTo>
                <a:cubicBezTo>
                  <a:pt x="2078687" y="2843632"/>
                  <a:pt x="2046700" y="2821328"/>
                  <a:pt x="1998504" y="2822003"/>
                </a:cubicBezTo>
                <a:cubicBezTo>
                  <a:pt x="1979851" y="2837650"/>
                  <a:pt x="1965997" y="2822267"/>
                  <a:pt x="1929320" y="2843948"/>
                </a:cubicBezTo>
                <a:cubicBezTo>
                  <a:pt x="1927506" y="2842156"/>
                  <a:pt x="1925308" y="2840529"/>
                  <a:pt x="1922798" y="2839117"/>
                </a:cubicBezTo>
                <a:cubicBezTo>
                  <a:pt x="1908224" y="2830923"/>
                  <a:pt x="1886476" y="2831636"/>
                  <a:pt x="1874228" y="2840712"/>
                </a:cubicBezTo>
                <a:cubicBezTo>
                  <a:pt x="1844711" y="2855471"/>
                  <a:pt x="1815838" y="2863248"/>
                  <a:pt x="1787803" y="2868334"/>
                </a:cubicBezTo>
                <a:lnTo>
                  <a:pt x="1739352" y="2863283"/>
                </a:lnTo>
                <a:cubicBezTo>
                  <a:pt x="1720756" y="2859717"/>
                  <a:pt x="1697809" y="2850808"/>
                  <a:pt x="1676219" y="2846934"/>
                </a:cubicBezTo>
                <a:cubicBezTo>
                  <a:pt x="1653856" y="2845729"/>
                  <a:pt x="1629782" y="2852334"/>
                  <a:pt x="1609817" y="2840037"/>
                </a:cubicBezTo>
                <a:cubicBezTo>
                  <a:pt x="1570834" y="2828361"/>
                  <a:pt x="1525521" y="2848516"/>
                  <a:pt x="1497258" y="2814447"/>
                </a:cubicBezTo>
                <a:cubicBezTo>
                  <a:pt x="1419429" y="2799738"/>
                  <a:pt x="1265224" y="2779725"/>
                  <a:pt x="1151127" y="2765012"/>
                </a:cubicBezTo>
                <a:cubicBezTo>
                  <a:pt x="1044820" y="2755201"/>
                  <a:pt x="911490" y="2756949"/>
                  <a:pt x="859417" y="2755579"/>
                </a:cubicBezTo>
                <a:lnTo>
                  <a:pt x="838688" y="2756792"/>
                </a:lnTo>
                <a:cubicBezTo>
                  <a:pt x="829380" y="2753383"/>
                  <a:pt x="823010" y="2753358"/>
                  <a:pt x="817957" y="2754828"/>
                </a:cubicBezTo>
                <a:lnTo>
                  <a:pt x="812654" y="2757722"/>
                </a:lnTo>
                <a:lnTo>
                  <a:pt x="721195" y="2756632"/>
                </a:lnTo>
                <a:cubicBezTo>
                  <a:pt x="721095" y="2756212"/>
                  <a:pt x="720991" y="2755791"/>
                  <a:pt x="720890" y="2755370"/>
                </a:cubicBezTo>
                <a:cubicBezTo>
                  <a:pt x="719222" y="2752527"/>
                  <a:pt x="716144" y="2750395"/>
                  <a:pt x="710023" y="2749693"/>
                </a:cubicBezTo>
                <a:cubicBezTo>
                  <a:pt x="689532" y="2741604"/>
                  <a:pt x="619665" y="2714421"/>
                  <a:pt x="597940" y="2706835"/>
                </a:cubicBezTo>
                <a:cubicBezTo>
                  <a:pt x="587430" y="2706236"/>
                  <a:pt x="583862" y="2704593"/>
                  <a:pt x="579683" y="2704183"/>
                </a:cubicBezTo>
                <a:lnTo>
                  <a:pt x="572865" y="2704372"/>
                </a:lnTo>
                <a:cubicBezTo>
                  <a:pt x="550627" y="2698066"/>
                  <a:pt x="474197" y="2673651"/>
                  <a:pt x="446247" y="2666342"/>
                </a:cubicBezTo>
                <a:cubicBezTo>
                  <a:pt x="429213" y="2673994"/>
                  <a:pt x="416808" y="2669256"/>
                  <a:pt x="405163" y="2660519"/>
                </a:cubicBezTo>
                <a:cubicBezTo>
                  <a:pt x="367566" y="2660861"/>
                  <a:pt x="334968" y="2646856"/>
                  <a:pt x="293583" y="2639823"/>
                </a:cubicBezTo>
                <a:lnTo>
                  <a:pt x="119529" y="2588018"/>
                </a:lnTo>
                <a:cubicBezTo>
                  <a:pt x="73377" y="2578908"/>
                  <a:pt x="36403" y="2586550"/>
                  <a:pt x="16674" y="2585162"/>
                </a:cubicBezTo>
                <a:lnTo>
                  <a:pt x="1150" y="2579693"/>
                </a:lnTo>
                <a:cubicBezTo>
                  <a:pt x="-1438" y="2323697"/>
                  <a:pt x="1148" y="1341304"/>
                  <a:pt x="1148" y="1049184"/>
                </a:cubicBezTo>
                <a:lnTo>
                  <a:pt x="1148" y="0"/>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E66F2C28-8FDA-9601-8BA8-8D60290296E8}"/>
              </a:ext>
            </a:extLst>
          </p:cNvPr>
          <p:cNvSpPr>
            <a:spLocks noGrp="1"/>
          </p:cNvSpPr>
          <p:nvPr>
            <p:ph type="title"/>
          </p:nvPr>
        </p:nvSpPr>
        <p:spPr>
          <a:xfrm>
            <a:off x="1137036" y="548640"/>
            <a:ext cx="9916632" cy="1188720"/>
          </a:xfrm>
          <a:ln w="38100">
            <a:solidFill>
              <a:srgbClr val="FFC000"/>
            </a:solidFill>
          </a:ln>
        </p:spPr>
        <p:txBody>
          <a:bodyPr>
            <a:normAutofit/>
          </a:bodyPr>
          <a:lstStyle/>
          <a:p>
            <a:pPr algn="ctr"/>
            <a:r>
              <a:rPr lang="en-US" b="1">
                <a:solidFill>
                  <a:schemeClr val="tx1">
                    <a:lumMod val="85000"/>
                    <a:lumOff val="15000"/>
                  </a:schemeClr>
                </a:solidFill>
                <a:cs typeface="Calibri Light"/>
              </a:rPr>
              <a:t>Electives – Fine Arts</a:t>
            </a:r>
            <a:endParaRPr lang="en-US" b="1">
              <a:solidFill>
                <a:schemeClr val="tx1">
                  <a:lumMod val="85000"/>
                  <a:lumOff val="15000"/>
                </a:schemeClr>
              </a:solidFill>
            </a:endParaRPr>
          </a:p>
        </p:txBody>
      </p:sp>
      <p:sp>
        <p:nvSpPr>
          <p:cNvPr id="3" name="Content Placeholder 2">
            <a:extLst>
              <a:ext uri="{FF2B5EF4-FFF2-40B4-BE49-F238E27FC236}">
                <a16:creationId xmlns:a16="http://schemas.microsoft.com/office/drawing/2014/main" id="{60265503-77E9-A8F8-E933-E4B95BAD5B76}"/>
              </a:ext>
            </a:extLst>
          </p:cNvPr>
          <p:cNvSpPr>
            <a:spLocks noGrp="1"/>
          </p:cNvSpPr>
          <p:nvPr>
            <p:ph idx="1"/>
          </p:nvPr>
        </p:nvSpPr>
        <p:spPr>
          <a:xfrm>
            <a:off x="1491449" y="2200059"/>
            <a:ext cx="8742564" cy="3916864"/>
          </a:xfrm>
        </p:spPr>
        <p:txBody>
          <a:bodyPr vert="horz" lIns="91440" tIns="45720" rIns="91440" bIns="45720" rtlCol="0" anchor="ctr">
            <a:normAutofit lnSpcReduction="10000"/>
          </a:bodyPr>
          <a:lstStyle/>
          <a:p>
            <a:r>
              <a:rPr lang="en-US" dirty="0">
                <a:solidFill>
                  <a:schemeClr val="tx1">
                    <a:lumMod val="85000"/>
                    <a:lumOff val="15000"/>
                  </a:schemeClr>
                </a:solidFill>
                <a:cs typeface="Calibri"/>
              </a:rPr>
              <a:t>Art</a:t>
            </a:r>
          </a:p>
          <a:p>
            <a:r>
              <a:rPr lang="en-US" dirty="0">
                <a:solidFill>
                  <a:schemeClr val="tx1">
                    <a:lumMod val="85000"/>
                    <a:lumOff val="15000"/>
                  </a:schemeClr>
                </a:solidFill>
                <a:cs typeface="Calibri"/>
              </a:rPr>
              <a:t>Theatre</a:t>
            </a:r>
          </a:p>
          <a:p>
            <a:r>
              <a:rPr lang="en-US" dirty="0">
                <a:solidFill>
                  <a:schemeClr val="tx1">
                    <a:lumMod val="85000"/>
                    <a:lumOff val="15000"/>
                  </a:schemeClr>
                </a:solidFill>
                <a:cs typeface="Calibri"/>
              </a:rPr>
              <a:t>Choir*</a:t>
            </a:r>
          </a:p>
          <a:p>
            <a:r>
              <a:rPr lang="en-US" dirty="0">
                <a:solidFill>
                  <a:schemeClr val="tx1">
                    <a:lumMod val="85000"/>
                    <a:lumOff val="15000"/>
                  </a:schemeClr>
                </a:solidFill>
                <a:cs typeface="Calibri"/>
              </a:rPr>
              <a:t>Band*</a:t>
            </a:r>
          </a:p>
          <a:p>
            <a:r>
              <a:rPr lang="en-US" dirty="0">
                <a:solidFill>
                  <a:schemeClr val="tx1">
                    <a:lumMod val="85000"/>
                    <a:lumOff val="15000"/>
                  </a:schemeClr>
                </a:solidFill>
                <a:cs typeface="Calibri"/>
              </a:rPr>
              <a:t>Orchestra*</a:t>
            </a:r>
          </a:p>
          <a:p>
            <a:endParaRPr lang="en-US" dirty="0">
              <a:solidFill>
                <a:schemeClr val="tx1">
                  <a:lumMod val="85000"/>
                  <a:lumOff val="15000"/>
                </a:schemeClr>
              </a:solidFill>
              <a:cs typeface="Calibri"/>
            </a:endParaRPr>
          </a:p>
          <a:p>
            <a:pPr marL="0" indent="0">
              <a:buNone/>
            </a:pPr>
            <a:r>
              <a:rPr lang="en-US" i="1" dirty="0">
                <a:solidFill>
                  <a:schemeClr val="tx1">
                    <a:lumMod val="85000"/>
                    <a:lumOff val="15000"/>
                  </a:schemeClr>
                </a:solidFill>
                <a:cs typeface="Calibri"/>
              </a:rPr>
              <a:t>*There are fees and performance requirements associated with these courses.</a:t>
            </a:r>
          </a:p>
        </p:txBody>
      </p:sp>
    </p:spTree>
    <p:extLst>
      <p:ext uri="{BB962C8B-B14F-4D97-AF65-F5344CB8AC3E}">
        <p14:creationId xmlns:p14="http://schemas.microsoft.com/office/powerpoint/2010/main" val="234948371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00A0D747-F38B-4A99-9985-62CE8C24765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3D1BF32B-6CA3-4695-8A0C-1AC789B58D9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0" y="0"/>
            <a:ext cx="5277870" cy="6858000"/>
          </a:xfrm>
          <a:custGeom>
            <a:avLst/>
            <a:gdLst>
              <a:gd name="connsiteX0" fmla="*/ 643741 w 5434004"/>
              <a:gd name="connsiteY0" fmla="*/ 0 h 6858000"/>
              <a:gd name="connsiteX1" fmla="*/ 5434004 w 5434004"/>
              <a:gd name="connsiteY1" fmla="*/ 0 h 6858000"/>
              <a:gd name="connsiteX2" fmla="*/ 5434004 w 5434004"/>
              <a:gd name="connsiteY2" fmla="*/ 6858000 h 6858000"/>
              <a:gd name="connsiteX3" fmla="*/ 0 w 5434004"/>
              <a:gd name="connsiteY3" fmla="*/ 6858000 h 6858000"/>
              <a:gd name="connsiteX4" fmla="*/ 0 w 5434004"/>
              <a:gd name="connsiteY4" fmla="*/ 6857998 h 6858000"/>
              <a:gd name="connsiteX5" fmla="*/ 1049407 w 5434004"/>
              <a:gd name="connsiteY5" fmla="*/ 6857998 h 6858000"/>
              <a:gd name="connsiteX6" fmla="*/ 1033092 w 5434004"/>
              <a:gd name="connsiteY6" fmla="*/ 6843615 h 6858000"/>
              <a:gd name="connsiteX7" fmla="*/ 1004585 w 5434004"/>
              <a:gd name="connsiteY7" fmla="*/ 6800899 h 6858000"/>
              <a:gd name="connsiteX8" fmla="*/ 984086 w 5434004"/>
              <a:gd name="connsiteY8" fmla="*/ 6765441 h 6858000"/>
              <a:gd name="connsiteX9" fmla="*/ 955964 w 5434004"/>
              <a:gd name="connsiteY9" fmla="*/ 6739541 h 6858000"/>
              <a:gd name="connsiteX10" fmla="*/ 945820 w 5434004"/>
              <a:gd name="connsiteY10" fmla="*/ 6673829 h 6858000"/>
              <a:gd name="connsiteX11" fmla="*/ 921540 w 5434004"/>
              <a:gd name="connsiteY11" fmla="*/ 6620155 h 6858000"/>
              <a:gd name="connsiteX12" fmla="*/ 876436 w 5434004"/>
              <a:gd name="connsiteY12" fmla="*/ 6610437 h 6858000"/>
              <a:gd name="connsiteX13" fmla="*/ 876973 w 5434004"/>
              <a:gd name="connsiteY13" fmla="*/ 6596307 h 6858000"/>
              <a:gd name="connsiteX14" fmla="*/ 893782 w 5434004"/>
              <a:gd name="connsiteY14" fmla="*/ 6536039 h 6858000"/>
              <a:gd name="connsiteX15" fmla="*/ 830281 w 5434004"/>
              <a:gd name="connsiteY15" fmla="*/ 6239239 h 6858000"/>
              <a:gd name="connsiteX16" fmla="*/ 816373 w 5434004"/>
              <a:gd name="connsiteY16" fmla="*/ 6116986 h 6858000"/>
              <a:gd name="connsiteX17" fmla="*/ 788606 w 5434004"/>
              <a:gd name="connsiteY17" fmla="*/ 5895434 h 6858000"/>
              <a:gd name="connsiteX18" fmla="*/ 762315 w 5434004"/>
              <a:gd name="connsiteY18" fmla="*/ 5848019 h 6858000"/>
              <a:gd name="connsiteX19" fmla="*/ 714842 w 5434004"/>
              <a:gd name="connsiteY19" fmla="*/ 5722306 h 6858000"/>
              <a:gd name="connsiteX20" fmla="*/ 679500 w 5434004"/>
              <a:gd name="connsiteY20" fmla="*/ 5528085 h 6858000"/>
              <a:gd name="connsiteX21" fmla="*/ 660956 w 5434004"/>
              <a:gd name="connsiteY21" fmla="*/ 5506768 h 6858000"/>
              <a:gd name="connsiteX22" fmla="*/ 642957 w 5434004"/>
              <a:gd name="connsiteY22" fmla="*/ 5473318 h 6858000"/>
              <a:gd name="connsiteX23" fmla="*/ 602099 w 5434004"/>
              <a:gd name="connsiteY23" fmla="*/ 5418521 h 6858000"/>
              <a:gd name="connsiteX24" fmla="*/ 563009 w 5434004"/>
              <a:gd name="connsiteY24" fmla="*/ 5337536 h 6858000"/>
              <a:gd name="connsiteX25" fmla="*/ 584675 w 5434004"/>
              <a:gd name="connsiteY25" fmla="*/ 5255190 h 6858000"/>
              <a:gd name="connsiteX26" fmla="*/ 564878 w 5434004"/>
              <a:gd name="connsiteY26" fmla="*/ 5208171 h 6858000"/>
              <a:gd name="connsiteX27" fmla="*/ 540145 w 5434004"/>
              <a:gd name="connsiteY27" fmla="*/ 4993731 h 6858000"/>
              <a:gd name="connsiteX28" fmla="*/ 512099 w 5434004"/>
              <a:gd name="connsiteY28" fmla="*/ 4896399 h 6858000"/>
              <a:gd name="connsiteX29" fmla="*/ 482378 w 5434004"/>
              <a:gd name="connsiteY29" fmla="*/ 4838613 h 6858000"/>
              <a:gd name="connsiteX30" fmla="*/ 468676 w 5434004"/>
              <a:gd name="connsiteY30" fmla="*/ 4796522 h 6858000"/>
              <a:gd name="connsiteX31" fmla="*/ 430881 w 5434004"/>
              <a:gd name="connsiteY31" fmla="*/ 4672370 h 6858000"/>
              <a:gd name="connsiteX32" fmla="*/ 415292 w 5434004"/>
              <a:gd name="connsiteY32" fmla="*/ 4634253 h 6858000"/>
              <a:gd name="connsiteX33" fmla="*/ 348919 w 5434004"/>
              <a:gd name="connsiteY33" fmla="*/ 4549232 h 6858000"/>
              <a:gd name="connsiteX34" fmla="*/ 292438 w 5434004"/>
              <a:gd name="connsiteY34" fmla="*/ 4479912 h 6858000"/>
              <a:gd name="connsiteX35" fmla="*/ 283567 w 5434004"/>
              <a:gd name="connsiteY35" fmla="*/ 4376609 h 6858000"/>
              <a:gd name="connsiteX36" fmla="*/ 247018 w 5434004"/>
              <a:gd name="connsiteY36" fmla="*/ 4280257 h 6858000"/>
              <a:gd name="connsiteX37" fmla="*/ 243154 w 5434004"/>
              <a:gd name="connsiteY37" fmla="*/ 4208492 h 6858000"/>
              <a:gd name="connsiteX38" fmla="*/ 267243 w 5434004"/>
              <a:gd name="connsiteY38" fmla="*/ 4120636 h 6858000"/>
              <a:gd name="connsiteX39" fmla="*/ 274676 w 5434004"/>
              <a:gd name="connsiteY39" fmla="*/ 4116556 h 6858000"/>
              <a:gd name="connsiteX40" fmla="*/ 274016 w 5434004"/>
              <a:gd name="connsiteY40" fmla="*/ 4109625 h 6858000"/>
              <a:gd name="connsiteX41" fmla="*/ 266711 w 5434004"/>
              <a:gd name="connsiteY41" fmla="*/ 4105624 h 6858000"/>
              <a:gd name="connsiteX42" fmla="*/ 267360 w 5434004"/>
              <a:gd name="connsiteY42" fmla="*/ 4051441 h 6858000"/>
              <a:gd name="connsiteX43" fmla="*/ 280863 w 5434004"/>
              <a:gd name="connsiteY43" fmla="*/ 3988494 h 6858000"/>
              <a:gd name="connsiteX44" fmla="*/ 254473 w 5434004"/>
              <a:gd name="connsiteY44" fmla="*/ 3926485 h 6858000"/>
              <a:gd name="connsiteX45" fmla="*/ 238942 w 5434004"/>
              <a:gd name="connsiteY45" fmla="*/ 3857057 h 6858000"/>
              <a:gd name="connsiteX46" fmla="*/ 229388 w 5434004"/>
              <a:gd name="connsiteY46" fmla="*/ 3815650 h 6858000"/>
              <a:gd name="connsiteX47" fmla="*/ 224025 w 5434004"/>
              <a:gd name="connsiteY47" fmla="*/ 3696745 h 6858000"/>
              <a:gd name="connsiteX48" fmla="*/ 242028 w 5434004"/>
              <a:gd name="connsiteY48" fmla="*/ 3477814 h 6858000"/>
              <a:gd name="connsiteX49" fmla="*/ 239663 w 5434004"/>
              <a:gd name="connsiteY49" fmla="*/ 3375354 h 6858000"/>
              <a:gd name="connsiteX50" fmla="*/ 242939 w 5434004"/>
              <a:gd name="connsiteY50" fmla="*/ 3235494 h 6858000"/>
              <a:gd name="connsiteX51" fmla="*/ 235466 w 5434004"/>
              <a:gd name="connsiteY51" fmla="*/ 3111896 h 6858000"/>
              <a:gd name="connsiteX52" fmla="*/ 225859 w 5434004"/>
              <a:gd name="connsiteY52" fmla="*/ 3061665 h 6858000"/>
              <a:gd name="connsiteX53" fmla="*/ 214543 w 5434004"/>
              <a:gd name="connsiteY53" fmla="*/ 3026187 h 6858000"/>
              <a:gd name="connsiteX54" fmla="*/ 209002 w 5434004"/>
              <a:gd name="connsiteY54" fmla="*/ 2930097 h 6858000"/>
              <a:gd name="connsiteX55" fmla="*/ 209539 w 5434004"/>
              <a:gd name="connsiteY55" fmla="*/ 2768399 h 6858000"/>
              <a:gd name="connsiteX56" fmla="*/ 207490 w 5434004"/>
              <a:gd name="connsiteY56" fmla="*/ 2734615 h 6858000"/>
              <a:gd name="connsiteX57" fmla="*/ 197130 w 5434004"/>
              <a:gd name="connsiteY57" fmla="*/ 2708116 h 6858000"/>
              <a:gd name="connsiteX58" fmla="*/ 187231 w 5434004"/>
              <a:gd name="connsiteY58" fmla="*/ 2704185 h 6858000"/>
              <a:gd name="connsiteX59" fmla="*/ 184723 w 5434004"/>
              <a:gd name="connsiteY59" fmla="*/ 2686011 h 6858000"/>
              <a:gd name="connsiteX60" fmla="*/ 169929 w 5434004"/>
              <a:gd name="connsiteY60" fmla="*/ 2656504 h 6858000"/>
              <a:gd name="connsiteX61" fmla="*/ 188242 w 5434004"/>
              <a:gd name="connsiteY61" fmla="*/ 2589493 h 6858000"/>
              <a:gd name="connsiteX62" fmla="*/ 189125 w 5434004"/>
              <a:gd name="connsiteY62" fmla="*/ 2457617 h 6858000"/>
              <a:gd name="connsiteX63" fmla="*/ 195205 w 5434004"/>
              <a:gd name="connsiteY63" fmla="*/ 2210817 h 6858000"/>
              <a:gd name="connsiteX64" fmla="*/ 175797 w 5434004"/>
              <a:gd name="connsiteY64" fmla="*/ 1901521 h 6858000"/>
              <a:gd name="connsiteX65" fmla="*/ 156134 w 5434004"/>
              <a:gd name="connsiteY65" fmla="*/ 1700722 h 6858000"/>
              <a:gd name="connsiteX66" fmla="*/ 174157 w 5434004"/>
              <a:gd name="connsiteY66" fmla="*/ 1661610 h 6858000"/>
              <a:gd name="connsiteX67" fmla="*/ 180802 w 5434004"/>
              <a:gd name="connsiteY67" fmla="*/ 1640073 h 6858000"/>
              <a:gd name="connsiteX68" fmla="*/ 179221 w 5434004"/>
              <a:gd name="connsiteY68" fmla="*/ 1637398 h 6858000"/>
              <a:gd name="connsiteX69" fmla="*/ 179826 w 5434004"/>
              <a:gd name="connsiteY69" fmla="*/ 1612248 h 6858000"/>
              <a:gd name="connsiteX70" fmla="*/ 198048 w 5434004"/>
              <a:gd name="connsiteY70" fmla="*/ 1498097 h 6858000"/>
              <a:gd name="connsiteX71" fmla="*/ 196329 w 5434004"/>
              <a:gd name="connsiteY71" fmla="*/ 1497364 h 6858000"/>
              <a:gd name="connsiteX72" fmla="*/ 193204 w 5434004"/>
              <a:gd name="connsiteY72" fmla="*/ 1490042 h 6858000"/>
              <a:gd name="connsiteX73" fmla="*/ 211154 w 5434004"/>
              <a:gd name="connsiteY73" fmla="*/ 1451416 h 6858000"/>
              <a:gd name="connsiteX74" fmla="*/ 247750 w 5434004"/>
              <a:gd name="connsiteY74" fmla="*/ 1281781 h 6858000"/>
              <a:gd name="connsiteX75" fmla="*/ 323114 w 5434004"/>
              <a:gd name="connsiteY75" fmla="*/ 1074754 h 6858000"/>
              <a:gd name="connsiteX76" fmla="*/ 357209 w 5434004"/>
              <a:gd name="connsiteY76" fmla="*/ 1019094 h 6858000"/>
              <a:gd name="connsiteX77" fmla="*/ 393176 w 5434004"/>
              <a:gd name="connsiteY77" fmla="*/ 938921 h 6858000"/>
              <a:gd name="connsiteX78" fmla="*/ 451503 w 5434004"/>
              <a:gd name="connsiteY78" fmla="*/ 815814 h 6858000"/>
              <a:gd name="connsiteX79" fmla="*/ 567587 w 5434004"/>
              <a:gd name="connsiteY79" fmla="*/ 584070 h 6858000"/>
              <a:gd name="connsiteX80" fmla="*/ 592609 w 5434004"/>
              <a:gd name="connsiteY80" fmla="*/ 461805 h 6858000"/>
              <a:gd name="connsiteX81" fmla="*/ 624563 w 5434004"/>
              <a:gd name="connsiteY81" fmla="*/ 360945 h 6858000"/>
              <a:gd name="connsiteX82" fmla="*/ 627056 w 5434004"/>
              <a:gd name="connsiteY82" fmla="*/ 226335 h 6858000"/>
              <a:gd name="connsiteX83" fmla="*/ 655851 w 5434004"/>
              <a:gd name="connsiteY83" fmla="*/ 51690 h 6858000"/>
              <a:gd name="connsiteX84" fmla="*/ 653984 w 5434004"/>
              <a:gd name="connsiteY84" fmla="*/ 22133 h 6858000"/>
              <a:gd name="connsiteX85" fmla="*/ 643279 w 5434004"/>
              <a:gd name="connsiteY85" fmla="*/ 1037 h 6858000"/>
              <a:gd name="connsiteX0" fmla="*/ 643741 w 5434004"/>
              <a:gd name="connsiteY0" fmla="*/ 0 h 6858000"/>
              <a:gd name="connsiteX1" fmla="*/ 5434004 w 5434004"/>
              <a:gd name="connsiteY1" fmla="*/ 0 h 6858000"/>
              <a:gd name="connsiteX2" fmla="*/ 5434004 w 5434004"/>
              <a:gd name="connsiteY2" fmla="*/ 6858000 h 6858000"/>
              <a:gd name="connsiteX3" fmla="*/ 0 w 5434004"/>
              <a:gd name="connsiteY3" fmla="*/ 6858000 h 6858000"/>
              <a:gd name="connsiteX4" fmla="*/ 1049407 w 5434004"/>
              <a:gd name="connsiteY4" fmla="*/ 6857998 h 6858000"/>
              <a:gd name="connsiteX5" fmla="*/ 1033092 w 5434004"/>
              <a:gd name="connsiteY5" fmla="*/ 6843615 h 6858000"/>
              <a:gd name="connsiteX6" fmla="*/ 1004585 w 5434004"/>
              <a:gd name="connsiteY6" fmla="*/ 6800899 h 6858000"/>
              <a:gd name="connsiteX7" fmla="*/ 984086 w 5434004"/>
              <a:gd name="connsiteY7" fmla="*/ 6765441 h 6858000"/>
              <a:gd name="connsiteX8" fmla="*/ 955964 w 5434004"/>
              <a:gd name="connsiteY8" fmla="*/ 6739541 h 6858000"/>
              <a:gd name="connsiteX9" fmla="*/ 945820 w 5434004"/>
              <a:gd name="connsiteY9" fmla="*/ 6673829 h 6858000"/>
              <a:gd name="connsiteX10" fmla="*/ 921540 w 5434004"/>
              <a:gd name="connsiteY10" fmla="*/ 6620155 h 6858000"/>
              <a:gd name="connsiteX11" fmla="*/ 876436 w 5434004"/>
              <a:gd name="connsiteY11" fmla="*/ 6610437 h 6858000"/>
              <a:gd name="connsiteX12" fmla="*/ 876973 w 5434004"/>
              <a:gd name="connsiteY12" fmla="*/ 6596307 h 6858000"/>
              <a:gd name="connsiteX13" fmla="*/ 893782 w 5434004"/>
              <a:gd name="connsiteY13" fmla="*/ 6536039 h 6858000"/>
              <a:gd name="connsiteX14" fmla="*/ 830281 w 5434004"/>
              <a:gd name="connsiteY14" fmla="*/ 6239239 h 6858000"/>
              <a:gd name="connsiteX15" fmla="*/ 816373 w 5434004"/>
              <a:gd name="connsiteY15" fmla="*/ 6116986 h 6858000"/>
              <a:gd name="connsiteX16" fmla="*/ 788606 w 5434004"/>
              <a:gd name="connsiteY16" fmla="*/ 5895434 h 6858000"/>
              <a:gd name="connsiteX17" fmla="*/ 762315 w 5434004"/>
              <a:gd name="connsiteY17" fmla="*/ 5848019 h 6858000"/>
              <a:gd name="connsiteX18" fmla="*/ 714842 w 5434004"/>
              <a:gd name="connsiteY18" fmla="*/ 5722306 h 6858000"/>
              <a:gd name="connsiteX19" fmla="*/ 679500 w 5434004"/>
              <a:gd name="connsiteY19" fmla="*/ 5528085 h 6858000"/>
              <a:gd name="connsiteX20" fmla="*/ 660956 w 5434004"/>
              <a:gd name="connsiteY20" fmla="*/ 5506768 h 6858000"/>
              <a:gd name="connsiteX21" fmla="*/ 642957 w 5434004"/>
              <a:gd name="connsiteY21" fmla="*/ 5473318 h 6858000"/>
              <a:gd name="connsiteX22" fmla="*/ 602099 w 5434004"/>
              <a:gd name="connsiteY22" fmla="*/ 5418521 h 6858000"/>
              <a:gd name="connsiteX23" fmla="*/ 563009 w 5434004"/>
              <a:gd name="connsiteY23" fmla="*/ 5337536 h 6858000"/>
              <a:gd name="connsiteX24" fmla="*/ 584675 w 5434004"/>
              <a:gd name="connsiteY24" fmla="*/ 5255190 h 6858000"/>
              <a:gd name="connsiteX25" fmla="*/ 564878 w 5434004"/>
              <a:gd name="connsiteY25" fmla="*/ 5208171 h 6858000"/>
              <a:gd name="connsiteX26" fmla="*/ 540145 w 5434004"/>
              <a:gd name="connsiteY26" fmla="*/ 4993731 h 6858000"/>
              <a:gd name="connsiteX27" fmla="*/ 512099 w 5434004"/>
              <a:gd name="connsiteY27" fmla="*/ 4896399 h 6858000"/>
              <a:gd name="connsiteX28" fmla="*/ 482378 w 5434004"/>
              <a:gd name="connsiteY28" fmla="*/ 4838613 h 6858000"/>
              <a:gd name="connsiteX29" fmla="*/ 468676 w 5434004"/>
              <a:gd name="connsiteY29" fmla="*/ 4796522 h 6858000"/>
              <a:gd name="connsiteX30" fmla="*/ 430881 w 5434004"/>
              <a:gd name="connsiteY30" fmla="*/ 4672370 h 6858000"/>
              <a:gd name="connsiteX31" fmla="*/ 415292 w 5434004"/>
              <a:gd name="connsiteY31" fmla="*/ 4634253 h 6858000"/>
              <a:gd name="connsiteX32" fmla="*/ 348919 w 5434004"/>
              <a:gd name="connsiteY32" fmla="*/ 4549232 h 6858000"/>
              <a:gd name="connsiteX33" fmla="*/ 292438 w 5434004"/>
              <a:gd name="connsiteY33" fmla="*/ 4479912 h 6858000"/>
              <a:gd name="connsiteX34" fmla="*/ 283567 w 5434004"/>
              <a:gd name="connsiteY34" fmla="*/ 4376609 h 6858000"/>
              <a:gd name="connsiteX35" fmla="*/ 247018 w 5434004"/>
              <a:gd name="connsiteY35" fmla="*/ 4280257 h 6858000"/>
              <a:gd name="connsiteX36" fmla="*/ 243154 w 5434004"/>
              <a:gd name="connsiteY36" fmla="*/ 4208492 h 6858000"/>
              <a:gd name="connsiteX37" fmla="*/ 267243 w 5434004"/>
              <a:gd name="connsiteY37" fmla="*/ 4120636 h 6858000"/>
              <a:gd name="connsiteX38" fmla="*/ 274676 w 5434004"/>
              <a:gd name="connsiteY38" fmla="*/ 4116556 h 6858000"/>
              <a:gd name="connsiteX39" fmla="*/ 274016 w 5434004"/>
              <a:gd name="connsiteY39" fmla="*/ 4109625 h 6858000"/>
              <a:gd name="connsiteX40" fmla="*/ 266711 w 5434004"/>
              <a:gd name="connsiteY40" fmla="*/ 4105624 h 6858000"/>
              <a:gd name="connsiteX41" fmla="*/ 267360 w 5434004"/>
              <a:gd name="connsiteY41" fmla="*/ 4051441 h 6858000"/>
              <a:gd name="connsiteX42" fmla="*/ 280863 w 5434004"/>
              <a:gd name="connsiteY42" fmla="*/ 3988494 h 6858000"/>
              <a:gd name="connsiteX43" fmla="*/ 254473 w 5434004"/>
              <a:gd name="connsiteY43" fmla="*/ 3926485 h 6858000"/>
              <a:gd name="connsiteX44" fmla="*/ 238942 w 5434004"/>
              <a:gd name="connsiteY44" fmla="*/ 3857057 h 6858000"/>
              <a:gd name="connsiteX45" fmla="*/ 229388 w 5434004"/>
              <a:gd name="connsiteY45" fmla="*/ 3815650 h 6858000"/>
              <a:gd name="connsiteX46" fmla="*/ 224025 w 5434004"/>
              <a:gd name="connsiteY46" fmla="*/ 3696745 h 6858000"/>
              <a:gd name="connsiteX47" fmla="*/ 242028 w 5434004"/>
              <a:gd name="connsiteY47" fmla="*/ 3477814 h 6858000"/>
              <a:gd name="connsiteX48" fmla="*/ 239663 w 5434004"/>
              <a:gd name="connsiteY48" fmla="*/ 3375354 h 6858000"/>
              <a:gd name="connsiteX49" fmla="*/ 242939 w 5434004"/>
              <a:gd name="connsiteY49" fmla="*/ 3235494 h 6858000"/>
              <a:gd name="connsiteX50" fmla="*/ 235466 w 5434004"/>
              <a:gd name="connsiteY50" fmla="*/ 3111896 h 6858000"/>
              <a:gd name="connsiteX51" fmla="*/ 225859 w 5434004"/>
              <a:gd name="connsiteY51" fmla="*/ 3061665 h 6858000"/>
              <a:gd name="connsiteX52" fmla="*/ 214543 w 5434004"/>
              <a:gd name="connsiteY52" fmla="*/ 3026187 h 6858000"/>
              <a:gd name="connsiteX53" fmla="*/ 209002 w 5434004"/>
              <a:gd name="connsiteY53" fmla="*/ 2930097 h 6858000"/>
              <a:gd name="connsiteX54" fmla="*/ 209539 w 5434004"/>
              <a:gd name="connsiteY54" fmla="*/ 2768399 h 6858000"/>
              <a:gd name="connsiteX55" fmla="*/ 207490 w 5434004"/>
              <a:gd name="connsiteY55" fmla="*/ 2734615 h 6858000"/>
              <a:gd name="connsiteX56" fmla="*/ 197130 w 5434004"/>
              <a:gd name="connsiteY56" fmla="*/ 2708116 h 6858000"/>
              <a:gd name="connsiteX57" fmla="*/ 187231 w 5434004"/>
              <a:gd name="connsiteY57" fmla="*/ 2704185 h 6858000"/>
              <a:gd name="connsiteX58" fmla="*/ 184723 w 5434004"/>
              <a:gd name="connsiteY58" fmla="*/ 2686011 h 6858000"/>
              <a:gd name="connsiteX59" fmla="*/ 169929 w 5434004"/>
              <a:gd name="connsiteY59" fmla="*/ 2656504 h 6858000"/>
              <a:gd name="connsiteX60" fmla="*/ 188242 w 5434004"/>
              <a:gd name="connsiteY60" fmla="*/ 2589493 h 6858000"/>
              <a:gd name="connsiteX61" fmla="*/ 189125 w 5434004"/>
              <a:gd name="connsiteY61" fmla="*/ 2457617 h 6858000"/>
              <a:gd name="connsiteX62" fmla="*/ 195205 w 5434004"/>
              <a:gd name="connsiteY62" fmla="*/ 2210817 h 6858000"/>
              <a:gd name="connsiteX63" fmla="*/ 175797 w 5434004"/>
              <a:gd name="connsiteY63" fmla="*/ 1901521 h 6858000"/>
              <a:gd name="connsiteX64" fmla="*/ 156134 w 5434004"/>
              <a:gd name="connsiteY64" fmla="*/ 1700722 h 6858000"/>
              <a:gd name="connsiteX65" fmla="*/ 174157 w 5434004"/>
              <a:gd name="connsiteY65" fmla="*/ 1661610 h 6858000"/>
              <a:gd name="connsiteX66" fmla="*/ 180802 w 5434004"/>
              <a:gd name="connsiteY66" fmla="*/ 1640073 h 6858000"/>
              <a:gd name="connsiteX67" fmla="*/ 179221 w 5434004"/>
              <a:gd name="connsiteY67" fmla="*/ 1637398 h 6858000"/>
              <a:gd name="connsiteX68" fmla="*/ 179826 w 5434004"/>
              <a:gd name="connsiteY68" fmla="*/ 1612248 h 6858000"/>
              <a:gd name="connsiteX69" fmla="*/ 198048 w 5434004"/>
              <a:gd name="connsiteY69" fmla="*/ 1498097 h 6858000"/>
              <a:gd name="connsiteX70" fmla="*/ 196329 w 5434004"/>
              <a:gd name="connsiteY70" fmla="*/ 1497364 h 6858000"/>
              <a:gd name="connsiteX71" fmla="*/ 193204 w 5434004"/>
              <a:gd name="connsiteY71" fmla="*/ 1490042 h 6858000"/>
              <a:gd name="connsiteX72" fmla="*/ 211154 w 5434004"/>
              <a:gd name="connsiteY72" fmla="*/ 1451416 h 6858000"/>
              <a:gd name="connsiteX73" fmla="*/ 247750 w 5434004"/>
              <a:gd name="connsiteY73" fmla="*/ 1281781 h 6858000"/>
              <a:gd name="connsiteX74" fmla="*/ 323114 w 5434004"/>
              <a:gd name="connsiteY74" fmla="*/ 1074754 h 6858000"/>
              <a:gd name="connsiteX75" fmla="*/ 357209 w 5434004"/>
              <a:gd name="connsiteY75" fmla="*/ 1019094 h 6858000"/>
              <a:gd name="connsiteX76" fmla="*/ 393176 w 5434004"/>
              <a:gd name="connsiteY76" fmla="*/ 938921 h 6858000"/>
              <a:gd name="connsiteX77" fmla="*/ 451503 w 5434004"/>
              <a:gd name="connsiteY77" fmla="*/ 815814 h 6858000"/>
              <a:gd name="connsiteX78" fmla="*/ 567587 w 5434004"/>
              <a:gd name="connsiteY78" fmla="*/ 584070 h 6858000"/>
              <a:gd name="connsiteX79" fmla="*/ 592609 w 5434004"/>
              <a:gd name="connsiteY79" fmla="*/ 461805 h 6858000"/>
              <a:gd name="connsiteX80" fmla="*/ 624563 w 5434004"/>
              <a:gd name="connsiteY80" fmla="*/ 360945 h 6858000"/>
              <a:gd name="connsiteX81" fmla="*/ 627056 w 5434004"/>
              <a:gd name="connsiteY81" fmla="*/ 226335 h 6858000"/>
              <a:gd name="connsiteX82" fmla="*/ 655851 w 5434004"/>
              <a:gd name="connsiteY82" fmla="*/ 51690 h 6858000"/>
              <a:gd name="connsiteX83" fmla="*/ 653984 w 5434004"/>
              <a:gd name="connsiteY83" fmla="*/ 22133 h 6858000"/>
              <a:gd name="connsiteX84" fmla="*/ 643279 w 5434004"/>
              <a:gd name="connsiteY84" fmla="*/ 1037 h 6858000"/>
              <a:gd name="connsiteX85" fmla="*/ 643741 w 5434004"/>
              <a:gd name="connsiteY85" fmla="*/ 0 h 6858000"/>
              <a:gd name="connsiteX0" fmla="*/ 487607 w 5277870"/>
              <a:gd name="connsiteY0" fmla="*/ 0 h 6858000"/>
              <a:gd name="connsiteX1" fmla="*/ 5277870 w 5277870"/>
              <a:gd name="connsiteY1" fmla="*/ 0 h 6858000"/>
              <a:gd name="connsiteX2" fmla="*/ 5277870 w 5277870"/>
              <a:gd name="connsiteY2" fmla="*/ 6858000 h 6858000"/>
              <a:gd name="connsiteX3" fmla="*/ 893273 w 5277870"/>
              <a:gd name="connsiteY3" fmla="*/ 6857998 h 6858000"/>
              <a:gd name="connsiteX4" fmla="*/ 876958 w 5277870"/>
              <a:gd name="connsiteY4" fmla="*/ 6843615 h 6858000"/>
              <a:gd name="connsiteX5" fmla="*/ 848451 w 5277870"/>
              <a:gd name="connsiteY5" fmla="*/ 6800899 h 6858000"/>
              <a:gd name="connsiteX6" fmla="*/ 827952 w 5277870"/>
              <a:gd name="connsiteY6" fmla="*/ 6765441 h 6858000"/>
              <a:gd name="connsiteX7" fmla="*/ 799830 w 5277870"/>
              <a:gd name="connsiteY7" fmla="*/ 6739541 h 6858000"/>
              <a:gd name="connsiteX8" fmla="*/ 789686 w 5277870"/>
              <a:gd name="connsiteY8" fmla="*/ 6673829 h 6858000"/>
              <a:gd name="connsiteX9" fmla="*/ 765406 w 5277870"/>
              <a:gd name="connsiteY9" fmla="*/ 6620155 h 6858000"/>
              <a:gd name="connsiteX10" fmla="*/ 720302 w 5277870"/>
              <a:gd name="connsiteY10" fmla="*/ 6610437 h 6858000"/>
              <a:gd name="connsiteX11" fmla="*/ 720839 w 5277870"/>
              <a:gd name="connsiteY11" fmla="*/ 6596307 h 6858000"/>
              <a:gd name="connsiteX12" fmla="*/ 737648 w 5277870"/>
              <a:gd name="connsiteY12" fmla="*/ 6536039 h 6858000"/>
              <a:gd name="connsiteX13" fmla="*/ 674147 w 5277870"/>
              <a:gd name="connsiteY13" fmla="*/ 6239239 h 6858000"/>
              <a:gd name="connsiteX14" fmla="*/ 660239 w 5277870"/>
              <a:gd name="connsiteY14" fmla="*/ 6116986 h 6858000"/>
              <a:gd name="connsiteX15" fmla="*/ 632472 w 5277870"/>
              <a:gd name="connsiteY15" fmla="*/ 5895434 h 6858000"/>
              <a:gd name="connsiteX16" fmla="*/ 606181 w 5277870"/>
              <a:gd name="connsiteY16" fmla="*/ 5848019 h 6858000"/>
              <a:gd name="connsiteX17" fmla="*/ 558708 w 5277870"/>
              <a:gd name="connsiteY17" fmla="*/ 5722306 h 6858000"/>
              <a:gd name="connsiteX18" fmla="*/ 523366 w 5277870"/>
              <a:gd name="connsiteY18" fmla="*/ 5528085 h 6858000"/>
              <a:gd name="connsiteX19" fmla="*/ 504822 w 5277870"/>
              <a:gd name="connsiteY19" fmla="*/ 5506768 h 6858000"/>
              <a:gd name="connsiteX20" fmla="*/ 486823 w 5277870"/>
              <a:gd name="connsiteY20" fmla="*/ 5473318 h 6858000"/>
              <a:gd name="connsiteX21" fmla="*/ 445965 w 5277870"/>
              <a:gd name="connsiteY21" fmla="*/ 5418521 h 6858000"/>
              <a:gd name="connsiteX22" fmla="*/ 406875 w 5277870"/>
              <a:gd name="connsiteY22" fmla="*/ 5337536 h 6858000"/>
              <a:gd name="connsiteX23" fmla="*/ 428541 w 5277870"/>
              <a:gd name="connsiteY23" fmla="*/ 5255190 h 6858000"/>
              <a:gd name="connsiteX24" fmla="*/ 408744 w 5277870"/>
              <a:gd name="connsiteY24" fmla="*/ 5208171 h 6858000"/>
              <a:gd name="connsiteX25" fmla="*/ 384011 w 5277870"/>
              <a:gd name="connsiteY25" fmla="*/ 4993731 h 6858000"/>
              <a:gd name="connsiteX26" fmla="*/ 355965 w 5277870"/>
              <a:gd name="connsiteY26" fmla="*/ 4896399 h 6858000"/>
              <a:gd name="connsiteX27" fmla="*/ 326244 w 5277870"/>
              <a:gd name="connsiteY27" fmla="*/ 4838613 h 6858000"/>
              <a:gd name="connsiteX28" fmla="*/ 312542 w 5277870"/>
              <a:gd name="connsiteY28" fmla="*/ 4796522 h 6858000"/>
              <a:gd name="connsiteX29" fmla="*/ 274747 w 5277870"/>
              <a:gd name="connsiteY29" fmla="*/ 4672370 h 6858000"/>
              <a:gd name="connsiteX30" fmla="*/ 259158 w 5277870"/>
              <a:gd name="connsiteY30" fmla="*/ 4634253 h 6858000"/>
              <a:gd name="connsiteX31" fmla="*/ 192785 w 5277870"/>
              <a:gd name="connsiteY31" fmla="*/ 4549232 h 6858000"/>
              <a:gd name="connsiteX32" fmla="*/ 136304 w 5277870"/>
              <a:gd name="connsiteY32" fmla="*/ 4479912 h 6858000"/>
              <a:gd name="connsiteX33" fmla="*/ 127433 w 5277870"/>
              <a:gd name="connsiteY33" fmla="*/ 4376609 h 6858000"/>
              <a:gd name="connsiteX34" fmla="*/ 90884 w 5277870"/>
              <a:gd name="connsiteY34" fmla="*/ 4280257 h 6858000"/>
              <a:gd name="connsiteX35" fmla="*/ 87020 w 5277870"/>
              <a:gd name="connsiteY35" fmla="*/ 4208492 h 6858000"/>
              <a:gd name="connsiteX36" fmla="*/ 111109 w 5277870"/>
              <a:gd name="connsiteY36" fmla="*/ 4120636 h 6858000"/>
              <a:gd name="connsiteX37" fmla="*/ 118542 w 5277870"/>
              <a:gd name="connsiteY37" fmla="*/ 4116556 h 6858000"/>
              <a:gd name="connsiteX38" fmla="*/ 117882 w 5277870"/>
              <a:gd name="connsiteY38" fmla="*/ 4109625 h 6858000"/>
              <a:gd name="connsiteX39" fmla="*/ 110577 w 5277870"/>
              <a:gd name="connsiteY39" fmla="*/ 4105624 h 6858000"/>
              <a:gd name="connsiteX40" fmla="*/ 111226 w 5277870"/>
              <a:gd name="connsiteY40" fmla="*/ 4051441 h 6858000"/>
              <a:gd name="connsiteX41" fmla="*/ 124729 w 5277870"/>
              <a:gd name="connsiteY41" fmla="*/ 3988494 h 6858000"/>
              <a:gd name="connsiteX42" fmla="*/ 98339 w 5277870"/>
              <a:gd name="connsiteY42" fmla="*/ 3926485 h 6858000"/>
              <a:gd name="connsiteX43" fmla="*/ 82808 w 5277870"/>
              <a:gd name="connsiteY43" fmla="*/ 3857057 h 6858000"/>
              <a:gd name="connsiteX44" fmla="*/ 73254 w 5277870"/>
              <a:gd name="connsiteY44" fmla="*/ 3815650 h 6858000"/>
              <a:gd name="connsiteX45" fmla="*/ 67891 w 5277870"/>
              <a:gd name="connsiteY45" fmla="*/ 3696745 h 6858000"/>
              <a:gd name="connsiteX46" fmla="*/ 85894 w 5277870"/>
              <a:gd name="connsiteY46" fmla="*/ 3477814 h 6858000"/>
              <a:gd name="connsiteX47" fmla="*/ 83529 w 5277870"/>
              <a:gd name="connsiteY47" fmla="*/ 3375354 h 6858000"/>
              <a:gd name="connsiteX48" fmla="*/ 86805 w 5277870"/>
              <a:gd name="connsiteY48" fmla="*/ 3235494 h 6858000"/>
              <a:gd name="connsiteX49" fmla="*/ 79332 w 5277870"/>
              <a:gd name="connsiteY49" fmla="*/ 3111896 h 6858000"/>
              <a:gd name="connsiteX50" fmla="*/ 69725 w 5277870"/>
              <a:gd name="connsiteY50" fmla="*/ 3061665 h 6858000"/>
              <a:gd name="connsiteX51" fmla="*/ 58409 w 5277870"/>
              <a:gd name="connsiteY51" fmla="*/ 3026187 h 6858000"/>
              <a:gd name="connsiteX52" fmla="*/ 52868 w 5277870"/>
              <a:gd name="connsiteY52" fmla="*/ 2930097 h 6858000"/>
              <a:gd name="connsiteX53" fmla="*/ 53405 w 5277870"/>
              <a:gd name="connsiteY53" fmla="*/ 2768399 h 6858000"/>
              <a:gd name="connsiteX54" fmla="*/ 51356 w 5277870"/>
              <a:gd name="connsiteY54" fmla="*/ 2734615 h 6858000"/>
              <a:gd name="connsiteX55" fmla="*/ 40996 w 5277870"/>
              <a:gd name="connsiteY55" fmla="*/ 2708116 h 6858000"/>
              <a:gd name="connsiteX56" fmla="*/ 31097 w 5277870"/>
              <a:gd name="connsiteY56" fmla="*/ 2704185 h 6858000"/>
              <a:gd name="connsiteX57" fmla="*/ 28589 w 5277870"/>
              <a:gd name="connsiteY57" fmla="*/ 2686011 h 6858000"/>
              <a:gd name="connsiteX58" fmla="*/ 13795 w 5277870"/>
              <a:gd name="connsiteY58" fmla="*/ 2656504 h 6858000"/>
              <a:gd name="connsiteX59" fmla="*/ 32108 w 5277870"/>
              <a:gd name="connsiteY59" fmla="*/ 2589493 h 6858000"/>
              <a:gd name="connsiteX60" fmla="*/ 32991 w 5277870"/>
              <a:gd name="connsiteY60" fmla="*/ 2457617 h 6858000"/>
              <a:gd name="connsiteX61" fmla="*/ 39071 w 5277870"/>
              <a:gd name="connsiteY61" fmla="*/ 2210817 h 6858000"/>
              <a:gd name="connsiteX62" fmla="*/ 19663 w 5277870"/>
              <a:gd name="connsiteY62" fmla="*/ 1901521 h 6858000"/>
              <a:gd name="connsiteX63" fmla="*/ 0 w 5277870"/>
              <a:gd name="connsiteY63" fmla="*/ 1700722 h 6858000"/>
              <a:gd name="connsiteX64" fmla="*/ 18023 w 5277870"/>
              <a:gd name="connsiteY64" fmla="*/ 1661610 h 6858000"/>
              <a:gd name="connsiteX65" fmla="*/ 24668 w 5277870"/>
              <a:gd name="connsiteY65" fmla="*/ 1640073 h 6858000"/>
              <a:gd name="connsiteX66" fmla="*/ 23087 w 5277870"/>
              <a:gd name="connsiteY66" fmla="*/ 1637398 h 6858000"/>
              <a:gd name="connsiteX67" fmla="*/ 23692 w 5277870"/>
              <a:gd name="connsiteY67" fmla="*/ 1612248 h 6858000"/>
              <a:gd name="connsiteX68" fmla="*/ 41914 w 5277870"/>
              <a:gd name="connsiteY68" fmla="*/ 1498097 h 6858000"/>
              <a:gd name="connsiteX69" fmla="*/ 40195 w 5277870"/>
              <a:gd name="connsiteY69" fmla="*/ 1497364 h 6858000"/>
              <a:gd name="connsiteX70" fmla="*/ 37070 w 5277870"/>
              <a:gd name="connsiteY70" fmla="*/ 1490042 h 6858000"/>
              <a:gd name="connsiteX71" fmla="*/ 55020 w 5277870"/>
              <a:gd name="connsiteY71" fmla="*/ 1451416 h 6858000"/>
              <a:gd name="connsiteX72" fmla="*/ 91616 w 5277870"/>
              <a:gd name="connsiteY72" fmla="*/ 1281781 h 6858000"/>
              <a:gd name="connsiteX73" fmla="*/ 166980 w 5277870"/>
              <a:gd name="connsiteY73" fmla="*/ 1074754 h 6858000"/>
              <a:gd name="connsiteX74" fmla="*/ 201075 w 5277870"/>
              <a:gd name="connsiteY74" fmla="*/ 1019094 h 6858000"/>
              <a:gd name="connsiteX75" fmla="*/ 237042 w 5277870"/>
              <a:gd name="connsiteY75" fmla="*/ 938921 h 6858000"/>
              <a:gd name="connsiteX76" fmla="*/ 295369 w 5277870"/>
              <a:gd name="connsiteY76" fmla="*/ 815814 h 6858000"/>
              <a:gd name="connsiteX77" fmla="*/ 411453 w 5277870"/>
              <a:gd name="connsiteY77" fmla="*/ 584070 h 6858000"/>
              <a:gd name="connsiteX78" fmla="*/ 436475 w 5277870"/>
              <a:gd name="connsiteY78" fmla="*/ 461805 h 6858000"/>
              <a:gd name="connsiteX79" fmla="*/ 468429 w 5277870"/>
              <a:gd name="connsiteY79" fmla="*/ 360945 h 6858000"/>
              <a:gd name="connsiteX80" fmla="*/ 470922 w 5277870"/>
              <a:gd name="connsiteY80" fmla="*/ 226335 h 6858000"/>
              <a:gd name="connsiteX81" fmla="*/ 499717 w 5277870"/>
              <a:gd name="connsiteY81" fmla="*/ 51690 h 6858000"/>
              <a:gd name="connsiteX82" fmla="*/ 497850 w 5277870"/>
              <a:gd name="connsiteY82" fmla="*/ 22133 h 6858000"/>
              <a:gd name="connsiteX83" fmla="*/ 487145 w 5277870"/>
              <a:gd name="connsiteY83" fmla="*/ 1037 h 6858000"/>
              <a:gd name="connsiteX84" fmla="*/ 487607 w 5277870"/>
              <a:gd name="connsiteY84"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5277870" h="6858000">
                <a:moveTo>
                  <a:pt x="487607" y="0"/>
                </a:moveTo>
                <a:lnTo>
                  <a:pt x="5277870" y="0"/>
                </a:lnTo>
                <a:lnTo>
                  <a:pt x="5277870" y="6858000"/>
                </a:lnTo>
                <a:lnTo>
                  <a:pt x="893273" y="6857998"/>
                </a:lnTo>
                <a:lnTo>
                  <a:pt x="876958" y="6843615"/>
                </a:lnTo>
                <a:lnTo>
                  <a:pt x="848451" y="6800899"/>
                </a:lnTo>
                <a:lnTo>
                  <a:pt x="827952" y="6765441"/>
                </a:lnTo>
                <a:cubicBezTo>
                  <a:pt x="827507" y="6750832"/>
                  <a:pt x="798355" y="6753978"/>
                  <a:pt x="799830" y="6739541"/>
                </a:cubicBezTo>
                <a:cubicBezTo>
                  <a:pt x="786503" y="6723280"/>
                  <a:pt x="803673" y="6682742"/>
                  <a:pt x="789686" y="6673829"/>
                </a:cubicBezTo>
                <a:cubicBezTo>
                  <a:pt x="776006" y="6657903"/>
                  <a:pt x="778015" y="6625745"/>
                  <a:pt x="765406" y="6620155"/>
                </a:cubicBezTo>
                <a:lnTo>
                  <a:pt x="720302" y="6610437"/>
                </a:lnTo>
                <a:lnTo>
                  <a:pt x="720839" y="6596307"/>
                </a:lnTo>
                <a:lnTo>
                  <a:pt x="737648" y="6536039"/>
                </a:lnTo>
                <a:cubicBezTo>
                  <a:pt x="731713" y="6378236"/>
                  <a:pt x="664893" y="6350780"/>
                  <a:pt x="674147" y="6239239"/>
                </a:cubicBezTo>
                <a:cubicBezTo>
                  <a:pt x="668193" y="6196030"/>
                  <a:pt x="677776" y="6168747"/>
                  <a:pt x="660239" y="6116986"/>
                </a:cubicBezTo>
                <a:cubicBezTo>
                  <a:pt x="693882" y="6035788"/>
                  <a:pt x="626477" y="5971885"/>
                  <a:pt x="632472" y="5895434"/>
                </a:cubicBezTo>
                <a:cubicBezTo>
                  <a:pt x="571936" y="5884249"/>
                  <a:pt x="624704" y="5880776"/>
                  <a:pt x="606181" y="5848019"/>
                </a:cubicBezTo>
                <a:cubicBezTo>
                  <a:pt x="593885" y="5819164"/>
                  <a:pt x="572509" y="5775628"/>
                  <a:pt x="558708" y="5722306"/>
                </a:cubicBezTo>
                <a:cubicBezTo>
                  <a:pt x="551746" y="5685812"/>
                  <a:pt x="532346" y="5564008"/>
                  <a:pt x="523366" y="5528085"/>
                </a:cubicBezTo>
                <a:cubicBezTo>
                  <a:pt x="518594" y="5519172"/>
                  <a:pt x="523045" y="5505250"/>
                  <a:pt x="504822" y="5506768"/>
                </a:cubicBezTo>
                <a:cubicBezTo>
                  <a:pt x="482648" y="5506487"/>
                  <a:pt x="511311" y="5459433"/>
                  <a:pt x="486823" y="5473318"/>
                </a:cubicBezTo>
                <a:cubicBezTo>
                  <a:pt x="506358" y="5440194"/>
                  <a:pt x="459463" y="5435836"/>
                  <a:pt x="445965" y="5418521"/>
                </a:cubicBezTo>
                <a:cubicBezTo>
                  <a:pt x="465954" y="5390815"/>
                  <a:pt x="417921" y="5381811"/>
                  <a:pt x="406875" y="5337536"/>
                </a:cubicBezTo>
                <a:cubicBezTo>
                  <a:pt x="430123" y="5306619"/>
                  <a:pt x="399081" y="5307846"/>
                  <a:pt x="428541" y="5255190"/>
                </a:cubicBezTo>
                <a:cubicBezTo>
                  <a:pt x="428852" y="5233629"/>
                  <a:pt x="407502" y="5247189"/>
                  <a:pt x="408744" y="5208171"/>
                </a:cubicBezTo>
                <a:cubicBezTo>
                  <a:pt x="406613" y="5154483"/>
                  <a:pt x="390295" y="5051554"/>
                  <a:pt x="384011" y="4993731"/>
                </a:cubicBezTo>
                <a:cubicBezTo>
                  <a:pt x="373186" y="4967089"/>
                  <a:pt x="370884" y="4912140"/>
                  <a:pt x="355965" y="4896399"/>
                </a:cubicBezTo>
                <a:cubicBezTo>
                  <a:pt x="355837" y="4852829"/>
                  <a:pt x="351078" y="4813709"/>
                  <a:pt x="326244" y="4838613"/>
                </a:cubicBezTo>
                <a:cubicBezTo>
                  <a:pt x="299018" y="4831439"/>
                  <a:pt x="336627" y="4804968"/>
                  <a:pt x="312542" y="4796522"/>
                </a:cubicBezTo>
                <a:lnTo>
                  <a:pt x="274747" y="4672370"/>
                </a:lnTo>
                <a:cubicBezTo>
                  <a:pt x="286762" y="4649487"/>
                  <a:pt x="276585" y="4640072"/>
                  <a:pt x="259158" y="4634253"/>
                </a:cubicBezTo>
                <a:cubicBezTo>
                  <a:pt x="255297" y="4595381"/>
                  <a:pt x="210632" y="4586807"/>
                  <a:pt x="192785" y="4549232"/>
                </a:cubicBezTo>
                <a:cubicBezTo>
                  <a:pt x="175514" y="4501329"/>
                  <a:pt x="155204" y="4520147"/>
                  <a:pt x="136304" y="4479912"/>
                </a:cubicBezTo>
                <a:lnTo>
                  <a:pt x="127433" y="4376609"/>
                </a:lnTo>
                <a:cubicBezTo>
                  <a:pt x="119863" y="4343333"/>
                  <a:pt x="97619" y="4308276"/>
                  <a:pt x="90884" y="4280257"/>
                </a:cubicBezTo>
                <a:cubicBezTo>
                  <a:pt x="94219" y="4220025"/>
                  <a:pt x="104684" y="4233011"/>
                  <a:pt x="87020" y="4208492"/>
                </a:cubicBezTo>
                <a:cubicBezTo>
                  <a:pt x="95065" y="4180444"/>
                  <a:pt x="129022" y="4152083"/>
                  <a:pt x="111109" y="4120636"/>
                </a:cubicBezTo>
                <a:cubicBezTo>
                  <a:pt x="115978" y="4121934"/>
                  <a:pt x="117998" y="4120145"/>
                  <a:pt x="118542" y="4116556"/>
                </a:cubicBezTo>
                <a:cubicBezTo>
                  <a:pt x="118321" y="4114246"/>
                  <a:pt x="118101" y="4111935"/>
                  <a:pt x="117882" y="4109625"/>
                </a:cubicBezTo>
                <a:lnTo>
                  <a:pt x="110577" y="4105624"/>
                </a:lnTo>
                <a:cubicBezTo>
                  <a:pt x="85114" y="4088878"/>
                  <a:pt x="113587" y="4082596"/>
                  <a:pt x="111226" y="4051441"/>
                </a:cubicBezTo>
                <a:cubicBezTo>
                  <a:pt x="111638" y="4036628"/>
                  <a:pt x="118512" y="3985548"/>
                  <a:pt x="124729" y="3988494"/>
                </a:cubicBezTo>
                <a:lnTo>
                  <a:pt x="98339" y="3926485"/>
                </a:lnTo>
                <a:cubicBezTo>
                  <a:pt x="120456" y="3887663"/>
                  <a:pt x="82381" y="3893685"/>
                  <a:pt x="82808" y="3857057"/>
                </a:cubicBezTo>
                <a:cubicBezTo>
                  <a:pt x="89625" y="3836374"/>
                  <a:pt x="88641" y="3824518"/>
                  <a:pt x="73254" y="3815650"/>
                </a:cubicBezTo>
                <a:cubicBezTo>
                  <a:pt x="107452" y="3718923"/>
                  <a:pt x="64680" y="3772318"/>
                  <a:pt x="67891" y="3696745"/>
                </a:cubicBezTo>
                <a:cubicBezTo>
                  <a:pt x="73347" y="3630391"/>
                  <a:pt x="83288" y="3531379"/>
                  <a:pt x="85894" y="3477814"/>
                </a:cubicBezTo>
                <a:cubicBezTo>
                  <a:pt x="88500" y="3424249"/>
                  <a:pt x="86217" y="3377198"/>
                  <a:pt x="83529" y="3375354"/>
                </a:cubicBezTo>
                <a:cubicBezTo>
                  <a:pt x="83101" y="3339059"/>
                  <a:pt x="90016" y="3285266"/>
                  <a:pt x="86805" y="3235494"/>
                </a:cubicBezTo>
                <a:cubicBezTo>
                  <a:pt x="78762" y="3207446"/>
                  <a:pt x="61419" y="3143345"/>
                  <a:pt x="79332" y="3111896"/>
                </a:cubicBezTo>
                <a:cubicBezTo>
                  <a:pt x="59856" y="3117096"/>
                  <a:pt x="85974" y="3072872"/>
                  <a:pt x="69725" y="3061665"/>
                </a:cubicBezTo>
                <a:cubicBezTo>
                  <a:pt x="56184" y="3054621"/>
                  <a:pt x="60953" y="3039562"/>
                  <a:pt x="58409" y="3026187"/>
                </a:cubicBezTo>
                <a:cubicBezTo>
                  <a:pt x="45869" y="3013333"/>
                  <a:pt x="46112" y="2950064"/>
                  <a:pt x="52868" y="2930097"/>
                </a:cubicBezTo>
                <a:cubicBezTo>
                  <a:pt x="80421" y="2876459"/>
                  <a:pt x="32874" y="2811741"/>
                  <a:pt x="53405" y="2768399"/>
                </a:cubicBezTo>
                <a:cubicBezTo>
                  <a:pt x="54801" y="2755814"/>
                  <a:pt x="53816" y="2744722"/>
                  <a:pt x="51356" y="2734615"/>
                </a:cubicBezTo>
                <a:lnTo>
                  <a:pt x="40996" y="2708116"/>
                </a:lnTo>
                <a:lnTo>
                  <a:pt x="31097" y="2704185"/>
                </a:lnTo>
                <a:lnTo>
                  <a:pt x="28589" y="2686011"/>
                </a:lnTo>
                <a:lnTo>
                  <a:pt x="13795" y="2656504"/>
                </a:lnTo>
                <a:cubicBezTo>
                  <a:pt x="56166" y="2648211"/>
                  <a:pt x="-6214" y="2580540"/>
                  <a:pt x="32108" y="2589493"/>
                </a:cubicBezTo>
                <a:cubicBezTo>
                  <a:pt x="22039" y="2539863"/>
                  <a:pt x="41060" y="2531259"/>
                  <a:pt x="32991" y="2457617"/>
                </a:cubicBezTo>
                <a:cubicBezTo>
                  <a:pt x="45635" y="2365891"/>
                  <a:pt x="40786" y="2284833"/>
                  <a:pt x="39071" y="2210817"/>
                </a:cubicBezTo>
                <a:cubicBezTo>
                  <a:pt x="39941" y="2106412"/>
                  <a:pt x="22396" y="1993081"/>
                  <a:pt x="19663" y="1901521"/>
                </a:cubicBezTo>
                <a:cubicBezTo>
                  <a:pt x="10670" y="1826286"/>
                  <a:pt x="4249" y="1796783"/>
                  <a:pt x="0" y="1700722"/>
                </a:cubicBezTo>
                <a:cubicBezTo>
                  <a:pt x="5587" y="1695223"/>
                  <a:pt x="14814" y="1668682"/>
                  <a:pt x="18023" y="1661610"/>
                </a:cubicBezTo>
                <a:lnTo>
                  <a:pt x="24668" y="1640073"/>
                </a:lnTo>
                <a:lnTo>
                  <a:pt x="23087" y="1637398"/>
                </a:lnTo>
                <a:cubicBezTo>
                  <a:pt x="19812" y="1625364"/>
                  <a:pt x="20811" y="1617807"/>
                  <a:pt x="23692" y="1612248"/>
                </a:cubicBezTo>
                <a:lnTo>
                  <a:pt x="41914" y="1498097"/>
                </a:lnTo>
                <a:lnTo>
                  <a:pt x="40195" y="1497364"/>
                </a:lnTo>
                <a:lnTo>
                  <a:pt x="37070" y="1490042"/>
                </a:lnTo>
                <a:lnTo>
                  <a:pt x="55020" y="1451416"/>
                </a:lnTo>
                <a:cubicBezTo>
                  <a:pt x="73102" y="1417430"/>
                  <a:pt x="80421" y="1313985"/>
                  <a:pt x="91616" y="1281781"/>
                </a:cubicBezTo>
                <a:cubicBezTo>
                  <a:pt x="137974" y="1171345"/>
                  <a:pt x="146547" y="1130634"/>
                  <a:pt x="166980" y="1074754"/>
                </a:cubicBezTo>
                <a:cubicBezTo>
                  <a:pt x="181651" y="1040817"/>
                  <a:pt x="190408" y="1034723"/>
                  <a:pt x="201075" y="1019094"/>
                </a:cubicBezTo>
                <a:cubicBezTo>
                  <a:pt x="207201" y="1005265"/>
                  <a:pt x="260932" y="958184"/>
                  <a:pt x="237042" y="938921"/>
                </a:cubicBezTo>
                <a:cubicBezTo>
                  <a:pt x="287348" y="869297"/>
                  <a:pt x="265291" y="876942"/>
                  <a:pt x="295369" y="815814"/>
                </a:cubicBezTo>
                <a:cubicBezTo>
                  <a:pt x="329951" y="751141"/>
                  <a:pt x="383834" y="609442"/>
                  <a:pt x="411453" y="584070"/>
                </a:cubicBezTo>
                <a:cubicBezTo>
                  <a:pt x="438653" y="530431"/>
                  <a:pt x="423178" y="516020"/>
                  <a:pt x="436475" y="461805"/>
                </a:cubicBezTo>
                <a:cubicBezTo>
                  <a:pt x="454281" y="438996"/>
                  <a:pt x="448264" y="386523"/>
                  <a:pt x="468429" y="360945"/>
                </a:cubicBezTo>
                <a:cubicBezTo>
                  <a:pt x="474686" y="267247"/>
                  <a:pt x="468220" y="285413"/>
                  <a:pt x="470922" y="226335"/>
                </a:cubicBezTo>
                <a:cubicBezTo>
                  <a:pt x="481883" y="180653"/>
                  <a:pt x="495229" y="85724"/>
                  <a:pt x="499717" y="51690"/>
                </a:cubicBezTo>
                <a:cubicBezTo>
                  <a:pt x="482601" y="39734"/>
                  <a:pt x="492651" y="34426"/>
                  <a:pt x="497850" y="22133"/>
                </a:cubicBezTo>
                <a:cubicBezTo>
                  <a:pt x="482148" y="14444"/>
                  <a:pt x="483752" y="7720"/>
                  <a:pt x="487145" y="1037"/>
                </a:cubicBezTo>
                <a:lnTo>
                  <a:pt x="487607" y="0"/>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B78DC962-762C-11E2-0E33-8C840F0CDC25}"/>
              </a:ext>
            </a:extLst>
          </p:cNvPr>
          <p:cNvSpPr>
            <a:spLocks noGrp="1"/>
          </p:cNvSpPr>
          <p:nvPr>
            <p:ph type="title"/>
          </p:nvPr>
        </p:nvSpPr>
        <p:spPr>
          <a:xfrm>
            <a:off x="504410" y="983602"/>
            <a:ext cx="4496798" cy="3733800"/>
          </a:xfrm>
          <a:ln w="38100">
            <a:solidFill>
              <a:srgbClr val="FFC000"/>
            </a:solidFill>
          </a:ln>
        </p:spPr>
        <p:txBody>
          <a:bodyPr>
            <a:normAutofit/>
          </a:bodyPr>
          <a:lstStyle/>
          <a:p>
            <a:pPr algn="ctr"/>
            <a:r>
              <a:rPr lang="en-US" sz="4800" b="1">
                <a:solidFill>
                  <a:schemeClr val="tx1">
                    <a:lumMod val="85000"/>
                    <a:lumOff val="15000"/>
                  </a:schemeClr>
                </a:solidFill>
                <a:cs typeface="Calibri Light"/>
              </a:rPr>
              <a:t>Electives - Other</a:t>
            </a:r>
            <a:endParaRPr lang="en-US" sz="4800" b="1">
              <a:solidFill>
                <a:schemeClr val="tx1">
                  <a:lumMod val="85000"/>
                  <a:lumOff val="15000"/>
                </a:schemeClr>
              </a:solidFill>
            </a:endParaRPr>
          </a:p>
        </p:txBody>
      </p:sp>
      <p:sp>
        <p:nvSpPr>
          <p:cNvPr id="3" name="Content Placeholder 2">
            <a:extLst>
              <a:ext uri="{FF2B5EF4-FFF2-40B4-BE49-F238E27FC236}">
                <a16:creationId xmlns:a16="http://schemas.microsoft.com/office/drawing/2014/main" id="{16944514-25A5-7215-05A2-5D49A95BDE10}"/>
              </a:ext>
            </a:extLst>
          </p:cNvPr>
          <p:cNvSpPr>
            <a:spLocks noGrp="1"/>
          </p:cNvSpPr>
          <p:nvPr>
            <p:ph idx="1"/>
          </p:nvPr>
        </p:nvSpPr>
        <p:spPr>
          <a:xfrm>
            <a:off x="6096000" y="733425"/>
            <a:ext cx="5135592" cy="5391150"/>
          </a:xfrm>
        </p:spPr>
        <p:txBody>
          <a:bodyPr vert="horz" lIns="91440" tIns="45720" rIns="91440" bIns="45720" rtlCol="0" anchor="ctr">
            <a:normAutofit/>
          </a:bodyPr>
          <a:lstStyle/>
          <a:p>
            <a:r>
              <a:rPr lang="en-US" sz="2400" dirty="0">
                <a:solidFill>
                  <a:schemeClr val="tx1">
                    <a:lumMod val="85000"/>
                    <a:lumOff val="15000"/>
                  </a:schemeClr>
                </a:solidFill>
                <a:cs typeface="Calibri"/>
              </a:rPr>
              <a:t>GT Innovation Lab</a:t>
            </a:r>
          </a:p>
          <a:p>
            <a:r>
              <a:rPr lang="en-US" sz="2400" dirty="0">
                <a:solidFill>
                  <a:schemeClr val="tx1">
                    <a:lumMod val="85000"/>
                    <a:lumOff val="15000"/>
                  </a:schemeClr>
                </a:solidFill>
                <a:cs typeface="Calibri"/>
              </a:rPr>
              <a:t>PALS (8th grade only)*</a:t>
            </a:r>
          </a:p>
          <a:p>
            <a:r>
              <a:rPr lang="en-US" sz="2400" dirty="0">
                <a:solidFill>
                  <a:schemeClr val="tx1">
                    <a:lumMod val="85000"/>
                    <a:lumOff val="15000"/>
                  </a:schemeClr>
                </a:solidFill>
                <a:cs typeface="Calibri"/>
              </a:rPr>
              <a:t>Journalism (Yearbook)*</a:t>
            </a:r>
          </a:p>
          <a:p>
            <a:r>
              <a:rPr lang="en-US" sz="2400" dirty="0">
                <a:solidFill>
                  <a:schemeClr val="tx1">
                    <a:lumMod val="85000"/>
                    <a:lumOff val="15000"/>
                  </a:schemeClr>
                </a:solidFill>
                <a:cs typeface="Calibri"/>
              </a:rPr>
              <a:t>Broadcasting*</a:t>
            </a:r>
          </a:p>
          <a:p>
            <a:r>
              <a:rPr lang="en-US" sz="2400" dirty="0">
                <a:solidFill>
                  <a:schemeClr val="tx1">
                    <a:lumMod val="85000"/>
                    <a:lumOff val="15000"/>
                  </a:schemeClr>
                </a:solidFill>
                <a:cs typeface="Calibri"/>
              </a:rPr>
              <a:t>Office Work (8th grade only)*</a:t>
            </a:r>
          </a:p>
          <a:p>
            <a:r>
              <a:rPr lang="en-US" sz="2400" dirty="0">
                <a:solidFill>
                  <a:schemeClr val="tx1">
                    <a:lumMod val="85000"/>
                    <a:lumOff val="15000"/>
                  </a:schemeClr>
                </a:solidFill>
                <a:cs typeface="Calibri"/>
              </a:rPr>
              <a:t>AVID 6 </a:t>
            </a:r>
          </a:p>
          <a:p>
            <a:r>
              <a:rPr lang="en-US" sz="2400" dirty="0">
                <a:solidFill>
                  <a:schemeClr val="tx1">
                    <a:lumMod val="85000"/>
                    <a:lumOff val="15000"/>
                  </a:schemeClr>
                </a:solidFill>
                <a:cs typeface="Calibri"/>
              </a:rPr>
              <a:t>AVID* (7</a:t>
            </a:r>
            <a:r>
              <a:rPr lang="en-US" sz="2400" baseline="30000" dirty="0">
                <a:solidFill>
                  <a:schemeClr val="tx1">
                    <a:lumMod val="85000"/>
                    <a:lumOff val="15000"/>
                  </a:schemeClr>
                </a:solidFill>
                <a:cs typeface="Calibri"/>
              </a:rPr>
              <a:t>th</a:t>
            </a:r>
            <a:r>
              <a:rPr lang="en-US" sz="2400" dirty="0">
                <a:solidFill>
                  <a:schemeClr val="tx1">
                    <a:lumMod val="85000"/>
                    <a:lumOff val="15000"/>
                  </a:schemeClr>
                </a:solidFill>
                <a:cs typeface="Calibri"/>
              </a:rPr>
              <a:t> &amp; 8</a:t>
            </a:r>
            <a:r>
              <a:rPr lang="en-US" sz="2400" baseline="30000" dirty="0">
                <a:solidFill>
                  <a:schemeClr val="tx1">
                    <a:lumMod val="85000"/>
                    <a:lumOff val="15000"/>
                  </a:schemeClr>
                </a:solidFill>
                <a:cs typeface="Calibri"/>
              </a:rPr>
              <a:t>th</a:t>
            </a:r>
            <a:r>
              <a:rPr lang="en-US" sz="2400" dirty="0">
                <a:solidFill>
                  <a:schemeClr val="tx1">
                    <a:lumMod val="85000"/>
                    <a:lumOff val="15000"/>
                  </a:schemeClr>
                </a:solidFill>
                <a:cs typeface="Calibri"/>
              </a:rPr>
              <a:t> Grade)</a:t>
            </a:r>
          </a:p>
          <a:p>
            <a:pPr marL="0" indent="0">
              <a:buNone/>
            </a:pPr>
            <a:endParaRPr lang="en-US" sz="2400" dirty="0">
              <a:solidFill>
                <a:schemeClr val="tx1">
                  <a:lumMod val="85000"/>
                  <a:lumOff val="15000"/>
                </a:schemeClr>
              </a:solidFill>
              <a:cs typeface="Calibri"/>
            </a:endParaRPr>
          </a:p>
          <a:p>
            <a:pPr marL="0" indent="0">
              <a:buNone/>
            </a:pPr>
            <a:r>
              <a:rPr lang="en-US" sz="2400" i="1" dirty="0">
                <a:solidFill>
                  <a:schemeClr val="tx1">
                    <a:lumMod val="85000"/>
                    <a:lumOff val="15000"/>
                  </a:schemeClr>
                </a:solidFill>
                <a:cs typeface="Calibri"/>
              </a:rPr>
              <a:t>*Application/Interview Required</a:t>
            </a:r>
          </a:p>
          <a:p>
            <a:pPr marL="0" indent="0">
              <a:buNone/>
            </a:pPr>
            <a:endParaRPr lang="en-US" sz="2000" dirty="0">
              <a:solidFill>
                <a:schemeClr val="tx1">
                  <a:lumMod val="85000"/>
                  <a:lumOff val="15000"/>
                </a:schemeClr>
              </a:solidFill>
              <a:cs typeface="Calibri"/>
            </a:endParaRPr>
          </a:p>
          <a:p>
            <a:pPr marL="0" indent="0">
              <a:buNone/>
            </a:pPr>
            <a:endParaRPr lang="en-US" sz="2000" dirty="0">
              <a:solidFill>
                <a:schemeClr val="tx1">
                  <a:lumMod val="85000"/>
                  <a:lumOff val="15000"/>
                </a:schemeClr>
              </a:solidFill>
              <a:cs typeface="Calibri"/>
            </a:endParaRPr>
          </a:p>
        </p:txBody>
      </p:sp>
    </p:spTree>
    <p:extLst>
      <p:ext uri="{BB962C8B-B14F-4D97-AF65-F5344CB8AC3E}">
        <p14:creationId xmlns:p14="http://schemas.microsoft.com/office/powerpoint/2010/main" val="201428841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5" name="Rectangle 4">
            <a:extLst>
              <a:ext uri="{FF2B5EF4-FFF2-40B4-BE49-F238E27FC236}">
                <a16:creationId xmlns:a16="http://schemas.microsoft.com/office/drawing/2014/main" id="{C9A36457-A5F4-4103-A443-02581C0918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Shape 5">
            <a:extLst>
              <a:ext uri="{FF2B5EF4-FFF2-40B4-BE49-F238E27FC236}">
                <a16:creationId xmlns:a16="http://schemas.microsoft.com/office/drawing/2014/main" id="{AA5CF486-D9E5-4A66-898A-F3D62B81B15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47" y="-5"/>
            <a:ext cx="12193149" cy="2200064"/>
          </a:xfrm>
          <a:custGeom>
            <a:avLst/>
            <a:gdLst>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810326 w 12192001"/>
              <a:gd name="connsiteY23" fmla="*/ 799074 h 2344739"/>
              <a:gd name="connsiteX24" fmla="*/ 11550277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810326 w 12192001"/>
              <a:gd name="connsiteY23" fmla="*/ 799074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522499 w 12192001"/>
              <a:gd name="connsiteY26" fmla="*/ 1207528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999965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37318 w 12192001"/>
              <a:gd name="connsiteY70" fmla="*/ 1920435 h 2344739"/>
              <a:gd name="connsiteX71" fmla="*/ 9113812 w 12192001"/>
              <a:gd name="connsiteY71" fmla="*/ 1919069 h 2344739"/>
              <a:gd name="connsiteX72" fmla="*/ 9053453 w 12192001"/>
              <a:gd name="connsiteY72" fmla="*/ 1910755 h 2344739"/>
              <a:gd name="connsiteX73" fmla="*/ 9005486 w 12192001"/>
              <a:gd name="connsiteY73" fmla="*/ 1914040 h 2344739"/>
              <a:gd name="connsiteX74" fmla="*/ 9005201 w 12192001"/>
              <a:gd name="connsiteY74" fmla="*/ 1913800 h 2344739"/>
              <a:gd name="connsiteX75" fmla="*/ 8996232 w 12192001"/>
              <a:gd name="connsiteY75" fmla="*/ 1915011 h 2344739"/>
              <a:gd name="connsiteX76" fmla="*/ 8990394 w 12192001"/>
              <a:gd name="connsiteY76" fmla="*/ 1917072 h 2344739"/>
              <a:gd name="connsiteX77" fmla="*/ 8974337 w 12192001"/>
              <a:gd name="connsiteY77" fmla="*/ 1920298 h 2344739"/>
              <a:gd name="connsiteX78" fmla="*/ 8968011 w 12192001"/>
              <a:gd name="connsiteY78" fmla="*/ 1919598 h 2344739"/>
              <a:gd name="connsiteX79" fmla="*/ 8963048 w 12192001"/>
              <a:gd name="connsiteY79" fmla="*/ 1917373 h 2344739"/>
              <a:gd name="connsiteX80" fmla="*/ 8928988 w 12192001"/>
              <a:gd name="connsiteY80" fmla="*/ 1914185 h 2344739"/>
              <a:gd name="connsiteX81" fmla="*/ 8752444 w 12192001"/>
              <a:gd name="connsiteY81" fmla="*/ 1933417 h 2344739"/>
              <a:gd name="connsiteX82" fmla="*/ 8707847 w 12192001"/>
              <a:gd name="connsiteY82" fmla="*/ 1935518 h 2344739"/>
              <a:gd name="connsiteX83" fmla="*/ 8596071 w 12192001"/>
              <a:gd name="connsiteY83" fmla="*/ 1944090 h 2344739"/>
              <a:gd name="connsiteX84" fmla="*/ 8525230 w 12192001"/>
              <a:gd name="connsiteY84" fmla="*/ 1929248 h 2344739"/>
              <a:gd name="connsiteX85" fmla="*/ 8510983 w 12192001"/>
              <a:gd name="connsiteY85" fmla="*/ 1935163 h 2344739"/>
              <a:gd name="connsiteX86" fmla="*/ 8506167 w 12192001"/>
              <a:gd name="connsiteY86" fmla="*/ 1938164 h 2344739"/>
              <a:gd name="connsiteX87" fmla="*/ 8497968 w 12192001"/>
              <a:gd name="connsiteY87" fmla="*/ 1940902 h 2344739"/>
              <a:gd name="connsiteX88" fmla="*/ 8497594 w 12192001"/>
              <a:gd name="connsiteY88" fmla="*/ 1940723 h 2344739"/>
              <a:gd name="connsiteX89" fmla="*/ 8490249 w 12192001"/>
              <a:gd name="connsiteY89" fmla="*/ 1943773 h 2344739"/>
              <a:gd name="connsiteX90" fmla="*/ 8367182 w 12192001"/>
              <a:gd name="connsiteY90" fmla="*/ 1957815 h 2344739"/>
              <a:gd name="connsiteX91" fmla="*/ 8353799 w 12192001"/>
              <a:gd name="connsiteY91" fmla="*/ 1958009 h 2344739"/>
              <a:gd name="connsiteX92" fmla="*/ 8352373 w 12192001"/>
              <a:gd name="connsiteY92" fmla="*/ 1957169 h 2344739"/>
              <a:gd name="connsiteX93" fmla="*/ 8320104 w 12192001"/>
              <a:gd name="connsiteY93" fmla="*/ 1974587 h 2344739"/>
              <a:gd name="connsiteX94" fmla="*/ 8314433 w 12192001"/>
              <a:gd name="connsiteY94" fmla="*/ 1974913 h 2344739"/>
              <a:gd name="connsiteX95" fmla="*/ 8295174 w 12192001"/>
              <a:gd name="connsiteY95" fmla="*/ 1988808 h 2344739"/>
              <a:gd name="connsiteX96" fmla="*/ 8284276 w 12192001"/>
              <a:gd name="connsiteY96" fmla="*/ 1994631 h 2344739"/>
              <a:gd name="connsiteX97" fmla="*/ 8283150 w 12192001"/>
              <a:gd name="connsiteY97" fmla="*/ 1999074 h 2344739"/>
              <a:gd name="connsiteX98" fmla="*/ 8266076 w 12192001"/>
              <a:gd name="connsiteY98" fmla="*/ 2006249 h 2344739"/>
              <a:gd name="connsiteX99" fmla="*/ 8263377 w 12192001"/>
              <a:gd name="connsiteY99" fmla="*/ 2006019 h 2344739"/>
              <a:gd name="connsiteX100" fmla="*/ 8252033 w 12192001"/>
              <a:gd name="connsiteY100" fmla="*/ 2015862 h 2344739"/>
              <a:gd name="connsiteX101" fmla="*/ 8245834 w 12192001"/>
              <a:gd name="connsiteY101" fmla="*/ 2028854 h 2344739"/>
              <a:gd name="connsiteX102" fmla="*/ 8090272 w 12192001"/>
              <a:gd name="connsiteY102" fmla="*/ 2075015 h 2344739"/>
              <a:gd name="connsiteX103" fmla="*/ 7905407 w 12192001"/>
              <a:gd name="connsiteY103" fmla="*/ 2116988 h 2344739"/>
              <a:gd name="connsiteX104" fmla="*/ 7718745 w 12192001"/>
              <a:gd name="connsiteY104" fmla="*/ 2142703 h 2344739"/>
              <a:gd name="connsiteX105" fmla="*/ 7614347 w 12192001"/>
              <a:gd name="connsiteY105" fmla="*/ 2139232 h 2344739"/>
              <a:gd name="connsiteX106" fmla="*/ 7527543 w 12192001"/>
              <a:gd name="connsiteY106" fmla="*/ 2145060 h 2344739"/>
              <a:gd name="connsiteX107" fmla="*/ 7519571 w 12192001"/>
              <a:gd name="connsiteY107" fmla="*/ 2147613 h 2344739"/>
              <a:gd name="connsiteX108" fmla="*/ 7507411 w 12192001"/>
              <a:gd name="connsiteY108" fmla="*/ 2148948 h 2344739"/>
              <a:gd name="connsiteX109" fmla="*/ 7507040 w 12192001"/>
              <a:gd name="connsiteY109" fmla="*/ 2148621 h 2344739"/>
              <a:gd name="connsiteX110" fmla="*/ 7495795 w 12192001"/>
              <a:gd name="connsiteY110" fmla="*/ 2150573 h 2344739"/>
              <a:gd name="connsiteX111" fmla="*/ 7405391 w 12192001"/>
              <a:gd name="connsiteY111" fmla="*/ 2142468 h 2344739"/>
              <a:gd name="connsiteX112" fmla="*/ 7312180 w 12192001"/>
              <a:gd name="connsiteY112" fmla="*/ 2132873 h 2344739"/>
              <a:gd name="connsiteX113" fmla="*/ 7310853 w 12192001"/>
              <a:gd name="connsiteY113" fmla="*/ 2131431 h 2344739"/>
              <a:gd name="connsiteX114" fmla="*/ 7218559 w 12192001"/>
              <a:gd name="connsiteY114" fmla="*/ 2156680 h 2344739"/>
              <a:gd name="connsiteX115" fmla="*/ 7201101 w 12192001"/>
              <a:gd name="connsiteY115" fmla="*/ 2161230 h 2344739"/>
              <a:gd name="connsiteX116" fmla="*/ 7197004 w 12192001"/>
              <a:gd name="connsiteY116" fmla="*/ 2166588 h 2344739"/>
              <a:gd name="connsiteX117" fmla="*/ 7170808 w 12192001"/>
              <a:gd name="connsiteY117" fmla="*/ 2171236 h 2344739"/>
              <a:gd name="connsiteX118" fmla="*/ 7096988 w 12192001"/>
              <a:gd name="connsiteY118" fmla="*/ 2183464 h 2344739"/>
              <a:gd name="connsiteX119" fmla="*/ 7018496 w 12192001"/>
              <a:gd name="connsiteY119" fmla="*/ 2183090 h 2344739"/>
              <a:gd name="connsiteX120" fmla="*/ 6904146 w 12192001"/>
              <a:gd name="connsiteY120" fmla="*/ 2212596 h 2344739"/>
              <a:gd name="connsiteX121" fmla="*/ 6708222 w 12192001"/>
              <a:gd name="connsiteY121" fmla="*/ 2240551 h 2344739"/>
              <a:gd name="connsiteX122" fmla="*/ 6549454 w 12192001"/>
              <a:gd name="connsiteY122" fmla="*/ 2269327 h 2344739"/>
              <a:gd name="connsiteX123" fmla="*/ 6317560 w 12192001"/>
              <a:gd name="connsiteY123" fmla="*/ 2316127 h 2344739"/>
              <a:gd name="connsiteX124" fmla="*/ 6168674 w 12192001"/>
              <a:gd name="connsiteY124" fmla="*/ 2318214 h 2344739"/>
              <a:gd name="connsiteX125" fmla="*/ 6073848 w 12192001"/>
              <a:gd name="connsiteY125" fmla="*/ 2338676 h 2344739"/>
              <a:gd name="connsiteX126" fmla="*/ 6068529 w 12192001"/>
              <a:gd name="connsiteY126" fmla="*/ 2337139 h 2344739"/>
              <a:gd name="connsiteX127" fmla="*/ 6048638 w 12192001"/>
              <a:gd name="connsiteY127" fmla="*/ 2337822 h 2344739"/>
              <a:gd name="connsiteX128" fmla="*/ 6041285 w 12192001"/>
              <a:gd name="connsiteY128" fmla="*/ 2329473 h 2344739"/>
              <a:gd name="connsiteX129" fmla="*/ 6010090 w 12192001"/>
              <a:gd name="connsiteY129" fmla="*/ 2324380 h 2344739"/>
              <a:gd name="connsiteX130" fmla="*/ 5957375 w 12192001"/>
              <a:gd name="connsiteY130" fmla="*/ 2328024 h 2344739"/>
              <a:gd name="connsiteX131" fmla="*/ 5758919 w 12192001"/>
              <a:gd name="connsiteY131" fmla="*/ 2343716 h 2344739"/>
              <a:gd name="connsiteX132" fmla="*/ 5626960 w 12192001"/>
              <a:gd name="connsiteY132" fmla="*/ 2344739 h 2344739"/>
              <a:gd name="connsiteX133" fmla="*/ 5470906 w 12192001"/>
              <a:gd name="connsiteY133" fmla="*/ 2330719 h 2344739"/>
              <a:gd name="connsiteX134" fmla="*/ 5432761 w 12192001"/>
              <a:gd name="connsiteY134" fmla="*/ 2319466 h 2344739"/>
              <a:gd name="connsiteX135" fmla="*/ 5381669 w 12192001"/>
              <a:gd name="connsiteY135" fmla="*/ 2301764 h 2344739"/>
              <a:gd name="connsiteX136" fmla="*/ 5261764 w 12192001"/>
              <a:gd name="connsiteY136" fmla="*/ 2281347 h 2344739"/>
              <a:gd name="connsiteX137" fmla="*/ 5222961 w 12192001"/>
              <a:gd name="connsiteY137" fmla="*/ 2270223 h 2344739"/>
              <a:gd name="connsiteX138" fmla="*/ 5174660 w 12192001"/>
              <a:gd name="connsiteY138" fmla="*/ 2267233 h 2344739"/>
              <a:gd name="connsiteX139" fmla="*/ 5156554 w 12192001"/>
              <a:gd name="connsiteY139" fmla="*/ 2260010 h 2344739"/>
              <a:gd name="connsiteX140" fmla="*/ 5142599 w 12192001"/>
              <a:gd name="connsiteY140" fmla="*/ 2256610 h 2344739"/>
              <a:gd name="connsiteX141" fmla="*/ 5139596 w 12192001"/>
              <a:gd name="connsiteY141" fmla="*/ 2254509 h 2344739"/>
              <a:gd name="connsiteX142" fmla="*/ 5121659 w 12192001"/>
              <a:gd name="connsiteY142" fmla="*/ 2243656 h 2344739"/>
              <a:gd name="connsiteX143" fmla="*/ 5065790 w 12192001"/>
              <a:gd name="connsiteY143" fmla="*/ 2250227 h 2344739"/>
              <a:gd name="connsiteX144" fmla="*/ 5011514 w 12192001"/>
              <a:gd name="connsiteY144" fmla="*/ 2233846 h 2344739"/>
              <a:gd name="connsiteX145" fmla="*/ 4840441 w 12192001"/>
              <a:gd name="connsiteY145" fmla="*/ 2209829 h 2344739"/>
              <a:gd name="connsiteX146" fmla="*/ 4762447 w 12192001"/>
              <a:gd name="connsiteY146" fmla="*/ 2182061 h 2344739"/>
              <a:gd name="connsiteX147" fmla="*/ 4723186 w 12192001"/>
              <a:gd name="connsiteY147" fmla="*/ 2173047 h 2344739"/>
              <a:gd name="connsiteX148" fmla="*/ 4721176 w 12192001"/>
              <a:gd name="connsiteY148" fmla="*/ 2172298 h 2344739"/>
              <a:gd name="connsiteX149" fmla="*/ 4722111 w 12192001"/>
              <a:gd name="connsiteY149" fmla="*/ 2172087 h 2344739"/>
              <a:gd name="connsiteX150" fmla="*/ 4717202 w 12192001"/>
              <a:gd name="connsiteY150" fmla="*/ 2170817 h 2344739"/>
              <a:gd name="connsiteX151" fmla="*/ 4721176 w 12192001"/>
              <a:gd name="connsiteY151" fmla="*/ 2172298 h 2344739"/>
              <a:gd name="connsiteX152" fmla="*/ 4715526 w 12192001"/>
              <a:gd name="connsiteY152" fmla="*/ 2173573 h 2344739"/>
              <a:gd name="connsiteX153" fmla="*/ 4515814 w 12192001"/>
              <a:gd name="connsiteY153" fmla="*/ 2163671 h 2344739"/>
              <a:gd name="connsiteX154" fmla="*/ 4428543 w 12192001"/>
              <a:gd name="connsiteY154" fmla="*/ 2153020 h 2344739"/>
              <a:gd name="connsiteX155" fmla="*/ 4362875 w 12192001"/>
              <a:gd name="connsiteY155" fmla="*/ 2151674 h 2344739"/>
              <a:gd name="connsiteX156" fmla="*/ 4316966 w 12192001"/>
              <a:gd name="connsiteY156" fmla="*/ 2158289 h 2344739"/>
              <a:gd name="connsiteX157" fmla="*/ 4315110 w 12192001"/>
              <a:gd name="connsiteY157" fmla="*/ 2156948 h 2344739"/>
              <a:gd name="connsiteX158" fmla="*/ 4295144 w 12192001"/>
              <a:gd name="connsiteY158" fmla="*/ 2155069 h 2344739"/>
              <a:gd name="connsiteX159" fmla="*/ 4290064 w 12192001"/>
              <a:gd name="connsiteY159" fmla="*/ 2157986 h 2344739"/>
              <a:gd name="connsiteX160" fmla="*/ 4276142 w 12192001"/>
              <a:gd name="connsiteY160" fmla="*/ 2157740 h 2344739"/>
              <a:gd name="connsiteX161" fmla="*/ 4248117 w 12192001"/>
              <a:gd name="connsiteY161" fmla="*/ 2160064 h 2344739"/>
              <a:gd name="connsiteX162" fmla="*/ 4202051 w 12192001"/>
              <a:gd name="connsiteY162" fmla="*/ 2157269 h 2344739"/>
              <a:gd name="connsiteX163" fmla="*/ 4201745 w 12192001"/>
              <a:gd name="connsiteY163" fmla="*/ 2156010 h 2344739"/>
              <a:gd name="connsiteX164" fmla="*/ 4191248 w 12192001"/>
              <a:gd name="connsiteY164" fmla="*/ 2150376 h 2344739"/>
              <a:gd name="connsiteX165" fmla="*/ 4142745 w 12192001"/>
              <a:gd name="connsiteY165" fmla="*/ 2134511 h 2344739"/>
              <a:gd name="connsiteX166" fmla="*/ 4083097 w 12192001"/>
              <a:gd name="connsiteY166" fmla="*/ 2107978 h 2344739"/>
              <a:gd name="connsiteX167" fmla="*/ 4074546 w 12192001"/>
              <a:gd name="connsiteY167" fmla="*/ 2107143 h 2344739"/>
              <a:gd name="connsiteX168" fmla="*/ 4074427 w 12192001"/>
              <a:gd name="connsiteY168" fmla="*/ 2106844 h 2344739"/>
              <a:gd name="connsiteX169" fmla="*/ 4065510 w 12192001"/>
              <a:gd name="connsiteY169" fmla="*/ 2105400 h 2344739"/>
              <a:gd name="connsiteX170" fmla="*/ 4058954 w 12192001"/>
              <a:gd name="connsiteY170" fmla="*/ 2105618 h 2344739"/>
              <a:gd name="connsiteX171" fmla="*/ 4042364 w 12192001"/>
              <a:gd name="connsiteY171" fmla="*/ 2103997 h 2344739"/>
              <a:gd name="connsiteX172" fmla="*/ 4036997 w 12192001"/>
              <a:gd name="connsiteY172" fmla="*/ 2101563 h 2344739"/>
              <a:gd name="connsiteX173" fmla="*/ 4035363 w 12192001"/>
              <a:gd name="connsiteY173" fmla="*/ 2097896 h 2344739"/>
              <a:gd name="connsiteX174" fmla="*/ 4033778 w 12192001"/>
              <a:gd name="connsiteY174" fmla="*/ 2098131 h 2344739"/>
              <a:gd name="connsiteX175" fmla="*/ 4004538 w 12192001"/>
              <a:gd name="connsiteY175" fmla="*/ 2085563 h 2344739"/>
              <a:gd name="connsiteX176" fmla="*/ 3936846 w 12192001"/>
              <a:gd name="connsiteY176" fmla="*/ 2068106 h 2344739"/>
              <a:gd name="connsiteX177" fmla="*/ 3897275 w 12192001"/>
              <a:gd name="connsiteY177" fmla="*/ 2062451 h 2344739"/>
              <a:gd name="connsiteX178" fmla="*/ 3789760 w 12192001"/>
              <a:gd name="connsiteY178" fmla="*/ 2042213 h 2344739"/>
              <a:gd name="connsiteX179" fmla="*/ 3682513 w 12192001"/>
              <a:gd name="connsiteY179" fmla="*/ 2018290 h 2344739"/>
              <a:gd name="connsiteX180" fmla="*/ 3610035 w 12192001"/>
              <a:gd name="connsiteY180" fmla="*/ 1986019 h 2344739"/>
              <a:gd name="connsiteX181" fmla="*/ 3603855 w 12192001"/>
              <a:gd name="connsiteY181" fmla="*/ 1987381 h 2344739"/>
              <a:gd name="connsiteX182" fmla="*/ 3594736 w 12192001"/>
              <a:gd name="connsiteY182" fmla="*/ 1987545 h 2344739"/>
              <a:gd name="connsiteX183" fmla="*/ 3594501 w 12192001"/>
              <a:gd name="connsiteY183" fmla="*/ 1987276 h 2344739"/>
              <a:gd name="connsiteX184" fmla="*/ 3585978 w 12192001"/>
              <a:gd name="connsiteY184" fmla="*/ 1987966 h 2344739"/>
              <a:gd name="connsiteX185" fmla="*/ 3536135 w 12192001"/>
              <a:gd name="connsiteY185" fmla="*/ 1978267 h 2344739"/>
              <a:gd name="connsiteX186" fmla="*/ 3473223 w 12192001"/>
              <a:gd name="connsiteY186" fmla="*/ 1974606 h 2344739"/>
              <a:gd name="connsiteX187" fmla="*/ 3400728 w 12192001"/>
              <a:gd name="connsiteY187" fmla="*/ 1962558 h 2344739"/>
              <a:gd name="connsiteX188" fmla="*/ 3363888 w 12192001"/>
              <a:gd name="connsiteY188" fmla="*/ 1979510 h 2344739"/>
              <a:gd name="connsiteX189" fmla="*/ 3344026 w 12192001"/>
              <a:gd name="connsiteY189" fmla="*/ 1981192 h 2344739"/>
              <a:gd name="connsiteX190" fmla="*/ 3341698 w 12192001"/>
              <a:gd name="connsiteY190" fmla="*/ 1980217 h 2344739"/>
              <a:gd name="connsiteX191" fmla="*/ 3262356 w 12192001"/>
              <a:gd name="connsiteY191" fmla="*/ 1986094 h 2344739"/>
              <a:gd name="connsiteX192" fmla="*/ 3142556 w 12192001"/>
              <a:gd name="connsiteY192" fmla="*/ 1993869 h 2344739"/>
              <a:gd name="connsiteX193" fmla="*/ 3030291 w 12192001"/>
              <a:gd name="connsiteY193" fmla="*/ 1996512 h 2344739"/>
              <a:gd name="connsiteX194" fmla="*/ 2781569 w 12192001"/>
              <a:gd name="connsiteY194" fmla="*/ 2018333 h 2344739"/>
              <a:gd name="connsiteX195" fmla="*/ 2646527 w 12192001"/>
              <a:gd name="connsiteY195" fmla="*/ 2028869 h 2344739"/>
              <a:gd name="connsiteX196" fmla="*/ 2568028 w 12192001"/>
              <a:gd name="connsiteY196" fmla="*/ 2002628 h 2344739"/>
              <a:gd name="connsiteX197" fmla="*/ 2443255 w 12192001"/>
              <a:gd name="connsiteY197" fmla="*/ 2016529 h 2344739"/>
              <a:gd name="connsiteX198" fmla="*/ 2315112 w 12192001"/>
              <a:gd name="connsiteY198" fmla="*/ 2024996 h 2344739"/>
              <a:gd name="connsiteX199" fmla="*/ 2208578 w 12192001"/>
              <a:gd name="connsiteY199" fmla="*/ 2019763 h 2344739"/>
              <a:gd name="connsiteX200" fmla="*/ 2094665 w 12192001"/>
              <a:gd name="connsiteY200" fmla="*/ 2003052 h 2344739"/>
              <a:gd name="connsiteX201" fmla="*/ 1997356 w 12192001"/>
              <a:gd name="connsiteY201" fmla="*/ 1995032 h 2344739"/>
              <a:gd name="connsiteX202" fmla="*/ 1928172 w 12192001"/>
              <a:gd name="connsiteY202" fmla="*/ 2016977 h 2344739"/>
              <a:gd name="connsiteX203" fmla="*/ 1921650 w 12192001"/>
              <a:gd name="connsiteY203" fmla="*/ 2012146 h 2344739"/>
              <a:gd name="connsiteX204" fmla="*/ 1873080 w 12192001"/>
              <a:gd name="connsiteY204" fmla="*/ 2013741 h 2344739"/>
              <a:gd name="connsiteX205" fmla="*/ 1786655 w 12192001"/>
              <a:gd name="connsiteY205" fmla="*/ 2041363 h 2344739"/>
              <a:gd name="connsiteX206" fmla="*/ 1738204 w 12192001"/>
              <a:gd name="connsiteY206" fmla="*/ 2036312 h 2344739"/>
              <a:gd name="connsiteX207" fmla="*/ 1675071 w 12192001"/>
              <a:gd name="connsiteY207" fmla="*/ 2019963 h 2344739"/>
              <a:gd name="connsiteX208" fmla="*/ 1608669 w 12192001"/>
              <a:gd name="connsiteY208" fmla="*/ 2013066 h 2344739"/>
              <a:gd name="connsiteX209" fmla="*/ 1496110 w 12192001"/>
              <a:gd name="connsiteY209" fmla="*/ 1987476 h 2344739"/>
              <a:gd name="connsiteX210" fmla="*/ 1149979 w 12192001"/>
              <a:gd name="connsiteY210" fmla="*/ 1938041 h 2344739"/>
              <a:gd name="connsiteX211" fmla="*/ 858269 w 12192001"/>
              <a:gd name="connsiteY211" fmla="*/ 1928608 h 2344739"/>
              <a:gd name="connsiteX212" fmla="*/ 837540 w 12192001"/>
              <a:gd name="connsiteY212" fmla="*/ 1929821 h 2344739"/>
              <a:gd name="connsiteX213" fmla="*/ 816809 w 12192001"/>
              <a:gd name="connsiteY213" fmla="*/ 1927857 h 2344739"/>
              <a:gd name="connsiteX214" fmla="*/ 811506 w 12192001"/>
              <a:gd name="connsiteY214" fmla="*/ 1930751 h 2344739"/>
              <a:gd name="connsiteX215" fmla="*/ 797041 w 12192001"/>
              <a:gd name="connsiteY215" fmla="*/ 1930446 h 2344739"/>
              <a:gd name="connsiteX216" fmla="*/ 767901 w 12192001"/>
              <a:gd name="connsiteY216" fmla="*/ 1932653 h 2344739"/>
              <a:gd name="connsiteX217" fmla="*/ 763053 w 12192001"/>
              <a:gd name="connsiteY217" fmla="*/ 1930432 h 2344739"/>
              <a:gd name="connsiteX218" fmla="*/ 720047 w 12192001"/>
              <a:gd name="connsiteY218" fmla="*/ 1929661 h 2344739"/>
              <a:gd name="connsiteX219" fmla="*/ 719742 w 12192001"/>
              <a:gd name="connsiteY219" fmla="*/ 1928399 h 2344739"/>
              <a:gd name="connsiteX220" fmla="*/ 708875 w 12192001"/>
              <a:gd name="connsiteY220" fmla="*/ 1922722 h 2344739"/>
              <a:gd name="connsiteX221" fmla="*/ 596792 w 12192001"/>
              <a:gd name="connsiteY221" fmla="*/ 1879864 h 2344739"/>
              <a:gd name="connsiteX222" fmla="*/ 578535 w 12192001"/>
              <a:gd name="connsiteY222" fmla="*/ 1877212 h 2344739"/>
              <a:gd name="connsiteX223" fmla="*/ 571717 w 12192001"/>
              <a:gd name="connsiteY223" fmla="*/ 1877401 h 2344739"/>
              <a:gd name="connsiteX224" fmla="*/ 445099 w 12192001"/>
              <a:gd name="connsiteY224" fmla="*/ 1839371 h 2344739"/>
              <a:gd name="connsiteX225" fmla="*/ 404015 w 12192001"/>
              <a:gd name="connsiteY225" fmla="*/ 1833548 h 2344739"/>
              <a:gd name="connsiteX226" fmla="*/ 292435 w 12192001"/>
              <a:gd name="connsiteY226" fmla="*/ 1812852 h 2344739"/>
              <a:gd name="connsiteX227" fmla="*/ 118381 w 12192001"/>
              <a:gd name="connsiteY227" fmla="*/ 1761047 h 2344739"/>
              <a:gd name="connsiteX228" fmla="*/ 15526 w 12192001"/>
              <a:gd name="connsiteY228" fmla="*/ 1758191 h 2344739"/>
              <a:gd name="connsiteX229" fmla="*/ 2 w 12192001"/>
              <a:gd name="connsiteY229" fmla="*/ 1752722 h 2344739"/>
              <a:gd name="connsiteX230" fmla="*/ 1 w 12192001"/>
              <a:gd name="connsiteY230" fmla="*/ 762497 h 2344739"/>
              <a:gd name="connsiteX231" fmla="*/ 0 w 12192001"/>
              <a:gd name="connsiteY231" fmla="*/ 762497 h 2344739"/>
              <a:gd name="connsiteX232" fmla="*/ 0 w 12192001"/>
              <a:gd name="connsiteY232" fmla="*/ 222213 h 2344739"/>
              <a:gd name="connsiteX233" fmla="*/ 0 w 12192001"/>
              <a:gd name="connsiteY233"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13812 w 12192001"/>
              <a:gd name="connsiteY70" fmla="*/ 1919069 h 2344739"/>
              <a:gd name="connsiteX71" fmla="*/ 9053453 w 12192001"/>
              <a:gd name="connsiteY71" fmla="*/ 1910755 h 2344739"/>
              <a:gd name="connsiteX72" fmla="*/ 9005486 w 12192001"/>
              <a:gd name="connsiteY72" fmla="*/ 1914040 h 2344739"/>
              <a:gd name="connsiteX73" fmla="*/ 9005201 w 12192001"/>
              <a:gd name="connsiteY73" fmla="*/ 1913800 h 2344739"/>
              <a:gd name="connsiteX74" fmla="*/ 8996232 w 12192001"/>
              <a:gd name="connsiteY74" fmla="*/ 1915011 h 2344739"/>
              <a:gd name="connsiteX75" fmla="*/ 8990394 w 12192001"/>
              <a:gd name="connsiteY75" fmla="*/ 1917072 h 2344739"/>
              <a:gd name="connsiteX76" fmla="*/ 8974337 w 12192001"/>
              <a:gd name="connsiteY76" fmla="*/ 1920298 h 2344739"/>
              <a:gd name="connsiteX77" fmla="*/ 8968011 w 12192001"/>
              <a:gd name="connsiteY77" fmla="*/ 1919598 h 2344739"/>
              <a:gd name="connsiteX78" fmla="*/ 8963048 w 12192001"/>
              <a:gd name="connsiteY78" fmla="*/ 1917373 h 2344739"/>
              <a:gd name="connsiteX79" fmla="*/ 8928988 w 12192001"/>
              <a:gd name="connsiteY79" fmla="*/ 1914185 h 2344739"/>
              <a:gd name="connsiteX80" fmla="*/ 8752444 w 12192001"/>
              <a:gd name="connsiteY80" fmla="*/ 1933417 h 2344739"/>
              <a:gd name="connsiteX81" fmla="*/ 8707847 w 12192001"/>
              <a:gd name="connsiteY81" fmla="*/ 1935518 h 2344739"/>
              <a:gd name="connsiteX82" fmla="*/ 8596071 w 12192001"/>
              <a:gd name="connsiteY82" fmla="*/ 1944090 h 2344739"/>
              <a:gd name="connsiteX83" fmla="*/ 8525230 w 12192001"/>
              <a:gd name="connsiteY83" fmla="*/ 1929248 h 2344739"/>
              <a:gd name="connsiteX84" fmla="*/ 8510983 w 12192001"/>
              <a:gd name="connsiteY84" fmla="*/ 1935163 h 2344739"/>
              <a:gd name="connsiteX85" fmla="*/ 8506167 w 12192001"/>
              <a:gd name="connsiteY85" fmla="*/ 1938164 h 2344739"/>
              <a:gd name="connsiteX86" fmla="*/ 8497968 w 12192001"/>
              <a:gd name="connsiteY86" fmla="*/ 1940902 h 2344739"/>
              <a:gd name="connsiteX87" fmla="*/ 8497594 w 12192001"/>
              <a:gd name="connsiteY87" fmla="*/ 1940723 h 2344739"/>
              <a:gd name="connsiteX88" fmla="*/ 8490249 w 12192001"/>
              <a:gd name="connsiteY88" fmla="*/ 1943773 h 2344739"/>
              <a:gd name="connsiteX89" fmla="*/ 8367182 w 12192001"/>
              <a:gd name="connsiteY89" fmla="*/ 1957815 h 2344739"/>
              <a:gd name="connsiteX90" fmla="*/ 8353799 w 12192001"/>
              <a:gd name="connsiteY90" fmla="*/ 1958009 h 2344739"/>
              <a:gd name="connsiteX91" fmla="*/ 8352373 w 12192001"/>
              <a:gd name="connsiteY91" fmla="*/ 1957169 h 2344739"/>
              <a:gd name="connsiteX92" fmla="*/ 8320104 w 12192001"/>
              <a:gd name="connsiteY92" fmla="*/ 1974587 h 2344739"/>
              <a:gd name="connsiteX93" fmla="*/ 8314433 w 12192001"/>
              <a:gd name="connsiteY93" fmla="*/ 1974913 h 2344739"/>
              <a:gd name="connsiteX94" fmla="*/ 8295174 w 12192001"/>
              <a:gd name="connsiteY94" fmla="*/ 1988808 h 2344739"/>
              <a:gd name="connsiteX95" fmla="*/ 8284276 w 12192001"/>
              <a:gd name="connsiteY95" fmla="*/ 1994631 h 2344739"/>
              <a:gd name="connsiteX96" fmla="*/ 8283150 w 12192001"/>
              <a:gd name="connsiteY96" fmla="*/ 1999074 h 2344739"/>
              <a:gd name="connsiteX97" fmla="*/ 8266076 w 12192001"/>
              <a:gd name="connsiteY97" fmla="*/ 2006249 h 2344739"/>
              <a:gd name="connsiteX98" fmla="*/ 8263377 w 12192001"/>
              <a:gd name="connsiteY98" fmla="*/ 2006019 h 2344739"/>
              <a:gd name="connsiteX99" fmla="*/ 8252033 w 12192001"/>
              <a:gd name="connsiteY99" fmla="*/ 2015862 h 2344739"/>
              <a:gd name="connsiteX100" fmla="*/ 8245834 w 12192001"/>
              <a:gd name="connsiteY100" fmla="*/ 2028854 h 2344739"/>
              <a:gd name="connsiteX101" fmla="*/ 8090272 w 12192001"/>
              <a:gd name="connsiteY101" fmla="*/ 2075015 h 2344739"/>
              <a:gd name="connsiteX102" fmla="*/ 7905407 w 12192001"/>
              <a:gd name="connsiteY102" fmla="*/ 2116988 h 2344739"/>
              <a:gd name="connsiteX103" fmla="*/ 7718745 w 12192001"/>
              <a:gd name="connsiteY103" fmla="*/ 2142703 h 2344739"/>
              <a:gd name="connsiteX104" fmla="*/ 7614347 w 12192001"/>
              <a:gd name="connsiteY104" fmla="*/ 2139232 h 2344739"/>
              <a:gd name="connsiteX105" fmla="*/ 7527543 w 12192001"/>
              <a:gd name="connsiteY105" fmla="*/ 2145060 h 2344739"/>
              <a:gd name="connsiteX106" fmla="*/ 7519571 w 12192001"/>
              <a:gd name="connsiteY106" fmla="*/ 2147613 h 2344739"/>
              <a:gd name="connsiteX107" fmla="*/ 7507411 w 12192001"/>
              <a:gd name="connsiteY107" fmla="*/ 2148948 h 2344739"/>
              <a:gd name="connsiteX108" fmla="*/ 7507040 w 12192001"/>
              <a:gd name="connsiteY108" fmla="*/ 2148621 h 2344739"/>
              <a:gd name="connsiteX109" fmla="*/ 7495795 w 12192001"/>
              <a:gd name="connsiteY109" fmla="*/ 2150573 h 2344739"/>
              <a:gd name="connsiteX110" fmla="*/ 7405391 w 12192001"/>
              <a:gd name="connsiteY110" fmla="*/ 2142468 h 2344739"/>
              <a:gd name="connsiteX111" fmla="*/ 7312180 w 12192001"/>
              <a:gd name="connsiteY111" fmla="*/ 2132873 h 2344739"/>
              <a:gd name="connsiteX112" fmla="*/ 7310853 w 12192001"/>
              <a:gd name="connsiteY112" fmla="*/ 2131431 h 2344739"/>
              <a:gd name="connsiteX113" fmla="*/ 7218559 w 12192001"/>
              <a:gd name="connsiteY113" fmla="*/ 2156680 h 2344739"/>
              <a:gd name="connsiteX114" fmla="*/ 7201101 w 12192001"/>
              <a:gd name="connsiteY114" fmla="*/ 2161230 h 2344739"/>
              <a:gd name="connsiteX115" fmla="*/ 7197004 w 12192001"/>
              <a:gd name="connsiteY115" fmla="*/ 2166588 h 2344739"/>
              <a:gd name="connsiteX116" fmla="*/ 7170808 w 12192001"/>
              <a:gd name="connsiteY116" fmla="*/ 2171236 h 2344739"/>
              <a:gd name="connsiteX117" fmla="*/ 7096988 w 12192001"/>
              <a:gd name="connsiteY117" fmla="*/ 2183464 h 2344739"/>
              <a:gd name="connsiteX118" fmla="*/ 7018496 w 12192001"/>
              <a:gd name="connsiteY118" fmla="*/ 2183090 h 2344739"/>
              <a:gd name="connsiteX119" fmla="*/ 6904146 w 12192001"/>
              <a:gd name="connsiteY119" fmla="*/ 2212596 h 2344739"/>
              <a:gd name="connsiteX120" fmla="*/ 6708222 w 12192001"/>
              <a:gd name="connsiteY120" fmla="*/ 2240551 h 2344739"/>
              <a:gd name="connsiteX121" fmla="*/ 6549454 w 12192001"/>
              <a:gd name="connsiteY121" fmla="*/ 2269327 h 2344739"/>
              <a:gd name="connsiteX122" fmla="*/ 6317560 w 12192001"/>
              <a:gd name="connsiteY122" fmla="*/ 2316127 h 2344739"/>
              <a:gd name="connsiteX123" fmla="*/ 6168674 w 12192001"/>
              <a:gd name="connsiteY123" fmla="*/ 2318214 h 2344739"/>
              <a:gd name="connsiteX124" fmla="*/ 6073848 w 12192001"/>
              <a:gd name="connsiteY124" fmla="*/ 2338676 h 2344739"/>
              <a:gd name="connsiteX125" fmla="*/ 6068529 w 12192001"/>
              <a:gd name="connsiteY125" fmla="*/ 2337139 h 2344739"/>
              <a:gd name="connsiteX126" fmla="*/ 6048638 w 12192001"/>
              <a:gd name="connsiteY126" fmla="*/ 2337822 h 2344739"/>
              <a:gd name="connsiteX127" fmla="*/ 6041285 w 12192001"/>
              <a:gd name="connsiteY127" fmla="*/ 2329473 h 2344739"/>
              <a:gd name="connsiteX128" fmla="*/ 6010090 w 12192001"/>
              <a:gd name="connsiteY128" fmla="*/ 2324380 h 2344739"/>
              <a:gd name="connsiteX129" fmla="*/ 5957375 w 12192001"/>
              <a:gd name="connsiteY129" fmla="*/ 2328024 h 2344739"/>
              <a:gd name="connsiteX130" fmla="*/ 5758919 w 12192001"/>
              <a:gd name="connsiteY130" fmla="*/ 2343716 h 2344739"/>
              <a:gd name="connsiteX131" fmla="*/ 5626960 w 12192001"/>
              <a:gd name="connsiteY131" fmla="*/ 2344739 h 2344739"/>
              <a:gd name="connsiteX132" fmla="*/ 5470906 w 12192001"/>
              <a:gd name="connsiteY132" fmla="*/ 2330719 h 2344739"/>
              <a:gd name="connsiteX133" fmla="*/ 5432761 w 12192001"/>
              <a:gd name="connsiteY133" fmla="*/ 2319466 h 2344739"/>
              <a:gd name="connsiteX134" fmla="*/ 5381669 w 12192001"/>
              <a:gd name="connsiteY134" fmla="*/ 2301764 h 2344739"/>
              <a:gd name="connsiteX135" fmla="*/ 5261764 w 12192001"/>
              <a:gd name="connsiteY135" fmla="*/ 2281347 h 2344739"/>
              <a:gd name="connsiteX136" fmla="*/ 5222961 w 12192001"/>
              <a:gd name="connsiteY136" fmla="*/ 2270223 h 2344739"/>
              <a:gd name="connsiteX137" fmla="*/ 5174660 w 12192001"/>
              <a:gd name="connsiteY137" fmla="*/ 2267233 h 2344739"/>
              <a:gd name="connsiteX138" fmla="*/ 5156554 w 12192001"/>
              <a:gd name="connsiteY138" fmla="*/ 2260010 h 2344739"/>
              <a:gd name="connsiteX139" fmla="*/ 5142599 w 12192001"/>
              <a:gd name="connsiteY139" fmla="*/ 2256610 h 2344739"/>
              <a:gd name="connsiteX140" fmla="*/ 5139596 w 12192001"/>
              <a:gd name="connsiteY140" fmla="*/ 2254509 h 2344739"/>
              <a:gd name="connsiteX141" fmla="*/ 5121659 w 12192001"/>
              <a:gd name="connsiteY141" fmla="*/ 2243656 h 2344739"/>
              <a:gd name="connsiteX142" fmla="*/ 5065790 w 12192001"/>
              <a:gd name="connsiteY142" fmla="*/ 2250227 h 2344739"/>
              <a:gd name="connsiteX143" fmla="*/ 5011514 w 12192001"/>
              <a:gd name="connsiteY143" fmla="*/ 2233846 h 2344739"/>
              <a:gd name="connsiteX144" fmla="*/ 4840441 w 12192001"/>
              <a:gd name="connsiteY144" fmla="*/ 2209829 h 2344739"/>
              <a:gd name="connsiteX145" fmla="*/ 4762447 w 12192001"/>
              <a:gd name="connsiteY145" fmla="*/ 2182061 h 2344739"/>
              <a:gd name="connsiteX146" fmla="*/ 4723186 w 12192001"/>
              <a:gd name="connsiteY146" fmla="*/ 2173047 h 2344739"/>
              <a:gd name="connsiteX147" fmla="*/ 4721176 w 12192001"/>
              <a:gd name="connsiteY147" fmla="*/ 2172298 h 2344739"/>
              <a:gd name="connsiteX148" fmla="*/ 4722111 w 12192001"/>
              <a:gd name="connsiteY148" fmla="*/ 2172087 h 2344739"/>
              <a:gd name="connsiteX149" fmla="*/ 4717202 w 12192001"/>
              <a:gd name="connsiteY149" fmla="*/ 2170817 h 2344739"/>
              <a:gd name="connsiteX150" fmla="*/ 4721176 w 12192001"/>
              <a:gd name="connsiteY150" fmla="*/ 2172298 h 2344739"/>
              <a:gd name="connsiteX151" fmla="*/ 4715526 w 12192001"/>
              <a:gd name="connsiteY151" fmla="*/ 2173573 h 2344739"/>
              <a:gd name="connsiteX152" fmla="*/ 4515814 w 12192001"/>
              <a:gd name="connsiteY152" fmla="*/ 2163671 h 2344739"/>
              <a:gd name="connsiteX153" fmla="*/ 4428543 w 12192001"/>
              <a:gd name="connsiteY153" fmla="*/ 2153020 h 2344739"/>
              <a:gd name="connsiteX154" fmla="*/ 4362875 w 12192001"/>
              <a:gd name="connsiteY154" fmla="*/ 2151674 h 2344739"/>
              <a:gd name="connsiteX155" fmla="*/ 4316966 w 12192001"/>
              <a:gd name="connsiteY155" fmla="*/ 2158289 h 2344739"/>
              <a:gd name="connsiteX156" fmla="*/ 4315110 w 12192001"/>
              <a:gd name="connsiteY156" fmla="*/ 2156948 h 2344739"/>
              <a:gd name="connsiteX157" fmla="*/ 4295144 w 12192001"/>
              <a:gd name="connsiteY157" fmla="*/ 2155069 h 2344739"/>
              <a:gd name="connsiteX158" fmla="*/ 4290064 w 12192001"/>
              <a:gd name="connsiteY158" fmla="*/ 2157986 h 2344739"/>
              <a:gd name="connsiteX159" fmla="*/ 4276142 w 12192001"/>
              <a:gd name="connsiteY159" fmla="*/ 2157740 h 2344739"/>
              <a:gd name="connsiteX160" fmla="*/ 4248117 w 12192001"/>
              <a:gd name="connsiteY160" fmla="*/ 2160064 h 2344739"/>
              <a:gd name="connsiteX161" fmla="*/ 4202051 w 12192001"/>
              <a:gd name="connsiteY161" fmla="*/ 2157269 h 2344739"/>
              <a:gd name="connsiteX162" fmla="*/ 4201745 w 12192001"/>
              <a:gd name="connsiteY162" fmla="*/ 2156010 h 2344739"/>
              <a:gd name="connsiteX163" fmla="*/ 4191248 w 12192001"/>
              <a:gd name="connsiteY163" fmla="*/ 2150376 h 2344739"/>
              <a:gd name="connsiteX164" fmla="*/ 4142745 w 12192001"/>
              <a:gd name="connsiteY164" fmla="*/ 2134511 h 2344739"/>
              <a:gd name="connsiteX165" fmla="*/ 4083097 w 12192001"/>
              <a:gd name="connsiteY165" fmla="*/ 2107978 h 2344739"/>
              <a:gd name="connsiteX166" fmla="*/ 4074546 w 12192001"/>
              <a:gd name="connsiteY166" fmla="*/ 2107143 h 2344739"/>
              <a:gd name="connsiteX167" fmla="*/ 4074427 w 12192001"/>
              <a:gd name="connsiteY167" fmla="*/ 2106844 h 2344739"/>
              <a:gd name="connsiteX168" fmla="*/ 4065510 w 12192001"/>
              <a:gd name="connsiteY168" fmla="*/ 2105400 h 2344739"/>
              <a:gd name="connsiteX169" fmla="*/ 4058954 w 12192001"/>
              <a:gd name="connsiteY169" fmla="*/ 2105618 h 2344739"/>
              <a:gd name="connsiteX170" fmla="*/ 4042364 w 12192001"/>
              <a:gd name="connsiteY170" fmla="*/ 2103997 h 2344739"/>
              <a:gd name="connsiteX171" fmla="*/ 4036997 w 12192001"/>
              <a:gd name="connsiteY171" fmla="*/ 2101563 h 2344739"/>
              <a:gd name="connsiteX172" fmla="*/ 4035363 w 12192001"/>
              <a:gd name="connsiteY172" fmla="*/ 2097896 h 2344739"/>
              <a:gd name="connsiteX173" fmla="*/ 4033778 w 12192001"/>
              <a:gd name="connsiteY173" fmla="*/ 2098131 h 2344739"/>
              <a:gd name="connsiteX174" fmla="*/ 4004538 w 12192001"/>
              <a:gd name="connsiteY174" fmla="*/ 2085563 h 2344739"/>
              <a:gd name="connsiteX175" fmla="*/ 3936846 w 12192001"/>
              <a:gd name="connsiteY175" fmla="*/ 2068106 h 2344739"/>
              <a:gd name="connsiteX176" fmla="*/ 3897275 w 12192001"/>
              <a:gd name="connsiteY176" fmla="*/ 2062451 h 2344739"/>
              <a:gd name="connsiteX177" fmla="*/ 3789760 w 12192001"/>
              <a:gd name="connsiteY177" fmla="*/ 2042213 h 2344739"/>
              <a:gd name="connsiteX178" fmla="*/ 3682513 w 12192001"/>
              <a:gd name="connsiteY178" fmla="*/ 2018290 h 2344739"/>
              <a:gd name="connsiteX179" fmla="*/ 3610035 w 12192001"/>
              <a:gd name="connsiteY179" fmla="*/ 1986019 h 2344739"/>
              <a:gd name="connsiteX180" fmla="*/ 3603855 w 12192001"/>
              <a:gd name="connsiteY180" fmla="*/ 1987381 h 2344739"/>
              <a:gd name="connsiteX181" fmla="*/ 3594736 w 12192001"/>
              <a:gd name="connsiteY181" fmla="*/ 1987545 h 2344739"/>
              <a:gd name="connsiteX182" fmla="*/ 3594501 w 12192001"/>
              <a:gd name="connsiteY182" fmla="*/ 1987276 h 2344739"/>
              <a:gd name="connsiteX183" fmla="*/ 3585978 w 12192001"/>
              <a:gd name="connsiteY183" fmla="*/ 1987966 h 2344739"/>
              <a:gd name="connsiteX184" fmla="*/ 3536135 w 12192001"/>
              <a:gd name="connsiteY184" fmla="*/ 1978267 h 2344739"/>
              <a:gd name="connsiteX185" fmla="*/ 3473223 w 12192001"/>
              <a:gd name="connsiteY185" fmla="*/ 1974606 h 2344739"/>
              <a:gd name="connsiteX186" fmla="*/ 3400728 w 12192001"/>
              <a:gd name="connsiteY186" fmla="*/ 1962558 h 2344739"/>
              <a:gd name="connsiteX187" fmla="*/ 3363888 w 12192001"/>
              <a:gd name="connsiteY187" fmla="*/ 1979510 h 2344739"/>
              <a:gd name="connsiteX188" fmla="*/ 3344026 w 12192001"/>
              <a:gd name="connsiteY188" fmla="*/ 1981192 h 2344739"/>
              <a:gd name="connsiteX189" fmla="*/ 3341698 w 12192001"/>
              <a:gd name="connsiteY189" fmla="*/ 1980217 h 2344739"/>
              <a:gd name="connsiteX190" fmla="*/ 3262356 w 12192001"/>
              <a:gd name="connsiteY190" fmla="*/ 1986094 h 2344739"/>
              <a:gd name="connsiteX191" fmla="*/ 3142556 w 12192001"/>
              <a:gd name="connsiteY191" fmla="*/ 1993869 h 2344739"/>
              <a:gd name="connsiteX192" fmla="*/ 3030291 w 12192001"/>
              <a:gd name="connsiteY192" fmla="*/ 1996512 h 2344739"/>
              <a:gd name="connsiteX193" fmla="*/ 2781569 w 12192001"/>
              <a:gd name="connsiteY193" fmla="*/ 2018333 h 2344739"/>
              <a:gd name="connsiteX194" fmla="*/ 2646527 w 12192001"/>
              <a:gd name="connsiteY194" fmla="*/ 2028869 h 2344739"/>
              <a:gd name="connsiteX195" fmla="*/ 2568028 w 12192001"/>
              <a:gd name="connsiteY195" fmla="*/ 2002628 h 2344739"/>
              <a:gd name="connsiteX196" fmla="*/ 2443255 w 12192001"/>
              <a:gd name="connsiteY196" fmla="*/ 2016529 h 2344739"/>
              <a:gd name="connsiteX197" fmla="*/ 2315112 w 12192001"/>
              <a:gd name="connsiteY197" fmla="*/ 2024996 h 2344739"/>
              <a:gd name="connsiteX198" fmla="*/ 2208578 w 12192001"/>
              <a:gd name="connsiteY198" fmla="*/ 2019763 h 2344739"/>
              <a:gd name="connsiteX199" fmla="*/ 2094665 w 12192001"/>
              <a:gd name="connsiteY199" fmla="*/ 2003052 h 2344739"/>
              <a:gd name="connsiteX200" fmla="*/ 1997356 w 12192001"/>
              <a:gd name="connsiteY200" fmla="*/ 1995032 h 2344739"/>
              <a:gd name="connsiteX201" fmla="*/ 1928172 w 12192001"/>
              <a:gd name="connsiteY201" fmla="*/ 2016977 h 2344739"/>
              <a:gd name="connsiteX202" fmla="*/ 1921650 w 12192001"/>
              <a:gd name="connsiteY202" fmla="*/ 2012146 h 2344739"/>
              <a:gd name="connsiteX203" fmla="*/ 1873080 w 12192001"/>
              <a:gd name="connsiteY203" fmla="*/ 2013741 h 2344739"/>
              <a:gd name="connsiteX204" fmla="*/ 1786655 w 12192001"/>
              <a:gd name="connsiteY204" fmla="*/ 2041363 h 2344739"/>
              <a:gd name="connsiteX205" fmla="*/ 1738204 w 12192001"/>
              <a:gd name="connsiteY205" fmla="*/ 2036312 h 2344739"/>
              <a:gd name="connsiteX206" fmla="*/ 1675071 w 12192001"/>
              <a:gd name="connsiteY206" fmla="*/ 2019963 h 2344739"/>
              <a:gd name="connsiteX207" fmla="*/ 1608669 w 12192001"/>
              <a:gd name="connsiteY207" fmla="*/ 2013066 h 2344739"/>
              <a:gd name="connsiteX208" fmla="*/ 1496110 w 12192001"/>
              <a:gd name="connsiteY208" fmla="*/ 1987476 h 2344739"/>
              <a:gd name="connsiteX209" fmla="*/ 1149979 w 12192001"/>
              <a:gd name="connsiteY209" fmla="*/ 1938041 h 2344739"/>
              <a:gd name="connsiteX210" fmla="*/ 858269 w 12192001"/>
              <a:gd name="connsiteY210" fmla="*/ 1928608 h 2344739"/>
              <a:gd name="connsiteX211" fmla="*/ 837540 w 12192001"/>
              <a:gd name="connsiteY211" fmla="*/ 1929821 h 2344739"/>
              <a:gd name="connsiteX212" fmla="*/ 816809 w 12192001"/>
              <a:gd name="connsiteY212" fmla="*/ 1927857 h 2344739"/>
              <a:gd name="connsiteX213" fmla="*/ 811506 w 12192001"/>
              <a:gd name="connsiteY213" fmla="*/ 1930751 h 2344739"/>
              <a:gd name="connsiteX214" fmla="*/ 797041 w 12192001"/>
              <a:gd name="connsiteY214" fmla="*/ 1930446 h 2344739"/>
              <a:gd name="connsiteX215" fmla="*/ 767901 w 12192001"/>
              <a:gd name="connsiteY215" fmla="*/ 1932653 h 2344739"/>
              <a:gd name="connsiteX216" fmla="*/ 763053 w 12192001"/>
              <a:gd name="connsiteY216" fmla="*/ 1930432 h 2344739"/>
              <a:gd name="connsiteX217" fmla="*/ 720047 w 12192001"/>
              <a:gd name="connsiteY217" fmla="*/ 1929661 h 2344739"/>
              <a:gd name="connsiteX218" fmla="*/ 719742 w 12192001"/>
              <a:gd name="connsiteY218" fmla="*/ 1928399 h 2344739"/>
              <a:gd name="connsiteX219" fmla="*/ 708875 w 12192001"/>
              <a:gd name="connsiteY219" fmla="*/ 1922722 h 2344739"/>
              <a:gd name="connsiteX220" fmla="*/ 596792 w 12192001"/>
              <a:gd name="connsiteY220" fmla="*/ 1879864 h 2344739"/>
              <a:gd name="connsiteX221" fmla="*/ 578535 w 12192001"/>
              <a:gd name="connsiteY221" fmla="*/ 1877212 h 2344739"/>
              <a:gd name="connsiteX222" fmla="*/ 571717 w 12192001"/>
              <a:gd name="connsiteY222" fmla="*/ 1877401 h 2344739"/>
              <a:gd name="connsiteX223" fmla="*/ 445099 w 12192001"/>
              <a:gd name="connsiteY223" fmla="*/ 1839371 h 2344739"/>
              <a:gd name="connsiteX224" fmla="*/ 404015 w 12192001"/>
              <a:gd name="connsiteY224" fmla="*/ 1833548 h 2344739"/>
              <a:gd name="connsiteX225" fmla="*/ 292435 w 12192001"/>
              <a:gd name="connsiteY225" fmla="*/ 1812852 h 2344739"/>
              <a:gd name="connsiteX226" fmla="*/ 118381 w 12192001"/>
              <a:gd name="connsiteY226" fmla="*/ 1761047 h 2344739"/>
              <a:gd name="connsiteX227" fmla="*/ 15526 w 12192001"/>
              <a:gd name="connsiteY227" fmla="*/ 1758191 h 2344739"/>
              <a:gd name="connsiteX228" fmla="*/ 2 w 12192001"/>
              <a:gd name="connsiteY228" fmla="*/ 1752722 h 2344739"/>
              <a:gd name="connsiteX229" fmla="*/ 1 w 12192001"/>
              <a:gd name="connsiteY229" fmla="*/ 762497 h 2344739"/>
              <a:gd name="connsiteX230" fmla="*/ 0 w 12192001"/>
              <a:gd name="connsiteY230" fmla="*/ 762497 h 2344739"/>
              <a:gd name="connsiteX231" fmla="*/ 0 w 12192001"/>
              <a:gd name="connsiteY231" fmla="*/ 222213 h 2344739"/>
              <a:gd name="connsiteX232" fmla="*/ 0 w 12192001"/>
              <a:gd name="connsiteY232"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312180 w 12192001"/>
              <a:gd name="connsiteY110" fmla="*/ 2132873 h 2344739"/>
              <a:gd name="connsiteX111" fmla="*/ 7310853 w 12192001"/>
              <a:gd name="connsiteY111" fmla="*/ 2131431 h 2344739"/>
              <a:gd name="connsiteX112" fmla="*/ 7218559 w 12192001"/>
              <a:gd name="connsiteY112" fmla="*/ 2156680 h 2344739"/>
              <a:gd name="connsiteX113" fmla="*/ 7201101 w 12192001"/>
              <a:gd name="connsiteY113" fmla="*/ 2161230 h 2344739"/>
              <a:gd name="connsiteX114" fmla="*/ 7197004 w 12192001"/>
              <a:gd name="connsiteY114" fmla="*/ 2166588 h 2344739"/>
              <a:gd name="connsiteX115" fmla="*/ 7170808 w 12192001"/>
              <a:gd name="connsiteY115" fmla="*/ 2171236 h 2344739"/>
              <a:gd name="connsiteX116" fmla="*/ 7096988 w 12192001"/>
              <a:gd name="connsiteY116" fmla="*/ 2183464 h 2344739"/>
              <a:gd name="connsiteX117" fmla="*/ 7018496 w 12192001"/>
              <a:gd name="connsiteY117" fmla="*/ 2183090 h 2344739"/>
              <a:gd name="connsiteX118" fmla="*/ 6904146 w 12192001"/>
              <a:gd name="connsiteY118" fmla="*/ 2212596 h 2344739"/>
              <a:gd name="connsiteX119" fmla="*/ 6708222 w 12192001"/>
              <a:gd name="connsiteY119" fmla="*/ 2240551 h 2344739"/>
              <a:gd name="connsiteX120" fmla="*/ 6549454 w 12192001"/>
              <a:gd name="connsiteY120" fmla="*/ 2269327 h 2344739"/>
              <a:gd name="connsiteX121" fmla="*/ 6317560 w 12192001"/>
              <a:gd name="connsiteY121" fmla="*/ 2316127 h 2344739"/>
              <a:gd name="connsiteX122" fmla="*/ 6168674 w 12192001"/>
              <a:gd name="connsiteY122" fmla="*/ 2318214 h 2344739"/>
              <a:gd name="connsiteX123" fmla="*/ 6073848 w 12192001"/>
              <a:gd name="connsiteY123" fmla="*/ 2338676 h 2344739"/>
              <a:gd name="connsiteX124" fmla="*/ 6068529 w 12192001"/>
              <a:gd name="connsiteY124" fmla="*/ 2337139 h 2344739"/>
              <a:gd name="connsiteX125" fmla="*/ 6048638 w 12192001"/>
              <a:gd name="connsiteY125" fmla="*/ 2337822 h 2344739"/>
              <a:gd name="connsiteX126" fmla="*/ 6041285 w 12192001"/>
              <a:gd name="connsiteY126" fmla="*/ 2329473 h 2344739"/>
              <a:gd name="connsiteX127" fmla="*/ 6010090 w 12192001"/>
              <a:gd name="connsiteY127" fmla="*/ 2324380 h 2344739"/>
              <a:gd name="connsiteX128" fmla="*/ 5957375 w 12192001"/>
              <a:gd name="connsiteY128" fmla="*/ 2328024 h 2344739"/>
              <a:gd name="connsiteX129" fmla="*/ 5758919 w 12192001"/>
              <a:gd name="connsiteY129" fmla="*/ 2343716 h 2344739"/>
              <a:gd name="connsiteX130" fmla="*/ 5626960 w 12192001"/>
              <a:gd name="connsiteY130" fmla="*/ 2344739 h 2344739"/>
              <a:gd name="connsiteX131" fmla="*/ 5470906 w 12192001"/>
              <a:gd name="connsiteY131" fmla="*/ 2330719 h 2344739"/>
              <a:gd name="connsiteX132" fmla="*/ 5432761 w 12192001"/>
              <a:gd name="connsiteY132" fmla="*/ 2319466 h 2344739"/>
              <a:gd name="connsiteX133" fmla="*/ 5381669 w 12192001"/>
              <a:gd name="connsiteY133" fmla="*/ 2301764 h 2344739"/>
              <a:gd name="connsiteX134" fmla="*/ 5261764 w 12192001"/>
              <a:gd name="connsiteY134" fmla="*/ 2281347 h 2344739"/>
              <a:gd name="connsiteX135" fmla="*/ 5222961 w 12192001"/>
              <a:gd name="connsiteY135" fmla="*/ 2270223 h 2344739"/>
              <a:gd name="connsiteX136" fmla="*/ 5174660 w 12192001"/>
              <a:gd name="connsiteY136" fmla="*/ 2267233 h 2344739"/>
              <a:gd name="connsiteX137" fmla="*/ 5156554 w 12192001"/>
              <a:gd name="connsiteY137" fmla="*/ 2260010 h 2344739"/>
              <a:gd name="connsiteX138" fmla="*/ 5142599 w 12192001"/>
              <a:gd name="connsiteY138" fmla="*/ 2256610 h 2344739"/>
              <a:gd name="connsiteX139" fmla="*/ 5139596 w 12192001"/>
              <a:gd name="connsiteY139" fmla="*/ 2254509 h 2344739"/>
              <a:gd name="connsiteX140" fmla="*/ 5121659 w 12192001"/>
              <a:gd name="connsiteY140" fmla="*/ 2243656 h 2344739"/>
              <a:gd name="connsiteX141" fmla="*/ 5065790 w 12192001"/>
              <a:gd name="connsiteY141" fmla="*/ 2250227 h 2344739"/>
              <a:gd name="connsiteX142" fmla="*/ 5011514 w 12192001"/>
              <a:gd name="connsiteY142" fmla="*/ 2233846 h 2344739"/>
              <a:gd name="connsiteX143" fmla="*/ 4840441 w 12192001"/>
              <a:gd name="connsiteY143" fmla="*/ 2209829 h 2344739"/>
              <a:gd name="connsiteX144" fmla="*/ 4762447 w 12192001"/>
              <a:gd name="connsiteY144" fmla="*/ 2182061 h 2344739"/>
              <a:gd name="connsiteX145" fmla="*/ 4723186 w 12192001"/>
              <a:gd name="connsiteY145" fmla="*/ 2173047 h 2344739"/>
              <a:gd name="connsiteX146" fmla="*/ 4721176 w 12192001"/>
              <a:gd name="connsiteY146" fmla="*/ 2172298 h 2344739"/>
              <a:gd name="connsiteX147" fmla="*/ 4722111 w 12192001"/>
              <a:gd name="connsiteY147" fmla="*/ 2172087 h 2344739"/>
              <a:gd name="connsiteX148" fmla="*/ 4717202 w 12192001"/>
              <a:gd name="connsiteY148" fmla="*/ 2170817 h 2344739"/>
              <a:gd name="connsiteX149" fmla="*/ 4721176 w 12192001"/>
              <a:gd name="connsiteY149" fmla="*/ 2172298 h 2344739"/>
              <a:gd name="connsiteX150" fmla="*/ 4715526 w 12192001"/>
              <a:gd name="connsiteY150" fmla="*/ 2173573 h 2344739"/>
              <a:gd name="connsiteX151" fmla="*/ 4515814 w 12192001"/>
              <a:gd name="connsiteY151" fmla="*/ 2163671 h 2344739"/>
              <a:gd name="connsiteX152" fmla="*/ 4428543 w 12192001"/>
              <a:gd name="connsiteY152" fmla="*/ 2153020 h 2344739"/>
              <a:gd name="connsiteX153" fmla="*/ 4362875 w 12192001"/>
              <a:gd name="connsiteY153" fmla="*/ 2151674 h 2344739"/>
              <a:gd name="connsiteX154" fmla="*/ 4316966 w 12192001"/>
              <a:gd name="connsiteY154" fmla="*/ 2158289 h 2344739"/>
              <a:gd name="connsiteX155" fmla="*/ 4315110 w 12192001"/>
              <a:gd name="connsiteY155" fmla="*/ 2156948 h 2344739"/>
              <a:gd name="connsiteX156" fmla="*/ 4295144 w 12192001"/>
              <a:gd name="connsiteY156" fmla="*/ 2155069 h 2344739"/>
              <a:gd name="connsiteX157" fmla="*/ 4290064 w 12192001"/>
              <a:gd name="connsiteY157" fmla="*/ 2157986 h 2344739"/>
              <a:gd name="connsiteX158" fmla="*/ 4276142 w 12192001"/>
              <a:gd name="connsiteY158" fmla="*/ 2157740 h 2344739"/>
              <a:gd name="connsiteX159" fmla="*/ 4248117 w 12192001"/>
              <a:gd name="connsiteY159" fmla="*/ 2160064 h 2344739"/>
              <a:gd name="connsiteX160" fmla="*/ 4202051 w 12192001"/>
              <a:gd name="connsiteY160" fmla="*/ 2157269 h 2344739"/>
              <a:gd name="connsiteX161" fmla="*/ 4201745 w 12192001"/>
              <a:gd name="connsiteY161" fmla="*/ 2156010 h 2344739"/>
              <a:gd name="connsiteX162" fmla="*/ 4191248 w 12192001"/>
              <a:gd name="connsiteY162" fmla="*/ 2150376 h 2344739"/>
              <a:gd name="connsiteX163" fmla="*/ 4142745 w 12192001"/>
              <a:gd name="connsiteY163" fmla="*/ 2134511 h 2344739"/>
              <a:gd name="connsiteX164" fmla="*/ 4083097 w 12192001"/>
              <a:gd name="connsiteY164" fmla="*/ 2107978 h 2344739"/>
              <a:gd name="connsiteX165" fmla="*/ 4074546 w 12192001"/>
              <a:gd name="connsiteY165" fmla="*/ 2107143 h 2344739"/>
              <a:gd name="connsiteX166" fmla="*/ 4074427 w 12192001"/>
              <a:gd name="connsiteY166" fmla="*/ 2106844 h 2344739"/>
              <a:gd name="connsiteX167" fmla="*/ 4065510 w 12192001"/>
              <a:gd name="connsiteY167" fmla="*/ 2105400 h 2344739"/>
              <a:gd name="connsiteX168" fmla="*/ 4058954 w 12192001"/>
              <a:gd name="connsiteY168" fmla="*/ 2105618 h 2344739"/>
              <a:gd name="connsiteX169" fmla="*/ 4042364 w 12192001"/>
              <a:gd name="connsiteY169" fmla="*/ 2103997 h 2344739"/>
              <a:gd name="connsiteX170" fmla="*/ 4036997 w 12192001"/>
              <a:gd name="connsiteY170" fmla="*/ 2101563 h 2344739"/>
              <a:gd name="connsiteX171" fmla="*/ 4035363 w 12192001"/>
              <a:gd name="connsiteY171" fmla="*/ 2097896 h 2344739"/>
              <a:gd name="connsiteX172" fmla="*/ 4033778 w 12192001"/>
              <a:gd name="connsiteY172" fmla="*/ 2098131 h 2344739"/>
              <a:gd name="connsiteX173" fmla="*/ 4004538 w 12192001"/>
              <a:gd name="connsiteY173" fmla="*/ 2085563 h 2344739"/>
              <a:gd name="connsiteX174" fmla="*/ 3936846 w 12192001"/>
              <a:gd name="connsiteY174" fmla="*/ 2068106 h 2344739"/>
              <a:gd name="connsiteX175" fmla="*/ 3897275 w 12192001"/>
              <a:gd name="connsiteY175" fmla="*/ 2062451 h 2344739"/>
              <a:gd name="connsiteX176" fmla="*/ 3789760 w 12192001"/>
              <a:gd name="connsiteY176" fmla="*/ 2042213 h 2344739"/>
              <a:gd name="connsiteX177" fmla="*/ 3682513 w 12192001"/>
              <a:gd name="connsiteY177" fmla="*/ 2018290 h 2344739"/>
              <a:gd name="connsiteX178" fmla="*/ 3610035 w 12192001"/>
              <a:gd name="connsiteY178" fmla="*/ 1986019 h 2344739"/>
              <a:gd name="connsiteX179" fmla="*/ 3603855 w 12192001"/>
              <a:gd name="connsiteY179" fmla="*/ 1987381 h 2344739"/>
              <a:gd name="connsiteX180" fmla="*/ 3594736 w 12192001"/>
              <a:gd name="connsiteY180" fmla="*/ 1987545 h 2344739"/>
              <a:gd name="connsiteX181" fmla="*/ 3594501 w 12192001"/>
              <a:gd name="connsiteY181" fmla="*/ 1987276 h 2344739"/>
              <a:gd name="connsiteX182" fmla="*/ 3585978 w 12192001"/>
              <a:gd name="connsiteY182" fmla="*/ 1987966 h 2344739"/>
              <a:gd name="connsiteX183" fmla="*/ 3536135 w 12192001"/>
              <a:gd name="connsiteY183" fmla="*/ 1978267 h 2344739"/>
              <a:gd name="connsiteX184" fmla="*/ 3473223 w 12192001"/>
              <a:gd name="connsiteY184" fmla="*/ 1974606 h 2344739"/>
              <a:gd name="connsiteX185" fmla="*/ 3400728 w 12192001"/>
              <a:gd name="connsiteY185" fmla="*/ 1962558 h 2344739"/>
              <a:gd name="connsiteX186" fmla="*/ 3363888 w 12192001"/>
              <a:gd name="connsiteY186" fmla="*/ 1979510 h 2344739"/>
              <a:gd name="connsiteX187" fmla="*/ 3344026 w 12192001"/>
              <a:gd name="connsiteY187" fmla="*/ 1981192 h 2344739"/>
              <a:gd name="connsiteX188" fmla="*/ 3341698 w 12192001"/>
              <a:gd name="connsiteY188" fmla="*/ 1980217 h 2344739"/>
              <a:gd name="connsiteX189" fmla="*/ 3262356 w 12192001"/>
              <a:gd name="connsiteY189" fmla="*/ 1986094 h 2344739"/>
              <a:gd name="connsiteX190" fmla="*/ 3142556 w 12192001"/>
              <a:gd name="connsiteY190" fmla="*/ 1993869 h 2344739"/>
              <a:gd name="connsiteX191" fmla="*/ 3030291 w 12192001"/>
              <a:gd name="connsiteY191" fmla="*/ 1996512 h 2344739"/>
              <a:gd name="connsiteX192" fmla="*/ 2781569 w 12192001"/>
              <a:gd name="connsiteY192" fmla="*/ 2018333 h 2344739"/>
              <a:gd name="connsiteX193" fmla="*/ 2646527 w 12192001"/>
              <a:gd name="connsiteY193" fmla="*/ 2028869 h 2344739"/>
              <a:gd name="connsiteX194" fmla="*/ 2568028 w 12192001"/>
              <a:gd name="connsiteY194" fmla="*/ 2002628 h 2344739"/>
              <a:gd name="connsiteX195" fmla="*/ 2443255 w 12192001"/>
              <a:gd name="connsiteY195" fmla="*/ 2016529 h 2344739"/>
              <a:gd name="connsiteX196" fmla="*/ 2315112 w 12192001"/>
              <a:gd name="connsiteY196" fmla="*/ 2024996 h 2344739"/>
              <a:gd name="connsiteX197" fmla="*/ 2208578 w 12192001"/>
              <a:gd name="connsiteY197" fmla="*/ 2019763 h 2344739"/>
              <a:gd name="connsiteX198" fmla="*/ 2094665 w 12192001"/>
              <a:gd name="connsiteY198" fmla="*/ 2003052 h 2344739"/>
              <a:gd name="connsiteX199" fmla="*/ 1997356 w 12192001"/>
              <a:gd name="connsiteY199" fmla="*/ 1995032 h 2344739"/>
              <a:gd name="connsiteX200" fmla="*/ 1928172 w 12192001"/>
              <a:gd name="connsiteY200" fmla="*/ 2016977 h 2344739"/>
              <a:gd name="connsiteX201" fmla="*/ 1921650 w 12192001"/>
              <a:gd name="connsiteY201" fmla="*/ 2012146 h 2344739"/>
              <a:gd name="connsiteX202" fmla="*/ 1873080 w 12192001"/>
              <a:gd name="connsiteY202" fmla="*/ 2013741 h 2344739"/>
              <a:gd name="connsiteX203" fmla="*/ 1786655 w 12192001"/>
              <a:gd name="connsiteY203" fmla="*/ 2041363 h 2344739"/>
              <a:gd name="connsiteX204" fmla="*/ 1738204 w 12192001"/>
              <a:gd name="connsiteY204" fmla="*/ 2036312 h 2344739"/>
              <a:gd name="connsiteX205" fmla="*/ 1675071 w 12192001"/>
              <a:gd name="connsiteY205" fmla="*/ 2019963 h 2344739"/>
              <a:gd name="connsiteX206" fmla="*/ 1608669 w 12192001"/>
              <a:gd name="connsiteY206" fmla="*/ 2013066 h 2344739"/>
              <a:gd name="connsiteX207" fmla="*/ 1496110 w 12192001"/>
              <a:gd name="connsiteY207" fmla="*/ 1987476 h 2344739"/>
              <a:gd name="connsiteX208" fmla="*/ 1149979 w 12192001"/>
              <a:gd name="connsiteY208" fmla="*/ 1938041 h 2344739"/>
              <a:gd name="connsiteX209" fmla="*/ 858269 w 12192001"/>
              <a:gd name="connsiteY209" fmla="*/ 1928608 h 2344739"/>
              <a:gd name="connsiteX210" fmla="*/ 837540 w 12192001"/>
              <a:gd name="connsiteY210" fmla="*/ 1929821 h 2344739"/>
              <a:gd name="connsiteX211" fmla="*/ 816809 w 12192001"/>
              <a:gd name="connsiteY211" fmla="*/ 1927857 h 2344739"/>
              <a:gd name="connsiteX212" fmla="*/ 811506 w 12192001"/>
              <a:gd name="connsiteY212" fmla="*/ 1930751 h 2344739"/>
              <a:gd name="connsiteX213" fmla="*/ 797041 w 12192001"/>
              <a:gd name="connsiteY213" fmla="*/ 1930446 h 2344739"/>
              <a:gd name="connsiteX214" fmla="*/ 767901 w 12192001"/>
              <a:gd name="connsiteY214" fmla="*/ 1932653 h 2344739"/>
              <a:gd name="connsiteX215" fmla="*/ 763053 w 12192001"/>
              <a:gd name="connsiteY215" fmla="*/ 1930432 h 2344739"/>
              <a:gd name="connsiteX216" fmla="*/ 720047 w 12192001"/>
              <a:gd name="connsiteY216" fmla="*/ 1929661 h 2344739"/>
              <a:gd name="connsiteX217" fmla="*/ 719742 w 12192001"/>
              <a:gd name="connsiteY217" fmla="*/ 1928399 h 2344739"/>
              <a:gd name="connsiteX218" fmla="*/ 708875 w 12192001"/>
              <a:gd name="connsiteY218" fmla="*/ 1922722 h 2344739"/>
              <a:gd name="connsiteX219" fmla="*/ 596792 w 12192001"/>
              <a:gd name="connsiteY219" fmla="*/ 1879864 h 2344739"/>
              <a:gd name="connsiteX220" fmla="*/ 578535 w 12192001"/>
              <a:gd name="connsiteY220" fmla="*/ 1877212 h 2344739"/>
              <a:gd name="connsiteX221" fmla="*/ 571717 w 12192001"/>
              <a:gd name="connsiteY221" fmla="*/ 1877401 h 2344739"/>
              <a:gd name="connsiteX222" fmla="*/ 445099 w 12192001"/>
              <a:gd name="connsiteY222" fmla="*/ 1839371 h 2344739"/>
              <a:gd name="connsiteX223" fmla="*/ 404015 w 12192001"/>
              <a:gd name="connsiteY223" fmla="*/ 1833548 h 2344739"/>
              <a:gd name="connsiteX224" fmla="*/ 292435 w 12192001"/>
              <a:gd name="connsiteY224" fmla="*/ 1812852 h 2344739"/>
              <a:gd name="connsiteX225" fmla="*/ 118381 w 12192001"/>
              <a:gd name="connsiteY225" fmla="*/ 1761047 h 2344739"/>
              <a:gd name="connsiteX226" fmla="*/ 15526 w 12192001"/>
              <a:gd name="connsiteY226" fmla="*/ 1758191 h 2344739"/>
              <a:gd name="connsiteX227" fmla="*/ 2 w 12192001"/>
              <a:gd name="connsiteY227" fmla="*/ 1752722 h 2344739"/>
              <a:gd name="connsiteX228" fmla="*/ 1 w 12192001"/>
              <a:gd name="connsiteY228" fmla="*/ 762497 h 2344739"/>
              <a:gd name="connsiteX229" fmla="*/ 0 w 12192001"/>
              <a:gd name="connsiteY229" fmla="*/ 762497 h 2344739"/>
              <a:gd name="connsiteX230" fmla="*/ 0 w 12192001"/>
              <a:gd name="connsiteY230" fmla="*/ 222213 h 2344739"/>
              <a:gd name="connsiteX231" fmla="*/ 0 w 12192001"/>
              <a:gd name="connsiteY231"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312180 w 12192001"/>
              <a:gd name="connsiteY110" fmla="*/ 2132873 h 2344739"/>
              <a:gd name="connsiteX111" fmla="*/ 7218559 w 12192001"/>
              <a:gd name="connsiteY111" fmla="*/ 2156680 h 2344739"/>
              <a:gd name="connsiteX112" fmla="*/ 7201101 w 12192001"/>
              <a:gd name="connsiteY112" fmla="*/ 2161230 h 2344739"/>
              <a:gd name="connsiteX113" fmla="*/ 7197004 w 12192001"/>
              <a:gd name="connsiteY113" fmla="*/ 2166588 h 2344739"/>
              <a:gd name="connsiteX114" fmla="*/ 7170808 w 12192001"/>
              <a:gd name="connsiteY114" fmla="*/ 2171236 h 2344739"/>
              <a:gd name="connsiteX115" fmla="*/ 7096988 w 12192001"/>
              <a:gd name="connsiteY115" fmla="*/ 2183464 h 2344739"/>
              <a:gd name="connsiteX116" fmla="*/ 7018496 w 12192001"/>
              <a:gd name="connsiteY116" fmla="*/ 2183090 h 2344739"/>
              <a:gd name="connsiteX117" fmla="*/ 6904146 w 12192001"/>
              <a:gd name="connsiteY117" fmla="*/ 2212596 h 2344739"/>
              <a:gd name="connsiteX118" fmla="*/ 6708222 w 12192001"/>
              <a:gd name="connsiteY118" fmla="*/ 2240551 h 2344739"/>
              <a:gd name="connsiteX119" fmla="*/ 6549454 w 12192001"/>
              <a:gd name="connsiteY119" fmla="*/ 2269327 h 2344739"/>
              <a:gd name="connsiteX120" fmla="*/ 6317560 w 12192001"/>
              <a:gd name="connsiteY120" fmla="*/ 2316127 h 2344739"/>
              <a:gd name="connsiteX121" fmla="*/ 6168674 w 12192001"/>
              <a:gd name="connsiteY121" fmla="*/ 2318214 h 2344739"/>
              <a:gd name="connsiteX122" fmla="*/ 6073848 w 12192001"/>
              <a:gd name="connsiteY122" fmla="*/ 2338676 h 2344739"/>
              <a:gd name="connsiteX123" fmla="*/ 6068529 w 12192001"/>
              <a:gd name="connsiteY123" fmla="*/ 2337139 h 2344739"/>
              <a:gd name="connsiteX124" fmla="*/ 6048638 w 12192001"/>
              <a:gd name="connsiteY124" fmla="*/ 2337822 h 2344739"/>
              <a:gd name="connsiteX125" fmla="*/ 6041285 w 12192001"/>
              <a:gd name="connsiteY125" fmla="*/ 2329473 h 2344739"/>
              <a:gd name="connsiteX126" fmla="*/ 6010090 w 12192001"/>
              <a:gd name="connsiteY126" fmla="*/ 2324380 h 2344739"/>
              <a:gd name="connsiteX127" fmla="*/ 5957375 w 12192001"/>
              <a:gd name="connsiteY127" fmla="*/ 2328024 h 2344739"/>
              <a:gd name="connsiteX128" fmla="*/ 5758919 w 12192001"/>
              <a:gd name="connsiteY128" fmla="*/ 2343716 h 2344739"/>
              <a:gd name="connsiteX129" fmla="*/ 5626960 w 12192001"/>
              <a:gd name="connsiteY129" fmla="*/ 2344739 h 2344739"/>
              <a:gd name="connsiteX130" fmla="*/ 5470906 w 12192001"/>
              <a:gd name="connsiteY130" fmla="*/ 2330719 h 2344739"/>
              <a:gd name="connsiteX131" fmla="*/ 5432761 w 12192001"/>
              <a:gd name="connsiteY131" fmla="*/ 2319466 h 2344739"/>
              <a:gd name="connsiteX132" fmla="*/ 5381669 w 12192001"/>
              <a:gd name="connsiteY132" fmla="*/ 2301764 h 2344739"/>
              <a:gd name="connsiteX133" fmla="*/ 5261764 w 12192001"/>
              <a:gd name="connsiteY133" fmla="*/ 2281347 h 2344739"/>
              <a:gd name="connsiteX134" fmla="*/ 5222961 w 12192001"/>
              <a:gd name="connsiteY134" fmla="*/ 2270223 h 2344739"/>
              <a:gd name="connsiteX135" fmla="*/ 5174660 w 12192001"/>
              <a:gd name="connsiteY135" fmla="*/ 2267233 h 2344739"/>
              <a:gd name="connsiteX136" fmla="*/ 5156554 w 12192001"/>
              <a:gd name="connsiteY136" fmla="*/ 2260010 h 2344739"/>
              <a:gd name="connsiteX137" fmla="*/ 5142599 w 12192001"/>
              <a:gd name="connsiteY137" fmla="*/ 2256610 h 2344739"/>
              <a:gd name="connsiteX138" fmla="*/ 5139596 w 12192001"/>
              <a:gd name="connsiteY138" fmla="*/ 2254509 h 2344739"/>
              <a:gd name="connsiteX139" fmla="*/ 5121659 w 12192001"/>
              <a:gd name="connsiteY139" fmla="*/ 2243656 h 2344739"/>
              <a:gd name="connsiteX140" fmla="*/ 5065790 w 12192001"/>
              <a:gd name="connsiteY140" fmla="*/ 2250227 h 2344739"/>
              <a:gd name="connsiteX141" fmla="*/ 5011514 w 12192001"/>
              <a:gd name="connsiteY141" fmla="*/ 2233846 h 2344739"/>
              <a:gd name="connsiteX142" fmla="*/ 4840441 w 12192001"/>
              <a:gd name="connsiteY142" fmla="*/ 2209829 h 2344739"/>
              <a:gd name="connsiteX143" fmla="*/ 4762447 w 12192001"/>
              <a:gd name="connsiteY143" fmla="*/ 2182061 h 2344739"/>
              <a:gd name="connsiteX144" fmla="*/ 4723186 w 12192001"/>
              <a:gd name="connsiteY144" fmla="*/ 2173047 h 2344739"/>
              <a:gd name="connsiteX145" fmla="*/ 4721176 w 12192001"/>
              <a:gd name="connsiteY145" fmla="*/ 2172298 h 2344739"/>
              <a:gd name="connsiteX146" fmla="*/ 4722111 w 12192001"/>
              <a:gd name="connsiteY146" fmla="*/ 2172087 h 2344739"/>
              <a:gd name="connsiteX147" fmla="*/ 4717202 w 12192001"/>
              <a:gd name="connsiteY147" fmla="*/ 2170817 h 2344739"/>
              <a:gd name="connsiteX148" fmla="*/ 4721176 w 12192001"/>
              <a:gd name="connsiteY148" fmla="*/ 2172298 h 2344739"/>
              <a:gd name="connsiteX149" fmla="*/ 4715526 w 12192001"/>
              <a:gd name="connsiteY149" fmla="*/ 2173573 h 2344739"/>
              <a:gd name="connsiteX150" fmla="*/ 4515814 w 12192001"/>
              <a:gd name="connsiteY150" fmla="*/ 2163671 h 2344739"/>
              <a:gd name="connsiteX151" fmla="*/ 4428543 w 12192001"/>
              <a:gd name="connsiteY151" fmla="*/ 2153020 h 2344739"/>
              <a:gd name="connsiteX152" fmla="*/ 4362875 w 12192001"/>
              <a:gd name="connsiteY152" fmla="*/ 2151674 h 2344739"/>
              <a:gd name="connsiteX153" fmla="*/ 4316966 w 12192001"/>
              <a:gd name="connsiteY153" fmla="*/ 2158289 h 2344739"/>
              <a:gd name="connsiteX154" fmla="*/ 4315110 w 12192001"/>
              <a:gd name="connsiteY154" fmla="*/ 2156948 h 2344739"/>
              <a:gd name="connsiteX155" fmla="*/ 4295144 w 12192001"/>
              <a:gd name="connsiteY155" fmla="*/ 2155069 h 2344739"/>
              <a:gd name="connsiteX156" fmla="*/ 4290064 w 12192001"/>
              <a:gd name="connsiteY156" fmla="*/ 2157986 h 2344739"/>
              <a:gd name="connsiteX157" fmla="*/ 4276142 w 12192001"/>
              <a:gd name="connsiteY157" fmla="*/ 2157740 h 2344739"/>
              <a:gd name="connsiteX158" fmla="*/ 4248117 w 12192001"/>
              <a:gd name="connsiteY158" fmla="*/ 2160064 h 2344739"/>
              <a:gd name="connsiteX159" fmla="*/ 4202051 w 12192001"/>
              <a:gd name="connsiteY159" fmla="*/ 2157269 h 2344739"/>
              <a:gd name="connsiteX160" fmla="*/ 4201745 w 12192001"/>
              <a:gd name="connsiteY160" fmla="*/ 2156010 h 2344739"/>
              <a:gd name="connsiteX161" fmla="*/ 4191248 w 12192001"/>
              <a:gd name="connsiteY161" fmla="*/ 2150376 h 2344739"/>
              <a:gd name="connsiteX162" fmla="*/ 4142745 w 12192001"/>
              <a:gd name="connsiteY162" fmla="*/ 2134511 h 2344739"/>
              <a:gd name="connsiteX163" fmla="*/ 4083097 w 12192001"/>
              <a:gd name="connsiteY163" fmla="*/ 2107978 h 2344739"/>
              <a:gd name="connsiteX164" fmla="*/ 4074546 w 12192001"/>
              <a:gd name="connsiteY164" fmla="*/ 2107143 h 2344739"/>
              <a:gd name="connsiteX165" fmla="*/ 4074427 w 12192001"/>
              <a:gd name="connsiteY165" fmla="*/ 2106844 h 2344739"/>
              <a:gd name="connsiteX166" fmla="*/ 4065510 w 12192001"/>
              <a:gd name="connsiteY166" fmla="*/ 2105400 h 2344739"/>
              <a:gd name="connsiteX167" fmla="*/ 4058954 w 12192001"/>
              <a:gd name="connsiteY167" fmla="*/ 2105618 h 2344739"/>
              <a:gd name="connsiteX168" fmla="*/ 4042364 w 12192001"/>
              <a:gd name="connsiteY168" fmla="*/ 2103997 h 2344739"/>
              <a:gd name="connsiteX169" fmla="*/ 4036997 w 12192001"/>
              <a:gd name="connsiteY169" fmla="*/ 2101563 h 2344739"/>
              <a:gd name="connsiteX170" fmla="*/ 4035363 w 12192001"/>
              <a:gd name="connsiteY170" fmla="*/ 2097896 h 2344739"/>
              <a:gd name="connsiteX171" fmla="*/ 4033778 w 12192001"/>
              <a:gd name="connsiteY171" fmla="*/ 2098131 h 2344739"/>
              <a:gd name="connsiteX172" fmla="*/ 4004538 w 12192001"/>
              <a:gd name="connsiteY172" fmla="*/ 2085563 h 2344739"/>
              <a:gd name="connsiteX173" fmla="*/ 3936846 w 12192001"/>
              <a:gd name="connsiteY173" fmla="*/ 2068106 h 2344739"/>
              <a:gd name="connsiteX174" fmla="*/ 3897275 w 12192001"/>
              <a:gd name="connsiteY174" fmla="*/ 2062451 h 2344739"/>
              <a:gd name="connsiteX175" fmla="*/ 3789760 w 12192001"/>
              <a:gd name="connsiteY175" fmla="*/ 2042213 h 2344739"/>
              <a:gd name="connsiteX176" fmla="*/ 3682513 w 12192001"/>
              <a:gd name="connsiteY176" fmla="*/ 2018290 h 2344739"/>
              <a:gd name="connsiteX177" fmla="*/ 3610035 w 12192001"/>
              <a:gd name="connsiteY177" fmla="*/ 1986019 h 2344739"/>
              <a:gd name="connsiteX178" fmla="*/ 3603855 w 12192001"/>
              <a:gd name="connsiteY178" fmla="*/ 1987381 h 2344739"/>
              <a:gd name="connsiteX179" fmla="*/ 3594736 w 12192001"/>
              <a:gd name="connsiteY179" fmla="*/ 1987545 h 2344739"/>
              <a:gd name="connsiteX180" fmla="*/ 3594501 w 12192001"/>
              <a:gd name="connsiteY180" fmla="*/ 1987276 h 2344739"/>
              <a:gd name="connsiteX181" fmla="*/ 3585978 w 12192001"/>
              <a:gd name="connsiteY181" fmla="*/ 1987966 h 2344739"/>
              <a:gd name="connsiteX182" fmla="*/ 3536135 w 12192001"/>
              <a:gd name="connsiteY182" fmla="*/ 1978267 h 2344739"/>
              <a:gd name="connsiteX183" fmla="*/ 3473223 w 12192001"/>
              <a:gd name="connsiteY183" fmla="*/ 1974606 h 2344739"/>
              <a:gd name="connsiteX184" fmla="*/ 3400728 w 12192001"/>
              <a:gd name="connsiteY184" fmla="*/ 1962558 h 2344739"/>
              <a:gd name="connsiteX185" fmla="*/ 3363888 w 12192001"/>
              <a:gd name="connsiteY185" fmla="*/ 1979510 h 2344739"/>
              <a:gd name="connsiteX186" fmla="*/ 3344026 w 12192001"/>
              <a:gd name="connsiteY186" fmla="*/ 1981192 h 2344739"/>
              <a:gd name="connsiteX187" fmla="*/ 3341698 w 12192001"/>
              <a:gd name="connsiteY187" fmla="*/ 1980217 h 2344739"/>
              <a:gd name="connsiteX188" fmla="*/ 3262356 w 12192001"/>
              <a:gd name="connsiteY188" fmla="*/ 1986094 h 2344739"/>
              <a:gd name="connsiteX189" fmla="*/ 3142556 w 12192001"/>
              <a:gd name="connsiteY189" fmla="*/ 1993869 h 2344739"/>
              <a:gd name="connsiteX190" fmla="*/ 3030291 w 12192001"/>
              <a:gd name="connsiteY190" fmla="*/ 1996512 h 2344739"/>
              <a:gd name="connsiteX191" fmla="*/ 2781569 w 12192001"/>
              <a:gd name="connsiteY191" fmla="*/ 2018333 h 2344739"/>
              <a:gd name="connsiteX192" fmla="*/ 2646527 w 12192001"/>
              <a:gd name="connsiteY192" fmla="*/ 2028869 h 2344739"/>
              <a:gd name="connsiteX193" fmla="*/ 2568028 w 12192001"/>
              <a:gd name="connsiteY193" fmla="*/ 2002628 h 2344739"/>
              <a:gd name="connsiteX194" fmla="*/ 2443255 w 12192001"/>
              <a:gd name="connsiteY194" fmla="*/ 2016529 h 2344739"/>
              <a:gd name="connsiteX195" fmla="*/ 2315112 w 12192001"/>
              <a:gd name="connsiteY195" fmla="*/ 2024996 h 2344739"/>
              <a:gd name="connsiteX196" fmla="*/ 2208578 w 12192001"/>
              <a:gd name="connsiteY196" fmla="*/ 2019763 h 2344739"/>
              <a:gd name="connsiteX197" fmla="*/ 2094665 w 12192001"/>
              <a:gd name="connsiteY197" fmla="*/ 2003052 h 2344739"/>
              <a:gd name="connsiteX198" fmla="*/ 1997356 w 12192001"/>
              <a:gd name="connsiteY198" fmla="*/ 1995032 h 2344739"/>
              <a:gd name="connsiteX199" fmla="*/ 1928172 w 12192001"/>
              <a:gd name="connsiteY199" fmla="*/ 2016977 h 2344739"/>
              <a:gd name="connsiteX200" fmla="*/ 1921650 w 12192001"/>
              <a:gd name="connsiteY200" fmla="*/ 2012146 h 2344739"/>
              <a:gd name="connsiteX201" fmla="*/ 1873080 w 12192001"/>
              <a:gd name="connsiteY201" fmla="*/ 2013741 h 2344739"/>
              <a:gd name="connsiteX202" fmla="*/ 1786655 w 12192001"/>
              <a:gd name="connsiteY202" fmla="*/ 2041363 h 2344739"/>
              <a:gd name="connsiteX203" fmla="*/ 1738204 w 12192001"/>
              <a:gd name="connsiteY203" fmla="*/ 2036312 h 2344739"/>
              <a:gd name="connsiteX204" fmla="*/ 1675071 w 12192001"/>
              <a:gd name="connsiteY204" fmla="*/ 2019963 h 2344739"/>
              <a:gd name="connsiteX205" fmla="*/ 1608669 w 12192001"/>
              <a:gd name="connsiteY205" fmla="*/ 2013066 h 2344739"/>
              <a:gd name="connsiteX206" fmla="*/ 1496110 w 12192001"/>
              <a:gd name="connsiteY206" fmla="*/ 1987476 h 2344739"/>
              <a:gd name="connsiteX207" fmla="*/ 1149979 w 12192001"/>
              <a:gd name="connsiteY207" fmla="*/ 1938041 h 2344739"/>
              <a:gd name="connsiteX208" fmla="*/ 858269 w 12192001"/>
              <a:gd name="connsiteY208" fmla="*/ 1928608 h 2344739"/>
              <a:gd name="connsiteX209" fmla="*/ 837540 w 12192001"/>
              <a:gd name="connsiteY209" fmla="*/ 1929821 h 2344739"/>
              <a:gd name="connsiteX210" fmla="*/ 816809 w 12192001"/>
              <a:gd name="connsiteY210" fmla="*/ 1927857 h 2344739"/>
              <a:gd name="connsiteX211" fmla="*/ 811506 w 12192001"/>
              <a:gd name="connsiteY211" fmla="*/ 1930751 h 2344739"/>
              <a:gd name="connsiteX212" fmla="*/ 797041 w 12192001"/>
              <a:gd name="connsiteY212" fmla="*/ 1930446 h 2344739"/>
              <a:gd name="connsiteX213" fmla="*/ 767901 w 12192001"/>
              <a:gd name="connsiteY213" fmla="*/ 1932653 h 2344739"/>
              <a:gd name="connsiteX214" fmla="*/ 763053 w 12192001"/>
              <a:gd name="connsiteY214" fmla="*/ 1930432 h 2344739"/>
              <a:gd name="connsiteX215" fmla="*/ 720047 w 12192001"/>
              <a:gd name="connsiteY215" fmla="*/ 1929661 h 2344739"/>
              <a:gd name="connsiteX216" fmla="*/ 719742 w 12192001"/>
              <a:gd name="connsiteY216" fmla="*/ 1928399 h 2344739"/>
              <a:gd name="connsiteX217" fmla="*/ 708875 w 12192001"/>
              <a:gd name="connsiteY217" fmla="*/ 1922722 h 2344739"/>
              <a:gd name="connsiteX218" fmla="*/ 596792 w 12192001"/>
              <a:gd name="connsiteY218" fmla="*/ 1879864 h 2344739"/>
              <a:gd name="connsiteX219" fmla="*/ 578535 w 12192001"/>
              <a:gd name="connsiteY219" fmla="*/ 1877212 h 2344739"/>
              <a:gd name="connsiteX220" fmla="*/ 571717 w 12192001"/>
              <a:gd name="connsiteY220" fmla="*/ 1877401 h 2344739"/>
              <a:gd name="connsiteX221" fmla="*/ 445099 w 12192001"/>
              <a:gd name="connsiteY221" fmla="*/ 1839371 h 2344739"/>
              <a:gd name="connsiteX222" fmla="*/ 404015 w 12192001"/>
              <a:gd name="connsiteY222" fmla="*/ 1833548 h 2344739"/>
              <a:gd name="connsiteX223" fmla="*/ 292435 w 12192001"/>
              <a:gd name="connsiteY223" fmla="*/ 1812852 h 2344739"/>
              <a:gd name="connsiteX224" fmla="*/ 118381 w 12192001"/>
              <a:gd name="connsiteY224" fmla="*/ 1761047 h 2344739"/>
              <a:gd name="connsiteX225" fmla="*/ 15526 w 12192001"/>
              <a:gd name="connsiteY225" fmla="*/ 1758191 h 2344739"/>
              <a:gd name="connsiteX226" fmla="*/ 2 w 12192001"/>
              <a:gd name="connsiteY226" fmla="*/ 1752722 h 2344739"/>
              <a:gd name="connsiteX227" fmla="*/ 1 w 12192001"/>
              <a:gd name="connsiteY227" fmla="*/ 762497 h 2344739"/>
              <a:gd name="connsiteX228" fmla="*/ 0 w 12192001"/>
              <a:gd name="connsiteY228" fmla="*/ 762497 h 2344739"/>
              <a:gd name="connsiteX229" fmla="*/ 0 w 12192001"/>
              <a:gd name="connsiteY229" fmla="*/ 222213 h 2344739"/>
              <a:gd name="connsiteX230" fmla="*/ 0 w 12192001"/>
              <a:gd name="connsiteY230"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20047 w 12192001"/>
              <a:gd name="connsiteY213" fmla="*/ 1929661 h 2344739"/>
              <a:gd name="connsiteX214" fmla="*/ 719742 w 12192001"/>
              <a:gd name="connsiteY214" fmla="*/ 1928399 h 2344739"/>
              <a:gd name="connsiteX215" fmla="*/ 708875 w 12192001"/>
              <a:gd name="connsiteY215" fmla="*/ 1922722 h 2344739"/>
              <a:gd name="connsiteX216" fmla="*/ 596792 w 12192001"/>
              <a:gd name="connsiteY216" fmla="*/ 1879864 h 2344739"/>
              <a:gd name="connsiteX217" fmla="*/ 578535 w 12192001"/>
              <a:gd name="connsiteY217" fmla="*/ 1877212 h 2344739"/>
              <a:gd name="connsiteX218" fmla="*/ 571717 w 12192001"/>
              <a:gd name="connsiteY218" fmla="*/ 1877401 h 2344739"/>
              <a:gd name="connsiteX219" fmla="*/ 445099 w 12192001"/>
              <a:gd name="connsiteY219" fmla="*/ 1839371 h 2344739"/>
              <a:gd name="connsiteX220" fmla="*/ 404015 w 12192001"/>
              <a:gd name="connsiteY220" fmla="*/ 1833548 h 2344739"/>
              <a:gd name="connsiteX221" fmla="*/ 292435 w 12192001"/>
              <a:gd name="connsiteY221" fmla="*/ 1812852 h 2344739"/>
              <a:gd name="connsiteX222" fmla="*/ 118381 w 12192001"/>
              <a:gd name="connsiteY222" fmla="*/ 1761047 h 2344739"/>
              <a:gd name="connsiteX223" fmla="*/ 15526 w 12192001"/>
              <a:gd name="connsiteY223" fmla="*/ 1758191 h 2344739"/>
              <a:gd name="connsiteX224" fmla="*/ 2 w 12192001"/>
              <a:gd name="connsiteY224" fmla="*/ 1752722 h 2344739"/>
              <a:gd name="connsiteX225" fmla="*/ 1 w 12192001"/>
              <a:gd name="connsiteY225" fmla="*/ 762497 h 2344739"/>
              <a:gd name="connsiteX226" fmla="*/ 0 w 12192001"/>
              <a:gd name="connsiteY226" fmla="*/ 762497 h 2344739"/>
              <a:gd name="connsiteX227" fmla="*/ 0 w 12192001"/>
              <a:gd name="connsiteY227" fmla="*/ 222213 h 2344739"/>
              <a:gd name="connsiteX228" fmla="*/ 0 w 12192001"/>
              <a:gd name="connsiteY228"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67901 w 12192001"/>
              <a:gd name="connsiteY211" fmla="*/ 1932653 h 2344739"/>
              <a:gd name="connsiteX212" fmla="*/ 720047 w 12192001"/>
              <a:gd name="connsiteY212" fmla="*/ 1929661 h 2344739"/>
              <a:gd name="connsiteX213" fmla="*/ 719742 w 12192001"/>
              <a:gd name="connsiteY213" fmla="*/ 1928399 h 2344739"/>
              <a:gd name="connsiteX214" fmla="*/ 708875 w 12192001"/>
              <a:gd name="connsiteY214" fmla="*/ 1922722 h 2344739"/>
              <a:gd name="connsiteX215" fmla="*/ 596792 w 12192001"/>
              <a:gd name="connsiteY215" fmla="*/ 1879864 h 2344739"/>
              <a:gd name="connsiteX216" fmla="*/ 578535 w 12192001"/>
              <a:gd name="connsiteY216" fmla="*/ 1877212 h 2344739"/>
              <a:gd name="connsiteX217" fmla="*/ 571717 w 12192001"/>
              <a:gd name="connsiteY217" fmla="*/ 1877401 h 2344739"/>
              <a:gd name="connsiteX218" fmla="*/ 445099 w 12192001"/>
              <a:gd name="connsiteY218" fmla="*/ 1839371 h 2344739"/>
              <a:gd name="connsiteX219" fmla="*/ 404015 w 12192001"/>
              <a:gd name="connsiteY219" fmla="*/ 1833548 h 2344739"/>
              <a:gd name="connsiteX220" fmla="*/ 292435 w 12192001"/>
              <a:gd name="connsiteY220" fmla="*/ 1812852 h 2344739"/>
              <a:gd name="connsiteX221" fmla="*/ 118381 w 12192001"/>
              <a:gd name="connsiteY221" fmla="*/ 1761047 h 2344739"/>
              <a:gd name="connsiteX222" fmla="*/ 15526 w 12192001"/>
              <a:gd name="connsiteY222" fmla="*/ 1758191 h 2344739"/>
              <a:gd name="connsiteX223" fmla="*/ 2 w 12192001"/>
              <a:gd name="connsiteY223" fmla="*/ 1752722 h 2344739"/>
              <a:gd name="connsiteX224" fmla="*/ 1 w 12192001"/>
              <a:gd name="connsiteY224" fmla="*/ 762497 h 2344739"/>
              <a:gd name="connsiteX225" fmla="*/ 0 w 12192001"/>
              <a:gd name="connsiteY225" fmla="*/ 762497 h 2344739"/>
              <a:gd name="connsiteX226" fmla="*/ 0 w 12192001"/>
              <a:gd name="connsiteY226" fmla="*/ 222213 h 2344739"/>
              <a:gd name="connsiteX227" fmla="*/ 0 w 12192001"/>
              <a:gd name="connsiteY227"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20047 w 12192001"/>
              <a:gd name="connsiteY211" fmla="*/ 1929661 h 2344739"/>
              <a:gd name="connsiteX212" fmla="*/ 719742 w 12192001"/>
              <a:gd name="connsiteY212" fmla="*/ 1928399 h 2344739"/>
              <a:gd name="connsiteX213" fmla="*/ 708875 w 12192001"/>
              <a:gd name="connsiteY213" fmla="*/ 1922722 h 2344739"/>
              <a:gd name="connsiteX214" fmla="*/ 596792 w 12192001"/>
              <a:gd name="connsiteY214" fmla="*/ 1879864 h 2344739"/>
              <a:gd name="connsiteX215" fmla="*/ 578535 w 12192001"/>
              <a:gd name="connsiteY215" fmla="*/ 1877212 h 2344739"/>
              <a:gd name="connsiteX216" fmla="*/ 571717 w 12192001"/>
              <a:gd name="connsiteY216" fmla="*/ 1877401 h 2344739"/>
              <a:gd name="connsiteX217" fmla="*/ 445099 w 12192001"/>
              <a:gd name="connsiteY217" fmla="*/ 1839371 h 2344739"/>
              <a:gd name="connsiteX218" fmla="*/ 404015 w 12192001"/>
              <a:gd name="connsiteY218" fmla="*/ 1833548 h 2344739"/>
              <a:gd name="connsiteX219" fmla="*/ 292435 w 12192001"/>
              <a:gd name="connsiteY219" fmla="*/ 1812852 h 2344739"/>
              <a:gd name="connsiteX220" fmla="*/ 118381 w 12192001"/>
              <a:gd name="connsiteY220" fmla="*/ 1761047 h 2344739"/>
              <a:gd name="connsiteX221" fmla="*/ 15526 w 12192001"/>
              <a:gd name="connsiteY221" fmla="*/ 1758191 h 2344739"/>
              <a:gd name="connsiteX222" fmla="*/ 2 w 12192001"/>
              <a:gd name="connsiteY222" fmla="*/ 1752722 h 2344739"/>
              <a:gd name="connsiteX223" fmla="*/ 1 w 12192001"/>
              <a:gd name="connsiteY223" fmla="*/ 762497 h 2344739"/>
              <a:gd name="connsiteX224" fmla="*/ 0 w 12192001"/>
              <a:gd name="connsiteY224" fmla="*/ 762497 h 2344739"/>
              <a:gd name="connsiteX225" fmla="*/ 0 w 12192001"/>
              <a:gd name="connsiteY225" fmla="*/ 222213 h 2344739"/>
              <a:gd name="connsiteX226" fmla="*/ 0 w 12192001"/>
              <a:gd name="connsiteY22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20047 w 12192001"/>
              <a:gd name="connsiteY211" fmla="*/ 1929661 h 2344739"/>
              <a:gd name="connsiteX212" fmla="*/ 719742 w 12192001"/>
              <a:gd name="connsiteY212" fmla="*/ 1928399 h 2344739"/>
              <a:gd name="connsiteX213" fmla="*/ 708875 w 12192001"/>
              <a:gd name="connsiteY213" fmla="*/ 1922722 h 2344739"/>
              <a:gd name="connsiteX214" fmla="*/ 596792 w 12192001"/>
              <a:gd name="connsiteY214" fmla="*/ 1879864 h 2344739"/>
              <a:gd name="connsiteX215" fmla="*/ 578535 w 12192001"/>
              <a:gd name="connsiteY215" fmla="*/ 1877212 h 2344739"/>
              <a:gd name="connsiteX216" fmla="*/ 571717 w 12192001"/>
              <a:gd name="connsiteY216" fmla="*/ 1877401 h 2344739"/>
              <a:gd name="connsiteX217" fmla="*/ 445099 w 12192001"/>
              <a:gd name="connsiteY217" fmla="*/ 1839371 h 2344739"/>
              <a:gd name="connsiteX218" fmla="*/ 404015 w 12192001"/>
              <a:gd name="connsiteY218" fmla="*/ 1833548 h 2344739"/>
              <a:gd name="connsiteX219" fmla="*/ 292435 w 12192001"/>
              <a:gd name="connsiteY219" fmla="*/ 1812852 h 2344739"/>
              <a:gd name="connsiteX220" fmla="*/ 118381 w 12192001"/>
              <a:gd name="connsiteY220" fmla="*/ 1761047 h 2344739"/>
              <a:gd name="connsiteX221" fmla="*/ 15526 w 12192001"/>
              <a:gd name="connsiteY221" fmla="*/ 1758191 h 2344739"/>
              <a:gd name="connsiteX222" fmla="*/ 2 w 12192001"/>
              <a:gd name="connsiteY222" fmla="*/ 1752722 h 2344739"/>
              <a:gd name="connsiteX223" fmla="*/ 1 w 12192001"/>
              <a:gd name="connsiteY223" fmla="*/ 762497 h 2344739"/>
              <a:gd name="connsiteX224" fmla="*/ 0 w 12192001"/>
              <a:gd name="connsiteY224" fmla="*/ 222213 h 2344739"/>
              <a:gd name="connsiteX225" fmla="*/ 0 w 12192001"/>
              <a:gd name="connsiteY225"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90394 w 12193149"/>
              <a:gd name="connsiteY68" fmla="*/ 1912467 h 2344739"/>
              <a:gd name="connsiteX69" fmla="*/ 9114960 w 12193149"/>
              <a:gd name="connsiteY69" fmla="*/ 1919069 h 2344739"/>
              <a:gd name="connsiteX70" fmla="*/ 9054601 w 12193149"/>
              <a:gd name="connsiteY70" fmla="*/ 1910755 h 2344739"/>
              <a:gd name="connsiteX71" fmla="*/ 9006634 w 12193149"/>
              <a:gd name="connsiteY71" fmla="*/ 1914040 h 2344739"/>
              <a:gd name="connsiteX72" fmla="*/ 9006349 w 12193149"/>
              <a:gd name="connsiteY72" fmla="*/ 1913800 h 2344739"/>
              <a:gd name="connsiteX73" fmla="*/ 8997380 w 12193149"/>
              <a:gd name="connsiteY73" fmla="*/ 1915011 h 2344739"/>
              <a:gd name="connsiteX74" fmla="*/ 8991542 w 12193149"/>
              <a:gd name="connsiteY74" fmla="*/ 1917072 h 2344739"/>
              <a:gd name="connsiteX75" fmla="*/ 8975485 w 12193149"/>
              <a:gd name="connsiteY75" fmla="*/ 1920298 h 2344739"/>
              <a:gd name="connsiteX76" fmla="*/ 8969159 w 12193149"/>
              <a:gd name="connsiteY76" fmla="*/ 1919598 h 2344739"/>
              <a:gd name="connsiteX77" fmla="*/ 8964196 w 12193149"/>
              <a:gd name="connsiteY77" fmla="*/ 1917373 h 2344739"/>
              <a:gd name="connsiteX78" fmla="*/ 8930136 w 12193149"/>
              <a:gd name="connsiteY78" fmla="*/ 1914185 h 2344739"/>
              <a:gd name="connsiteX79" fmla="*/ 8753592 w 12193149"/>
              <a:gd name="connsiteY79" fmla="*/ 1933417 h 2344739"/>
              <a:gd name="connsiteX80" fmla="*/ 8708995 w 12193149"/>
              <a:gd name="connsiteY80" fmla="*/ 1935518 h 2344739"/>
              <a:gd name="connsiteX81" fmla="*/ 8597219 w 12193149"/>
              <a:gd name="connsiteY81" fmla="*/ 1944090 h 2344739"/>
              <a:gd name="connsiteX82" fmla="*/ 8526378 w 12193149"/>
              <a:gd name="connsiteY82" fmla="*/ 1929248 h 2344739"/>
              <a:gd name="connsiteX83" fmla="*/ 8512131 w 12193149"/>
              <a:gd name="connsiteY83" fmla="*/ 1935163 h 2344739"/>
              <a:gd name="connsiteX84" fmla="*/ 8507315 w 12193149"/>
              <a:gd name="connsiteY84" fmla="*/ 1938164 h 2344739"/>
              <a:gd name="connsiteX85" fmla="*/ 8499116 w 12193149"/>
              <a:gd name="connsiteY85" fmla="*/ 1940902 h 2344739"/>
              <a:gd name="connsiteX86" fmla="*/ 8498742 w 12193149"/>
              <a:gd name="connsiteY86" fmla="*/ 1940723 h 2344739"/>
              <a:gd name="connsiteX87" fmla="*/ 8491397 w 12193149"/>
              <a:gd name="connsiteY87" fmla="*/ 1943773 h 2344739"/>
              <a:gd name="connsiteX88" fmla="*/ 8368330 w 12193149"/>
              <a:gd name="connsiteY88" fmla="*/ 1957815 h 2344739"/>
              <a:gd name="connsiteX89" fmla="*/ 8354947 w 12193149"/>
              <a:gd name="connsiteY89" fmla="*/ 1958009 h 2344739"/>
              <a:gd name="connsiteX90" fmla="*/ 8353521 w 12193149"/>
              <a:gd name="connsiteY90" fmla="*/ 1957169 h 2344739"/>
              <a:gd name="connsiteX91" fmla="*/ 8321252 w 12193149"/>
              <a:gd name="connsiteY91" fmla="*/ 1974587 h 2344739"/>
              <a:gd name="connsiteX92" fmla="*/ 8315581 w 12193149"/>
              <a:gd name="connsiteY92" fmla="*/ 1974913 h 2344739"/>
              <a:gd name="connsiteX93" fmla="*/ 8296322 w 12193149"/>
              <a:gd name="connsiteY93" fmla="*/ 1988808 h 2344739"/>
              <a:gd name="connsiteX94" fmla="*/ 8285424 w 12193149"/>
              <a:gd name="connsiteY94" fmla="*/ 1994631 h 2344739"/>
              <a:gd name="connsiteX95" fmla="*/ 8284298 w 12193149"/>
              <a:gd name="connsiteY95" fmla="*/ 1999074 h 2344739"/>
              <a:gd name="connsiteX96" fmla="*/ 8267224 w 12193149"/>
              <a:gd name="connsiteY96" fmla="*/ 2006249 h 2344739"/>
              <a:gd name="connsiteX97" fmla="*/ 8264525 w 12193149"/>
              <a:gd name="connsiteY97" fmla="*/ 2006019 h 2344739"/>
              <a:gd name="connsiteX98" fmla="*/ 8253181 w 12193149"/>
              <a:gd name="connsiteY98" fmla="*/ 2015862 h 2344739"/>
              <a:gd name="connsiteX99" fmla="*/ 8246982 w 12193149"/>
              <a:gd name="connsiteY99" fmla="*/ 2028854 h 2344739"/>
              <a:gd name="connsiteX100" fmla="*/ 8091420 w 12193149"/>
              <a:gd name="connsiteY100" fmla="*/ 2075015 h 2344739"/>
              <a:gd name="connsiteX101" fmla="*/ 7906555 w 12193149"/>
              <a:gd name="connsiteY101" fmla="*/ 2116988 h 2344739"/>
              <a:gd name="connsiteX102" fmla="*/ 7719893 w 12193149"/>
              <a:gd name="connsiteY102" fmla="*/ 2142703 h 2344739"/>
              <a:gd name="connsiteX103" fmla="*/ 7615495 w 12193149"/>
              <a:gd name="connsiteY103" fmla="*/ 2139232 h 2344739"/>
              <a:gd name="connsiteX104" fmla="*/ 7528691 w 12193149"/>
              <a:gd name="connsiteY104" fmla="*/ 2145060 h 2344739"/>
              <a:gd name="connsiteX105" fmla="*/ 7520719 w 12193149"/>
              <a:gd name="connsiteY105" fmla="*/ 2147613 h 2344739"/>
              <a:gd name="connsiteX106" fmla="*/ 7508559 w 12193149"/>
              <a:gd name="connsiteY106" fmla="*/ 2148948 h 2344739"/>
              <a:gd name="connsiteX107" fmla="*/ 7508188 w 12193149"/>
              <a:gd name="connsiteY107" fmla="*/ 2148621 h 2344739"/>
              <a:gd name="connsiteX108" fmla="*/ 7496943 w 12193149"/>
              <a:gd name="connsiteY108" fmla="*/ 2150573 h 2344739"/>
              <a:gd name="connsiteX109" fmla="*/ 7406539 w 12193149"/>
              <a:gd name="connsiteY109" fmla="*/ 2142468 h 2344739"/>
              <a:gd name="connsiteX110" fmla="*/ 7219707 w 12193149"/>
              <a:gd name="connsiteY110" fmla="*/ 2156680 h 2344739"/>
              <a:gd name="connsiteX111" fmla="*/ 7202249 w 12193149"/>
              <a:gd name="connsiteY111" fmla="*/ 2161230 h 2344739"/>
              <a:gd name="connsiteX112" fmla="*/ 7198152 w 12193149"/>
              <a:gd name="connsiteY112" fmla="*/ 2166588 h 2344739"/>
              <a:gd name="connsiteX113" fmla="*/ 7171956 w 12193149"/>
              <a:gd name="connsiteY113" fmla="*/ 2171236 h 2344739"/>
              <a:gd name="connsiteX114" fmla="*/ 7098136 w 12193149"/>
              <a:gd name="connsiteY114" fmla="*/ 2183464 h 2344739"/>
              <a:gd name="connsiteX115" fmla="*/ 7019644 w 12193149"/>
              <a:gd name="connsiteY115" fmla="*/ 2183090 h 2344739"/>
              <a:gd name="connsiteX116" fmla="*/ 6905294 w 12193149"/>
              <a:gd name="connsiteY116" fmla="*/ 2212596 h 2344739"/>
              <a:gd name="connsiteX117" fmla="*/ 6709370 w 12193149"/>
              <a:gd name="connsiteY117" fmla="*/ 2240551 h 2344739"/>
              <a:gd name="connsiteX118" fmla="*/ 6550602 w 12193149"/>
              <a:gd name="connsiteY118" fmla="*/ 2269327 h 2344739"/>
              <a:gd name="connsiteX119" fmla="*/ 6318708 w 12193149"/>
              <a:gd name="connsiteY119" fmla="*/ 2316127 h 2344739"/>
              <a:gd name="connsiteX120" fmla="*/ 6169822 w 12193149"/>
              <a:gd name="connsiteY120" fmla="*/ 2318214 h 2344739"/>
              <a:gd name="connsiteX121" fmla="*/ 6074996 w 12193149"/>
              <a:gd name="connsiteY121" fmla="*/ 2338676 h 2344739"/>
              <a:gd name="connsiteX122" fmla="*/ 6069677 w 12193149"/>
              <a:gd name="connsiteY122" fmla="*/ 2337139 h 2344739"/>
              <a:gd name="connsiteX123" fmla="*/ 6049786 w 12193149"/>
              <a:gd name="connsiteY123" fmla="*/ 2337822 h 2344739"/>
              <a:gd name="connsiteX124" fmla="*/ 6042433 w 12193149"/>
              <a:gd name="connsiteY124" fmla="*/ 2329473 h 2344739"/>
              <a:gd name="connsiteX125" fmla="*/ 6011238 w 12193149"/>
              <a:gd name="connsiteY125" fmla="*/ 2324380 h 2344739"/>
              <a:gd name="connsiteX126" fmla="*/ 5958523 w 12193149"/>
              <a:gd name="connsiteY126" fmla="*/ 2328024 h 2344739"/>
              <a:gd name="connsiteX127" fmla="*/ 5760067 w 12193149"/>
              <a:gd name="connsiteY127" fmla="*/ 2343716 h 2344739"/>
              <a:gd name="connsiteX128" fmla="*/ 5628108 w 12193149"/>
              <a:gd name="connsiteY128" fmla="*/ 2344739 h 2344739"/>
              <a:gd name="connsiteX129" fmla="*/ 5472054 w 12193149"/>
              <a:gd name="connsiteY129" fmla="*/ 2330719 h 2344739"/>
              <a:gd name="connsiteX130" fmla="*/ 5433909 w 12193149"/>
              <a:gd name="connsiteY130" fmla="*/ 2319466 h 2344739"/>
              <a:gd name="connsiteX131" fmla="*/ 5382817 w 12193149"/>
              <a:gd name="connsiteY131" fmla="*/ 2301764 h 2344739"/>
              <a:gd name="connsiteX132" fmla="*/ 5262912 w 12193149"/>
              <a:gd name="connsiteY132" fmla="*/ 2281347 h 2344739"/>
              <a:gd name="connsiteX133" fmla="*/ 5224109 w 12193149"/>
              <a:gd name="connsiteY133" fmla="*/ 2270223 h 2344739"/>
              <a:gd name="connsiteX134" fmla="*/ 5175808 w 12193149"/>
              <a:gd name="connsiteY134" fmla="*/ 2267233 h 2344739"/>
              <a:gd name="connsiteX135" fmla="*/ 5157702 w 12193149"/>
              <a:gd name="connsiteY135" fmla="*/ 2260010 h 2344739"/>
              <a:gd name="connsiteX136" fmla="*/ 5143747 w 12193149"/>
              <a:gd name="connsiteY136" fmla="*/ 2256610 h 2344739"/>
              <a:gd name="connsiteX137" fmla="*/ 5140744 w 12193149"/>
              <a:gd name="connsiteY137" fmla="*/ 2254509 h 2344739"/>
              <a:gd name="connsiteX138" fmla="*/ 5122807 w 12193149"/>
              <a:gd name="connsiteY138" fmla="*/ 2243656 h 2344739"/>
              <a:gd name="connsiteX139" fmla="*/ 5066938 w 12193149"/>
              <a:gd name="connsiteY139" fmla="*/ 2250227 h 2344739"/>
              <a:gd name="connsiteX140" fmla="*/ 5012662 w 12193149"/>
              <a:gd name="connsiteY140" fmla="*/ 2233846 h 2344739"/>
              <a:gd name="connsiteX141" fmla="*/ 4841589 w 12193149"/>
              <a:gd name="connsiteY141" fmla="*/ 2209829 h 2344739"/>
              <a:gd name="connsiteX142" fmla="*/ 4763595 w 12193149"/>
              <a:gd name="connsiteY142" fmla="*/ 2182061 h 2344739"/>
              <a:gd name="connsiteX143" fmla="*/ 4724334 w 12193149"/>
              <a:gd name="connsiteY143" fmla="*/ 2173047 h 2344739"/>
              <a:gd name="connsiteX144" fmla="*/ 4722324 w 12193149"/>
              <a:gd name="connsiteY144" fmla="*/ 2172298 h 2344739"/>
              <a:gd name="connsiteX145" fmla="*/ 4723259 w 12193149"/>
              <a:gd name="connsiteY145" fmla="*/ 2172087 h 2344739"/>
              <a:gd name="connsiteX146" fmla="*/ 4718350 w 12193149"/>
              <a:gd name="connsiteY146" fmla="*/ 2170817 h 2344739"/>
              <a:gd name="connsiteX147" fmla="*/ 4722324 w 12193149"/>
              <a:gd name="connsiteY147" fmla="*/ 2172298 h 2344739"/>
              <a:gd name="connsiteX148" fmla="*/ 4716674 w 12193149"/>
              <a:gd name="connsiteY148" fmla="*/ 2173573 h 2344739"/>
              <a:gd name="connsiteX149" fmla="*/ 4516962 w 12193149"/>
              <a:gd name="connsiteY149" fmla="*/ 2163671 h 2344739"/>
              <a:gd name="connsiteX150" fmla="*/ 4429691 w 12193149"/>
              <a:gd name="connsiteY150" fmla="*/ 2153020 h 2344739"/>
              <a:gd name="connsiteX151" fmla="*/ 4364023 w 12193149"/>
              <a:gd name="connsiteY151" fmla="*/ 2151674 h 2344739"/>
              <a:gd name="connsiteX152" fmla="*/ 4318114 w 12193149"/>
              <a:gd name="connsiteY152" fmla="*/ 2158289 h 2344739"/>
              <a:gd name="connsiteX153" fmla="*/ 4316258 w 12193149"/>
              <a:gd name="connsiteY153" fmla="*/ 2156948 h 2344739"/>
              <a:gd name="connsiteX154" fmla="*/ 4296292 w 12193149"/>
              <a:gd name="connsiteY154" fmla="*/ 2155069 h 2344739"/>
              <a:gd name="connsiteX155" fmla="*/ 4291212 w 12193149"/>
              <a:gd name="connsiteY155" fmla="*/ 2157986 h 2344739"/>
              <a:gd name="connsiteX156" fmla="*/ 4277290 w 12193149"/>
              <a:gd name="connsiteY156" fmla="*/ 2157740 h 2344739"/>
              <a:gd name="connsiteX157" fmla="*/ 4249265 w 12193149"/>
              <a:gd name="connsiteY157" fmla="*/ 2160064 h 2344739"/>
              <a:gd name="connsiteX158" fmla="*/ 4203199 w 12193149"/>
              <a:gd name="connsiteY158" fmla="*/ 2157269 h 2344739"/>
              <a:gd name="connsiteX159" fmla="*/ 4202893 w 12193149"/>
              <a:gd name="connsiteY159" fmla="*/ 2156010 h 2344739"/>
              <a:gd name="connsiteX160" fmla="*/ 4192396 w 12193149"/>
              <a:gd name="connsiteY160" fmla="*/ 2150376 h 2344739"/>
              <a:gd name="connsiteX161" fmla="*/ 4143893 w 12193149"/>
              <a:gd name="connsiteY161" fmla="*/ 2134511 h 2344739"/>
              <a:gd name="connsiteX162" fmla="*/ 4084245 w 12193149"/>
              <a:gd name="connsiteY162" fmla="*/ 2107978 h 2344739"/>
              <a:gd name="connsiteX163" fmla="*/ 4075694 w 12193149"/>
              <a:gd name="connsiteY163" fmla="*/ 2107143 h 2344739"/>
              <a:gd name="connsiteX164" fmla="*/ 4075575 w 12193149"/>
              <a:gd name="connsiteY164" fmla="*/ 2106844 h 2344739"/>
              <a:gd name="connsiteX165" fmla="*/ 4066658 w 12193149"/>
              <a:gd name="connsiteY165" fmla="*/ 2105400 h 2344739"/>
              <a:gd name="connsiteX166" fmla="*/ 4060102 w 12193149"/>
              <a:gd name="connsiteY166" fmla="*/ 2105618 h 2344739"/>
              <a:gd name="connsiteX167" fmla="*/ 4043512 w 12193149"/>
              <a:gd name="connsiteY167" fmla="*/ 2103997 h 2344739"/>
              <a:gd name="connsiteX168" fmla="*/ 4038145 w 12193149"/>
              <a:gd name="connsiteY168" fmla="*/ 2101563 h 2344739"/>
              <a:gd name="connsiteX169" fmla="*/ 4036511 w 12193149"/>
              <a:gd name="connsiteY169" fmla="*/ 2097896 h 2344739"/>
              <a:gd name="connsiteX170" fmla="*/ 4034926 w 12193149"/>
              <a:gd name="connsiteY170" fmla="*/ 2098131 h 2344739"/>
              <a:gd name="connsiteX171" fmla="*/ 4005686 w 12193149"/>
              <a:gd name="connsiteY171" fmla="*/ 2085563 h 2344739"/>
              <a:gd name="connsiteX172" fmla="*/ 3937994 w 12193149"/>
              <a:gd name="connsiteY172" fmla="*/ 2068106 h 2344739"/>
              <a:gd name="connsiteX173" fmla="*/ 3898423 w 12193149"/>
              <a:gd name="connsiteY173" fmla="*/ 2062451 h 2344739"/>
              <a:gd name="connsiteX174" fmla="*/ 3790908 w 12193149"/>
              <a:gd name="connsiteY174" fmla="*/ 2042213 h 2344739"/>
              <a:gd name="connsiteX175" fmla="*/ 3683661 w 12193149"/>
              <a:gd name="connsiteY175" fmla="*/ 2018290 h 2344739"/>
              <a:gd name="connsiteX176" fmla="*/ 3611183 w 12193149"/>
              <a:gd name="connsiteY176" fmla="*/ 1986019 h 2344739"/>
              <a:gd name="connsiteX177" fmla="*/ 3605003 w 12193149"/>
              <a:gd name="connsiteY177" fmla="*/ 1987381 h 2344739"/>
              <a:gd name="connsiteX178" fmla="*/ 3595884 w 12193149"/>
              <a:gd name="connsiteY178" fmla="*/ 1987545 h 2344739"/>
              <a:gd name="connsiteX179" fmla="*/ 3595649 w 12193149"/>
              <a:gd name="connsiteY179" fmla="*/ 1987276 h 2344739"/>
              <a:gd name="connsiteX180" fmla="*/ 3587126 w 12193149"/>
              <a:gd name="connsiteY180" fmla="*/ 1987966 h 2344739"/>
              <a:gd name="connsiteX181" fmla="*/ 3537283 w 12193149"/>
              <a:gd name="connsiteY181" fmla="*/ 1978267 h 2344739"/>
              <a:gd name="connsiteX182" fmla="*/ 3474371 w 12193149"/>
              <a:gd name="connsiteY182" fmla="*/ 1974606 h 2344739"/>
              <a:gd name="connsiteX183" fmla="*/ 3401876 w 12193149"/>
              <a:gd name="connsiteY183" fmla="*/ 1962558 h 2344739"/>
              <a:gd name="connsiteX184" fmla="*/ 3365036 w 12193149"/>
              <a:gd name="connsiteY184" fmla="*/ 1979510 h 2344739"/>
              <a:gd name="connsiteX185" fmla="*/ 3345174 w 12193149"/>
              <a:gd name="connsiteY185" fmla="*/ 1981192 h 2344739"/>
              <a:gd name="connsiteX186" fmla="*/ 3342846 w 12193149"/>
              <a:gd name="connsiteY186" fmla="*/ 1980217 h 2344739"/>
              <a:gd name="connsiteX187" fmla="*/ 3263504 w 12193149"/>
              <a:gd name="connsiteY187" fmla="*/ 1986094 h 2344739"/>
              <a:gd name="connsiteX188" fmla="*/ 3143704 w 12193149"/>
              <a:gd name="connsiteY188" fmla="*/ 1993869 h 2344739"/>
              <a:gd name="connsiteX189" fmla="*/ 3031439 w 12193149"/>
              <a:gd name="connsiteY189" fmla="*/ 1996512 h 2344739"/>
              <a:gd name="connsiteX190" fmla="*/ 2782717 w 12193149"/>
              <a:gd name="connsiteY190" fmla="*/ 2018333 h 2344739"/>
              <a:gd name="connsiteX191" fmla="*/ 2647675 w 12193149"/>
              <a:gd name="connsiteY191" fmla="*/ 2028869 h 2344739"/>
              <a:gd name="connsiteX192" fmla="*/ 2569176 w 12193149"/>
              <a:gd name="connsiteY192" fmla="*/ 2002628 h 2344739"/>
              <a:gd name="connsiteX193" fmla="*/ 2444403 w 12193149"/>
              <a:gd name="connsiteY193" fmla="*/ 2016529 h 2344739"/>
              <a:gd name="connsiteX194" fmla="*/ 2316260 w 12193149"/>
              <a:gd name="connsiteY194" fmla="*/ 2024996 h 2344739"/>
              <a:gd name="connsiteX195" fmla="*/ 2209726 w 12193149"/>
              <a:gd name="connsiteY195" fmla="*/ 2019763 h 2344739"/>
              <a:gd name="connsiteX196" fmla="*/ 2095813 w 12193149"/>
              <a:gd name="connsiteY196" fmla="*/ 2003052 h 2344739"/>
              <a:gd name="connsiteX197" fmla="*/ 1998504 w 12193149"/>
              <a:gd name="connsiteY197" fmla="*/ 1995032 h 2344739"/>
              <a:gd name="connsiteX198" fmla="*/ 1929320 w 12193149"/>
              <a:gd name="connsiteY198" fmla="*/ 2016977 h 2344739"/>
              <a:gd name="connsiteX199" fmla="*/ 1922798 w 12193149"/>
              <a:gd name="connsiteY199" fmla="*/ 2012146 h 2344739"/>
              <a:gd name="connsiteX200" fmla="*/ 1874228 w 12193149"/>
              <a:gd name="connsiteY200" fmla="*/ 2013741 h 2344739"/>
              <a:gd name="connsiteX201" fmla="*/ 1787803 w 12193149"/>
              <a:gd name="connsiteY201" fmla="*/ 2041363 h 2344739"/>
              <a:gd name="connsiteX202" fmla="*/ 1739352 w 12193149"/>
              <a:gd name="connsiteY202" fmla="*/ 2036312 h 2344739"/>
              <a:gd name="connsiteX203" fmla="*/ 1676219 w 12193149"/>
              <a:gd name="connsiteY203" fmla="*/ 2019963 h 2344739"/>
              <a:gd name="connsiteX204" fmla="*/ 1609817 w 12193149"/>
              <a:gd name="connsiteY204" fmla="*/ 2013066 h 2344739"/>
              <a:gd name="connsiteX205" fmla="*/ 1497258 w 12193149"/>
              <a:gd name="connsiteY205" fmla="*/ 1987476 h 2344739"/>
              <a:gd name="connsiteX206" fmla="*/ 1151127 w 12193149"/>
              <a:gd name="connsiteY206" fmla="*/ 1938041 h 2344739"/>
              <a:gd name="connsiteX207" fmla="*/ 859417 w 12193149"/>
              <a:gd name="connsiteY207" fmla="*/ 1928608 h 2344739"/>
              <a:gd name="connsiteX208" fmla="*/ 838688 w 12193149"/>
              <a:gd name="connsiteY208" fmla="*/ 1929821 h 2344739"/>
              <a:gd name="connsiteX209" fmla="*/ 817957 w 12193149"/>
              <a:gd name="connsiteY209" fmla="*/ 1927857 h 2344739"/>
              <a:gd name="connsiteX210" fmla="*/ 812654 w 12193149"/>
              <a:gd name="connsiteY210" fmla="*/ 1930751 h 2344739"/>
              <a:gd name="connsiteX211" fmla="*/ 721195 w 12193149"/>
              <a:gd name="connsiteY211" fmla="*/ 1929661 h 2344739"/>
              <a:gd name="connsiteX212" fmla="*/ 720890 w 12193149"/>
              <a:gd name="connsiteY212" fmla="*/ 1928399 h 2344739"/>
              <a:gd name="connsiteX213" fmla="*/ 710023 w 12193149"/>
              <a:gd name="connsiteY213" fmla="*/ 1922722 h 2344739"/>
              <a:gd name="connsiteX214" fmla="*/ 597940 w 12193149"/>
              <a:gd name="connsiteY214" fmla="*/ 1879864 h 2344739"/>
              <a:gd name="connsiteX215" fmla="*/ 579683 w 12193149"/>
              <a:gd name="connsiteY215" fmla="*/ 1877212 h 2344739"/>
              <a:gd name="connsiteX216" fmla="*/ 572865 w 12193149"/>
              <a:gd name="connsiteY216" fmla="*/ 1877401 h 2344739"/>
              <a:gd name="connsiteX217" fmla="*/ 446247 w 12193149"/>
              <a:gd name="connsiteY217" fmla="*/ 1839371 h 2344739"/>
              <a:gd name="connsiteX218" fmla="*/ 405163 w 12193149"/>
              <a:gd name="connsiteY218" fmla="*/ 1833548 h 2344739"/>
              <a:gd name="connsiteX219" fmla="*/ 293583 w 12193149"/>
              <a:gd name="connsiteY219" fmla="*/ 1812852 h 2344739"/>
              <a:gd name="connsiteX220" fmla="*/ 119529 w 12193149"/>
              <a:gd name="connsiteY220" fmla="*/ 1761047 h 2344739"/>
              <a:gd name="connsiteX221" fmla="*/ 16674 w 12193149"/>
              <a:gd name="connsiteY221" fmla="*/ 1758191 h 2344739"/>
              <a:gd name="connsiteX222" fmla="*/ 1150 w 12193149"/>
              <a:gd name="connsiteY222" fmla="*/ 1752722 h 2344739"/>
              <a:gd name="connsiteX223" fmla="*/ 1148 w 12193149"/>
              <a:gd name="connsiteY223" fmla="*/ 222213 h 2344739"/>
              <a:gd name="connsiteX224" fmla="*/ 1148 w 12193149"/>
              <a:gd name="connsiteY224"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90394 w 12193149"/>
              <a:gd name="connsiteY68" fmla="*/ 1912467 h 2344739"/>
              <a:gd name="connsiteX69" fmla="*/ 9114960 w 12193149"/>
              <a:gd name="connsiteY69" fmla="*/ 1919069 h 2344739"/>
              <a:gd name="connsiteX70" fmla="*/ 9054601 w 12193149"/>
              <a:gd name="connsiteY70" fmla="*/ 1910755 h 2344739"/>
              <a:gd name="connsiteX71" fmla="*/ 9006634 w 12193149"/>
              <a:gd name="connsiteY71" fmla="*/ 1914040 h 2344739"/>
              <a:gd name="connsiteX72" fmla="*/ 9006349 w 12193149"/>
              <a:gd name="connsiteY72" fmla="*/ 1913800 h 2344739"/>
              <a:gd name="connsiteX73" fmla="*/ 8997380 w 12193149"/>
              <a:gd name="connsiteY73" fmla="*/ 1915011 h 2344739"/>
              <a:gd name="connsiteX74" fmla="*/ 8991542 w 12193149"/>
              <a:gd name="connsiteY74" fmla="*/ 1917072 h 2344739"/>
              <a:gd name="connsiteX75" fmla="*/ 8975485 w 12193149"/>
              <a:gd name="connsiteY75" fmla="*/ 1920298 h 2344739"/>
              <a:gd name="connsiteX76" fmla="*/ 8969159 w 12193149"/>
              <a:gd name="connsiteY76" fmla="*/ 1919598 h 2344739"/>
              <a:gd name="connsiteX77" fmla="*/ 8964196 w 12193149"/>
              <a:gd name="connsiteY77" fmla="*/ 1917373 h 2344739"/>
              <a:gd name="connsiteX78" fmla="*/ 8930136 w 12193149"/>
              <a:gd name="connsiteY78" fmla="*/ 1914185 h 2344739"/>
              <a:gd name="connsiteX79" fmla="*/ 8753592 w 12193149"/>
              <a:gd name="connsiteY79" fmla="*/ 1933417 h 2344739"/>
              <a:gd name="connsiteX80" fmla="*/ 8708995 w 12193149"/>
              <a:gd name="connsiteY80" fmla="*/ 1935518 h 2344739"/>
              <a:gd name="connsiteX81" fmla="*/ 8597219 w 12193149"/>
              <a:gd name="connsiteY81" fmla="*/ 1944090 h 2344739"/>
              <a:gd name="connsiteX82" fmla="*/ 8526378 w 12193149"/>
              <a:gd name="connsiteY82" fmla="*/ 1929248 h 2344739"/>
              <a:gd name="connsiteX83" fmla="*/ 8512131 w 12193149"/>
              <a:gd name="connsiteY83" fmla="*/ 1935163 h 2344739"/>
              <a:gd name="connsiteX84" fmla="*/ 8507315 w 12193149"/>
              <a:gd name="connsiteY84" fmla="*/ 1938164 h 2344739"/>
              <a:gd name="connsiteX85" fmla="*/ 8499116 w 12193149"/>
              <a:gd name="connsiteY85" fmla="*/ 1940902 h 2344739"/>
              <a:gd name="connsiteX86" fmla="*/ 8498742 w 12193149"/>
              <a:gd name="connsiteY86" fmla="*/ 1940723 h 2344739"/>
              <a:gd name="connsiteX87" fmla="*/ 8491397 w 12193149"/>
              <a:gd name="connsiteY87" fmla="*/ 1943773 h 2344739"/>
              <a:gd name="connsiteX88" fmla="*/ 8368330 w 12193149"/>
              <a:gd name="connsiteY88" fmla="*/ 1957815 h 2344739"/>
              <a:gd name="connsiteX89" fmla="*/ 8354947 w 12193149"/>
              <a:gd name="connsiteY89" fmla="*/ 1958009 h 2344739"/>
              <a:gd name="connsiteX90" fmla="*/ 8321252 w 12193149"/>
              <a:gd name="connsiteY90" fmla="*/ 1974587 h 2344739"/>
              <a:gd name="connsiteX91" fmla="*/ 8315581 w 12193149"/>
              <a:gd name="connsiteY91" fmla="*/ 1974913 h 2344739"/>
              <a:gd name="connsiteX92" fmla="*/ 8296322 w 12193149"/>
              <a:gd name="connsiteY92" fmla="*/ 1988808 h 2344739"/>
              <a:gd name="connsiteX93" fmla="*/ 8285424 w 12193149"/>
              <a:gd name="connsiteY93" fmla="*/ 1994631 h 2344739"/>
              <a:gd name="connsiteX94" fmla="*/ 8284298 w 12193149"/>
              <a:gd name="connsiteY94" fmla="*/ 1999074 h 2344739"/>
              <a:gd name="connsiteX95" fmla="*/ 8267224 w 12193149"/>
              <a:gd name="connsiteY95" fmla="*/ 2006249 h 2344739"/>
              <a:gd name="connsiteX96" fmla="*/ 8264525 w 12193149"/>
              <a:gd name="connsiteY96" fmla="*/ 2006019 h 2344739"/>
              <a:gd name="connsiteX97" fmla="*/ 8253181 w 12193149"/>
              <a:gd name="connsiteY97" fmla="*/ 2015862 h 2344739"/>
              <a:gd name="connsiteX98" fmla="*/ 8246982 w 12193149"/>
              <a:gd name="connsiteY98" fmla="*/ 2028854 h 2344739"/>
              <a:gd name="connsiteX99" fmla="*/ 8091420 w 12193149"/>
              <a:gd name="connsiteY99" fmla="*/ 2075015 h 2344739"/>
              <a:gd name="connsiteX100" fmla="*/ 7906555 w 12193149"/>
              <a:gd name="connsiteY100" fmla="*/ 2116988 h 2344739"/>
              <a:gd name="connsiteX101" fmla="*/ 7719893 w 12193149"/>
              <a:gd name="connsiteY101" fmla="*/ 2142703 h 2344739"/>
              <a:gd name="connsiteX102" fmla="*/ 7615495 w 12193149"/>
              <a:gd name="connsiteY102" fmla="*/ 2139232 h 2344739"/>
              <a:gd name="connsiteX103" fmla="*/ 7528691 w 12193149"/>
              <a:gd name="connsiteY103" fmla="*/ 2145060 h 2344739"/>
              <a:gd name="connsiteX104" fmla="*/ 7520719 w 12193149"/>
              <a:gd name="connsiteY104" fmla="*/ 2147613 h 2344739"/>
              <a:gd name="connsiteX105" fmla="*/ 7508559 w 12193149"/>
              <a:gd name="connsiteY105" fmla="*/ 2148948 h 2344739"/>
              <a:gd name="connsiteX106" fmla="*/ 7508188 w 12193149"/>
              <a:gd name="connsiteY106" fmla="*/ 2148621 h 2344739"/>
              <a:gd name="connsiteX107" fmla="*/ 7496943 w 12193149"/>
              <a:gd name="connsiteY107" fmla="*/ 2150573 h 2344739"/>
              <a:gd name="connsiteX108" fmla="*/ 7406539 w 12193149"/>
              <a:gd name="connsiteY108" fmla="*/ 2142468 h 2344739"/>
              <a:gd name="connsiteX109" fmla="*/ 7219707 w 12193149"/>
              <a:gd name="connsiteY109" fmla="*/ 2156680 h 2344739"/>
              <a:gd name="connsiteX110" fmla="*/ 7202249 w 12193149"/>
              <a:gd name="connsiteY110" fmla="*/ 2161230 h 2344739"/>
              <a:gd name="connsiteX111" fmla="*/ 7198152 w 12193149"/>
              <a:gd name="connsiteY111" fmla="*/ 2166588 h 2344739"/>
              <a:gd name="connsiteX112" fmla="*/ 7171956 w 12193149"/>
              <a:gd name="connsiteY112" fmla="*/ 2171236 h 2344739"/>
              <a:gd name="connsiteX113" fmla="*/ 7098136 w 12193149"/>
              <a:gd name="connsiteY113" fmla="*/ 2183464 h 2344739"/>
              <a:gd name="connsiteX114" fmla="*/ 7019644 w 12193149"/>
              <a:gd name="connsiteY114" fmla="*/ 2183090 h 2344739"/>
              <a:gd name="connsiteX115" fmla="*/ 6905294 w 12193149"/>
              <a:gd name="connsiteY115" fmla="*/ 2212596 h 2344739"/>
              <a:gd name="connsiteX116" fmla="*/ 6709370 w 12193149"/>
              <a:gd name="connsiteY116" fmla="*/ 2240551 h 2344739"/>
              <a:gd name="connsiteX117" fmla="*/ 6550602 w 12193149"/>
              <a:gd name="connsiteY117" fmla="*/ 2269327 h 2344739"/>
              <a:gd name="connsiteX118" fmla="*/ 6318708 w 12193149"/>
              <a:gd name="connsiteY118" fmla="*/ 2316127 h 2344739"/>
              <a:gd name="connsiteX119" fmla="*/ 6169822 w 12193149"/>
              <a:gd name="connsiteY119" fmla="*/ 2318214 h 2344739"/>
              <a:gd name="connsiteX120" fmla="*/ 6074996 w 12193149"/>
              <a:gd name="connsiteY120" fmla="*/ 2338676 h 2344739"/>
              <a:gd name="connsiteX121" fmla="*/ 6069677 w 12193149"/>
              <a:gd name="connsiteY121" fmla="*/ 2337139 h 2344739"/>
              <a:gd name="connsiteX122" fmla="*/ 6049786 w 12193149"/>
              <a:gd name="connsiteY122" fmla="*/ 2337822 h 2344739"/>
              <a:gd name="connsiteX123" fmla="*/ 6042433 w 12193149"/>
              <a:gd name="connsiteY123" fmla="*/ 2329473 h 2344739"/>
              <a:gd name="connsiteX124" fmla="*/ 6011238 w 12193149"/>
              <a:gd name="connsiteY124" fmla="*/ 2324380 h 2344739"/>
              <a:gd name="connsiteX125" fmla="*/ 5958523 w 12193149"/>
              <a:gd name="connsiteY125" fmla="*/ 2328024 h 2344739"/>
              <a:gd name="connsiteX126" fmla="*/ 5760067 w 12193149"/>
              <a:gd name="connsiteY126" fmla="*/ 2343716 h 2344739"/>
              <a:gd name="connsiteX127" fmla="*/ 5628108 w 12193149"/>
              <a:gd name="connsiteY127" fmla="*/ 2344739 h 2344739"/>
              <a:gd name="connsiteX128" fmla="*/ 5472054 w 12193149"/>
              <a:gd name="connsiteY128" fmla="*/ 2330719 h 2344739"/>
              <a:gd name="connsiteX129" fmla="*/ 5433909 w 12193149"/>
              <a:gd name="connsiteY129" fmla="*/ 2319466 h 2344739"/>
              <a:gd name="connsiteX130" fmla="*/ 5382817 w 12193149"/>
              <a:gd name="connsiteY130" fmla="*/ 2301764 h 2344739"/>
              <a:gd name="connsiteX131" fmla="*/ 5262912 w 12193149"/>
              <a:gd name="connsiteY131" fmla="*/ 2281347 h 2344739"/>
              <a:gd name="connsiteX132" fmla="*/ 5224109 w 12193149"/>
              <a:gd name="connsiteY132" fmla="*/ 2270223 h 2344739"/>
              <a:gd name="connsiteX133" fmla="*/ 5175808 w 12193149"/>
              <a:gd name="connsiteY133" fmla="*/ 2267233 h 2344739"/>
              <a:gd name="connsiteX134" fmla="*/ 5157702 w 12193149"/>
              <a:gd name="connsiteY134" fmla="*/ 2260010 h 2344739"/>
              <a:gd name="connsiteX135" fmla="*/ 5143747 w 12193149"/>
              <a:gd name="connsiteY135" fmla="*/ 2256610 h 2344739"/>
              <a:gd name="connsiteX136" fmla="*/ 5140744 w 12193149"/>
              <a:gd name="connsiteY136" fmla="*/ 2254509 h 2344739"/>
              <a:gd name="connsiteX137" fmla="*/ 5122807 w 12193149"/>
              <a:gd name="connsiteY137" fmla="*/ 2243656 h 2344739"/>
              <a:gd name="connsiteX138" fmla="*/ 5066938 w 12193149"/>
              <a:gd name="connsiteY138" fmla="*/ 2250227 h 2344739"/>
              <a:gd name="connsiteX139" fmla="*/ 5012662 w 12193149"/>
              <a:gd name="connsiteY139" fmla="*/ 2233846 h 2344739"/>
              <a:gd name="connsiteX140" fmla="*/ 4841589 w 12193149"/>
              <a:gd name="connsiteY140" fmla="*/ 2209829 h 2344739"/>
              <a:gd name="connsiteX141" fmla="*/ 4763595 w 12193149"/>
              <a:gd name="connsiteY141" fmla="*/ 2182061 h 2344739"/>
              <a:gd name="connsiteX142" fmla="*/ 4724334 w 12193149"/>
              <a:gd name="connsiteY142" fmla="*/ 2173047 h 2344739"/>
              <a:gd name="connsiteX143" fmla="*/ 4722324 w 12193149"/>
              <a:gd name="connsiteY143" fmla="*/ 2172298 h 2344739"/>
              <a:gd name="connsiteX144" fmla="*/ 4723259 w 12193149"/>
              <a:gd name="connsiteY144" fmla="*/ 2172087 h 2344739"/>
              <a:gd name="connsiteX145" fmla="*/ 4718350 w 12193149"/>
              <a:gd name="connsiteY145" fmla="*/ 2170817 h 2344739"/>
              <a:gd name="connsiteX146" fmla="*/ 4722324 w 12193149"/>
              <a:gd name="connsiteY146" fmla="*/ 2172298 h 2344739"/>
              <a:gd name="connsiteX147" fmla="*/ 4716674 w 12193149"/>
              <a:gd name="connsiteY147" fmla="*/ 2173573 h 2344739"/>
              <a:gd name="connsiteX148" fmla="*/ 4516962 w 12193149"/>
              <a:gd name="connsiteY148" fmla="*/ 2163671 h 2344739"/>
              <a:gd name="connsiteX149" fmla="*/ 4429691 w 12193149"/>
              <a:gd name="connsiteY149" fmla="*/ 2153020 h 2344739"/>
              <a:gd name="connsiteX150" fmla="*/ 4364023 w 12193149"/>
              <a:gd name="connsiteY150" fmla="*/ 2151674 h 2344739"/>
              <a:gd name="connsiteX151" fmla="*/ 4318114 w 12193149"/>
              <a:gd name="connsiteY151" fmla="*/ 2158289 h 2344739"/>
              <a:gd name="connsiteX152" fmla="*/ 4316258 w 12193149"/>
              <a:gd name="connsiteY152" fmla="*/ 2156948 h 2344739"/>
              <a:gd name="connsiteX153" fmla="*/ 4296292 w 12193149"/>
              <a:gd name="connsiteY153" fmla="*/ 2155069 h 2344739"/>
              <a:gd name="connsiteX154" fmla="*/ 4291212 w 12193149"/>
              <a:gd name="connsiteY154" fmla="*/ 2157986 h 2344739"/>
              <a:gd name="connsiteX155" fmla="*/ 4277290 w 12193149"/>
              <a:gd name="connsiteY155" fmla="*/ 2157740 h 2344739"/>
              <a:gd name="connsiteX156" fmla="*/ 4249265 w 12193149"/>
              <a:gd name="connsiteY156" fmla="*/ 2160064 h 2344739"/>
              <a:gd name="connsiteX157" fmla="*/ 4203199 w 12193149"/>
              <a:gd name="connsiteY157" fmla="*/ 2157269 h 2344739"/>
              <a:gd name="connsiteX158" fmla="*/ 4202893 w 12193149"/>
              <a:gd name="connsiteY158" fmla="*/ 2156010 h 2344739"/>
              <a:gd name="connsiteX159" fmla="*/ 4192396 w 12193149"/>
              <a:gd name="connsiteY159" fmla="*/ 2150376 h 2344739"/>
              <a:gd name="connsiteX160" fmla="*/ 4143893 w 12193149"/>
              <a:gd name="connsiteY160" fmla="*/ 2134511 h 2344739"/>
              <a:gd name="connsiteX161" fmla="*/ 4084245 w 12193149"/>
              <a:gd name="connsiteY161" fmla="*/ 2107978 h 2344739"/>
              <a:gd name="connsiteX162" fmla="*/ 4075694 w 12193149"/>
              <a:gd name="connsiteY162" fmla="*/ 2107143 h 2344739"/>
              <a:gd name="connsiteX163" fmla="*/ 4075575 w 12193149"/>
              <a:gd name="connsiteY163" fmla="*/ 2106844 h 2344739"/>
              <a:gd name="connsiteX164" fmla="*/ 4066658 w 12193149"/>
              <a:gd name="connsiteY164" fmla="*/ 2105400 h 2344739"/>
              <a:gd name="connsiteX165" fmla="*/ 4060102 w 12193149"/>
              <a:gd name="connsiteY165" fmla="*/ 2105618 h 2344739"/>
              <a:gd name="connsiteX166" fmla="*/ 4043512 w 12193149"/>
              <a:gd name="connsiteY166" fmla="*/ 2103997 h 2344739"/>
              <a:gd name="connsiteX167" fmla="*/ 4038145 w 12193149"/>
              <a:gd name="connsiteY167" fmla="*/ 2101563 h 2344739"/>
              <a:gd name="connsiteX168" fmla="*/ 4036511 w 12193149"/>
              <a:gd name="connsiteY168" fmla="*/ 2097896 h 2344739"/>
              <a:gd name="connsiteX169" fmla="*/ 4034926 w 12193149"/>
              <a:gd name="connsiteY169" fmla="*/ 2098131 h 2344739"/>
              <a:gd name="connsiteX170" fmla="*/ 4005686 w 12193149"/>
              <a:gd name="connsiteY170" fmla="*/ 2085563 h 2344739"/>
              <a:gd name="connsiteX171" fmla="*/ 3937994 w 12193149"/>
              <a:gd name="connsiteY171" fmla="*/ 2068106 h 2344739"/>
              <a:gd name="connsiteX172" fmla="*/ 3898423 w 12193149"/>
              <a:gd name="connsiteY172" fmla="*/ 2062451 h 2344739"/>
              <a:gd name="connsiteX173" fmla="*/ 3790908 w 12193149"/>
              <a:gd name="connsiteY173" fmla="*/ 2042213 h 2344739"/>
              <a:gd name="connsiteX174" fmla="*/ 3683661 w 12193149"/>
              <a:gd name="connsiteY174" fmla="*/ 2018290 h 2344739"/>
              <a:gd name="connsiteX175" fmla="*/ 3611183 w 12193149"/>
              <a:gd name="connsiteY175" fmla="*/ 1986019 h 2344739"/>
              <a:gd name="connsiteX176" fmla="*/ 3605003 w 12193149"/>
              <a:gd name="connsiteY176" fmla="*/ 1987381 h 2344739"/>
              <a:gd name="connsiteX177" fmla="*/ 3595884 w 12193149"/>
              <a:gd name="connsiteY177" fmla="*/ 1987545 h 2344739"/>
              <a:gd name="connsiteX178" fmla="*/ 3595649 w 12193149"/>
              <a:gd name="connsiteY178" fmla="*/ 1987276 h 2344739"/>
              <a:gd name="connsiteX179" fmla="*/ 3587126 w 12193149"/>
              <a:gd name="connsiteY179" fmla="*/ 1987966 h 2344739"/>
              <a:gd name="connsiteX180" fmla="*/ 3537283 w 12193149"/>
              <a:gd name="connsiteY180" fmla="*/ 1978267 h 2344739"/>
              <a:gd name="connsiteX181" fmla="*/ 3474371 w 12193149"/>
              <a:gd name="connsiteY181" fmla="*/ 1974606 h 2344739"/>
              <a:gd name="connsiteX182" fmla="*/ 3401876 w 12193149"/>
              <a:gd name="connsiteY182" fmla="*/ 1962558 h 2344739"/>
              <a:gd name="connsiteX183" fmla="*/ 3365036 w 12193149"/>
              <a:gd name="connsiteY183" fmla="*/ 1979510 h 2344739"/>
              <a:gd name="connsiteX184" fmla="*/ 3345174 w 12193149"/>
              <a:gd name="connsiteY184" fmla="*/ 1981192 h 2344739"/>
              <a:gd name="connsiteX185" fmla="*/ 3342846 w 12193149"/>
              <a:gd name="connsiteY185" fmla="*/ 1980217 h 2344739"/>
              <a:gd name="connsiteX186" fmla="*/ 3263504 w 12193149"/>
              <a:gd name="connsiteY186" fmla="*/ 1986094 h 2344739"/>
              <a:gd name="connsiteX187" fmla="*/ 3143704 w 12193149"/>
              <a:gd name="connsiteY187" fmla="*/ 1993869 h 2344739"/>
              <a:gd name="connsiteX188" fmla="*/ 3031439 w 12193149"/>
              <a:gd name="connsiteY188" fmla="*/ 1996512 h 2344739"/>
              <a:gd name="connsiteX189" fmla="*/ 2782717 w 12193149"/>
              <a:gd name="connsiteY189" fmla="*/ 2018333 h 2344739"/>
              <a:gd name="connsiteX190" fmla="*/ 2647675 w 12193149"/>
              <a:gd name="connsiteY190" fmla="*/ 2028869 h 2344739"/>
              <a:gd name="connsiteX191" fmla="*/ 2569176 w 12193149"/>
              <a:gd name="connsiteY191" fmla="*/ 2002628 h 2344739"/>
              <a:gd name="connsiteX192" fmla="*/ 2444403 w 12193149"/>
              <a:gd name="connsiteY192" fmla="*/ 2016529 h 2344739"/>
              <a:gd name="connsiteX193" fmla="*/ 2316260 w 12193149"/>
              <a:gd name="connsiteY193" fmla="*/ 2024996 h 2344739"/>
              <a:gd name="connsiteX194" fmla="*/ 2209726 w 12193149"/>
              <a:gd name="connsiteY194" fmla="*/ 2019763 h 2344739"/>
              <a:gd name="connsiteX195" fmla="*/ 2095813 w 12193149"/>
              <a:gd name="connsiteY195" fmla="*/ 2003052 h 2344739"/>
              <a:gd name="connsiteX196" fmla="*/ 1998504 w 12193149"/>
              <a:gd name="connsiteY196" fmla="*/ 1995032 h 2344739"/>
              <a:gd name="connsiteX197" fmla="*/ 1929320 w 12193149"/>
              <a:gd name="connsiteY197" fmla="*/ 2016977 h 2344739"/>
              <a:gd name="connsiteX198" fmla="*/ 1922798 w 12193149"/>
              <a:gd name="connsiteY198" fmla="*/ 2012146 h 2344739"/>
              <a:gd name="connsiteX199" fmla="*/ 1874228 w 12193149"/>
              <a:gd name="connsiteY199" fmla="*/ 2013741 h 2344739"/>
              <a:gd name="connsiteX200" fmla="*/ 1787803 w 12193149"/>
              <a:gd name="connsiteY200" fmla="*/ 2041363 h 2344739"/>
              <a:gd name="connsiteX201" fmla="*/ 1739352 w 12193149"/>
              <a:gd name="connsiteY201" fmla="*/ 2036312 h 2344739"/>
              <a:gd name="connsiteX202" fmla="*/ 1676219 w 12193149"/>
              <a:gd name="connsiteY202" fmla="*/ 2019963 h 2344739"/>
              <a:gd name="connsiteX203" fmla="*/ 1609817 w 12193149"/>
              <a:gd name="connsiteY203" fmla="*/ 2013066 h 2344739"/>
              <a:gd name="connsiteX204" fmla="*/ 1497258 w 12193149"/>
              <a:gd name="connsiteY204" fmla="*/ 1987476 h 2344739"/>
              <a:gd name="connsiteX205" fmla="*/ 1151127 w 12193149"/>
              <a:gd name="connsiteY205" fmla="*/ 1938041 h 2344739"/>
              <a:gd name="connsiteX206" fmla="*/ 859417 w 12193149"/>
              <a:gd name="connsiteY206" fmla="*/ 1928608 h 2344739"/>
              <a:gd name="connsiteX207" fmla="*/ 838688 w 12193149"/>
              <a:gd name="connsiteY207" fmla="*/ 1929821 h 2344739"/>
              <a:gd name="connsiteX208" fmla="*/ 817957 w 12193149"/>
              <a:gd name="connsiteY208" fmla="*/ 1927857 h 2344739"/>
              <a:gd name="connsiteX209" fmla="*/ 812654 w 12193149"/>
              <a:gd name="connsiteY209" fmla="*/ 1930751 h 2344739"/>
              <a:gd name="connsiteX210" fmla="*/ 721195 w 12193149"/>
              <a:gd name="connsiteY210" fmla="*/ 1929661 h 2344739"/>
              <a:gd name="connsiteX211" fmla="*/ 720890 w 12193149"/>
              <a:gd name="connsiteY211" fmla="*/ 1928399 h 2344739"/>
              <a:gd name="connsiteX212" fmla="*/ 710023 w 12193149"/>
              <a:gd name="connsiteY212" fmla="*/ 1922722 h 2344739"/>
              <a:gd name="connsiteX213" fmla="*/ 597940 w 12193149"/>
              <a:gd name="connsiteY213" fmla="*/ 1879864 h 2344739"/>
              <a:gd name="connsiteX214" fmla="*/ 579683 w 12193149"/>
              <a:gd name="connsiteY214" fmla="*/ 1877212 h 2344739"/>
              <a:gd name="connsiteX215" fmla="*/ 572865 w 12193149"/>
              <a:gd name="connsiteY215" fmla="*/ 1877401 h 2344739"/>
              <a:gd name="connsiteX216" fmla="*/ 446247 w 12193149"/>
              <a:gd name="connsiteY216" fmla="*/ 1839371 h 2344739"/>
              <a:gd name="connsiteX217" fmla="*/ 405163 w 12193149"/>
              <a:gd name="connsiteY217" fmla="*/ 1833548 h 2344739"/>
              <a:gd name="connsiteX218" fmla="*/ 293583 w 12193149"/>
              <a:gd name="connsiteY218" fmla="*/ 1812852 h 2344739"/>
              <a:gd name="connsiteX219" fmla="*/ 119529 w 12193149"/>
              <a:gd name="connsiteY219" fmla="*/ 1761047 h 2344739"/>
              <a:gd name="connsiteX220" fmla="*/ 16674 w 12193149"/>
              <a:gd name="connsiteY220" fmla="*/ 1758191 h 2344739"/>
              <a:gd name="connsiteX221" fmla="*/ 1150 w 12193149"/>
              <a:gd name="connsiteY221" fmla="*/ 1752722 h 2344739"/>
              <a:gd name="connsiteX222" fmla="*/ 1148 w 12193149"/>
              <a:gd name="connsiteY222" fmla="*/ 222213 h 2344739"/>
              <a:gd name="connsiteX223" fmla="*/ 1148 w 12193149"/>
              <a:gd name="connsiteY223"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14960 w 12193149"/>
              <a:gd name="connsiteY68" fmla="*/ 1919069 h 2344739"/>
              <a:gd name="connsiteX69" fmla="*/ 9054601 w 12193149"/>
              <a:gd name="connsiteY69" fmla="*/ 1910755 h 2344739"/>
              <a:gd name="connsiteX70" fmla="*/ 9006634 w 12193149"/>
              <a:gd name="connsiteY70" fmla="*/ 1914040 h 2344739"/>
              <a:gd name="connsiteX71" fmla="*/ 9006349 w 12193149"/>
              <a:gd name="connsiteY71" fmla="*/ 1913800 h 2344739"/>
              <a:gd name="connsiteX72" fmla="*/ 8997380 w 12193149"/>
              <a:gd name="connsiteY72" fmla="*/ 1915011 h 2344739"/>
              <a:gd name="connsiteX73" fmla="*/ 8991542 w 12193149"/>
              <a:gd name="connsiteY73" fmla="*/ 1917072 h 2344739"/>
              <a:gd name="connsiteX74" fmla="*/ 8975485 w 12193149"/>
              <a:gd name="connsiteY74" fmla="*/ 1920298 h 2344739"/>
              <a:gd name="connsiteX75" fmla="*/ 8969159 w 12193149"/>
              <a:gd name="connsiteY75" fmla="*/ 1919598 h 2344739"/>
              <a:gd name="connsiteX76" fmla="*/ 8964196 w 12193149"/>
              <a:gd name="connsiteY76" fmla="*/ 1917373 h 2344739"/>
              <a:gd name="connsiteX77" fmla="*/ 8930136 w 12193149"/>
              <a:gd name="connsiteY77" fmla="*/ 1914185 h 2344739"/>
              <a:gd name="connsiteX78" fmla="*/ 8753592 w 12193149"/>
              <a:gd name="connsiteY78" fmla="*/ 1933417 h 2344739"/>
              <a:gd name="connsiteX79" fmla="*/ 8708995 w 12193149"/>
              <a:gd name="connsiteY79" fmla="*/ 1935518 h 2344739"/>
              <a:gd name="connsiteX80" fmla="*/ 8597219 w 12193149"/>
              <a:gd name="connsiteY80" fmla="*/ 1944090 h 2344739"/>
              <a:gd name="connsiteX81" fmla="*/ 8526378 w 12193149"/>
              <a:gd name="connsiteY81" fmla="*/ 1929248 h 2344739"/>
              <a:gd name="connsiteX82" fmla="*/ 8512131 w 12193149"/>
              <a:gd name="connsiteY82" fmla="*/ 1935163 h 2344739"/>
              <a:gd name="connsiteX83" fmla="*/ 8507315 w 12193149"/>
              <a:gd name="connsiteY83" fmla="*/ 1938164 h 2344739"/>
              <a:gd name="connsiteX84" fmla="*/ 8499116 w 12193149"/>
              <a:gd name="connsiteY84" fmla="*/ 1940902 h 2344739"/>
              <a:gd name="connsiteX85" fmla="*/ 8498742 w 12193149"/>
              <a:gd name="connsiteY85" fmla="*/ 1940723 h 2344739"/>
              <a:gd name="connsiteX86" fmla="*/ 8491397 w 12193149"/>
              <a:gd name="connsiteY86" fmla="*/ 1943773 h 2344739"/>
              <a:gd name="connsiteX87" fmla="*/ 8368330 w 12193149"/>
              <a:gd name="connsiteY87" fmla="*/ 1957815 h 2344739"/>
              <a:gd name="connsiteX88" fmla="*/ 8354947 w 12193149"/>
              <a:gd name="connsiteY88" fmla="*/ 1958009 h 2344739"/>
              <a:gd name="connsiteX89" fmla="*/ 8321252 w 12193149"/>
              <a:gd name="connsiteY89" fmla="*/ 1974587 h 2344739"/>
              <a:gd name="connsiteX90" fmla="*/ 8315581 w 12193149"/>
              <a:gd name="connsiteY90" fmla="*/ 1974913 h 2344739"/>
              <a:gd name="connsiteX91" fmla="*/ 8296322 w 12193149"/>
              <a:gd name="connsiteY91" fmla="*/ 1988808 h 2344739"/>
              <a:gd name="connsiteX92" fmla="*/ 8285424 w 12193149"/>
              <a:gd name="connsiteY92" fmla="*/ 1994631 h 2344739"/>
              <a:gd name="connsiteX93" fmla="*/ 8284298 w 12193149"/>
              <a:gd name="connsiteY93" fmla="*/ 1999074 h 2344739"/>
              <a:gd name="connsiteX94" fmla="*/ 8267224 w 12193149"/>
              <a:gd name="connsiteY94" fmla="*/ 2006249 h 2344739"/>
              <a:gd name="connsiteX95" fmla="*/ 8264525 w 12193149"/>
              <a:gd name="connsiteY95" fmla="*/ 2006019 h 2344739"/>
              <a:gd name="connsiteX96" fmla="*/ 8253181 w 12193149"/>
              <a:gd name="connsiteY96" fmla="*/ 2015862 h 2344739"/>
              <a:gd name="connsiteX97" fmla="*/ 8246982 w 12193149"/>
              <a:gd name="connsiteY97" fmla="*/ 2028854 h 2344739"/>
              <a:gd name="connsiteX98" fmla="*/ 8091420 w 12193149"/>
              <a:gd name="connsiteY98" fmla="*/ 2075015 h 2344739"/>
              <a:gd name="connsiteX99" fmla="*/ 7906555 w 12193149"/>
              <a:gd name="connsiteY99" fmla="*/ 2116988 h 2344739"/>
              <a:gd name="connsiteX100" fmla="*/ 7719893 w 12193149"/>
              <a:gd name="connsiteY100" fmla="*/ 2142703 h 2344739"/>
              <a:gd name="connsiteX101" fmla="*/ 7615495 w 12193149"/>
              <a:gd name="connsiteY101" fmla="*/ 2139232 h 2344739"/>
              <a:gd name="connsiteX102" fmla="*/ 7528691 w 12193149"/>
              <a:gd name="connsiteY102" fmla="*/ 2145060 h 2344739"/>
              <a:gd name="connsiteX103" fmla="*/ 7520719 w 12193149"/>
              <a:gd name="connsiteY103" fmla="*/ 2147613 h 2344739"/>
              <a:gd name="connsiteX104" fmla="*/ 7508559 w 12193149"/>
              <a:gd name="connsiteY104" fmla="*/ 2148948 h 2344739"/>
              <a:gd name="connsiteX105" fmla="*/ 7508188 w 12193149"/>
              <a:gd name="connsiteY105" fmla="*/ 2148621 h 2344739"/>
              <a:gd name="connsiteX106" fmla="*/ 7496943 w 12193149"/>
              <a:gd name="connsiteY106" fmla="*/ 2150573 h 2344739"/>
              <a:gd name="connsiteX107" fmla="*/ 7406539 w 12193149"/>
              <a:gd name="connsiteY107" fmla="*/ 2142468 h 2344739"/>
              <a:gd name="connsiteX108" fmla="*/ 7219707 w 12193149"/>
              <a:gd name="connsiteY108" fmla="*/ 2156680 h 2344739"/>
              <a:gd name="connsiteX109" fmla="*/ 7202249 w 12193149"/>
              <a:gd name="connsiteY109" fmla="*/ 2161230 h 2344739"/>
              <a:gd name="connsiteX110" fmla="*/ 7198152 w 12193149"/>
              <a:gd name="connsiteY110" fmla="*/ 2166588 h 2344739"/>
              <a:gd name="connsiteX111" fmla="*/ 7171956 w 12193149"/>
              <a:gd name="connsiteY111" fmla="*/ 2171236 h 2344739"/>
              <a:gd name="connsiteX112" fmla="*/ 7098136 w 12193149"/>
              <a:gd name="connsiteY112" fmla="*/ 2183464 h 2344739"/>
              <a:gd name="connsiteX113" fmla="*/ 7019644 w 12193149"/>
              <a:gd name="connsiteY113" fmla="*/ 2183090 h 2344739"/>
              <a:gd name="connsiteX114" fmla="*/ 6905294 w 12193149"/>
              <a:gd name="connsiteY114" fmla="*/ 2212596 h 2344739"/>
              <a:gd name="connsiteX115" fmla="*/ 6709370 w 12193149"/>
              <a:gd name="connsiteY115" fmla="*/ 2240551 h 2344739"/>
              <a:gd name="connsiteX116" fmla="*/ 6550602 w 12193149"/>
              <a:gd name="connsiteY116" fmla="*/ 2269327 h 2344739"/>
              <a:gd name="connsiteX117" fmla="*/ 6318708 w 12193149"/>
              <a:gd name="connsiteY117" fmla="*/ 2316127 h 2344739"/>
              <a:gd name="connsiteX118" fmla="*/ 6169822 w 12193149"/>
              <a:gd name="connsiteY118" fmla="*/ 2318214 h 2344739"/>
              <a:gd name="connsiteX119" fmla="*/ 6074996 w 12193149"/>
              <a:gd name="connsiteY119" fmla="*/ 2338676 h 2344739"/>
              <a:gd name="connsiteX120" fmla="*/ 6069677 w 12193149"/>
              <a:gd name="connsiteY120" fmla="*/ 2337139 h 2344739"/>
              <a:gd name="connsiteX121" fmla="*/ 6049786 w 12193149"/>
              <a:gd name="connsiteY121" fmla="*/ 2337822 h 2344739"/>
              <a:gd name="connsiteX122" fmla="*/ 6042433 w 12193149"/>
              <a:gd name="connsiteY122" fmla="*/ 2329473 h 2344739"/>
              <a:gd name="connsiteX123" fmla="*/ 6011238 w 12193149"/>
              <a:gd name="connsiteY123" fmla="*/ 2324380 h 2344739"/>
              <a:gd name="connsiteX124" fmla="*/ 5958523 w 12193149"/>
              <a:gd name="connsiteY124" fmla="*/ 2328024 h 2344739"/>
              <a:gd name="connsiteX125" fmla="*/ 5760067 w 12193149"/>
              <a:gd name="connsiteY125" fmla="*/ 2343716 h 2344739"/>
              <a:gd name="connsiteX126" fmla="*/ 5628108 w 12193149"/>
              <a:gd name="connsiteY126" fmla="*/ 2344739 h 2344739"/>
              <a:gd name="connsiteX127" fmla="*/ 5472054 w 12193149"/>
              <a:gd name="connsiteY127" fmla="*/ 2330719 h 2344739"/>
              <a:gd name="connsiteX128" fmla="*/ 5433909 w 12193149"/>
              <a:gd name="connsiteY128" fmla="*/ 2319466 h 2344739"/>
              <a:gd name="connsiteX129" fmla="*/ 5382817 w 12193149"/>
              <a:gd name="connsiteY129" fmla="*/ 2301764 h 2344739"/>
              <a:gd name="connsiteX130" fmla="*/ 5262912 w 12193149"/>
              <a:gd name="connsiteY130" fmla="*/ 2281347 h 2344739"/>
              <a:gd name="connsiteX131" fmla="*/ 5224109 w 12193149"/>
              <a:gd name="connsiteY131" fmla="*/ 2270223 h 2344739"/>
              <a:gd name="connsiteX132" fmla="*/ 5175808 w 12193149"/>
              <a:gd name="connsiteY132" fmla="*/ 2267233 h 2344739"/>
              <a:gd name="connsiteX133" fmla="*/ 5157702 w 12193149"/>
              <a:gd name="connsiteY133" fmla="*/ 2260010 h 2344739"/>
              <a:gd name="connsiteX134" fmla="*/ 5143747 w 12193149"/>
              <a:gd name="connsiteY134" fmla="*/ 2256610 h 2344739"/>
              <a:gd name="connsiteX135" fmla="*/ 5140744 w 12193149"/>
              <a:gd name="connsiteY135" fmla="*/ 2254509 h 2344739"/>
              <a:gd name="connsiteX136" fmla="*/ 5122807 w 12193149"/>
              <a:gd name="connsiteY136" fmla="*/ 2243656 h 2344739"/>
              <a:gd name="connsiteX137" fmla="*/ 5066938 w 12193149"/>
              <a:gd name="connsiteY137" fmla="*/ 2250227 h 2344739"/>
              <a:gd name="connsiteX138" fmla="*/ 5012662 w 12193149"/>
              <a:gd name="connsiteY138" fmla="*/ 2233846 h 2344739"/>
              <a:gd name="connsiteX139" fmla="*/ 4841589 w 12193149"/>
              <a:gd name="connsiteY139" fmla="*/ 2209829 h 2344739"/>
              <a:gd name="connsiteX140" fmla="*/ 4763595 w 12193149"/>
              <a:gd name="connsiteY140" fmla="*/ 2182061 h 2344739"/>
              <a:gd name="connsiteX141" fmla="*/ 4724334 w 12193149"/>
              <a:gd name="connsiteY141" fmla="*/ 2173047 h 2344739"/>
              <a:gd name="connsiteX142" fmla="*/ 4722324 w 12193149"/>
              <a:gd name="connsiteY142" fmla="*/ 2172298 h 2344739"/>
              <a:gd name="connsiteX143" fmla="*/ 4723259 w 12193149"/>
              <a:gd name="connsiteY143" fmla="*/ 2172087 h 2344739"/>
              <a:gd name="connsiteX144" fmla="*/ 4718350 w 12193149"/>
              <a:gd name="connsiteY144" fmla="*/ 2170817 h 2344739"/>
              <a:gd name="connsiteX145" fmla="*/ 4722324 w 12193149"/>
              <a:gd name="connsiteY145" fmla="*/ 2172298 h 2344739"/>
              <a:gd name="connsiteX146" fmla="*/ 4716674 w 12193149"/>
              <a:gd name="connsiteY146" fmla="*/ 2173573 h 2344739"/>
              <a:gd name="connsiteX147" fmla="*/ 4516962 w 12193149"/>
              <a:gd name="connsiteY147" fmla="*/ 2163671 h 2344739"/>
              <a:gd name="connsiteX148" fmla="*/ 4429691 w 12193149"/>
              <a:gd name="connsiteY148" fmla="*/ 2153020 h 2344739"/>
              <a:gd name="connsiteX149" fmla="*/ 4364023 w 12193149"/>
              <a:gd name="connsiteY149" fmla="*/ 2151674 h 2344739"/>
              <a:gd name="connsiteX150" fmla="*/ 4318114 w 12193149"/>
              <a:gd name="connsiteY150" fmla="*/ 2158289 h 2344739"/>
              <a:gd name="connsiteX151" fmla="*/ 4316258 w 12193149"/>
              <a:gd name="connsiteY151" fmla="*/ 2156948 h 2344739"/>
              <a:gd name="connsiteX152" fmla="*/ 4296292 w 12193149"/>
              <a:gd name="connsiteY152" fmla="*/ 2155069 h 2344739"/>
              <a:gd name="connsiteX153" fmla="*/ 4291212 w 12193149"/>
              <a:gd name="connsiteY153" fmla="*/ 2157986 h 2344739"/>
              <a:gd name="connsiteX154" fmla="*/ 4277290 w 12193149"/>
              <a:gd name="connsiteY154" fmla="*/ 2157740 h 2344739"/>
              <a:gd name="connsiteX155" fmla="*/ 4249265 w 12193149"/>
              <a:gd name="connsiteY155" fmla="*/ 2160064 h 2344739"/>
              <a:gd name="connsiteX156" fmla="*/ 4203199 w 12193149"/>
              <a:gd name="connsiteY156" fmla="*/ 2157269 h 2344739"/>
              <a:gd name="connsiteX157" fmla="*/ 4202893 w 12193149"/>
              <a:gd name="connsiteY157" fmla="*/ 2156010 h 2344739"/>
              <a:gd name="connsiteX158" fmla="*/ 4192396 w 12193149"/>
              <a:gd name="connsiteY158" fmla="*/ 2150376 h 2344739"/>
              <a:gd name="connsiteX159" fmla="*/ 4143893 w 12193149"/>
              <a:gd name="connsiteY159" fmla="*/ 2134511 h 2344739"/>
              <a:gd name="connsiteX160" fmla="*/ 4084245 w 12193149"/>
              <a:gd name="connsiteY160" fmla="*/ 2107978 h 2344739"/>
              <a:gd name="connsiteX161" fmla="*/ 4075694 w 12193149"/>
              <a:gd name="connsiteY161" fmla="*/ 2107143 h 2344739"/>
              <a:gd name="connsiteX162" fmla="*/ 4075575 w 12193149"/>
              <a:gd name="connsiteY162" fmla="*/ 2106844 h 2344739"/>
              <a:gd name="connsiteX163" fmla="*/ 4066658 w 12193149"/>
              <a:gd name="connsiteY163" fmla="*/ 2105400 h 2344739"/>
              <a:gd name="connsiteX164" fmla="*/ 4060102 w 12193149"/>
              <a:gd name="connsiteY164" fmla="*/ 2105618 h 2344739"/>
              <a:gd name="connsiteX165" fmla="*/ 4043512 w 12193149"/>
              <a:gd name="connsiteY165" fmla="*/ 2103997 h 2344739"/>
              <a:gd name="connsiteX166" fmla="*/ 4038145 w 12193149"/>
              <a:gd name="connsiteY166" fmla="*/ 2101563 h 2344739"/>
              <a:gd name="connsiteX167" fmla="*/ 4036511 w 12193149"/>
              <a:gd name="connsiteY167" fmla="*/ 2097896 h 2344739"/>
              <a:gd name="connsiteX168" fmla="*/ 4034926 w 12193149"/>
              <a:gd name="connsiteY168" fmla="*/ 2098131 h 2344739"/>
              <a:gd name="connsiteX169" fmla="*/ 4005686 w 12193149"/>
              <a:gd name="connsiteY169" fmla="*/ 2085563 h 2344739"/>
              <a:gd name="connsiteX170" fmla="*/ 3937994 w 12193149"/>
              <a:gd name="connsiteY170" fmla="*/ 2068106 h 2344739"/>
              <a:gd name="connsiteX171" fmla="*/ 3898423 w 12193149"/>
              <a:gd name="connsiteY171" fmla="*/ 2062451 h 2344739"/>
              <a:gd name="connsiteX172" fmla="*/ 3790908 w 12193149"/>
              <a:gd name="connsiteY172" fmla="*/ 2042213 h 2344739"/>
              <a:gd name="connsiteX173" fmla="*/ 3683661 w 12193149"/>
              <a:gd name="connsiteY173" fmla="*/ 2018290 h 2344739"/>
              <a:gd name="connsiteX174" fmla="*/ 3611183 w 12193149"/>
              <a:gd name="connsiteY174" fmla="*/ 1986019 h 2344739"/>
              <a:gd name="connsiteX175" fmla="*/ 3605003 w 12193149"/>
              <a:gd name="connsiteY175" fmla="*/ 1987381 h 2344739"/>
              <a:gd name="connsiteX176" fmla="*/ 3595884 w 12193149"/>
              <a:gd name="connsiteY176" fmla="*/ 1987545 h 2344739"/>
              <a:gd name="connsiteX177" fmla="*/ 3595649 w 12193149"/>
              <a:gd name="connsiteY177" fmla="*/ 1987276 h 2344739"/>
              <a:gd name="connsiteX178" fmla="*/ 3587126 w 12193149"/>
              <a:gd name="connsiteY178" fmla="*/ 1987966 h 2344739"/>
              <a:gd name="connsiteX179" fmla="*/ 3537283 w 12193149"/>
              <a:gd name="connsiteY179" fmla="*/ 1978267 h 2344739"/>
              <a:gd name="connsiteX180" fmla="*/ 3474371 w 12193149"/>
              <a:gd name="connsiteY180" fmla="*/ 1974606 h 2344739"/>
              <a:gd name="connsiteX181" fmla="*/ 3401876 w 12193149"/>
              <a:gd name="connsiteY181" fmla="*/ 1962558 h 2344739"/>
              <a:gd name="connsiteX182" fmla="*/ 3365036 w 12193149"/>
              <a:gd name="connsiteY182" fmla="*/ 1979510 h 2344739"/>
              <a:gd name="connsiteX183" fmla="*/ 3345174 w 12193149"/>
              <a:gd name="connsiteY183" fmla="*/ 1981192 h 2344739"/>
              <a:gd name="connsiteX184" fmla="*/ 3342846 w 12193149"/>
              <a:gd name="connsiteY184" fmla="*/ 1980217 h 2344739"/>
              <a:gd name="connsiteX185" fmla="*/ 3263504 w 12193149"/>
              <a:gd name="connsiteY185" fmla="*/ 1986094 h 2344739"/>
              <a:gd name="connsiteX186" fmla="*/ 3143704 w 12193149"/>
              <a:gd name="connsiteY186" fmla="*/ 1993869 h 2344739"/>
              <a:gd name="connsiteX187" fmla="*/ 3031439 w 12193149"/>
              <a:gd name="connsiteY187" fmla="*/ 1996512 h 2344739"/>
              <a:gd name="connsiteX188" fmla="*/ 2782717 w 12193149"/>
              <a:gd name="connsiteY188" fmla="*/ 2018333 h 2344739"/>
              <a:gd name="connsiteX189" fmla="*/ 2647675 w 12193149"/>
              <a:gd name="connsiteY189" fmla="*/ 2028869 h 2344739"/>
              <a:gd name="connsiteX190" fmla="*/ 2569176 w 12193149"/>
              <a:gd name="connsiteY190" fmla="*/ 2002628 h 2344739"/>
              <a:gd name="connsiteX191" fmla="*/ 2444403 w 12193149"/>
              <a:gd name="connsiteY191" fmla="*/ 2016529 h 2344739"/>
              <a:gd name="connsiteX192" fmla="*/ 2316260 w 12193149"/>
              <a:gd name="connsiteY192" fmla="*/ 2024996 h 2344739"/>
              <a:gd name="connsiteX193" fmla="*/ 2209726 w 12193149"/>
              <a:gd name="connsiteY193" fmla="*/ 2019763 h 2344739"/>
              <a:gd name="connsiteX194" fmla="*/ 2095813 w 12193149"/>
              <a:gd name="connsiteY194" fmla="*/ 2003052 h 2344739"/>
              <a:gd name="connsiteX195" fmla="*/ 1998504 w 12193149"/>
              <a:gd name="connsiteY195" fmla="*/ 1995032 h 2344739"/>
              <a:gd name="connsiteX196" fmla="*/ 1929320 w 12193149"/>
              <a:gd name="connsiteY196" fmla="*/ 2016977 h 2344739"/>
              <a:gd name="connsiteX197" fmla="*/ 1922798 w 12193149"/>
              <a:gd name="connsiteY197" fmla="*/ 2012146 h 2344739"/>
              <a:gd name="connsiteX198" fmla="*/ 1874228 w 12193149"/>
              <a:gd name="connsiteY198" fmla="*/ 2013741 h 2344739"/>
              <a:gd name="connsiteX199" fmla="*/ 1787803 w 12193149"/>
              <a:gd name="connsiteY199" fmla="*/ 2041363 h 2344739"/>
              <a:gd name="connsiteX200" fmla="*/ 1739352 w 12193149"/>
              <a:gd name="connsiteY200" fmla="*/ 2036312 h 2344739"/>
              <a:gd name="connsiteX201" fmla="*/ 1676219 w 12193149"/>
              <a:gd name="connsiteY201" fmla="*/ 2019963 h 2344739"/>
              <a:gd name="connsiteX202" fmla="*/ 1609817 w 12193149"/>
              <a:gd name="connsiteY202" fmla="*/ 2013066 h 2344739"/>
              <a:gd name="connsiteX203" fmla="*/ 1497258 w 12193149"/>
              <a:gd name="connsiteY203" fmla="*/ 1987476 h 2344739"/>
              <a:gd name="connsiteX204" fmla="*/ 1151127 w 12193149"/>
              <a:gd name="connsiteY204" fmla="*/ 1938041 h 2344739"/>
              <a:gd name="connsiteX205" fmla="*/ 859417 w 12193149"/>
              <a:gd name="connsiteY205" fmla="*/ 1928608 h 2344739"/>
              <a:gd name="connsiteX206" fmla="*/ 838688 w 12193149"/>
              <a:gd name="connsiteY206" fmla="*/ 1929821 h 2344739"/>
              <a:gd name="connsiteX207" fmla="*/ 817957 w 12193149"/>
              <a:gd name="connsiteY207" fmla="*/ 1927857 h 2344739"/>
              <a:gd name="connsiteX208" fmla="*/ 812654 w 12193149"/>
              <a:gd name="connsiteY208" fmla="*/ 1930751 h 2344739"/>
              <a:gd name="connsiteX209" fmla="*/ 721195 w 12193149"/>
              <a:gd name="connsiteY209" fmla="*/ 1929661 h 2344739"/>
              <a:gd name="connsiteX210" fmla="*/ 720890 w 12193149"/>
              <a:gd name="connsiteY210" fmla="*/ 1928399 h 2344739"/>
              <a:gd name="connsiteX211" fmla="*/ 710023 w 12193149"/>
              <a:gd name="connsiteY211" fmla="*/ 1922722 h 2344739"/>
              <a:gd name="connsiteX212" fmla="*/ 597940 w 12193149"/>
              <a:gd name="connsiteY212" fmla="*/ 1879864 h 2344739"/>
              <a:gd name="connsiteX213" fmla="*/ 579683 w 12193149"/>
              <a:gd name="connsiteY213" fmla="*/ 1877212 h 2344739"/>
              <a:gd name="connsiteX214" fmla="*/ 572865 w 12193149"/>
              <a:gd name="connsiteY214" fmla="*/ 1877401 h 2344739"/>
              <a:gd name="connsiteX215" fmla="*/ 446247 w 12193149"/>
              <a:gd name="connsiteY215" fmla="*/ 1839371 h 2344739"/>
              <a:gd name="connsiteX216" fmla="*/ 405163 w 12193149"/>
              <a:gd name="connsiteY216" fmla="*/ 1833548 h 2344739"/>
              <a:gd name="connsiteX217" fmla="*/ 293583 w 12193149"/>
              <a:gd name="connsiteY217" fmla="*/ 1812852 h 2344739"/>
              <a:gd name="connsiteX218" fmla="*/ 119529 w 12193149"/>
              <a:gd name="connsiteY218" fmla="*/ 1761047 h 2344739"/>
              <a:gd name="connsiteX219" fmla="*/ 16674 w 12193149"/>
              <a:gd name="connsiteY219" fmla="*/ 1758191 h 2344739"/>
              <a:gd name="connsiteX220" fmla="*/ 1150 w 12193149"/>
              <a:gd name="connsiteY220" fmla="*/ 1752722 h 2344739"/>
              <a:gd name="connsiteX221" fmla="*/ 1148 w 12193149"/>
              <a:gd name="connsiteY221" fmla="*/ 222213 h 2344739"/>
              <a:gd name="connsiteX222" fmla="*/ 1148 w 12193149"/>
              <a:gd name="connsiteY222"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56690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38590 w 12193149"/>
              <a:gd name="connsiteY65" fmla="*/ 1869293 h 2344739"/>
              <a:gd name="connsiteX66" fmla="*/ 9232518 w 12193149"/>
              <a:gd name="connsiteY66" fmla="*/ 1893149 h 2344739"/>
              <a:gd name="connsiteX67" fmla="*/ 9156690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585655 w 12193149"/>
              <a:gd name="connsiteY63" fmla="*/ 1795542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406539 w 12193149"/>
              <a:gd name="connsiteY105" fmla="*/ 2142468 h 2344739"/>
              <a:gd name="connsiteX106" fmla="*/ 7219707 w 12193149"/>
              <a:gd name="connsiteY106" fmla="*/ 2156680 h 2344739"/>
              <a:gd name="connsiteX107" fmla="*/ 7202249 w 12193149"/>
              <a:gd name="connsiteY107" fmla="*/ 2161230 h 2344739"/>
              <a:gd name="connsiteX108" fmla="*/ 7198152 w 12193149"/>
              <a:gd name="connsiteY108" fmla="*/ 2166588 h 2344739"/>
              <a:gd name="connsiteX109" fmla="*/ 7171956 w 12193149"/>
              <a:gd name="connsiteY109" fmla="*/ 2171236 h 2344739"/>
              <a:gd name="connsiteX110" fmla="*/ 7098136 w 12193149"/>
              <a:gd name="connsiteY110" fmla="*/ 2183464 h 2344739"/>
              <a:gd name="connsiteX111" fmla="*/ 7019644 w 12193149"/>
              <a:gd name="connsiteY111" fmla="*/ 2183090 h 2344739"/>
              <a:gd name="connsiteX112" fmla="*/ 6905294 w 12193149"/>
              <a:gd name="connsiteY112" fmla="*/ 2212596 h 2344739"/>
              <a:gd name="connsiteX113" fmla="*/ 6709370 w 12193149"/>
              <a:gd name="connsiteY113" fmla="*/ 2240551 h 2344739"/>
              <a:gd name="connsiteX114" fmla="*/ 6550602 w 12193149"/>
              <a:gd name="connsiteY114" fmla="*/ 2269327 h 2344739"/>
              <a:gd name="connsiteX115" fmla="*/ 6318708 w 12193149"/>
              <a:gd name="connsiteY115" fmla="*/ 2316127 h 2344739"/>
              <a:gd name="connsiteX116" fmla="*/ 6169822 w 12193149"/>
              <a:gd name="connsiteY116" fmla="*/ 2318214 h 2344739"/>
              <a:gd name="connsiteX117" fmla="*/ 6074996 w 12193149"/>
              <a:gd name="connsiteY117" fmla="*/ 2338676 h 2344739"/>
              <a:gd name="connsiteX118" fmla="*/ 6069677 w 12193149"/>
              <a:gd name="connsiteY118" fmla="*/ 2337139 h 2344739"/>
              <a:gd name="connsiteX119" fmla="*/ 6049786 w 12193149"/>
              <a:gd name="connsiteY119" fmla="*/ 2337822 h 2344739"/>
              <a:gd name="connsiteX120" fmla="*/ 6042433 w 12193149"/>
              <a:gd name="connsiteY120" fmla="*/ 2329473 h 2344739"/>
              <a:gd name="connsiteX121" fmla="*/ 6011238 w 12193149"/>
              <a:gd name="connsiteY121" fmla="*/ 2324380 h 2344739"/>
              <a:gd name="connsiteX122" fmla="*/ 5958523 w 12193149"/>
              <a:gd name="connsiteY122" fmla="*/ 2328024 h 2344739"/>
              <a:gd name="connsiteX123" fmla="*/ 5760067 w 12193149"/>
              <a:gd name="connsiteY123" fmla="*/ 2343716 h 2344739"/>
              <a:gd name="connsiteX124" fmla="*/ 5628108 w 12193149"/>
              <a:gd name="connsiteY124" fmla="*/ 2344739 h 2344739"/>
              <a:gd name="connsiteX125" fmla="*/ 5472054 w 12193149"/>
              <a:gd name="connsiteY125" fmla="*/ 2330719 h 2344739"/>
              <a:gd name="connsiteX126" fmla="*/ 5433909 w 12193149"/>
              <a:gd name="connsiteY126" fmla="*/ 2319466 h 2344739"/>
              <a:gd name="connsiteX127" fmla="*/ 5382817 w 12193149"/>
              <a:gd name="connsiteY127" fmla="*/ 2301764 h 2344739"/>
              <a:gd name="connsiteX128" fmla="*/ 5262912 w 12193149"/>
              <a:gd name="connsiteY128" fmla="*/ 2281347 h 2344739"/>
              <a:gd name="connsiteX129" fmla="*/ 5224109 w 12193149"/>
              <a:gd name="connsiteY129" fmla="*/ 2270223 h 2344739"/>
              <a:gd name="connsiteX130" fmla="*/ 5175808 w 12193149"/>
              <a:gd name="connsiteY130" fmla="*/ 2267233 h 2344739"/>
              <a:gd name="connsiteX131" fmla="*/ 5157702 w 12193149"/>
              <a:gd name="connsiteY131" fmla="*/ 2260010 h 2344739"/>
              <a:gd name="connsiteX132" fmla="*/ 5143747 w 12193149"/>
              <a:gd name="connsiteY132" fmla="*/ 2256610 h 2344739"/>
              <a:gd name="connsiteX133" fmla="*/ 5140744 w 12193149"/>
              <a:gd name="connsiteY133" fmla="*/ 2254509 h 2344739"/>
              <a:gd name="connsiteX134" fmla="*/ 5122807 w 12193149"/>
              <a:gd name="connsiteY134" fmla="*/ 2243656 h 2344739"/>
              <a:gd name="connsiteX135" fmla="*/ 5066938 w 12193149"/>
              <a:gd name="connsiteY135" fmla="*/ 2250227 h 2344739"/>
              <a:gd name="connsiteX136" fmla="*/ 5012662 w 12193149"/>
              <a:gd name="connsiteY136" fmla="*/ 2233846 h 2344739"/>
              <a:gd name="connsiteX137" fmla="*/ 4841589 w 12193149"/>
              <a:gd name="connsiteY137" fmla="*/ 2209829 h 2344739"/>
              <a:gd name="connsiteX138" fmla="*/ 4763595 w 12193149"/>
              <a:gd name="connsiteY138" fmla="*/ 2182061 h 2344739"/>
              <a:gd name="connsiteX139" fmla="*/ 4724334 w 12193149"/>
              <a:gd name="connsiteY139" fmla="*/ 2173047 h 2344739"/>
              <a:gd name="connsiteX140" fmla="*/ 4722324 w 12193149"/>
              <a:gd name="connsiteY140" fmla="*/ 2172298 h 2344739"/>
              <a:gd name="connsiteX141" fmla="*/ 4723259 w 12193149"/>
              <a:gd name="connsiteY141" fmla="*/ 2172087 h 2344739"/>
              <a:gd name="connsiteX142" fmla="*/ 4718350 w 12193149"/>
              <a:gd name="connsiteY142" fmla="*/ 2170817 h 2344739"/>
              <a:gd name="connsiteX143" fmla="*/ 4722324 w 12193149"/>
              <a:gd name="connsiteY143" fmla="*/ 2172298 h 2344739"/>
              <a:gd name="connsiteX144" fmla="*/ 4716674 w 12193149"/>
              <a:gd name="connsiteY144" fmla="*/ 2173573 h 2344739"/>
              <a:gd name="connsiteX145" fmla="*/ 4516962 w 12193149"/>
              <a:gd name="connsiteY145" fmla="*/ 2163671 h 2344739"/>
              <a:gd name="connsiteX146" fmla="*/ 4429691 w 12193149"/>
              <a:gd name="connsiteY146" fmla="*/ 2153020 h 2344739"/>
              <a:gd name="connsiteX147" fmla="*/ 4364023 w 12193149"/>
              <a:gd name="connsiteY147" fmla="*/ 2151674 h 2344739"/>
              <a:gd name="connsiteX148" fmla="*/ 4318114 w 12193149"/>
              <a:gd name="connsiteY148" fmla="*/ 2158289 h 2344739"/>
              <a:gd name="connsiteX149" fmla="*/ 4316258 w 12193149"/>
              <a:gd name="connsiteY149" fmla="*/ 2156948 h 2344739"/>
              <a:gd name="connsiteX150" fmla="*/ 4296292 w 12193149"/>
              <a:gd name="connsiteY150" fmla="*/ 2155069 h 2344739"/>
              <a:gd name="connsiteX151" fmla="*/ 4291212 w 12193149"/>
              <a:gd name="connsiteY151" fmla="*/ 2157986 h 2344739"/>
              <a:gd name="connsiteX152" fmla="*/ 4277290 w 12193149"/>
              <a:gd name="connsiteY152" fmla="*/ 2157740 h 2344739"/>
              <a:gd name="connsiteX153" fmla="*/ 4249265 w 12193149"/>
              <a:gd name="connsiteY153" fmla="*/ 2160064 h 2344739"/>
              <a:gd name="connsiteX154" fmla="*/ 4203199 w 12193149"/>
              <a:gd name="connsiteY154" fmla="*/ 2157269 h 2344739"/>
              <a:gd name="connsiteX155" fmla="*/ 4202893 w 12193149"/>
              <a:gd name="connsiteY155" fmla="*/ 2156010 h 2344739"/>
              <a:gd name="connsiteX156" fmla="*/ 4192396 w 12193149"/>
              <a:gd name="connsiteY156" fmla="*/ 2150376 h 2344739"/>
              <a:gd name="connsiteX157" fmla="*/ 4143893 w 12193149"/>
              <a:gd name="connsiteY157" fmla="*/ 2134511 h 2344739"/>
              <a:gd name="connsiteX158" fmla="*/ 4084245 w 12193149"/>
              <a:gd name="connsiteY158" fmla="*/ 2107978 h 2344739"/>
              <a:gd name="connsiteX159" fmla="*/ 4075694 w 12193149"/>
              <a:gd name="connsiteY159" fmla="*/ 2107143 h 2344739"/>
              <a:gd name="connsiteX160" fmla="*/ 4075575 w 12193149"/>
              <a:gd name="connsiteY160" fmla="*/ 2106844 h 2344739"/>
              <a:gd name="connsiteX161" fmla="*/ 4066658 w 12193149"/>
              <a:gd name="connsiteY161" fmla="*/ 2105400 h 2344739"/>
              <a:gd name="connsiteX162" fmla="*/ 4060102 w 12193149"/>
              <a:gd name="connsiteY162" fmla="*/ 2105618 h 2344739"/>
              <a:gd name="connsiteX163" fmla="*/ 4043512 w 12193149"/>
              <a:gd name="connsiteY163" fmla="*/ 2103997 h 2344739"/>
              <a:gd name="connsiteX164" fmla="*/ 4038145 w 12193149"/>
              <a:gd name="connsiteY164" fmla="*/ 2101563 h 2344739"/>
              <a:gd name="connsiteX165" fmla="*/ 4036511 w 12193149"/>
              <a:gd name="connsiteY165" fmla="*/ 2097896 h 2344739"/>
              <a:gd name="connsiteX166" fmla="*/ 4034926 w 12193149"/>
              <a:gd name="connsiteY166" fmla="*/ 2098131 h 2344739"/>
              <a:gd name="connsiteX167" fmla="*/ 4005686 w 12193149"/>
              <a:gd name="connsiteY167" fmla="*/ 2085563 h 2344739"/>
              <a:gd name="connsiteX168" fmla="*/ 3937994 w 12193149"/>
              <a:gd name="connsiteY168" fmla="*/ 2068106 h 2344739"/>
              <a:gd name="connsiteX169" fmla="*/ 3898423 w 12193149"/>
              <a:gd name="connsiteY169" fmla="*/ 2062451 h 2344739"/>
              <a:gd name="connsiteX170" fmla="*/ 3790908 w 12193149"/>
              <a:gd name="connsiteY170" fmla="*/ 2042213 h 2344739"/>
              <a:gd name="connsiteX171" fmla="*/ 3683661 w 12193149"/>
              <a:gd name="connsiteY171" fmla="*/ 2018290 h 2344739"/>
              <a:gd name="connsiteX172" fmla="*/ 3611183 w 12193149"/>
              <a:gd name="connsiteY172" fmla="*/ 1986019 h 2344739"/>
              <a:gd name="connsiteX173" fmla="*/ 3605003 w 12193149"/>
              <a:gd name="connsiteY173" fmla="*/ 1987381 h 2344739"/>
              <a:gd name="connsiteX174" fmla="*/ 3595884 w 12193149"/>
              <a:gd name="connsiteY174" fmla="*/ 1987545 h 2344739"/>
              <a:gd name="connsiteX175" fmla="*/ 3595649 w 12193149"/>
              <a:gd name="connsiteY175" fmla="*/ 1987276 h 2344739"/>
              <a:gd name="connsiteX176" fmla="*/ 3587126 w 12193149"/>
              <a:gd name="connsiteY176" fmla="*/ 1987966 h 2344739"/>
              <a:gd name="connsiteX177" fmla="*/ 3537283 w 12193149"/>
              <a:gd name="connsiteY177" fmla="*/ 1978267 h 2344739"/>
              <a:gd name="connsiteX178" fmla="*/ 3474371 w 12193149"/>
              <a:gd name="connsiteY178" fmla="*/ 1974606 h 2344739"/>
              <a:gd name="connsiteX179" fmla="*/ 3401876 w 12193149"/>
              <a:gd name="connsiteY179" fmla="*/ 1962558 h 2344739"/>
              <a:gd name="connsiteX180" fmla="*/ 3365036 w 12193149"/>
              <a:gd name="connsiteY180" fmla="*/ 1979510 h 2344739"/>
              <a:gd name="connsiteX181" fmla="*/ 3345174 w 12193149"/>
              <a:gd name="connsiteY181" fmla="*/ 1981192 h 2344739"/>
              <a:gd name="connsiteX182" fmla="*/ 3342846 w 12193149"/>
              <a:gd name="connsiteY182" fmla="*/ 1980217 h 2344739"/>
              <a:gd name="connsiteX183" fmla="*/ 3263504 w 12193149"/>
              <a:gd name="connsiteY183" fmla="*/ 1986094 h 2344739"/>
              <a:gd name="connsiteX184" fmla="*/ 3143704 w 12193149"/>
              <a:gd name="connsiteY184" fmla="*/ 1993869 h 2344739"/>
              <a:gd name="connsiteX185" fmla="*/ 3031439 w 12193149"/>
              <a:gd name="connsiteY185" fmla="*/ 1996512 h 2344739"/>
              <a:gd name="connsiteX186" fmla="*/ 2782717 w 12193149"/>
              <a:gd name="connsiteY186" fmla="*/ 2018333 h 2344739"/>
              <a:gd name="connsiteX187" fmla="*/ 2647675 w 12193149"/>
              <a:gd name="connsiteY187" fmla="*/ 2028869 h 2344739"/>
              <a:gd name="connsiteX188" fmla="*/ 2569176 w 12193149"/>
              <a:gd name="connsiteY188" fmla="*/ 2002628 h 2344739"/>
              <a:gd name="connsiteX189" fmla="*/ 2444403 w 12193149"/>
              <a:gd name="connsiteY189" fmla="*/ 2016529 h 2344739"/>
              <a:gd name="connsiteX190" fmla="*/ 2316260 w 12193149"/>
              <a:gd name="connsiteY190" fmla="*/ 2024996 h 2344739"/>
              <a:gd name="connsiteX191" fmla="*/ 2209726 w 12193149"/>
              <a:gd name="connsiteY191" fmla="*/ 2019763 h 2344739"/>
              <a:gd name="connsiteX192" fmla="*/ 2095813 w 12193149"/>
              <a:gd name="connsiteY192" fmla="*/ 2003052 h 2344739"/>
              <a:gd name="connsiteX193" fmla="*/ 1998504 w 12193149"/>
              <a:gd name="connsiteY193" fmla="*/ 1995032 h 2344739"/>
              <a:gd name="connsiteX194" fmla="*/ 1929320 w 12193149"/>
              <a:gd name="connsiteY194" fmla="*/ 2016977 h 2344739"/>
              <a:gd name="connsiteX195" fmla="*/ 1922798 w 12193149"/>
              <a:gd name="connsiteY195" fmla="*/ 2012146 h 2344739"/>
              <a:gd name="connsiteX196" fmla="*/ 1874228 w 12193149"/>
              <a:gd name="connsiteY196" fmla="*/ 2013741 h 2344739"/>
              <a:gd name="connsiteX197" fmla="*/ 1787803 w 12193149"/>
              <a:gd name="connsiteY197" fmla="*/ 2041363 h 2344739"/>
              <a:gd name="connsiteX198" fmla="*/ 1739352 w 12193149"/>
              <a:gd name="connsiteY198" fmla="*/ 2036312 h 2344739"/>
              <a:gd name="connsiteX199" fmla="*/ 1676219 w 12193149"/>
              <a:gd name="connsiteY199" fmla="*/ 2019963 h 2344739"/>
              <a:gd name="connsiteX200" fmla="*/ 1609817 w 12193149"/>
              <a:gd name="connsiteY200" fmla="*/ 2013066 h 2344739"/>
              <a:gd name="connsiteX201" fmla="*/ 1497258 w 12193149"/>
              <a:gd name="connsiteY201" fmla="*/ 1987476 h 2344739"/>
              <a:gd name="connsiteX202" fmla="*/ 1151127 w 12193149"/>
              <a:gd name="connsiteY202" fmla="*/ 1938041 h 2344739"/>
              <a:gd name="connsiteX203" fmla="*/ 859417 w 12193149"/>
              <a:gd name="connsiteY203" fmla="*/ 1928608 h 2344739"/>
              <a:gd name="connsiteX204" fmla="*/ 838688 w 12193149"/>
              <a:gd name="connsiteY204" fmla="*/ 1929821 h 2344739"/>
              <a:gd name="connsiteX205" fmla="*/ 817957 w 12193149"/>
              <a:gd name="connsiteY205" fmla="*/ 1927857 h 2344739"/>
              <a:gd name="connsiteX206" fmla="*/ 812654 w 12193149"/>
              <a:gd name="connsiteY206" fmla="*/ 1930751 h 2344739"/>
              <a:gd name="connsiteX207" fmla="*/ 721195 w 12193149"/>
              <a:gd name="connsiteY207" fmla="*/ 1929661 h 2344739"/>
              <a:gd name="connsiteX208" fmla="*/ 720890 w 12193149"/>
              <a:gd name="connsiteY208" fmla="*/ 1928399 h 2344739"/>
              <a:gd name="connsiteX209" fmla="*/ 710023 w 12193149"/>
              <a:gd name="connsiteY209" fmla="*/ 1922722 h 2344739"/>
              <a:gd name="connsiteX210" fmla="*/ 597940 w 12193149"/>
              <a:gd name="connsiteY210" fmla="*/ 1879864 h 2344739"/>
              <a:gd name="connsiteX211" fmla="*/ 579683 w 12193149"/>
              <a:gd name="connsiteY211" fmla="*/ 1877212 h 2344739"/>
              <a:gd name="connsiteX212" fmla="*/ 572865 w 12193149"/>
              <a:gd name="connsiteY212" fmla="*/ 1877401 h 2344739"/>
              <a:gd name="connsiteX213" fmla="*/ 446247 w 12193149"/>
              <a:gd name="connsiteY213" fmla="*/ 1839371 h 2344739"/>
              <a:gd name="connsiteX214" fmla="*/ 405163 w 12193149"/>
              <a:gd name="connsiteY214" fmla="*/ 1833548 h 2344739"/>
              <a:gd name="connsiteX215" fmla="*/ 293583 w 12193149"/>
              <a:gd name="connsiteY215" fmla="*/ 1812852 h 2344739"/>
              <a:gd name="connsiteX216" fmla="*/ 119529 w 12193149"/>
              <a:gd name="connsiteY216" fmla="*/ 1761047 h 2344739"/>
              <a:gd name="connsiteX217" fmla="*/ 16674 w 12193149"/>
              <a:gd name="connsiteY217" fmla="*/ 1758191 h 2344739"/>
              <a:gd name="connsiteX218" fmla="*/ 1150 w 12193149"/>
              <a:gd name="connsiteY218" fmla="*/ 1752722 h 2344739"/>
              <a:gd name="connsiteX219" fmla="*/ 1148 w 12193149"/>
              <a:gd name="connsiteY219" fmla="*/ 222213 h 2344739"/>
              <a:gd name="connsiteX220" fmla="*/ 1148 w 12193149"/>
              <a:gd name="connsiteY220"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613704 w 12193149"/>
              <a:gd name="connsiteY63" fmla="*/ 1812371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406539 w 12193149"/>
              <a:gd name="connsiteY105" fmla="*/ 2142468 h 2344739"/>
              <a:gd name="connsiteX106" fmla="*/ 7219707 w 12193149"/>
              <a:gd name="connsiteY106" fmla="*/ 2156680 h 2344739"/>
              <a:gd name="connsiteX107" fmla="*/ 7202249 w 12193149"/>
              <a:gd name="connsiteY107" fmla="*/ 2161230 h 2344739"/>
              <a:gd name="connsiteX108" fmla="*/ 7198152 w 12193149"/>
              <a:gd name="connsiteY108" fmla="*/ 2166588 h 2344739"/>
              <a:gd name="connsiteX109" fmla="*/ 7171956 w 12193149"/>
              <a:gd name="connsiteY109" fmla="*/ 2171236 h 2344739"/>
              <a:gd name="connsiteX110" fmla="*/ 7098136 w 12193149"/>
              <a:gd name="connsiteY110" fmla="*/ 2183464 h 2344739"/>
              <a:gd name="connsiteX111" fmla="*/ 7019644 w 12193149"/>
              <a:gd name="connsiteY111" fmla="*/ 2183090 h 2344739"/>
              <a:gd name="connsiteX112" fmla="*/ 6905294 w 12193149"/>
              <a:gd name="connsiteY112" fmla="*/ 2212596 h 2344739"/>
              <a:gd name="connsiteX113" fmla="*/ 6709370 w 12193149"/>
              <a:gd name="connsiteY113" fmla="*/ 2240551 h 2344739"/>
              <a:gd name="connsiteX114" fmla="*/ 6550602 w 12193149"/>
              <a:gd name="connsiteY114" fmla="*/ 2269327 h 2344739"/>
              <a:gd name="connsiteX115" fmla="*/ 6318708 w 12193149"/>
              <a:gd name="connsiteY115" fmla="*/ 2316127 h 2344739"/>
              <a:gd name="connsiteX116" fmla="*/ 6169822 w 12193149"/>
              <a:gd name="connsiteY116" fmla="*/ 2318214 h 2344739"/>
              <a:gd name="connsiteX117" fmla="*/ 6074996 w 12193149"/>
              <a:gd name="connsiteY117" fmla="*/ 2338676 h 2344739"/>
              <a:gd name="connsiteX118" fmla="*/ 6069677 w 12193149"/>
              <a:gd name="connsiteY118" fmla="*/ 2337139 h 2344739"/>
              <a:gd name="connsiteX119" fmla="*/ 6049786 w 12193149"/>
              <a:gd name="connsiteY119" fmla="*/ 2337822 h 2344739"/>
              <a:gd name="connsiteX120" fmla="*/ 6042433 w 12193149"/>
              <a:gd name="connsiteY120" fmla="*/ 2329473 h 2344739"/>
              <a:gd name="connsiteX121" fmla="*/ 6011238 w 12193149"/>
              <a:gd name="connsiteY121" fmla="*/ 2324380 h 2344739"/>
              <a:gd name="connsiteX122" fmla="*/ 5958523 w 12193149"/>
              <a:gd name="connsiteY122" fmla="*/ 2328024 h 2344739"/>
              <a:gd name="connsiteX123" fmla="*/ 5760067 w 12193149"/>
              <a:gd name="connsiteY123" fmla="*/ 2343716 h 2344739"/>
              <a:gd name="connsiteX124" fmla="*/ 5628108 w 12193149"/>
              <a:gd name="connsiteY124" fmla="*/ 2344739 h 2344739"/>
              <a:gd name="connsiteX125" fmla="*/ 5472054 w 12193149"/>
              <a:gd name="connsiteY125" fmla="*/ 2330719 h 2344739"/>
              <a:gd name="connsiteX126" fmla="*/ 5433909 w 12193149"/>
              <a:gd name="connsiteY126" fmla="*/ 2319466 h 2344739"/>
              <a:gd name="connsiteX127" fmla="*/ 5382817 w 12193149"/>
              <a:gd name="connsiteY127" fmla="*/ 2301764 h 2344739"/>
              <a:gd name="connsiteX128" fmla="*/ 5262912 w 12193149"/>
              <a:gd name="connsiteY128" fmla="*/ 2281347 h 2344739"/>
              <a:gd name="connsiteX129" fmla="*/ 5224109 w 12193149"/>
              <a:gd name="connsiteY129" fmla="*/ 2270223 h 2344739"/>
              <a:gd name="connsiteX130" fmla="*/ 5175808 w 12193149"/>
              <a:gd name="connsiteY130" fmla="*/ 2267233 h 2344739"/>
              <a:gd name="connsiteX131" fmla="*/ 5157702 w 12193149"/>
              <a:gd name="connsiteY131" fmla="*/ 2260010 h 2344739"/>
              <a:gd name="connsiteX132" fmla="*/ 5143747 w 12193149"/>
              <a:gd name="connsiteY132" fmla="*/ 2256610 h 2344739"/>
              <a:gd name="connsiteX133" fmla="*/ 5140744 w 12193149"/>
              <a:gd name="connsiteY133" fmla="*/ 2254509 h 2344739"/>
              <a:gd name="connsiteX134" fmla="*/ 5122807 w 12193149"/>
              <a:gd name="connsiteY134" fmla="*/ 2243656 h 2344739"/>
              <a:gd name="connsiteX135" fmla="*/ 5066938 w 12193149"/>
              <a:gd name="connsiteY135" fmla="*/ 2250227 h 2344739"/>
              <a:gd name="connsiteX136" fmla="*/ 5012662 w 12193149"/>
              <a:gd name="connsiteY136" fmla="*/ 2233846 h 2344739"/>
              <a:gd name="connsiteX137" fmla="*/ 4841589 w 12193149"/>
              <a:gd name="connsiteY137" fmla="*/ 2209829 h 2344739"/>
              <a:gd name="connsiteX138" fmla="*/ 4763595 w 12193149"/>
              <a:gd name="connsiteY138" fmla="*/ 2182061 h 2344739"/>
              <a:gd name="connsiteX139" fmla="*/ 4724334 w 12193149"/>
              <a:gd name="connsiteY139" fmla="*/ 2173047 h 2344739"/>
              <a:gd name="connsiteX140" fmla="*/ 4722324 w 12193149"/>
              <a:gd name="connsiteY140" fmla="*/ 2172298 h 2344739"/>
              <a:gd name="connsiteX141" fmla="*/ 4723259 w 12193149"/>
              <a:gd name="connsiteY141" fmla="*/ 2172087 h 2344739"/>
              <a:gd name="connsiteX142" fmla="*/ 4718350 w 12193149"/>
              <a:gd name="connsiteY142" fmla="*/ 2170817 h 2344739"/>
              <a:gd name="connsiteX143" fmla="*/ 4722324 w 12193149"/>
              <a:gd name="connsiteY143" fmla="*/ 2172298 h 2344739"/>
              <a:gd name="connsiteX144" fmla="*/ 4716674 w 12193149"/>
              <a:gd name="connsiteY144" fmla="*/ 2173573 h 2344739"/>
              <a:gd name="connsiteX145" fmla="*/ 4516962 w 12193149"/>
              <a:gd name="connsiteY145" fmla="*/ 2163671 h 2344739"/>
              <a:gd name="connsiteX146" fmla="*/ 4429691 w 12193149"/>
              <a:gd name="connsiteY146" fmla="*/ 2153020 h 2344739"/>
              <a:gd name="connsiteX147" fmla="*/ 4364023 w 12193149"/>
              <a:gd name="connsiteY147" fmla="*/ 2151674 h 2344739"/>
              <a:gd name="connsiteX148" fmla="*/ 4318114 w 12193149"/>
              <a:gd name="connsiteY148" fmla="*/ 2158289 h 2344739"/>
              <a:gd name="connsiteX149" fmla="*/ 4316258 w 12193149"/>
              <a:gd name="connsiteY149" fmla="*/ 2156948 h 2344739"/>
              <a:gd name="connsiteX150" fmla="*/ 4296292 w 12193149"/>
              <a:gd name="connsiteY150" fmla="*/ 2155069 h 2344739"/>
              <a:gd name="connsiteX151" fmla="*/ 4291212 w 12193149"/>
              <a:gd name="connsiteY151" fmla="*/ 2157986 h 2344739"/>
              <a:gd name="connsiteX152" fmla="*/ 4277290 w 12193149"/>
              <a:gd name="connsiteY152" fmla="*/ 2157740 h 2344739"/>
              <a:gd name="connsiteX153" fmla="*/ 4249265 w 12193149"/>
              <a:gd name="connsiteY153" fmla="*/ 2160064 h 2344739"/>
              <a:gd name="connsiteX154" fmla="*/ 4203199 w 12193149"/>
              <a:gd name="connsiteY154" fmla="*/ 2157269 h 2344739"/>
              <a:gd name="connsiteX155" fmla="*/ 4202893 w 12193149"/>
              <a:gd name="connsiteY155" fmla="*/ 2156010 h 2344739"/>
              <a:gd name="connsiteX156" fmla="*/ 4192396 w 12193149"/>
              <a:gd name="connsiteY156" fmla="*/ 2150376 h 2344739"/>
              <a:gd name="connsiteX157" fmla="*/ 4143893 w 12193149"/>
              <a:gd name="connsiteY157" fmla="*/ 2134511 h 2344739"/>
              <a:gd name="connsiteX158" fmla="*/ 4084245 w 12193149"/>
              <a:gd name="connsiteY158" fmla="*/ 2107978 h 2344739"/>
              <a:gd name="connsiteX159" fmla="*/ 4075694 w 12193149"/>
              <a:gd name="connsiteY159" fmla="*/ 2107143 h 2344739"/>
              <a:gd name="connsiteX160" fmla="*/ 4075575 w 12193149"/>
              <a:gd name="connsiteY160" fmla="*/ 2106844 h 2344739"/>
              <a:gd name="connsiteX161" fmla="*/ 4066658 w 12193149"/>
              <a:gd name="connsiteY161" fmla="*/ 2105400 h 2344739"/>
              <a:gd name="connsiteX162" fmla="*/ 4060102 w 12193149"/>
              <a:gd name="connsiteY162" fmla="*/ 2105618 h 2344739"/>
              <a:gd name="connsiteX163" fmla="*/ 4043512 w 12193149"/>
              <a:gd name="connsiteY163" fmla="*/ 2103997 h 2344739"/>
              <a:gd name="connsiteX164" fmla="*/ 4038145 w 12193149"/>
              <a:gd name="connsiteY164" fmla="*/ 2101563 h 2344739"/>
              <a:gd name="connsiteX165" fmla="*/ 4036511 w 12193149"/>
              <a:gd name="connsiteY165" fmla="*/ 2097896 h 2344739"/>
              <a:gd name="connsiteX166" fmla="*/ 4034926 w 12193149"/>
              <a:gd name="connsiteY166" fmla="*/ 2098131 h 2344739"/>
              <a:gd name="connsiteX167" fmla="*/ 4005686 w 12193149"/>
              <a:gd name="connsiteY167" fmla="*/ 2085563 h 2344739"/>
              <a:gd name="connsiteX168" fmla="*/ 3937994 w 12193149"/>
              <a:gd name="connsiteY168" fmla="*/ 2068106 h 2344739"/>
              <a:gd name="connsiteX169" fmla="*/ 3898423 w 12193149"/>
              <a:gd name="connsiteY169" fmla="*/ 2062451 h 2344739"/>
              <a:gd name="connsiteX170" fmla="*/ 3790908 w 12193149"/>
              <a:gd name="connsiteY170" fmla="*/ 2042213 h 2344739"/>
              <a:gd name="connsiteX171" fmla="*/ 3683661 w 12193149"/>
              <a:gd name="connsiteY171" fmla="*/ 2018290 h 2344739"/>
              <a:gd name="connsiteX172" fmla="*/ 3611183 w 12193149"/>
              <a:gd name="connsiteY172" fmla="*/ 1986019 h 2344739"/>
              <a:gd name="connsiteX173" fmla="*/ 3605003 w 12193149"/>
              <a:gd name="connsiteY173" fmla="*/ 1987381 h 2344739"/>
              <a:gd name="connsiteX174" fmla="*/ 3595884 w 12193149"/>
              <a:gd name="connsiteY174" fmla="*/ 1987545 h 2344739"/>
              <a:gd name="connsiteX175" fmla="*/ 3595649 w 12193149"/>
              <a:gd name="connsiteY175" fmla="*/ 1987276 h 2344739"/>
              <a:gd name="connsiteX176" fmla="*/ 3587126 w 12193149"/>
              <a:gd name="connsiteY176" fmla="*/ 1987966 h 2344739"/>
              <a:gd name="connsiteX177" fmla="*/ 3537283 w 12193149"/>
              <a:gd name="connsiteY177" fmla="*/ 1978267 h 2344739"/>
              <a:gd name="connsiteX178" fmla="*/ 3474371 w 12193149"/>
              <a:gd name="connsiteY178" fmla="*/ 1974606 h 2344739"/>
              <a:gd name="connsiteX179" fmla="*/ 3401876 w 12193149"/>
              <a:gd name="connsiteY179" fmla="*/ 1962558 h 2344739"/>
              <a:gd name="connsiteX180" fmla="*/ 3365036 w 12193149"/>
              <a:gd name="connsiteY180" fmla="*/ 1979510 h 2344739"/>
              <a:gd name="connsiteX181" fmla="*/ 3345174 w 12193149"/>
              <a:gd name="connsiteY181" fmla="*/ 1981192 h 2344739"/>
              <a:gd name="connsiteX182" fmla="*/ 3342846 w 12193149"/>
              <a:gd name="connsiteY182" fmla="*/ 1980217 h 2344739"/>
              <a:gd name="connsiteX183" fmla="*/ 3263504 w 12193149"/>
              <a:gd name="connsiteY183" fmla="*/ 1986094 h 2344739"/>
              <a:gd name="connsiteX184" fmla="*/ 3143704 w 12193149"/>
              <a:gd name="connsiteY184" fmla="*/ 1993869 h 2344739"/>
              <a:gd name="connsiteX185" fmla="*/ 3031439 w 12193149"/>
              <a:gd name="connsiteY185" fmla="*/ 1996512 h 2344739"/>
              <a:gd name="connsiteX186" fmla="*/ 2782717 w 12193149"/>
              <a:gd name="connsiteY186" fmla="*/ 2018333 h 2344739"/>
              <a:gd name="connsiteX187" fmla="*/ 2647675 w 12193149"/>
              <a:gd name="connsiteY187" fmla="*/ 2028869 h 2344739"/>
              <a:gd name="connsiteX188" fmla="*/ 2569176 w 12193149"/>
              <a:gd name="connsiteY188" fmla="*/ 2002628 h 2344739"/>
              <a:gd name="connsiteX189" fmla="*/ 2444403 w 12193149"/>
              <a:gd name="connsiteY189" fmla="*/ 2016529 h 2344739"/>
              <a:gd name="connsiteX190" fmla="*/ 2316260 w 12193149"/>
              <a:gd name="connsiteY190" fmla="*/ 2024996 h 2344739"/>
              <a:gd name="connsiteX191" fmla="*/ 2209726 w 12193149"/>
              <a:gd name="connsiteY191" fmla="*/ 2019763 h 2344739"/>
              <a:gd name="connsiteX192" fmla="*/ 2095813 w 12193149"/>
              <a:gd name="connsiteY192" fmla="*/ 2003052 h 2344739"/>
              <a:gd name="connsiteX193" fmla="*/ 1998504 w 12193149"/>
              <a:gd name="connsiteY193" fmla="*/ 1995032 h 2344739"/>
              <a:gd name="connsiteX194" fmla="*/ 1929320 w 12193149"/>
              <a:gd name="connsiteY194" fmla="*/ 2016977 h 2344739"/>
              <a:gd name="connsiteX195" fmla="*/ 1922798 w 12193149"/>
              <a:gd name="connsiteY195" fmla="*/ 2012146 h 2344739"/>
              <a:gd name="connsiteX196" fmla="*/ 1874228 w 12193149"/>
              <a:gd name="connsiteY196" fmla="*/ 2013741 h 2344739"/>
              <a:gd name="connsiteX197" fmla="*/ 1787803 w 12193149"/>
              <a:gd name="connsiteY197" fmla="*/ 2041363 h 2344739"/>
              <a:gd name="connsiteX198" fmla="*/ 1739352 w 12193149"/>
              <a:gd name="connsiteY198" fmla="*/ 2036312 h 2344739"/>
              <a:gd name="connsiteX199" fmla="*/ 1676219 w 12193149"/>
              <a:gd name="connsiteY199" fmla="*/ 2019963 h 2344739"/>
              <a:gd name="connsiteX200" fmla="*/ 1609817 w 12193149"/>
              <a:gd name="connsiteY200" fmla="*/ 2013066 h 2344739"/>
              <a:gd name="connsiteX201" fmla="*/ 1497258 w 12193149"/>
              <a:gd name="connsiteY201" fmla="*/ 1987476 h 2344739"/>
              <a:gd name="connsiteX202" fmla="*/ 1151127 w 12193149"/>
              <a:gd name="connsiteY202" fmla="*/ 1938041 h 2344739"/>
              <a:gd name="connsiteX203" fmla="*/ 859417 w 12193149"/>
              <a:gd name="connsiteY203" fmla="*/ 1928608 h 2344739"/>
              <a:gd name="connsiteX204" fmla="*/ 838688 w 12193149"/>
              <a:gd name="connsiteY204" fmla="*/ 1929821 h 2344739"/>
              <a:gd name="connsiteX205" fmla="*/ 817957 w 12193149"/>
              <a:gd name="connsiteY205" fmla="*/ 1927857 h 2344739"/>
              <a:gd name="connsiteX206" fmla="*/ 812654 w 12193149"/>
              <a:gd name="connsiteY206" fmla="*/ 1930751 h 2344739"/>
              <a:gd name="connsiteX207" fmla="*/ 721195 w 12193149"/>
              <a:gd name="connsiteY207" fmla="*/ 1929661 h 2344739"/>
              <a:gd name="connsiteX208" fmla="*/ 720890 w 12193149"/>
              <a:gd name="connsiteY208" fmla="*/ 1928399 h 2344739"/>
              <a:gd name="connsiteX209" fmla="*/ 710023 w 12193149"/>
              <a:gd name="connsiteY209" fmla="*/ 1922722 h 2344739"/>
              <a:gd name="connsiteX210" fmla="*/ 597940 w 12193149"/>
              <a:gd name="connsiteY210" fmla="*/ 1879864 h 2344739"/>
              <a:gd name="connsiteX211" fmla="*/ 579683 w 12193149"/>
              <a:gd name="connsiteY211" fmla="*/ 1877212 h 2344739"/>
              <a:gd name="connsiteX212" fmla="*/ 572865 w 12193149"/>
              <a:gd name="connsiteY212" fmla="*/ 1877401 h 2344739"/>
              <a:gd name="connsiteX213" fmla="*/ 446247 w 12193149"/>
              <a:gd name="connsiteY213" fmla="*/ 1839371 h 2344739"/>
              <a:gd name="connsiteX214" fmla="*/ 405163 w 12193149"/>
              <a:gd name="connsiteY214" fmla="*/ 1833548 h 2344739"/>
              <a:gd name="connsiteX215" fmla="*/ 293583 w 12193149"/>
              <a:gd name="connsiteY215" fmla="*/ 1812852 h 2344739"/>
              <a:gd name="connsiteX216" fmla="*/ 119529 w 12193149"/>
              <a:gd name="connsiteY216" fmla="*/ 1761047 h 2344739"/>
              <a:gd name="connsiteX217" fmla="*/ 16674 w 12193149"/>
              <a:gd name="connsiteY217" fmla="*/ 1758191 h 2344739"/>
              <a:gd name="connsiteX218" fmla="*/ 1150 w 12193149"/>
              <a:gd name="connsiteY218" fmla="*/ 1752722 h 2344739"/>
              <a:gd name="connsiteX219" fmla="*/ 1148 w 12193149"/>
              <a:gd name="connsiteY219" fmla="*/ 222213 h 2344739"/>
              <a:gd name="connsiteX220" fmla="*/ 1148 w 12193149"/>
              <a:gd name="connsiteY220"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613704 w 12193149"/>
              <a:gd name="connsiteY63" fmla="*/ 1812371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219707 w 12193149"/>
              <a:gd name="connsiteY105" fmla="*/ 2156680 h 2344739"/>
              <a:gd name="connsiteX106" fmla="*/ 7202249 w 12193149"/>
              <a:gd name="connsiteY106" fmla="*/ 2161230 h 2344739"/>
              <a:gd name="connsiteX107" fmla="*/ 7198152 w 12193149"/>
              <a:gd name="connsiteY107" fmla="*/ 2166588 h 2344739"/>
              <a:gd name="connsiteX108" fmla="*/ 7171956 w 12193149"/>
              <a:gd name="connsiteY108" fmla="*/ 2171236 h 2344739"/>
              <a:gd name="connsiteX109" fmla="*/ 7098136 w 12193149"/>
              <a:gd name="connsiteY109" fmla="*/ 2183464 h 2344739"/>
              <a:gd name="connsiteX110" fmla="*/ 7019644 w 12193149"/>
              <a:gd name="connsiteY110" fmla="*/ 2183090 h 2344739"/>
              <a:gd name="connsiteX111" fmla="*/ 6905294 w 12193149"/>
              <a:gd name="connsiteY111" fmla="*/ 2212596 h 2344739"/>
              <a:gd name="connsiteX112" fmla="*/ 6709370 w 12193149"/>
              <a:gd name="connsiteY112" fmla="*/ 2240551 h 2344739"/>
              <a:gd name="connsiteX113" fmla="*/ 6550602 w 12193149"/>
              <a:gd name="connsiteY113" fmla="*/ 2269327 h 2344739"/>
              <a:gd name="connsiteX114" fmla="*/ 6318708 w 12193149"/>
              <a:gd name="connsiteY114" fmla="*/ 2316127 h 2344739"/>
              <a:gd name="connsiteX115" fmla="*/ 6169822 w 12193149"/>
              <a:gd name="connsiteY115" fmla="*/ 2318214 h 2344739"/>
              <a:gd name="connsiteX116" fmla="*/ 6074996 w 12193149"/>
              <a:gd name="connsiteY116" fmla="*/ 2338676 h 2344739"/>
              <a:gd name="connsiteX117" fmla="*/ 6069677 w 12193149"/>
              <a:gd name="connsiteY117" fmla="*/ 2337139 h 2344739"/>
              <a:gd name="connsiteX118" fmla="*/ 6049786 w 12193149"/>
              <a:gd name="connsiteY118" fmla="*/ 2337822 h 2344739"/>
              <a:gd name="connsiteX119" fmla="*/ 6042433 w 12193149"/>
              <a:gd name="connsiteY119" fmla="*/ 2329473 h 2344739"/>
              <a:gd name="connsiteX120" fmla="*/ 6011238 w 12193149"/>
              <a:gd name="connsiteY120" fmla="*/ 2324380 h 2344739"/>
              <a:gd name="connsiteX121" fmla="*/ 5958523 w 12193149"/>
              <a:gd name="connsiteY121" fmla="*/ 2328024 h 2344739"/>
              <a:gd name="connsiteX122" fmla="*/ 5760067 w 12193149"/>
              <a:gd name="connsiteY122" fmla="*/ 2343716 h 2344739"/>
              <a:gd name="connsiteX123" fmla="*/ 5628108 w 12193149"/>
              <a:gd name="connsiteY123" fmla="*/ 2344739 h 2344739"/>
              <a:gd name="connsiteX124" fmla="*/ 5472054 w 12193149"/>
              <a:gd name="connsiteY124" fmla="*/ 2330719 h 2344739"/>
              <a:gd name="connsiteX125" fmla="*/ 5433909 w 12193149"/>
              <a:gd name="connsiteY125" fmla="*/ 2319466 h 2344739"/>
              <a:gd name="connsiteX126" fmla="*/ 5382817 w 12193149"/>
              <a:gd name="connsiteY126" fmla="*/ 2301764 h 2344739"/>
              <a:gd name="connsiteX127" fmla="*/ 5262912 w 12193149"/>
              <a:gd name="connsiteY127" fmla="*/ 2281347 h 2344739"/>
              <a:gd name="connsiteX128" fmla="*/ 5224109 w 12193149"/>
              <a:gd name="connsiteY128" fmla="*/ 2270223 h 2344739"/>
              <a:gd name="connsiteX129" fmla="*/ 5175808 w 12193149"/>
              <a:gd name="connsiteY129" fmla="*/ 2267233 h 2344739"/>
              <a:gd name="connsiteX130" fmla="*/ 5157702 w 12193149"/>
              <a:gd name="connsiteY130" fmla="*/ 2260010 h 2344739"/>
              <a:gd name="connsiteX131" fmla="*/ 5143747 w 12193149"/>
              <a:gd name="connsiteY131" fmla="*/ 2256610 h 2344739"/>
              <a:gd name="connsiteX132" fmla="*/ 5140744 w 12193149"/>
              <a:gd name="connsiteY132" fmla="*/ 2254509 h 2344739"/>
              <a:gd name="connsiteX133" fmla="*/ 5122807 w 12193149"/>
              <a:gd name="connsiteY133" fmla="*/ 2243656 h 2344739"/>
              <a:gd name="connsiteX134" fmla="*/ 5066938 w 12193149"/>
              <a:gd name="connsiteY134" fmla="*/ 2250227 h 2344739"/>
              <a:gd name="connsiteX135" fmla="*/ 5012662 w 12193149"/>
              <a:gd name="connsiteY135" fmla="*/ 2233846 h 2344739"/>
              <a:gd name="connsiteX136" fmla="*/ 4841589 w 12193149"/>
              <a:gd name="connsiteY136" fmla="*/ 2209829 h 2344739"/>
              <a:gd name="connsiteX137" fmla="*/ 4763595 w 12193149"/>
              <a:gd name="connsiteY137" fmla="*/ 2182061 h 2344739"/>
              <a:gd name="connsiteX138" fmla="*/ 4724334 w 12193149"/>
              <a:gd name="connsiteY138" fmla="*/ 2173047 h 2344739"/>
              <a:gd name="connsiteX139" fmla="*/ 4722324 w 12193149"/>
              <a:gd name="connsiteY139" fmla="*/ 2172298 h 2344739"/>
              <a:gd name="connsiteX140" fmla="*/ 4723259 w 12193149"/>
              <a:gd name="connsiteY140" fmla="*/ 2172087 h 2344739"/>
              <a:gd name="connsiteX141" fmla="*/ 4718350 w 12193149"/>
              <a:gd name="connsiteY141" fmla="*/ 2170817 h 2344739"/>
              <a:gd name="connsiteX142" fmla="*/ 4722324 w 12193149"/>
              <a:gd name="connsiteY142" fmla="*/ 2172298 h 2344739"/>
              <a:gd name="connsiteX143" fmla="*/ 4716674 w 12193149"/>
              <a:gd name="connsiteY143" fmla="*/ 2173573 h 2344739"/>
              <a:gd name="connsiteX144" fmla="*/ 4516962 w 12193149"/>
              <a:gd name="connsiteY144" fmla="*/ 2163671 h 2344739"/>
              <a:gd name="connsiteX145" fmla="*/ 4429691 w 12193149"/>
              <a:gd name="connsiteY145" fmla="*/ 2153020 h 2344739"/>
              <a:gd name="connsiteX146" fmla="*/ 4364023 w 12193149"/>
              <a:gd name="connsiteY146" fmla="*/ 2151674 h 2344739"/>
              <a:gd name="connsiteX147" fmla="*/ 4318114 w 12193149"/>
              <a:gd name="connsiteY147" fmla="*/ 2158289 h 2344739"/>
              <a:gd name="connsiteX148" fmla="*/ 4316258 w 12193149"/>
              <a:gd name="connsiteY148" fmla="*/ 2156948 h 2344739"/>
              <a:gd name="connsiteX149" fmla="*/ 4296292 w 12193149"/>
              <a:gd name="connsiteY149" fmla="*/ 2155069 h 2344739"/>
              <a:gd name="connsiteX150" fmla="*/ 4291212 w 12193149"/>
              <a:gd name="connsiteY150" fmla="*/ 2157986 h 2344739"/>
              <a:gd name="connsiteX151" fmla="*/ 4277290 w 12193149"/>
              <a:gd name="connsiteY151" fmla="*/ 2157740 h 2344739"/>
              <a:gd name="connsiteX152" fmla="*/ 4249265 w 12193149"/>
              <a:gd name="connsiteY152" fmla="*/ 2160064 h 2344739"/>
              <a:gd name="connsiteX153" fmla="*/ 4203199 w 12193149"/>
              <a:gd name="connsiteY153" fmla="*/ 2157269 h 2344739"/>
              <a:gd name="connsiteX154" fmla="*/ 4202893 w 12193149"/>
              <a:gd name="connsiteY154" fmla="*/ 2156010 h 2344739"/>
              <a:gd name="connsiteX155" fmla="*/ 4192396 w 12193149"/>
              <a:gd name="connsiteY155" fmla="*/ 2150376 h 2344739"/>
              <a:gd name="connsiteX156" fmla="*/ 4143893 w 12193149"/>
              <a:gd name="connsiteY156" fmla="*/ 2134511 h 2344739"/>
              <a:gd name="connsiteX157" fmla="*/ 4084245 w 12193149"/>
              <a:gd name="connsiteY157" fmla="*/ 2107978 h 2344739"/>
              <a:gd name="connsiteX158" fmla="*/ 4075694 w 12193149"/>
              <a:gd name="connsiteY158" fmla="*/ 2107143 h 2344739"/>
              <a:gd name="connsiteX159" fmla="*/ 4075575 w 12193149"/>
              <a:gd name="connsiteY159" fmla="*/ 2106844 h 2344739"/>
              <a:gd name="connsiteX160" fmla="*/ 4066658 w 12193149"/>
              <a:gd name="connsiteY160" fmla="*/ 2105400 h 2344739"/>
              <a:gd name="connsiteX161" fmla="*/ 4060102 w 12193149"/>
              <a:gd name="connsiteY161" fmla="*/ 2105618 h 2344739"/>
              <a:gd name="connsiteX162" fmla="*/ 4043512 w 12193149"/>
              <a:gd name="connsiteY162" fmla="*/ 2103997 h 2344739"/>
              <a:gd name="connsiteX163" fmla="*/ 4038145 w 12193149"/>
              <a:gd name="connsiteY163" fmla="*/ 2101563 h 2344739"/>
              <a:gd name="connsiteX164" fmla="*/ 4036511 w 12193149"/>
              <a:gd name="connsiteY164" fmla="*/ 2097896 h 2344739"/>
              <a:gd name="connsiteX165" fmla="*/ 4034926 w 12193149"/>
              <a:gd name="connsiteY165" fmla="*/ 2098131 h 2344739"/>
              <a:gd name="connsiteX166" fmla="*/ 4005686 w 12193149"/>
              <a:gd name="connsiteY166" fmla="*/ 2085563 h 2344739"/>
              <a:gd name="connsiteX167" fmla="*/ 3937994 w 12193149"/>
              <a:gd name="connsiteY167" fmla="*/ 2068106 h 2344739"/>
              <a:gd name="connsiteX168" fmla="*/ 3898423 w 12193149"/>
              <a:gd name="connsiteY168" fmla="*/ 2062451 h 2344739"/>
              <a:gd name="connsiteX169" fmla="*/ 3790908 w 12193149"/>
              <a:gd name="connsiteY169" fmla="*/ 2042213 h 2344739"/>
              <a:gd name="connsiteX170" fmla="*/ 3683661 w 12193149"/>
              <a:gd name="connsiteY170" fmla="*/ 2018290 h 2344739"/>
              <a:gd name="connsiteX171" fmla="*/ 3611183 w 12193149"/>
              <a:gd name="connsiteY171" fmla="*/ 1986019 h 2344739"/>
              <a:gd name="connsiteX172" fmla="*/ 3605003 w 12193149"/>
              <a:gd name="connsiteY172" fmla="*/ 1987381 h 2344739"/>
              <a:gd name="connsiteX173" fmla="*/ 3595884 w 12193149"/>
              <a:gd name="connsiteY173" fmla="*/ 1987545 h 2344739"/>
              <a:gd name="connsiteX174" fmla="*/ 3595649 w 12193149"/>
              <a:gd name="connsiteY174" fmla="*/ 1987276 h 2344739"/>
              <a:gd name="connsiteX175" fmla="*/ 3587126 w 12193149"/>
              <a:gd name="connsiteY175" fmla="*/ 1987966 h 2344739"/>
              <a:gd name="connsiteX176" fmla="*/ 3537283 w 12193149"/>
              <a:gd name="connsiteY176" fmla="*/ 1978267 h 2344739"/>
              <a:gd name="connsiteX177" fmla="*/ 3474371 w 12193149"/>
              <a:gd name="connsiteY177" fmla="*/ 1974606 h 2344739"/>
              <a:gd name="connsiteX178" fmla="*/ 3401876 w 12193149"/>
              <a:gd name="connsiteY178" fmla="*/ 1962558 h 2344739"/>
              <a:gd name="connsiteX179" fmla="*/ 3365036 w 12193149"/>
              <a:gd name="connsiteY179" fmla="*/ 1979510 h 2344739"/>
              <a:gd name="connsiteX180" fmla="*/ 3345174 w 12193149"/>
              <a:gd name="connsiteY180" fmla="*/ 1981192 h 2344739"/>
              <a:gd name="connsiteX181" fmla="*/ 3342846 w 12193149"/>
              <a:gd name="connsiteY181" fmla="*/ 1980217 h 2344739"/>
              <a:gd name="connsiteX182" fmla="*/ 3263504 w 12193149"/>
              <a:gd name="connsiteY182" fmla="*/ 1986094 h 2344739"/>
              <a:gd name="connsiteX183" fmla="*/ 3143704 w 12193149"/>
              <a:gd name="connsiteY183" fmla="*/ 1993869 h 2344739"/>
              <a:gd name="connsiteX184" fmla="*/ 3031439 w 12193149"/>
              <a:gd name="connsiteY184" fmla="*/ 1996512 h 2344739"/>
              <a:gd name="connsiteX185" fmla="*/ 2782717 w 12193149"/>
              <a:gd name="connsiteY185" fmla="*/ 2018333 h 2344739"/>
              <a:gd name="connsiteX186" fmla="*/ 2647675 w 12193149"/>
              <a:gd name="connsiteY186" fmla="*/ 2028869 h 2344739"/>
              <a:gd name="connsiteX187" fmla="*/ 2569176 w 12193149"/>
              <a:gd name="connsiteY187" fmla="*/ 2002628 h 2344739"/>
              <a:gd name="connsiteX188" fmla="*/ 2444403 w 12193149"/>
              <a:gd name="connsiteY188" fmla="*/ 2016529 h 2344739"/>
              <a:gd name="connsiteX189" fmla="*/ 2316260 w 12193149"/>
              <a:gd name="connsiteY189" fmla="*/ 2024996 h 2344739"/>
              <a:gd name="connsiteX190" fmla="*/ 2209726 w 12193149"/>
              <a:gd name="connsiteY190" fmla="*/ 2019763 h 2344739"/>
              <a:gd name="connsiteX191" fmla="*/ 2095813 w 12193149"/>
              <a:gd name="connsiteY191" fmla="*/ 2003052 h 2344739"/>
              <a:gd name="connsiteX192" fmla="*/ 1998504 w 12193149"/>
              <a:gd name="connsiteY192" fmla="*/ 1995032 h 2344739"/>
              <a:gd name="connsiteX193" fmla="*/ 1929320 w 12193149"/>
              <a:gd name="connsiteY193" fmla="*/ 2016977 h 2344739"/>
              <a:gd name="connsiteX194" fmla="*/ 1922798 w 12193149"/>
              <a:gd name="connsiteY194" fmla="*/ 2012146 h 2344739"/>
              <a:gd name="connsiteX195" fmla="*/ 1874228 w 12193149"/>
              <a:gd name="connsiteY195" fmla="*/ 2013741 h 2344739"/>
              <a:gd name="connsiteX196" fmla="*/ 1787803 w 12193149"/>
              <a:gd name="connsiteY196" fmla="*/ 2041363 h 2344739"/>
              <a:gd name="connsiteX197" fmla="*/ 1739352 w 12193149"/>
              <a:gd name="connsiteY197" fmla="*/ 2036312 h 2344739"/>
              <a:gd name="connsiteX198" fmla="*/ 1676219 w 12193149"/>
              <a:gd name="connsiteY198" fmla="*/ 2019963 h 2344739"/>
              <a:gd name="connsiteX199" fmla="*/ 1609817 w 12193149"/>
              <a:gd name="connsiteY199" fmla="*/ 2013066 h 2344739"/>
              <a:gd name="connsiteX200" fmla="*/ 1497258 w 12193149"/>
              <a:gd name="connsiteY200" fmla="*/ 1987476 h 2344739"/>
              <a:gd name="connsiteX201" fmla="*/ 1151127 w 12193149"/>
              <a:gd name="connsiteY201" fmla="*/ 1938041 h 2344739"/>
              <a:gd name="connsiteX202" fmla="*/ 859417 w 12193149"/>
              <a:gd name="connsiteY202" fmla="*/ 1928608 h 2344739"/>
              <a:gd name="connsiteX203" fmla="*/ 838688 w 12193149"/>
              <a:gd name="connsiteY203" fmla="*/ 1929821 h 2344739"/>
              <a:gd name="connsiteX204" fmla="*/ 817957 w 12193149"/>
              <a:gd name="connsiteY204" fmla="*/ 1927857 h 2344739"/>
              <a:gd name="connsiteX205" fmla="*/ 812654 w 12193149"/>
              <a:gd name="connsiteY205" fmla="*/ 1930751 h 2344739"/>
              <a:gd name="connsiteX206" fmla="*/ 721195 w 12193149"/>
              <a:gd name="connsiteY206" fmla="*/ 1929661 h 2344739"/>
              <a:gd name="connsiteX207" fmla="*/ 720890 w 12193149"/>
              <a:gd name="connsiteY207" fmla="*/ 1928399 h 2344739"/>
              <a:gd name="connsiteX208" fmla="*/ 710023 w 12193149"/>
              <a:gd name="connsiteY208" fmla="*/ 1922722 h 2344739"/>
              <a:gd name="connsiteX209" fmla="*/ 597940 w 12193149"/>
              <a:gd name="connsiteY209" fmla="*/ 1879864 h 2344739"/>
              <a:gd name="connsiteX210" fmla="*/ 579683 w 12193149"/>
              <a:gd name="connsiteY210" fmla="*/ 1877212 h 2344739"/>
              <a:gd name="connsiteX211" fmla="*/ 572865 w 12193149"/>
              <a:gd name="connsiteY211" fmla="*/ 1877401 h 2344739"/>
              <a:gd name="connsiteX212" fmla="*/ 446247 w 12193149"/>
              <a:gd name="connsiteY212" fmla="*/ 1839371 h 2344739"/>
              <a:gd name="connsiteX213" fmla="*/ 405163 w 12193149"/>
              <a:gd name="connsiteY213" fmla="*/ 1833548 h 2344739"/>
              <a:gd name="connsiteX214" fmla="*/ 293583 w 12193149"/>
              <a:gd name="connsiteY214" fmla="*/ 1812852 h 2344739"/>
              <a:gd name="connsiteX215" fmla="*/ 119529 w 12193149"/>
              <a:gd name="connsiteY215" fmla="*/ 1761047 h 2344739"/>
              <a:gd name="connsiteX216" fmla="*/ 16674 w 12193149"/>
              <a:gd name="connsiteY216" fmla="*/ 1758191 h 2344739"/>
              <a:gd name="connsiteX217" fmla="*/ 1150 w 12193149"/>
              <a:gd name="connsiteY217" fmla="*/ 1752722 h 2344739"/>
              <a:gd name="connsiteX218" fmla="*/ 1148 w 12193149"/>
              <a:gd name="connsiteY218" fmla="*/ 222213 h 2344739"/>
              <a:gd name="connsiteX219" fmla="*/ 1148 w 12193149"/>
              <a:gd name="connsiteY219"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590693 w 12193149"/>
              <a:gd name="connsiteY23" fmla="*/ 963777 h 2344739"/>
              <a:gd name="connsiteX24" fmla="*/ 11506817 w 12193149"/>
              <a:gd name="connsiteY24" fmla="*/ 1033623 h 2344739"/>
              <a:gd name="connsiteX25" fmla="*/ 11280332 w 12193149"/>
              <a:gd name="connsiteY25" fmla="*/ 1223571 h 2344739"/>
              <a:gd name="connsiteX26" fmla="*/ 11228309 w 12193149"/>
              <a:gd name="connsiteY26" fmla="*/ 1276236 h 2344739"/>
              <a:gd name="connsiteX27" fmla="*/ 11218087 w 12193149"/>
              <a:gd name="connsiteY27" fmla="*/ 1275961 h 2344739"/>
              <a:gd name="connsiteX28" fmla="*/ 11217184 w 12193149"/>
              <a:gd name="connsiteY28" fmla="*/ 1275018 h 2344739"/>
              <a:gd name="connsiteX29" fmla="*/ 11188885 w 12193149"/>
              <a:gd name="connsiteY29" fmla="*/ 1292383 h 2344739"/>
              <a:gd name="connsiteX30" fmla="*/ 11184501 w 12193149"/>
              <a:gd name="connsiteY30" fmla="*/ 1292525 h 2344739"/>
              <a:gd name="connsiteX31" fmla="*/ 11166854 w 12193149"/>
              <a:gd name="connsiteY31" fmla="*/ 1306612 h 2344739"/>
              <a:gd name="connsiteX32" fmla="*/ 11157311 w 12193149"/>
              <a:gd name="connsiteY32" fmla="*/ 1312414 h 2344739"/>
              <a:gd name="connsiteX33" fmla="*/ 11155496 w 12193149"/>
              <a:gd name="connsiteY33" fmla="*/ 1317097 h 2344739"/>
              <a:gd name="connsiteX34" fmla="*/ 11140961 w 12193149"/>
              <a:gd name="connsiteY34" fmla="*/ 1324115 h 2344739"/>
              <a:gd name="connsiteX35" fmla="*/ 11138961 w 12193149"/>
              <a:gd name="connsiteY35" fmla="*/ 1323772 h 2344739"/>
              <a:gd name="connsiteX36" fmla="*/ 11128208 w 12193149"/>
              <a:gd name="connsiteY36" fmla="*/ 1333832 h 2344739"/>
              <a:gd name="connsiteX37" fmla="*/ 11120691 w 12193149"/>
              <a:gd name="connsiteY37" fmla="*/ 1347424 h 2344739"/>
              <a:gd name="connsiteX38" fmla="*/ 10894683 w 12193149"/>
              <a:gd name="connsiteY38" fmla="*/ 1473399 h 2344739"/>
              <a:gd name="connsiteX39" fmla="*/ 10773300 w 12193149"/>
              <a:gd name="connsiteY39" fmla="*/ 1523191 h 2344739"/>
              <a:gd name="connsiteX40" fmla="*/ 10627668 w 12193149"/>
              <a:gd name="connsiteY40" fmla="*/ 1559229 h 2344739"/>
              <a:gd name="connsiteX41" fmla="*/ 10581895 w 12193149"/>
              <a:gd name="connsiteY41" fmla="*/ 1568689 h 2344739"/>
              <a:gd name="connsiteX42" fmla="*/ 10547790 w 12193149"/>
              <a:gd name="connsiteY42" fmla="*/ 1598423 h 2344739"/>
              <a:gd name="connsiteX43" fmla="*/ 10529643 w 12193149"/>
              <a:gd name="connsiteY43" fmla="*/ 1596907 h 2344739"/>
              <a:gd name="connsiteX44" fmla="*/ 10526446 w 12193149"/>
              <a:gd name="connsiteY44" fmla="*/ 1596411 h 2344739"/>
              <a:gd name="connsiteX45" fmla="*/ 10515129 w 12193149"/>
              <a:gd name="connsiteY45" fmla="*/ 1599537 h 2344739"/>
              <a:gd name="connsiteX46" fmla="*/ 10491735 w 12193149"/>
              <a:gd name="connsiteY46" fmla="*/ 1594156 h 2344739"/>
              <a:gd name="connsiteX47" fmla="*/ 10471418 w 12193149"/>
              <a:gd name="connsiteY47" fmla="*/ 1601693 h 2344739"/>
              <a:gd name="connsiteX48" fmla="*/ 10377042 w 12193149"/>
              <a:gd name="connsiteY48" fmla="*/ 1644598 h 2344739"/>
              <a:gd name="connsiteX49" fmla="*/ 10319338 w 12193149"/>
              <a:gd name="connsiteY49" fmla="*/ 1666221 h 2344739"/>
              <a:gd name="connsiteX50" fmla="*/ 10295467 w 12193149"/>
              <a:gd name="connsiteY50" fmla="*/ 1668079 h 2344739"/>
              <a:gd name="connsiteX51" fmla="*/ 10263443 w 12193149"/>
              <a:gd name="connsiteY51" fmla="*/ 1674948 h 2344739"/>
              <a:gd name="connsiteX52" fmla="*/ 10205418 w 12193149"/>
              <a:gd name="connsiteY52" fmla="*/ 1682149 h 2344739"/>
              <a:gd name="connsiteX53" fmla="*/ 10177759 w 12193149"/>
              <a:gd name="connsiteY53" fmla="*/ 1692943 h 2344739"/>
              <a:gd name="connsiteX54" fmla="*/ 10165070 w 12193149"/>
              <a:gd name="connsiteY54" fmla="*/ 1693739 h 2344739"/>
              <a:gd name="connsiteX55" fmla="*/ 10156308 w 12193149"/>
              <a:gd name="connsiteY55" fmla="*/ 1707487 h 2344739"/>
              <a:gd name="connsiteX56" fmla="*/ 10118267 w 12193149"/>
              <a:gd name="connsiteY56" fmla="*/ 1731142 h 2344739"/>
              <a:gd name="connsiteX57" fmla="*/ 10083317 w 12193149"/>
              <a:gd name="connsiteY57" fmla="*/ 1743296 h 2344739"/>
              <a:gd name="connsiteX58" fmla="*/ 10040388 w 12193149"/>
              <a:gd name="connsiteY58" fmla="*/ 1741632 h 2344739"/>
              <a:gd name="connsiteX59" fmla="*/ 9961167 w 12193149"/>
              <a:gd name="connsiteY59" fmla="*/ 1757147 h 2344739"/>
              <a:gd name="connsiteX60" fmla="*/ 9848940 w 12193149"/>
              <a:gd name="connsiteY60" fmla="*/ 1763915 h 2344739"/>
              <a:gd name="connsiteX61" fmla="*/ 9729457 w 12193149"/>
              <a:gd name="connsiteY61" fmla="*/ 1784122 h 2344739"/>
              <a:gd name="connsiteX62" fmla="*/ 9613704 w 12193149"/>
              <a:gd name="connsiteY62" fmla="*/ 1812371 h 2344739"/>
              <a:gd name="connsiteX63" fmla="*/ 9338590 w 12193149"/>
              <a:gd name="connsiteY63" fmla="*/ 1869293 h 2344739"/>
              <a:gd name="connsiteX64" fmla="*/ 9232518 w 12193149"/>
              <a:gd name="connsiteY64" fmla="*/ 1893149 h 2344739"/>
              <a:gd name="connsiteX65" fmla="*/ 9156690 w 12193149"/>
              <a:gd name="connsiteY65" fmla="*/ 1903228 h 2344739"/>
              <a:gd name="connsiteX66" fmla="*/ 9054601 w 12193149"/>
              <a:gd name="connsiteY66" fmla="*/ 1910755 h 2344739"/>
              <a:gd name="connsiteX67" fmla="*/ 9006634 w 12193149"/>
              <a:gd name="connsiteY67" fmla="*/ 1914040 h 2344739"/>
              <a:gd name="connsiteX68" fmla="*/ 9006349 w 12193149"/>
              <a:gd name="connsiteY68" fmla="*/ 1913800 h 2344739"/>
              <a:gd name="connsiteX69" fmla="*/ 8997380 w 12193149"/>
              <a:gd name="connsiteY69" fmla="*/ 1915011 h 2344739"/>
              <a:gd name="connsiteX70" fmla="*/ 8991542 w 12193149"/>
              <a:gd name="connsiteY70" fmla="*/ 1917072 h 2344739"/>
              <a:gd name="connsiteX71" fmla="*/ 8975485 w 12193149"/>
              <a:gd name="connsiteY71" fmla="*/ 1920298 h 2344739"/>
              <a:gd name="connsiteX72" fmla="*/ 8969159 w 12193149"/>
              <a:gd name="connsiteY72" fmla="*/ 1919598 h 2344739"/>
              <a:gd name="connsiteX73" fmla="*/ 8964196 w 12193149"/>
              <a:gd name="connsiteY73" fmla="*/ 1917373 h 2344739"/>
              <a:gd name="connsiteX74" fmla="*/ 8930136 w 12193149"/>
              <a:gd name="connsiteY74" fmla="*/ 1914185 h 2344739"/>
              <a:gd name="connsiteX75" fmla="*/ 8753592 w 12193149"/>
              <a:gd name="connsiteY75" fmla="*/ 1933417 h 2344739"/>
              <a:gd name="connsiteX76" fmla="*/ 8708995 w 12193149"/>
              <a:gd name="connsiteY76" fmla="*/ 1935518 h 2344739"/>
              <a:gd name="connsiteX77" fmla="*/ 8597219 w 12193149"/>
              <a:gd name="connsiteY77" fmla="*/ 1944090 h 2344739"/>
              <a:gd name="connsiteX78" fmla="*/ 8526378 w 12193149"/>
              <a:gd name="connsiteY78" fmla="*/ 1929248 h 2344739"/>
              <a:gd name="connsiteX79" fmla="*/ 8512131 w 12193149"/>
              <a:gd name="connsiteY79" fmla="*/ 1935163 h 2344739"/>
              <a:gd name="connsiteX80" fmla="*/ 8507315 w 12193149"/>
              <a:gd name="connsiteY80" fmla="*/ 1938164 h 2344739"/>
              <a:gd name="connsiteX81" fmla="*/ 8499116 w 12193149"/>
              <a:gd name="connsiteY81" fmla="*/ 1940902 h 2344739"/>
              <a:gd name="connsiteX82" fmla="*/ 8498742 w 12193149"/>
              <a:gd name="connsiteY82" fmla="*/ 1940723 h 2344739"/>
              <a:gd name="connsiteX83" fmla="*/ 8491397 w 12193149"/>
              <a:gd name="connsiteY83" fmla="*/ 1943773 h 2344739"/>
              <a:gd name="connsiteX84" fmla="*/ 8368330 w 12193149"/>
              <a:gd name="connsiteY84" fmla="*/ 1957815 h 2344739"/>
              <a:gd name="connsiteX85" fmla="*/ 8354947 w 12193149"/>
              <a:gd name="connsiteY85" fmla="*/ 1958009 h 2344739"/>
              <a:gd name="connsiteX86" fmla="*/ 8321252 w 12193149"/>
              <a:gd name="connsiteY86" fmla="*/ 1974587 h 2344739"/>
              <a:gd name="connsiteX87" fmla="*/ 8315581 w 12193149"/>
              <a:gd name="connsiteY87" fmla="*/ 1974913 h 2344739"/>
              <a:gd name="connsiteX88" fmla="*/ 8296322 w 12193149"/>
              <a:gd name="connsiteY88" fmla="*/ 1988808 h 2344739"/>
              <a:gd name="connsiteX89" fmla="*/ 8285424 w 12193149"/>
              <a:gd name="connsiteY89" fmla="*/ 1994631 h 2344739"/>
              <a:gd name="connsiteX90" fmla="*/ 8284298 w 12193149"/>
              <a:gd name="connsiteY90" fmla="*/ 1999074 h 2344739"/>
              <a:gd name="connsiteX91" fmla="*/ 8267224 w 12193149"/>
              <a:gd name="connsiteY91" fmla="*/ 2006249 h 2344739"/>
              <a:gd name="connsiteX92" fmla="*/ 8264525 w 12193149"/>
              <a:gd name="connsiteY92" fmla="*/ 2006019 h 2344739"/>
              <a:gd name="connsiteX93" fmla="*/ 8253181 w 12193149"/>
              <a:gd name="connsiteY93" fmla="*/ 2015862 h 2344739"/>
              <a:gd name="connsiteX94" fmla="*/ 8246982 w 12193149"/>
              <a:gd name="connsiteY94" fmla="*/ 2028854 h 2344739"/>
              <a:gd name="connsiteX95" fmla="*/ 8091420 w 12193149"/>
              <a:gd name="connsiteY95" fmla="*/ 2075015 h 2344739"/>
              <a:gd name="connsiteX96" fmla="*/ 7906555 w 12193149"/>
              <a:gd name="connsiteY96" fmla="*/ 2116988 h 2344739"/>
              <a:gd name="connsiteX97" fmla="*/ 7719893 w 12193149"/>
              <a:gd name="connsiteY97" fmla="*/ 2142703 h 2344739"/>
              <a:gd name="connsiteX98" fmla="*/ 7615495 w 12193149"/>
              <a:gd name="connsiteY98" fmla="*/ 2139232 h 2344739"/>
              <a:gd name="connsiteX99" fmla="*/ 7528691 w 12193149"/>
              <a:gd name="connsiteY99" fmla="*/ 2145060 h 2344739"/>
              <a:gd name="connsiteX100" fmla="*/ 7520719 w 12193149"/>
              <a:gd name="connsiteY100" fmla="*/ 2147613 h 2344739"/>
              <a:gd name="connsiteX101" fmla="*/ 7508559 w 12193149"/>
              <a:gd name="connsiteY101" fmla="*/ 2148948 h 2344739"/>
              <a:gd name="connsiteX102" fmla="*/ 7508188 w 12193149"/>
              <a:gd name="connsiteY102" fmla="*/ 2148621 h 2344739"/>
              <a:gd name="connsiteX103" fmla="*/ 7496943 w 12193149"/>
              <a:gd name="connsiteY103" fmla="*/ 2150573 h 2344739"/>
              <a:gd name="connsiteX104" fmla="*/ 7219707 w 12193149"/>
              <a:gd name="connsiteY104" fmla="*/ 2156680 h 2344739"/>
              <a:gd name="connsiteX105" fmla="*/ 7202249 w 12193149"/>
              <a:gd name="connsiteY105" fmla="*/ 2161230 h 2344739"/>
              <a:gd name="connsiteX106" fmla="*/ 7198152 w 12193149"/>
              <a:gd name="connsiteY106" fmla="*/ 2166588 h 2344739"/>
              <a:gd name="connsiteX107" fmla="*/ 7171956 w 12193149"/>
              <a:gd name="connsiteY107" fmla="*/ 2171236 h 2344739"/>
              <a:gd name="connsiteX108" fmla="*/ 7098136 w 12193149"/>
              <a:gd name="connsiteY108" fmla="*/ 2183464 h 2344739"/>
              <a:gd name="connsiteX109" fmla="*/ 7019644 w 12193149"/>
              <a:gd name="connsiteY109" fmla="*/ 2183090 h 2344739"/>
              <a:gd name="connsiteX110" fmla="*/ 6905294 w 12193149"/>
              <a:gd name="connsiteY110" fmla="*/ 2212596 h 2344739"/>
              <a:gd name="connsiteX111" fmla="*/ 6709370 w 12193149"/>
              <a:gd name="connsiteY111" fmla="*/ 2240551 h 2344739"/>
              <a:gd name="connsiteX112" fmla="*/ 6550602 w 12193149"/>
              <a:gd name="connsiteY112" fmla="*/ 2269327 h 2344739"/>
              <a:gd name="connsiteX113" fmla="*/ 6318708 w 12193149"/>
              <a:gd name="connsiteY113" fmla="*/ 2316127 h 2344739"/>
              <a:gd name="connsiteX114" fmla="*/ 6169822 w 12193149"/>
              <a:gd name="connsiteY114" fmla="*/ 2318214 h 2344739"/>
              <a:gd name="connsiteX115" fmla="*/ 6074996 w 12193149"/>
              <a:gd name="connsiteY115" fmla="*/ 2338676 h 2344739"/>
              <a:gd name="connsiteX116" fmla="*/ 6069677 w 12193149"/>
              <a:gd name="connsiteY116" fmla="*/ 2337139 h 2344739"/>
              <a:gd name="connsiteX117" fmla="*/ 6049786 w 12193149"/>
              <a:gd name="connsiteY117" fmla="*/ 2337822 h 2344739"/>
              <a:gd name="connsiteX118" fmla="*/ 6042433 w 12193149"/>
              <a:gd name="connsiteY118" fmla="*/ 2329473 h 2344739"/>
              <a:gd name="connsiteX119" fmla="*/ 6011238 w 12193149"/>
              <a:gd name="connsiteY119" fmla="*/ 2324380 h 2344739"/>
              <a:gd name="connsiteX120" fmla="*/ 5958523 w 12193149"/>
              <a:gd name="connsiteY120" fmla="*/ 2328024 h 2344739"/>
              <a:gd name="connsiteX121" fmla="*/ 5760067 w 12193149"/>
              <a:gd name="connsiteY121" fmla="*/ 2343716 h 2344739"/>
              <a:gd name="connsiteX122" fmla="*/ 5628108 w 12193149"/>
              <a:gd name="connsiteY122" fmla="*/ 2344739 h 2344739"/>
              <a:gd name="connsiteX123" fmla="*/ 5472054 w 12193149"/>
              <a:gd name="connsiteY123" fmla="*/ 2330719 h 2344739"/>
              <a:gd name="connsiteX124" fmla="*/ 5433909 w 12193149"/>
              <a:gd name="connsiteY124" fmla="*/ 2319466 h 2344739"/>
              <a:gd name="connsiteX125" fmla="*/ 5382817 w 12193149"/>
              <a:gd name="connsiteY125" fmla="*/ 2301764 h 2344739"/>
              <a:gd name="connsiteX126" fmla="*/ 5262912 w 12193149"/>
              <a:gd name="connsiteY126" fmla="*/ 2281347 h 2344739"/>
              <a:gd name="connsiteX127" fmla="*/ 5224109 w 12193149"/>
              <a:gd name="connsiteY127" fmla="*/ 2270223 h 2344739"/>
              <a:gd name="connsiteX128" fmla="*/ 5175808 w 12193149"/>
              <a:gd name="connsiteY128" fmla="*/ 2267233 h 2344739"/>
              <a:gd name="connsiteX129" fmla="*/ 5157702 w 12193149"/>
              <a:gd name="connsiteY129" fmla="*/ 2260010 h 2344739"/>
              <a:gd name="connsiteX130" fmla="*/ 5143747 w 12193149"/>
              <a:gd name="connsiteY130" fmla="*/ 2256610 h 2344739"/>
              <a:gd name="connsiteX131" fmla="*/ 5140744 w 12193149"/>
              <a:gd name="connsiteY131" fmla="*/ 2254509 h 2344739"/>
              <a:gd name="connsiteX132" fmla="*/ 5122807 w 12193149"/>
              <a:gd name="connsiteY132" fmla="*/ 2243656 h 2344739"/>
              <a:gd name="connsiteX133" fmla="*/ 5066938 w 12193149"/>
              <a:gd name="connsiteY133" fmla="*/ 2250227 h 2344739"/>
              <a:gd name="connsiteX134" fmla="*/ 5012662 w 12193149"/>
              <a:gd name="connsiteY134" fmla="*/ 2233846 h 2344739"/>
              <a:gd name="connsiteX135" fmla="*/ 4841589 w 12193149"/>
              <a:gd name="connsiteY135" fmla="*/ 2209829 h 2344739"/>
              <a:gd name="connsiteX136" fmla="*/ 4763595 w 12193149"/>
              <a:gd name="connsiteY136" fmla="*/ 2182061 h 2344739"/>
              <a:gd name="connsiteX137" fmla="*/ 4724334 w 12193149"/>
              <a:gd name="connsiteY137" fmla="*/ 2173047 h 2344739"/>
              <a:gd name="connsiteX138" fmla="*/ 4722324 w 12193149"/>
              <a:gd name="connsiteY138" fmla="*/ 2172298 h 2344739"/>
              <a:gd name="connsiteX139" fmla="*/ 4723259 w 12193149"/>
              <a:gd name="connsiteY139" fmla="*/ 2172087 h 2344739"/>
              <a:gd name="connsiteX140" fmla="*/ 4718350 w 12193149"/>
              <a:gd name="connsiteY140" fmla="*/ 2170817 h 2344739"/>
              <a:gd name="connsiteX141" fmla="*/ 4722324 w 12193149"/>
              <a:gd name="connsiteY141" fmla="*/ 2172298 h 2344739"/>
              <a:gd name="connsiteX142" fmla="*/ 4716674 w 12193149"/>
              <a:gd name="connsiteY142" fmla="*/ 2173573 h 2344739"/>
              <a:gd name="connsiteX143" fmla="*/ 4516962 w 12193149"/>
              <a:gd name="connsiteY143" fmla="*/ 2163671 h 2344739"/>
              <a:gd name="connsiteX144" fmla="*/ 4429691 w 12193149"/>
              <a:gd name="connsiteY144" fmla="*/ 2153020 h 2344739"/>
              <a:gd name="connsiteX145" fmla="*/ 4364023 w 12193149"/>
              <a:gd name="connsiteY145" fmla="*/ 2151674 h 2344739"/>
              <a:gd name="connsiteX146" fmla="*/ 4318114 w 12193149"/>
              <a:gd name="connsiteY146" fmla="*/ 2158289 h 2344739"/>
              <a:gd name="connsiteX147" fmla="*/ 4316258 w 12193149"/>
              <a:gd name="connsiteY147" fmla="*/ 2156948 h 2344739"/>
              <a:gd name="connsiteX148" fmla="*/ 4296292 w 12193149"/>
              <a:gd name="connsiteY148" fmla="*/ 2155069 h 2344739"/>
              <a:gd name="connsiteX149" fmla="*/ 4291212 w 12193149"/>
              <a:gd name="connsiteY149" fmla="*/ 2157986 h 2344739"/>
              <a:gd name="connsiteX150" fmla="*/ 4277290 w 12193149"/>
              <a:gd name="connsiteY150" fmla="*/ 2157740 h 2344739"/>
              <a:gd name="connsiteX151" fmla="*/ 4249265 w 12193149"/>
              <a:gd name="connsiteY151" fmla="*/ 2160064 h 2344739"/>
              <a:gd name="connsiteX152" fmla="*/ 4203199 w 12193149"/>
              <a:gd name="connsiteY152" fmla="*/ 2157269 h 2344739"/>
              <a:gd name="connsiteX153" fmla="*/ 4202893 w 12193149"/>
              <a:gd name="connsiteY153" fmla="*/ 2156010 h 2344739"/>
              <a:gd name="connsiteX154" fmla="*/ 4192396 w 12193149"/>
              <a:gd name="connsiteY154" fmla="*/ 2150376 h 2344739"/>
              <a:gd name="connsiteX155" fmla="*/ 4143893 w 12193149"/>
              <a:gd name="connsiteY155" fmla="*/ 2134511 h 2344739"/>
              <a:gd name="connsiteX156" fmla="*/ 4084245 w 12193149"/>
              <a:gd name="connsiteY156" fmla="*/ 2107978 h 2344739"/>
              <a:gd name="connsiteX157" fmla="*/ 4075694 w 12193149"/>
              <a:gd name="connsiteY157" fmla="*/ 2107143 h 2344739"/>
              <a:gd name="connsiteX158" fmla="*/ 4075575 w 12193149"/>
              <a:gd name="connsiteY158" fmla="*/ 2106844 h 2344739"/>
              <a:gd name="connsiteX159" fmla="*/ 4066658 w 12193149"/>
              <a:gd name="connsiteY159" fmla="*/ 2105400 h 2344739"/>
              <a:gd name="connsiteX160" fmla="*/ 4060102 w 12193149"/>
              <a:gd name="connsiteY160" fmla="*/ 2105618 h 2344739"/>
              <a:gd name="connsiteX161" fmla="*/ 4043512 w 12193149"/>
              <a:gd name="connsiteY161" fmla="*/ 2103997 h 2344739"/>
              <a:gd name="connsiteX162" fmla="*/ 4038145 w 12193149"/>
              <a:gd name="connsiteY162" fmla="*/ 2101563 h 2344739"/>
              <a:gd name="connsiteX163" fmla="*/ 4036511 w 12193149"/>
              <a:gd name="connsiteY163" fmla="*/ 2097896 h 2344739"/>
              <a:gd name="connsiteX164" fmla="*/ 4034926 w 12193149"/>
              <a:gd name="connsiteY164" fmla="*/ 2098131 h 2344739"/>
              <a:gd name="connsiteX165" fmla="*/ 4005686 w 12193149"/>
              <a:gd name="connsiteY165" fmla="*/ 2085563 h 2344739"/>
              <a:gd name="connsiteX166" fmla="*/ 3937994 w 12193149"/>
              <a:gd name="connsiteY166" fmla="*/ 2068106 h 2344739"/>
              <a:gd name="connsiteX167" fmla="*/ 3898423 w 12193149"/>
              <a:gd name="connsiteY167" fmla="*/ 2062451 h 2344739"/>
              <a:gd name="connsiteX168" fmla="*/ 3790908 w 12193149"/>
              <a:gd name="connsiteY168" fmla="*/ 2042213 h 2344739"/>
              <a:gd name="connsiteX169" fmla="*/ 3683661 w 12193149"/>
              <a:gd name="connsiteY169" fmla="*/ 2018290 h 2344739"/>
              <a:gd name="connsiteX170" fmla="*/ 3611183 w 12193149"/>
              <a:gd name="connsiteY170" fmla="*/ 1986019 h 2344739"/>
              <a:gd name="connsiteX171" fmla="*/ 3605003 w 12193149"/>
              <a:gd name="connsiteY171" fmla="*/ 1987381 h 2344739"/>
              <a:gd name="connsiteX172" fmla="*/ 3595884 w 12193149"/>
              <a:gd name="connsiteY172" fmla="*/ 1987545 h 2344739"/>
              <a:gd name="connsiteX173" fmla="*/ 3595649 w 12193149"/>
              <a:gd name="connsiteY173" fmla="*/ 1987276 h 2344739"/>
              <a:gd name="connsiteX174" fmla="*/ 3587126 w 12193149"/>
              <a:gd name="connsiteY174" fmla="*/ 1987966 h 2344739"/>
              <a:gd name="connsiteX175" fmla="*/ 3537283 w 12193149"/>
              <a:gd name="connsiteY175" fmla="*/ 1978267 h 2344739"/>
              <a:gd name="connsiteX176" fmla="*/ 3474371 w 12193149"/>
              <a:gd name="connsiteY176" fmla="*/ 1974606 h 2344739"/>
              <a:gd name="connsiteX177" fmla="*/ 3401876 w 12193149"/>
              <a:gd name="connsiteY177" fmla="*/ 1962558 h 2344739"/>
              <a:gd name="connsiteX178" fmla="*/ 3365036 w 12193149"/>
              <a:gd name="connsiteY178" fmla="*/ 1979510 h 2344739"/>
              <a:gd name="connsiteX179" fmla="*/ 3345174 w 12193149"/>
              <a:gd name="connsiteY179" fmla="*/ 1981192 h 2344739"/>
              <a:gd name="connsiteX180" fmla="*/ 3342846 w 12193149"/>
              <a:gd name="connsiteY180" fmla="*/ 1980217 h 2344739"/>
              <a:gd name="connsiteX181" fmla="*/ 3263504 w 12193149"/>
              <a:gd name="connsiteY181" fmla="*/ 1986094 h 2344739"/>
              <a:gd name="connsiteX182" fmla="*/ 3143704 w 12193149"/>
              <a:gd name="connsiteY182" fmla="*/ 1993869 h 2344739"/>
              <a:gd name="connsiteX183" fmla="*/ 3031439 w 12193149"/>
              <a:gd name="connsiteY183" fmla="*/ 1996512 h 2344739"/>
              <a:gd name="connsiteX184" fmla="*/ 2782717 w 12193149"/>
              <a:gd name="connsiteY184" fmla="*/ 2018333 h 2344739"/>
              <a:gd name="connsiteX185" fmla="*/ 2647675 w 12193149"/>
              <a:gd name="connsiteY185" fmla="*/ 2028869 h 2344739"/>
              <a:gd name="connsiteX186" fmla="*/ 2569176 w 12193149"/>
              <a:gd name="connsiteY186" fmla="*/ 2002628 h 2344739"/>
              <a:gd name="connsiteX187" fmla="*/ 2444403 w 12193149"/>
              <a:gd name="connsiteY187" fmla="*/ 2016529 h 2344739"/>
              <a:gd name="connsiteX188" fmla="*/ 2316260 w 12193149"/>
              <a:gd name="connsiteY188" fmla="*/ 2024996 h 2344739"/>
              <a:gd name="connsiteX189" fmla="*/ 2209726 w 12193149"/>
              <a:gd name="connsiteY189" fmla="*/ 2019763 h 2344739"/>
              <a:gd name="connsiteX190" fmla="*/ 2095813 w 12193149"/>
              <a:gd name="connsiteY190" fmla="*/ 2003052 h 2344739"/>
              <a:gd name="connsiteX191" fmla="*/ 1998504 w 12193149"/>
              <a:gd name="connsiteY191" fmla="*/ 1995032 h 2344739"/>
              <a:gd name="connsiteX192" fmla="*/ 1929320 w 12193149"/>
              <a:gd name="connsiteY192" fmla="*/ 2016977 h 2344739"/>
              <a:gd name="connsiteX193" fmla="*/ 1922798 w 12193149"/>
              <a:gd name="connsiteY193" fmla="*/ 2012146 h 2344739"/>
              <a:gd name="connsiteX194" fmla="*/ 1874228 w 12193149"/>
              <a:gd name="connsiteY194" fmla="*/ 2013741 h 2344739"/>
              <a:gd name="connsiteX195" fmla="*/ 1787803 w 12193149"/>
              <a:gd name="connsiteY195" fmla="*/ 2041363 h 2344739"/>
              <a:gd name="connsiteX196" fmla="*/ 1739352 w 12193149"/>
              <a:gd name="connsiteY196" fmla="*/ 2036312 h 2344739"/>
              <a:gd name="connsiteX197" fmla="*/ 1676219 w 12193149"/>
              <a:gd name="connsiteY197" fmla="*/ 2019963 h 2344739"/>
              <a:gd name="connsiteX198" fmla="*/ 1609817 w 12193149"/>
              <a:gd name="connsiteY198" fmla="*/ 2013066 h 2344739"/>
              <a:gd name="connsiteX199" fmla="*/ 1497258 w 12193149"/>
              <a:gd name="connsiteY199" fmla="*/ 1987476 h 2344739"/>
              <a:gd name="connsiteX200" fmla="*/ 1151127 w 12193149"/>
              <a:gd name="connsiteY200" fmla="*/ 1938041 h 2344739"/>
              <a:gd name="connsiteX201" fmla="*/ 859417 w 12193149"/>
              <a:gd name="connsiteY201" fmla="*/ 1928608 h 2344739"/>
              <a:gd name="connsiteX202" fmla="*/ 838688 w 12193149"/>
              <a:gd name="connsiteY202" fmla="*/ 1929821 h 2344739"/>
              <a:gd name="connsiteX203" fmla="*/ 817957 w 12193149"/>
              <a:gd name="connsiteY203" fmla="*/ 1927857 h 2344739"/>
              <a:gd name="connsiteX204" fmla="*/ 812654 w 12193149"/>
              <a:gd name="connsiteY204" fmla="*/ 1930751 h 2344739"/>
              <a:gd name="connsiteX205" fmla="*/ 721195 w 12193149"/>
              <a:gd name="connsiteY205" fmla="*/ 1929661 h 2344739"/>
              <a:gd name="connsiteX206" fmla="*/ 720890 w 12193149"/>
              <a:gd name="connsiteY206" fmla="*/ 1928399 h 2344739"/>
              <a:gd name="connsiteX207" fmla="*/ 710023 w 12193149"/>
              <a:gd name="connsiteY207" fmla="*/ 1922722 h 2344739"/>
              <a:gd name="connsiteX208" fmla="*/ 597940 w 12193149"/>
              <a:gd name="connsiteY208" fmla="*/ 1879864 h 2344739"/>
              <a:gd name="connsiteX209" fmla="*/ 579683 w 12193149"/>
              <a:gd name="connsiteY209" fmla="*/ 1877212 h 2344739"/>
              <a:gd name="connsiteX210" fmla="*/ 572865 w 12193149"/>
              <a:gd name="connsiteY210" fmla="*/ 1877401 h 2344739"/>
              <a:gd name="connsiteX211" fmla="*/ 446247 w 12193149"/>
              <a:gd name="connsiteY211" fmla="*/ 1839371 h 2344739"/>
              <a:gd name="connsiteX212" fmla="*/ 405163 w 12193149"/>
              <a:gd name="connsiteY212" fmla="*/ 1833548 h 2344739"/>
              <a:gd name="connsiteX213" fmla="*/ 293583 w 12193149"/>
              <a:gd name="connsiteY213" fmla="*/ 1812852 h 2344739"/>
              <a:gd name="connsiteX214" fmla="*/ 119529 w 12193149"/>
              <a:gd name="connsiteY214" fmla="*/ 1761047 h 2344739"/>
              <a:gd name="connsiteX215" fmla="*/ 16674 w 12193149"/>
              <a:gd name="connsiteY215" fmla="*/ 1758191 h 2344739"/>
              <a:gd name="connsiteX216" fmla="*/ 1150 w 12193149"/>
              <a:gd name="connsiteY216" fmla="*/ 1752722 h 2344739"/>
              <a:gd name="connsiteX217" fmla="*/ 1148 w 12193149"/>
              <a:gd name="connsiteY217" fmla="*/ 222213 h 2344739"/>
              <a:gd name="connsiteX218" fmla="*/ 1148 w 12193149"/>
              <a:gd name="connsiteY218"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9 w 12193149"/>
              <a:gd name="connsiteY3" fmla="*/ 579739 h 2344739"/>
              <a:gd name="connsiteX4" fmla="*/ 12185986 w 12193149"/>
              <a:gd name="connsiteY4" fmla="*/ 584189 h 2344739"/>
              <a:gd name="connsiteX5" fmla="*/ 12156363 w 12193149"/>
              <a:gd name="connsiteY5" fmla="*/ 597366 h 2344739"/>
              <a:gd name="connsiteX6" fmla="*/ 12139215 w 12193149"/>
              <a:gd name="connsiteY6" fmla="*/ 623179 h 2344739"/>
              <a:gd name="connsiteX7" fmla="*/ 12126327 w 12193149"/>
              <a:gd name="connsiteY7" fmla="*/ 624690 h 2344739"/>
              <a:gd name="connsiteX8" fmla="*/ 12124007 w 12193149"/>
              <a:gd name="connsiteY8" fmla="*/ 624794 h 2344739"/>
              <a:gd name="connsiteX9" fmla="*/ 12116854 w 12193149"/>
              <a:gd name="connsiteY9" fmla="*/ 628608 h 2344739"/>
              <a:gd name="connsiteX10" fmla="*/ 12099497 w 12193149"/>
              <a:gd name="connsiteY10" fmla="*/ 628139 h 2344739"/>
              <a:gd name="connsiteX11" fmla="*/ 12087073 w 12193149"/>
              <a:gd name="connsiteY11" fmla="*/ 636341 h 2344739"/>
              <a:gd name="connsiteX12" fmla="*/ 12031073 w 12193149"/>
              <a:gd name="connsiteY12" fmla="*/ 680009 h 2344739"/>
              <a:gd name="connsiteX13" fmla="*/ 11995833 w 12193149"/>
              <a:gd name="connsiteY13" fmla="*/ 703458 h 2344739"/>
              <a:gd name="connsiteX14" fmla="*/ 11979717 w 12193149"/>
              <a:gd name="connsiteY14" fmla="*/ 708161 h 2344739"/>
              <a:gd name="connsiteX15" fmla="*/ 11959046 w 12193149"/>
              <a:gd name="connsiteY15" fmla="*/ 717558 h 2344739"/>
              <a:gd name="connsiteX16" fmla="*/ 11920454 w 12193149"/>
              <a:gd name="connsiteY16" fmla="*/ 730883 h 2344739"/>
              <a:gd name="connsiteX17" fmla="*/ 11903656 w 12193149"/>
              <a:gd name="connsiteY17" fmla="*/ 742426 h 2344739"/>
              <a:gd name="connsiteX18" fmla="*/ 11895048 w 12193149"/>
              <a:gd name="connsiteY18" fmla="*/ 744791 h 2344739"/>
              <a:gd name="connsiteX19" fmla="*/ 11891968 w 12193149"/>
              <a:gd name="connsiteY19" fmla="*/ 755729 h 2344739"/>
              <a:gd name="connsiteX20" fmla="*/ 11870776 w 12193149"/>
              <a:gd name="connsiteY20" fmla="*/ 777816 h 2344739"/>
              <a:gd name="connsiteX21" fmla="*/ 11813376 w 12193149"/>
              <a:gd name="connsiteY21" fmla="*/ 797659 h 2344739"/>
              <a:gd name="connsiteX22" fmla="*/ 11590693 w 12193149"/>
              <a:gd name="connsiteY22" fmla="*/ 963777 h 2344739"/>
              <a:gd name="connsiteX23" fmla="*/ 11506817 w 12193149"/>
              <a:gd name="connsiteY23" fmla="*/ 1033623 h 2344739"/>
              <a:gd name="connsiteX24" fmla="*/ 11280332 w 12193149"/>
              <a:gd name="connsiteY24" fmla="*/ 1223571 h 2344739"/>
              <a:gd name="connsiteX25" fmla="*/ 11228309 w 12193149"/>
              <a:gd name="connsiteY25" fmla="*/ 1276236 h 2344739"/>
              <a:gd name="connsiteX26" fmla="*/ 11218087 w 12193149"/>
              <a:gd name="connsiteY26" fmla="*/ 1275961 h 2344739"/>
              <a:gd name="connsiteX27" fmla="*/ 11217184 w 12193149"/>
              <a:gd name="connsiteY27" fmla="*/ 1275018 h 2344739"/>
              <a:gd name="connsiteX28" fmla="*/ 11188885 w 12193149"/>
              <a:gd name="connsiteY28" fmla="*/ 1292383 h 2344739"/>
              <a:gd name="connsiteX29" fmla="*/ 11184501 w 12193149"/>
              <a:gd name="connsiteY29" fmla="*/ 1292525 h 2344739"/>
              <a:gd name="connsiteX30" fmla="*/ 11166854 w 12193149"/>
              <a:gd name="connsiteY30" fmla="*/ 1306612 h 2344739"/>
              <a:gd name="connsiteX31" fmla="*/ 11157311 w 12193149"/>
              <a:gd name="connsiteY31" fmla="*/ 1312414 h 2344739"/>
              <a:gd name="connsiteX32" fmla="*/ 11155496 w 12193149"/>
              <a:gd name="connsiteY32" fmla="*/ 1317097 h 2344739"/>
              <a:gd name="connsiteX33" fmla="*/ 11140961 w 12193149"/>
              <a:gd name="connsiteY33" fmla="*/ 1324115 h 2344739"/>
              <a:gd name="connsiteX34" fmla="*/ 11138961 w 12193149"/>
              <a:gd name="connsiteY34" fmla="*/ 1323772 h 2344739"/>
              <a:gd name="connsiteX35" fmla="*/ 11128208 w 12193149"/>
              <a:gd name="connsiteY35" fmla="*/ 1333832 h 2344739"/>
              <a:gd name="connsiteX36" fmla="*/ 11120691 w 12193149"/>
              <a:gd name="connsiteY36" fmla="*/ 1347424 h 2344739"/>
              <a:gd name="connsiteX37" fmla="*/ 10894683 w 12193149"/>
              <a:gd name="connsiteY37" fmla="*/ 1473399 h 2344739"/>
              <a:gd name="connsiteX38" fmla="*/ 10773300 w 12193149"/>
              <a:gd name="connsiteY38" fmla="*/ 1523191 h 2344739"/>
              <a:gd name="connsiteX39" fmla="*/ 10627668 w 12193149"/>
              <a:gd name="connsiteY39" fmla="*/ 1559229 h 2344739"/>
              <a:gd name="connsiteX40" fmla="*/ 10581895 w 12193149"/>
              <a:gd name="connsiteY40" fmla="*/ 1568689 h 2344739"/>
              <a:gd name="connsiteX41" fmla="*/ 10547790 w 12193149"/>
              <a:gd name="connsiteY41" fmla="*/ 1598423 h 2344739"/>
              <a:gd name="connsiteX42" fmla="*/ 10529643 w 12193149"/>
              <a:gd name="connsiteY42" fmla="*/ 1596907 h 2344739"/>
              <a:gd name="connsiteX43" fmla="*/ 10526446 w 12193149"/>
              <a:gd name="connsiteY43" fmla="*/ 1596411 h 2344739"/>
              <a:gd name="connsiteX44" fmla="*/ 10515129 w 12193149"/>
              <a:gd name="connsiteY44" fmla="*/ 1599537 h 2344739"/>
              <a:gd name="connsiteX45" fmla="*/ 10491735 w 12193149"/>
              <a:gd name="connsiteY45" fmla="*/ 1594156 h 2344739"/>
              <a:gd name="connsiteX46" fmla="*/ 10471418 w 12193149"/>
              <a:gd name="connsiteY46" fmla="*/ 1601693 h 2344739"/>
              <a:gd name="connsiteX47" fmla="*/ 10377042 w 12193149"/>
              <a:gd name="connsiteY47" fmla="*/ 1644598 h 2344739"/>
              <a:gd name="connsiteX48" fmla="*/ 10319338 w 12193149"/>
              <a:gd name="connsiteY48" fmla="*/ 1666221 h 2344739"/>
              <a:gd name="connsiteX49" fmla="*/ 10295467 w 12193149"/>
              <a:gd name="connsiteY49" fmla="*/ 1668079 h 2344739"/>
              <a:gd name="connsiteX50" fmla="*/ 10263443 w 12193149"/>
              <a:gd name="connsiteY50" fmla="*/ 1674948 h 2344739"/>
              <a:gd name="connsiteX51" fmla="*/ 10205418 w 12193149"/>
              <a:gd name="connsiteY51" fmla="*/ 1682149 h 2344739"/>
              <a:gd name="connsiteX52" fmla="*/ 10177759 w 12193149"/>
              <a:gd name="connsiteY52" fmla="*/ 1692943 h 2344739"/>
              <a:gd name="connsiteX53" fmla="*/ 10165070 w 12193149"/>
              <a:gd name="connsiteY53" fmla="*/ 1693739 h 2344739"/>
              <a:gd name="connsiteX54" fmla="*/ 10156308 w 12193149"/>
              <a:gd name="connsiteY54" fmla="*/ 1707487 h 2344739"/>
              <a:gd name="connsiteX55" fmla="*/ 10118267 w 12193149"/>
              <a:gd name="connsiteY55" fmla="*/ 1731142 h 2344739"/>
              <a:gd name="connsiteX56" fmla="*/ 10083317 w 12193149"/>
              <a:gd name="connsiteY56" fmla="*/ 1743296 h 2344739"/>
              <a:gd name="connsiteX57" fmla="*/ 10040388 w 12193149"/>
              <a:gd name="connsiteY57" fmla="*/ 1741632 h 2344739"/>
              <a:gd name="connsiteX58" fmla="*/ 9961167 w 12193149"/>
              <a:gd name="connsiteY58" fmla="*/ 1757147 h 2344739"/>
              <a:gd name="connsiteX59" fmla="*/ 9848940 w 12193149"/>
              <a:gd name="connsiteY59" fmla="*/ 1763915 h 2344739"/>
              <a:gd name="connsiteX60" fmla="*/ 9729457 w 12193149"/>
              <a:gd name="connsiteY60" fmla="*/ 1784122 h 2344739"/>
              <a:gd name="connsiteX61" fmla="*/ 9613704 w 12193149"/>
              <a:gd name="connsiteY61" fmla="*/ 1812371 h 2344739"/>
              <a:gd name="connsiteX62" fmla="*/ 9338590 w 12193149"/>
              <a:gd name="connsiteY62" fmla="*/ 1869293 h 2344739"/>
              <a:gd name="connsiteX63" fmla="*/ 9232518 w 12193149"/>
              <a:gd name="connsiteY63" fmla="*/ 1893149 h 2344739"/>
              <a:gd name="connsiteX64" fmla="*/ 9156690 w 12193149"/>
              <a:gd name="connsiteY64" fmla="*/ 1903228 h 2344739"/>
              <a:gd name="connsiteX65" fmla="*/ 9054601 w 12193149"/>
              <a:gd name="connsiteY65" fmla="*/ 1910755 h 2344739"/>
              <a:gd name="connsiteX66" fmla="*/ 9006634 w 12193149"/>
              <a:gd name="connsiteY66" fmla="*/ 1914040 h 2344739"/>
              <a:gd name="connsiteX67" fmla="*/ 9006349 w 12193149"/>
              <a:gd name="connsiteY67" fmla="*/ 1913800 h 2344739"/>
              <a:gd name="connsiteX68" fmla="*/ 8997380 w 12193149"/>
              <a:gd name="connsiteY68" fmla="*/ 1915011 h 2344739"/>
              <a:gd name="connsiteX69" fmla="*/ 8991542 w 12193149"/>
              <a:gd name="connsiteY69" fmla="*/ 1917072 h 2344739"/>
              <a:gd name="connsiteX70" fmla="*/ 8975485 w 12193149"/>
              <a:gd name="connsiteY70" fmla="*/ 1920298 h 2344739"/>
              <a:gd name="connsiteX71" fmla="*/ 8969159 w 12193149"/>
              <a:gd name="connsiteY71" fmla="*/ 1919598 h 2344739"/>
              <a:gd name="connsiteX72" fmla="*/ 8964196 w 12193149"/>
              <a:gd name="connsiteY72" fmla="*/ 1917373 h 2344739"/>
              <a:gd name="connsiteX73" fmla="*/ 8930136 w 12193149"/>
              <a:gd name="connsiteY73" fmla="*/ 1914185 h 2344739"/>
              <a:gd name="connsiteX74" fmla="*/ 8753592 w 12193149"/>
              <a:gd name="connsiteY74" fmla="*/ 1933417 h 2344739"/>
              <a:gd name="connsiteX75" fmla="*/ 8708995 w 12193149"/>
              <a:gd name="connsiteY75" fmla="*/ 1935518 h 2344739"/>
              <a:gd name="connsiteX76" fmla="*/ 8597219 w 12193149"/>
              <a:gd name="connsiteY76" fmla="*/ 1944090 h 2344739"/>
              <a:gd name="connsiteX77" fmla="*/ 8526378 w 12193149"/>
              <a:gd name="connsiteY77" fmla="*/ 1929248 h 2344739"/>
              <a:gd name="connsiteX78" fmla="*/ 8512131 w 12193149"/>
              <a:gd name="connsiteY78" fmla="*/ 1935163 h 2344739"/>
              <a:gd name="connsiteX79" fmla="*/ 8507315 w 12193149"/>
              <a:gd name="connsiteY79" fmla="*/ 1938164 h 2344739"/>
              <a:gd name="connsiteX80" fmla="*/ 8499116 w 12193149"/>
              <a:gd name="connsiteY80" fmla="*/ 1940902 h 2344739"/>
              <a:gd name="connsiteX81" fmla="*/ 8498742 w 12193149"/>
              <a:gd name="connsiteY81" fmla="*/ 1940723 h 2344739"/>
              <a:gd name="connsiteX82" fmla="*/ 8491397 w 12193149"/>
              <a:gd name="connsiteY82" fmla="*/ 1943773 h 2344739"/>
              <a:gd name="connsiteX83" fmla="*/ 8368330 w 12193149"/>
              <a:gd name="connsiteY83" fmla="*/ 1957815 h 2344739"/>
              <a:gd name="connsiteX84" fmla="*/ 8354947 w 12193149"/>
              <a:gd name="connsiteY84" fmla="*/ 1958009 h 2344739"/>
              <a:gd name="connsiteX85" fmla="*/ 8321252 w 12193149"/>
              <a:gd name="connsiteY85" fmla="*/ 1974587 h 2344739"/>
              <a:gd name="connsiteX86" fmla="*/ 8315581 w 12193149"/>
              <a:gd name="connsiteY86" fmla="*/ 1974913 h 2344739"/>
              <a:gd name="connsiteX87" fmla="*/ 8296322 w 12193149"/>
              <a:gd name="connsiteY87" fmla="*/ 1988808 h 2344739"/>
              <a:gd name="connsiteX88" fmla="*/ 8285424 w 12193149"/>
              <a:gd name="connsiteY88" fmla="*/ 1994631 h 2344739"/>
              <a:gd name="connsiteX89" fmla="*/ 8284298 w 12193149"/>
              <a:gd name="connsiteY89" fmla="*/ 1999074 h 2344739"/>
              <a:gd name="connsiteX90" fmla="*/ 8267224 w 12193149"/>
              <a:gd name="connsiteY90" fmla="*/ 2006249 h 2344739"/>
              <a:gd name="connsiteX91" fmla="*/ 8264525 w 12193149"/>
              <a:gd name="connsiteY91" fmla="*/ 2006019 h 2344739"/>
              <a:gd name="connsiteX92" fmla="*/ 8253181 w 12193149"/>
              <a:gd name="connsiteY92" fmla="*/ 2015862 h 2344739"/>
              <a:gd name="connsiteX93" fmla="*/ 8246982 w 12193149"/>
              <a:gd name="connsiteY93" fmla="*/ 2028854 h 2344739"/>
              <a:gd name="connsiteX94" fmla="*/ 8091420 w 12193149"/>
              <a:gd name="connsiteY94" fmla="*/ 2075015 h 2344739"/>
              <a:gd name="connsiteX95" fmla="*/ 7906555 w 12193149"/>
              <a:gd name="connsiteY95" fmla="*/ 2116988 h 2344739"/>
              <a:gd name="connsiteX96" fmla="*/ 7719893 w 12193149"/>
              <a:gd name="connsiteY96" fmla="*/ 2142703 h 2344739"/>
              <a:gd name="connsiteX97" fmla="*/ 7615495 w 12193149"/>
              <a:gd name="connsiteY97" fmla="*/ 2139232 h 2344739"/>
              <a:gd name="connsiteX98" fmla="*/ 7528691 w 12193149"/>
              <a:gd name="connsiteY98" fmla="*/ 2145060 h 2344739"/>
              <a:gd name="connsiteX99" fmla="*/ 7520719 w 12193149"/>
              <a:gd name="connsiteY99" fmla="*/ 2147613 h 2344739"/>
              <a:gd name="connsiteX100" fmla="*/ 7508559 w 12193149"/>
              <a:gd name="connsiteY100" fmla="*/ 2148948 h 2344739"/>
              <a:gd name="connsiteX101" fmla="*/ 7508188 w 12193149"/>
              <a:gd name="connsiteY101" fmla="*/ 2148621 h 2344739"/>
              <a:gd name="connsiteX102" fmla="*/ 7496943 w 12193149"/>
              <a:gd name="connsiteY102" fmla="*/ 2150573 h 2344739"/>
              <a:gd name="connsiteX103" fmla="*/ 7219707 w 12193149"/>
              <a:gd name="connsiteY103" fmla="*/ 2156680 h 2344739"/>
              <a:gd name="connsiteX104" fmla="*/ 7202249 w 12193149"/>
              <a:gd name="connsiteY104" fmla="*/ 2161230 h 2344739"/>
              <a:gd name="connsiteX105" fmla="*/ 7198152 w 12193149"/>
              <a:gd name="connsiteY105" fmla="*/ 2166588 h 2344739"/>
              <a:gd name="connsiteX106" fmla="*/ 7171956 w 12193149"/>
              <a:gd name="connsiteY106" fmla="*/ 2171236 h 2344739"/>
              <a:gd name="connsiteX107" fmla="*/ 7098136 w 12193149"/>
              <a:gd name="connsiteY107" fmla="*/ 2183464 h 2344739"/>
              <a:gd name="connsiteX108" fmla="*/ 7019644 w 12193149"/>
              <a:gd name="connsiteY108" fmla="*/ 2183090 h 2344739"/>
              <a:gd name="connsiteX109" fmla="*/ 6905294 w 12193149"/>
              <a:gd name="connsiteY109" fmla="*/ 2212596 h 2344739"/>
              <a:gd name="connsiteX110" fmla="*/ 6709370 w 12193149"/>
              <a:gd name="connsiteY110" fmla="*/ 2240551 h 2344739"/>
              <a:gd name="connsiteX111" fmla="*/ 6550602 w 12193149"/>
              <a:gd name="connsiteY111" fmla="*/ 2269327 h 2344739"/>
              <a:gd name="connsiteX112" fmla="*/ 6318708 w 12193149"/>
              <a:gd name="connsiteY112" fmla="*/ 2316127 h 2344739"/>
              <a:gd name="connsiteX113" fmla="*/ 6169822 w 12193149"/>
              <a:gd name="connsiteY113" fmla="*/ 2318214 h 2344739"/>
              <a:gd name="connsiteX114" fmla="*/ 6074996 w 12193149"/>
              <a:gd name="connsiteY114" fmla="*/ 2338676 h 2344739"/>
              <a:gd name="connsiteX115" fmla="*/ 6069677 w 12193149"/>
              <a:gd name="connsiteY115" fmla="*/ 2337139 h 2344739"/>
              <a:gd name="connsiteX116" fmla="*/ 6049786 w 12193149"/>
              <a:gd name="connsiteY116" fmla="*/ 2337822 h 2344739"/>
              <a:gd name="connsiteX117" fmla="*/ 6042433 w 12193149"/>
              <a:gd name="connsiteY117" fmla="*/ 2329473 h 2344739"/>
              <a:gd name="connsiteX118" fmla="*/ 6011238 w 12193149"/>
              <a:gd name="connsiteY118" fmla="*/ 2324380 h 2344739"/>
              <a:gd name="connsiteX119" fmla="*/ 5958523 w 12193149"/>
              <a:gd name="connsiteY119" fmla="*/ 2328024 h 2344739"/>
              <a:gd name="connsiteX120" fmla="*/ 5760067 w 12193149"/>
              <a:gd name="connsiteY120" fmla="*/ 2343716 h 2344739"/>
              <a:gd name="connsiteX121" fmla="*/ 5628108 w 12193149"/>
              <a:gd name="connsiteY121" fmla="*/ 2344739 h 2344739"/>
              <a:gd name="connsiteX122" fmla="*/ 5472054 w 12193149"/>
              <a:gd name="connsiteY122" fmla="*/ 2330719 h 2344739"/>
              <a:gd name="connsiteX123" fmla="*/ 5433909 w 12193149"/>
              <a:gd name="connsiteY123" fmla="*/ 2319466 h 2344739"/>
              <a:gd name="connsiteX124" fmla="*/ 5382817 w 12193149"/>
              <a:gd name="connsiteY124" fmla="*/ 2301764 h 2344739"/>
              <a:gd name="connsiteX125" fmla="*/ 5262912 w 12193149"/>
              <a:gd name="connsiteY125" fmla="*/ 2281347 h 2344739"/>
              <a:gd name="connsiteX126" fmla="*/ 5224109 w 12193149"/>
              <a:gd name="connsiteY126" fmla="*/ 2270223 h 2344739"/>
              <a:gd name="connsiteX127" fmla="*/ 5175808 w 12193149"/>
              <a:gd name="connsiteY127" fmla="*/ 2267233 h 2344739"/>
              <a:gd name="connsiteX128" fmla="*/ 5157702 w 12193149"/>
              <a:gd name="connsiteY128" fmla="*/ 2260010 h 2344739"/>
              <a:gd name="connsiteX129" fmla="*/ 5143747 w 12193149"/>
              <a:gd name="connsiteY129" fmla="*/ 2256610 h 2344739"/>
              <a:gd name="connsiteX130" fmla="*/ 5140744 w 12193149"/>
              <a:gd name="connsiteY130" fmla="*/ 2254509 h 2344739"/>
              <a:gd name="connsiteX131" fmla="*/ 5122807 w 12193149"/>
              <a:gd name="connsiteY131" fmla="*/ 2243656 h 2344739"/>
              <a:gd name="connsiteX132" fmla="*/ 5066938 w 12193149"/>
              <a:gd name="connsiteY132" fmla="*/ 2250227 h 2344739"/>
              <a:gd name="connsiteX133" fmla="*/ 5012662 w 12193149"/>
              <a:gd name="connsiteY133" fmla="*/ 2233846 h 2344739"/>
              <a:gd name="connsiteX134" fmla="*/ 4841589 w 12193149"/>
              <a:gd name="connsiteY134" fmla="*/ 2209829 h 2344739"/>
              <a:gd name="connsiteX135" fmla="*/ 4763595 w 12193149"/>
              <a:gd name="connsiteY135" fmla="*/ 2182061 h 2344739"/>
              <a:gd name="connsiteX136" fmla="*/ 4724334 w 12193149"/>
              <a:gd name="connsiteY136" fmla="*/ 2173047 h 2344739"/>
              <a:gd name="connsiteX137" fmla="*/ 4722324 w 12193149"/>
              <a:gd name="connsiteY137" fmla="*/ 2172298 h 2344739"/>
              <a:gd name="connsiteX138" fmla="*/ 4723259 w 12193149"/>
              <a:gd name="connsiteY138" fmla="*/ 2172087 h 2344739"/>
              <a:gd name="connsiteX139" fmla="*/ 4718350 w 12193149"/>
              <a:gd name="connsiteY139" fmla="*/ 2170817 h 2344739"/>
              <a:gd name="connsiteX140" fmla="*/ 4722324 w 12193149"/>
              <a:gd name="connsiteY140" fmla="*/ 2172298 h 2344739"/>
              <a:gd name="connsiteX141" fmla="*/ 4716674 w 12193149"/>
              <a:gd name="connsiteY141" fmla="*/ 2173573 h 2344739"/>
              <a:gd name="connsiteX142" fmla="*/ 4516962 w 12193149"/>
              <a:gd name="connsiteY142" fmla="*/ 2163671 h 2344739"/>
              <a:gd name="connsiteX143" fmla="*/ 4429691 w 12193149"/>
              <a:gd name="connsiteY143" fmla="*/ 2153020 h 2344739"/>
              <a:gd name="connsiteX144" fmla="*/ 4364023 w 12193149"/>
              <a:gd name="connsiteY144" fmla="*/ 2151674 h 2344739"/>
              <a:gd name="connsiteX145" fmla="*/ 4318114 w 12193149"/>
              <a:gd name="connsiteY145" fmla="*/ 2158289 h 2344739"/>
              <a:gd name="connsiteX146" fmla="*/ 4316258 w 12193149"/>
              <a:gd name="connsiteY146" fmla="*/ 2156948 h 2344739"/>
              <a:gd name="connsiteX147" fmla="*/ 4296292 w 12193149"/>
              <a:gd name="connsiteY147" fmla="*/ 2155069 h 2344739"/>
              <a:gd name="connsiteX148" fmla="*/ 4291212 w 12193149"/>
              <a:gd name="connsiteY148" fmla="*/ 2157986 h 2344739"/>
              <a:gd name="connsiteX149" fmla="*/ 4277290 w 12193149"/>
              <a:gd name="connsiteY149" fmla="*/ 2157740 h 2344739"/>
              <a:gd name="connsiteX150" fmla="*/ 4249265 w 12193149"/>
              <a:gd name="connsiteY150" fmla="*/ 2160064 h 2344739"/>
              <a:gd name="connsiteX151" fmla="*/ 4203199 w 12193149"/>
              <a:gd name="connsiteY151" fmla="*/ 2157269 h 2344739"/>
              <a:gd name="connsiteX152" fmla="*/ 4202893 w 12193149"/>
              <a:gd name="connsiteY152" fmla="*/ 2156010 h 2344739"/>
              <a:gd name="connsiteX153" fmla="*/ 4192396 w 12193149"/>
              <a:gd name="connsiteY153" fmla="*/ 2150376 h 2344739"/>
              <a:gd name="connsiteX154" fmla="*/ 4143893 w 12193149"/>
              <a:gd name="connsiteY154" fmla="*/ 2134511 h 2344739"/>
              <a:gd name="connsiteX155" fmla="*/ 4084245 w 12193149"/>
              <a:gd name="connsiteY155" fmla="*/ 2107978 h 2344739"/>
              <a:gd name="connsiteX156" fmla="*/ 4075694 w 12193149"/>
              <a:gd name="connsiteY156" fmla="*/ 2107143 h 2344739"/>
              <a:gd name="connsiteX157" fmla="*/ 4075575 w 12193149"/>
              <a:gd name="connsiteY157" fmla="*/ 2106844 h 2344739"/>
              <a:gd name="connsiteX158" fmla="*/ 4066658 w 12193149"/>
              <a:gd name="connsiteY158" fmla="*/ 2105400 h 2344739"/>
              <a:gd name="connsiteX159" fmla="*/ 4060102 w 12193149"/>
              <a:gd name="connsiteY159" fmla="*/ 2105618 h 2344739"/>
              <a:gd name="connsiteX160" fmla="*/ 4043512 w 12193149"/>
              <a:gd name="connsiteY160" fmla="*/ 2103997 h 2344739"/>
              <a:gd name="connsiteX161" fmla="*/ 4038145 w 12193149"/>
              <a:gd name="connsiteY161" fmla="*/ 2101563 h 2344739"/>
              <a:gd name="connsiteX162" fmla="*/ 4036511 w 12193149"/>
              <a:gd name="connsiteY162" fmla="*/ 2097896 h 2344739"/>
              <a:gd name="connsiteX163" fmla="*/ 4034926 w 12193149"/>
              <a:gd name="connsiteY163" fmla="*/ 2098131 h 2344739"/>
              <a:gd name="connsiteX164" fmla="*/ 4005686 w 12193149"/>
              <a:gd name="connsiteY164" fmla="*/ 2085563 h 2344739"/>
              <a:gd name="connsiteX165" fmla="*/ 3937994 w 12193149"/>
              <a:gd name="connsiteY165" fmla="*/ 2068106 h 2344739"/>
              <a:gd name="connsiteX166" fmla="*/ 3898423 w 12193149"/>
              <a:gd name="connsiteY166" fmla="*/ 2062451 h 2344739"/>
              <a:gd name="connsiteX167" fmla="*/ 3790908 w 12193149"/>
              <a:gd name="connsiteY167" fmla="*/ 2042213 h 2344739"/>
              <a:gd name="connsiteX168" fmla="*/ 3683661 w 12193149"/>
              <a:gd name="connsiteY168" fmla="*/ 2018290 h 2344739"/>
              <a:gd name="connsiteX169" fmla="*/ 3611183 w 12193149"/>
              <a:gd name="connsiteY169" fmla="*/ 1986019 h 2344739"/>
              <a:gd name="connsiteX170" fmla="*/ 3605003 w 12193149"/>
              <a:gd name="connsiteY170" fmla="*/ 1987381 h 2344739"/>
              <a:gd name="connsiteX171" fmla="*/ 3595884 w 12193149"/>
              <a:gd name="connsiteY171" fmla="*/ 1987545 h 2344739"/>
              <a:gd name="connsiteX172" fmla="*/ 3595649 w 12193149"/>
              <a:gd name="connsiteY172" fmla="*/ 1987276 h 2344739"/>
              <a:gd name="connsiteX173" fmla="*/ 3587126 w 12193149"/>
              <a:gd name="connsiteY173" fmla="*/ 1987966 h 2344739"/>
              <a:gd name="connsiteX174" fmla="*/ 3537283 w 12193149"/>
              <a:gd name="connsiteY174" fmla="*/ 1978267 h 2344739"/>
              <a:gd name="connsiteX175" fmla="*/ 3474371 w 12193149"/>
              <a:gd name="connsiteY175" fmla="*/ 1974606 h 2344739"/>
              <a:gd name="connsiteX176" fmla="*/ 3401876 w 12193149"/>
              <a:gd name="connsiteY176" fmla="*/ 1962558 h 2344739"/>
              <a:gd name="connsiteX177" fmla="*/ 3365036 w 12193149"/>
              <a:gd name="connsiteY177" fmla="*/ 1979510 h 2344739"/>
              <a:gd name="connsiteX178" fmla="*/ 3345174 w 12193149"/>
              <a:gd name="connsiteY178" fmla="*/ 1981192 h 2344739"/>
              <a:gd name="connsiteX179" fmla="*/ 3342846 w 12193149"/>
              <a:gd name="connsiteY179" fmla="*/ 1980217 h 2344739"/>
              <a:gd name="connsiteX180" fmla="*/ 3263504 w 12193149"/>
              <a:gd name="connsiteY180" fmla="*/ 1986094 h 2344739"/>
              <a:gd name="connsiteX181" fmla="*/ 3143704 w 12193149"/>
              <a:gd name="connsiteY181" fmla="*/ 1993869 h 2344739"/>
              <a:gd name="connsiteX182" fmla="*/ 3031439 w 12193149"/>
              <a:gd name="connsiteY182" fmla="*/ 1996512 h 2344739"/>
              <a:gd name="connsiteX183" fmla="*/ 2782717 w 12193149"/>
              <a:gd name="connsiteY183" fmla="*/ 2018333 h 2344739"/>
              <a:gd name="connsiteX184" fmla="*/ 2647675 w 12193149"/>
              <a:gd name="connsiteY184" fmla="*/ 2028869 h 2344739"/>
              <a:gd name="connsiteX185" fmla="*/ 2569176 w 12193149"/>
              <a:gd name="connsiteY185" fmla="*/ 2002628 h 2344739"/>
              <a:gd name="connsiteX186" fmla="*/ 2444403 w 12193149"/>
              <a:gd name="connsiteY186" fmla="*/ 2016529 h 2344739"/>
              <a:gd name="connsiteX187" fmla="*/ 2316260 w 12193149"/>
              <a:gd name="connsiteY187" fmla="*/ 2024996 h 2344739"/>
              <a:gd name="connsiteX188" fmla="*/ 2209726 w 12193149"/>
              <a:gd name="connsiteY188" fmla="*/ 2019763 h 2344739"/>
              <a:gd name="connsiteX189" fmla="*/ 2095813 w 12193149"/>
              <a:gd name="connsiteY189" fmla="*/ 2003052 h 2344739"/>
              <a:gd name="connsiteX190" fmla="*/ 1998504 w 12193149"/>
              <a:gd name="connsiteY190" fmla="*/ 1995032 h 2344739"/>
              <a:gd name="connsiteX191" fmla="*/ 1929320 w 12193149"/>
              <a:gd name="connsiteY191" fmla="*/ 2016977 h 2344739"/>
              <a:gd name="connsiteX192" fmla="*/ 1922798 w 12193149"/>
              <a:gd name="connsiteY192" fmla="*/ 2012146 h 2344739"/>
              <a:gd name="connsiteX193" fmla="*/ 1874228 w 12193149"/>
              <a:gd name="connsiteY193" fmla="*/ 2013741 h 2344739"/>
              <a:gd name="connsiteX194" fmla="*/ 1787803 w 12193149"/>
              <a:gd name="connsiteY194" fmla="*/ 2041363 h 2344739"/>
              <a:gd name="connsiteX195" fmla="*/ 1739352 w 12193149"/>
              <a:gd name="connsiteY195" fmla="*/ 2036312 h 2344739"/>
              <a:gd name="connsiteX196" fmla="*/ 1676219 w 12193149"/>
              <a:gd name="connsiteY196" fmla="*/ 2019963 h 2344739"/>
              <a:gd name="connsiteX197" fmla="*/ 1609817 w 12193149"/>
              <a:gd name="connsiteY197" fmla="*/ 2013066 h 2344739"/>
              <a:gd name="connsiteX198" fmla="*/ 1497258 w 12193149"/>
              <a:gd name="connsiteY198" fmla="*/ 1987476 h 2344739"/>
              <a:gd name="connsiteX199" fmla="*/ 1151127 w 12193149"/>
              <a:gd name="connsiteY199" fmla="*/ 1938041 h 2344739"/>
              <a:gd name="connsiteX200" fmla="*/ 859417 w 12193149"/>
              <a:gd name="connsiteY200" fmla="*/ 1928608 h 2344739"/>
              <a:gd name="connsiteX201" fmla="*/ 838688 w 12193149"/>
              <a:gd name="connsiteY201" fmla="*/ 1929821 h 2344739"/>
              <a:gd name="connsiteX202" fmla="*/ 817957 w 12193149"/>
              <a:gd name="connsiteY202" fmla="*/ 1927857 h 2344739"/>
              <a:gd name="connsiteX203" fmla="*/ 812654 w 12193149"/>
              <a:gd name="connsiteY203" fmla="*/ 1930751 h 2344739"/>
              <a:gd name="connsiteX204" fmla="*/ 721195 w 12193149"/>
              <a:gd name="connsiteY204" fmla="*/ 1929661 h 2344739"/>
              <a:gd name="connsiteX205" fmla="*/ 720890 w 12193149"/>
              <a:gd name="connsiteY205" fmla="*/ 1928399 h 2344739"/>
              <a:gd name="connsiteX206" fmla="*/ 710023 w 12193149"/>
              <a:gd name="connsiteY206" fmla="*/ 1922722 h 2344739"/>
              <a:gd name="connsiteX207" fmla="*/ 597940 w 12193149"/>
              <a:gd name="connsiteY207" fmla="*/ 1879864 h 2344739"/>
              <a:gd name="connsiteX208" fmla="*/ 579683 w 12193149"/>
              <a:gd name="connsiteY208" fmla="*/ 1877212 h 2344739"/>
              <a:gd name="connsiteX209" fmla="*/ 572865 w 12193149"/>
              <a:gd name="connsiteY209" fmla="*/ 1877401 h 2344739"/>
              <a:gd name="connsiteX210" fmla="*/ 446247 w 12193149"/>
              <a:gd name="connsiteY210" fmla="*/ 1839371 h 2344739"/>
              <a:gd name="connsiteX211" fmla="*/ 405163 w 12193149"/>
              <a:gd name="connsiteY211" fmla="*/ 1833548 h 2344739"/>
              <a:gd name="connsiteX212" fmla="*/ 293583 w 12193149"/>
              <a:gd name="connsiteY212" fmla="*/ 1812852 h 2344739"/>
              <a:gd name="connsiteX213" fmla="*/ 119529 w 12193149"/>
              <a:gd name="connsiteY213" fmla="*/ 1761047 h 2344739"/>
              <a:gd name="connsiteX214" fmla="*/ 16674 w 12193149"/>
              <a:gd name="connsiteY214" fmla="*/ 1758191 h 2344739"/>
              <a:gd name="connsiteX215" fmla="*/ 1150 w 12193149"/>
              <a:gd name="connsiteY215" fmla="*/ 1752722 h 2344739"/>
              <a:gd name="connsiteX216" fmla="*/ 1148 w 12193149"/>
              <a:gd name="connsiteY216" fmla="*/ 222213 h 2344739"/>
              <a:gd name="connsiteX217" fmla="*/ 1148 w 12193149"/>
              <a:gd name="connsiteY217" fmla="*/ 0 h 2344739"/>
              <a:gd name="connsiteX0" fmla="*/ 1148 w 12193149"/>
              <a:gd name="connsiteY0" fmla="*/ 0 h 2344739"/>
              <a:gd name="connsiteX1" fmla="*/ 12193148 w 12193149"/>
              <a:gd name="connsiteY1" fmla="*/ 0 h 2344739"/>
              <a:gd name="connsiteX2" fmla="*/ 12193149 w 12193149"/>
              <a:gd name="connsiteY2" fmla="*/ 579739 h 2344739"/>
              <a:gd name="connsiteX3" fmla="*/ 12185986 w 12193149"/>
              <a:gd name="connsiteY3" fmla="*/ 584189 h 2344739"/>
              <a:gd name="connsiteX4" fmla="*/ 12156363 w 12193149"/>
              <a:gd name="connsiteY4" fmla="*/ 597366 h 2344739"/>
              <a:gd name="connsiteX5" fmla="*/ 12139215 w 12193149"/>
              <a:gd name="connsiteY5" fmla="*/ 623179 h 2344739"/>
              <a:gd name="connsiteX6" fmla="*/ 12126327 w 12193149"/>
              <a:gd name="connsiteY6" fmla="*/ 624690 h 2344739"/>
              <a:gd name="connsiteX7" fmla="*/ 12124007 w 12193149"/>
              <a:gd name="connsiteY7" fmla="*/ 624794 h 2344739"/>
              <a:gd name="connsiteX8" fmla="*/ 12116854 w 12193149"/>
              <a:gd name="connsiteY8" fmla="*/ 628608 h 2344739"/>
              <a:gd name="connsiteX9" fmla="*/ 12099497 w 12193149"/>
              <a:gd name="connsiteY9" fmla="*/ 628139 h 2344739"/>
              <a:gd name="connsiteX10" fmla="*/ 12087073 w 12193149"/>
              <a:gd name="connsiteY10" fmla="*/ 636341 h 2344739"/>
              <a:gd name="connsiteX11" fmla="*/ 12031073 w 12193149"/>
              <a:gd name="connsiteY11" fmla="*/ 680009 h 2344739"/>
              <a:gd name="connsiteX12" fmla="*/ 11995833 w 12193149"/>
              <a:gd name="connsiteY12" fmla="*/ 703458 h 2344739"/>
              <a:gd name="connsiteX13" fmla="*/ 11979717 w 12193149"/>
              <a:gd name="connsiteY13" fmla="*/ 708161 h 2344739"/>
              <a:gd name="connsiteX14" fmla="*/ 11959046 w 12193149"/>
              <a:gd name="connsiteY14" fmla="*/ 717558 h 2344739"/>
              <a:gd name="connsiteX15" fmla="*/ 11920454 w 12193149"/>
              <a:gd name="connsiteY15" fmla="*/ 730883 h 2344739"/>
              <a:gd name="connsiteX16" fmla="*/ 11903656 w 12193149"/>
              <a:gd name="connsiteY16" fmla="*/ 742426 h 2344739"/>
              <a:gd name="connsiteX17" fmla="*/ 11895048 w 12193149"/>
              <a:gd name="connsiteY17" fmla="*/ 744791 h 2344739"/>
              <a:gd name="connsiteX18" fmla="*/ 11891968 w 12193149"/>
              <a:gd name="connsiteY18" fmla="*/ 755729 h 2344739"/>
              <a:gd name="connsiteX19" fmla="*/ 11870776 w 12193149"/>
              <a:gd name="connsiteY19" fmla="*/ 777816 h 2344739"/>
              <a:gd name="connsiteX20" fmla="*/ 11813376 w 12193149"/>
              <a:gd name="connsiteY20" fmla="*/ 797659 h 2344739"/>
              <a:gd name="connsiteX21" fmla="*/ 11590693 w 12193149"/>
              <a:gd name="connsiteY21" fmla="*/ 963777 h 2344739"/>
              <a:gd name="connsiteX22" fmla="*/ 11506817 w 12193149"/>
              <a:gd name="connsiteY22" fmla="*/ 1033623 h 2344739"/>
              <a:gd name="connsiteX23" fmla="*/ 11280332 w 12193149"/>
              <a:gd name="connsiteY23" fmla="*/ 1223571 h 2344739"/>
              <a:gd name="connsiteX24" fmla="*/ 11228309 w 12193149"/>
              <a:gd name="connsiteY24" fmla="*/ 1276236 h 2344739"/>
              <a:gd name="connsiteX25" fmla="*/ 11218087 w 12193149"/>
              <a:gd name="connsiteY25" fmla="*/ 1275961 h 2344739"/>
              <a:gd name="connsiteX26" fmla="*/ 11217184 w 12193149"/>
              <a:gd name="connsiteY26" fmla="*/ 1275018 h 2344739"/>
              <a:gd name="connsiteX27" fmla="*/ 11188885 w 12193149"/>
              <a:gd name="connsiteY27" fmla="*/ 1292383 h 2344739"/>
              <a:gd name="connsiteX28" fmla="*/ 11184501 w 12193149"/>
              <a:gd name="connsiteY28" fmla="*/ 1292525 h 2344739"/>
              <a:gd name="connsiteX29" fmla="*/ 11166854 w 12193149"/>
              <a:gd name="connsiteY29" fmla="*/ 1306612 h 2344739"/>
              <a:gd name="connsiteX30" fmla="*/ 11157311 w 12193149"/>
              <a:gd name="connsiteY30" fmla="*/ 1312414 h 2344739"/>
              <a:gd name="connsiteX31" fmla="*/ 11155496 w 12193149"/>
              <a:gd name="connsiteY31" fmla="*/ 1317097 h 2344739"/>
              <a:gd name="connsiteX32" fmla="*/ 11140961 w 12193149"/>
              <a:gd name="connsiteY32" fmla="*/ 1324115 h 2344739"/>
              <a:gd name="connsiteX33" fmla="*/ 11138961 w 12193149"/>
              <a:gd name="connsiteY33" fmla="*/ 1323772 h 2344739"/>
              <a:gd name="connsiteX34" fmla="*/ 11128208 w 12193149"/>
              <a:gd name="connsiteY34" fmla="*/ 1333832 h 2344739"/>
              <a:gd name="connsiteX35" fmla="*/ 11120691 w 12193149"/>
              <a:gd name="connsiteY35" fmla="*/ 1347424 h 2344739"/>
              <a:gd name="connsiteX36" fmla="*/ 10894683 w 12193149"/>
              <a:gd name="connsiteY36" fmla="*/ 1473399 h 2344739"/>
              <a:gd name="connsiteX37" fmla="*/ 10773300 w 12193149"/>
              <a:gd name="connsiteY37" fmla="*/ 1523191 h 2344739"/>
              <a:gd name="connsiteX38" fmla="*/ 10627668 w 12193149"/>
              <a:gd name="connsiteY38" fmla="*/ 1559229 h 2344739"/>
              <a:gd name="connsiteX39" fmla="*/ 10581895 w 12193149"/>
              <a:gd name="connsiteY39" fmla="*/ 1568689 h 2344739"/>
              <a:gd name="connsiteX40" fmla="*/ 10547790 w 12193149"/>
              <a:gd name="connsiteY40" fmla="*/ 1598423 h 2344739"/>
              <a:gd name="connsiteX41" fmla="*/ 10529643 w 12193149"/>
              <a:gd name="connsiteY41" fmla="*/ 1596907 h 2344739"/>
              <a:gd name="connsiteX42" fmla="*/ 10526446 w 12193149"/>
              <a:gd name="connsiteY42" fmla="*/ 1596411 h 2344739"/>
              <a:gd name="connsiteX43" fmla="*/ 10515129 w 12193149"/>
              <a:gd name="connsiteY43" fmla="*/ 1599537 h 2344739"/>
              <a:gd name="connsiteX44" fmla="*/ 10491735 w 12193149"/>
              <a:gd name="connsiteY44" fmla="*/ 1594156 h 2344739"/>
              <a:gd name="connsiteX45" fmla="*/ 10471418 w 12193149"/>
              <a:gd name="connsiteY45" fmla="*/ 1601693 h 2344739"/>
              <a:gd name="connsiteX46" fmla="*/ 10377042 w 12193149"/>
              <a:gd name="connsiteY46" fmla="*/ 1644598 h 2344739"/>
              <a:gd name="connsiteX47" fmla="*/ 10319338 w 12193149"/>
              <a:gd name="connsiteY47" fmla="*/ 1666221 h 2344739"/>
              <a:gd name="connsiteX48" fmla="*/ 10295467 w 12193149"/>
              <a:gd name="connsiteY48" fmla="*/ 1668079 h 2344739"/>
              <a:gd name="connsiteX49" fmla="*/ 10263443 w 12193149"/>
              <a:gd name="connsiteY49" fmla="*/ 1674948 h 2344739"/>
              <a:gd name="connsiteX50" fmla="*/ 10205418 w 12193149"/>
              <a:gd name="connsiteY50" fmla="*/ 1682149 h 2344739"/>
              <a:gd name="connsiteX51" fmla="*/ 10177759 w 12193149"/>
              <a:gd name="connsiteY51" fmla="*/ 1692943 h 2344739"/>
              <a:gd name="connsiteX52" fmla="*/ 10165070 w 12193149"/>
              <a:gd name="connsiteY52" fmla="*/ 1693739 h 2344739"/>
              <a:gd name="connsiteX53" fmla="*/ 10156308 w 12193149"/>
              <a:gd name="connsiteY53" fmla="*/ 1707487 h 2344739"/>
              <a:gd name="connsiteX54" fmla="*/ 10118267 w 12193149"/>
              <a:gd name="connsiteY54" fmla="*/ 1731142 h 2344739"/>
              <a:gd name="connsiteX55" fmla="*/ 10083317 w 12193149"/>
              <a:gd name="connsiteY55" fmla="*/ 1743296 h 2344739"/>
              <a:gd name="connsiteX56" fmla="*/ 10040388 w 12193149"/>
              <a:gd name="connsiteY56" fmla="*/ 1741632 h 2344739"/>
              <a:gd name="connsiteX57" fmla="*/ 9961167 w 12193149"/>
              <a:gd name="connsiteY57" fmla="*/ 1757147 h 2344739"/>
              <a:gd name="connsiteX58" fmla="*/ 9848940 w 12193149"/>
              <a:gd name="connsiteY58" fmla="*/ 1763915 h 2344739"/>
              <a:gd name="connsiteX59" fmla="*/ 9729457 w 12193149"/>
              <a:gd name="connsiteY59" fmla="*/ 1784122 h 2344739"/>
              <a:gd name="connsiteX60" fmla="*/ 9613704 w 12193149"/>
              <a:gd name="connsiteY60" fmla="*/ 1812371 h 2344739"/>
              <a:gd name="connsiteX61" fmla="*/ 9338590 w 12193149"/>
              <a:gd name="connsiteY61" fmla="*/ 1869293 h 2344739"/>
              <a:gd name="connsiteX62" fmla="*/ 9232518 w 12193149"/>
              <a:gd name="connsiteY62" fmla="*/ 1893149 h 2344739"/>
              <a:gd name="connsiteX63" fmla="*/ 9156690 w 12193149"/>
              <a:gd name="connsiteY63" fmla="*/ 1903228 h 2344739"/>
              <a:gd name="connsiteX64" fmla="*/ 9054601 w 12193149"/>
              <a:gd name="connsiteY64" fmla="*/ 1910755 h 2344739"/>
              <a:gd name="connsiteX65" fmla="*/ 9006634 w 12193149"/>
              <a:gd name="connsiteY65" fmla="*/ 1914040 h 2344739"/>
              <a:gd name="connsiteX66" fmla="*/ 9006349 w 12193149"/>
              <a:gd name="connsiteY66" fmla="*/ 1913800 h 2344739"/>
              <a:gd name="connsiteX67" fmla="*/ 8997380 w 12193149"/>
              <a:gd name="connsiteY67" fmla="*/ 1915011 h 2344739"/>
              <a:gd name="connsiteX68" fmla="*/ 8991542 w 12193149"/>
              <a:gd name="connsiteY68" fmla="*/ 1917072 h 2344739"/>
              <a:gd name="connsiteX69" fmla="*/ 8975485 w 12193149"/>
              <a:gd name="connsiteY69" fmla="*/ 1920298 h 2344739"/>
              <a:gd name="connsiteX70" fmla="*/ 8969159 w 12193149"/>
              <a:gd name="connsiteY70" fmla="*/ 1919598 h 2344739"/>
              <a:gd name="connsiteX71" fmla="*/ 8964196 w 12193149"/>
              <a:gd name="connsiteY71" fmla="*/ 1917373 h 2344739"/>
              <a:gd name="connsiteX72" fmla="*/ 8930136 w 12193149"/>
              <a:gd name="connsiteY72" fmla="*/ 1914185 h 2344739"/>
              <a:gd name="connsiteX73" fmla="*/ 8753592 w 12193149"/>
              <a:gd name="connsiteY73" fmla="*/ 1933417 h 2344739"/>
              <a:gd name="connsiteX74" fmla="*/ 8708995 w 12193149"/>
              <a:gd name="connsiteY74" fmla="*/ 1935518 h 2344739"/>
              <a:gd name="connsiteX75" fmla="*/ 8597219 w 12193149"/>
              <a:gd name="connsiteY75" fmla="*/ 1944090 h 2344739"/>
              <a:gd name="connsiteX76" fmla="*/ 8526378 w 12193149"/>
              <a:gd name="connsiteY76" fmla="*/ 1929248 h 2344739"/>
              <a:gd name="connsiteX77" fmla="*/ 8512131 w 12193149"/>
              <a:gd name="connsiteY77" fmla="*/ 1935163 h 2344739"/>
              <a:gd name="connsiteX78" fmla="*/ 8507315 w 12193149"/>
              <a:gd name="connsiteY78" fmla="*/ 1938164 h 2344739"/>
              <a:gd name="connsiteX79" fmla="*/ 8499116 w 12193149"/>
              <a:gd name="connsiteY79" fmla="*/ 1940902 h 2344739"/>
              <a:gd name="connsiteX80" fmla="*/ 8498742 w 12193149"/>
              <a:gd name="connsiteY80" fmla="*/ 1940723 h 2344739"/>
              <a:gd name="connsiteX81" fmla="*/ 8491397 w 12193149"/>
              <a:gd name="connsiteY81" fmla="*/ 1943773 h 2344739"/>
              <a:gd name="connsiteX82" fmla="*/ 8368330 w 12193149"/>
              <a:gd name="connsiteY82" fmla="*/ 1957815 h 2344739"/>
              <a:gd name="connsiteX83" fmla="*/ 8354947 w 12193149"/>
              <a:gd name="connsiteY83" fmla="*/ 1958009 h 2344739"/>
              <a:gd name="connsiteX84" fmla="*/ 8321252 w 12193149"/>
              <a:gd name="connsiteY84" fmla="*/ 1974587 h 2344739"/>
              <a:gd name="connsiteX85" fmla="*/ 8315581 w 12193149"/>
              <a:gd name="connsiteY85" fmla="*/ 1974913 h 2344739"/>
              <a:gd name="connsiteX86" fmla="*/ 8296322 w 12193149"/>
              <a:gd name="connsiteY86" fmla="*/ 1988808 h 2344739"/>
              <a:gd name="connsiteX87" fmla="*/ 8285424 w 12193149"/>
              <a:gd name="connsiteY87" fmla="*/ 1994631 h 2344739"/>
              <a:gd name="connsiteX88" fmla="*/ 8284298 w 12193149"/>
              <a:gd name="connsiteY88" fmla="*/ 1999074 h 2344739"/>
              <a:gd name="connsiteX89" fmla="*/ 8267224 w 12193149"/>
              <a:gd name="connsiteY89" fmla="*/ 2006249 h 2344739"/>
              <a:gd name="connsiteX90" fmla="*/ 8264525 w 12193149"/>
              <a:gd name="connsiteY90" fmla="*/ 2006019 h 2344739"/>
              <a:gd name="connsiteX91" fmla="*/ 8253181 w 12193149"/>
              <a:gd name="connsiteY91" fmla="*/ 2015862 h 2344739"/>
              <a:gd name="connsiteX92" fmla="*/ 8246982 w 12193149"/>
              <a:gd name="connsiteY92" fmla="*/ 2028854 h 2344739"/>
              <a:gd name="connsiteX93" fmla="*/ 8091420 w 12193149"/>
              <a:gd name="connsiteY93" fmla="*/ 2075015 h 2344739"/>
              <a:gd name="connsiteX94" fmla="*/ 7906555 w 12193149"/>
              <a:gd name="connsiteY94" fmla="*/ 2116988 h 2344739"/>
              <a:gd name="connsiteX95" fmla="*/ 7719893 w 12193149"/>
              <a:gd name="connsiteY95" fmla="*/ 2142703 h 2344739"/>
              <a:gd name="connsiteX96" fmla="*/ 7615495 w 12193149"/>
              <a:gd name="connsiteY96" fmla="*/ 2139232 h 2344739"/>
              <a:gd name="connsiteX97" fmla="*/ 7528691 w 12193149"/>
              <a:gd name="connsiteY97" fmla="*/ 2145060 h 2344739"/>
              <a:gd name="connsiteX98" fmla="*/ 7520719 w 12193149"/>
              <a:gd name="connsiteY98" fmla="*/ 2147613 h 2344739"/>
              <a:gd name="connsiteX99" fmla="*/ 7508559 w 12193149"/>
              <a:gd name="connsiteY99" fmla="*/ 2148948 h 2344739"/>
              <a:gd name="connsiteX100" fmla="*/ 7508188 w 12193149"/>
              <a:gd name="connsiteY100" fmla="*/ 2148621 h 2344739"/>
              <a:gd name="connsiteX101" fmla="*/ 7496943 w 12193149"/>
              <a:gd name="connsiteY101" fmla="*/ 2150573 h 2344739"/>
              <a:gd name="connsiteX102" fmla="*/ 7219707 w 12193149"/>
              <a:gd name="connsiteY102" fmla="*/ 2156680 h 2344739"/>
              <a:gd name="connsiteX103" fmla="*/ 7202249 w 12193149"/>
              <a:gd name="connsiteY103" fmla="*/ 2161230 h 2344739"/>
              <a:gd name="connsiteX104" fmla="*/ 7198152 w 12193149"/>
              <a:gd name="connsiteY104" fmla="*/ 2166588 h 2344739"/>
              <a:gd name="connsiteX105" fmla="*/ 7171956 w 12193149"/>
              <a:gd name="connsiteY105" fmla="*/ 2171236 h 2344739"/>
              <a:gd name="connsiteX106" fmla="*/ 7098136 w 12193149"/>
              <a:gd name="connsiteY106" fmla="*/ 2183464 h 2344739"/>
              <a:gd name="connsiteX107" fmla="*/ 7019644 w 12193149"/>
              <a:gd name="connsiteY107" fmla="*/ 2183090 h 2344739"/>
              <a:gd name="connsiteX108" fmla="*/ 6905294 w 12193149"/>
              <a:gd name="connsiteY108" fmla="*/ 2212596 h 2344739"/>
              <a:gd name="connsiteX109" fmla="*/ 6709370 w 12193149"/>
              <a:gd name="connsiteY109" fmla="*/ 2240551 h 2344739"/>
              <a:gd name="connsiteX110" fmla="*/ 6550602 w 12193149"/>
              <a:gd name="connsiteY110" fmla="*/ 2269327 h 2344739"/>
              <a:gd name="connsiteX111" fmla="*/ 6318708 w 12193149"/>
              <a:gd name="connsiteY111" fmla="*/ 2316127 h 2344739"/>
              <a:gd name="connsiteX112" fmla="*/ 6169822 w 12193149"/>
              <a:gd name="connsiteY112" fmla="*/ 2318214 h 2344739"/>
              <a:gd name="connsiteX113" fmla="*/ 6074996 w 12193149"/>
              <a:gd name="connsiteY113" fmla="*/ 2338676 h 2344739"/>
              <a:gd name="connsiteX114" fmla="*/ 6069677 w 12193149"/>
              <a:gd name="connsiteY114" fmla="*/ 2337139 h 2344739"/>
              <a:gd name="connsiteX115" fmla="*/ 6049786 w 12193149"/>
              <a:gd name="connsiteY115" fmla="*/ 2337822 h 2344739"/>
              <a:gd name="connsiteX116" fmla="*/ 6042433 w 12193149"/>
              <a:gd name="connsiteY116" fmla="*/ 2329473 h 2344739"/>
              <a:gd name="connsiteX117" fmla="*/ 6011238 w 12193149"/>
              <a:gd name="connsiteY117" fmla="*/ 2324380 h 2344739"/>
              <a:gd name="connsiteX118" fmla="*/ 5958523 w 12193149"/>
              <a:gd name="connsiteY118" fmla="*/ 2328024 h 2344739"/>
              <a:gd name="connsiteX119" fmla="*/ 5760067 w 12193149"/>
              <a:gd name="connsiteY119" fmla="*/ 2343716 h 2344739"/>
              <a:gd name="connsiteX120" fmla="*/ 5628108 w 12193149"/>
              <a:gd name="connsiteY120" fmla="*/ 2344739 h 2344739"/>
              <a:gd name="connsiteX121" fmla="*/ 5472054 w 12193149"/>
              <a:gd name="connsiteY121" fmla="*/ 2330719 h 2344739"/>
              <a:gd name="connsiteX122" fmla="*/ 5433909 w 12193149"/>
              <a:gd name="connsiteY122" fmla="*/ 2319466 h 2344739"/>
              <a:gd name="connsiteX123" fmla="*/ 5382817 w 12193149"/>
              <a:gd name="connsiteY123" fmla="*/ 2301764 h 2344739"/>
              <a:gd name="connsiteX124" fmla="*/ 5262912 w 12193149"/>
              <a:gd name="connsiteY124" fmla="*/ 2281347 h 2344739"/>
              <a:gd name="connsiteX125" fmla="*/ 5224109 w 12193149"/>
              <a:gd name="connsiteY125" fmla="*/ 2270223 h 2344739"/>
              <a:gd name="connsiteX126" fmla="*/ 5175808 w 12193149"/>
              <a:gd name="connsiteY126" fmla="*/ 2267233 h 2344739"/>
              <a:gd name="connsiteX127" fmla="*/ 5157702 w 12193149"/>
              <a:gd name="connsiteY127" fmla="*/ 2260010 h 2344739"/>
              <a:gd name="connsiteX128" fmla="*/ 5143747 w 12193149"/>
              <a:gd name="connsiteY128" fmla="*/ 2256610 h 2344739"/>
              <a:gd name="connsiteX129" fmla="*/ 5140744 w 12193149"/>
              <a:gd name="connsiteY129" fmla="*/ 2254509 h 2344739"/>
              <a:gd name="connsiteX130" fmla="*/ 5122807 w 12193149"/>
              <a:gd name="connsiteY130" fmla="*/ 2243656 h 2344739"/>
              <a:gd name="connsiteX131" fmla="*/ 5066938 w 12193149"/>
              <a:gd name="connsiteY131" fmla="*/ 2250227 h 2344739"/>
              <a:gd name="connsiteX132" fmla="*/ 5012662 w 12193149"/>
              <a:gd name="connsiteY132" fmla="*/ 2233846 h 2344739"/>
              <a:gd name="connsiteX133" fmla="*/ 4841589 w 12193149"/>
              <a:gd name="connsiteY133" fmla="*/ 2209829 h 2344739"/>
              <a:gd name="connsiteX134" fmla="*/ 4763595 w 12193149"/>
              <a:gd name="connsiteY134" fmla="*/ 2182061 h 2344739"/>
              <a:gd name="connsiteX135" fmla="*/ 4724334 w 12193149"/>
              <a:gd name="connsiteY135" fmla="*/ 2173047 h 2344739"/>
              <a:gd name="connsiteX136" fmla="*/ 4722324 w 12193149"/>
              <a:gd name="connsiteY136" fmla="*/ 2172298 h 2344739"/>
              <a:gd name="connsiteX137" fmla="*/ 4723259 w 12193149"/>
              <a:gd name="connsiteY137" fmla="*/ 2172087 h 2344739"/>
              <a:gd name="connsiteX138" fmla="*/ 4718350 w 12193149"/>
              <a:gd name="connsiteY138" fmla="*/ 2170817 h 2344739"/>
              <a:gd name="connsiteX139" fmla="*/ 4722324 w 12193149"/>
              <a:gd name="connsiteY139" fmla="*/ 2172298 h 2344739"/>
              <a:gd name="connsiteX140" fmla="*/ 4716674 w 12193149"/>
              <a:gd name="connsiteY140" fmla="*/ 2173573 h 2344739"/>
              <a:gd name="connsiteX141" fmla="*/ 4516962 w 12193149"/>
              <a:gd name="connsiteY141" fmla="*/ 2163671 h 2344739"/>
              <a:gd name="connsiteX142" fmla="*/ 4429691 w 12193149"/>
              <a:gd name="connsiteY142" fmla="*/ 2153020 h 2344739"/>
              <a:gd name="connsiteX143" fmla="*/ 4364023 w 12193149"/>
              <a:gd name="connsiteY143" fmla="*/ 2151674 h 2344739"/>
              <a:gd name="connsiteX144" fmla="*/ 4318114 w 12193149"/>
              <a:gd name="connsiteY144" fmla="*/ 2158289 h 2344739"/>
              <a:gd name="connsiteX145" fmla="*/ 4316258 w 12193149"/>
              <a:gd name="connsiteY145" fmla="*/ 2156948 h 2344739"/>
              <a:gd name="connsiteX146" fmla="*/ 4296292 w 12193149"/>
              <a:gd name="connsiteY146" fmla="*/ 2155069 h 2344739"/>
              <a:gd name="connsiteX147" fmla="*/ 4291212 w 12193149"/>
              <a:gd name="connsiteY147" fmla="*/ 2157986 h 2344739"/>
              <a:gd name="connsiteX148" fmla="*/ 4277290 w 12193149"/>
              <a:gd name="connsiteY148" fmla="*/ 2157740 h 2344739"/>
              <a:gd name="connsiteX149" fmla="*/ 4249265 w 12193149"/>
              <a:gd name="connsiteY149" fmla="*/ 2160064 h 2344739"/>
              <a:gd name="connsiteX150" fmla="*/ 4203199 w 12193149"/>
              <a:gd name="connsiteY150" fmla="*/ 2157269 h 2344739"/>
              <a:gd name="connsiteX151" fmla="*/ 4202893 w 12193149"/>
              <a:gd name="connsiteY151" fmla="*/ 2156010 h 2344739"/>
              <a:gd name="connsiteX152" fmla="*/ 4192396 w 12193149"/>
              <a:gd name="connsiteY152" fmla="*/ 2150376 h 2344739"/>
              <a:gd name="connsiteX153" fmla="*/ 4143893 w 12193149"/>
              <a:gd name="connsiteY153" fmla="*/ 2134511 h 2344739"/>
              <a:gd name="connsiteX154" fmla="*/ 4084245 w 12193149"/>
              <a:gd name="connsiteY154" fmla="*/ 2107978 h 2344739"/>
              <a:gd name="connsiteX155" fmla="*/ 4075694 w 12193149"/>
              <a:gd name="connsiteY155" fmla="*/ 2107143 h 2344739"/>
              <a:gd name="connsiteX156" fmla="*/ 4075575 w 12193149"/>
              <a:gd name="connsiteY156" fmla="*/ 2106844 h 2344739"/>
              <a:gd name="connsiteX157" fmla="*/ 4066658 w 12193149"/>
              <a:gd name="connsiteY157" fmla="*/ 2105400 h 2344739"/>
              <a:gd name="connsiteX158" fmla="*/ 4060102 w 12193149"/>
              <a:gd name="connsiteY158" fmla="*/ 2105618 h 2344739"/>
              <a:gd name="connsiteX159" fmla="*/ 4043512 w 12193149"/>
              <a:gd name="connsiteY159" fmla="*/ 2103997 h 2344739"/>
              <a:gd name="connsiteX160" fmla="*/ 4038145 w 12193149"/>
              <a:gd name="connsiteY160" fmla="*/ 2101563 h 2344739"/>
              <a:gd name="connsiteX161" fmla="*/ 4036511 w 12193149"/>
              <a:gd name="connsiteY161" fmla="*/ 2097896 h 2344739"/>
              <a:gd name="connsiteX162" fmla="*/ 4034926 w 12193149"/>
              <a:gd name="connsiteY162" fmla="*/ 2098131 h 2344739"/>
              <a:gd name="connsiteX163" fmla="*/ 4005686 w 12193149"/>
              <a:gd name="connsiteY163" fmla="*/ 2085563 h 2344739"/>
              <a:gd name="connsiteX164" fmla="*/ 3937994 w 12193149"/>
              <a:gd name="connsiteY164" fmla="*/ 2068106 h 2344739"/>
              <a:gd name="connsiteX165" fmla="*/ 3898423 w 12193149"/>
              <a:gd name="connsiteY165" fmla="*/ 2062451 h 2344739"/>
              <a:gd name="connsiteX166" fmla="*/ 3790908 w 12193149"/>
              <a:gd name="connsiteY166" fmla="*/ 2042213 h 2344739"/>
              <a:gd name="connsiteX167" fmla="*/ 3683661 w 12193149"/>
              <a:gd name="connsiteY167" fmla="*/ 2018290 h 2344739"/>
              <a:gd name="connsiteX168" fmla="*/ 3611183 w 12193149"/>
              <a:gd name="connsiteY168" fmla="*/ 1986019 h 2344739"/>
              <a:gd name="connsiteX169" fmla="*/ 3605003 w 12193149"/>
              <a:gd name="connsiteY169" fmla="*/ 1987381 h 2344739"/>
              <a:gd name="connsiteX170" fmla="*/ 3595884 w 12193149"/>
              <a:gd name="connsiteY170" fmla="*/ 1987545 h 2344739"/>
              <a:gd name="connsiteX171" fmla="*/ 3595649 w 12193149"/>
              <a:gd name="connsiteY171" fmla="*/ 1987276 h 2344739"/>
              <a:gd name="connsiteX172" fmla="*/ 3587126 w 12193149"/>
              <a:gd name="connsiteY172" fmla="*/ 1987966 h 2344739"/>
              <a:gd name="connsiteX173" fmla="*/ 3537283 w 12193149"/>
              <a:gd name="connsiteY173" fmla="*/ 1978267 h 2344739"/>
              <a:gd name="connsiteX174" fmla="*/ 3474371 w 12193149"/>
              <a:gd name="connsiteY174" fmla="*/ 1974606 h 2344739"/>
              <a:gd name="connsiteX175" fmla="*/ 3401876 w 12193149"/>
              <a:gd name="connsiteY175" fmla="*/ 1962558 h 2344739"/>
              <a:gd name="connsiteX176" fmla="*/ 3365036 w 12193149"/>
              <a:gd name="connsiteY176" fmla="*/ 1979510 h 2344739"/>
              <a:gd name="connsiteX177" fmla="*/ 3345174 w 12193149"/>
              <a:gd name="connsiteY177" fmla="*/ 1981192 h 2344739"/>
              <a:gd name="connsiteX178" fmla="*/ 3342846 w 12193149"/>
              <a:gd name="connsiteY178" fmla="*/ 1980217 h 2344739"/>
              <a:gd name="connsiteX179" fmla="*/ 3263504 w 12193149"/>
              <a:gd name="connsiteY179" fmla="*/ 1986094 h 2344739"/>
              <a:gd name="connsiteX180" fmla="*/ 3143704 w 12193149"/>
              <a:gd name="connsiteY180" fmla="*/ 1993869 h 2344739"/>
              <a:gd name="connsiteX181" fmla="*/ 3031439 w 12193149"/>
              <a:gd name="connsiteY181" fmla="*/ 1996512 h 2344739"/>
              <a:gd name="connsiteX182" fmla="*/ 2782717 w 12193149"/>
              <a:gd name="connsiteY182" fmla="*/ 2018333 h 2344739"/>
              <a:gd name="connsiteX183" fmla="*/ 2647675 w 12193149"/>
              <a:gd name="connsiteY183" fmla="*/ 2028869 h 2344739"/>
              <a:gd name="connsiteX184" fmla="*/ 2569176 w 12193149"/>
              <a:gd name="connsiteY184" fmla="*/ 2002628 h 2344739"/>
              <a:gd name="connsiteX185" fmla="*/ 2444403 w 12193149"/>
              <a:gd name="connsiteY185" fmla="*/ 2016529 h 2344739"/>
              <a:gd name="connsiteX186" fmla="*/ 2316260 w 12193149"/>
              <a:gd name="connsiteY186" fmla="*/ 2024996 h 2344739"/>
              <a:gd name="connsiteX187" fmla="*/ 2209726 w 12193149"/>
              <a:gd name="connsiteY187" fmla="*/ 2019763 h 2344739"/>
              <a:gd name="connsiteX188" fmla="*/ 2095813 w 12193149"/>
              <a:gd name="connsiteY188" fmla="*/ 2003052 h 2344739"/>
              <a:gd name="connsiteX189" fmla="*/ 1998504 w 12193149"/>
              <a:gd name="connsiteY189" fmla="*/ 1995032 h 2344739"/>
              <a:gd name="connsiteX190" fmla="*/ 1929320 w 12193149"/>
              <a:gd name="connsiteY190" fmla="*/ 2016977 h 2344739"/>
              <a:gd name="connsiteX191" fmla="*/ 1922798 w 12193149"/>
              <a:gd name="connsiteY191" fmla="*/ 2012146 h 2344739"/>
              <a:gd name="connsiteX192" fmla="*/ 1874228 w 12193149"/>
              <a:gd name="connsiteY192" fmla="*/ 2013741 h 2344739"/>
              <a:gd name="connsiteX193" fmla="*/ 1787803 w 12193149"/>
              <a:gd name="connsiteY193" fmla="*/ 2041363 h 2344739"/>
              <a:gd name="connsiteX194" fmla="*/ 1739352 w 12193149"/>
              <a:gd name="connsiteY194" fmla="*/ 2036312 h 2344739"/>
              <a:gd name="connsiteX195" fmla="*/ 1676219 w 12193149"/>
              <a:gd name="connsiteY195" fmla="*/ 2019963 h 2344739"/>
              <a:gd name="connsiteX196" fmla="*/ 1609817 w 12193149"/>
              <a:gd name="connsiteY196" fmla="*/ 2013066 h 2344739"/>
              <a:gd name="connsiteX197" fmla="*/ 1497258 w 12193149"/>
              <a:gd name="connsiteY197" fmla="*/ 1987476 h 2344739"/>
              <a:gd name="connsiteX198" fmla="*/ 1151127 w 12193149"/>
              <a:gd name="connsiteY198" fmla="*/ 1938041 h 2344739"/>
              <a:gd name="connsiteX199" fmla="*/ 859417 w 12193149"/>
              <a:gd name="connsiteY199" fmla="*/ 1928608 h 2344739"/>
              <a:gd name="connsiteX200" fmla="*/ 838688 w 12193149"/>
              <a:gd name="connsiteY200" fmla="*/ 1929821 h 2344739"/>
              <a:gd name="connsiteX201" fmla="*/ 817957 w 12193149"/>
              <a:gd name="connsiteY201" fmla="*/ 1927857 h 2344739"/>
              <a:gd name="connsiteX202" fmla="*/ 812654 w 12193149"/>
              <a:gd name="connsiteY202" fmla="*/ 1930751 h 2344739"/>
              <a:gd name="connsiteX203" fmla="*/ 721195 w 12193149"/>
              <a:gd name="connsiteY203" fmla="*/ 1929661 h 2344739"/>
              <a:gd name="connsiteX204" fmla="*/ 720890 w 12193149"/>
              <a:gd name="connsiteY204" fmla="*/ 1928399 h 2344739"/>
              <a:gd name="connsiteX205" fmla="*/ 710023 w 12193149"/>
              <a:gd name="connsiteY205" fmla="*/ 1922722 h 2344739"/>
              <a:gd name="connsiteX206" fmla="*/ 597940 w 12193149"/>
              <a:gd name="connsiteY206" fmla="*/ 1879864 h 2344739"/>
              <a:gd name="connsiteX207" fmla="*/ 579683 w 12193149"/>
              <a:gd name="connsiteY207" fmla="*/ 1877212 h 2344739"/>
              <a:gd name="connsiteX208" fmla="*/ 572865 w 12193149"/>
              <a:gd name="connsiteY208" fmla="*/ 1877401 h 2344739"/>
              <a:gd name="connsiteX209" fmla="*/ 446247 w 12193149"/>
              <a:gd name="connsiteY209" fmla="*/ 1839371 h 2344739"/>
              <a:gd name="connsiteX210" fmla="*/ 405163 w 12193149"/>
              <a:gd name="connsiteY210" fmla="*/ 1833548 h 2344739"/>
              <a:gd name="connsiteX211" fmla="*/ 293583 w 12193149"/>
              <a:gd name="connsiteY211" fmla="*/ 1812852 h 2344739"/>
              <a:gd name="connsiteX212" fmla="*/ 119529 w 12193149"/>
              <a:gd name="connsiteY212" fmla="*/ 1761047 h 2344739"/>
              <a:gd name="connsiteX213" fmla="*/ 16674 w 12193149"/>
              <a:gd name="connsiteY213" fmla="*/ 1758191 h 2344739"/>
              <a:gd name="connsiteX214" fmla="*/ 1150 w 12193149"/>
              <a:gd name="connsiteY214" fmla="*/ 1752722 h 2344739"/>
              <a:gd name="connsiteX215" fmla="*/ 1148 w 12193149"/>
              <a:gd name="connsiteY215" fmla="*/ 222213 h 2344739"/>
              <a:gd name="connsiteX216" fmla="*/ 1148 w 12193149"/>
              <a:gd name="connsiteY216" fmla="*/ 0 h 2344739"/>
              <a:gd name="connsiteX0" fmla="*/ 1148 w 12193149"/>
              <a:gd name="connsiteY0" fmla="*/ 818782 h 3163521"/>
              <a:gd name="connsiteX1" fmla="*/ 12181789 w 12193149"/>
              <a:gd name="connsiteY1" fmla="*/ 0 h 3163521"/>
              <a:gd name="connsiteX2" fmla="*/ 12193149 w 12193149"/>
              <a:gd name="connsiteY2" fmla="*/ 1398521 h 3163521"/>
              <a:gd name="connsiteX3" fmla="*/ 12185986 w 12193149"/>
              <a:gd name="connsiteY3" fmla="*/ 1402971 h 3163521"/>
              <a:gd name="connsiteX4" fmla="*/ 12156363 w 12193149"/>
              <a:gd name="connsiteY4" fmla="*/ 1416148 h 3163521"/>
              <a:gd name="connsiteX5" fmla="*/ 12139215 w 12193149"/>
              <a:gd name="connsiteY5" fmla="*/ 1441961 h 3163521"/>
              <a:gd name="connsiteX6" fmla="*/ 12126327 w 12193149"/>
              <a:gd name="connsiteY6" fmla="*/ 1443472 h 3163521"/>
              <a:gd name="connsiteX7" fmla="*/ 12124007 w 12193149"/>
              <a:gd name="connsiteY7" fmla="*/ 1443576 h 3163521"/>
              <a:gd name="connsiteX8" fmla="*/ 12116854 w 12193149"/>
              <a:gd name="connsiteY8" fmla="*/ 1447390 h 3163521"/>
              <a:gd name="connsiteX9" fmla="*/ 12099497 w 12193149"/>
              <a:gd name="connsiteY9" fmla="*/ 1446921 h 3163521"/>
              <a:gd name="connsiteX10" fmla="*/ 12087073 w 12193149"/>
              <a:gd name="connsiteY10" fmla="*/ 1455123 h 3163521"/>
              <a:gd name="connsiteX11" fmla="*/ 12031073 w 12193149"/>
              <a:gd name="connsiteY11" fmla="*/ 1498791 h 3163521"/>
              <a:gd name="connsiteX12" fmla="*/ 11995833 w 12193149"/>
              <a:gd name="connsiteY12" fmla="*/ 1522240 h 3163521"/>
              <a:gd name="connsiteX13" fmla="*/ 11979717 w 12193149"/>
              <a:gd name="connsiteY13" fmla="*/ 1526943 h 3163521"/>
              <a:gd name="connsiteX14" fmla="*/ 11959046 w 12193149"/>
              <a:gd name="connsiteY14" fmla="*/ 1536340 h 3163521"/>
              <a:gd name="connsiteX15" fmla="*/ 11920454 w 12193149"/>
              <a:gd name="connsiteY15" fmla="*/ 1549665 h 3163521"/>
              <a:gd name="connsiteX16" fmla="*/ 11903656 w 12193149"/>
              <a:gd name="connsiteY16" fmla="*/ 1561208 h 3163521"/>
              <a:gd name="connsiteX17" fmla="*/ 11895048 w 12193149"/>
              <a:gd name="connsiteY17" fmla="*/ 1563573 h 3163521"/>
              <a:gd name="connsiteX18" fmla="*/ 11891968 w 12193149"/>
              <a:gd name="connsiteY18" fmla="*/ 1574511 h 3163521"/>
              <a:gd name="connsiteX19" fmla="*/ 11870776 w 12193149"/>
              <a:gd name="connsiteY19" fmla="*/ 1596598 h 3163521"/>
              <a:gd name="connsiteX20" fmla="*/ 11813376 w 12193149"/>
              <a:gd name="connsiteY20" fmla="*/ 1616441 h 3163521"/>
              <a:gd name="connsiteX21" fmla="*/ 11590693 w 12193149"/>
              <a:gd name="connsiteY21" fmla="*/ 1782559 h 3163521"/>
              <a:gd name="connsiteX22" fmla="*/ 11506817 w 12193149"/>
              <a:gd name="connsiteY22" fmla="*/ 1852405 h 3163521"/>
              <a:gd name="connsiteX23" fmla="*/ 11280332 w 12193149"/>
              <a:gd name="connsiteY23" fmla="*/ 2042353 h 3163521"/>
              <a:gd name="connsiteX24" fmla="*/ 11228309 w 12193149"/>
              <a:gd name="connsiteY24" fmla="*/ 2095018 h 3163521"/>
              <a:gd name="connsiteX25" fmla="*/ 11218087 w 12193149"/>
              <a:gd name="connsiteY25" fmla="*/ 2094743 h 3163521"/>
              <a:gd name="connsiteX26" fmla="*/ 11217184 w 12193149"/>
              <a:gd name="connsiteY26" fmla="*/ 2093800 h 3163521"/>
              <a:gd name="connsiteX27" fmla="*/ 11188885 w 12193149"/>
              <a:gd name="connsiteY27" fmla="*/ 2111165 h 3163521"/>
              <a:gd name="connsiteX28" fmla="*/ 11184501 w 12193149"/>
              <a:gd name="connsiteY28" fmla="*/ 2111307 h 3163521"/>
              <a:gd name="connsiteX29" fmla="*/ 11166854 w 12193149"/>
              <a:gd name="connsiteY29" fmla="*/ 2125394 h 3163521"/>
              <a:gd name="connsiteX30" fmla="*/ 11157311 w 12193149"/>
              <a:gd name="connsiteY30" fmla="*/ 2131196 h 3163521"/>
              <a:gd name="connsiteX31" fmla="*/ 11155496 w 12193149"/>
              <a:gd name="connsiteY31" fmla="*/ 2135879 h 3163521"/>
              <a:gd name="connsiteX32" fmla="*/ 11140961 w 12193149"/>
              <a:gd name="connsiteY32" fmla="*/ 2142897 h 3163521"/>
              <a:gd name="connsiteX33" fmla="*/ 11138961 w 12193149"/>
              <a:gd name="connsiteY33" fmla="*/ 2142554 h 3163521"/>
              <a:gd name="connsiteX34" fmla="*/ 11128208 w 12193149"/>
              <a:gd name="connsiteY34" fmla="*/ 2152614 h 3163521"/>
              <a:gd name="connsiteX35" fmla="*/ 11120691 w 12193149"/>
              <a:gd name="connsiteY35" fmla="*/ 2166206 h 3163521"/>
              <a:gd name="connsiteX36" fmla="*/ 10894683 w 12193149"/>
              <a:gd name="connsiteY36" fmla="*/ 2292181 h 3163521"/>
              <a:gd name="connsiteX37" fmla="*/ 10773300 w 12193149"/>
              <a:gd name="connsiteY37" fmla="*/ 2341973 h 3163521"/>
              <a:gd name="connsiteX38" fmla="*/ 10627668 w 12193149"/>
              <a:gd name="connsiteY38" fmla="*/ 2378011 h 3163521"/>
              <a:gd name="connsiteX39" fmla="*/ 10581895 w 12193149"/>
              <a:gd name="connsiteY39" fmla="*/ 2387471 h 3163521"/>
              <a:gd name="connsiteX40" fmla="*/ 10547790 w 12193149"/>
              <a:gd name="connsiteY40" fmla="*/ 2417205 h 3163521"/>
              <a:gd name="connsiteX41" fmla="*/ 10529643 w 12193149"/>
              <a:gd name="connsiteY41" fmla="*/ 2415689 h 3163521"/>
              <a:gd name="connsiteX42" fmla="*/ 10526446 w 12193149"/>
              <a:gd name="connsiteY42" fmla="*/ 2415193 h 3163521"/>
              <a:gd name="connsiteX43" fmla="*/ 10515129 w 12193149"/>
              <a:gd name="connsiteY43" fmla="*/ 2418319 h 3163521"/>
              <a:gd name="connsiteX44" fmla="*/ 10491735 w 12193149"/>
              <a:gd name="connsiteY44" fmla="*/ 2412938 h 3163521"/>
              <a:gd name="connsiteX45" fmla="*/ 10471418 w 12193149"/>
              <a:gd name="connsiteY45" fmla="*/ 2420475 h 3163521"/>
              <a:gd name="connsiteX46" fmla="*/ 10377042 w 12193149"/>
              <a:gd name="connsiteY46" fmla="*/ 2463380 h 3163521"/>
              <a:gd name="connsiteX47" fmla="*/ 10319338 w 12193149"/>
              <a:gd name="connsiteY47" fmla="*/ 2485003 h 3163521"/>
              <a:gd name="connsiteX48" fmla="*/ 10295467 w 12193149"/>
              <a:gd name="connsiteY48" fmla="*/ 2486861 h 3163521"/>
              <a:gd name="connsiteX49" fmla="*/ 10263443 w 12193149"/>
              <a:gd name="connsiteY49" fmla="*/ 2493730 h 3163521"/>
              <a:gd name="connsiteX50" fmla="*/ 10205418 w 12193149"/>
              <a:gd name="connsiteY50" fmla="*/ 2500931 h 3163521"/>
              <a:gd name="connsiteX51" fmla="*/ 10177759 w 12193149"/>
              <a:gd name="connsiteY51" fmla="*/ 2511725 h 3163521"/>
              <a:gd name="connsiteX52" fmla="*/ 10165070 w 12193149"/>
              <a:gd name="connsiteY52" fmla="*/ 2512521 h 3163521"/>
              <a:gd name="connsiteX53" fmla="*/ 10156308 w 12193149"/>
              <a:gd name="connsiteY53" fmla="*/ 2526269 h 3163521"/>
              <a:gd name="connsiteX54" fmla="*/ 10118267 w 12193149"/>
              <a:gd name="connsiteY54" fmla="*/ 2549924 h 3163521"/>
              <a:gd name="connsiteX55" fmla="*/ 10083317 w 12193149"/>
              <a:gd name="connsiteY55" fmla="*/ 2562078 h 3163521"/>
              <a:gd name="connsiteX56" fmla="*/ 10040388 w 12193149"/>
              <a:gd name="connsiteY56" fmla="*/ 2560414 h 3163521"/>
              <a:gd name="connsiteX57" fmla="*/ 9961167 w 12193149"/>
              <a:gd name="connsiteY57" fmla="*/ 2575929 h 3163521"/>
              <a:gd name="connsiteX58" fmla="*/ 9848940 w 12193149"/>
              <a:gd name="connsiteY58" fmla="*/ 2582697 h 3163521"/>
              <a:gd name="connsiteX59" fmla="*/ 9729457 w 12193149"/>
              <a:gd name="connsiteY59" fmla="*/ 2602904 h 3163521"/>
              <a:gd name="connsiteX60" fmla="*/ 9613704 w 12193149"/>
              <a:gd name="connsiteY60" fmla="*/ 2631153 h 3163521"/>
              <a:gd name="connsiteX61" fmla="*/ 9338590 w 12193149"/>
              <a:gd name="connsiteY61" fmla="*/ 2688075 h 3163521"/>
              <a:gd name="connsiteX62" fmla="*/ 9232518 w 12193149"/>
              <a:gd name="connsiteY62" fmla="*/ 2711931 h 3163521"/>
              <a:gd name="connsiteX63" fmla="*/ 9156690 w 12193149"/>
              <a:gd name="connsiteY63" fmla="*/ 2722010 h 3163521"/>
              <a:gd name="connsiteX64" fmla="*/ 9054601 w 12193149"/>
              <a:gd name="connsiteY64" fmla="*/ 2729537 h 3163521"/>
              <a:gd name="connsiteX65" fmla="*/ 9006634 w 12193149"/>
              <a:gd name="connsiteY65" fmla="*/ 2732822 h 3163521"/>
              <a:gd name="connsiteX66" fmla="*/ 9006349 w 12193149"/>
              <a:gd name="connsiteY66" fmla="*/ 2732582 h 3163521"/>
              <a:gd name="connsiteX67" fmla="*/ 8997380 w 12193149"/>
              <a:gd name="connsiteY67" fmla="*/ 2733793 h 3163521"/>
              <a:gd name="connsiteX68" fmla="*/ 8991542 w 12193149"/>
              <a:gd name="connsiteY68" fmla="*/ 2735854 h 3163521"/>
              <a:gd name="connsiteX69" fmla="*/ 8975485 w 12193149"/>
              <a:gd name="connsiteY69" fmla="*/ 2739080 h 3163521"/>
              <a:gd name="connsiteX70" fmla="*/ 8969159 w 12193149"/>
              <a:gd name="connsiteY70" fmla="*/ 2738380 h 3163521"/>
              <a:gd name="connsiteX71" fmla="*/ 8964196 w 12193149"/>
              <a:gd name="connsiteY71" fmla="*/ 2736155 h 3163521"/>
              <a:gd name="connsiteX72" fmla="*/ 8930136 w 12193149"/>
              <a:gd name="connsiteY72" fmla="*/ 2732967 h 3163521"/>
              <a:gd name="connsiteX73" fmla="*/ 8753592 w 12193149"/>
              <a:gd name="connsiteY73" fmla="*/ 2752199 h 3163521"/>
              <a:gd name="connsiteX74" fmla="*/ 8708995 w 12193149"/>
              <a:gd name="connsiteY74" fmla="*/ 2754300 h 3163521"/>
              <a:gd name="connsiteX75" fmla="*/ 8597219 w 12193149"/>
              <a:gd name="connsiteY75" fmla="*/ 2762872 h 3163521"/>
              <a:gd name="connsiteX76" fmla="*/ 8526378 w 12193149"/>
              <a:gd name="connsiteY76" fmla="*/ 2748030 h 3163521"/>
              <a:gd name="connsiteX77" fmla="*/ 8512131 w 12193149"/>
              <a:gd name="connsiteY77" fmla="*/ 2753945 h 3163521"/>
              <a:gd name="connsiteX78" fmla="*/ 8507315 w 12193149"/>
              <a:gd name="connsiteY78" fmla="*/ 2756946 h 3163521"/>
              <a:gd name="connsiteX79" fmla="*/ 8499116 w 12193149"/>
              <a:gd name="connsiteY79" fmla="*/ 2759684 h 3163521"/>
              <a:gd name="connsiteX80" fmla="*/ 8498742 w 12193149"/>
              <a:gd name="connsiteY80" fmla="*/ 2759505 h 3163521"/>
              <a:gd name="connsiteX81" fmla="*/ 8491397 w 12193149"/>
              <a:gd name="connsiteY81" fmla="*/ 2762555 h 3163521"/>
              <a:gd name="connsiteX82" fmla="*/ 8368330 w 12193149"/>
              <a:gd name="connsiteY82" fmla="*/ 2776597 h 3163521"/>
              <a:gd name="connsiteX83" fmla="*/ 8354947 w 12193149"/>
              <a:gd name="connsiteY83" fmla="*/ 2776791 h 3163521"/>
              <a:gd name="connsiteX84" fmla="*/ 8321252 w 12193149"/>
              <a:gd name="connsiteY84" fmla="*/ 2793369 h 3163521"/>
              <a:gd name="connsiteX85" fmla="*/ 8315581 w 12193149"/>
              <a:gd name="connsiteY85" fmla="*/ 2793695 h 3163521"/>
              <a:gd name="connsiteX86" fmla="*/ 8296322 w 12193149"/>
              <a:gd name="connsiteY86" fmla="*/ 2807590 h 3163521"/>
              <a:gd name="connsiteX87" fmla="*/ 8285424 w 12193149"/>
              <a:gd name="connsiteY87" fmla="*/ 2813413 h 3163521"/>
              <a:gd name="connsiteX88" fmla="*/ 8284298 w 12193149"/>
              <a:gd name="connsiteY88" fmla="*/ 2817856 h 3163521"/>
              <a:gd name="connsiteX89" fmla="*/ 8267224 w 12193149"/>
              <a:gd name="connsiteY89" fmla="*/ 2825031 h 3163521"/>
              <a:gd name="connsiteX90" fmla="*/ 8264525 w 12193149"/>
              <a:gd name="connsiteY90" fmla="*/ 2824801 h 3163521"/>
              <a:gd name="connsiteX91" fmla="*/ 8253181 w 12193149"/>
              <a:gd name="connsiteY91" fmla="*/ 2834644 h 3163521"/>
              <a:gd name="connsiteX92" fmla="*/ 8246982 w 12193149"/>
              <a:gd name="connsiteY92" fmla="*/ 2847636 h 3163521"/>
              <a:gd name="connsiteX93" fmla="*/ 8091420 w 12193149"/>
              <a:gd name="connsiteY93" fmla="*/ 2893797 h 3163521"/>
              <a:gd name="connsiteX94" fmla="*/ 7906555 w 12193149"/>
              <a:gd name="connsiteY94" fmla="*/ 2935770 h 3163521"/>
              <a:gd name="connsiteX95" fmla="*/ 7719893 w 12193149"/>
              <a:gd name="connsiteY95" fmla="*/ 2961485 h 3163521"/>
              <a:gd name="connsiteX96" fmla="*/ 7615495 w 12193149"/>
              <a:gd name="connsiteY96" fmla="*/ 2958014 h 3163521"/>
              <a:gd name="connsiteX97" fmla="*/ 7528691 w 12193149"/>
              <a:gd name="connsiteY97" fmla="*/ 2963842 h 3163521"/>
              <a:gd name="connsiteX98" fmla="*/ 7520719 w 12193149"/>
              <a:gd name="connsiteY98" fmla="*/ 2966395 h 3163521"/>
              <a:gd name="connsiteX99" fmla="*/ 7508559 w 12193149"/>
              <a:gd name="connsiteY99" fmla="*/ 2967730 h 3163521"/>
              <a:gd name="connsiteX100" fmla="*/ 7508188 w 12193149"/>
              <a:gd name="connsiteY100" fmla="*/ 2967403 h 3163521"/>
              <a:gd name="connsiteX101" fmla="*/ 7496943 w 12193149"/>
              <a:gd name="connsiteY101" fmla="*/ 2969355 h 3163521"/>
              <a:gd name="connsiteX102" fmla="*/ 7219707 w 12193149"/>
              <a:gd name="connsiteY102" fmla="*/ 2975462 h 3163521"/>
              <a:gd name="connsiteX103" fmla="*/ 7202249 w 12193149"/>
              <a:gd name="connsiteY103" fmla="*/ 2980012 h 3163521"/>
              <a:gd name="connsiteX104" fmla="*/ 7198152 w 12193149"/>
              <a:gd name="connsiteY104" fmla="*/ 2985370 h 3163521"/>
              <a:gd name="connsiteX105" fmla="*/ 7171956 w 12193149"/>
              <a:gd name="connsiteY105" fmla="*/ 2990018 h 3163521"/>
              <a:gd name="connsiteX106" fmla="*/ 7098136 w 12193149"/>
              <a:gd name="connsiteY106" fmla="*/ 3002246 h 3163521"/>
              <a:gd name="connsiteX107" fmla="*/ 7019644 w 12193149"/>
              <a:gd name="connsiteY107" fmla="*/ 3001872 h 3163521"/>
              <a:gd name="connsiteX108" fmla="*/ 6905294 w 12193149"/>
              <a:gd name="connsiteY108" fmla="*/ 3031378 h 3163521"/>
              <a:gd name="connsiteX109" fmla="*/ 6709370 w 12193149"/>
              <a:gd name="connsiteY109" fmla="*/ 3059333 h 3163521"/>
              <a:gd name="connsiteX110" fmla="*/ 6550602 w 12193149"/>
              <a:gd name="connsiteY110" fmla="*/ 3088109 h 3163521"/>
              <a:gd name="connsiteX111" fmla="*/ 6318708 w 12193149"/>
              <a:gd name="connsiteY111" fmla="*/ 3134909 h 3163521"/>
              <a:gd name="connsiteX112" fmla="*/ 6169822 w 12193149"/>
              <a:gd name="connsiteY112" fmla="*/ 3136996 h 3163521"/>
              <a:gd name="connsiteX113" fmla="*/ 6074996 w 12193149"/>
              <a:gd name="connsiteY113" fmla="*/ 3157458 h 3163521"/>
              <a:gd name="connsiteX114" fmla="*/ 6069677 w 12193149"/>
              <a:gd name="connsiteY114" fmla="*/ 3155921 h 3163521"/>
              <a:gd name="connsiteX115" fmla="*/ 6049786 w 12193149"/>
              <a:gd name="connsiteY115" fmla="*/ 3156604 h 3163521"/>
              <a:gd name="connsiteX116" fmla="*/ 6042433 w 12193149"/>
              <a:gd name="connsiteY116" fmla="*/ 3148255 h 3163521"/>
              <a:gd name="connsiteX117" fmla="*/ 6011238 w 12193149"/>
              <a:gd name="connsiteY117" fmla="*/ 3143162 h 3163521"/>
              <a:gd name="connsiteX118" fmla="*/ 5958523 w 12193149"/>
              <a:gd name="connsiteY118" fmla="*/ 3146806 h 3163521"/>
              <a:gd name="connsiteX119" fmla="*/ 5760067 w 12193149"/>
              <a:gd name="connsiteY119" fmla="*/ 3162498 h 3163521"/>
              <a:gd name="connsiteX120" fmla="*/ 5628108 w 12193149"/>
              <a:gd name="connsiteY120" fmla="*/ 3163521 h 3163521"/>
              <a:gd name="connsiteX121" fmla="*/ 5472054 w 12193149"/>
              <a:gd name="connsiteY121" fmla="*/ 3149501 h 3163521"/>
              <a:gd name="connsiteX122" fmla="*/ 5433909 w 12193149"/>
              <a:gd name="connsiteY122" fmla="*/ 3138248 h 3163521"/>
              <a:gd name="connsiteX123" fmla="*/ 5382817 w 12193149"/>
              <a:gd name="connsiteY123" fmla="*/ 3120546 h 3163521"/>
              <a:gd name="connsiteX124" fmla="*/ 5262912 w 12193149"/>
              <a:gd name="connsiteY124" fmla="*/ 3100129 h 3163521"/>
              <a:gd name="connsiteX125" fmla="*/ 5224109 w 12193149"/>
              <a:gd name="connsiteY125" fmla="*/ 3089005 h 3163521"/>
              <a:gd name="connsiteX126" fmla="*/ 5175808 w 12193149"/>
              <a:gd name="connsiteY126" fmla="*/ 3086015 h 3163521"/>
              <a:gd name="connsiteX127" fmla="*/ 5157702 w 12193149"/>
              <a:gd name="connsiteY127" fmla="*/ 3078792 h 3163521"/>
              <a:gd name="connsiteX128" fmla="*/ 5143747 w 12193149"/>
              <a:gd name="connsiteY128" fmla="*/ 3075392 h 3163521"/>
              <a:gd name="connsiteX129" fmla="*/ 5140744 w 12193149"/>
              <a:gd name="connsiteY129" fmla="*/ 3073291 h 3163521"/>
              <a:gd name="connsiteX130" fmla="*/ 5122807 w 12193149"/>
              <a:gd name="connsiteY130" fmla="*/ 3062438 h 3163521"/>
              <a:gd name="connsiteX131" fmla="*/ 5066938 w 12193149"/>
              <a:gd name="connsiteY131" fmla="*/ 3069009 h 3163521"/>
              <a:gd name="connsiteX132" fmla="*/ 5012662 w 12193149"/>
              <a:gd name="connsiteY132" fmla="*/ 3052628 h 3163521"/>
              <a:gd name="connsiteX133" fmla="*/ 4841589 w 12193149"/>
              <a:gd name="connsiteY133" fmla="*/ 3028611 h 3163521"/>
              <a:gd name="connsiteX134" fmla="*/ 4763595 w 12193149"/>
              <a:gd name="connsiteY134" fmla="*/ 3000843 h 3163521"/>
              <a:gd name="connsiteX135" fmla="*/ 4724334 w 12193149"/>
              <a:gd name="connsiteY135" fmla="*/ 2991829 h 3163521"/>
              <a:gd name="connsiteX136" fmla="*/ 4722324 w 12193149"/>
              <a:gd name="connsiteY136" fmla="*/ 2991080 h 3163521"/>
              <a:gd name="connsiteX137" fmla="*/ 4723259 w 12193149"/>
              <a:gd name="connsiteY137" fmla="*/ 2990869 h 3163521"/>
              <a:gd name="connsiteX138" fmla="*/ 4718350 w 12193149"/>
              <a:gd name="connsiteY138" fmla="*/ 2989599 h 3163521"/>
              <a:gd name="connsiteX139" fmla="*/ 4722324 w 12193149"/>
              <a:gd name="connsiteY139" fmla="*/ 2991080 h 3163521"/>
              <a:gd name="connsiteX140" fmla="*/ 4716674 w 12193149"/>
              <a:gd name="connsiteY140" fmla="*/ 2992355 h 3163521"/>
              <a:gd name="connsiteX141" fmla="*/ 4516962 w 12193149"/>
              <a:gd name="connsiteY141" fmla="*/ 2982453 h 3163521"/>
              <a:gd name="connsiteX142" fmla="*/ 4429691 w 12193149"/>
              <a:gd name="connsiteY142" fmla="*/ 2971802 h 3163521"/>
              <a:gd name="connsiteX143" fmla="*/ 4364023 w 12193149"/>
              <a:gd name="connsiteY143" fmla="*/ 2970456 h 3163521"/>
              <a:gd name="connsiteX144" fmla="*/ 4318114 w 12193149"/>
              <a:gd name="connsiteY144" fmla="*/ 2977071 h 3163521"/>
              <a:gd name="connsiteX145" fmla="*/ 4316258 w 12193149"/>
              <a:gd name="connsiteY145" fmla="*/ 2975730 h 3163521"/>
              <a:gd name="connsiteX146" fmla="*/ 4296292 w 12193149"/>
              <a:gd name="connsiteY146" fmla="*/ 2973851 h 3163521"/>
              <a:gd name="connsiteX147" fmla="*/ 4291212 w 12193149"/>
              <a:gd name="connsiteY147" fmla="*/ 2976768 h 3163521"/>
              <a:gd name="connsiteX148" fmla="*/ 4277290 w 12193149"/>
              <a:gd name="connsiteY148" fmla="*/ 2976522 h 3163521"/>
              <a:gd name="connsiteX149" fmla="*/ 4249265 w 12193149"/>
              <a:gd name="connsiteY149" fmla="*/ 2978846 h 3163521"/>
              <a:gd name="connsiteX150" fmla="*/ 4203199 w 12193149"/>
              <a:gd name="connsiteY150" fmla="*/ 2976051 h 3163521"/>
              <a:gd name="connsiteX151" fmla="*/ 4202893 w 12193149"/>
              <a:gd name="connsiteY151" fmla="*/ 2974792 h 3163521"/>
              <a:gd name="connsiteX152" fmla="*/ 4192396 w 12193149"/>
              <a:gd name="connsiteY152" fmla="*/ 2969158 h 3163521"/>
              <a:gd name="connsiteX153" fmla="*/ 4143893 w 12193149"/>
              <a:gd name="connsiteY153" fmla="*/ 2953293 h 3163521"/>
              <a:gd name="connsiteX154" fmla="*/ 4084245 w 12193149"/>
              <a:gd name="connsiteY154" fmla="*/ 2926760 h 3163521"/>
              <a:gd name="connsiteX155" fmla="*/ 4075694 w 12193149"/>
              <a:gd name="connsiteY155" fmla="*/ 2925925 h 3163521"/>
              <a:gd name="connsiteX156" fmla="*/ 4075575 w 12193149"/>
              <a:gd name="connsiteY156" fmla="*/ 2925626 h 3163521"/>
              <a:gd name="connsiteX157" fmla="*/ 4066658 w 12193149"/>
              <a:gd name="connsiteY157" fmla="*/ 2924182 h 3163521"/>
              <a:gd name="connsiteX158" fmla="*/ 4060102 w 12193149"/>
              <a:gd name="connsiteY158" fmla="*/ 2924400 h 3163521"/>
              <a:gd name="connsiteX159" fmla="*/ 4043512 w 12193149"/>
              <a:gd name="connsiteY159" fmla="*/ 2922779 h 3163521"/>
              <a:gd name="connsiteX160" fmla="*/ 4038145 w 12193149"/>
              <a:gd name="connsiteY160" fmla="*/ 2920345 h 3163521"/>
              <a:gd name="connsiteX161" fmla="*/ 4036511 w 12193149"/>
              <a:gd name="connsiteY161" fmla="*/ 2916678 h 3163521"/>
              <a:gd name="connsiteX162" fmla="*/ 4034926 w 12193149"/>
              <a:gd name="connsiteY162" fmla="*/ 2916913 h 3163521"/>
              <a:gd name="connsiteX163" fmla="*/ 4005686 w 12193149"/>
              <a:gd name="connsiteY163" fmla="*/ 2904345 h 3163521"/>
              <a:gd name="connsiteX164" fmla="*/ 3937994 w 12193149"/>
              <a:gd name="connsiteY164" fmla="*/ 2886888 h 3163521"/>
              <a:gd name="connsiteX165" fmla="*/ 3898423 w 12193149"/>
              <a:gd name="connsiteY165" fmla="*/ 2881233 h 3163521"/>
              <a:gd name="connsiteX166" fmla="*/ 3790908 w 12193149"/>
              <a:gd name="connsiteY166" fmla="*/ 2860995 h 3163521"/>
              <a:gd name="connsiteX167" fmla="*/ 3683661 w 12193149"/>
              <a:gd name="connsiteY167" fmla="*/ 2837072 h 3163521"/>
              <a:gd name="connsiteX168" fmla="*/ 3611183 w 12193149"/>
              <a:gd name="connsiteY168" fmla="*/ 2804801 h 3163521"/>
              <a:gd name="connsiteX169" fmla="*/ 3605003 w 12193149"/>
              <a:gd name="connsiteY169" fmla="*/ 2806163 h 3163521"/>
              <a:gd name="connsiteX170" fmla="*/ 3595884 w 12193149"/>
              <a:gd name="connsiteY170" fmla="*/ 2806327 h 3163521"/>
              <a:gd name="connsiteX171" fmla="*/ 3595649 w 12193149"/>
              <a:gd name="connsiteY171" fmla="*/ 2806058 h 3163521"/>
              <a:gd name="connsiteX172" fmla="*/ 3587126 w 12193149"/>
              <a:gd name="connsiteY172" fmla="*/ 2806748 h 3163521"/>
              <a:gd name="connsiteX173" fmla="*/ 3537283 w 12193149"/>
              <a:gd name="connsiteY173" fmla="*/ 2797049 h 3163521"/>
              <a:gd name="connsiteX174" fmla="*/ 3474371 w 12193149"/>
              <a:gd name="connsiteY174" fmla="*/ 2793388 h 3163521"/>
              <a:gd name="connsiteX175" fmla="*/ 3401876 w 12193149"/>
              <a:gd name="connsiteY175" fmla="*/ 2781340 h 3163521"/>
              <a:gd name="connsiteX176" fmla="*/ 3365036 w 12193149"/>
              <a:gd name="connsiteY176" fmla="*/ 2798292 h 3163521"/>
              <a:gd name="connsiteX177" fmla="*/ 3345174 w 12193149"/>
              <a:gd name="connsiteY177" fmla="*/ 2799974 h 3163521"/>
              <a:gd name="connsiteX178" fmla="*/ 3342846 w 12193149"/>
              <a:gd name="connsiteY178" fmla="*/ 2798999 h 3163521"/>
              <a:gd name="connsiteX179" fmla="*/ 3263504 w 12193149"/>
              <a:gd name="connsiteY179" fmla="*/ 2804876 h 3163521"/>
              <a:gd name="connsiteX180" fmla="*/ 3143704 w 12193149"/>
              <a:gd name="connsiteY180" fmla="*/ 2812651 h 3163521"/>
              <a:gd name="connsiteX181" fmla="*/ 3031439 w 12193149"/>
              <a:gd name="connsiteY181" fmla="*/ 2815294 h 3163521"/>
              <a:gd name="connsiteX182" fmla="*/ 2782717 w 12193149"/>
              <a:gd name="connsiteY182" fmla="*/ 2837115 h 3163521"/>
              <a:gd name="connsiteX183" fmla="*/ 2647675 w 12193149"/>
              <a:gd name="connsiteY183" fmla="*/ 2847651 h 3163521"/>
              <a:gd name="connsiteX184" fmla="*/ 2569176 w 12193149"/>
              <a:gd name="connsiteY184" fmla="*/ 2821410 h 3163521"/>
              <a:gd name="connsiteX185" fmla="*/ 2444403 w 12193149"/>
              <a:gd name="connsiteY185" fmla="*/ 2835311 h 3163521"/>
              <a:gd name="connsiteX186" fmla="*/ 2316260 w 12193149"/>
              <a:gd name="connsiteY186" fmla="*/ 2843778 h 3163521"/>
              <a:gd name="connsiteX187" fmla="*/ 2209726 w 12193149"/>
              <a:gd name="connsiteY187" fmla="*/ 2838545 h 3163521"/>
              <a:gd name="connsiteX188" fmla="*/ 2095813 w 12193149"/>
              <a:gd name="connsiteY188" fmla="*/ 2821834 h 3163521"/>
              <a:gd name="connsiteX189" fmla="*/ 1998504 w 12193149"/>
              <a:gd name="connsiteY189" fmla="*/ 2813814 h 3163521"/>
              <a:gd name="connsiteX190" fmla="*/ 1929320 w 12193149"/>
              <a:gd name="connsiteY190" fmla="*/ 2835759 h 3163521"/>
              <a:gd name="connsiteX191" fmla="*/ 1922798 w 12193149"/>
              <a:gd name="connsiteY191" fmla="*/ 2830928 h 3163521"/>
              <a:gd name="connsiteX192" fmla="*/ 1874228 w 12193149"/>
              <a:gd name="connsiteY192" fmla="*/ 2832523 h 3163521"/>
              <a:gd name="connsiteX193" fmla="*/ 1787803 w 12193149"/>
              <a:gd name="connsiteY193" fmla="*/ 2860145 h 3163521"/>
              <a:gd name="connsiteX194" fmla="*/ 1739352 w 12193149"/>
              <a:gd name="connsiteY194" fmla="*/ 2855094 h 3163521"/>
              <a:gd name="connsiteX195" fmla="*/ 1676219 w 12193149"/>
              <a:gd name="connsiteY195" fmla="*/ 2838745 h 3163521"/>
              <a:gd name="connsiteX196" fmla="*/ 1609817 w 12193149"/>
              <a:gd name="connsiteY196" fmla="*/ 2831848 h 3163521"/>
              <a:gd name="connsiteX197" fmla="*/ 1497258 w 12193149"/>
              <a:gd name="connsiteY197" fmla="*/ 2806258 h 3163521"/>
              <a:gd name="connsiteX198" fmla="*/ 1151127 w 12193149"/>
              <a:gd name="connsiteY198" fmla="*/ 2756823 h 3163521"/>
              <a:gd name="connsiteX199" fmla="*/ 859417 w 12193149"/>
              <a:gd name="connsiteY199" fmla="*/ 2747390 h 3163521"/>
              <a:gd name="connsiteX200" fmla="*/ 838688 w 12193149"/>
              <a:gd name="connsiteY200" fmla="*/ 2748603 h 3163521"/>
              <a:gd name="connsiteX201" fmla="*/ 817957 w 12193149"/>
              <a:gd name="connsiteY201" fmla="*/ 2746639 h 3163521"/>
              <a:gd name="connsiteX202" fmla="*/ 812654 w 12193149"/>
              <a:gd name="connsiteY202" fmla="*/ 2749533 h 3163521"/>
              <a:gd name="connsiteX203" fmla="*/ 721195 w 12193149"/>
              <a:gd name="connsiteY203" fmla="*/ 2748443 h 3163521"/>
              <a:gd name="connsiteX204" fmla="*/ 720890 w 12193149"/>
              <a:gd name="connsiteY204" fmla="*/ 2747181 h 3163521"/>
              <a:gd name="connsiteX205" fmla="*/ 710023 w 12193149"/>
              <a:gd name="connsiteY205" fmla="*/ 2741504 h 3163521"/>
              <a:gd name="connsiteX206" fmla="*/ 597940 w 12193149"/>
              <a:gd name="connsiteY206" fmla="*/ 2698646 h 3163521"/>
              <a:gd name="connsiteX207" fmla="*/ 579683 w 12193149"/>
              <a:gd name="connsiteY207" fmla="*/ 2695994 h 3163521"/>
              <a:gd name="connsiteX208" fmla="*/ 572865 w 12193149"/>
              <a:gd name="connsiteY208" fmla="*/ 2696183 h 3163521"/>
              <a:gd name="connsiteX209" fmla="*/ 446247 w 12193149"/>
              <a:gd name="connsiteY209" fmla="*/ 2658153 h 3163521"/>
              <a:gd name="connsiteX210" fmla="*/ 405163 w 12193149"/>
              <a:gd name="connsiteY210" fmla="*/ 2652330 h 3163521"/>
              <a:gd name="connsiteX211" fmla="*/ 293583 w 12193149"/>
              <a:gd name="connsiteY211" fmla="*/ 2631634 h 3163521"/>
              <a:gd name="connsiteX212" fmla="*/ 119529 w 12193149"/>
              <a:gd name="connsiteY212" fmla="*/ 2579829 h 3163521"/>
              <a:gd name="connsiteX213" fmla="*/ 16674 w 12193149"/>
              <a:gd name="connsiteY213" fmla="*/ 2576973 h 3163521"/>
              <a:gd name="connsiteX214" fmla="*/ 1150 w 12193149"/>
              <a:gd name="connsiteY214" fmla="*/ 2571504 h 3163521"/>
              <a:gd name="connsiteX215" fmla="*/ 1148 w 12193149"/>
              <a:gd name="connsiteY215" fmla="*/ 1040995 h 3163521"/>
              <a:gd name="connsiteX216" fmla="*/ 1148 w 12193149"/>
              <a:gd name="connsiteY216" fmla="*/ 818782 h 3163521"/>
              <a:gd name="connsiteX0" fmla="*/ 1148 w 12193149"/>
              <a:gd name="connsiteY0" fmla="*/ 0 h 3171710"/>
              <a:gd name="connsiteX1" fmla="*/ 12181789 w 12193149"/>
              <a:gd name="connsiteY1" fmla="*/ 8189 h 3171710"/>
              <a:gd name="connsiteX2" fmla="*/ 12193149 w 12193149"/>
              <a:gd name="connsiteY2" fmla="*/ 1406710 h 3171710"/>
              <a:gd name="connsiteX3" fmla="*/ 12185986 w 12193149"/>
              <a:gd name="connsiteY3" fmla="*/ 1411160 h 3171710"/>
              <a:gd name="connsiteX4" fmla="*/ 12156363 w 12193149"/>
              <a:gd name="connsiteY4" fmla="*/ 1424337 h 3171710"/>
              <a:gd name="connsiteX5" fmla="*/ 12139215 w 12193149"/>
              <a:gd name="connsiteY5" fmla="*/ 1450150 h 3171710"/>
              <a:gd name="connsiteX6" fmla="*/ 12126327 w 12193149"/>
              <a:gd name="connsiteY6" fmla="*/ 1451661 h 3171710"/>
              <a:gd name="connsiteX7" fmla="*/ 12124007 w 12193149"/>
              <a:gd name="connsiteY7" fmla="*/ 1451765 h 3171710"/>
              <a:gd name="connsiteX8" fmla="*/ 12116854 w 12193149"/>
              <a:gd name="connsiteY8" fmla="*/ 1455579 h 3171710"/>
              <a:gd name="connsiteX9" fmla="*/ 12099497 w 12193149"/>
              <a:gd name="connsiteY9" fmla="*/ 1455110 h 3171710"/>
              <a:gd name="connsiteX10" fmla="*/ 12087073 w 12193149"/>
              <a:gd name="connsiteY10" fmla="*/ 1463312 h 3171710"/>
              <a:gd name="connsiteX11" fmla="*/ 12031073 w 12193149"/>
              <a:gd name="connsiteY11" fmla="*/ 1506980 h 3171710"/>
              <a:gd name="connsiteX12" fmla="*/ 11995833 w 12193149"/>
              <a:gd name="connsiteY12" fmla="*/ 1530429 h 3171710"/>
              <a:gd name="connsiteX13" fmla="*/ 11979717 w 12193149"/>
              <a:gd name="connsiteY13" fmla="*/ 1535132 h 3171710"/>
              <a:gd name="connsiteX14" fmla="*/ 11959046 w 12193149"/>
              <a:gd name="connsiteY14" fmla="*/ 1544529 h 3171710"/>
              <a:gd name="connsiteX15" fmla="*/ 11920454 w 12193149"/>
              <a:gd name="connsiteY15" fmla="*/ 1557854 h 3171710"/>
              <a:gd name="connsiteX16" fmla="*/ 11903656 w 12193149"/>
              <a:gd name="connsiteY16" fmla="*/ 1569397 h 3171710"/>
              <a:gd name="connsiteX17" fmla="*/ 11895048 w 12193149"/>
              <a:gd name="connsiteY17" fmla="*/ 1571762 h 3171710"/>
              <a:gd name="connsiteX18" fmla="*/ 11891968 w 12193149"/>
              <a:gd name="connsiteY18" fmla="*/ 1582700 h 3171710"/>
              <a:gd name="connsiteX19" fmla="*/ 11870776 w 12193149"/>
              <a:gd name="connsiteY19" fmla="*/ 1604787 h 3171710"/>
              <a:gd name="connsiteX20" fmla="*/ 11813376 w 12193149"/>
              <a:gd name="connsiteY20" fmla="*/ 1624630 h 3171710"/>
              <a:gd name="connsiteX21" fmla="*/ 11590693 w 12193149"/>
              <a:gd name="connsiteY21" fmla="*/ 1790748 h 3171710"/>
              <a:gd name="connsiteX22" fmla="*/ 11506817 w 12193149"/>
              <a:gd name="connsiteY22" fmla="*/ 1860594 h 3171710"/>
              <a:gd name="connsiteX23" fmla="*/ 11280332 w 12193149"/>
              <a:gd name="connsiteY23" fmla="*/ 2050542 h 3171710"/>
              <a:gd name="connsiteX24" fmla="*/ 11228309 w 12193149"/>
              <a:gd name="connsiteY24" fmla="*/ 2103207 h 3171710"/>
              <a:gd name="connsiteX25" fmla="*/ 11218087 w 12193149"/>
              <a:gd name="connsiteY25" fmla="*/ 2102932 h 3171710"/>
              <a:gd name="connsiteX26" fmla="*/ 11217184 w 12193149"/>
              <a:gd name="connsiteY26" fmla="*/ 2101989 h 3171710"/>
              <a:gd name="connsiteX27" fmla="*/ 11188885 w 12193149"/>
              <a:gd name="connsiteY27" fmla="*/ 2119354 h 3171710"/>
              <a:gd name="connsiteX28" fmla="*/ 11184501 w 12193149"/>
              <a:gd name="connsiteY28" fmla="*/ 2119496 h 3171710"/>
              <a:gd name="connsiteX29" fmla="*/ 11166854 w 12193149"/>
              <a:gd name="connsiteY29" fmla="*/ 2133583 h 3171710"/>
              <a:gd name="connsiteX30" fmla="*/ 11157311 w 12193149"/>
              <a:gd name="connsiteY30" fmla="*/ 2139385 h 3171710"/>
              <a:gd name="connsiteX31" fmla="*/ 11155496 w 12193149"/>
              <a:gd name="connsiteY31" fmla="*/ 2144068 h 3171710"/>
              <a:gd name="connsiteX32" fmla="*/ 11140961 w 12193149"/>
              <a:gd name="connsiteY32" fmla="*/ 2151086 h 3171710"/>
              <a:gd name="connsiteX33" fmla="*/ 11138961 w 12193149"/>
              <a:gd name="connsiteY33" fmla="*/ 2150743 h 3171710"/>
              <a:gd name="connsiteX34" fmla="*/ 11128208 w 12193149"/>
              <a:gd name="connsiteY34" fmla="*/ 2160803 h 3171710"/>
              <a:gd name="connsiteX35" fmla="*/ 11120691 w 12193149"/>
              <a:gd name="connsiteY35" fmla="*/ 2174395 h 3171710"/>
              <a:gd name="connsiteX36" fmla="*/ 10894683 w 12193149"/>
              <a:gd name="connsiteY36" fmla="*/ 2300370 h 3171710"/>
              <a:gd name="connsiteX37" fmla="*/ 10773300 w 12193149"/>
              <a:gd name="connsiteY37" fmla="*/ 2350162 h 3171710"/>
              <a:gd name="connsiteX38" fmla="*/ 10627668 w 12193149"/>
              <a:gd name="connsiteY38" fmla="*/ 2386200 h 3171710"/>
              <a:gd name="connsiteX39" fmla="*/ 10581895 w 12193149"/>
              <a:gd name="connsiteY39" fmla="*/ 2395660 h 3171710"/>
              <a:gd name="connsiteX40" fmla="*/ 10547790 w 12193149"/>
              <a:gd name="connsiteY40" fmla="*/ 2425394 h 3171710"/>
              <a:gd name="connsiteX41" fmla="*/ 10529643 w 12193149"/>
              <a:gd name="connsiteY41" fmla="*/ 2423878 h 3171710"/>
              <a:gd name="connsiteX42" fmla="*/ 10526446 w 12193149"/>
              <a:gd name="connsiteY42" fmla="*/ 2423382 h 3171710"/>
              <a:gd name="connsiteX43" fmla="*/ 10515129 w 12193149"/>
              <a:gd name="connsiteY43" fmla="*/ 2426508 h 3171710"/>
              <a:gd name="connsiteX44" fmla="*/ 10491735 w 12193149"/>
              <a:gd name="connsiteY44" fmla="*/ 2421127 h 3171710"/>
              <a:gd name="connsiteX45" fmla="*/ 10471418 w 12193149"/>
              <a:gd name="connsiteY45" fmla="*/ 2428664 h 3171710"/>
              <a:gd name="connsiteX46" fmla="*/ 10377042 w 12193149"/>
              <a:gd name="connsiteY46" fmla="*/ 2471569 h 3171710"/>
              <a:gd name="connsiteX47" fmla="*/ 10319338 w 12193149"/>
              <a:gd name="connsiteY47" fmla="*/ 2493192 h 3171710"/>
              <a:gd name="connsiteX48" fmla="*/ 10295467 w 12193149"/>
              <a:gd name="connsiteY48" fmla="*/ 2495050 h 3171710"/>
              <a:gd name="connsiteX49" fmla="*/ 10263443 w 12193149"/>
              <a:gd name="connsiteY49" fmla="*/ 2501919 h 3171710"/>
              <a:gd name="connsiteX50" fmla="*/ 10205418 w 12193149"/>
              <a:gd name="connsiteY50" fmla="*/ 2509120 h 3171710"/>
              <a:gd name="connsiteX51" fmla="*/ 10177759 w 12193149"/>
              <a:gd name="connsiteY51" fmla="*/ 2519914 h 3171710"/>
              <a:gd name="connsiteX52" fmla="*/ 10165070 w 12193149"/>
              <a:gd name="connsiteY52" fmla="*/ 2520710 h 3171710"/>
              <a:gd name="connsiteX53" fmla="*/ 10156308 w 12193149"/>
              <a:gd name="connsiteY53" fmla="*/ 2534458 h 3171710"/>
              <a:gd name="connsiteX54" fmla="*/ 10118267 w 12193149"/>
              <a:gd name="connsiteY54" fmla="*/ 2558113 h 3171710"/>
              <a:gd name="connsiteX55" fmla="*/ 10083317 w 12193149"/>
              <a:gd name="connsiteY55" fmla="*/ 2570267 h 3171710"/>
              <a:gd name="connsiteX56" fmla="*/ 10040388 w 12193149"/>
              <a:gd name="connsiteY56" fmla="*/ 2568603 h 3171710"/>
              <a:gd name="connsiteX57" fmla="*/ 9961167 w 12193149"/>
              <a:gd name="connsiteY57" fmla="*/ 2584118 h 3171710"/>
              <a:gd name="connsiteX58" fmla="*/ 9848940 w 12193149"/>
              <a:gd name="connsiteY58" fmla="*/ 2590886 h 3171710"/>
              <a:gd name="connsiteX59" fmla="*/ 9729457 w 12193149"/>
              <a:gd name="connsiteY59" fmla="*/ 2611093 h 3171710"/>
              <a:gd name="connsiteX60" fmla="*/ 9613704 w 12193149"/>
              <a:gd name="connsiteY60" fmla="*/ 2639342 h 3171710"/>
              <a:gd name="connsiteX61" fmla="*/ 9338590 w 12193149"/>
              <a:gd name="connsiteY61" fmla="*/ 2696264 h 3171710"/>
              <a:gd name="connsiteX62" fmla="*/ 9232518 w 12193149"/>
              <a:gd name="connsiteY62" fmla="*/ 2720120 h 3171710"/>
              <a:gd name="connsiteX63" fmla="*/ 9156690 w 12193149"/>
              <a:gd name="connsiteY63" fmla="*/ 2730199 h 3171710"/>
              <a:gd name="connsiteX64" fmla="*/ 9054601 w 12193149"/>
              <a:gd name="connsiteY64" fmla="*/ 2737726 h 3171710"/>
              <a:gd name="connsiteX65" fmla="*/ 9006634 w 12193149"/>
              <a:gd name="connsiteY65" fmla="*/ 2741011 h 3171710"/>
              <a:gd name="connsiteX66" fmla="*/ 9006349 w 12193149"/>
              <a:gd name="connsiteY66" fmla="*/ 2740771 h 3171710"/>
              <a:gd name="connsiteX67" fmla="*/ 8997380 w 12193149"/>
              <a:gd name="connsiteY67" fmla="*/ 2741982 h 3171710"/>
              <a:gd name="connsiteX68" fmla="*/ 8991542 w 12193149"/>
              <a:gd name="connsiteY68" fmla="*/ 2744043 h 3171710"/>
              <a:gd name="connsiteX69" fmla="*/ 8975485 w 12193149"/>
              <a:gd name="connsiteY69" fmla="*/ 2747269 h 3171710"/>
              <a:gd name="connsiteX70" fmla="*/ 8969159 w 12193149"/>
              <a:gd name="connsiteY70" fmla="*/ 2746569 h 3171710"/>
              <a:gd name="connsiteX71" fmla="*/ 8964196 w 12193149"/>
              <a:gd name="connsiteY71" fmla="*/ 2744344 h 3171710"/>
              <a:gd name="connsiteX72" fmla="*/ 8930136 w 12193149"/>
              <a:gd name="connsiteY72" fmla="*/ 2741156 h 3171710"/>
              <a:gd name="connsiteX73" fmla="*/ 8753592 w 12193149"/>
              <a:gd name="connsiteY73" fmla="*/ 2760388 h 3171710"/>
              <a:gd name="connsiteX74" fmla="*/ 8708995 w 12193149"/>
              <a:gd name="connsiteY74" fmla="*/ 2762489 h 3171710"/>
              <a:gd name="connsiteX75" fmla="*/ 8597219 w 12193149"/>
              <a:gd name="connsiteY75" fmla="*/ 2771061 h 3171710"/>
              <a:gd name="connsiteX76" fmla="*/ 8526378 w 12193149"/>
              <a:gd name="connsiteY76" fmla="*/ 2756219 h 3171710"/>
              <a:gd name="connsiteX77" fmla="*/ 8512131 w 12193149"/>
              <a:gd name="connsiteY77" fmla="*/ 2762134 h 3171710"/>
              <a:gd name="connsiteX78" fmla="*/ 8507315 w 12193149"/>
              <a:gd name="connsiteY78" fmla="*/ 2765135 h 3171710"/>
              <a:gd name="connsiteX79" fmla="*/ 8499116 w 12193149"/>
              <a:gd name="connsiteY79" fmla="*/ 2767873 h 3171710"/>
              <a:gd name="connsiteX80" fmla="*/ 8498742 w 12193149"/>
              <a:gd name="connsiteY80" fmla="*/ 2767694 h 3171710"/>
              <a:gd name="connsiteX81" fmla="*/ 8491397 w 12193149"/>
              <a:gd name="connsiteY81" fmla="*/ 2770744 h 3171710"/>
              <a:gd name="connsiteX82" fmla="*/ 8368330 w 12193149"/>
              <a:gd name="connsiteY82" fmla="*/ 2784786 h 3171710"/>
              <a:gd name="connsiteX83" fmla="*/ 8354947 w 12193149"/>
              <a:gd name="connsiteY83" fmla="*/ 2784980 h 3171710"/>
              <a:gd name="connsiteX84" fmla="*/ 8321252 w 12193149"/>
              <a:gd name="connsiteY84" fmla="*/ 2801558 h 3171710"/>
              <a:gd name="connsiteX85" fmla="*/ 8315581 w 12193149"/>
              <a:gd name="connsiteY85" fmla="*/ 2801884 h 3171710"/>
              <a:gd name="connsiteX86" fmla="*/ 8296322 w 12193149"/>
              <a:gd name="connsiteY86" fmla="*/ 2815779 h 3171710"/>
              <a:gd name="connsiteX87" fmla="*/ 8285424 w 12193149"/>
              <a:gd name="connsiteY87" fmla="*/ 2821602 h 3171710"/>
              <a:gd name="connsiteX88" fmla="*/ 8284298 w 12193149"/>
              <a:gd name="connsiteY88" fmla="*/ 2826045 h 3171710"/>
              <a:gd name="connsiteX89" fmla="*/ 8267224 w 12193149"/>
              <a:gd name="connsiteY89" fmla="*/ 2833220 h 3171710"/>
              <a:gd name="connsiteX90" fmla="*/ 8264525 w 12193149"/>
              <a:gd name="connsiteY90" fmla="*/ 2832990 h 3171710"/>
              <a:gd name="connsiteX91" fmla="*/ 8253181 w 12193149"/>
              <a:gd name="connsiteY91" fmla="*/ 2842833 h 3171710"/>
              <a:gd name="connsiteX92" fmla="*/ 8246982 w 12193149"/>
              <a:gd name="connsiteY92" fmla="*/ 2855825 h 3171710"/>
              <a:gd name="connsiteX93" fmla="*/ 8091420 w 12193149"/>
              <a:gd name="connsiteY93" fmla="*/ 2901986 h 3171710"/>
              <a:gd name="connsiteX94" fmla="*/ 7906555 w 12193149"/>
              <a:gd name="connsiteY94" fmla="*/ 2943959 h 3171710"/>
              <a:gd name="connsiteX95" fmla="*/ 7719893 w 12193149"/>
              <a:gd name="connsiteY95" fmla="*/ 2969674 h 3171710"/>
              <a:gd name="connsiteX96" fmla="*/ 7615495 w 12193149"/>
              <a:gd name="connsiteY96" fmla="*/ 2966203 h 3171710"/>
              <a:gd name="connsiteX97" fmla="*/ 7528691 w 12193149"/>
              <a:gd name="connsiteY97" fmla="*/ 2972031 h 3171710"/>
              <a:gd name="connsiteX98" fmla="*/ 7520719 w 12193149"/>
              <a:gd name="connsiteY98" fmla="*/ 2974584 h 3171710"/>
              <a:gd name="connsiteX99" fmla="*/ 7508559 w 12193149"/>
              <a:gd name="connsiteY99" fmla="*/ 2975919 h 3171710"/>
              <a:gd name="connsiteX100" fmla="*/ 7508188 w 12193149"/>
              <a:gd name="connsiteY100" fmla="*/ 2975592 h 3171710"/>
              <a:gd name="connsiteX101" fmla="*/ 7496943 w 12193149"/>
              <a:gd name="connsiteY101" fmla="*/ 2977544 h 3171710"/>
              <a:gd name="connsiteX102" fmla="*/ 7219707 w 12193149"/>
              <a:gd name="connsiteY102" fmla="*/ 2983651 h 3171710"/>
              <a:gd name="connsiteX103" fmla="*/ 7202249 w 12193149"/>
              <a:gd name="connsiteY103" fmla="*/ 2988201 h 3171710"/>
              <a:gd name="connsiteX104" fmla="*/ 7198152 w 12193149"/>
              <a:gd name="connsiteY104" fmla="*/ 2993559 h 3171710"/>
              <a:gd name="connsiteX105" fmla="*/ 7171956 w 12193149"/>
              <a:gd name="connsiteY105" fmla="*/ 2998207 h 3171710"/>
              <a:gd name="connsiteX106" fmla="*/ 7098136 w 12193149"/>
              <a:gd name="connsiteY106" fmla="*/ 3010435 h 3171710"/>
              <a:gd name="connsiteX107" fmla="*/ 7019644 w 12193149"/>
              <a:gd name="connsiteY107" fmla="*/ 3010061 h 3171710"/>
              <a:gd name="connsiteX108" fmla="*/ 6905294 w 12193149"/>
              <a:gd name="connsiteY108" fmla="*/ 3039567 h 3171710"/>
              <a:gd name="connsiteX109" fmla="*/ 6709370 w 12193149"/>
              <a:gd name="connsiteY109" fmla="*/ 3067522 h 3171710"/>
              <a:gd name="connsiteX110" fmla="*/ 6550602 w 12193149"/>
              <a:gd name="connsiteY110" fmla="*/ 3096298 h 3171710"/>
              <a:gd name="connsiteX111" fmla="*/ 6318708 w 12193149"/>
              <a:gd name="connsiteY111" fmla="*/ 3143098 h 3171710"/>
              <a:gd name="connsiteX112" fmla="*/ 6169822 w 12193149"/>
              <a:gd name="connsiteY112" fmla="*/ 3145185 h 3171710"/>
              <a:gd name="connsiteX113" fmla="*/ 6074996 w 12193149"/>
              <a:gd name="connsiteY113" fmla="*/ 3165647 h 3171710"/>
              <a:gd name="connsiteX114" fmla="*/ 6069677 w 12193149"/>
              <a:gd name="connsiteY114" fmla="*/ 3164110 h 3171710"/>
              <a:gd name="connsiteX115" fmla="*/ 6049786 w 12193149"/>
              <a:gd name="connsiteY115" fmla="*/ 3164793 h 3171710"/>
              <a:gd name="connsiteX116" fmla="*/ 6042433 w 12193149"/>
              <a:gd name="connsiteY116" fmla="*/ 3156444 h 3171710"/>
              <a:gd name="connsiteX117" fmla="*/ 6011238 w 12193149"/>
              <a:gd name="connsiteY117" fmla="*/ 3151351 h 3171710"/>
              <a:gd name="connsiteX118" fmla="*/ 5958523 w 12193149"/>
              <a:gd name="connsiteY118" fmla="*/ 3154995 h 3171710"/>
              <a:gd name="connsiteX119" fmla="*/ 5760067 w 12193149"/>
              <a:gd name="connsiteY119" fmla="*/ 3170687 h 3171710"/>
              <a:gd name="connsiteX120" fmla="*/ 5628108 w 12193149"/>
              <a:gd name="connsiteY120" fmla="*/ 3171710 h 3171710"/>
              <a:gd name="connsiteX121" fmla="*/ 5472054 w 12193149"/>
              <a:gd name="connsiteY121" fmla="*/ 3157690 h 3171710"/>
              <a:gd name="connsiteX122" fmla="*/ 5433909 w 12193149"/>
              <a:gd name="connsiteY122" fmla="*/ 3146437 h 3171710"/>
              <a:gd name="connsiteX123" fmla="*/ 5382817 w 12193149"/>
              <a:gd name="connsiteY123" fmla="*/ 3128735 h 3171710"/>
              <a:gd name="connsiteX124" fmla="*/ 5262912 w 12193149"/>
              <a:gd name="connsiteY124" fmla="*/ 3108318 h 3171710"/>
              <a:gd name="connsiteX125" fmla="*/ 5224109 w 12193149"/>
              <a:gd name="connsiteY125" fmla="*/ 3097194 h 3171710"/>
              <a:gd name="connsiteX126" fmla="*/ 5175808 w 12193149"/>
              <a:gd name="connsiteY126" fmla="*/ 3094204 h 3171710"/>
              <a:gd name="connsiteX127" fmla="*/ 5157702 w 12193149"/>
              <a:gd name="connsiteY127" fmla="*/ 3086981 h 3171710"/>
              <a:gd name="connsiteX128" fmla="*/ 5143747 w 12193149"/>
              <a:gd name="connsiteY128" fmla="*/ 3083581 h 3171710"/>
              <a:gd name="connsiteX129" fmla="*/ 5140744 w 12193149"/>
              <a:gd name="connsiteY129" fmla="*/ 3081480 h 3171710"/>
              <a:gd name="connsiteX130" fmla="*/ 5122807 w 12193149"/>
              <a:gd name="connsiteY130" fmla="*/ 3070627 h 3171710"/>
              <a:gd name="connsiteX131" fmla="*/ 5066938 w 12193149"/>
              <a:gd name="connsiteY131" fmla="*/ 3077198 h 3171710"/>
              <a:gd name="connsiteX132" fmla="*/ 5012662 w 12193149"/>
              <a:gd name="connsiteY132" fmla="*/ 3060817 h 3171710"/>
              <a:gd name="connsiteX133" fmla="*/ 4841589 w 12193149"/>
              <a:gd name="connsiteY133" fmla="*/ 3036800 h 3171710"/>
              <a:gd name="connsiteX134" fmla="*/ 4763595 w 12193149"/>
              <a:gd name="connsiteY134" fmla="*/ 3009032 h 3171710"/>
              <a:gd name="connsiteX135" fmla="*/ 4724334 w 12193149"/>
              <a:gd name="connsiteY135" fmla="*/ 3000018 h 3171710"/>
              <a:gd name="connsiteX136" fmla="*/ 4722324 w 12193149"/>
              <a:gd name="connsiteY136" fmla="*/ 2999269 h 3171710"/>
              <a:gd name="connsiteX137" fmla="*/ 4723259 w 12193149"/>
              <a:gd name="connsiteY137" fmla="*/ 2999058 h 3171710"/>
              <a:gd name="connsiteX138" fmla="*/ 4718350 w 12193149"/>
              <a:gd name="connsiteY138" fmla="*/ 2997788 h 3171710"/>
              <a:gd name="connsiteX139" fmla="*/ 4722324 w 12193149"/>
              <a:gd name="connsiteY139" fmla="*/ 2999269 h 3171710"/>
              <a:gd name="connsiteX140" fmla="*/ 4716674 w 12193149"/>
              <a:gd name="connsiteY140" fmla="*/ 3000544 h 3171710"/>
              <a:gd name="connsiteX141" fmla="*/ 4516962 w 12193149"/>
              <a:gd name="connsiteY141" fmla="*/ 2990642 h 3171710"/>
              <a:gd name="connsiteX142" fmla="*/ 4429691 w 12193149"/>
              <a:gd name="connsiteY142" fmla="*/ 2979991 h 3171710"/>
              <a:gd name="connsiteX143" fmla="*/ 4364023 w 12193149"/>
              <a:gd name="connsiteY143" fmla="*/ 2978645 h 3171710"/>
              <a:gd name="connsiteX144" fmla="*/ 4318114 w 12193149"/>
              <a:gd name="connsiteY144" fmla="*/ 2985260 h 3171710"/>
              <a:gd name="connsiteX145" fmla="*/ 4316258 w 12193149"/>
              <a:gd name="connsiteY145" fmla="*/ 2983919 h 3171710"/>
              <a:gd name="connsiteX146" fmla="*/ 4296292 w 12193149"/>
              <a:gd name="connsiteY146" fmla="*/ 2982040 h 3171710"/>
              <a:gd name="connsiteX147" fmla="*/ 4291212 w 12193149"/>
              <a:gd name="connsiteY147" fmla="*/ 2984957 h 3171710"/>
              <a:gd name="connsiteX148" fmla="*/ 4277290 w 12193149"/>
              <a:gd name="connsiteY148" fmla="*/ 2984711 h 3171710"/>
              <a:gd name="connsiteX149" fmla="*/ 4249265 w 12193149"/>
              <a:gd name="connsiteY149" fmla="*/ 2987035 h 3171710"/>
              <a:gd name="connsiteX150" fmla="*/ 4203199 w 12193149"/>
              <a:gd name="connsiteY150" fmla="*/ 2984240 h 3171710"/>
              <a:gd name="connsiteX151" fmla="*/ 4202893 w 12193149"/>
              <a:gd name="connsiteY151" fmla="*/ 2982981 h 3171710"/>
              <a:gd name="connsiteX152" fmla="*/ 4192396 w 12193149"/>
              <a:gd name="connsiteY152" fmla="*/ 2977347 h 3171710"/>
              <a:gd name="connsiteX153" fmla="*/ 4143893 w 12193149"/>
              <a:gd name="connsiteY153" fmla="*/ 2961482 h 3171710"/>
              <a:gd name="connsiteX154" fmla="*/ 4084245 w 12193149"/>
              <a:gd name="connsiteY154" fmla="*/ 2934949 h 3171710"/>
              <a:gd name="connsiteX155" fmla="*/ 4075694 w 12193149"/>
              <a:gd name="connsiteY155" fmla="*/ 2934114 h 3171710"/>
              <a:gd name="connsiteX156" fmla="*/ 4075575 w 12193149"/>
              <a:gd name="connsiteY156" fmla="*/ 2933815 h 3171710"/>
              <a:gd name="connsiteX157" fmla="*/ 4066658 w 12193149"/>
              <a:gd name="connsiteY157" fmla="*/ 2932371 h 3171710"/>
              <a:gd name="connsiteX158" fmla="*/ 4060102 w 12193149"/>
              <a:gd name="connsiteY158" fmla="*/ 2932589 h 3171710"/>
              <a:gd name="connsiteX159" fmla="*/ 4043512 w 12193149"/>
              <a:gd name="connsiteY159" fmla="*/ 2930968 h 3171710"/>
              <a:gd name="connsiteX160" fmla="*/ 4038145 w 12193149"/>
              <a:gd name="connsiteY160" fmla="*/ 2928534 h 3171710"/>
              <a:gd name="connsiteX161" fmla="*/ 4036511 w 12193149"/>
              <a:gd name="connsiteY161" fmla="*/ 2924867 h 3171710"/>
              <a:gd name="connsiteX162" fmla="*/ 4034926 w 12193149"/>
              <a:gd name="connsiteY162" fmla="*/ 2925102 h 3171710"/>
              <a:gd name="connsiteX163" fmla="*/ 4005686 w 12193149"/>
              <a:gd name="connsiteY163" fmla="*/ 2912534 h 3171710"/>
              <a:gd name="connsiteX164" fmla="*/ 3937994 w 12193149"/>
              <a:gd name="connsiteY164" fmla="*/ 2895077 h 3171710"/>
              <a:gd name="connsiteX165" fmla="*/ 3898423 w 12193149"/>
              <a:gd name="connsiteY165" fmla="*/ 2889422 h 3171710"/>
              <a:gd name="connsiteX166" fmla="*/ 3790908 w 12193149"/>
              <a:gd name="connsiteY166" fmla="*/ 2869184 h 3171710"/>
              <a:gd name="connsiteX167" fmla="*/ 3683661 w 12193149"/>
              <a:gd name="connsiteY167" fmla="*/ 2845261 h 3171710"/>
              <a:gd name="connsiteX168" fmla="*/ 3611183 w 12193149"/>
              <a:gd name="connsiteY168" fmla="*/ 2812990 h 3171710"/>
              <a:gd name="connsiteX169" fmla="*/ 3605003 w 12193149"/>
              <a:gd name="connsiteY169" fmla="*/ 2814352 h 3171710"/>
              <a:gd name="connsiteX170" fmla="*/ 3595884 w 12193149"/>
              <a:gd name="connsiteY170" fmla="*/ 2814516 h 3171710"/>
              <a:gd name="connsiteX171" fmla="*/ 3595649 w 12193149"/>
              <a:gd name="connsiteY171" fmla="*/ 2814247 h 3171710"/>
              <a:gd name="connsiteX172" fmla="*/ 3587126 w 12193149"/>
              <a:gd name="connsiteY172" fmla="*/ 2814937 h 3171710"/>
              <a:gd name="connsiteX173" fmla="*/ 3537283 w 12193149"/>
              <a:gd name="connsiteY173" fmla="*/ 2805238 h 3171710"/>
              <a:gd name="connsiteX174" fmla="*/ 3474371 w 12193149"/>
              <a:gd name="connsiteY174" fmla="*/ 2801577 h 3171710"/>
              <a:gd name="connsiteX175" fmla="*/ 3401876 w 12193149"/>
              <a:gd name="connsiteY175" fmla="*/ 2789529 h 3171710"/>
              <a:gd name="connsiteX176" fmla="*/ 3365036 w 12193149"/>
              <a:gd name="connsiteY176" fmla="*/ 2806481 h 3171710"/>
              <a:gd name="connsiteX177" fmla="*/ 3345174 w 12193149"/>
              <a:gd name="connsiteY177" fmla="*/ 2808163 h 3171710"/>
              <a:gd name="connsiteX178" fmla="*/ 3342846 w 12193149"/>
              <a:gd name="connsiteY178" fmla="*/ 2807188 h 3171710"/>
              <a:gd name="connsiteX179" fmla="*/ 3263504 w 12193149"/>
              <a:gd name="connsiteY179" fmla="*/ 2813065 h 3171710"/>
              <a:gd name="connsiteX180" fmla="*/ 3143704 w 12193149"/>
              <a:gd name="connsiteY180" fmla="*/ 2820840 h 3171710"/>
              <a:gd name="connsiteX181" fmla="*/ 3031439 w 12193149"/>
              <a:gd name="connsiteY181" fmla="*/ 2823483 h 3171710"/>
              <a:gd name="connsiteX182" fmla="*/ 2782717 w 12193149"/>
              <a:gd name="connsiteY182" fmla="*/ 2845304 h 3171710"/>
              <a:gd name="connsiteX183" fmla="*/ 2647675 w 12193149"/>
              <a:gd name="connsiteY183" fmla="*/ 2855840 h 3171710"/>
              <a:gd name="connsiteX184" fmla="*/ 2569176 w 12193149"/>
              <a:gd name="connsiteY184" fmla="*/ 2829599 h 3171710"/>
              <a:gd name="connsiteX185" fmla="*/ 2444403 w 12193149"/>
              <a:gd name="connsiteY185" fmla="*/ 2843500 h 3171710"/>
              <a:gd name="connsiteX186" fmla="*/ 2316260 w 12193149"/>
              <a:gd name="connsiteY186" fmla="*/ 2851967 h 3171710"/>
              <a:gd name="connsiteX187" fmla="*/ 2209726 w 12193149"/>
              <a:gd name="connsiteY187" fmla="*/ 2846734 h 3171710"/>
              <a:gd name="connsiteX188" fmla="*/ 2095813 w 12193149"/>
              <a:gd name="connsiteY188" fmla="*/ 2830023 h 3171710"/>
              <a:gd name="connsiteX189" fmla="*/ 1998504 w 12193149"/>
              <a:gd name="connsiteY189" fmla="*/ 2822003 h 3171710"/>
              <a:gd name="connsiteX190" fmla="*/ 1929320 w 12193149"/>
              <a:gd name="connsiteY190" fmla="*/ 2843948 h 3171710"/>
              <a:gd name="connsiteX191" fmla="*/ 1922798 w 12193149"/>
              <a:gd name="connsiteY191" fmla="*/ 2839117 h 3171710"/>
              <a:gd name="connsiteX192" fmla="*/ 1874228 w 12193149"/>
              <a:gd name="connsiteY192" fmla="*/ 2840712 h 3171710"/>
              <a:gd name="connsiteX193" fmla="*/ 1787803 w 12193149"/>
              <a:gd name="connsiteY193" fmla="*/ 2868334 h 3171710"/>
              <a:gd name="connsiteX194" fmla="*/ 1739352 w 12193149"/>
              <a:gd name="connsiteY194" fmla="*/ 2863283 h 3171710"/>
              <a:gd name="connsiteX195" fmla="*/ 1676219 w 12193149"/>
              <a:gd name="connsiteY195" fmla="*/ 2846934 h 3171710"/>
              <a:gd name="connsiteX196" fmla="*/ 1609817 w 12193149"/>
              <a:gd name="connsiteY196" fmla="*/ 2840037 h 3171710"/>
              <a:gd name="connsiteX197" fmla="*/ 1497258 w 12193149"/>
              <a:gd name="connsiteY197" fmla="*/ 2814447 h 3171710"/>
              <a:gd name="connsiteX198" fmla="*/ 1151127 w 12193149"/>
              <a:gd name="connsiteY198" fmla="*/ 2765012 h 3171710"/>
              <a:gd name="connsiteX199" fmla="*/ 859417 w 12193149"/>
              <a:gd name="connsiteY199" fmla="*/ 2755579 h 3171710"/>
              <a:gd name="connsiteX200" fmla="*/ 838688 w 12193149"/>
              <a:gd name="connsiteY200" fmla="*/ 2756792 h 3171710"/>
              <a:gd name="connsiteX201" fmla="*/ 817957 w 12193149"/>
              <a:gd name="connsiteY201" fmla="*/ 2754828 h 3171710"/>
              <a:gd name="connsiteX202" fmla="*/ 812654 w 12193149"/>
              <a:gd name="connsiteY202" fmla="*/ 2757722 h 3171710"/>
              <a:gd name="connsiteX203" fmla="*/ 721195 w 12193149"/>
              <a:gd name="connsiteY203" fmla="*/ 2756632 h 3171710"/>
              <a:gd name="connsiteX204" fmla="*/ 720890 w 12193149"/>
              <a:gd name="connsiteY204" fmla="*/ 2755370 h 3171710"/>
              <a:gd name="connsiteX205" fmla="*/ 710023 w 12193149"/>
              <a:gd name="connsiteY205" fmla="*/ 2749693 h 3171710"/>
              <a:gd name="connsiteX206" fmla="*/ 597940 w 12193149"/>
              <a:gd name="connsiteY206" fmla="*/ 2706835 h 3171710"/>
              <a:gd name="connsiteX207" fmla="*/ 579683 w 12193149"/>
              <a:gd name="connsiteY207" fmla="*/ 2704183 h 3171710"/>
              <a:gd name="connsiteX208" fmla="*/ 572865 w 12193149"/>
              <a:gd name="connsiteY208" fmla="*/ 2704372 h 3171710"/>
              <a:gd name="connsiteX209" fmla="*/ 446247 w 12193149"/>
              <a:gd name="connsiteY209" fmla="*/ 2666342 h 3171710"/>
              <a:gd name="connsiteX210" fmla="*/ 405163 w 12193149"/>
              <a:gd name="connsiteY210" fmla="*/ 2660519 h 3171710"/>
              <a:gd name="connsiteX211" fmla="*/ 293583 w 12193149"/>
              <a:gd name="connsiteY211" fmla="*/ 2639823 h 3171710"/>
              <a:gd name="connsiteX212" fmla="*/ 119529 w 12193149"/>
              <a:gd name="connsiteY212" fmla="*/ 2588018 h 3171710"/>
              <a:gd name="connsiteX213" fmla="*/ 16674 w 12193149"/>
              <a:gd name="connsiteY213" fmla="*/ 2585162 h 3171710"/>
              <a:gd name="connsiteX214" fmla="*/ 1150 w 12193149"/>
              <a:gd name="connsiteY214" fmla="*/ 2579693 h 3171710"/>
              <a:gd name="connsiteX215" fmla="*/ 1148 w 12193149"/>
              <a:gd name="connsiteY215" fmla="*/ 1049184 h 3171710"/>
              <a:gd name="connsiteX216" fmla="*/ 1148 w 12193149"/>
              <a:gd name="connsiteY216" fmla="*/ 0 h 3171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12193149" h="3171710">
                <a:moveTo>
                  <a:pt x="1148" y="0"/>
                </a:moveTo>
                <a:lnTo>
                  <a:pt x="12181789" y="8189"/>
                </a:lnTo>
                <a:cubicBezTo>
                  <a:pt x="12181789" y="201435"/>
                  <a:pt x="12193149" y="1213464"/>
                  <a:pt x="12193149" y="1406710"/>
                </a:cubicBezTo>
                <a:lnTo>
                  <a:pt x="12185986" y="1411160"/>
                </a:lnTo>
                <a:cubicBezTo>
                  <a:pt x="12156393" y="1404401"/>
                  <a:pt x="12176978" y="1415299"/>
                  <a:pt x="12156363" y="1424337"/>
                </a:cubicBezTo>
                <a:cubicBezTo>
                  <a:pt x="12172308" y="1438279"/>
                  <a:pt x="12127905" y="1429847"/>
                  <a:pt x="12139215" y="1450150"/>
                </a:cubicBezTo>
                <a:cubicBezTo>
                  <a:pt x="12135103" y="1451151"/>
                  <a:pt x="12130766" y="1451483"/>
                  <a:pt x="12126327" y="1451661"/>
                </a:cubicBezTo>
                <a:lnTo>
                  <a:pt x="12124007" y="1451765"/>
                </a:lnTo>
                <a:lnTo>
                  <a:pt x="12116854" y="1455579"/>
                </a:lnTo>
                <a:lnTo>
                  <a:pt x="12099497" y="1455110"/>
                </a:lnTo>
                <a:cubicBezTo>
                  <a:pt x="12095162" y="1456775"/>
                  <a:pt x="12090978" y="1459336"/>
                  <a:pt x="12087073" y="1463312"/>
                </a:cubicBezTo>
                <a:cubicBezTo>
                  <a:pt x="12078890" y="1483714"/>
                  <a:pt x="12040481" y="1480817"/>
                  <a:pt x="12031073" y="1506980"/>
                </a:cubicBezTo>
                <a:cubicBezTo>
                  <a:pt x="12026399" y="1515225"/>
                  <a:pt x="12004497" y="1532326"/>
                  <a:pt x="11995833" y="1530429"/>
                </a:cubicBezTo>
                <a:cubicBezTo>
                  <a:pt x="11990333" y="1532938"/>
                  <a:pt x="11986699" y="1539016"/>
                  <a:pt x="11979717" y="1535132"/>
                </a:cubicBezTo>
                <a:cubicBezTo>
                  <a:pt x="11970382" y="1531211"/>
                  <a:pt x="11963763" y="1554233"/>
                  <a:pt x="11959046" y="1544529"/>
                </a:cubicBezTo>
                <a:lnTo>
                  <a:pt x="11920454" y="1557854"/>
                </a:lnTo>
                <a:cubicBezTo>
                  <a:pt x="11919152" y="1564914"/>
                  <a:pt x="11912619" y="1567116"/>
                  <a:pt x="11903656" y="1569397"/>
                </a:cubicBezTo>
                <a:lnTo>
                  <a:pt x="11895048" y="1571762"/>
                </a:lnTo>
                <a:lnTo>
                  <a:pt x="11891968" y="1582700"/>
                </a:lnTo>
                <a:cubicBezTo>
                  <a:pt x="11881074" y="1573372"/>
                  <a:pt x="11884523" y="1604713"/>
                  <a:pt x="11870776" y="1604787"/>
                </a:cubicBezTo>
                <a:lnTo>
                  <a:pt x="11813376" y="1624630"/>
                </a:lnTo>
                <a:lnTo>
                  <a:pt x="11590693" y="1790748"/>
                </a:lnTo>
                <a:cubicBezTo>
                  <a:pt x="11550201" y="1817685"/>
                  <a:pt x="11542649" y="1767741"/>
                  <a:pt x="11506817" y="1860594"/>
                </a:cubicBezTo>
                <a:cubicBezTo>
                  <a:pt x="11450023" y="1916431"/>
                  <a:pt x="11337127" y="2017145"/>
                  <a:pt x="11280332" y="2050542"/>
                </a:cubicBezTo>
                <a:cubicBezTo>
                  <a:pt x="11267547" y="2058142"/>
                  <a:pt x="11229147" y="2123560"/>
                  <a:pt x="11228309" y="2103207"/>
                </a:cubicBezTo>
                <a:cubicBezTo>
                  <a:pt x="11223950" y="2105174"/>
                  <a:pt x="11220761" y="2104651"/>
                  <a:pt x="11218087" y="2102932"/>
                </a:cubicBezTo>
                <a:lnTo>
                  <a:pt x="11217184" y="2101989"/>
                </a:lnTo>
                <a:lnTo>
                  <a:pt x="11188885" y="2119354"/>
                </a:lnTo>
                <a:lnTo>
                  <a:pt x="11184501" y="2119496"/>
                </a:lnTo>
                <a:lnTo>
                  <a:pt x="11166854" y="2133583"/>
                </a:lnTo>
                <a:lnTo>
                  <a:pt x="11157311" y="2139385"/>
                </a:lnTo>
                <a:lnTo>
                  <a:pt x="11155496" y="2144068"/>
                </a:lnTo>
                <a:cubicBezTo>
                  <a:pt x="11153045" y="2147436"/>
                  <a:pt x="11148902" y="2150083"/>
                  <a:pt x="11140961" y="2151086"/>
                </a:cubicBezTo>
                <a:lnTo>
                  <a:pt x="11138961" y="2150743"/>
                </a:lnTo>
                <a:lnTo>
                  <a:pt x="11128208" y="2160803"/>
                </a:lnTo>
                <a:cubicBezTo>
                  <a:pt x="11124962" y="2164785"/>
                  <a:pt x="11122359" y="2169258"/>
                  <a:pt x="11120691" y="2174395"/>
                </a:cubicBezTo>
                <a:cubicBezTo>
                  <a:pt x="11081770" y="2197656"/>
                  <a:pt x="10952581" y="2271077"/>
                  <a:pt x="10894683" y="2300370"/>
                </a:cubicBezTo>
                <a:cubicBezTo>
                  <a:pt x="10861781" y="2315405"/>
                  <a:pt x="10817803" y="2335857"/>
                  <a:pt x="10773300" y="2350162"/>
                </a:cubicBezTo>
                <a:cubicBezTo>
                  <a:pt x="10733414" y="2394390"/>
                  <a:pt x="10677791" y="2353706"/>
                  <a:pt x="10627668" y="2386200"/>
                </a:cubicBezTo>
                <a:cubicBezTo>
                  <a:pt x="10590276" y="2369074"/>
                  <a:pt x="10613693" y="2389253"/>
                  <a:pt x="10581895" y="2395660"/>
                </a:cubicBezTo>
                <a:cubicBezTo>
                  <a:pt x="10597733" y="2418627"/>
                  <a:pt x="10540912" y="2395212"/>
                  <a:pt x="10547790" y="2425394"/>
                </a:cubicBezTo>
                <a:cubicBezTo>
                  <a:pt x="10541784" y="2425603"/>
                  <a:pt x="10535750" y="2424857"/>
                  <a:pt x="10529643" y="2423878"/>
                </a:cubicBezTo>
                <a:lnTo>
                  <a:pt x="10526446" y="2423382"/>
                </a:lnTo>
                <a:lnTo>
                  <a:pt x="10515129" y="2426508"/>
                </a:lnTo>
                <a:lnTo>
                  <a:pt x="10491735" y="2421127"/>
                </a:lnTo>
                <a:cubicBezTo>
                  <a:pt x="10485147" y="2422161"/>
                  <a:pt x="10478389" y="2424430"/>
                  <a:pt x="10471418" y="2428664"/>
                </a:cubicBezTo>
                <a:cubicBezTo>
                  <a:pt x="10451763" y="2453636"/>
                  <a:pt x="10400774" y="2439247"/>
                  <a:pt x="10377042" y="2471569"/>
                </a:cubicBezTo>
                <a:cubicBezTo>
                  <a:pt x="10367240" y="2481286"/>
                  <a:pt x="10330319" y="2498097"/>
                  <a:pt x="10319338" y="2493192"/>
                </a:cubicBezTo>
                <a:cubicBezTo>
                  <a:pt x="10310813" y="2495031"/>
                  <a:pt x="10303331" y="2502144"/>
                  <a:pt x="10295467" y="2495050"/>
                </a:cubicBezTo>
                <a:cubicBezTo>
                  <a:pt x="10284420" y="2487261"/>
                  <a:pt x="10265794" y="2516157"/>
                  <a:pt x="10263443" y="2501919"/>
                </a:cubicBezTo>
                <a:lnTo>
                  <a:pt x="10205418" y="2509120"/>
                </a:lnTo>
                <a:cubicBezTo>
                  <a:pt x="10200696" y="2518180"/>
                  <a:pt x="10190895" y="2519327"/>
                  <a:pt x="10177759" y="2519914"/>
                </a:cubicBezTo>
                <a:lnTo>
                  <a:pt x="10165070" y="2520710"/>
                </a:lnTo>
                <a:lnTo>
                  <a:pt x="10156308" y="2534458"/>
                </a:lnTo>
                <a:cubicBezTo>
                  <a:pt x="10145406" y="2519028"/>
                  <a:pt x="10136981" y="2561781"/>
                  <a:pt x="10118267" y="2558113"/>
                </a:cubicBezTo>
                <a:lnTo>
                  <a:pt x="10083317" y="2570267"/>
                </a:lnTo>
                <a:cubicBezTo>
                  <a:pt x="10075718" y="2568198"/>
                  <a:pt x="10048011" y="2569526"/>
                  <a:pt x="10040388" y="2568603"/>
                </a:cubicBezTo>
                <a:cubicBezTo>
                  <a:pt x="9999609" y="2578704"/>
                  <a:pt x="9985545" y="2579194"/>
                  <a:pt x="9961167" y="2584118"/>
                </a:cubicBezTo>
                <a:cubicBezTo>
                  <a:pt x="9920131" y="2584260"/>
                  <a:pt x="9889892" y="2581061"/>
                  <a:pt x="9848940" y="2590886"/>
                </a:cubicBezTo>
                <a:lnTo>
                  <a:pt x="9729457" y="2611093"/>
                </a:lnTo>
                <a:cubicBezTo>
                  <a:pt x="9676207" y="2601507"/>
                  <a:pt x="9631235" y="2626730"/>
                  <a:pt x="9613704" y="2639342"/>
                </a:cubicBezTo>
                <a:cubicBezTo>
                  <a:pt x="9548152" y="2653618"/>
                  <a:pt x="9410970" y="2690964"/>
                  <a:pt x="9338590" y="2696264"/>
                </a:cubicBezTo>
                <a:lnTo>
                  <a:pt x="9232518" y="2720120"/>
                </a:lnTo>
                <a:lnTo>
                  <a:pt x="9156690" y="2730199"/>
                </a:lnTo>
                <a:lnTo>
                  <a:pt x="9054601" y="2737726"/>
                </a:lnTo>
                <a:lnTo>
                  <a:pt x="9006634" y="2741011"/>
                </a:lnTo>
                <a:lnTo>
                  <a:pt x="9006349" y="2740771"/>
                </a:lnTo>
                <a:cubicBezTo>
                  <a:pt x="9004294" y="2740551"/>
                  <a:pt x="9001475" y="2740879"/>
                  <a:pt x="8997380" y="2741982"/>
                </a:cubicBezTo>
                <a:lnTo>
                  <a:pt x="8991542" y="2744043"/>
                </a:lnTo>
                <a:lnTo>
                  <a:pt x="8975485" y="2747269"/>
                </a:lnTo>
                <a:lnTo>
                  <a:pt x="8969159" y="2746569"/>
                </a:lnTo>
                <a:lnTo>
                  <a:pt x="8964196" y="2744344"/>
                </a:lnTo>
                <a:cubicBezTo>
                  <a:pt x="8955841" y="2752295"/>
                  <a:pt x="8956668" y="2761243"/>
                  <a:pt x="8930136" y="2741156"/>
                </a:cubicBezTo>
                <a:cubicBezTo>
                  <a:pt x="8899182" y="2742176"/>
                  <a:pt x="8790451" y="2756831"/>
                  <a:pt x="8753592" y="2760388"/>
                </a:cubicBezTo>
                <a:cubicBezTo>
                  <a:pt x="8720970" y="2771108"/>
                  <a:pt x="8749345" y="2757447"/>
                  <a:pt x="8708995" y="2762489"/>
                </a:cubicBezTo>
                <a:cubicBezTo>
                  <a:pt x="8672757" y="2782024"/>
                  <a:pt x="8640293" y="2765584"/>
                  <a:pt x="8597219" y="2771061"/>
                </a:cubicBezTo>
                <a:lnTo>
                  <a:pt x="8526378" y="2756219"/>
                </a:lnTo>
                <a:lnTo>
                  <a:pt x="8512131" y="2762134"/>
                </a:lnTo>
                <a:lnTo>
                  <a:pt x="8507315" y="2765135"/>
                </a:lnTo>
                <a:cubicBezTo>
                  <a:pt x="8503797" y="2766912"/>
                  <a:pt x="8501196" y="2767723"/>
                  <a:pt x="8499116" y="2767873"/>
                </a:cubicBezTo>
                <a:lnTo>
                  <a:pt x="8498742" y="2767694"/>
                </a:lnTo>
                <a:lnTo>
                  <a:pt x="8491397" y="2770744"/>
                </a:lnTo>
                <a:lnTo>
                  <a:pt x="8368330" y="2784786"/>
                </a:lnTo>
                <a:cubicBezTo>
                  <a:pt x="8363173" y="2786811"/>
                  <a:pt x="8358881" y="2786463"/>
                  <a:pt x="8354947" y="2784980"/>
                </a:cubicBezTo>
                <a:lnTo>
                  <a:pt x="8321252" y="2801558"/>
                </a:lnTo>
                <a:lnTo>
                  <a:pt x="8315581" y="2801884"/>
                </a:lnTo>
                <a:lnTo>
                  <a:pt x="8296322" y="2815779"/>
                </a:lnTo>
                <a:lnTo>
                  <a:pt x="8285424" y="2821602"/>
                </a:lnTo>
                <a:lnTo>
                  <a:pt x="8284298" y="2826045"/>
                </a:lnTo>
                <a:cubicBezTo>
                  <a:pt x="8281994" y="2829290"/>
                  <a:pt x="8277300" y="2831938"/>
                  <a:pt x="8267224" y="2833220"/>
                </a:cubicBezTo>
                <a:lnTo>
                  <a:pt x="8264525" y="2832990"/>
                </a:lnTo>
                <a:lnTo>
                  <a:pt x="8253181" y="2842833"/>
                </a:lnTo>
                <a:cubicBezTo>
                  <a:pt x="8250007" y="2846683"/>
                  <a:pt x="8247795" y="2850965"/>
                  <a:pt x="8246982" y="2855825"/>
                </a:cubicBezTo>
                <a:cubicBezTo>
                  <a:pt x="8182975" y="2852918"/>
                  <a:pt x="8148279" y="2887040"/>
                  <a:pt x="8091420" y="2901986"/>
                </a:cubicBezTo>
                <a:cubicBezTo>
                  <a:pt x="8026616" y="2925128"/>
                  <a:pt x="7968218" y="2946364"/>
                  <a:pt x="7906555" y="2943959"/>
                </a:cubicBezTo>
                <a:cubicBezTo>
                  <a:pt x="7836267" y="2958871"/>
                  <a:pt x="7782114" y="2961102"/>
                  <a:pt x="7719893" y="2969674"/>
                </a:cubicBezTo>
                <a:lnTo>
                  <a:pt x="7615495" y="2966203"/>
                </a:lnTo>
                <a:lnTo>
                  <a:pt x="7528691" y="2972031"/>
                </a:lnTo>
                <a:lnTo>
                  <a:pt x="7520719" y="2974584"/>
                </a:lnTo>
                <a:cubicBezTo>
                  <a:pt x="7515141" y="2975923"/>
                  <a:pt x="7511320" y="2976273"/>
                  <a:pt x="7508559" y="2975919"/>
                </a:cubicBezTo>
                <a:lnTo>
                  <a:pt x="7508188" y="2975592"/>
                </a:lnTo>
                <a:lnTo>
                  <a:pt x="7496943" y="2977544"/>
                </a:lnTo>
                <a:lnTo>
                  <a:pt x="7219707" y="2983651"/>
                </a:lnTo>
                <a:lnTo>
                  <a:pt x="7202249" y="2988201"/>
                </a:lnTo>
                <a:lnTo>
                  <a:pt x="7198152" y="2993559"/>
                </a:lnTo>
                <a:cubicBezTo>
                  <a:pt x="7193259" y="2997082"/>
                  <a:pt x="7185654" y="2999221"/>
                  <a:pt x="7171956" y="2998207"/>
                </a:cubicBezTo>
                <a:lnTo>
                  <a:pt x="7098136" y="3010435"/>
                </a:lnTo>
                <a:cubicBezTo>
                  <a:pt x="7062296" y="3011413"/>
                  <a:pt x="7051336" y="3012390"/>
                  <a:pt x="7019644" y="3010061"/>
                </a:cubicBezTo>
                <a:cubicBezTo>
                  <a:pt x="6938675" y="3020999"/>
                  <a:pt x="6944793" y="3045165"/>
                  <a:pt x="6905294" y="3039567"/>
                </a:cubicBezTo>
                <a:cubicBezTo>
                  <a:pt x="6873070" y="3034359"/>
                  <a:pt x="6789137" y="3053433"/>
                  <a:pt x="6709370" y="3067522"/>
                </a:cubicBezTo>
                <a:cubicBezTo>
                  <a:pt x="6650254" y="3076977"/>
                  <a:pt x="6629253" y="3091078"/>
                  <a:pt x="6550602" y="3096298"/>
                </a:cubicBezTo>
                <a:cubicBezTo>
                  <a:pt x="6473302" y="3140388"/>
                  <a:pt x="6410843" y="3116665"/>
                  <a:pt x="6318708" y="3143098"/>
                </a:cubicBezTo>
                <a:cubicBezTo>
                  <a:pt x="6298698" y="3158620"/>
                  <a:pt x="6210439" y="3141427"/>
                  <a:pt x="6169822" y="3145185"/>
                </a:cubicBezTo>
                <a:cubicBezTo>
                  <a:pt x="6129203" y="3148943"/>
                  <a:pt x="6091688" y="3162491"/>
                  <a:pt x="6074996" y="3165647"/>
                </a:cubicBezTo>
                <a:lnTo>
                  <a:pt x="6069677" y="3164110"/>
                </a:lnTo>
                <a:lnTo>
                  <a:pt x="6049786" y="3164793"/>
                </a:lnTo>
                <a:lnTo>
                  <a:pt x="6042433" y="3156444"/>
                </a:lnTo>
                <a:lnTo>
                  <a:pt x="6011238" y="3151351"/>
                </a:lnTo>
                <a:cubicBezTo>
                  <a:pt x="5999830" y="3150764"/>
                  <a:pt x="5971276" y="3151677"/>
                  <a:pt x="5958523" y="3154995"/>
                </a:cubicBezTo>
                <a:lnTo>
                  <a:pt x="5760067" y="3170687"/>
                </a:lnTo>
                <a:lnTo>
                  <a:pt x="5628108" y="3171710"/>
                </a:lnTo>
                <a:lnTo>
                  <a:pt x="5472054" y="3157690"/>
                </a:lnTo>
                <a:cubicBezTo>
                  <a:pt x="5479284" y="3144662"/>
                  <a:pt x="5440157" y="3158728"/>
                  <a:pt x="5433909" y="3146437"/>
                </a:cubicBezTo>
                <a:cubicBezTo>
                  <a:pt x="5430517" y="3136405"/>
                  <a:pt x="5392976" y="3131721"/>
                  <a:pt x="5382817" y="3128735"/>
                </a:cubicBezTo>
                <a:lnTo>
                  <a:pt x="5262912" y="3108318"/>
                </a:lnTo>
                <a:cubicBezTo>
                  <a:pt x="5252746" y="3108134"/>
                  <a:pt x="5231699" y="3099824"/>
                  <a:pt x="5224109" y="3097194"/>
                </a:cubicBezTo>
                <a:lnTo>
                  <a:pt x="5175808" y="3094204"/>
                </a:lnTo>
                <a:lnTo>
                  <a:pt x="5157702" y="3086981"/>
                </a:lnTo>
                <a:lnTo>
                  <a:pt x="5143747" y="3083581"/>
                </a:lnTo>
                <a:lnTo>
                  <a:pt x="5140744" y="3081480"/>
                </a:lnTo>
                <a:cubicBezTo>
                  <a:pt x="5135026" y="3077440"/>
                  <a:pt x="5129229" y="3073629"/>
                  <a:pt x="5122807" y="3070627"/>
                </a:cubicBezTo>
                <a:cubicBezTo>
                  <a:pt x="5109467" y="3099246"/>
                  <a:pt x="5066004" y="3049810"/>
                  <a:pt x="5066938" y="3077198"/>
                </a:cubicBezTo>
                <a:cubicBezTo>
                  <a:pt x="5029345" y="3065682"/>
                  <a:pt x="5040096" y="3094771"/>
                  <a:pt x="5012662" y="3060817"/>
                </a:cubicBezTo>
                <a:cubicBezTo>
                  <a:pt x="4938174" y="3061200"/>
                  <a:pt x="4917504" y="3074207"/>
                  <a:pt x="4841589" y="3036800"/>
                </a:cubicBezTo>
                <a:cubicBezTo>
                  <a:pt x="4807890" y="3020158"/>
                  <a:pt x="4785258" y="3009012"/>
                  <a:pt x="4763595" y="3009032"/>
                </a:cubicBezTo>
                <a:cubicBezTo>
                  <a:pt x="4742475" y="3004532"/>
                  <a:pt x="4730631" y="3001709"/>
                  <a:pt x="4724334" y="3000018"/>
                </a:cubicBezTo>
                <a:lnTo>
                  <a:pt x="4722324" y="2999269"/>
                </a:lnTo>
                <a:lnTo>
                  <a:pt x="4723259" y="2999058"/>
                </a:lnTo>
                <a:cubicBezTo>
                  <a:pt x="4722296" y="2998416"/>
                  <a:pt x="4719415" y="2997810"/>
                  <a:pt x="4718350" y="2997788"/>
                </a:cubicBezTo>
                <a:lnTo>
                  <a:pt x="4722324" y="2999269"/>
                </a:lnTo>
                <a:lnTo>
                  <a:pt x="4716674" y="3000544"/>
                </a:lnTo>
                <a:cubicBezTo>
                  <a:pt x="4681300" y="2993588"/>
                  <a:pt x="4525895" y="2992780"/>
                  <a:pt x="4516962" y="2990642"/>
                </a:cubicBezTo>
                <a:cubicBezTo>
                  <a:pt x="4458971" y="2977530"/>
                  <a:pt x="4463810" y="2976789"/>
                  <a:pt x="4429691" y="2979991"/>
                </a:cubicBezTo>
                <a:cubicBezTo>
                  <a:pt x="4424455" y="2983362"/>
                  <a:pt x="4370126" y="2977068"/>
                  <a:pt x="4364023" y="2978645"/>
                </a:cubicBezTo>
                <a:lnTo>
                  <a:pt x="4318114" y="2985260"/>
                </a:lnTo>
                <a:lnTo>
                  <a:pt x="4316258" y="2983919"/>
                </a:lnTo>
                <a:cubicBezTo>
                  <a:pt x="4307275" y="2980548"/>
                  <a:pt x="4301145" y="2980549"/>
                  <a:pt x="4296292" y="2982040"/>
                </a:cubicBezTo>
                <a:lnTo>
                  <a:pt x="4291212" y="2984957"/>
                </a:lnTo>
                <a:lnTo>
                  <a:pt x="4277290" y="2984711"/>
                </a:lnTo>
                <a:lnTo>
                  <a:pt x="4249265" y="2987035"/>
                </a:lnTo>
                <a:lnTo>
                  <a:pt x="4203199" y="2984240"/>
                </a:lnTo>
                <a:cubicBezTo>
                  <a:pt x="4203096" y="2983820"/>
                  <a:pt x="4202995" y="2983401"/>
                  <a:pt x="4202893" y="2982981"/>
                </a:cubicBezTo>
                <a:cubicBezTo>
                  <a:pt x="4201267" y="2980144"/>
                  <a:pt x="4198292" y="2978025"/>
                  <a:pt x="4192396" y="2977347"/>
                </a:cubicBezTo>
                <a:cubicBezTo>
                  <a:pt x="4205365" y="2960058"/>
                  <a:pt x="4162425" y="2961953"/>
                  <a:pt x="4143893" y="2961482"/>
                </a:cubicBezTo>
                <a:cubicBezTo>
                  <a:pt x="4125868" y="2954416"/>
                  <a:pt x="4100250" y="2940836"/>
                  <a:pt x="4084245" y="2934949"/>
                </a:cubicBezTo>
                <a:lnTo>
                  <a:pt x="4075694" y="2934114"/>
                </a:lnTo>
                <a:cubicBezTo>
                  <a:pt x="4075655" y="2934013"/>
                  <a:pt x="4075614" y="2933914"/>
                  <a:pt x="4075575" y="2933815"/>
                </a:cubicBezTo>
                <a:cubicBezTo>
                  <a:pt x="4073829" y="2933031"/>
                  <a:pt x="4071057" y="2932530"/>
                  <a:pt x="4066658" y="2932371"/>
                </a:cubicBezTo>
                <a:lnTo>
                  <a:pt x="4060102" y="2932589"/>
                </a:lnTo>
                <a:lnTo>
                  <a:pt x="4043512" y="2930968"/>
                </a:lnTo>
                <a:lnTo>
                  <a:pt x="4038145" y="2928534"/>
                </a:lnTo>
                <a:lnTo>
                  <a:pt x="4036511" y="2924867"/>
                </a:lnTo>
                <a:lnTo>
                  <a:pt x="4034926" y="2925102"/>
                </a:lnTo>
                <a:cubicBezTo>
                  <a:pt x="4022576" y="2929966"/>
                  <a:pt x="4018025" y="2938342"/>
                  <a:pt x="4005686" y="2912534"/>
                </a:cubicBezTo>
                <a:lnTo>
                  <a:pt x="3937994" y="2895077"/>
                </a:lnTo>
                <a:cubicBezTo>
                  <a:pt x="3921658" y="2902801"/>
                  <a:pt x="3909686" y="2898112"/>
                  <a:pt x="3898423" y="2889422"/>
                </a:cubicBezTo>
                <a:cubicBezTo>
                  <a:pt x="3862243" y="2889918"/>
                  <a:pt x="3830779" y="2876048"/>
                  <a:pt x="3790908" y="2869184"/>
                </a:cubicBezTo>
                <a:cubicBezTo>
                  <a:pt x="3742158" y="2854478"/>
                  <a:pt x="3726280" y="2852501"/>
                  <a:pt x="3683661" y="2845261"/>
                </a:cubicBezTo>
                <a:lnTo>
                  <a:pt x="3611183" y="2812990"/>
                </a:lnTo>
                <a:lnTo>
                  <a:pt x="3605003" y="2814352"/>
                </a:lnTo>
                <a:cubicBezTo>
                  <a:pt x="3600731" y="2814971"/>
                  <a:pt x="3597877" y="2814971"/>
                  <a:pt x="3595884" y="2814516"/>
                </a:cubicBezTo>
                <a:lnTo>
                  <a:pt x="3595649" y="2814247"/>
                </a:lnTo>
                <a:lnTo>
                  <a:pt x="3587126" y="2814937"/>
                </a:lnTo>
                <a:cubicBezTo>
                  <a:pt x="3572774" y="2816728"/>
                  <a:pt x="3550540" y="2802529"/>
                  <a:pt x="3537283" y="2805238"/>
                </a:cubicBezTo>
                <a:cubicBezTo>
                  <a:pt x="3515092" y="2800942"/>
                  <a:pt x="3489773" y="2807207"/>
                  <a:pt x="3474371" y="2801577"/>
                </a:cubicBezTo>
                <a:lnTo>
                  <a:pt x="3401876" y="2789529"/>
                </a:lnTo>
                <a:lnTo>
                  <a:pt x="3365036" y="2806481"/>
                </a:lnTo>
                <a:cubicBezTo>
                  <a:pt x="3361007" y="2808779"/>
                  <a:pt x="3355145" y="2809857"/>
                  <a:pt x="3345174" y="2808163"/>
                </a:cubicBezTo>
                <a:lnTo>
                  <a:pt x="3342846" y="2807188"/>
                </a:lnTo>
                <a:cubicBezTo>
                  <a:pt x="3337528" y="2809659"/>
                  <a:pt x="3296694" y="2810789"/>
                  <a:pt x="3263504" y="2813065"/>
                </a:cubicBezTo>
                <a:cubicBezTo>
                  <a:pt x="3210873" y="2815406"/>
                  <a:pt x="3204538" y="2823378"/>
                  <a:pt x="3143704" y="2820840"/>
                </a:cubicBezTo>
                <a:cubicBezTo>
                  <a:pt x="3083839" y="2822069"/>
                  <a:pt x="3073438" y="2828075"/>
                  <a:pt x="3031439" y="2823483"/>
                </a:cubicBezTo>
                <a:lnTo>
                  <a:pt x="2782717" y="2845304"/>
                </a:lnTo>
                <a:cubicBezTo>
                  <a:pt x="2720447" y="2872959"/>
                  <a:pt x="2718750" y="2842390"/>
                  <a:pt x="2647675" y="2855840"/>
                </a:cubicBezTo>
                <a:cubicBezTo>
                  <a:pt x="2583664" y="2795905"/>
                  <a:pt x="2609849" y="2834173"/>
                  <a:pt x="2569176" y="2829599"/>
                </a:cubicBezTo>
                <a:lnTo>
                  <a:pt x="2444403" y="2843500"/>
                </a:lnTo>
                <a:cubicBezTo>
                  <a:pt x="2412730" y="2860060"/>
                  <a:pt x="2355175" y="2829971"/>
                  <a:pt x="2316260" y="2851967"/>
                </a:cubicBezTo>
                <a:cubicBezTo>
                  <a:pt x="2277148" y="2852505"/>
                  <a:pt x="2234330" y="2848310"/>
                  <a:pt x="2209726" y="2846734"/>
                </a:cubicBezTo>
                <a:cubicBezTo>
                  <a:pt x="2172984" y="2843077"/>
                  <a:pt x="2131016" y="2834145"/>
                  <a:pt x="2095813" y="2830023"/>
                </a:cubicBezTo>
                <a:cubicBezTo>
                  <a:pt x="2078687" y="2843632"/>
                  <a:pt x="2046700" y="2821328"/>
                  <a:pt x="1998504" y="2822003"/>
                </a:cubicBezTo>
                <a:cubicBezTo>
                  <a:pt x="1979851" y="2837650"/>
                  <a:pt x="1965997" y="2822267"/>
                  <a:pt x="1929320" y="2843948"/>
                </a:cubicBezTo>
                <a:cubicBezTo>
                  <a:pt x="1927506" y="2842156"/>
                  <a:pt x="1925308" y="2840529"/>
                  <a:pt x="1922798" y="2839117"/>
                </a:cubicBezTo>
                <a:cubicBezTo>
                  <a:pt x="1908224" y="2830923"/>
                  <a:pt x="1886476" y="2831636"/>
                  <a:pt x="1874228" y="2840712"/>
                </a:cubicBezTo>
                <a:cubicBezTo>
                  <a:pt x="1844711" y="2855471"/>
                  <a:pt x="1815838" y="2863248"/>
                  <a:pt x="1787803" y="2868334"/>
                </a:cubicBezTo>
                <a:lnTo>
                  <a:pt x="1739352" y="2863283"/>
                </a:lnTo>
                <a:cubicBezTo>
                  <a:pt x="1720756" y="2859717"/>
                  <a:pt x="1697809" y="2850808"/>
                  <a:pt x="1676219" y="2846934"/>
                </a:cubicBezTo>
                <a:cubicBezTo>
                  <a:pt x="1653856" y="2845729"/>
                  <a:pt x="1629782" y="2852334"/>
                  <a:pt x="1609817" y="2840037"/>
                </a:cubicBezTo>
                <a:cubicBezTo>
                  <a:pt x="1570834" y="2828361"/>
                  <a:pt x="1525521" y="2848516"/>
                  <a:pt x="1497258" y="2814447"/>
                </a:cubicBezTo>
                <a:cubicBezTo>
                  <a:pt x="1419429" y="2799738"/>
                  <a:pt x="1265224" y="2779725"/>
                  <a:pt x="1151127" y="2765012"/>
                </a:cubicBezTo>
                <a:cubicBezTo>
                  <a:pt x="1044820" y="2755201"/>
                  <a:pt x="911490" y="2756949"/>
                  <a:pt x="859417" y="2755579"/>
                </a:cubicBezTo>
                <a:lnTo>
                  <a:pt x="838688" y="2756792"/>
                </a:lnTo>
                <a:cubicBezTo>
                  <a:pt x="829380" y="2753383"/>
                  <a:pt x="823010" y="2753358"/>
                  <a:pt x="817957" y="2754828"/>
                </a:cubicBezTo>
                <a:lnTo>
                  <a:pt x="812654" y="2757722"/>
                </a:lnTo>
                <a:lnTo>
                  <a:pt x="721195" y="2756632"/>
                </a:lnTo>
                <a:cubicBezTo>
                  <a:pt x="721095" y="2756212"/>
                  <a:pt x="720991" y="2755791"/>
                  <a:pt x="720890" y="2755370"/>
                </a:cubicBezTo>
                <a:cubicBezTo>
                  <a:pt x="719222" y="2752527"/>
                  <a:pt x="716144" y="2750395"/>
                  <a:pt x="710023" y="2749693"/>
                </a:cubicBezTo>
                <a:cubicBezTo>
                  <a:pt x="689532" y="2741604"/>
                  <a:pt x="619665" y="2714421"/>
                  <a:pt x="597940" y="2706835"/>
                </a:cubicBezTo>
                <a:cubicBezTo>
                  <a:pt x="587430" y="2706236"/>
                  <a:pt x="583862" y="2704593"/>
                  <a:pt x="579683" y="2704183"/>
                </a:cubicBezTo>
                <a:lnTo>
                  <a:pt x="572865" y="2704372"/>
                </a:lnTo>
                <a:cubicBezTo>
                  <a:pt x="550627" y="2698066"/>
                  <a:pt x="474197" y="2673651"/>
                  <a:pt x="446247" y="2666342"/>
                </a:cubicBezTo>
                <a:cubicBezTo>
                  <a:pt x="429213" y="2673994"/>
                  <a:pt x="416808" y="2669256"/>
                  <a:pt x="405163" y="2660519"/>
                </a:cubicBezTo>
                <a:cubicBezTo>
                  <a:pt x="367566" y="2660861"/>
                  <a:pt x="334968" y="2646856"/>
                  <a:pt x="293583" y="2639823"/>
                </a:cubicBezTo>
                <a:lnTo>
                  <a:pt x="119529" y="2588018"/>
                </a:lnTo>
                <a:cubicBezTo>
                  <a:pt x="73377" y="2578908"/>
                  <a:pt x="36403" y="2586550"/>
                  <a:pt x="16674" y="2585162"/>
                </a:cubicBezTo>
                <a:lnTo>
                  <a:pt x="1150" y="2579693"/>
                </a:lnTo>
                <a:cubicBezTo>
                  <a:pt x="-1438" y="2323697"/>
                  <a:pt x="1148" y="1341304"/>
                  <a:pt x="1148" y="1049184"/>
                </a:cubicBezTo>
                <a:lnTo>
                  <a:pt x="1148" y="0"/>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46927C9D-81F8-4EE8-542B-ECD136BFDDB7}"/>
              </a:ext>
            </a:extLst>
          </p:cNvPr>
          <p:cNvSpPr>
            <a:spLocks noGrp="1"/>
          </p:cNvSpPr>
          <p:nvPr>
            <p:ph type="title"/>
          </p:nvPr>
        </p:nvSpPr>
        <p:spPr>
          <a:xfrm>
            <a:off x="1137036" y="350982"/>
            <a:ext cx="9916632" cy="1405710"/>
          </a:xfrm>
          <a:ln w="38100">
            <a:solidFill>
              <a:srgbClr val="FFC000"/>
            </a:solidFill>
          </a:ln>
        </p:spPr>
        <p:txBody>
          <a:bodyPr>
            <a:noAutofit/>
          </a:bodyPr>
          <a:lstStyle/>
          <a:p>
            <a:pPr algn="ctr"/>
            <a:r>
              <a:rPr lang="en-US" sz="4800" b="1">
                <a:solidFill>
                  <a:schemeClr val="tx1">
                    <a:lumMod val="85000"/>
                    <a:lumOff val="15000"/>
                  </a:schemeClr>
                </a:solidFill>
                <a:cs typeface="Calibri Light"/>
              </a:rPr>
              <a:t>Electives</a:t>
            </a:r>
            <a:br>
              <a:rPr lang="en-US" sz="4800" b="1">
                <a:solidFill>
                  <a:schemeClr val="tx1">
                    <a:lumMod val="85000"/>
                    <a:lumOff val="15000"/>
                  </a:schemeClr>
                </a:solidFill>
                <a:cs typeface="Calibri Light"/>
              </a:rPr>
            </a:br>
            <a:r>
              <a:rPr lang="en-US" sz="4800" b="1">
                <a:solidFill>
                  <a:schemeClr val="tx1">
                    <a:lumMod val="85000"/>
                    <a:lumOff val="15000"/>
                  </a:schemeClr>
                </a:solidFill>
                <a:cs typeface="Calibri Light"/>
              </a:rPr>
              <a:t>Career &amp; Technical Education (CTE)</a:t>
            </a:r>
            <a:endParaRPr lang="en-US" sz="4800" b="1">
              <a:solidFill>
                <a:schemeClr val="tx1">
                  <a:lumMod val="85000"/>
                  <a:lumOff val="15000"/>
                </a:schemeClr>
              </a:solidFill>
            </a:endParaRPr>
          </a:p>
        </p:txBody>
      </p:sp>
      <p:sp>
        <p:nvSpPr>
          <p:cNvPr id="3" name="Content Placeholder 2">
            <a:extLst>
              <a:ext uri="{FF2B5EF4-FFF2-40B4-BE49-F238E27FC236}">
                <a16:creationId xmlns:a16="http://schemas.microsoft.com/office/drawing/2014/main" id="{F7A36DE5-4C48-FD8C-9C24-9060C1953F21}"/>
              </a:ext>
            </a:extLst>
          </p:cNvPr>
          <p:cNvSpPr>
            <a:spLocks noGrp="1"/>
          </p:cNvSpPr>
          <p:nvPr>
            <p:ph idx="1"/>
          </p:nvPr>
        </p:nvSpPr>
        <p:spPr>
          <a:xfrm>
            <a:off x="1957987" y="2431767"/>
            <a:ext cx="8276026" cy="3685156"/>
          </a:xfrm>
        </p:spPr>
        <p:txBody>
          <a:bodyPr vert="horz" lIns="91440" tIns="45720" rIns="91440" bIns="45720" rtlCol="0" anchor="ctr">
            <a:normAutofit fontScale="85000" lnSpcReduction="20000"/>
          </a:bodyPr>
          <a:lstStyle/>
          <a:p>
            <a:r>
              <a:rPr lang="en-US" dirty="0">
                <a:solidFill>
                  <a:schemeClr val="tx1">
                    <a:lumMod val="85000"/>
                    <a:lumOff val="15000"/>
                  </a:schemeClr>
                </a:solidFill>
                <a:cs typeface="Calibri"/>
              </a:rPr>
              <a:t>Career and College Exploration </a:t>
            </a:r>
          </a:p>
          <a:p>
            <a:r>
              <a:rPr lang="en-US" dirty="0">
                <a:solidFill>
                  <a:schemeClr val="tx1">
                    <a:lumMod val="85000"/>
                    <a:lumOff val="15000"/>
                  </a:schemeClr>
                </a:solidFill>
                <a:cs typeface="Calibri"/>
              </a:rPr>
              <a:t>Touch System Data Entry** (TSDS) &amp; Dollars and Sense**</a:t>
            </a:r>
          </a:p>
          <a:p>
            <a:r>
              <a:rPr lang="en-US" dirty="0">
                <a:solidFill>
                  <a:schemeClr val="tx1">
                    <a:lumMod val="85000"/>
                    <a:lumOff val="15000"/>
                  </a:schemeClr>
                </a:solidFill>
                <a:cs typeface="Calibri"/>
              </a:rPr>
              <a:t>Principles of Human Services ** (</a:t>
            </a:r>
            <a:r>
              <a:rPr lang="en-US" b="1" dirty="0">
                <a:solidFill>
                  <a:schemeClr val="tx1">
                    <a:lumMod val="85000"/>
                    <a:lumOff val="15000"/>
                  </a:schemeClr>
                </a:solidFill>
                <a:cs typeface="Calibri"/>
              </a:rPr>
              <a:t>8</a:t>
            </a:r>
            <a:r>
              <a:rPr lang="en-US" b="1" baseline="30000" dirty="0">
                <a:solidFill>
                  <a:schemeClr val="tx1">
                    <a:lumMod val="85000"/>
                    <a:lumOff val="15000"/>
                  </a:schemeClr>
                </a:solidFill>
                <a:cs typeface="Calibri"/>
              </a:rPr>
              <a:t>th</a:t>
            </a:r>
            <a:r>
              <a:rPr lang="en-US" b="1" dirty="0">
                <a:solidFill>
                  <a:schemeClr val="tx1">
                    <a:lumMod val="85000"/>
                    <a:lumOff val="15000"/>
                  </a:schemeClr>
                </a:solidFill>
                <a:cs typeface="Calibri"/>
              </a:rPr>
              <a:t> Grade Only</a:t>
            </a:r>
            <a:r>
              <a:rPr lang="en-US" dirty="0">
                <a:solidFill>
                  <a:schemeClr val="tx1">
                    <a:lumMod val="85000"/>
                    <a:lumOff val="15000"/>
                  </a:schemeClr>
                </a:solidFill>
                <a:cs typeface="Calibri"/>
              </a:rPr>
              <a:t>)</a:t>
            </a:r>
          </a:p>
          <a:p>
            <a:r>
              <a:rPr lang="en-US" dirty="0">
                <a:solidFill>
                  <a:schemeClr val="tx1">
                    <a:lumMod val="85000"/>
                    <a:lumOff val="15000"/>
                  </a:schemeClr>
                </a:solidFill>
                <a:cs typeface="Calibri"/>
              </a:rPr>
              <a:t>Fundamentals of Computer Science** (</a:t>
            </a:r>
            <a:r>
              <a:rPr lang="en-US" b="1" dirty="0">
                <a:solidFill>
                  <a:schemeClr val="tx1">
                    <a:lumMod val="85000"/>
                    <a:lumOff val="15000"/>
                  </a:schemeClr>
                </a:solidFill>
                <a:cs typeface="Calibri"/>
              </a:rPr>
              <a:t>8th Grade Only</a:t>
            </a:r>
            <a:r>
              <a:rPr lang="en-US" dirty="0">
                <a:solidFill>
                  <a:schemeClr val="tx1">
                    <a:lumMod val="85000"/>
                    <a:lumOff val="15000"/>
                  </a:schemeClr>
                </a:solidFill>
                <a:cs typeface="Calibri"/>
              </a:rPr>
              <a:t>)</a:t>
            </a:r>
          </a:p>
          <a:p>
            <a:r>
              <a:rPr lang="en-US" dirty="0" err="1">
                <a:solidFill>
                  <a:schemeClr val="tx1">
                    <a:lumMod val="85000"/>
                    <a:lumOff val="15000"/>
                  </a:schemeClr>
                </a:solidFill>
                <a:cs typeface="Calibri"/>
              </a:rPr>
              <a:t>Technovations</a:t>
            </a:r>
            <a:r>
              <a:rPr lang="en-US" dirty="0">
                <a:solidFill>
                  <a:schemeClr val="tx1">
                    <a:lumMod val="85000"/>
                    <a:lumOff val="15000"/>
                  </a:schemeClr>
                </a:solidFill>
                <a:cs typeface="Calibri"/>
              </a:rPr>
              <a:t> I </a:t>
            </a:r>
            <a:r>
              <a:rPr lang="en-US" b="1" dirty="0">
                <a:solidFill>
                  <a:schemeClr val="tx1">
                    <a:lumMod val="85000"/>
                    <a:lumOff val="15000"/>
                  </a:schemeClr>
                </a:solidFill>
                <a:cs typeface="Calibri"/>
              </a:rPr>
              <a:t>(6</a:t>
            </a:r>
            <a:r>
              <a:rPr lang="en-US" b="1" baseline="30000" dirty="0">
                <a:solidFill>
                  <a:schemeClr val="tx1">
                    <a:lumMod val="85000"/>
                    <a:lumOff val="15000"/>
                  </a:schemeClr>
                </a:solidFill>
                <a:cs typeface="Calibri"/>
              </a:rPr>
              <a:t>th</a:t>
            </a:r>
            <a:r>
              <a:rPr lang="en-US" b="1" dirty="0">
                <a:solidFill>
                  <a:schemeClr val="tx1">
                    <a:lumMod val="85000"/>
                    <a:lumOff val="15000"/>
                  </a:schemeClr>
                </a:solidFill>
                <a:cs typeface="Calibri"/>
              </a:rPr>
              <a:t> Grade)</a:t>
            </a:r>
          </a:p>
          <a:p>
            <a:r>
              <a:rPr lang="en-US" dirty="0" err="1">
                <a:solidFill>
                  <a:schemeClr val="tx1">
                    <a:lumMod val="85000"/>
                    <a:lumOff val="15000"/>
                  </a:schemeClr>
                </a:solidFill>
                <a:cs typeface="Calibri"/>
              </a:rPr>
              <a:t>Technovations</a:t>
            </a:r>
            <a:r>
              <a:rPr lang="en-US" dirty="0">
                <a:solidFill>
                  <a:schemeClr val="tx1">
                    <a:lumMod val="85000"/>
                    <a:lumOff val="15000"/>
                  </a:schemeClr>
                </a:solidFill>
                <a:cs typeface="Calibri"/>
              </a:rPr>
              <a:t> II** </a:t>
            </a:r>
            <a:r>
              <a:rPr lang="en-US" b="1" dirty="0">
                <a:solidFill>
                  <a:schemeClr val="tx1">
                    <a:lumMod val="85000"/>
                    <a:lumOff val="15000"/>
                  </a:schemeClr>
                </a:solidFill>
                <a:cs typeface="Calibri"/>
              </a:rPr>
              <a:t>(7</a:t>
            </a:r>
            <a:r>
              <a:rPr lang="en-US" b="1" baseline="30000" dirty="0">
                <a:solidFill>
                  <a:schemeClr val="tx1">
                    <a:lumMod val="85000"/>
                    <a:lumOff val="15000"/>
                  </a:schemeClr>
                </a:solidFill>
                <a:cs typeface="Calibri"/>
              </a:rPr>
              <a:t>th</a:t>
            </a:r>
            <a:r>
              <a:rPr lang="en-US" b="1" dirty="0">
                <a:solidFill>
                  <a:schemeClr val="tx1">
                    <a:lumMod val="85000"/>
                    <a:lumOff val="15000"/>
                  </a:schemeClr>
                </a:solidFill>
                <a:cs typeface="Calibri"/>
              </a:rPr>
              <a:t> &amp; 8</a:t>
            </a:r>
            <a:r>
              <a:rPr lang="en-US" b="1" baseline="30000" dirty="0">
                <a:solidFill>
                  <a:schemeClr val="tx1">
                    <a:lumMod val="85000"/>
                    <a:lumOff val="15000"/>
                  </a:schemeClr>
                </a:solidFill>
                <a:cs typeface="Calibri"/>
              </a:rPr>
              <a:t>th</a:t>
            </a:r>
            <a:r>
              <a:rPr lang="en-US" b="1" dirty="0">
                <a:solidFill>
                  <a:schemeClr val="tx1">
                    <a:lumMod val="85000"/>
                    <a:lumOff val="15000"/>
                  </a:schemeClr>
                </a:solidFill>
                <a:cs typeface="Calibri"/>
              </a:rPr>
              <a:t> Grade)</a:t>
            </a:r>
          </a:p>
          <a:p>
            <a:pPr marL="0" indent="0">
              <a:buNone/>
            </a:pPr>
            <a:r>
              <a:rPr lang="en-US" dirty="0">
                <a:solidFill>
                  <a:schemeClr val="tx1">
                    <a:lumMod val="85000"/>
                    <a:lumOff val="15000"/>
                  </a:schemeClr>
                </a:solidFill>
                <a:cs typeface="Calibri"/>
              </a:rPr>
              <a:t>    </a:t>
            </a:r>
          </a:p>
          <a:p>
            <a:pPr marL="0" indent="0">
              <a:buNone/>
            </a:pPr>
            <a:r>
              <a:rPr lang="en-US" i="1" dirty="0">
                <a:solidFill>
                  <a:schemeClr val="tx1">
                    <a:lumMod val="85000"/>
                    <a:lumOff val="15000"/>
                  </a:schemeClr>
                </a:solidFill>
                <a:cs typeface="Calibri"/>
              </a:rPr>
              <a:t>**High School Credit Course </a:t>
            </a:r>
          </a:p>
          <a:p>
            <a:pPr marL="0" indent="0">
              <a:buNone/>
            </a:pPr>
            <a:r>
              <a:rPr lang="en-US" dirty="0">
                <a:solidFill>
                  <a:schemeClr val="tx1">
                    <a:lumMod val="85000"/>
                    <a:lumOff val="15000"/>
                  </a:schemeClr>
                </a:solidFill>
                <a:cs typeface="Calibri"/>
              </a:rPr>
              <a:t>The course grade is reported on the student's official transcript, and used in calculating GPA and class rank in high school. </a:t>
            </a:r>
            <a:endParaRPr lang="en-US" dirty="0">
              <a:solidFill>
                <a:schemeClr val="tx1">
                  <a:lumMod val="85000"/>
                  <a:lumOff val="15000"/>
                </a:schemeClr>
              </a:solidFill>
            </a:endParaRPr>
          </a:p>
        </p:txBody>
      </p:sp>
    </p:spTree>
    <p:extLst>
      <p:ext uri="{BB962C8B-B14F-4D97-AF65-F5344CB8AC3E}">
        <p14:creationId xmlns:p14="http://schemas.microsoft.com/office/powerpoint/2010/main" val="108204035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5" name="Rectangle 4">
            <a:extLst>
              <a:ext uri="{FF2B5EF4-FFF2-40B4-BE49-F238E27FC236}">
                <a16:creationId xmlns:a16="http://schemas.microsoft.com/office/drawing/2014/main" id="{C9A36457-A5F4-4103-A443-02581C0918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Shape 5">
            <a:extLst>
              <a:ext uri="{FF2B5EF4-FFF2-40B4-BE49-F238E27FC236}">
                <a16:creationId xmlns:a16="http://schemas.microsoft.com/office/drawing/2014/main" id="{AA5CF486-D9E5-4A66-898A-F3D62B81B15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47" y="-5"/>
            <a:ext cx="12193149" cy="2200064"/>
          </a:xfrm>
          <a:custGeom>
            <a:avLst/>
            <a:gdLst>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810326 w 12192001"/>
              <a:gd name="connsiteY23" fmla="*/ 799074 h 2344739"/>
              <a:gd name="connsiteX24" fmla="*/ 11550277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810326 w 12192001"/>
              <a:gd name="connsiteY23" fmla="*/ 799074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522499 w 12192001"/>
              <a:gd name="connsiteY26" fmla="*/ 1207528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999965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37318 w 12192001"/>
              <a:gd name="connsiteY70" fmla="*/ 1920435 h 2344739"/>
              <a:gd name="connsiteX71" fmla="*/ 9113812 w 12192001"/>
              <a:gd name="connsiteY71" fmla="*/ 1919069 h 2344739"/>
              <a:gd name="connsiteX72" fmla="*/ 9053453 w 12192001"/>
              <a:gd name="connsiteY72" fmla="*/ 1910755 h 2344739"/>
              <a:gd name="connsiteX73" fmla="*/ 9005486 w 12192001"/>
              <a:gd name="connsiteY73" fmla="*/ 1914040 h 2344739"/>
              <a:gd name="connsiteX74" fmla="*/ 9005201 w 12192001"/>
              <a:gd name="connsiteY74" fmla="*/ 1913800 h 2344739"/>
              <a:gd name="connsiteX75" fmla="*/ 8996232 w 12192001"/>
              <a:gd name="connsiteY75" fmla="*/ 1915011 h 2344739"/>
              <a:gd name="connsiteX76" fmla="*/ 8990394 w 12192001"/>
              <a:gd name="connsiteY76" fmla="*/ 1917072 h 2344739"/>
              <a:gd name="connsiteX77" fmla="*/ 8974337 w 12192001"/>
              <a:gd name="connsiteY77" fmla="*/ 1920298 h 2344739"/>
              <a:gd name="connsiteX78" fmla="*/ 8968011 w 12192001"/>
              <a:gd name="connsiteY78" fmla="*/ 1919598 h 2344739"/>
              <a:gd name="connsiteX79" fmla="*/ 8963048 w 12192001"/>
              <a:gd name="connsiteY79" fmla="*/ 1917373 h 2344739"/>
              <a:gd name="connsiteX80" fmla="*/ 8928988 w 12192001"/>
              <a:gd name="connsiteY80" fmla="*/ 1914185 h 2344739"/>
              <a:gd name="connsiteX81" fmla="*/ 8752444 w 12192001"/>
              <a:gd name="connsiteY81" fmla="*/ 1933417 h 2344739"/>
              <a:gd name="connsiteX82" fmla="*/ 8707847 w 12192001"/>
              <a:gd name="connsiteY82" fmla="*/ 1935518 h 2344739"/>
              <a:gd name="connsiteX83" fmla="*/ 8596071 w 12192001"/>
              <a:gd name="connsiteY83" fmla="*/ 1944090 h 2344739"/>
              <a:gd name="connsiteX84" fmla="*/ 8525230 w 12192001"/>
              <a:gd name="connsiteY84" fmla="*/ 1929248 h 2344739"/>
              <a:gd name="connsiteX85" fmla="*/ 8510983 w 12192001"/>
              <a:gd name="connsiteY85" fmla="*/ 1935163 h 2344739"/>
              <a:gd name="connsiteX86" fmla="*/ 8506167 w 12192001"/>
              <a:gd name="connsiteY86" fmla="*/ 1938164 h 2344739"/>
              <a:gd name="connsiteX87" fmla="*/ 8497968 w 12192001"/>
              <a:gd name="connsiteY87" fmla="*/ 1940902 h 2344739"/>
              <a:gd name="connsiteX88" fmla="*/ 8497594 w 12192001"/>
              <a:gd name="connsiteY88" fmla="*/ 1940723 h 2344739"/>
              <a:gd name="connsiteX89" fmla="*/ 8490249 w 12192001"/>
              <a:gd name="connsiteY89" fmla="*/ 1943773 h 2344739"/>
              <a:gd name="connsiteX90" fmla="*/ 8367182 w 12192001"/>
              <a:gd name="connsiteY90" fmla="*/ 1957815 h 2344739"/>
              <a:gd name="connsiteX91" fmla="*/ 8353799 w 12192001"/>
              <a:gd name="connsiteY91" fmla="*/ 1958009 h 2344739"/>
              <a:gd name="connsiteX92" fmla="*/ 8352373 w 12192001"/>
              <a:gd name="connsiteY92" fmla="*/ 1957169 h 2344739"/>
              <a:gd name="connsiteX93" fmla="*/ 8320104 w 12192001"/>
              <a:gd name="connsiteY93" fmla="*/ 1974587 h 2344739"/>
              <a:gd name="connsiteX94" fmla="*/ 8314433 w 12192001"/>
              <a:gd name="connsiteY94" fmla="*/ 1974913 h 2344739"/>
              <a:gd name="connsiteX95" fmla="*/ 8295174 w 12192001"/>
              <a:gd name="connsiteY95" fmla="*/ 1988808 h 2344739"/>
              <a:gd name="connsiteX96" fmla="*/ 8284276 w 12192001"/>
              <a:gd name="connsiteY96" fmla="*/ 1994631 h 2344739"/>
              <a:gd name="connsiteX97" fmla="*/ 8283150 w 12192001"/>
              <a:gd name="connsiteY97" fmla="*/ 1999074 h 2344739"/>
              <a:gd name="connsiteX98" fmla="*/ 8266076 w 12192001"/>
              <a:gd name="connsiteY98" fmla="*/ 2006249 h 2344739"/>
              <a:gd name="connsiteX99" fmla="*/ 8263377 w 12192001"/>
              <a:gd name="connsiteY99" fmla="*/ 2006019 h 2344739"/>
              <a:gd name="connsiteX100" fmla="*/ 8252033 w 12192001"/>
              <a:gd name="connsiteY100" fmla="*/ 2015862 h 2344739"/>
              <a:gd name="connsiteX101" fmla="*/ 8245834 w 12192001"/>
              <a:gd name="connsiteY101" fmla="*/ 2028854 h 2344739"/>
              <a:gd name="connsiteX102" fmla="*/ 8090272 w 12192001"/>
              <a:gd name="connsiteY102" fmla="*/ 2075015 h 2344739"/>
              <a:gd name="connsiteX103" fmla="*/ 7905407 w 12192001"/>
              <a:gd name="connsiteY103" fmla="*/ 2116988 h 2344739"/>
              <a:gd name="connsiteX104" fmla="*/ 7718745 w 12192001"/>
              <a:gd name="connsiteY104" fmla="*/ 2142703 h 2344739"/>
              <a:gd name="connsiteX105" fmla="*/ 7614347 w 12192001"/>
              <a:gd name="connsiteY105" fmla="*/ 2139232 h 2344739"/>
              <a:gd name="connsiteX106" fmla="*/ 7527543 w 12192001"/>
              <a:gd name="connsiteY106" fmla="*/ 2145060 h 2344739"/>
              <a:gd name="connsiteX107" fmla="*/ 7519571 w 12192001"/>
              <a:gd name="connsiteY107" fmla="*/ 2147613 h 2344739"/>
              <a:gd name="connsiteX108" fmla="*/ 7507411 w 12192001"/>
              <a:gd name="connsiteY108" fmla="*/ 2148948 h 2344739"/>
              <a:gd name="connsiteX109" fmla="*/ 7507040 w 12192001"/>
              <a:gd name="connsiteY109" fmla="*/ 2148621 h 2344739"/>
              <a:gd name="connsiteX110" fmla="*/ 7495795 w 12192001"/>
              <a:gd name="connsiteY110" fmla="*/ 2150573 h 2344739"/>
              <a:gd name="connsiteX111" fmla="*/ 7405391 w 12192001"/>
              <a:gd name="connsiteY111" fmla="*/ 2142468 h 2344739"/>
              <a:gd name="connsiteX112" fmla="*/ 7312180 w 12192001"/>
              <a:gd name="connsiteY112" fmla="*/ 2132873 h 2344739"/>
              <a:gd name="connsiteX113" fmla="*/ 7310853 w 12192001"/>
              <a:gd name="connsiteY113" fmla="*/ 2131431 h 2344739"/>
              <a:gd name="connsiteX114" fmla="*/ 7218559 w 12192001"/>
              <a:gd name="connsiteY114" fmla="*/ 2156680 h 2344739"/>
              <a:gd name="connsiteX115" fmla="*/ 7201101 w 12192001"/>
              <a:gd name="connsiteY115" fmla="*/ 2161230 h 2344739"/>
              <a:gd name="connsiteX116" fmla="*/ 7197004 w 12192001"/>
              <a:gd name="connsiteY116" fmla="*/ 2166588 h 2344739"/>
              <a:gd name="connsiteX117" fmla="*/ 7170808 w 12192001"/>
              <a:gd name="connsiteY117" fmla="*/ 2171236 h 2344739"/>
              <a:gd name="connsiteX118" fmla="*/ 7096988 w 12192001"/>
              <a:gd name="connsiteY118" fmla="*/ 2183464 h 2344739"/>
              <a:gd name="connsiteX119" fmla="*/ 7018496 w 12192001"/>
              <a:gd name="connsiteY119" fmla="*/ 2183090 h 2344739"/>
              <a:gd name="connsiteX120" fmla="*/ 6904146 w 12192001"/>
              <a:gd name="connsiteY120" fmla="*/ 2212596 h 2344739"/>
              <a:gd name="connsiteX121" fmla="*/ 6708222 w 12192001"/>
              <a:gd name="connsiteY121" fmla="*/ 2240551 h 2344739"/>
              <a:gd name="connsiteX122" fmla="*/ 6549454 w 12192001"/>
              <a:gd name="connsiteY122" fmla="*/ 2269327 h 2344739"/>
              <a:gd name="connsiteX123" fmla="*/ 6317560 w 12192001"/>
              <a:gd name="connsiteY123" fmla="*/ 2316127 h 2344739"/>
              <a:gd name="connsiteX124" fmla="*/ 6168674 w 12192001"/>
              <a:gd name="connsiteY124" fmla="*/ 2318214 h 2344739"/>
              <a:gd name="connsiteX125" fmla="*/ 6073848 w 12192001"/>
              <a:gd name="connsiteY125" fmla="*/ 2338676 h 2344739"/>
              <a:gd name="connsiteX126" fmla="*/ 6068529 w 12192001"/>
              <a:gd name="connsiteY126" fmla="*/ 2337139 h 2344739"/>
              <a:gd name="connsiteX127" fmla="*/ 6048638 w 12192001"/>
              <a:gd name="connsiteY127" fmla="*/ 2337822 h 2344739"/>
              <a:gd name="connsiteX128" fmla="*/ 6041285 w 12192001"/>
              <a:gd name="connsiteY128" fmla="*/ 2329473 h 2344739"/>
              <a:gd name="connsiteX129" fmla="*/ 6010090 w 12192001"/>
              <a:gd name="connsiteY129" fmla="*/ 2324380 h 2344739"/>
              <a:gd name="connsiteX130" fmla="*/ 5957375 w 12192001"/>
              <a:gd name="connsiteY130" fmla="*/ 2328024 h 2344739"/>
              <a:gd name="connsiteX131" fmla="*/ 5758919 w 12192001"/>
              <a:gd name="connsiteY131" fmla="*/ 2343716 h 2344739"/>
              <a:gd name="connsiteX132" fmla="*/ 5626960 w 12192001"/>
              <a:gd name="connsiteY132" fmla="*/ 2344739 h 2344739"/>
              <a:gd name="connsiteX133" fmla="*/ 5470906 w 12192001"/>
              <a:gd name="connsiteY133" fmla="*/ 2330719 h 2344739"/>
              <a:gd name="connsiteX134" fmla="*/ 5432761 w 12192001"/>
              <a:gd name="connsiteY134" fmla="*/ 2319466 h 2344739"/>
              <a:gd name="connsiteX135" fmla="*/ 5381669 w 12192001"/>
              <a:gd name="connsiteY135" fmla="*/ 2301764 h 2344739"/>
              <a:gd name="connsiteX136" fmla="*/ 5261764 w 12192001"/>
              <a:gd name="connsiteY136" fmla="*/ 2281347 h 2344739"/>
              <a:gd name="connsiteX137" fmla="*/ 5222961 w 12192001"/>
              <a:gd name="connsiteY137" fmla="*/ 2270223 h 2344739"/>
              <a:gd name="connsiteX138" fmla="*/ 5174660 w 12192001"/>
              <a:gd name="connsiteY138" fmla="*/ 2267233 h 2344739"/>
              <a:gd name="connsiteX139" fmla="*/ 5156554 w 12192001"/>
              <a:gd name="connsiteY139" fmla="*/ 2260010 h 2344739"/>
              <a:gd name="connsiteX140" fmla="*/ 5142599 w 12192001"/>
              <a:gd name="connsiteY140" fmla="*/ 2256610 h 2344739"/>
              <a:gd name="connsiteX141" fmla="*/ 5139596 w 12192001"/>
              <a:gd name="connsiteY141" fmla="*/ 2254509 h 2344739"/>
              <a:gd name="connsiteX142" fmla="*/ 5121659 w 12192001"/>
              <a:gd name="connsiteY142" fmla="*/ 2243656 h 2344739"/>
              <a:gd name="connsiteX143" fmla="*/ 5065790 w 12192001"/>
              <a:gd name="connsiteY143" fmla="*/ 2250227 h 2344739"/>
              <a:gd name="connsiteX144" fmla="*/ 5011514 w 12192001"/>
              <a:gd name="connsiteY144" fmla="*/ 2233846 h 2344739"/>
              <a:gd name="connsiteX145" fmla="*/ 4840441 w 12192001"/>
              <a:gd name="connsiteY145" fmla="*/ 2209829 h 2344739"/>
              <a:gd name="connsiteX146" fmla="*/ 4762447 w 12192001"/>
              <a:gd name="connsiteY146" fmla="*/ 2182061 h 2344739"/>
              <a:gd name="connsiteX147" fmla="*/ 4723186 w 12192001"/>
              <a:gd name="connsiteY147" fmla="*/ 2173047 h 2344739"/>
              <a:gd name="connsiteX148" fmla="*/ 4721176 w 12192001"/>
              <a:gd name="connsiteY148" fmla="*/ 2172298 h 2344739"/>
              <a:gd name="connsiteX149" fmla="*/ 4722111 w 12192001"/>
              <a:gd name="connsiteY149" fmla="*/ 2172087 h 2344739"/>
              <a:gd name="connsiteX150" fmla="*/ 4717202 w 12192001"/>
              <a:gd name="connsiteY150" fmla="*/ 2170817 h 2344739"/>
              <a:gd name="connsiteX151" fmla="*/ 4721176 w 12192001"/>
              <a:gd name="connsiteY151" fmla="*/ 2172298 h 2344739"/>
              <a:gd name="connsiteX152" fmla="*/ 4715526 w 12192001"/>
              <a:gd name="connsiteY152" fmla="*/ 2173573 h 2344739"/>
              <a:gd name="connsiteX153" fmla="*/ 4515814 w 12192001"/>
              <a:gd name="connsiteY153" fmla="*/ 2163671 h 2344739"/>
              <a:gd name="connsiteX154" fmla="*/ 4428543 w 12192001"/>
              <a:gd name="connsiteY154" fmla="*/ 2153020 h 2344739"/>
              <a:gd name="connsiteX155" fmla="*/ 4362875 w 12192001"/>
              <a:gd name="connsiteY155" fmla="*/ 2151674 h 2344739"/>
              <a:gd name="connsiteX156" fmla="*/ 4316966 w 12192001"/>
              <a:gd name="connsiteY156" fmla="*/ 2158289 h 2344739"/>
              <a:gd name="connsiteX157" fmla="*/ 4315110 w 12192001"/>
              <a:gd name="connsiteY157" fmla="*/ 2156948 h 2344739"/>
              <a:gd name="connsiteX158" fmla="*/ 4295144 w 12192001"/>
              <a:gd name="connsiteY158" fmla="*/ 2155069 h 2344739"/>
              <a:gd name="connsiteX159" fmla="*/ 4290064 w 12192001"/>
              <a:gd name="connsiteY159" fmla="*/ 2157986 h 2344739"/>
              <a:gd name="connsiteX160" fmla="*/ 4276142 w 12192001"/>
              <a:gd name="connsiteY160" fmla="*/ 2157740 h 2344739"/>
              <a:gd name="connsiteX161" fmla="*/ 4248117 w 12192001"/>
              <a:gd name="connsiteY161" fmla="*/ 2160064 h 2344739"/>
              <a:gd name="connsiteX162" fmla="*/ 4202051 w 12192001"/>
              <a:gd name="connsiteY162" fmla="*/ 2157269 h 2344739"/>
              <a:gd name="connsiteX163" fmla="*/ 4201745 w 12192001"/>
              <a:gd name="connsiteY163" fmla="*/ 2156010 h 2344739"/>
              <a:gd name="connsiteX164" fmla="*/ 4191248 w 12192001"/>
              <a:gd name="connsiteY164" fmla="*/ 2150376 h 2344739"/>
              <a:gd name="connsiteX165" fmla="*/ 4142745 w 12192001"/>
              <a:gd name="connsiteY165" fmla="*/ 2134511 h 2344739"/>
              <a:gd name="connsiteX166" fmla="*/ 4083097 w 12192001"/>
              <a:gd name="connsiteY166" fmla="*/ 2107978 h 2344739"/>
              <a:gd name="connsiteX167" fmla="*/ 4074546 w 12192001"/>
              <a:gd name="connsiteY167" fmla="*/ 2107143 h 2344739"/>
              <a:gd name="connsiteX168" fmla="*/ 4074427 w 12192001"/>
              <a:gd name="connsiteY168" fmla="*/ 2106844 h 2344739"/>
              <a:gd name="connsiteX169" fmla="*/ 4065510 w 12192001"/>
              <a:gd name="connsiteY169" fmla="*/ 2105400 h 2344739"/>
              <a:gd name="connsiteX170" fmla="*/ 4058954 w 12192001"/>
              <a:gd name="connsiteY170" fmla="*/ 2105618 h 2344739"/>
              <a:gd name="connsiteX171" fmla="*/ 4042364 w 12192001"/>
              <a:gd name="connsiteY171" fmla="*/ 2103997 h 2344739"/>
              <a:gd name="connsiteX172" fmla="*/ 4036997 w 12192001"/>
              <a:gd name="connsiteY172" fmla="*/ 2101563 h 2344739"/>
              <a:gd name="connsiteX173" fmla="*/ 4035363 w 12192001"/>
              <a:gd name="connsiteY173" fmla="*/ 2097896 h 2344739"/>
              <a:gd name="connsiteX174" fmla="*/ 4033778 w 12192001"/>
              <a:gd name="connsiteY174" fmla="*/ 2098131 h 2344739"/>
              <a:gd name="connsiteX175" fmla="*/ 4004538 w 12192001"/>
              <a:gd name="connsiteY175" fmla="*/ 2085563 h 2344739"/>
              <a:gd name="connsiteX176" fmla="*/ 3936846 w 12192001"/>
              <a:gd name="connsiteY176" fmla="*/ 2068106 h 2344739"/>
              <a:gd name="connsiteX177" fmla="*/ 3897275 w 12192001"/>
              <a:gd name="connsiteY177" fmla="*/ 2062451 h 2344739"/>
              <a:gd name="connsiteX178" fmla="*/ 3789760 w 12192001"/>
              <a:gd name="connsiteY178" fmla="*/ 2042213 h 2344739"/>
              <a:gd name="connsiteX179" fmla="*/ 3682513 w 12192001"/>
              <a:gd name="connsiteY179" fmla="*/ 2018290 h 2344739"/>
              <a:gd name="connsiteX180" fmla="*/ 3610035 w 12192001"/>
              <a:gd name="connsiteY180" fmla="*/ 1986019 h 2344739"/>
              <a:gd name="connsiteX181" fmla="*/ 3603855 w 12192001"/>
              <a:gd name="connsiteY181" fmla="*/ 1987381 h 2344739"/>
              <a:gd name="connsiteX182" fmla="*/ 3594736 w 12192001"/>
              <a:gd name="connsiteY182" fmla="*/ 1987545 h 2344739"/>
              <a:gd name="connsiteX183" fmla="*/ 3594501 w 12192001"/>
              <a:gd name="connsiteY183" fmla="*/ 1987276 h 2344739"/>
              <a:gd name="connsiteX184" fmla="*/ 3585978 w 12192001"/>
              <a:gd name="connsiteY184" fmla="*/ 1987966 h 2344739"/>
              <a:gd name="connsiteX185" fmla="*/ 3536135 w 12192001"/>
              <a:gd name="connsiteY185" fmla="*/ 1978267 h 2344739"/>
              <a:gd name="connsiteX186" fmla="*/ 3473223 w 12192001"/>
              <a:gd name="connsiteY186" fmla="*/ 1974606 h 2344739"/>
              <a:gd name="connsiteX187" fmla="*/ 3400728 w 12192001"/>
              <a:gd name="connsiteY187" fmla="*/ 1962558 h 2344739"/>
              <a:gd name="connsiteX188" fmla="*/ 3363888 w 12192001"/>
              <a:gd name="connsiteY188" fmla="*/ 1979510 h 2344739"/>
              <a:gd name="connsiteX189" fmla="*/ 3344026 w 12192001"/>
              <a:gd name="connsiteY189" fmla="*/ 1981192 h 2344739"/>
              <a:gd name="connsiteX190" fmla="*/ 3341698 w 12192001"/>
              <a:gd name="connsiteY190" fmla="*/ 1980217 h 2344739"/>
              <a:gd name="connsiteX191" fmla="*/ 3262356 w 12192001"/>
              <a:gd name="connsiteY191" fmla="*/ 1986094 h 2344739"/>
              <a:gd name="connsiteX192" fmla="*/ 3142556 w 12192001"/>
              <a:gd name="connsiteY192" fmla="*/ 1993869 h 2344739"/>
              <a:gd name="connsiteX193" fmla="*/ 3030291 w 12192001"/>
              <a:gd name="connsiteY193" fmla="*/ 1996512 h 2344739"/>
              <a:gd name="connsiteX194" fmla="*/ 2781569 w 12192001"/>
              <a:gd name="connsiteY194" fmla="*/ 2018333 h 2344739"/>
              <a:gd name="connsiteX195" fmla="*/ 2646527 w 12192001"/>
              <a:gd name="connsiteY195" fmla="*/ 2028869 h 2344739"/>
              <a:gd name="connsiteX196" fmla="*/ 2568028 w 12192001"/>
              <a:gd name="connsiteY196" fmla="*/ 2002628 h 2344739"/>
              <a:gd name="connsiteX197" fmla="*/ 2443255 w 12192001"/>
              <a:gd name="connsiteY197" fmla="*/ 2016529 h 2344739"/>
              <a:gd name="connsiteX198" fmla="*/ 2315112 w 12192001"/>
              <a:gd name="connsiteY198" fmla="*/ 2024996 h 2344739"/>
              <a:gd name="connsiteX199" fmla="*/ 2208578 w 12192001"/>
              <a:gd name="connsiteY199" fmla="*/ 2019763 h 2344739"/>
              <a:gd name="connsiteX200" fmla="*/ 2094665 w 12192001"/>
              <a:gd name="connsiteY200" fmla="*/ 2003052 h 2344739"/>
              <a:gd name="connsiteX201" fmla="*/ 1997356 w 12192001"/>
              <a:gd name="connsiteY201" fmla="*/ 1995032 h 2344739"/>
              <a:gd name="connsiteX202" fmla="*/ 1928172 w 12192001"/>
              <a:gd name="connsiteY202" fmla="*/ 2016977 h 2344739"/>
              <a:gd name="connsiteX203" fmla="*/ 1921650 w 12192001"/>
              <a:gd name="connsiteY203" fmla="*/ 2012146 h 2344739"/>
              <a:gd name="connsiteX204" fmla="*/ 1873080 w 12192001"/>
              <a:gd name="connsiteY204" fmla="*/ 2013741 h 2344739"/>
              <a:gd name="connsiteX205" fmla="*/ 1786655 w 12192001"/>
              <a:gd name="connsiteY205" fmla="*/ 2041363 h 2344739"/>
              <a:gd name="connsiteX206" fmla="*/ 1738204 w 12192001"/>
              <a:gd name="connsiteY206" fmla="*/ 2036312 h 2344739"/>
              <a:gd name="connsiteX207" fmla="*/ 1675071 w 12192001"/>
              <a:gd name="connsiteY207" fmla="*/ 2019963 h 2344739"/>
              <a:gd name="connsiteX208" fmla="*/ 1608669 w 12192001"/>
              <a:gd name="connsiteY208" fmla="*/ 2013066 h 2344739"/>
              <a:gd name="connsiteX209" fmla="*/ 1496110 w 12192001"/>
              <a:gd name="connsiteY209" fmla="*/ 1987476 h 2344739"/>
              <a:gd name="connsiteX210" fmla="*/ 1149979 w 12192001"/>
              <a:gd name="connsiteY210" fmla="*/ 1938041 h 2344739"/>
              <a:gd name="connsiteX211" fmla="*/ 858269 w 12192001"/>
              <a:gd name="connsiteY211" fmla="*/ 1928608 h 2344739"/>
              <a:gd name="connsiteX212" fmla="*/ 837540 w 12192001"/>
              <a:gd name="connsiteY212" fmla="*/ 1929821 h 2344739"/>
              <a:gd name="connsiteX213" fmla="*/ 816809 w 12192001"/>
              <a:gd name="connsiteY213" fmla="*/ 1927857 h 2344739"/>
              <a:gd name="connsiteX214" fmla="*/ 811506 w 12192001"/>
              <a:gd name="connsiteY214" fmla="*/ 1930751 h 2344739"/>
              <a:gd name="connsiteX215" fmla="*/ 797041 w 12192001"/>
              <a:gd name="connsiteY215" fmla="*/ 1930446 h 2344739"/>
              <a:gd name="connsiteX216" fmla="*/ 767901 w 12192001"/>
              <a:gd name="connsiteY216" fmla="*/ 1932653 h 2344739"/>
              <a:gd name="connsiteX217" fmla="*/ 763053 w 12192001"/>
              <a:gd name="connsiteY217" fmla="*/ 1930432 h 2344739"/>
              <a:gd name="connsiteX218" fmla="*/ 720047 w 12192001"/>
              <a:gd name="connsiteY218" fmla="*/ 1929661 h 2344739"/>
              <a:gd name="connsiteX219" fmla="*/ 719742 w 12192001"/>
              <a:gd name="connsiteY219" fmla="*/ 1928399 h 2344739"/>
              <a:gd name="connsiteX220" fmla="*/ 708875 w 12192001"/>
              <a:gd name="connsiteY220" fmla="*/ 1922722 h 2344739"/>
              <a:gd name="connsiteX221" fmla="*/ 596792 w 12192001"/>
              <a:gd name="connsiteY221" fmla="*/ 1879864 h 2344739"/>
              <a:gd name="connsiteX222" fmla="*/ 578535 w 12192001"/>
              <a:gd name="connsiteY222" fmla="*/ 1877212 h 2344739"/>
              <a:gd name="connsiteX223" fmla="*/ 571717 w 12192001"/>
              <a:gd name="connsiteY223" fmla="*/ 1877401 h 2344739"/>
              <a:gd name="connsiteX224" fmla="*/ 445099 w 12192001"/>
              <a:gd name="connsiteY224" fmla="*/ 1839371 h 2344739"/>
              <a:gd name="connsiteX225" fmla="*/ 404015 w 12192001"/>
              <a:gd name="connsiteY225" fmla="*/ 1833548 h 2344739"/>
              <a:gd name="connsiteX226" fmla="*/ 292435 w 12192001"/>
              <a:gd name="connsiteY226" fmla="*/ 1812852 h 2344739"/>
              <a:gd name="connsiteX227" fmla="*/ 118381 w 12192001"/>
              <a:gd name="connsiteY227" fmla="*/ 1761047 h 2344739"/>
              <a:gd name="connsiteX228" fmla="*/ 15526 w 12192001"/>
              <a:gd name="connsiteY228" fmla="*/ 1758191 h 2344739"/>
              <a:gd name="connsiteX229" fmla="*/ 2 w 12192001"/>
              <a:gd name="connsiteY229" fmla="*/ 1752722 h 2344739"/>
              <a:gd name="connsiteX230" fmla="*/ 1 w 12192001"/>
              <a:gd name="connsiteY230" fmla="*/ 762497 h 2344739"/>
              <a:gd name="connsiteX231" fmla="*/ 0 w 12192001"/>
              <a:gd name="connsiteY231" fmla="*/ 762497 h 2344739"/>
              <a:gd name="connsiteX232" fmla="*/ 0 w 12192001"/>
              <a:gd name="connsiteY232" fmla="*/ 222213 h 2344739"/>
              <a:gd name="connsiteX233" fmla="*/ 0 w 12192001"/>
              <a:gd name="connsiteY233"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13812 w 12192001"/>
              <a:gd name="connsiteY70" fmla="*/ 1919069 h 2344739"/>
              <a:gd name="connsiteX71" fmla="*/ 9053453 w 12192001"/>
              <a:gd name="connsiteY71" fmla="*/ 1910755 h 2344739"/>
              <a:gd name="connsiteX72" fmla="*/ 9005486 w 12192001"/>
              <a:gd name="connsiteY72" fmla="*/ 1914040 h 2344739"/>
              <a:gd name="connsiteX73" fmla="*/ 9005201 w 12192001"/>
              <a:gd name="connsiteY73" fmla="*/ 1913800 h 2344739"/>
              <a:gd name="connsiteX74" fmla="*/ 8996232 w 12192001"/>
              <a:gd name="connsiteY74" fmla="*/ 1915011 h 2344739"/>
              <a:gd name="connsiteX75" fmla="*/ 8990394 w 12192001"/>
              <a:gd name="connsiteY75" fmla="*/ 1917072 h 2344739"/>
              <a:gd name="connsiteX76" fmla="*/ 8974337 w 12192001"/>
              <a:gd name="connsiteY76" fmla="*/ 1920298 h 2344739"/>
              <a:gd name="connsiteX77" fmla="*/ 8968011 w 12192001"/>
              <a:gd name="connsiteY77" fmla="*/ 1919598 h 2344739"/>
              <a:gd name="connsiteX78" fmla="*/ 8963048 w 12192001"/>
              <a:gd name="connsiteY78" fmla="*/ 1917373 h 2344739"/>
              <a:gd name="connsiteX79" fmla="*/ 8928988 w 12192001"/>
              <a:gd name="connsiteY79" fmla="*/ 1914185 h 2344739"/>
              <a:gd name="connsiteX80" fmla="*/ 8752444 w 12192001"/>
              <a:gd name="connsiteY80" fmla="*/ 1933417 h 2344739"/>
              <a:gd name="connsiteX81" fmla="*/ 8707847 w 12192001"/>
              <a:gd name="connsiteY81" fmla="*/ 1935518 h 2344739"/>
              <a:gd name="connsiteX82" fmla="*/ 8596071 w 12192001"/>
              <a:gd name="connsiteY82" fmla="*/ 1944090 h 2344739"/>
              <a:gd name="connsiteX83" fmla="*/ 8525230 w 12192001"/>
              <a:gd name="connsiteY83" fmla="*/ 1929248 h 2344739"/>
              <a:gd name="connsiteX84" fmla="*/ 8510983 w 12192001"/>
              <a:gd name="connsiteY84" fmla="*/ 1935163 h 2344739"/>
              <a:gd name="connsiteX85" fmla="*/ 8506167 w 12192001"/>
              <a:gd name="connsiteY85" fmla="*/ 1938164 h 2344739"/>
              <a:gd name="connsiteX86" fmla="*/ 8497968 w 12192001"/>
              <a:gd name="connsiteY86" fmla="*/ 1940902 h 2344739"/>
              <a:gd name="connsiteX87" fmla="*/ 8497594 w 12192001"/>
              <a:gd name="connsiteY87" fmla="*/ 1940723 h 2344739"/>
              <a:gd name="connsiteX88" fmla="*/ 8490249 w 12192001"/>
              <a:gd name="connsiteY88" fmla="*/ 1943773 h 2344739"/>
              <a:gd name="connsiteX89" fmla="*/ 8367182 w 12192001"/>
              <a:gd name="connsiteY89" fmla="*/ 1957815 h 2344739"/>
              <a:gd name="connsiteX90" fmla="*/ 8353799 w 12192001"/>
              <a:gd name="connsiteY90" fmla="*/ 1958009 h 2344739"/>
              <a:gd name="connsiteX91" fmla="*/ 8352373 w 12192001"/>
              <a:gd name="connsiteY91" fmla="*/ 1957169 h 2344739"/>
              <a:gd name="connsiteX92" fmla="*/ 8320104 w 12192001"/>
              <a:gd name="connsiteY92" fmla="*/ 1974587 h 2344739"/>
              <a:gd name="connsiteX93" fmla="*/ 8314433 w 12192001"/>
              <a:gd name="connsiteY93" fmla="*/ 1974913 h 2344739"/>
              <a:gd name="connsiteX94" fmla="*/ 8295174 w 12192001"/>
              <a:gd name="connsiteY94" fmla="*/ 1988808 h 2344739"/>
              <a:gd name="connsiteX95" fmla="*/ 8284276 w 12192001"/>
              <a:gd name="connsiteY95" fmla="*/ 1994631 h 2344739"/>
              <a:gd name="connsiteX96" fmla="*/ 8283150 w 12192001"/>
              <a:gd name="connsiteY96" fmla="*/ 1999074 h 2344739"/>
              <a:gd name="connsiteX97" fmla="*/ 8266076 w 12192001"/>
              <a:gd name="connsiteY97" fmla="*/ 2006249 h 2344739"/>
              <a:gd name="connsiteX98" fmla="*/ 8263377 w 12192001"/>
              <a:gd name="connsiteY98" fmla="*/ 2006019 h 2344739"/>
              <a:gd name="connsiteX99" fmla="*/ 8252033 w 12192001"/>
              <a:gd name="connsiteY99" fmla="*/ 2015862 h 2344739"/>
              <a:gd name="connsiteX100" fmla="*/ 8245834 w 12192001"/>
              <a:gd name="connsiteY100" fmla="*/ 2028854 h 2344739"/>
              <a:gd name="connsiteX101" fmla="*/ 8090272 w 12192001"/>
              <a:gd name="connsiteY101" fmla="*/ 2075015 h 2344739"/>
              <a:gd name="connsiteX102" fmla="*/ 7905407 w 12192001"/>
              <a:gd name="connsiteY102" fmla="*/ 2116988 h 2344739"/>
              <a:gd name="connsiteX103" fmla="*/ 7718745 w 12192001"/>
              <a:gd name="connsiteY103" fmla="*/ 2142703 h 2344739"/>
              <a:gd name="connsiteX104" fmla="*/ 7614347 w 12192001"/>
              <a:gd name="connsiteY104" fmla="*/ 2139232 h 2344739"/>
              <a:gd name="connsiteX105" fmla="*/ 7527543 w 12192001"/>
              <a:gd name="connsiteY105" fmla="*/ 2145060 h 2344739"/>
              <a:gd name="connsiteX106" fmla="*/ 7519571 w 12192001"/>
              <a:gd name="connsiteY106" fmla="*/ 2147613 h 2344739"/>
              <a:gd name="connsiteX107" fmla="*/ 7507411 w 12192001"/>
              <a:gd name="connsiteY107" fmla="*/ 2148948 h 2344739"/>
              <a:gd name="connsiteX108" fmla="*/ 7507040 w 12192001"/>
              <a:gd name="connsiteY108" fmla="*/ 2148621 h 2344739"/>
              <a:gd name="connsiteX109" fmla="*/ 7495795 w 12192001"/>
              <a:gd name="connsiteY109" fmla="*/ 2150573 h 2344739"/>
              <a:gd name="connsiteX110" fmla="*/ 7405391 w 12192001"/>
              <a:gd name="connsiteY110" fmla="*/ 2142468 h 2344739"/>
              <a:gd name="connsiteX111" fmla="*/ 7312180 w 12192001"/>
              <a:gd name="connsiteY111" fmla="*/ 2132873 h 2344739"/>
              <a:gd name="connsiteX112" fmla="*/ 7310853 w 12192001"/>
              <a:gd name="connsiteY112" fmla="*/ 2131431 h 2344739"/>
              <a:gd name="connsiteX113" fmla="*/ 7218559 w 12192001"/>
              <a:gd name="connsiteY113" fmla="*/ 2156680 h 2344739"/>
              <a:gd name="connsiteX114" fmla="*/ 7201101 w 12192001"/>
              <a:gd name="connsiteY114" fmla="*/ 2161230 h 2344739"/>
              <a:gd name="connsiteX115" fmla="*/ 7197004 w 12192001"/>
              <a:gd name="connsiteY115" fmla="*/ 2166588 h 2344739"/>
              <a:gd name="connsiteX116" fmla="*/ 7170808 w 12192001"/>
              <a:gd name="connsiteY116" fmla="*/ 2171236 h 2344739"/>
              <a:gd name="connsiteX117" fmla="*/ 7096988 w 12192001"/>
              <a:gd name="connsiteY117" fmla="*/ 2183464 h 2344739"/>
              <a:gd name="connsiteX118" fmla="*/ 7018496 w 12192001"/>
              <a:gd name="connsiteY118" fmla="*/ 2183090 h 2344739"/>
              <a:gd name="connsiteX119" fmla="*/ 6904146 w 12192001"/>
              <a:gd name="connsiteY119" fmla="*/ 2212596 h 2344739"/>
              <a:gd name="connsiteX120" fmla="*/ 6708222 w 12192001"/>
              <a:gd name="connsiteY120" fmla="*/ 2240551 h 2344739"/>
              <a:gd name="connsiteX121" fmla="*/ 6549454 w 12192001"/>
              <a:gd name="connsiteY121" fmla="*/ 2269327 h 2344739"/>
              <a:gd name="connsiteX122" fmla="*/ 6317560 w 12192001"/>
              <a:gd name="connsiteY122" fmla="*/ 2316127 h 2344739"/>
              <a:gd name="connsiteX123" fmla="*/ 6168674 w 12192001"/>
              <a:gd name="connsiteY123" fmla="*/ 2318214 h 2344739"/>
              <a:gd name="connsiteX124" fmla="*/ 6073848 w 12192001"/>
              <a:gd name="connsiteY124" fmla="*/ 2338676 h 2344739"/>
              <a:gd name="connsiteX125" fmla="*/ 6068529 w 12192001"/>
              <a:gd name="connsiteY125" fmla="*/ 2337139 h 2344739"/>
              <a:gd name="connsiteX126" fmla="*/ 6048638 w 12192001"/>
              <a:gd name="connsiteY126" fmla="*/ 2337822 h 2344739"/>
              <a:gd name="connsiteX127" fmla="*/ 6041285 w 12192001"/>
              <a:gd name="connsiteY127" fmla="*/ 2329473 h 2344739"/>
              <a:gd name="connsiteX128" fmla="*/ 6010090 w 12192001"/>
              <a:gd name="connsiteY128" fmla="*/ 2324380 h 2344739"/>
              <a:gd name="connsiteX129" fmla="*/ 5957375 w 12192001"/>
              <a:gd name="connsiteY129" fmla="*/ 2328024 h 2344739"/>
              <a:gd name="connsiteX130" fmla="*/ 5758919 w 12192001"/>
              <a:gd name="connsiteY130" fmla="*/ 2343716 h 2344739"/>
              <a:gd name="connsiteX131" fmla="*/ 5626960 w 12192001"/>
              <a:gd name="connsiteY131" fmla="*/ 2344739 h 2344739"/>
              <a:gd name="connsiteX132" fmla="*/ 5470906 w 12192001"/>
              <a:gd name="connsiteY132" fmla="*/ 2330719 h 2344739"/>
              <a:gd name="connsiteX133" fmla="*/ 5432761 w 12192001"/>
              <a:gd name="connsiteY133" fmla="*/ 2319466 h 2344739"/>
              <a:gd name="connsiteX134" fmla="*/ 5381669 w 12192001"/>
              <a:gd name="connsiteY134" fmla="*/ 2301764 h 2344739"/>
              <a:gd name="connsiteX135" fmla="*/ 5261764 w 12192001"/>
              <a:gd name="connsiteY135" fmla="*/ 2281347 h 2344739"/>
              <a:gd name="connsiteX136" fmla="*/ 5222961 w 12192001"/>
              <a:gd name="connsiteY136" fmla="*/ 2270223 h 2344739"/>
              <a:gd name="connsiteX137" fmla="*/ 5174660 w 12192001"/>
              <a:gd name="connsiteY137" fmla="*/ 2267233 h 2344739"/>
              <a:gd name="connsiteX138" fmla="*/ 5156554 w 12192001"/>
              <a:gd name="connsiteY138" fmla="*/ 2260010 h 2344739"/>
              <a:gd name="connsiteX139" fmla="*/ 5142599 w 12192001"/>
              <a:gd name="connsiteY139" fmla="*/ 2256610 h 2344739"/>
              <a:gd name="connsiteX140" fmla="*/ 5139596 w 12192001"/>
              <a:gd name="connsiteY140" fmla="*/ 2254509 h 2344739"/>
              <a:gd name="connsiteX141" fmla="*/ 5121659 w 12192001"/>
              <a:gd name="connsiteY141" fmla="*/ 2243656 h 2344739"/>
              <a:gd name="connsiteX142" fmla="*/ 5065790 w 12192001"/>
              <a:gd name="connsiteY142" fmla="*/ 2250227 h 2344739"/>
              <a:gd name="connsiteX143" fmla="*/ 5011514 w 12192001"/>
              <a:gd name="connsiteY143" fmla="*/ 2233846 h 2344739"/>
              <a:gd name="connsiteX144" fmla="*/ 4840441 w 12192001"/>
              <a:gd name="connsiteY144" fmla="*/ 2209829 h 2344739"/>
              <a:gd name="connsiteX145" fmla="*/ 4762447 w 12192001"/>
              <a:gd name="connsiteY145" fmla="*/ 2182061 h 2344739"/>
              <a:gd name="connsiteX146" fmla="*/ 4723186 w 12192001"/>
              <a:gd name="connsiteY146" fmla="*/ 2173047 h 2344739"/>
              <a:gd name="connsiteX147" fmla="*/ 4721176 w 12192001"/>
              <a:gd name="connsiteY147" fmla="*/ 2172298 h 2344739"/>
              <a:gd name="connsiteX148" fmla="*/ 4722111 w 12192001"/>
              <a:gd name="connsiteY148" fmla="*/ 2172087 h 2344739"/>
              <a:gd name="connsiteX149" fmla="*/ 4717202 w 12192001"/>
              <a:gd name="connsiteY149" fmla="*/ 2170817 h 2344739"/>
              <a:gd name="connsiteX150" fmla="*/ 4721176 w 12192001"/>
              <a:gd name="connsiteY150" fmla="*/ 2172298 h 2344739"/>
              <a:gd name="connsiteX151" fmla="*/ 4715526 w 12192001"/>
              <a:gd name="connsiteY151" fmla="*/ 2173573 h 2344739"/>
              <a:gd name="connsiteX152" fmla="*/ 4515814 w 12192001"/>
              <a:gd name="connsiteY152" fmla="*/ 2163671 h 2344739"/>
              <a:gd name="connsiteX153" fmla="*/ 4428543 w 12192001"/>
              <a:gd name="connsiteY153" fmla="*/ 2153020 h 2344739"/>
              <a:gd name="connsiteX154" fmla="*/ 4362875 w 12192001"/>
              <a:gd name="connsiteY154" fmla="*/ 2151674 h 2344739"/>
              <a:gd name="connsiteX155" fmla="*/ 4316966 w 12192001"/>
              <a:gd name="connsiteY155" fmla="*/ 2158289 h 2344739"/>
              <a:gd name="connsiteX156" fmla="*/ 4315110 w 12192001"/>
              <a:gd name="connsiteY156" fmla="*/ 2156948 h 2344739"/>
              <a:gd name="connsiteX157" fmla="*/ 4295144 w 12192001"/>
              <a:gd name="connsiteY157" fmla="*/ 2155069 h 2344739"/>
              <a:gd name="connsiteX158" fmla="*/ 4290064 w 12192001"/>
              <a:gd name="connsiteY158" fmla="*/ 2157986 h 2344739"/>
              <a:gd name="connsiteX159" fmla="*/ 4276142 w 12192001"/>
              <a:gd name="connsiteY159" fmla="*/ 2157740 h 2344739"/>
              <a:gd name="connsiteX160" fmla="*/ 4248117 w 12192001"/>
              <a:gd name="connsiteY160" fmla="*/ 2160064 h 2344739"/>
              <a:gd name="connsiteX161" fmla="*/ 4202051 w 12192001"/>
              <a:gd name="connsiteY161" fmla="*/ 2157269 h 2344739"/>
              <a:gd name="connsiteX162" fmla="*/ 4201745 w 12192001"/>
              <a:gd name="connsiteY162" fmla="*/ 2156010 h 2344739"/>
              <a:gd name="connsiteX163" fmla="*/ 4191248 w 12192001"/>
              <a:gd name="connsiteY163" fmla="*/ 2150376 h 2344739"/>
              <a:gd name="connsiteX164" fmla="*/ 4142745 w 12192001"/>
              <a:gd name="connsiteY164" fmla="*/ 2134511 h 2344739"/>
              <a:gd name="connsiteX165" fmla="*/ 4083097 w 12192001"/>
              <a:gd name="connsiteY165" fmla="*/ 2107978 h 2344739"/>
              <a:gd name="connsiteX166" fmla="*/ 4074546 w 12192001"/>
              <a:gd name="connsiteY166" fmla="*/ 2107143 h 2344739"/>
              <a:gd name="connsiteX167" fmla="*/ 4074427 w 12192001"/>
              <a:gd name="connsiteY167" fmla="*/ 2106844 h 2344739"/>
              <a:gd name="connsiteX168" fmla="*/ 4065510 w 12192001"/>
              <a:gd name="connsiteY168" fmla="*/ 2105400 h 2344739"/>
              <a:gd name="connsiteX169" fmla="*/ 4058954 w 12192001"/>
              <a:gd name="connsiteY169" fmla="*/ 2105618 h 2344739"/>
              <a:gd name="connsiteX170" fmla="*/ 4042364 w 12192001"/>
              <a:gd name="connsiteY170" fmla="*/ 2103997 h 2344739"/>
              <a:gd name="connsiteX171" fmla="*/ 4036997 w 12192001"/>
              <a:gd name="connsiteY171" fmla="*/ 2101563 h 2344739"/>
              <a:gd name="connsiteX172" fmla="*/ 4035363 w 12192001"/>
              <a:gd name="connsiteY172" fmla="*/ 2097896 h 2344739"/>
              <a:gd name="connsiteX173" fmla="*/ 4033778 w 12192001"/>
              <a:gd name="connsiteY173" fmla="*/ 2098131 h 2344739"/>
              <a:gd name="connsiteX174" fmla="*/ 4004538 w 12192001"/>
              <a:gd name="connsiteY174" fmla="*/ 2085563 h 2344739"/>
              <a:gd name="connsiteX175" fmla="*/ 3936846 w 12192001"/>
              <a:gd name="connsiteY175" fmla="*/ 2068106 h 2344739"/>
              <a:gd name="connsiteX176" fmla="*/ 3897275 w 12192001"/>
              <a:gd name="connsiteY176" fmla="*/ 2062451 h 2344739"/>
              <a:gd name="connsiteX177" fmla="*/ 3789760 w 12192001"/>
              <a:gd name="connsiteY177" fmla="*/ 2042213 h 2344739"/>
              <a:gd name="connsiteX178" fmla="*/ 3682513 w 12192001"/>
              <a:gd name="connsiteY178" fmla="*/ 2018290 h 2344739"/>
              <a:gd name="connsiteX179" fmla="*/ 3610035 w 12192001"/>
              <a:gd name="connsiteY179" fmla="*/ 1986019 h 2344739"/>
              <a:gd name="connsiteX180" fmla="*/ 3603855 w 12192001"/>
              <a:gd name="connsiteY180" fmla="*/ 1987381 h 2344739"/>
              <a:gd name="connsiteX181" fmla="*/ 3594736 w 12192001"/>
              <a:gd name="connsiteY181" fmla="*/ 1987545 h 2344739"/>
              <a:gd name="connsiteX182" fmla="*/ 3594501 w 12192001"/>
              <a:gd name="connsiteY182" fmla="*/ 1987276 h 2344739"/>
              <a:gd name="connsiteX183" fmla="*/ 3585978 w 12192001"/>
              <a:gd name="connsiteY183" fmla="*/ 1987966 h 2344739"/>
              <a:gd name="connsiteX184" fmla="*/ 3536135 w 12192001"/>
              <a:gd name="connsiteY184" fmla="*/ 1978267 h 2344739"/>
              <a:gd name="connsiteX185" fmla="*/ 3473223 w 12192001"/>
              <a:gd name="connsiteY185" fmla="*/ 1974606 h 2344739"/>
              <a:gd name="connsiteX186" fmla="*/ 3400728 w 12192001"/>
              <a:gd name="connsiteY186" fmla="*/ 1962558 h 2344739"/>
              <a:gd name="connsiteX187" fmla="*/ 3363888 w 12192001"/>
              <a:gd name="connsiteY187" fmla="*/ 1979510 h 2344739"/>
              <a:gd name="connsiteX188" fmla="*/ 3344026 w 12192001"/>
              <a:gd name="connsiteY188" fmla="*/ 1981192 h 2344739"/>
              <a:gd name="connsiteX189" fmla="*/ 3341698 w 12192001"/>
              <a:gd name="connsiteY189" fmla="*/ 1980217 h 2344739"/>
              <a:gd name="connsiteX190" fmla="*/ 3262356 w 12192001"/>
              <a:gd name="connsiteY190" fmla="*/ 1986094 h 2344739"/>
              <a:gd name="connsiteX191" fmla="*/ 3142556 w 12192001"/>
              <a:gd name="connsiteY191" fmla="*/ 1993869 h 2344739"/>
              <a:gd name="connsiteX192" fmla="*/ 3030291 w 12192001"/>
              <a:gd name="connsiteY192" fmla="*/ 1996512 h 2344739"/>
              <a:gd name="connsiteX193" fmla="*/ 2781569 w 12192001"/>
              <a:gd name="connsiteY193" fmla="*/ 2018333 h 2344739"/>
              <a:gd name="connsiteX194" fmla="*/ 2646527 w 12192001"/>
              <a:gd name="connsiteY194" fmla="*/ 2028869 h 2344739"/>
              <a:gd name="connsiteX195" fmla="*/ 2568028 w 12192001"/>
              <a:gd name="connsiteY195" fmla="*/ 2002628 h 2344739"/>
              <a:gd name="connsiteX196" fmla="*/ 2443255 w 12192001"/>
              <a:gd name="connsiteY196" fmla="*/ 2016529 h 2344739"/>
              <a:gd name="connsiteX197" fmla="*/ 2315112 w 12192001"/>
              <a:gd name="connsiteY197" fmla="*/ 2024996 h 2344739"/>
              <a:gd name="connsiteX198" fmla="*/ 2208578 w 12192001"/>
              <a:gd name="connsiteY198" fmla="*/ 2019763 h 2344739"/>
              <a:gd name="connsiteX199" fmla="*/ 2094665 w 12192001"/>
              <a:gd name="connsiteY199" fmla="*/ 2003052 h 2344739"/>
              <a:gd name="connsiteX200" fmla="*/ 1997356 w 12192001"/>
              <a:gd name="connsiteY200" fmla="*/ 1995032 h 2344739"/>
              <a:gd name="connsiteX201" fmla="*/ 1928172 w 12192001"/>
              <a:gd name="connsiteY201" fmla="*/ 2016977 h 2344739"/>
              <a:gd name="connsiteX202" fmla="*/ 1921650 w 12192001"/>
              <a:gd name="connsiteY202" fmla="*/ 2012146 h 2344739"/>
              <a:gd name="connsiteX203" fmla="*/ 1873080 w 12192001"/>
              <a:gd name="connsiteY203" fmla="*/ 2013741 h 2344739"/>
              <a:gd name="connsiteX204" fmla="*/ 1786655 w 12192001"/>
              <a:gd name="connsiteY204" fmla="*/ 2041363 h 2344739"/>
              <a:gd name="connsiteX205" fmla="*/ 1738204 w 12192001"/>
              <a:gd name="connsiteY205" fmla="*/ 2036312 h 2344739"/>
              <a:gd name="connsiteX206" fmla="*/ 1675071 w 12192001"/>
              <a:gd name="connsiteY206" fmla="*/ 2019963 h 2344739"/>
              <a:gd name="connsiteX207" fmla="*/ 1608669 w 12192001"/>
              <a:gd name="connsiteY207" fmla="*/ 2013066 h 2344739"/>
              <a:gd name="connsiteX208" fmla="*/ 1496110 w 12192001"/>
              <a:gd name="connsiteY208" fmla="*/ 1987476 h 2344739"/>
              <a:gd name="connsiteX209" fmla="*/ 1149979 w 12192001"/>
              <a:gd name="connsiteY209" fmla="*/ 1938041 h 2344739"/>
              <a:gd name="connsiteX210" fmla="*/ 858269 w 12192001"/>
              <a:gd name="connsiteY210" fmla="*/ 1928608 h 2344739"/>
              <a:gd name="connsiteX211" fmla="*/ 837540 w 12192001"/>
              <a:gd name="connsiteY211" fmla="*/ 1929821 h 2344739"/>
              <a:gd name="connsiteX212" fmla="*/ 816809 w 12192001"/>
              <a:gd name="connsiteY212" fmla="*/ 1927857 h 2344739"/>
              <a:gd name="connsiteX213" fmla="*/ 811506 w 12192001"/>
              <a:gd name="connsiteY213" fmla="*/ 1930751 h 2344739"/>
              <a:gd name="connsiteX214" fmla="*/ 797041 w 12192001"/>
              <a:gd name="connsiteY214" fmla="*/ 1930446 h 2344739"/>
              <a:gd name="connsiteX215" fmla="*/ 767901 w 12192001"/>
              <a:gd name="connsiteY215" fmla="*/ 1932653 h 2344739"/>
              <a:gd name="connsiteX216" fmla="*/ 763053 w 12192001"/>
              <a:gd name="connsiteY216" fmla="*/ 1930432 h 2344739"/>
              <a:gd name="connsiteX217" fmla="*/ 720047 w 12192001"/>
              <a:gd name="connsiteY217" fmla="*/ 1929661 h 2344739"/>
              <a:gd name="connsiteX218" fmla="*/ 719742 w 12192001"/>
              <a:gd name="connsiteY218" fmla="*/ 1928399 h 2344739"/>
              <a:gd name="connsiteX219" fmla="*/ 708875 w 12192001"/>
              <a:gd name="connsiteY219" fmla="*/ 1922722 h 2344739"/>
              <a:gd name="connsiteX220" fmla="*/ 596792 w 12192001"/>
              <a:gd name="connsiteY220" fmla="*/ 1879864 h 2344739"/>
              <a:gd name="connsiteX221" fmla="*/ 578535 w 12192001"/>
              <a:gd name="connsiteY221" fmla="*/ 1877212 h 2344739"/>
              <a:gd name="connsiteX222" fmla="*/ 571717 w 12192001"/>
              <a:gd name="connsiteY222" fmla="*/ 1877401 h 2344739"/>
              <a:gd name="connsiteX223" fmla="*/ 445099 w 12192001"/>
              <a:gd name="connsiteY223" fmla="*/ 1839371 h 2344739"/>
              <a:gd name="connsiteX224" fmla="*/ 404015 w 12192001"/>
              <a:gd name="connsiteY224" fmla="*/ 1833548 h 2344739"/>
              <a:gd name="connsiteX225" fmla="*/ 292435 w 12192001"/>
              <a:gd name="connsiteY225" fmla="*/ 1812852 h 2344739"/>
              <a:gd name="connsiteX226" fmla="*/ 118381 w 12192001"/>
              <a:gd name="connsiteY226" fmla="*/ 1761047 h 2344739"/>
              <a:gd name="connsiteX227" fmla="*/ 15526 w 12192001"/>
              <a:gd name="connsiteY227" fmla="*/ 1758191 h 2344739"/>
              <a:gd name="connsiteX228" fmla="*/ 2 w 12192001"/>
              <a:gd name="connsiteY228" fmla="*/ 1752722 h 2344739"/>
              <a:gd name="connsiteX229" fmla="*/ 1 w 12192001"/>
              <a:gd name="connsiteY229" fmla="*/ 762497 h 2344739"/>
              <a:gd name="connsiteX230" fmla="*/ 0 w 12192001"/>
              <a:gd name="connsiteY230" fmla="*/ 762497 h 2344739"/>
              <a:gd name="connsiteX231" fmla="*/ 0 w 12192001"/>
              <a:gd name="connsiteY231" fmla="*/ 222213 h 2344739"/>
              <a:gd name="connsiteX232" fmla="*/ 0 w 12192001"/>
              <a:gd name="connsiteY232"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312180 w 12192001"/>
              <a:gd name="connsiteY110" fmla="*/ 2132873 h 2344739"/>
              <a:gd name="connsiteX111" fmla="*/ 7310853 w 12192001"/>
              <a:gd name="connsiteY111" fmla="*/ 2131431 h 2344739"/>
              <a:gd name="connsiteX112" fmla="*/ 7218559 w 12192001"/>
              <a:gd name="connsiteY112" fmla="*/ 2156680 h 2344739"/>
              <a:gd name="connsiteX113" fmla="*/ 7201101 w 12192001"/>
              <a:gd name="connsiteY113" fmla="*/ 2161230 h 2344739"/>
              <a:gd name="connsiteX114" fmla="*/ 7197004 w 12192001"/>
              <a:gd name="connsiteY114" fmla="*/ 2166588 h 2344739"/>
              <a:gd name="connsiteX115" fmla="*/ 7170808 w 12192001"/>
              <a:gd name="connsiteY115" fmla="*/ 2171236 h 2344739"/>
              <a:gd name="connsiteX116" fmla="*/ 7096988 w 12192001"/>
              <a:gd name="connsiteY116" fmla="*/ 2183464 h 2344739"/>
              <a:gd name="connsiteX117" fmla="*/ 7018496 w 12192001"/>
              <a:gd name="connsiteY117" fmla="*/ 2183090 h 2344739"/>
              <a:gd name="connsiteX118" fmla="*/ 6904146 w 12192001"/>
              <a:gd name="connsiteY118" fmla="*/ 2212596 h 2344739"/>
              <a:gd name="connsiteX119" fmla="*/ 6708222 w 12192001"/>
              <a:gd name="connsiteY119" fmla="*/ 2240551 h 2344739"/>
              <a:gd name="connsiteX120" fmla="*/ 6549454 w 12192001"/>
              <a:gd name="connsiteY120" fmla="*/ 2269327 h 2344739"/>
              <a:gd name="connsiteX121" fmla="*/ 6317560 w 12192001"/>
              <a:gd name="connsiteY121" fmla="*/ 2316127 h 2344739"/>
              <a:gd name="connsiteX122" fmla="*/ 6168674 w 12192001"/>
              <a:gd name="connsiteY122" fmla="*/ 2318214 h 2344739"/>
              <a:gd name="connsiteX123" fmla="*/ 6073848 w 12192001"/>
              <a:gd name="connsiteY123" fmla="*/ 2338676 h 2344739"/>
              <a:gd name="connsiteX124" fmla="*/ 6068529 w 12192001"/>
              <a:gd name="connsiteY124" fmla="*/ 2337139 h 2344739"/>
              <a:gd name="connsiteX125" fmla="*/ 6048638 w 12192001"/>
              <a:gd name="connsiteY125" fmla="*/ 2337822 h 2344739"/>
              <a:gd name="connsiteX126" fmla="*/ 6041285 w 12192001"/>
              <a:gd name="connsiteY126" fmla="*/ 2329473 h 2344739"/>
              <a:gd name="connsiteX127" fmla="*/ 6010090 w 12192001"/>
              <a:gd name="connsiteY127" fmla="*/ 2324380 h 2344739"/>
              <a:gd name="connsiteX128" fmla="*/ 5957375 w 12192001"/>
              <a:gd name="connsiteY128" fmla="*/ 2328024 h 2344739"/>
              <a:gd name="connsiteX129" fmla="*/ 5758919 w 12192001"/>
              <a:gd name="connsiteY129" fmla="*/ 2343716 h 2344739"/>
              <a:gd name="connsiteX130" fmla="*/ 5626960 w 12192001"/>
              <a:gd name="connsiteY130" fmla="*/ 2344739 h 2344739"/>
              <a:gd name="connsiteX131" fmla="*/ 5470906 w 12192001"/>
              <a:gd name="connsiteY131" fmla="*/ 2330719 h 2344739"/>
              <a:gd name="connsiteX132" fmla="*/ 5432761 w 12192001"/>
              <a:gd name="connsiteY132" fmla="*/ 2319466 h 2344739"/>
              <a:gd name="connsiteX133" fmla="*/ 5381669 w 12192001"/>
              <a:gd name="connsiteY133" fmla="*/ 2301764 h 2344739"/>
              <a:gd name="connsiteX134" fmla="*/ 5261764 w 12192001"/>
              <a:gd name="connsiteY134" fmla="*/ 2281347 h 2344739"/>
              <a:gd name="connsiteX135" fmla="*/ 5222961 w 12192001"/>
              <a:gd name="connsiteY135" fmla="*/ 2270223 h 2344739"/>
              <a:gd name="connsiteX136" fmla="*/ 5174660 w 12192001"/>
              <a:gd name="connsiteY136" fmla="*/ 2267233 h 2344739"/>
              <a:gd name="connsiteX137" fmla="*/ 5156554 w 12192001"/>
              <a:gd name="connsiteY137" fmla="*/ 2260010 h 2344739"/>
              <a:gd name="connsiteX138" fmla="*/ 5142599 w 12192001"/>
              <a:gd name="connsiteY138" fmla="*/ 2256610 h 2344739"/>
              <a:gd name="connsiteX139" fmla="*/ 5139596 w 12192001"/>
              <a:gd name="connsiteY139" fmla="*/ 2254509 h 2344739"/>
              <a:gd name="connsiteX140" fmla="*/ 5121659 w 12192001"/>
              <a:gd name="connsiteY140" fmla="*/ 2243656 h 2344739"/>
              <a:gd name="connsiteX141" fmla="*/ 5065790 w 12192001"/>
              <a:gd name="connsiteY141" fmla="*/ 2250227 h 2344739"/>
              <a:gd name="connsiteX142" fmla="*/ 5011514 w 12192001"/>
              <a:gd name="connsiteY142" fmla="*/ 2233846 h 2344739"/>
              <a:gd name="connsiteX143" fmla="*/ 4840441 w 12192001"/>
              <a:gd name="connsiteY143" fmla="*/ 2209829 h 2344739"/>
              <a:gd name="connsiteX144" fmla="*/ 4762447 w 12192001"/>
              <a:gd name="connsiteY144" fmla="*/ 2182061 h 2344739"/>
              <a:gd name="connsiteX145" fmla="*/ 4723186 w 12192001"/>
              <a:gd name="connsiteY145" fmla="*/ 2173047 h 2344739"/>
              <a:gd name="connsiteX146" fmla="*/ 4721176 w 12192001"/>
              <a:gd name="connsiteY146" fmla="*/ 2172298 h 2344739"/>
              <a:gd name="connsiteX147" fmla="*/ 4722111 w 12192001"/>
              <a:gd name="connsiteY147" fmla="*/ 2172087 h 2344739"/>
              <a:gd name="connsiteX148" fmla="*/ 4717202 w 12192001"/>
              <a:gd name="connsiteY148" fmla="*/ 2170817 h 2344739"/>
              <a:gd name="connsiteX149" fmla="*/ 4721176 w 12192001"/>
              <a:gd name="connsiteY149" fmla="*/ 2172298 h 2344739"/>
              <a:gd name="connsiteX150" fmla="*/ 4715526 w 12192001"/>
              <a:gd name="connsiteY150" fmla="*/ 2173573 h 2344739"/>
              <a:gd name="connsiteX151" fmla="*/ 4515814 w 12192001"/>
              <a:gd name="connsiteY151" fmla="*/ 2163671 h 2344739"/>
              <a:gd name="connsiteX152" fmla="*/ 4428543 w 12192001"/>
              <a:gd name="connsiteY152" fmla="*/ 2153020 h 2344739"/>
              <a:gd name="connsiteX153" fmla="*/ 4362875 w 12192001"/>
              <a:gd name="connsiteY153" fmla="*/ 2151674 h 2344739"/>
              <a:gd name="connsiteX154" fmla="*/ 4316966 w 12192001"/>
              <a:gd name="connsiteY154" fmla="*/ 2158289 h 2344739"/>
              <a:gd name="connsiteX155" fmla="*/ 4315110 w 12192001"/>
              <a:gd name="connsiteY155" fmla="*/ 2156948 h 2344739"/>
              <a:gd name="connsiteX156" fmla="*/ 4295144 w 12192001"/>
              <a:gd name="connsiteY156" fmla="*/ 2155069 h 2344739"/>
              <a:gd name="connsiteX157" fmla="*/ 4290064 w 12192001"/>
              <a:gd name="connsiteY157" fmla="*/ 2157986 h 2344739"/>
              <a:gd name="connsiteX158" fmla="*/ 4276142 w 12192001"/>
              <a:gd name="connsiteY158" fmla="*/ 2157740 h 2344739"/>
              <a:gd name="connsiteX159" fmla="*/ 4248117 w 12192001"/>
              <a:gd name="connsiteY159" fmla="*/ 2160064 h 2344739"/>
              <a:gd name="connsiteX160" fmla="*/ 4202051 w 12192001"/>
              <a:gd name="connsiteY160" fmla="*/ 2157269 h 2344739"/>
              <a:gd name="connsiteX161" fmla="*/ 4201745 w 12192001"/>
              <a:gd name="connsiteY161" fmla="*/ 2156010 h 2344739"/>
              <a:gd name="connsiteX162" fmla="*/ 4191248 w 12192001"/>
              <a:gd name="connsiteY162" fmla="*/ 2150376 h 2344739"/>
              <a:gd name="connsiteX163" fmla="*/ 4142745 w 12192001"/>
              <a:gd name="connsiteY163" fmla="*/ 2134511 h 2344739"/>
              <a:gd name="connsiteX164" fmla="*/ 4083097 w 12192001"/>
              <a:gd name="connsiteY164" fmla="*/ 2107978 h 2344739"/>
              <a:gd name="connsiteX165" fmla="*/ 4074546 w 12192001"/>
              <a:gd name="connsiteY165" fmla="*/ 2107143 h 2344739"/>
              <a:gd name="connsiteX166" fmla="*/ 4074427 w 12192001"/>
              <a:gd name="connsiteY166" fmla="*/ 2106844 h 2344739"/>
              <a:gd name="connsiteX167" fmla="*/ 4065510 w 12192001"/>
              <a:gd name="connsiteY167" fmla="*/ 2105400 h 2344739"/>
              <a:gd name="connsiteX168" fmla="*/ 4058954 w 12192001"/>
              <a:gd name="connsiteY168" fmla="*/ 2105618 h 2344739"/>
              <a:gd name="connsiteX169" fmla="*/ 4042364 w 12192001"/>
              <a:gd name="connsiteY169" fmla="*/ 2103997 h 2344739"/>
              <a:gd name="connsiteX170" fmla="*/ 4036997 w 12192001"/>
              <a:gd name="connsiteY170" fmla="*/ 2101563 h 2344739"/>
              <a:gd name="connsiteX171" fmla="*/ 4035363 w 12192001"/>
              <a:gd name="connsiteY171" fmla="*/ 2097896 h 2344739"/>
              <a:gd name="connsiteX172" fmla="*/ 4033778 w 12192001"/>
              <a:gd name="connsiteY172" fmla="*/ 2098131 h 2344739"/>
              <a:gd name="connsiteX173" fmla="*/ 4004538 w 12192001"/>
              <a:gd name="connsiteY173" fmla="*/ 2085563 h 2344739"/>
              <a:gd name="connsiteX174" fmla="*/ 3936846 w 12192001"/>
              <a:gd name="connsiteY174" fmla="*/ 2068106 h 2344739"/>
              <a:gd name="connsiteX175" fmla="*/ 3897275 w 12192001"/>
              <a:gd name="connsiteY175" fmla="*/ 2062451 h 2344739"/>
              <a:gd name="connsiteX176" fmla="*/ 3789760 w 12192001"/>
              <a:gd name="connsiteY176" fmla="*/ 2042213 h 2344739"/>
              <a:gd name="connsiteX177" fmla="*/ 3682513 w 12192001"/>
              <a:gd name="connsiteY177" fmla="*/ 2018290 h 2344739"/>
              <a:gd name="connsiteX178" fmla="*/ 3610035 w 12192001"/>
              <a:gd name="connsiteY178" fmla="*/ 1986019 h 2344739"/>
              <a:gd name="connsiteX179" fmla="*/ 3603855 w 12192001"/>
              <a:gd name="connsiteY179" fmla="*/ 1987381 h 2344739"/>
              <a:gd name="connsiteX180" fmla="*/ 3594736 w 12192001"/>
              <a:gd name="connsiteY180" fmla="*/ 1987545 h 2344739"/>
              <a:gd name="connsiteX181" fmla="*/ 3594501 w 12192001"/>
              <a:gd name="connsiteY181" fmla="*/ 1987276 h 2344739"/>
              <a:gd name="connsiteX182" fmla="*/ 3585978 w 12192001"/>
              <a:gd name="connsiteY182" fmla="*/ 1987966 h 2344739"/>
              <a:gd name="connsiteX183" fmla="*/ 3536135 w 12192001"/>
              <a:gd name="connsiteY183" fmla="*/ 1978267 h 2344739"/>
              <a:gd name="connsiteX184" fmla="*/ 3473223 w 12192001"/>
              <a:gd name="connsiteY184" fmla="*/ 1974606 h 2344739"/>
              <a:gd name="connsiteX185" fmla="*/ 3400728 w 12192001"/>
              <a:gd name="connsiteY185" fmla="*/ 1962558 h 2344739"/>
              <a:gd name="connsiteX186" fmla="*/ 3363888 w 12192001"/>
              <a:gd name="connsiteY186" fmla="*/ 1979510 h 2344739"/>
              <a:gd name="connsiteX187" fmla="*/ 3344026 w 12192001"/>
              <a:gd name="connsiteY187" fmla="*/ 1981192 h 2344739"/>
              <a:gd name="connsiteX188" fmla="*/ 3341698 w 12192001"/>
              <a:gd name="connsiteY188" fmla="*/ 1980217 h 2344739"/>
              <a:gd name="connsiteX189" fmla="*/ 3262356 w 12192001"/>
              <a:gd name="connsiteY189" fmla="*/ 1986094 h 2344739"/>
              <a:gd name="connsiteX190" fmla="*/ 3142556 w 12192001"/>
              <a:gd name="connsiteY190" fmla="*/ 1993869 h 2344739"/>
              <a:gd name="connsiteX191" fmla="*/ 3030291 w 12192001"/>
              <a:gd name="connsiteY191" fmla="*/ 1996512 h 2344739"/>
              <a:gd name="connsiteX192" fmla="*/ 2781569 w 12192001"/>
              <a:gd name="connsiteY192" fmla="*/ 2018333 h 2344739"/>
              <a:gd name="connsiteX193" fmla="*/ 2646527 w 12192001"/>
              <a:gd name="connsiteY193" fmla="*/ 2028869 h 2344739"/>
              <a:gd name="connsiteX194" fmla="*/ 2568028 w 12192001"/>
              <a:gd name="connsiteY194" fmla="*/ 2002628 h 2344739"/>
              <a:gd name="connsiteX195" fmla="*/ 2443255 w 12192001"/>
              <a:gd name="connsiteY195" fmla="*/ 2016529 h 2344739"/>
              <a:gd name="connsiteX196" fmla="*/ 2315112 w 12192001"/>
              <a:gd name="connsiteY196" fmla="*/ 2024996 h 2344739"/>
              <a:gd name="connsiteX197" fmla="*/ 2208578 w 12192001"/>
              <a:gd name="connsiteY197" fmla="*/ 2019763 h 2344739"/>
              <a:gd name="connsiteX198" fmla="*/ 2094665 w 12192001"/>
              <a:gd name="connsiteY198" fmla="*/ 2003052 h 2344739"/>
              <a:gd name="connsiteX199" fmla="*/ 1997356 w 12192001"/>
              <a:gd name="connsiteY199" fmla="*/ 1995032 h 2344739"/>
              <a:gd name="connsiteX200" fmla="*/ 1928172 w 12192001"/>
              <a:gd name="connsiteY200" fmla="*/ 2016977 h 2344739"/>
              <a:gd name="connsiteX201" fmla="*/ 1921650 w 12192001"/>
              <a:gd name="connsiteY201" fmla="*/ 2012146 h 2344739"/>
              <a:gd name="connsiteX202" fmla="*/ 1873080 w 12192001"/>
              <a:gd name="connsiteY202" fmla="*/ 2013741 h 2344739"/>
              <a:gd name="connsiteX203" fmla="*/ 1786655 w 12192001"/>
              <a:gd name="connsiteY203" fmla="*/ 2041363 h 2344739"/>
              <a:gd name="connsiteX204" fmla="*/ 1738204 w 12192001"/>
              <a:gd name="connsiteY204" fmla="*/ 2036312 h 2344739"/>
              <a:gd name="connsiteX205" fmla="*/ 1675071 w 12192001"/>
              <a:gd name="connsiteY205" fmla="*/ 2019963 h 2344739"/>
              <a:gd name="connsiteX206" fmla="*/ 1608669 w 12192001"/>
              <a:gd name="connsiteY206" fmla="*/ 2013066 h 2344739"/>
              <a:gd name="connsiteX207" fmla="*/ 1496110 w 12192001"/>
              <a:gd name="connsiteY207" fmla="*/ 1987476 h 2344739"/>
              <a:gd name="connsiteX208" fmla="*/ 1149979 w 12192001"/>
              <a:gd name="connsiteY208" fmla="*/ 1938041 h 2344739"/>
              <a:gd name="connsiteX209" fmla="*/ 858269 w 12192001"/>
              <a:gd name="connsiteY209" fmla="*/ 1928608 h 2344739"/>
              <a:gd name="connsiteX210" fmla="*/ 837540 w 12192001"/>
              <a:gd name="connsiteY210" fmla="*/ 1929821 h 2344739"/>
              <a:gd name="connsiteX211" fmla="*/ 816809 w 12192001"/>
              <a:gd name="connsiteY211" fmla="*/ 1927857 h 2344739"/>
              <a:gd name="connsiteX212" fmla="*/ 811506 w 12192001"/>
              <a:gd name="connsiteY212" fmla="*/ 1930751 h 2344739"/>
              <a:gd name="connsiteX213" fmla="*/ 797041 w 12192001"/>
              <a:gd name="connsiteY213" fmla="*/ 1930446 h 2344739"/>
              <a:gd name="connsiteX214" fmla="*/ 767901 w 12192001"/>
              <a:gd name="connsiteY214" fmla="*/ 1932653 h 2344739"/>
              <a:gd name="connsiteX215" fmla="*/ 763053 w 12192001"/>
              <a:gd name="connsiteY215" fmla="*/ 1930432 h 2344739"/>
              <a:gd name="connsiteX216" fmla="*/ 720047 w 12192001"/>
              <a:gd name="connsiteY216" fmla="*/ 1929661 h 2344739"/>
              <a:gd name="connsiteX217" fmla="*/ 719742 w 12192001"/>
              <a:gd name="connsiteY217" fmla="*/ 1928399 h 2344739"/>
              <a:gd name="connsiteX218" fmla="*/ 708875 w 12192001"/>
              <a:gd name="connsiteY218" fmla="*/ 1922722 h 2344739"/>
              <a:gd name="connsiteX219" fmla="*/ 596792 w 12192001"/>
              <a:gd name="connsiteY219" fmla="*/ 1879864 h 2344739"/>
              <a:gd name="connsiteX220" fmla="*/ 578535 w 12192001"/>
              <a:gd name="connsiteY220" fmla="*/ 1877212 h 2344739"/>
              <a:gd name="connsiteX221" fmla="*/ 571717 w 12192001"/>
              <a:gd name="connsiteY221" fmla="*/ 1877401 h 2344739"/>
              <a:gd name="connsiteX222" fmla="*/ 445099 w 12192001"/>
              <a:gd name="connsiteY222" fmla="*/ 1839371 h 2344739"/>
              <a:gd name="connsiteX223" fmla="*/ 404015 w 12192001"/>
              <a:gd name="connsiteY223" fmla="*/ 1833548 h 2344739"/>
              <a:gd name="connsiteX224" fmla="*/ 292435 w 12192001"/>
              <a:gd name="connsiteY224" fmla="*/ 1812852 h 2344739"/>
              <a:gd name="connsiteX225" fmla="*/ 118381 w 12192001"/>
              <a:gd name="connsiteY225" fmla="*/ 1761047 h 2344739"/>
              <a:gd name="connsiteX226" fmla="*/ 15526 w 12192001"/>
              <a:gd name="connsiteY226" fmla="*/ 1758191 h 2344739"/>
              <a:gd name="connsiteX227" fmla="*/ 2 w 12192001"/>
              <a:gd name="connsiteY227" fmla="*/ 1752722 h 2344739"/>
              <a:gd name="connsiteX228" fmla="*/ 1 w 12192001"/>
              <a:gd name="connsiteY228" fmla="*/ 762497 h 2344739"/>
              <a:gd name="connsiteX229" fmla="*/ 0 w 12192001"/>
              <a:gd name="connsiteY229" fmla="*/ 762497 h 2344739"/>
              <a:gd name="connsiteX230" fmla="*/ 0 w 12192001"/>
              <a:gd name="connsiteY230" fmla="*/ 222213 h 2344739"/>
              <a:gd name="connsiteX231" fmla="*/ 0 w 12192001"/>
              <a:gd name="connsiteY231"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312180 w 12192001"/>
              <a:gd name="connsiteY110" fmla="*/ 2132873 h 2344739"/>
              <a:gd name="connsiteX111" fmla="*/ 7218559 w 12192001"/>
              <a:gd name="connsiteY111" fmla="*/ 2156680 h 2344739"/>
              <a:gd name="connsiteX112" fmla="*/ 7201101 w 12192001"/>
              <a:gd name="connsiteY112" fmla="*/ 2161230 h 2344739"/>
              <a:gd name="connsiteX113" fmla="*/ 7197004 w 12192001"/>
              <a:gd name="connsiteY113" fmla="*/ 2166588 h 2344739"/>
              <a:gd name="connsiteX114" fmla="*/ 7170808 w 12192001"/>
              <a:gd name="connsiteY114" fmla="*/ 2171236 h 2344739"/>
              <a:gd name="connsiteX115" fmla="*/ 7096988 w 12192001"/>
              <a:gd name="connsiteY115" fmla="*/ 2183464 h 2344739"/>
              <a:gd name="connsiteX116" fmla="*/ 7018496 w 12192001"/>
              <a:gd name="connsiteY116" fmla="*/ 2183090 h 2344739"/>
              <a:gd name="connsiteX117" fmla="*/ 6904146 w 12192001"/>
              <a:gd name="connsiteY117" fmla="*/ 2212596 h 2344739"/>
              <a:gd name="connsiteX118" fmla="*/ 6708222 w 12192001"/>
              <a:gd name="connsiteY118" fmla="*/ 2240551 h 2344739"/>
              <a:gd name="connsiteX119" fmla="*/ 6549454 w 12192001"/>
              <a:gd name="connsiteY119" fmla="*/ 2269327 h 2344739"/>
              <a:gd name="connsiteX120" fmla="*/ 6317560 w 12192001"/>
              <a:gd name="connsiteY120" fmla="*/ 2316127 h 2344739"/>
              <a:gd name="connsiteX121" fmla="*/ 6168674 w 12192001"/>
              <a:gd name="connsiteY121" fmla="*/ 2318214 h 2344739"/>
              <a:gd name="connsiteX122" fmla="*/ 6073848 w 12192001"/>
              <a:gd name="connsiteY122" fmla="*/ 2338676 h 2344739"/>
              <a:gd name="connsiteX123" fmla="*/ 6068529 w 12192001"/>
              <a:gd name="connsiteY123" fmla="*/ 2337139 h 2344739"/>
              <a:gd name="connsiteX124" fmla="*/ 6048638 w 12192001"/>
              <a:gd name="connsiteY124" fmla="*/ 2337822 h 2344739"/>
              <a:gd name="connsiteX125" fmla="*/ 6041285 w 12192001"/>
              <a:gd name="connsiteY125" fmla="*/ 2329473 h 2344739"/>
              <a:gd name="connsiteX126" fmla="*/ 6010090 w 12192001"/>
              <a:gd name="connsiteY126" fmla="*/ 2324380 h 2344739"/>
              <a:gd name="connsiteX127" fmla="*/ 5957375 w 12192001"/>
              <a:gd name="connsiteY127" fmla="*/ 2328024 h 2344739"/>
              <a:gd name="connsiteX128" fmla="*/ 5758919 w 12192001"/>
              <a:gd name="connsiteY128" fmla="*/ 2343716 h 2344739"/>
              <a:gd name="connsiteX129" fmla="*/ 5626960 w 12192001"/>
              <a:gd name="connsiteY129" fmla="*/ 2344739 h 2344739"/>
              <a:gd name="connsiteX130" fmla="*/ 5470906 w 12192001"/>
              <a:gd name="connsiteY130" fmla="*/ 2330719 h 2344739"/>
              <a:gd name="connsiteX131" fmla="*/ 5432761 w 12192001"/>
              <a:gd name="connsiteY131" fmla="*/ 2319466 h 2344739"/>
              <a:gd name="connsiteX132" fmla="*/ 5381669 w 12192001"/>
              <a:gd name="connsiteY132" fmla="*/ 2301764 h 2344739"/>
              <a:gd name="connsiteX133" fmla="*/ 5261764 w 12192001"/>
              <a:gd name="connsiteY133" fmla="*/ 2281347 h 2344739"/>
              <a:gd name="connsiteX134" fmla="*/ 5222961 w 12192001"/>
              <a:gd name="connsiteY134" fmla="*/ 2270223 h 2344739"/>
              <a:gd name="connsiteX135" fmla="*/ 5174660 w 12192001"/>
              <a:gd name="connsiteY135" fmla="*/ 2267233 h 2344739"/>
              <a:gd name="connsiteX136" fmla="*/ 5156554 w 12192001"/>
              <a:gd name="connsiteY136" fmla="*/ 2260010 h 2344739"/>
              <a:gd name="connsiteX137" fmla="*/ 5142599 w 12192001"/>
              <a:gd name="connsiteY137" fmla="*/ 2256610 h 2344739"/>
              <a:gd name="connsiteX138" fmla="*/ 5139596 w 12192001"/>
              <a:gd name="connsiteY138" fmla="*/ 2254509 h 2344739"/>
              <a:gd name="connsiteX139" fmla="*/ 5121659 w 12192001"/>
              <a:gd name="connsiteY139" fmla="*/ 2243656 h 2344739"/>
              <a:gd name="connsiteX140" fmla="*/ 5065790 w 12192001"/>
              <a:gd name="connsiteY140" fmla="*/ 2250227 h 2344739"/>
              <a:gd name="connsiteX141" fmla="*/ 5011514 w 12192001"/>
              <a:gd name="connsiteY141" fmla="*/ 2233846 h 2344739"/>
              <a:gd name="connsiteX142" fmla="*/ 4840441 w 12192001"/>
              <a:gd name="connsiteY142" fmla="*/ 2209829 h 2344739"/>
              <a:gd name="connsiteX143" fmla="*/ 4762447 w 12192001"/>
              <a:gd name="connsiteY143" fmla="*/ 2182061 h 2344739"/>
              <a:gd name="connsiteX144" fmla="*/ 4723186 w 12192001"/>
              <a:gd name="connsiteY144" fmla="*/ 2173047 h 2344739"/>
              <a:gd name="connsiteX145" fmla="*/ 4721176 w 12192001"/>
              <a:gd name="connsiteY145" fmla="*/ 2172298 h 2344739"/>
              <a:gd name="connsiteX146" fmla="*/ 4722111 w 12192001"/>
              <a:gd name="connsiteY146" fmla="*/ 2172087 h 2344739"/>
              <a:gd name="connsiteX147" fmla="*/ 4717202 w 12192001"/>
              <a:gd name="connsiteY147" fmla="*/ 2170817 h 2344739"/>
              <a:gd name="connsiteX148" fmla="*/ 4721176 w 12192001"/>
              <a:gd name="connsiteY148" fmla="*/ 2172298 h 2344739"/>
              <a:gd name="connsiteX149" fmla="*/ 4715526 w 12192001"/>
              <a:gd name="connsiteY149" fmla="*/ 2173573 h 2344739"/>
              <a:gd name="connsiteX150" fmla="*/ 4515814 w 12192001"/>
              <a:gd name="connsiteY150" fmla="*/ 2163671 h 2344739"/>
              <a:gd name="connsiteX151" fmla="*/ 4428543 w 12192001"/>
              <a:gd name="connsiteY151" fmla="*/ 2153020 h 2344739"/>
              <a:gd name="connsiteX152" fmla="*/ 4362875 w 12192001"/>
              <a:gd name="connsiteY152" fmla="*/ 2151674 h 2344739"/>
              <a:gd name="connsiteX153" fmla="*/ 4316966 w 12192001"/>
              <a:gd name="connsiteY153" fmla="*/ 2158289 h 2344739"/>
              <a:gd name="connsiteX154" fmla="*/ 4315110 w 12192001"/>
              <a:gd name="connsiteY154" fmla="*/ 2156948 h 2344739"/>
              <a:gd name="connsiteX155" fmla="*/ 4295144 w 12192001"/>
              <a:gd name="connsiteY155" fmla="*/ 2155069 h 2344739"/>
              <a:gd name="connsiteX156" fmla="*/ 4290064 w 12192001"/>
              <a:gd name="connsiteY156" fmla="*/ 2157986 h 2344739"/>
              <a:gd name="connsiteX157" fmla="*/ 4276142 w 12192001"/>
              <a:gd name="connsiteY157" fmla="*/ 2157740 h 2344739"/>
              <a:gd name="connsiteX158" fmla="*/ 4248117 w 12192001"/>
              <a:gd name="connsiteY158" fmla="*/ 2160064 h 2344739"/>
              <a:gd name="connsiteX159" fmla="*/ 4202051 w 12192001"/>
              <a:gd name="connsiteY159" fmla="*/ 2157269 h 2344739"/>
              <a:gd name="connsiteX160" fmla="*/ 4201745 w 12192001"/>
              <a:gd name="connsiteY160" fmla="*/ 2156010 h 2344739"/>
              <a:gd name="connsiteX161" fmla="*/ 4191248 w 12192001"/>
              <a:gd name="connsiteY161" fmla="*/ 2150376 h 2344739"/>
              <a:gd name="connsiteX162" fmla="*/ 4142745 w 12192001"/>
              <a:gd name="connsiteY162" fmla="*/ 2134511 h 2344739"/>
              <a:gd name="connsiteX163" fmla="*/ 4083097 w 12192001"/>
              <a:gd name="connsiteY163" fmla="*/ 2107978 h 2344739"/>
              <a:gd name="connsiteX164" fmla="*/ 4074546 w 12192001"/>
              <a:gd name="connsiteY164" fmla="*/ 2107143 h 2344739"/>
              <a:gd name="connsiteX165" fmla="*/ 4074427 w 12192001"/>
              <a:gd name="connsiteY165" fmla="*/ 2106844 h 2344739"/>
              <a:gd name="connsiteX166" fmla="*/ 4065510 w 12192001"/>
              <a:gd name="connsiteY166" fmla="*/ 2105400 h 2344739"/>
              <a:gd name="connsiteX167" fmla="*/ 4058954 w 12192001"/>
              <a:gd name="connsiteY167" fmla="*/ 2105618 h 2344739"/>
              <a:gd name="connsiteX168" fmla="*/ 4042364 w 12192001"/>
              <a:gd name="connsiteY168" fmla="*/ 2103997 h 2344739"/>
              <a:gd name="connsiteX169" fmla="*/ 4036997 w 12192001"/>
              <a:gd name="connsiteY169" fmla="*/ 2101563 h 2344739"/>
              <a:gd name="connsiteX170" fmla="*/ 4035363 w 12192001"/>
              <a:gd name="connsiteY170" fmla="*/ 2097896 h 2344739"/>
              <a:gd name="connsiteX171" fmla="*/ 4033778 w 12192001"/>
              <a:gd name="connsiteY171" fmla="*/ 2098131 h 2344739"/>
              <a:gd name="connsiteX172" fmla="*/ 4004538 w 12192001"/>
              <a:gd name="connsiteY172" fmla="*/ 2085563 h 2344739"/>
              <a:gd name="connsiteX173" fmla="*/ 3936846 w 12192001"/>
              <a:gd name="connsiteY173" fmla="*/ 2068106 h 2344739"/>
              <a:gd name="connsiteX174" fmla="*/ 3897275 w 12192001"/>
              <a:gd name="connsiteY174" fmla="*/ 2062451 h 2344739"/>
              <a:gd name="connsiteX175" fmla="*/ 3789760 w 12192001"/>
              <a:gd name="connsiteY175" fmla="*/ 2042213 h 2344739"/>
              <a:gd name="connsiteX176" fmla="*/ 3682513 w 12192001"/>
              <a:gd name="connsiteY176" fmla="*/ 2018290 h 2344739"/>
              <a:gd name="connsiteX177" fmla="*/ 3610035 w 12192001"/>
              <a:gd name="connsiteY177" fmla="*/ 1986019 h 2344739"/>
              <a:gd name="connsiteX178" fmla="*/ 3603855 w 12192001"/>
              <a:gd name="connsiteY178" fmla="*/ 1987381 h 2344739"/>
              <a:gd name="connsiteX179" fmla="*/ 3594736 w 12192001"/>
              <a:gd name="connsiteY179" fmla="*/ 1987545 h 2344739"/>
              <a:gd name="connsiteX180" fmla="*/ 3594501 w 12192001"/>
              <a:gd name="connsiteY180" fmla="*/ 1987276 h 2344739"/>
              <a:gd name="connsiteX181" fmla="*/ 3585978 w 12192001"/>
              <a:gd name="connsiteY181" fmla="*/ 1987966 h 2344739"/>
              <a:gd name="connsiteX182" fmla="*/ 3536135 w 12192001"/>
              <a:gd name="connsiteY182" fmla="*/ 1978267 h 2344739"/>
              <a:gd name="connsiteX183" fmla="*/ 3473223 w 12192001"/>
              <a:gd name="connsiteY183" fmla="*/ 1974606 h 2344739"/>
              <a:gd name="connsiteX184" fmla="*/ 3400728 w 12192001"/>
              <a:gd name="connsiteY184" fmla="*/ 1962558 h 2344739"/>
              <a:gd name="connsiteX185" fmla="*/ 3363888 w 12192001"/>
              <a:gd name="connsiteY185" fmla="*/ 1979510 h 2344739"/>
              <a:gd name="connsiteX186" fmla="*/ 3344026 w 12192001"/>
              <a:gd name="connsiteY186" fmla="*/ 1981192 h 2344739"/>
              <a:gd name="connsiteX187" fmla="*/ 3341698 w 12192001"/>
              <a:gd name="connsiteY187" fmla="*/ 1980217 h 2344739"/>
              <a:gd name="connsiteX188" fmla="*/ 3262356 w 12192001"/>
              <a:gd name="connsiteY188" fmla="*/ 1986094 h 2344739"/>
              <a:gd name="connsiteX189" fmla="*/ 3142556 w 12192001"/>
              <a:gd name="connsiteY189" fmla="*/ 1993869 h 2344739"/>
              <a:gd name="connsiteX190" fmla="*/ 3030291 w 12192001"/>
              <a:gd name="connsiteY190" fmla="*/ 1996512 h 2344739"/>
              <a:gd name="connsiteX191" fmla="*/ 2781569 w 12192001"/>
              <a:gd name="connsiteY191" fmla="*/ 2018333 h 2344739"/>
              <a:gd name="connsiteX192" fmla="*/ 2646527 w 12192001"/>
              <a:gd name="connsiteY192" fmla="*/ 2028869 h 2344739"/>
              <a:gd name="connsiteX193" fmla="*/ 2568028 w 12192001"/>
              <a:gd name="connsiteY193" fmla="*/ 2002628 h 2344739"/>
              <a:gd name="connsiteX194" fmla="*/ 2443255 w 12192001"/>
              <a:gd name="connsiteY194" fmla="*/ 2016529 h 2344739"/>
              <a:gd name="connsiteX195" fmla="*/ 2315112 w 12192001"/>
              <a:gd name="connsiteY195" fmla="*/ 2024996 h 2344739"/>
              <a:gd name="connsiteX196" fmla="*/ 2208578 w 12192001"/>
              <a:gd name="connsiteY196" fmla="*/ 2019763 h 2344739"/>
              <a:gd name="connsiteX197" fmla="*/ 2094665 w 12192001"/>
              <a:gd name="connsiteY197" fmla="*/ 2003052 h 2344739"/>
              <a:gd name="connsiteX198" fmla="*/ 1997356 w 12192001"/>
              <a:gd name="connsiteY198" fmla="*/ 1995032 h 2344739"/>
              <a:gd name="connsiteX199" fmla="*/ 1928172 w 12192001"/>
              <a:gd name="connsiteY199" fmla="*/ 2016977 h 2344739"/>
              <a:gd name="connsiteX200" fmla="*/ 1921650 w 12192001"/>
              <a:gd name="connsiteY200" fmla="*/ 2012146 h 2344739"/>
              <a:gd name="connsiteX201" fmla="*/ 1873080 w 12192001"/>
              <a:gd name="connsiteY201" fmla="*/ 2013741 h 2344739"/>
              <a:gd name="connsiteX202" fmla="*/ 1786655 w 12192001"/>
              <a:gd name="connsiteY202" fmla="*/ 2041363 h 2344739"/>
              <a:gd name="connsiteX203" fmla="*/ 1738204 w 12192001"/>
              <a:gd name="connsiteY203" fmla="*/ 2036312 h 2344739"/>
              <a:gd name="connsiteX204" fmla="*/ 1675071 w 12192001"/>
              <a:gd name="connsiteY204" fmla="*/ 2019963 h 2344739"/>
              <a:gd name="connsiteX205" fmla="*/ 1608669 w 12192001"/>
              <a:gd name="connsiteY205" fmla="*/ 2013066 h 2344739"/>
              <a:gd name="connsiteX206" fmla="*/ 1496110 w 12192001"/>
              <a:gd name="connsiteY206" fmla="*/ 1987476 h 2344739"/>
              <a:gd name="connsiteX207" fmla="*/ 1149979 w 12192001"/>
              <a:gd name="connsiteY207" fmla="*/ 1938041 h 2344739"/>
              <a:gd name="connsiteX208" fmla="*/ 858269 w 12192001"/>
              <a:gd name="connsiteY208" fmla="*/ 1928608 h 2344739"/>
              <a:gd name="connsiteX209" fmla="*/ 837540 w 12192001"/>
              <a:gd name="connsiteY209" fmla="*/ 1929821 h 2344739"/>
              <a:gd name="connsiteX210" fmla="*/ 816809 w 12192001"/>
              <a:gd name="connsiteY210" fmla="*/ 1927857 h 2344739"/>
              <a:gd name="connsiteX211" fmla="*/ 811506 w 12192001"/>
              <a:gd name="connsiteY211" fmla="*/ 1930751 h 2344739"/>
              <a:gd name="connsiteX212" fmla="*/ 797041 w 12192001"/>
              <a:gd name="connsiteY212" fmla="*/ 1930446 h 2344739"/>
              <a:gd name="connsiteX213" fmla="*/ 767901 w 12192001"/>
              <a:gd name="connsiteY213" fmla="*/ 1932653 h 2344739"/>
              <a:gd name="connsiteX214" fmla="*/ 763053 w 12192001"/>
              <a:gd name="connsiteY214" fmla="*/ 1930432 h 2344739"/>
              <a:gd name="connsiteX215" fmla="*/ 720047 w 12192001"/>
              <a:gd name="connsiteY215" fmla="*/ 1929661 h 2344739"/>
              <a:gd name="connsiteX216" fmla="*/ 719742 w 12192001"/>
              <a:gd name="connsiteY216" fmla="*/ 1928399 h 2344739"/>
              <a:gd name="connsiteX217" fmla="*/ 708875 w 12192001"/>
              <a:gd name="connsiteY217" fmla="*/ 1922722 h 2344739"/>
              <a:gd name="connsiteX218" fmla="*/ 596792 w 12192001"/>
              <a:gd name="connsiteY218" fmla="*/ 1879864 h 2344739"/>
              <a:gd name="connsiteX219" fmla="*/ 578535 w 12192001"/>
              <a:gd name="connsiteY219" fmla="*/ 1877212 h 2344739"/>
              <a:gd name="connsiteX220" fmla="*/ 571717 w 12192001"/>
              <a:gd name="connsiteY220" fmla="*/ 1877401 h 2344739"/>
              <a:gd name="connsiteX221" fmla="*/ 445099 w 12192001"/>
              <a:gd name="connsiteY221" fmla="*/ 1839371 h 2344739"/>
              <a:gd name="connsiteX222" fmla="*/ 404015 w 12192001"/>
              <a:gd name="connsiteY222" fmla="*/ 1833548 h 2344739"/>
              <a:gd name="connsiteX223" fmla="*/ 292435 w 12192001"/>
              <a:gd name="connsiteY223" fmla="*/ 1812852 h 2344739"/>
              <a:gd name="connsiteX224" fmla="*/ 118381 w 12192001"/>
              <a:gd name="connsiteY224" fmla="*/ 1761047 h 2344739"/>
              <a:gd name="connsiteX225" fmla="*/ 15526 w 12192001"/>
              <a:gd name="connsiteY225" fmla="*/ 1758191 h 2344739"/>
              <a:gd name="connsiteX226" fmla="*/ 2 w 12192001"/>
              <a:gd name="connsiteY226" fmla="*/ 1752722 h 2344739"/>
              <a:gd name="connsiteX227" fmla="*/ 1 w 12192001"/>
              <a:gd name="connsiteY227" fmla="*/ 762497 h 2344739"/>
              <a:gd name="connsiteX228" fmla="*/ 0 w 12192001"/>
              <a:gd name="connsiteY228" fmla="*/ 762497 h 2344739"/>
              <a:gd name="connsiteX229" fmla="*/ 0 w 12192001"/>
              <a:gd name="connsiteY229" fmla="*/ 222213 h 2344739"/>
              <a:gd name="connsiteX230" fmla="*/ 0 w 12192001"/>
              <a:gd name="connsiteY230"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20047 w 12192001"/>
              <a:gd name="connsiteY213" fmla="*/ 1929661 h 2344739"/>
              <a:gd name="connsiteX214" fmla="*/ 719742 w 12192001"/>
              <a:gd name="connsiteY214" fmla="*/ 1928399 h 2344739"/>
              <a:gd name="connsiteX215" fmla="*/ 708875 w 12192001"/>
              <a:gd name="connsiteY215" fmla="*/ 1922722 h 2344739"/>
              <a:gd name="connsiteX216" fmla="*/ 596792 w 12192001"/>
              <a:gd name="connsiteY216" fmla="*/ 1879864 h 2344739"/>
              <a:gd name="connsiteX217" fmla="*/ 578535 w 12192001"/>
              <a:gd name="connsiteY217" fmla="*/ 1877212 h 2344739"/>
              <a:gd name="connsiteX218" fmla="*/ 571717 w 12192001"/>
              <a:gd name="connsiteY218" fmla="*/ 1877401 h 2344739"/>
              <a:gd name="connsiteX219" fmla="*/ 445099 w 12192001"/>
              <a:gd name="connsiteY219" fmla="*/ 1839371 h 2344739"/>
              <a:gd name="connsiteX220" fmla="*/ 404015 w 12192001"/>
              <a:gd name="connsiteY220" fmla="*/ 1833548 h 2344739"/>
              <a:gd name="connsiteX221" fmla="*/ 292435 w 12192001"/>
              <a:gd name="connsiteY221" fmla="*/ 1812852 h 2344739"/>
              <a:gd name="connsiteX222" fmla="*/ 118381 w 12192001"/>
              <a:gd name="connsiteY222" fmla="*/ 1761047 h 2344739"/>
              <a:gd name="connsiteX223" fmla="*/ 15526 w 12192001"/>
              <a:gd name="connsiteY223" fmla="*/ 1758191 h 2344739"/>
              <a:gd name="connsiteX224" fmla="*/ 2 w 12192001"/>
              <a:gd name="connsiteY224" fmla="*/ 1752722 h 2344739"/>
              <a:gd name="connsiteX225" fmla="*/ 1 w 12192001"/>
              <a:gd name="connsiteY225" fmla="*/ 762497 h 2344739"/>
              <a:gd name="connsiteX226" fmla="*/ 0 w 12192001"/>
              <a:gd name="connsiteY226" fmla="*/ 762497 h 2344739"/>
              <a:gd name="connsiteX227" fmla="*/ 0 w 12192001"/>
              <a:gd name="connsiteY227" fmla="*/ 222213 h 2344739"/>
              <a:gd name="connsiteX228" fmla="*/ 0 w 12192001"/>
              <a:gd name="connsiteY228"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67901 w 12192001"/>
              <a:gd name="connsiteY211" fmla="*/ 1932653 h 2344739"/>
              <a:gd name="connsiteX212" fmla="*/ 720047 w 12192001"/>
              <a:gd name="connsiteY212" fmla="*/ 1929661 h 2344739"/>
              <a:gd name="connsiteX213" fmla="*/ 719742 w 12192001"/>
              <a:gd name="connsiteY213" fmla="*/ 1928399 h 2344739"/>
              <a:gd name="connsiteX214" fmla="*/ 708875 w 12192001"/>
              <a:gd name="connsiteY214" fmla="*/ 1922722 h 2344739"/>
              <a:gd name="connsiteX215" fmla="*/ 596792 w 12192001"/>
              <a:gd name="connsiteY215" fmla="*/ 1879864 h 2344739"/>
              <a:gd name="connsiteX216" fmla="*/ 578535 w 12192001"/>
              <a:gd name="connsiteY216" fmla="*/ 1877212 h 2344739"/>
              <a:gd name="connsiteX217" fmla="*/ 571717 w 12192001"/>
              <a:gd name="connsiteY217" fmla="*/ 1877401 h 2344739"/>
              <a:gd name="connsiteX218" fmla="*/ 445099 w 12192001"/>
              <a:gd name="connsiteY218" fmla="*/ 1839371 h 2344739"/>
              <a:gd name="connsiteX219" fmla="*/ 404015 w 12192001"/>
              <a:gd name="connsiteY219" fmla="*/ 1833548 h 2344739"/>
              <a:gd name="connsiteX220" fmla="*/ 292435 w 12192001"/>
              <a:gd name="connsiteY220" fmla="*/ 1812852 h 2344739"/>
              <a:gd name="connsiteX221" fmla="*/ 118381 w 12192001"/>
              <a:gd name="connsiteY221" fmla="*/ 1761047 h 2344739"/>
              <a:gd name="connsiteX222" fmla="*/ 15526 w 12192001"/>
              <a:gd name="connsiteY222" fmla="*/ 1758191 h 2344739"/>
              <a:gd name="connsiteX223" fmla="*/ 2 w 12192001"/>
              <a:gd name="connsiteY223" fmla="*/ 1752722 h 2344739"/>
              <a:gd name="connsiteX224" fmla="*/ 1 w 12192001"/>
              <a:gd name="connsiteY224" fmla="*/ 762497 h 2344739"/>
              <a:gd name="connsiteX225" fmla="*/ 0 w 12192001"/>
              <a:gd name="connsiteY225" fmla="*/ 762497 h 2344739"/>
              <a:gd name="connsiteX226" fmla="*/ 0 w 12192001"/>
              <a:gd name="connsiteY226" fmla="*/ 222213 h 2344739"/>
              <a:gd name="connsiteX227" fmla="*/ 0 w 12192001"/>
              <a:gd name="connsiteY227"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20047 w 12192001"/>
              <a:gd name="connsiteY211" fmla="*/ 1929661 h 2344739"/>
              <a:gd name="connsiteX212" fmla="*/ 719742 w 12192001"/>
              <a:gd name="connsiteY212" fmla="*/ 1928399 h 2344739"/>
              <a:gd name="connsiteX213" fmla="*/ 708875 w 12192001"/>
              <a:gd name="connsiteY213" fmla="*/ 1922722 h 2344739"/>
              <a:gd name="connsiteX214" fmla="*/ 596792 w 12192001"/>
              <a:gd name="connsiteY214" fmla="*/ 1879864 h 2344739"/>
              <a:gd name="connsiteX215" fmla="*/ 578535 w 12192001"/>
              <a:gd name="connsiteY215" fmla="*/ 1877212 h 2344739"/>
              <a:gd name="connsiteX216" fmla="*/ 571717 w 12192001"/>
              <a:gd name="connsiteY216" fmla="*/ 1877401 h 2344739"/>
              <a:gd name="connsiteX217" fmla="*/ 445099 w 12192001"/>
              <a:gd name="connsiteY217" fmla="*/ 1839371 h 2344739"/>
              <a:gd name="connsiteX218" fmla="*/ 404015 w 12192001"/>
              <a:gd name="connsiteY218" fmla="*/ 1833548 h 2344739"/>
              <a:gd name="connsiteX219" fmla="*/ 292435 w 12192001"/>
              <a:gd name="connsiteY219" fmla="*/ 1812852 h 2344739"/>
              <a:gd name="connsiteX220" fmla="*/ 118381 w 12192001"/>
              <a:gd name="connsiteY220" fmla="*/ 1761047 h 2344739"/>
              <a:gd name="connsiteX221" fmla="*/ 15526 w 12192001"/>
              <a:gd name="connsiteY221" fmla="*/ 1758191 h 2344739"/>
              <a:gd name="connsiteX222" fmla="*/ 2 w 12192001"/>
              <a:gd name="connsiteY222" fmla="*/ 1752722 h 2344739"/>
              <a:gd name="connsiteX223" fmla="*/ 1 w 12192001"/>
              <a:gd name="connsiteY223" fmla="*/ 762497 h 2344739"/>
              <a:gd name="connsiteX224" fmla="*/ 0 w 12192001"/>
              <a:gd name="connsiteY224" fmla="*/ 762497 h 2344739"/>
              <a:gd name="connsiteX225" fmla="*/ 0 w 12192001"/>
              <a:gd name="connsiteY225" fmla="*/ 222213 h 2344739"/>
              <a:gd name="connsiteX226" fmla="*/ 0 w 12192001"/>
              <a:gd name="connsiteY22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20047 w 12192001"/>
              <a:gd name="connsiteY211" fmla="*/ 1929661 h 2344739"/>
              <a:gd name="connsiteX212" fmla="*/ 719742 w 12192001"/>
              <a:gd name="connsiteY212" fmla="*/ 1928399 h 2344739"/>
              <a:gd name="connsiteX213" fmla="*/ 708875 w 12192001"/>
              <a:gd name="connsiteY213" fmla="*/ 1922722 h 2344739"/>
              <a:gd name="connsiteX214" fmla="*/ 596792 w 12192001"/>
              <a:gd name="connsiteY214" fmla="*/ 1879864 h 2344739"/>
              <a:gd name="connsiteX215" fmla="*/ 578535 w 12192001"/>
              <a:gd name="connsiteY215" fmla="*/ 1877212 h 2344739"/>
              <a:gd name="connsiteX216" fmla="*/ 571717 w 12192001"/>
              <a:gd name="connsiteY216" fmla="*/ 1877401 h 2344739"/>
              <a:gd name="connsiteX217" fmla="*/ 445099 w 12192001"/>
              <a:gd name="connsiteY217" fmla="*/ 1839371 h 2344739"/>
              <a:gd name="connsiteX218" fmla="*/ 404015 w 12192001"/>
              <a:gd name="connsiteY218" fmla="*/ 1833548 h 2344739"/>
              <a:gd name="connsiteX219" fmla="*/ 292435 w 12192001"/>
              <a:gd name="connsiteY219" fmla="*/ 1812852 h 2344739"/>
              <a:gd name="connsiteX220" fmla="*/ 118381 w 12192001"/>
              <a:gd name="connsiteY220" fmla="*/ 1761047 h 2344739"/>
              <a:gd name="connsiteX221" fmla="*/ 15526 w 12192001"/>
              <a:gd name="connsiteY221" fmla="*/ 1758191 h 2344739"/>
              <a:gd name="connsiteX222" fmla="*/ 2 w 12192001"/>
              <a:gd name="connsiteY222" fmla="*/ 1752722 h 2344739"/>
              <a:gd name="connsiteX223" fmla="*/ 1 w 12192001"/>
              <a:gd name="connsiteY223" fmla="*/ 762497 h 2344739"/>
              <a:gd name="connsiteX224" fmla="*/ 0 w 12192001"/>
              <a:gd name="connsiteY224" fmla="*/ 222213 h 2344739"/>
              <a:gd name="connsiteX225" fmla="*/ 0 w 12192001"/>
              <a:gd name="connsiteY225"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90394 w 12193149"/>
              <a:gd name="connsiteY68" fmla="*/ 1912467 h 2344739"/>
              <a:gd name="connsiteX69" fmla="*/ 9114960 w 12193149"/>
              <a:gd name="connsiteY69" fmla="*/ 1919069 h 2344739"/>
              <a:gd name="connsiteX70" fmla="*/ 9054601 w 12193149"/>
              <a:gd name="connsiteY70" fmla="*/ 1910755 h 2344739"/>
              <a:gd name="connsiteX71" fmla="*/ 9006634 w 12193149"/>
              <a:gd name="connsiteY71" fmla="*/ 1914040 h 2344739"/>
              <a:gd name="connsiteX72" fmla="*/ 9006349 w 12193149"/>
              <a:gd name="connsiteY72" fmla="*/ 1913800 h 2344739"/>
              <a:gd name="connsiteX73" fmla="*/ 8997380 w 12193149"/>
              <a:gd name="connsiteY73" fmla="*/ 1915011 h 2344739"/>
              <a:gd name="connsiteX74" fmla="*/ 8991542 w 12193149"/>
              <a:gd name="connsiteY74" fmla="*/ 1917072 h 2344739"/>
              <a:gd name="connsiteX75" fmla="*/ 8975485 w 12193149"/>
              <a:gd name="connsiteY75" fmla="*/ 1920298 h 2344739"/>
              <a:gd name="connsiteX76" fmla="*/ 8969159 w 12193149"/>
              <a:gd name="connsiteY76" fmla="*/ 1919598 h 2344739"/>
              <a:gd name="connsiteX77" fmla="*/ 8964196 w 12193149"/>
              <a:gd name="connsiteY77" fmla="*/ 1917373 h 2344739"/>
              <a:gd name="connsiteX78" fmla="*/ 8930136 w 12193149"/>
              <a:gd name="connsiteY78" fmla="*/ 1914185 h 2344739"/>
              <a:gd name="connsiteX79" fmla="*/ 8753592 w 12193149"/>
              <a:gd name="connsiteY79" fmla="*/ 1933417 h 2344739"/>
              <a:gd name="connsiteX80" fmla="*/ 8708995 w 12193149"/>
              <a:gd name="connsiteY80" fmla="*/ 1935518 h 2344739"/>
              <a:gd name="connsiteX81" fmla="*/ 8597219 w 12193149"/>
              <a:gd name="connsiteY81" fmla="*/ 1944090 h 2344739"/>
              <a:gd name="connsiteX82" fmla="*/ 8526378 w 12193149"/>
              <a:gd name="connsiteY82" fmla="*/ 1929248 h 2344739"/>
              <a:gd name="connsiteX83" fmla="*/ 8512131 w 12193149"/>
              <a:gd name="connsiteY83" fmla="*/ 1935163 h 2344739"/>
              <a:gd name="connsiteX84" fmla="*/ 8507315 w 12193149"/>
              <a:gd name="connsiteY84" fmla="*/ 1938164 h 2344739"/>
              <a:gd name="connsiteX85" fmla="*/ 8499116 w 12193149"/>
              <a:gd name="connsiteY85" fmla="*/ 1940902 h 2344739"/>
              <a:gd name="connsiteX86" fmla="*/ 8498742 w 12193149"/>
              <a:gd name="connsiteY86" fmla="*/ 1940723 h 2344739"/>
              <a:gd name="connsiteX87" fmla="*/ 8491397 w 12193149"/>
              <a:gd name="connsiteY87" fmla="*/ 1943773 h 2344739"/>
              <a:gd name="connsiteX88" fmla="*/ 8368330 w 12193149"/>
              <a:gd name="connsiteY88" fmla="*/ 1957815 h 2344739"/>
              <a:gd name="connsiteX89" fmla="*/ 8354947 w 12193149"/>
              <a:gd name="connsiteY89" fmla="*/ 1958009 h 2344739"/>
              <a:gd name="connsiteX90" fmla="*/ 8353521 w 12193149"/>
              <a:gd name="connsiteY90" fmla="*/ 1957169 h 2344739"/>
              <a:gd name="connsiteX91" fmla="*/ 8321252 w 12193149"/>
              <a:gd name="connsiteY91" fmla="*/ 1974587 h 2344739"/>
              <a:gd name="connsiteX92" fmla="*/ 8315581 w 12193149"/>
              <a:gd name="connsiteY92" fmla="*/ 1974913 h 2344739"/>
              <a:gd name="connsiteX93" fmla="*/ 8296322 w 12193149"/>
              <a:gd name="connsiteY93" fmla="*/ 1988808 h 2344739"/>
              <a:gd name="connsiteX94" fmla="*/ 8285424 w 12193149"/>
              <a:gd name="connsiteY94" fmla="*/ 1994631 h 2344739"/>
              <a:gd name="connsiteX95" fmla="*/ 8284298 w 12193149"/>
              <a:gd name="connsiteY95" fmla="*/ 1999074 h 2344739"/>
              <a:gd name="connsiteX96" fmla="*/ 8267224 w 12193149"/>
              <a:gd name="connsiteY96" fmla="*/ 2006249 h 2344739"/>
              <a:gd name="connsiteX97" fmla="*/ 8264525 w 12193149"/>
              <a:gd name="connsiteY97" fmla="*/ 2006019 h 2344739"/>
              <a:gd name="connsiteX98" fmla="*/ 8253181 w 12193149"/>
              <a:gd name="connsiteY98" fmla="*/ 2015862 h 2344739"/>
              <a:gd name="connsiteX99" fmla="*/ 8246982 w 12193149"/>
              <a:gd name="connsiteY99" fmla="*/ 2028854 h 2344739"/>
              <a:gd name="connsiteX100" fmla="*/ 8091420 w 12193149"/>
              <a:gd name="connsiteY100" fmla="*/ 2075015 h 2344739"/>
              <a:gd name="connsiteX101" fmla="*/ 7906555 w 12193149"/>
              <a:gd name="connsiteY101" fmla="*/ 2116988 h 2344739"/>
              <a:gd name="connsiteX102" fmla="*/ 7719893 w 12193149"/>
              <a:gd name="connsiteY102" fmla="*/ 2142703 h 2344739"/>
              <a:gd name="connsiteX103" fmla="*/ 7615495 w 12193149"/>
              <a:gd name="connsiteY103" fmla="*/ 2139232 h 2344739"/>
              <a:gd name="connsiteX104" fmla="*/ 7528691 w 12193149"/>
              <a:gd name="connsiteY104" fmla="*/ 2145060 h 2344739"/>
              <a:gd name="connsiteX105" fmla="*/ 7520719 w 12193149"/>
              <a:gd name="connsiteY105" fmla="*/ 2147613 h 2344739"/>
              <a:gd name="connsiteX106" fmla="*/ 7508559 w 12193149"/>
              <a:gd name="connsiteY106" fmla="*/ 2148948 h 2344739"/>
              <a:gd name="connsiteX107" fmla="*/ 7508188 w 12193149"/>
              <a:gd name="connsiteY107" fmla="*/ 2148621 h 2344739"/>
              <a:gd name="connsiteX108" fmla="*/ 7496943 w 12193149"/>
              <a:gd name="connsiteY108" fmla="*/ 2150573 h 2344739"/>
              <a:gd name="connsiteX109" fmla="*/ 7406539 w 12193149"/>
              <a:gd name="connsiteY109" fmla="*/ 2142468 h 2344739"/>
              <a:gd name="connsiteX110" fmla="*/ 7219707 w 12193149"/>
              <a:gd name="connsiteY110" fmla="*/ 2156680 h 2344739"/>
              <a:gd name="connsiteX111" fmla="*/ 7202249 w 12193149"/>
              <a:gd name="connsiteY111" fmla="*/ 2161230 h 2344739"/>
              <a:gd name="connsiteX112" fmla="*/ 7198152 w 12193149"/>
              <a:gd name="connsiteY112" fmla="*/ 2166588 h 2344739"/>
              <a:gd name="connsiteX113" fmla="*/ 7171956 w 12193149"/>
              <a:gd name="connsiteY113" fmla="*/ 2171236 h 2344739"/>
              <a:gd name="connsiteX114" fmla="*/ 7098136 w 12193149"/>
              <a:gd name="connsiteY114" fmla="*/ 2183464 h 2344739"/>
              <a:gd name="connsiteX115" fmla="*/ 7019644 w 12193149"/>
              <a:gd name="connsiteY115" fmla="*/ 2183090 h 2344739"/>
              <a:gd name="connsiteX116" fmla="*/ 6905294 w 12193149"/>
              <a:gd name="connsiteY116" fmla="*/ 2212596 h 2344739"/>
              <a:gd name="connsiteX117" fmla="*/ 6709370 w 12193149"/>
              <a:gd name="connsiteY117" fmla="*/ 2240551 h 2344739"/>
              <a:gd name="connsiteX118" fmla="*/ 6550602 w 12193149"/>
              <a:gd name="connsiteY118" fmla="*/ 2269327 h 2344739"/>
              <a:gd name="connsiteX119" fmla="*/ 6318708 w 12193149"/>
              <a:gd name="connsiteY119" fmla="*/ 2316127 h 2344739"/>
              <a:gd name="connsiteX120" fmla="*/ 6169822 w 12193149"/>
              <a:gd name="connsiteY120" fmla="*/ 2318214 h 2344739"/>
              <a:gd name="connsiteX121" fmla="*/ 6074996 w 12193149"/>
              <a:gd name="connsiteY121" fmla="*/ 2338676 h 2344739"/>
              <a:gd name="connsiteX122" fmla="*/ 6069677 w 12193149"/>
              <a:gd name="connsiteY122" fmla="*/ 2337139 h 2344739"/>
              <a:gd name="connsiteX123" fmla="*/ 6049786 w 12193149"/>
              <a:gd name="connsiteY123" fmla="*/ 2337822 h 2344739"/>
              <a:gd name="connsiteX124" fmla="*/ 6042433 w 12193149"/>
              <a:gd name="connsiteY124" fmla="*/ 2329473 h 2344739"/>
              <a:gd name="connsiteX125" fmla="*/ 6011238 w 12193149"/>
              <a:gd name="connsiteY125" fmla="*/ 2324380 h 2344739"/>
              <a:gd name="connsiteX126" fmla="*/ 5958523 w 12193149"/>
              <a:gd name="connsiteY126" fmla="*/ 2328024 h 2344739"/>
              <a:gd name="connsiteX127" fmla="*/ 5760067 w 12193149"/>
              <a:gd name="connsiteY127" fmla="*/ 2343716 h 2344739"/>
              <a:gd name="connsiteX128" fmla="*/ 5628108 w 12193149"/>
              <a:gd name="connsiteY128" fmla="*/ 2344739 h 2344739"/>
              <a:gd name="connsiteX129" fmla="*/ 5472054 w 12193149"/>
              <a:gd name="connsiteY129" fmla="*/ 2330719 h 2344739"/>
              <a:gd name="connsiteX130" fmla="*/ 5433909 w 12193149"/>
              <a:gd name="connsiteY130" fmla="*/ 2319466 h 2344739"/>
              <a:gd name="connsiteX131" fmla="*/ 5382817 w 12193149"/>
              <a:gd name="connsiteY131" fmla="*/ 2301764 h 2344739"/>
              <a:gd name="connsiteX132" fmla="*/ 5262912 w 12193149"/>
              <a:gd name="connsiteY132" fmla="*/ 2281347 h 2344739"/>
              <a:gd name="connsiteX133" fmla="*/ 5224109 w 12193149"/>
              <a:gd name="connsiteY133" fmla="*/ 2270223 h 2344739"/>
              <a:gd name="connsiteX134" fmla="*/ 5175808 w 12193149"/>
              <a:gd name="connsiteY134" fmla="*/ 2267233 h 2344739"/>
              <a:gd name="connsiteX135" fmla="*/ 5157702 w 12193149"/>
              <a:gd name="connsiteY135" fmla="*/ 2260010 h 2344739"/>
              <a:gd name="connsiteX136" fmla="*/ 5143747 w 12193149"/>
              <a:gd name="connsiteY136" fmla="*/ 2256610 h 2344739"/>
              <a:gd name="connsiteX137" fmla="*/ 5140744 w 12193149"/>
              <a:gd name="connsiteY137" fmla="*/ 2254509 h 2344739"/>
              <a:gd name="connsiteX138" fmla="*/ 5122807 w 12193149"/>
              <a:gd name="connsiteY138" fmla="*/ 2243656 h 2344739"/>
              <a:gd name="connsiteX139" fmla="*/ 5066938 w 12193149"/>
              <a:gd name="connsiteY139" fmla="*/ 2250227 h 2344739"/>
              <a:gd name="connsiteX140" fmla="*/ 5012662 w 12193149"/>
              <a:gd name="connsiteY140" fmla="*/ 2233846 h 2344739"/>
              <a:gd name="connsiteX141" fmla="*/ 4841589 w 12193149"/>
              <a:gd name="connsiteY141" fmla="*/ 2209829 h 2344739"/>
              <a:gd name="connsiteX142" fmla="*/ 4763595 w 12193149"/>
              <a:gd name="connsiteY142" fmla="*/ 2182061 h 2344739"/>
              <a:gd name="connsiteX143" fmla="*/ 4724334 w 12193149"/>
              <a:gd name="connsiteY143" fmla="*/ 2173047 h 2344739"/>
              <a:gd name="connsiteX144" fmla="*/ 4722324 w 12193149"/>
              <a:gd name="connsiteY144" fmla="*/ 2172298 h 2344739"/>
              <a:gd name="connsiteX145" fmla="*/ 4723259 w 12193149"/>
              <a:gd name="connsiteY145" fmla="*/ 2172087 h 2344739"/>
              <a:gd name="connsiteX146" fmla="*/ 4718350 w 12193149"/>
              <a:gd name="connsiteY146" fmla="*/ 2170817 h 2344739"/>
              <a:gd name="connsiteX147" fmla="*/ 4722324 w 12193149"/>
              <a:gd name="connsiteY147" fmla="*/ 2172298 h 2344739"/>
              <a:gd name="connsiteX148" fmla="*/ 4716674 w 12193149"/>
              <a:gd name="connsiteY148" fmla="*/ 2173573 h 2344739"/>
              <a:gd name="connsiteX149" fmla="*/ 4516962 w 12193149"/>
              <a:gd name="connsiteY149" fmla="*/ 2163671 h 2344739"/>
              <a:gd name="connsiteX150" fmla="*/ 4429691 w 12193149"/>
              <a:gd name="connsiteY150" fmla="*/ 2153020 h 2344739"/>
              <a:gd name="connsiteX151" fmla="*/ 4364023 w 12193149"/>
              <a:gd name="connsiteY151" fmla="*/ 2151674 h 2344739"/>
              <a:gd name="connsiteX152" fmla="*/ 4318114 w 12193149"/>
              <a:gd name="connsiteY152" fmla="*/ 2158289 h 2344739"/>
              <a:gd name="connsiteX153" fmla="*/ 4316258 w 12193149"/>
              <a:gd name="connsiteY153" fmla="*/ 2156948 h 2344739"/>
              <a:gd name="connsiteX154" fmla="*/ 4296292 w 12193149"/>
              <a:gd name="connsiteY154" fmla="*/ 2155069 h 2344739"/>
              <a:gd name="connsiteX155" fmla="*/ 4291212 w 12193149"/>
              <a:gd name="connsiteY155" fmla="*/ 2157986 h 2344739"/>
              <a:gd name="connsiteX156" fmla="*/ 4277290 w 12193149"/>
              <a:gd name="connsiteY156" fmla="*/ 2157740 h 2344739"/>
              <a:gd name="connsiteX157" fmla="*/ 4249265 w 12193149"/>
              <a:gd name="connsiteY157" fmla="*/ 2160064 h 2344739"/>
              <a:gd name="connsiteX158" fmla="*/ 4203199 w 12193149"/>
              <a:gd name="connsiteY158" fmla="*/ 2157269 h 2344739"/>
              <a:gd name="connsiteX159" fmla="*/ 4202893 w 12193149"/>
              <a:gd name="connsiteY159" fmla="*/ 2156010 h 2344739"/>
              <a:gd name="connsiteX160" fmla="*/ 4192396 w 12193149"/>
              <a:gd name="connsiteY160" fmla="*/ 2150376 h 2344739"/>
              <a:gd name="connsiteX161" fmla="*/ 4143893 w 12193149"/>
              <a:gd name="connsiteY161" fmla="*/ 2134511 h 2344739"/>
              <a:gd name="connsiteX162" fmla="*/ 4084245 w 12193149"/>
              <a:gd name="connsiteY162" fmla="*/ 2107978 h 2344739"/>
              <a:gd name="connsiteX163" fmla="*/ 4075694 w 12193149"/>
              <a:gd name="connsiteY163" fmla="*/ 2107143 h 2344739"/>
              <a:gd name="connsiteX164" fmla="*/ 4075575 w 12193149"/>
              <a:gd name="connsiteY164" fmla="*/ 2106844 h 2344739"/>
              <a:gd name="connsiteX165" fmla="*/ 4066658 w 12193149"/>
              <a:gd name="connsiteY165" fmla="*/ 2105400 h 2344739"/>
              <a:gd name="connsiteX166" fmla="*/ 4060102 w 12193149"/>
              <a:gd name="connsiteY166" fmla="*/ 2105618 h 2344739"/>
              <a:gd name="connsiteX167" fmla="*/ 4043512 w 12193149"/>
              <a:gd name="connsiteY167" fmla="*/ 2103997 h 2344739"/>
              <a:gd name="connsiteX168" fmla="*/ 4038145 w 12193149"/>
              <a:gd name="connsiteY168" fmla="*/ 2101563 h 2344739"/>
              <a:gd name="connsiteX169" fmla="*/ 4036511 w 12193149"/>
              <a:gd name="connsiteY169" fmla="*/ 2097896 h 2344739"/>
              <a:gd name="connsiteX170" fmla="*/ 4034926 w 12193149"/>
              <a:gd name="connsiteY170" fmla="*/ 2098131 h 2344739"/>
              <a:gd name="connsiteX171" fmla="*/ 4005686 w 12193149"/>
              <a:gd name="connsiteY171" fmla="*/ 2085563 h 2344739"/>
              <a:gd name="connsiteX172" fmla="*/ 3937994 w 12193149"/>
              <a:gd name="connsiteY172" fmla="*/ 2068106 h 2344739"/>
              <a:gd name="connsiteX173" fmla="*/ 3898423 w 12193149"/>
              <a:gd name="connsiteY173" fmla="*/ 2062451 h 2344739"/>
              <a:gd name="connsiteX174" fmla="*/ 3790908 w 12193149"/>
              <a:gd name="connsiteY174" fmla="*/ 2042213 h 2344739"/>
              <a:gd name="connsiteX175" fmla="*/ 3683661 w 12193149"/>
              <a:gd name="connsiteY175" fmla="*/ 2018290 h 2344739"/>
              <a:gd name="connsiteX176" fmla="*/ 3611183 w 12193149"/>
              <a:gd name="connsiteY176" fmla="*/ 1986019 h 2344739"/>
              <a:gd name="connsiteX177" fmla="*/ 3605003 w 12193149"/>
              <a:gd name="connsiteY177" fmla="*/ 1987381 h 2344739"/>
              <a:gd name="connsiteX178" fmla="*/ 3595884 w 12193149"/>
              <a:gd name="connsiteY178" fmla="*/ 1987545 h 2344739"/>
              <a:gd name="connsiteX179" fmla="*/ 3595649 w 12193149"/>
              <a:gd name="connsiteY179" fmla="*/ 1987276 h 2344739"/>
              <a:gd name="connsiteX180" fmla="*/ 3587126 w 12193149"/>
              <a:gd name="connsiteY180" fmla="*/ 1987966 h 2344739"/>
              <a:gd name="connsiteX181" fmla="*/ 3537283 w 12193149"/>
              <a:gd name="connsiteY181" fmla="*/ 1978267 h 2344739"/>
              <a:gd name="connsiteX182" fmla="*/ 3474371 w 12193149"/>
              <a:gd name="connsiteY182" fmla="*/ 1974606 h 2344739"/>
              <a:gd name="connsiteX183" fmla="*/ 3401876 w 12193149"/>
              <a:gd name="connsiteY183" fmla="*/ 1962558 h 2344739"/>
              <a:gd name="connsiteX184" fmla="*/ 3365036 w 12193149"/>
              <a:gd name="connsiteY184" fmla="*/ 1979510 h 2344739"/>
              <a:gd name="connsiteX185" fmla="*/ 3345174 w 12193149"/>
              <a:gd name="connsiteY185" fmla="*/ 1981192 h 2344739"/>
              <a:gd name="connsiteX186" fmla="*/ 3342846 w 12193149"/>
              <a:gd name="connsiteY186" fmla="*/ 1980217 h 2344739"/>
              <a:gd name="connsiteX187" fmla="*/ 3263504 w 12193149"/>
              <a:gd name="connsiteY187" fmla="*/ 1986094 h 2344739"/>
              <a:gd name="connsiteX188" fmla="*/ 3143704 w 12193149"/>
              <a:gd name="connsiteY188" fmla="*/ 1993869 h 2344739"/>
              <a:gd name="connsiteX189" fmla="*/ 3031439 w 12193149"/>
              <a:gd name="connsiteY189" fmla="*/ 1996512 h 2344739"/>
              <a:gd name="connsiteX190" fmla="*/ 2782717 w 12193149"/>
              <a:gd name="connsiteY190" fmla="*/ 2018333 h 2344739"/>
              <a:gd name="connsiteX191" fmla="*/ 2647675 w 12193149"/>
              <a:gd name="connsiteY191" fmla="*/ 2028869 h 2344739"/>
              <a:gd name="connsiteX192" fmla="*/ 2569176 w 12193149"/>
              <a:gd name="connsiteY192" fmla="*/ 2002628 h 2344739"/>
              <a:gd name="connsiteX193" fmla="*/ 2444403 w 12193149"/>
              <a:gd name="connsiteY193" fmla="*/ 2016529 h 2344739"/>
              <a:gd name="connsiteX194" fmla="*/ 2316260 w 12193149"/>
              <a:gd name="connsiteY194" fmla="*/ 2024996 h 2344739"/>
              <a:gd name="connsiteX195" fmla="*/ 2209726 w 12193149"/>
              <a:gd name="connsiteY195" fmla="*/ 2019763 h 2344739"/>
              <a:gd name="connsiteX196" fmla="*/ 2095813 w 12193149"/>
              <a:gd name="connsiteY196" fmla="*/ 2003052 h 2344739"/>
              <a:gd name="connsiteX197" fmla="*/ 1998504 w 12193149"/>
              <a:gd name="connsiteY197" fmla="*/ 1995032 h 2344739"/>
              <a:gd name="connsiteX198" fmla="*/ 1929320 w 12193149"/>
              <a:gd name="connsiteY198" fmla="*/ 2016977 h 2344739"/>
              <a:gd name="connsiteX199" fmla="*/ 1922798 w 12193149"/>
              <a:gd name="connsiteY199" fmla="*/ 2012146 h 2344739"/>
              <a:gd name="connsiteX200" fmla="*/ 1874228 w 12193149"/>
              <a:gd name="connsiteY200" fmla="*/ 2013741 h 2344739"/>
              <a:gd name="connsiteX201" fmla="*/ 1787803 w 12193149"/>
              <a:gd name="connsiteY201" fmla="*/ 2041363 h 2344739"/>
              <a:gd name="connsiteX202" fmla="*/ 1739352 w 12193149"/>
              <a:gd name="connsiteY202" fmla="*/ 2036312 h 2344739"/>
              <a:gd name="connsiteX203" fmla="*/ 1676219 w 12193149"/>
              <a:gd name="connsiteY203" fmla="*/ 2019963 h 2344739"/>
              <a:gd name="connsiteX204" fmla="*/ 1609817 w 12193149"/>
              <a:gd name="connsiteY204" fmla="*/ 2013066 h 2344739"/>
              <a:gd name="connsiteX205" fmla="*/ 1497258 w 12193149"/>
              <a:gd name="connsiteY205" fmla="*/ 1987476 h 2344739"/>
              <a:gd name="connsiteX206" fmla="*/ 1151127 w 12193149"/>
              <a:gd name="connsiteY206" fmla="*/ 1938041 h 2344739"/>
              <a:gd name="connsiteX207" fmla="*/ 859417 w 12193149"/>
              <a:gd name="connsiteY207" fmla="*/ 1928608 h 2344739"/>
              <a:gd name="connsiteX208" fmla="*/ 838688 w 12193149"/>
              <a:gd name="connsiteY208" fmla="*/ 1929821 h 2344739"/>
              <a:gd name="connsiteX209" fmla="*/ 817957 w 12193149"/>
              <a:gd name="connsiteY209" fmla="*/ 1927857 h 2344739"/>
              <a:gd name="connsiteX210" fmla="*/ 812654 w 12193149"/>
              <a:gd name="connsiteY210" fmla="*/ 1930751 h 2344739"/>
              <a:gd name="connsiteX211" fmla="*/ 721195 w 12193149"/>
              <a:gd name="connsiteY211" fmla="*/ 1929661 h 2344739"/>
              <a:gd name="connsiteX212" fmla="*/ 720890 w 12193149"/>
              <a:gd name="connsiteY212" fmla="*/ 1928399 h 2344739"/>
              <a:gd name="connsiteX213" fmla="*/ 710023 w 12193149"/>
              <a:gd name="connsiteY213" fmla="*/ 1922722 h 2344739"/>
              <a:gd name="connsiteX214" fmla="*/ 597940 w 12193149"/>
              <a:gd name="connsiteY214" fmla="*/ 1879864 h 2344739"/>
              <a:gd name="connsiteX215" fmla="*/ 579683 w 12193149"/>
              <a:gd name="connsiteY215" fmla="*/ 1877212 h 2344739"/>
              <a:gd name="connsiteX216" fmla="*/ 572865 w 12193149"/>
              <a:gd name="connsiteY216" fmla="*/ 1877401 h 2344739"/>
              <a:gd name="connsiteX217" fmla="*/ 446247 w 12193149"/>
              <a:gd name="connsiteY217" fmla="*/ 1839371 h 2344739"/>
              <a:gd name="connsiteX218" fmla="*/ 405163 w 12193149"/>
              <a:gd name="connsiteY218" fmla="*/ 1833548 h 2344739"/>
              <a:gd name="connsiteX219" fmla="*/ 293583 w 12193149"/>
              <a:gd name="connsiteY219" fmla="*/ 1812852 h 2344739"/>
              <a:gd name="connsiteX220" fmla="*/ 119529 w 12193149"/>
              <a:gd name="connsiteY220" fmla="*/ 1761047 h 2344739"/>
              <a:gd name="connsiteX221" fmla="*/ 16674 w 12193149"/>
              <a:gd name="connsiteY221" fmla="*/ 1758191 h 2344739"/>
              <a:gd name="connsiteX222" fmla="*/ 1150 w 12193149"/>
              <a:gd name="connsiteY222" fmla="*/ 1752722 h 2344739"/>
              <a:gd name="connsiteX223" fmla="*/ 1148 w 12193149"/>
              <a:gd name="connsiteY223" fmla="*/ 222213 h 2344739"/>
              <a:gd name="connsiteX224" fmla="*/ 1148 w 12193149"/>
              <a:gd name="connsiteY224"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90394 w 12193149"/>
              <a:gd name="connsiteY68" fmla="*/ 1912467 h 2344739"/>
              <a:gd name="connsiteX69" fmla="*/ 9114960 w 12193149"/>
              <a:gd name="connsiteY69" fmla="*/ 1919069 h 2344739"/>
              <a:gd name="connsiteX70" fmla="*/ 9054601 w 12193149"/>
              <a:gd name="connsiteY70" fmla="*/ 1910755 h 2344739"/>
              <a:gd name="connsiteX71" fmla="*/ 9006634 w 12193149"/>
              <a:gd name="connsiteY71" fmla="*/ 1914040 h 2344739"/>
              <a:gd name="connsiteX72" fmla="*/ 9006349 w 12193149"/>
              <a:gd name="connsiteY72" fmla="*/ 1913800 h 2344739"/>
              <a:gd name="connsiteX73" fmla="*/ 8997380 w 12193149"/>
              <a:gd name="connsiteY73" fmla="*/ 1915011 h 2344739"/>
              <a:gd name="connsiteX74" fmla="*/ 8991542 w 12193149"/>
              <a:gd name="connsiteY74" fmla="*/ 1917072 h 2344739"/>
              <a:gd name="connsiteX75" fmla="*/ 8975485 w 12193149"/>
              <a:gd name="connsiteY75" fmla="*/ 1920298 h 2344739"/>
              <a:gd name="connsiteX76" fmla="*/ 8969159 w 12193149"/>
              <a:gd name="connsiteY76" fmla="*/ 1919598 h 2344739"/>
              <a:gd name="connsiteX77" fmla="*/ 8964196 w 12193149"/>
              <a:gd name="connsiteY77" fmla="*/ 1917373 h 2344739"/>
              <a:gd name="connsiteX78" fmla="*/ 8930136 w 12193149"/>
              <a:gd name="connsiteY78" fmla="*/ 1914185 h 2344739"/>
              <a:gd name="connsiteX79" fmla="*/ 8753592 w 12193149"/>
              <a:gd name="connsiteY79" fmla="*/ 1933417 h 2344739"/>
              <a:gd name="connsiteX80" fmla="*/ 8708995 w 12193149"/>
              <a:gd name="connsiteY80" fmla="*/ 1935518 h 2344739"/>
              <a:gd name="connsiteX81" fmla="*/ 8597219 w 12193149"/>
              <a:gd name="connsiteY81" fmla="*/ 1944090 h 2344739"/>
              <a:gd name="connsiteX82" fmla="*/ 8526378 w 12193149"/>
              <a:gd name="connsiteY82" fmla="*/ 1929248 h 2344739"/>
              <a:gd name="connsiteX83" fmla="*/ 8512131 w 12193149"/>
              <a:gd name="connsiteY83" fmla="*/ 1935163 h 2344739"/>
              <a:gd name="connsiteX84" fmla="*/ 8507315 w 12193149"/>
              <a:gd name="connsiteY84" fmla="*/ 1938164 h 2344739"/>
              <a:gd name="connsiteX85" fmla="*/ 8499116 w 12193149"/>
              <a:gd name="connsiteY85" fmla="*/ 1940902 h 2344739"/>
              <a:gd name="connsiteX86" fmla="*/ 8498742 w 12193149"/>
              <a:gd name="connsiteY86" fmla="*/ 1940723 h 2344739"/>
              <a:gd name="connsiteX87" fmla="*/ 8491397 w 12193149"/>
              <a:gd name="connsiteY87" fmla="*/ 1943773 h 2344739"/>
              <a:gd name="connsiteX88" fmla="*/ 8368330 w 12193149"/>
              <a:gd name="connsiteY88" fmla="*/ 1957815 h 2344739"/>
              <a:gd name="connsiteX89" fmla="*/ 8354947 w 12193149"/>
              <a:gd name="connsiteY89" fmla="*/ 1958009 h 2344739"/>
              <a:gd name="connsiteX90" fmla="*/ 8321252 w 12193149"/>
              <a:gd name="connsiteY90" fmla="*/ 1974587 h 2344739"/>
              <a:gd name="connsiteX91" fmla="*/ 8315581 w 12193149"/>
              <a:gd name="connsiteY91" fmla="*/ 1974913 h 2344739"/>
              <a:gd name="connsiteX92" fmla="*/ 8296322 w 12193149"/>
              <a:gd name="connsiteY92" fmla="*/ 1988808 h 2344739"/>
              <a:gd name="connsiteX93" fmla="*/ 8285424 w 12193149"/>
              <a:gd name="connsiteY93" fmla="*/ 1994631 h 2344739"/>
              <a:gd name="connsiteX94" fmla="*/ 8284298 w 12193149"/>
              <a:gd name="connsiteY94" fmla="*/ 1999074 h 2344739"/>
              <a:gd name="connsiteX95" fmla="*/ 8267224 w 12193149"/>
              <a:gd name="connsiteY95" fmla="*/ 2006249 h 2344739"/>
              <a:gd name="connsiteX96" fmla="*/ 8264525 w 12193149"/>
              <a:gd name="connsiteY96" fmla="*/ 2006019 h 2344739"/>
              <a:gd name="connsiteX97" fmla="*/ 8253181 w 12193149"/>
              <a:gd name="connsiteY97" fmla="*/ 2015862 h 2344739"/>
              <a:gd name="connsiteX98" fmla="*/ 8246982 w 12193149"/>
              <a:gd name="connsiteY98" fmla="*/ 2028854 h 2344739"/>
              <a:gd name="connsiteX99" fmla="*/ 8091420 w 12193149"/>
              <a:gd name="connsiteY99" fmla="*/ 2075015 h 2344739"/>
              <a:gd name="connsiteX100" fmla="*/ 7906555 w 12193149"/>
              <a:gd name="connsiteY100" fmla="*/ 2116988 h 2344739"/>
              <a:gd name="connsiteX101" fmla="*/ 7719893 w 12193149"/>
              <a:gd name="connsiteY101" fmla="*/ 2142703 h 2344739"/>
              <a:gd name="connsiteX102" fmla="*/ 7615495 w 12193149"/>
              <a:gd name="connsiteY102" fmla="*/ 2139232 h 2344739"/>
              <a:gd name="connsiteX103" fmla="*/ 7528691 w 12193149"/>
              <a:gd name="connsiteY103" fmla="*/ 2145060 h 2344739"/>
              <a:gd name="connsiteX104" fmla="*/ 7520719 w 12193149"/>
              <a:gd name="connsiteY104" fmla="*/ 2147613 h 2344739"/>
              <a:gd name="connsiteX105" fmla="*/ 7508559 w 12193149"/>
              <a:gd name="connsiteY105" fmla="*/ 2148948 h 2344739"/>
              <a:gd name="connsiteX106" fmla="*/ 7508188 w 12193149"/>
              <a:gd name="connsiteY106" fmla="*/ 2148621 h 2344739"/>
              <a:gd name="connsiteX107" fmla="*/ 7496943 w 12193149"/>
              <a:gd name="connsiteY107" fmla="*/ 2150573 h 2344739"/>
              <a:gd name="connsiteX108" fmla="*/ 7406539 w 12193149"/>
              <a:gd name="connsiteY108" fmla="*/ 2142468 h 2344739"/>
              <a:gd name="connsiteX109" fmla="*/ 7219707 w 12193149"/>
              <a:gd name="connsiteY109" fmla="*/ 2156680 h 2344739"/>
              <a:gd name="connsiteX110" fmla="*/ 7202249 w 12193149"/>
              <a:gd name="connsiteY110" fmla="*/ 2161230 h 2344739"/>
              <a:gd name="connsiteX111" fmla="*/ 7198152 w 12193149"/>
              <a:gd name="connsiteY111" fmla="*/ 2166588 h 2344739"/>
              <a:gd name="connsiteX112" fmla="*/ 7171956 w 12193149"/>
              <a:gd name="connsiteY112" fmla="*/ 2171236 h 2344739"/>
              <a:gd name="connsiteX113" fmla="*/ 7098136 w 12193149"/>
              <a:gd name="connsiteY113" fmla="*/ 2183464 h 2344739"/>
              <a:gd name="connsiteX114" fmla="*/ 7019644 w 12193149"/>
              <a:gd name="connsiteY114" fmla="*/ 2183090 h 2344739"/>
              <a:gd name="connsiteX115" fmla="*/ 6905294 w 12193149"/>
              <a:gd name="connsiteY115" fmla="*/ 2212596 h 2344739"/>
              <a:gd name="connsiteX116" fmla="*/ 6709370 w 12193149"/>
              <a:gd name="connsiteY116" fmla="*/ 2240551 h 2344739"/>
              <a:gd name="connsiteX117" fmla="*/ 6550602 w 12193149"/>
              <a:gd name="connsiteY117" fmla="*/ 2269327 h 2344739"/>
              <a:gd name="connsiteX118" fmla="*/ 6318708 w 12193149"/>
              <a:gd name="connsiteY118" fmla="*/ 2316127 h 2344739"/>
              <a:gd name="connsiteX119" fmla="*/ 6169822 w 12193149"/>
              <a:gd name="connsiteY119" fmla="*/ 2318214 h 2344739"/>
              <a:gd name="connsiteX120" fmla="*/ 6074996 w 12193149"/>
              <a:gd name="connsiteY120" fmla="*/ 2338676 h 2344739"/>
              <a:gd name="connsiteX121" fmla="*/ 6069677 w 12193149"/>
              <a:gd name="connsiteY121" fmla="*/ 2337139 h 2344739"/>
              <a:gd name="connsiteX122" fmla="*/ 6049786 w 12193149"/>
              <a:gd name="connsiteY122" fmla="*/ 2337822 h 2344739"/>
              <a:gd name="connsiteX123" fmla="*/ 6042433 w 12193149"/>
              <a:gd name="connsiteY123" fmla="*/ 2329473 h 2344739"/>
              <a:gd name="connsiteX124" fmla="*/ 6011238 w 12193149"/>
              <a:gd name="connsiteY124" fmla="*/ 2324380 h 2344739"/>
              <a:gd name="connsiteX125" fmla="*/ 5958523 w 12193149"/>
              <a:gd name="connsiteY125" fmla="*/ 2328024 h 2344739"/>
              <a:gd name="connsiteX126" fmla="*/ 5760067 w 12193149"/>
              <a:gd name="connsiteY126" fmla="*/ 2343716 h 2344739"/>
              <a:gd name="connsiteX127" fmla="*/ 5628108 w 12193149"/>
              <a:gd name="connsiteY127" fmla="*/ 2344739 h 2344739"/>
              <a:gd name="connsiteX128" fmla="*/ 5472054 w 12193149"/>
              <a:gd name="connsiteY128" fmla="*/ 2330719 h 2344739"/>
              <a:gd name="connsiteX129" fmla="*/ 5433909 w 12193149"/>
              <a:gd name="connsiteY129" fmla="*/ 2319466 h 2344739"/>
              <a:gd name="connsiteX130" fmla="*/ 5382817 w 12193149"/>
              <a:gd name="connsiteY130" fmla="*/ 2301764 h 2344739"/>
              <a:gd name="connsiteX131" fmla="*/ 5262912 w 12193149"/>
              <a:gd name="connsiteY131" fmla="*/ 2281347 h 2344739"/>
              <a:gd name="connsiteX132" fmla="*/ 5224109 w 12193149"/>
              <a:gd name="connsiteY132" fmla="*/ 2270223 h 2344739"/>
              <a:gd name="connsiteX133" fmla="*/ 5175808 w 12193149"/>
              <a:gd name="connsiteY133" fmla="*/ 2267233 h 2344739"/>
              <a:gd name="connsiteX134" fmla="*/ 5157702 w 12193149"/>
              <a:gd name="connsiteY134" fmla="*/ 2260010 h 2344739"/>
              <a:gd name="connsiteX135" fmla="*/ 5143747 w 12193149"/>
              <a:gd name="connsiteY135" fmla="*/ 2256610 h 2344739"/>
              <a:gd name="connsiteX136" fmla="*/ 5140744 w 12193149"/>
              <a:gd name="connsiteY136" fmla="*/ 2254509 h 2344739"/>
              <a:gd name="connsiteX137" fmla="*/ 5122807 w 12193149"/>
              <a:gd name="connsiteY137" fmla="*/ 2243656 h 2344739"/>
              <a:gd name="connsiteX138" fmla="*/ 5066938 w 12193149"/>
              <a:gd name="connsiteY138" fmla="*/ 2250227 h 2344739"/>
              <a:gd name="connsiteX139" fmla="*/ 5012662 w 12193149"/>
              <a:gd name="connsiteY139" fmla="*/ 2233846 h 2344739"/>
              <a:gd name="connsiteX140" fmla="*/ 4841589 w 12193149"/>
              <a:gd name="connsiteY140" fmla="*/ 2209829 h 2344739"/>
              <a:gd name="connsiteX141" fmla="*/ 4763595 w 12193149"/>
              <a:gd name="connsiteY141" fmla="*/ 2182061 h 2344739"/>
              <a:gd name="connsiteX142" fmla="*/ 4724334 w 12193149"/>
              <a:gd name="connsiteY142" fmla="*/ 2173047 h 2344739"/>
              <a:gd name="connsiteX143" fmla="*/ 4722324 w 12193149"/>
              <a:gd name="connsiteY143" fmla="*/ 2172298 h 2344739"/>
              <a:gd name="connsiteX144" fmla="*/ 4723259 w 12193149"/>
              <a:gd name="connsiteY144" fmla="*/ 2172087 h 2344739"/>
              <a:gd name="connsiteX145" fmla="*/ 4718350 w 12193149"/>
              <a:gd name="connsiteY145" fmla="*/ 2170817 h 2344739"/>
              <a:gd name="connsiteX146" fmla="*/ 4722324 w 12193149"/>
              <a:gd name="connsiteY146" fmla="*/ 2172298 h 2344739"/>
              <a:gd name="connsiteX147" fmla="*/ 4716674 w 12193149"/>
              <a:gd name="connsiteY147" fmla="*/ 2173573 h 2344739"/>
              <a:gd name="connsiteX148" fmla="*/ 4516962 w 12193149"/>
              <a:gd name="connsiteY148" fmla="*/ 2163671 h 2344739"/>
              <a:gd name="connsiteX149" fmla="*/ 4429691 w 12193149"/>
              <a:gd name="connsiteY149" fmla="*/ 2153020 h 2344739"/>
              <a:gd name="connsiteX150" fmla="*/ 4364023 w 12193149"/>
              <a:gd name="connsiteY150" fmla="*/ 2151674 h 2344739"/>
              <a:gd name="connsiteX151" fmla="*/ 4318114 w 12193149"/>
              <a:gd name="connsiteY151" fmla="*/ 2158289 h 2344739"/>
              <a:gd name="connsiteX152" fmla="*/ 4316258 w 12193149"/>
              <a:gd name="connsiteY152" fmla="*/ 2156948 h 2344739"/>
              <a:gd name="connsiteX153" fmla="*/ 4296292 w 12193149"/>
              <a:gd name="connsiteY153" fmla="*/ 2155069 h 2344739"/>
              <a:gd name="connsiteX154" fmla="*/ 4291212 w 12193149"/>
              <a:gd name="connsiteY154" fmla="*/ 2157986 h 2344739"/>
              <a:gd name="connsiteX155" fmla="*/ 4277290 w 12193149"/>
              <a:gd name="connsiteY155" fmla="*/ 2157740 h 2344739"/>
              <a:gd name="connsiteX156" fmla="*/ 4249265 w 12193149"/>
              <a:gd name="connsiteY156" fmla="*/ 2160064 h 2344739"/>
              <a:gd name="connsiteX157" fmla="*/ 4203199 w 12193149"/>
              <a:gd name="connsiteY157" fmla="*/ 2157269 h 2344739"/>
              <a:gd name="connsiteX158" fmla="*/ 4202893 w 12193149"/>
              <a:gd name="connsiteY158" fmla="*/ 2156010 h 2344739"/>
              <a:gd name="connsiteX159" fmla="*/ 4192396 w 12193149"/>
              <a:gd name="connsiteY159" fmla="*/ 2150376 h 2344739"/>
              <a:gd name="connsiteX160" fmla="*/ 4143893 w 12193149"/>
              <a:gd name="connsiteY160" fmla="*/ 2134511 h 2344739"/>
              <a:gd name="connsiteX161" fmla="*/ 4084245 w 12193149"/>
              <a:gd name="connsiteY161" fmla="*/ 2107978 h 2344739"/>
              <a:gd name="connsiteX162" fmla="*/ 4075694 w 12193149"/>
              <a:gd name="connsiteY162" fmla="*/ 2107143 h 2344739"/>
              <a:gd name="connsiteX163" fmla="*/ 4075575 w 12193149"/>
              <a:gd name="connsiteY163" fmla="*/ 2106844 h 2344739"/>
              <a:gd name="connsiteX164" fmla="*/ 4066658 w 12193149"/>
              <a:gd name="connsiteY164" fmla="*/ 2105400 h 2344739"/>
              <a:gd name="connsiteX165" fmla="*/ 4060102 w 12193149"/>
              <a:gd name="connsiteY165" fmla="*/ 2105618 h 2344739"/>
              <a:gd name="connsiteX166" fmla="*/ 4043512 w 12193149"/>
              <a:gd name="connsiteY166" fmla="*/ 2103997 h 2344739"/>
              <a:gd name="connsiteX167" fmla="*/ 4038145 w 12193149"/>
              <a:gd name="connsiteY167" fmla="*/ 2101563 h 2344739"/>
              <a:gd name="connsiteX168" fmla="*/ 4036511 w 12193149"/>
              <a:gd name="connsiteY168" fmla="*/ 2097896 h 2344739"/>
              <a:gd name="connsiteX169" fmla="*/ 4034926 w 12193149"/>
              <a:gd name="connsiteY169" fmla="*/ 2098131 h 2344739"/>
              <a:gd name="connsiteX170" fmla="*/ 4005686 w 12193149"/>
              <a:gd name="connsiteY170" fmla="*/ 2085563 h 2344739"/>
              <a:gd name="connsiteX171" fmla="*/ 3937994 w 12193149"/>
              <a:gd name="connsiteY171" fmla="*/ 2068106 h 2344739"/>
              <a:gd name="connsiteX172" fmla="*/ 3898423 w 12193149"/>
              <a:gd name="connsiteY172" fmla="*/ 2062451 h 2344739"/>
              <a:gd name="connsiteX173" fmla="*/ 3790908 w 12193149"/>
              <a:gd name="connsiteY173" fmla="*/ 2042213 h 2344739"/>
              <a:gd name="connsiteX174" fmla="*/ 3683661 w 12193149"/>
              <a:gd name="connsiteY174" fmla="*/ 2018290 h 2344739"/>
              <a:gd name="connsiteX175" fmla="*/ 3611183 w 12193149"/>
              <a:gd name="connsiteY175" fmla="*/ 1986019 h 2344739"/>
              <a:gd name="connsiteX176" fmla="*/ 3605003 w 12193149"/>
              <a:gd name="connsiteY176" fmla="*/ 1987381 h 2344739"/>
              <a:gd name="connsiteX177" fmla="*/ 3595884 w 12193149"/>
              <a:gd name="connsiteY177" fmla="*/ 1987545 h 2344739"/>
              <a:gd name="connsiteX178" fmla="*/ 3595649 w 12193149"/>
              <a:gd name="connsiteY178" fmla="*/ 1987276 h 2344739"/>
              <a:gd name="connsiteX179" fmla="*/ 3587126 w 12193149"/>
              <a:gd name="connsiteY179" fmla="*/ 1987966 h 2344739"/>
              <a:gd name="connsiteX180" fmla="*/ 3537283 w 12193149"/>
              <a:gd name="connsiteY180" fmla="*/ 1978267 h 2344739"/>
              <a:gd name="connsiteX181" fmla="*/ 3474371 w 12193149"/>
              <a:gd name="connsiteY181" fmla="*/ 1974606 h 2344739"/>
              <a:gd name="connsiteX182" fmla="*/ 3401876 w 12193149"/>
              <a:gd name="connsiteY182" fmla="*/ 1962558 h 2344739"/>
              <a:gd name="connsiteX183" fmla="*/ 3365036 w 12193149"/>
              <a:gd name="connsiteY183" fmla="*/ 1979510 h 2344739"/>
              <a:gd name="connsiteX184" fmla="*/ 3345174 w 12193149"/>
              <a:gd name="connsiteY184" fmla="*/ 1981192 h 2344739"/>
              <a:gd name="connsiteX185" fmla="*/ 3342846 w 12193149"/>
              <a:gd name="connsiteY185" fmla="*/ 1980217 h 2344739"/>
              <a:gd name="connsiteX186" fmla="*/ 3263504 w 12193149"/>
              <a:gd name="connsiteY186" fmla="*/ 1986094 h 2344739"/>
              <a:gd name="connsiteX187" fmla="*/ 3143704 w 12193149"/>
              <a:gd name="connsiteY187" fmla="*/ 1993869 h 2344739"/>
              <a:gd name="connsiteX188" fmla="*/ 3031439 w 12193149"/>
              <a:gd name="connsiteY188" fmla="*/ 1996512 h 2344739"/>
              <a:gd name="connsiteX189" fmla="*/ 2782717 w 12193149"/>
              <a:gd name="connsiteY189" fmla="*/ 2018333 h 2344739"/>
              <a:gd name="connsiteX190" fmla="*/ 2647675 w 12193149"/>
              <a:gd name="connsiteY190" fmla="*/ 2028869 h 2344739"/>
              <a:gd name="connsiteX191" fmla="*/ 2569176 w 12193149"/>
              <a:gd name="connsiteY191" fmla="*/ 2002628 h 2344739"/>
              <a:gd name="connsiteX192" fmla="*/ 2444403 w 12193149"/>
              <a:gd name="connsiteY192" fmla="*/ 2016529 h 2344739"/>
              <a:gd name="connsiteX193" fmla="*/ 2316260 w 12193149"/>
              <a:gd name="connsiteY193" fmla="*/ 2024996 h 2344739"/>
              <a:gd name="connsiteX194" fmla="*/ 2209726 w 12193149"/>
              <a:gd name="connsiteY194" fmla="*/ 2019763 h 2344739"/>
              <a:gd name="connsiteX195" fmla="*/ 2095813 w 12193149"/>
              <a:gd name="connsiteY195" fmla="*/ 2003052 h 2344739"/>
              <a:gd name="connsiteX196" fmla="*/ 1998504 w 12193149"/>
              <a:gd name="connsiteY196" fmla="*/ 1995032 h 2344739"/>
              <a:gd name="connsiteX197" fmla="*/ 1929320 w 12193149"/>
              <a:gd name="connsiteY197" fmla="*/ 2016977 h 2344739"/>
              <a:gd name="connsiteX198" fmla="*/ 1922798 w 12193149"/>
              <a:gd name="connsiteY198" fmla="*/ 2012146 h 2344739"/>
              <a:gd name="connsiteX199" fmla="*/ 1874228 w 12193149"/>
              <a:gd name="connsiteY199" fmla="*/ 2013741 h 2344739"/>
              <a:gd name="connsiteX200" fmla="*/ 1787803 w 12193149"/>
              <a:gd name="connsiteY200" fmla="*/ 2041363 h 2344739"/>
              <a:gd name="connsiteX201" fmla="*/ 1739352 w 12193149"/>
              <a:gd name="connsiteY201" fmla="*/ 2036312 h 2344739"/>
              <a:gd name="connsiteX202" fmla="*/ 1676219 w 12193149"/>
              <a:gd name="connsiteY202" fmla="*/ 2019963 h 2344739"/>
              <a:gd name="connsiteX203" fmla="*/ 1609817 w 12193149"/>
              <a:gd name="connsiteY203" fmla="*/ 2013066 h 2344739"/>
              <a:gd name="connsiteX204" fmla="*/ 1497258 w 12193149"/>
              <a:gd name="connsiteY204" fmla="*/ 1987476 h 2344739"/>
              <a:gd name="connsiteX205" fmla="*/ 1151127 w 12193149"/>
              <a:gd name="connsiteY205" fmla="*/ 1938041 h 2344739"/>
              <a:gd name="connsiteX206" fmla="*/ 859417 w 12193149"/>
              <a:gd name="connsiteY206" fmla="*/ 1928608 h 2344739"/>
              <a:gd name="connsiteX207" fmla="*/ 838688 w 12193149"/>
              <a:gd name="connsiteY207" fmla="*/ 1929821 h 2344739"/>
              <a:gd name="connsiteX208" fmla="*/ 817957 w 12193149"/>
              <a:gd name="connsiteY208" fmla="*/ 1927857 h 2344739"/>
              <a:gd name="connsiteX209" fmla="*/ 812654 w 12193149"/>
              <a:gd name="connsiteY209" fmla="*/ 1930751 h 2344739"/>
              <a:gd name="connsiteX210" fmla="*/ 721195 w 12193149"/>
              <a:gd name="connsiteY210" fmla="*/ 1929661 h 2344739"/>
              <a:gd name="connsiteX211" fmla="*/ 720890 w 12193149"/>
              <a:gd name="connsiteY211" fmla="*/ 1928399 h 2344739"/>
              <a:gd name="connsiteX212" fmla="*/ 710023 w 12193149"/>
              <a:gd name="connsiteY212" fmla="*/ 1922722 h 2344739"/>
              <a:gd name="connsiteX213" fmla="*/ 597940 w 12193149"/>
              <a:gd name="connsiteY213" fmla="*/ 1879864 h 2344739"/>
              <a:gd name="connsiteX214" fmla="*/ 579683 w 12193149"/>
              <a:gd name="connsiteY214" fmla="*/ 1877212 h 2344739"/>
              <a:gd name="connsiteX215" fmla="*/ 572865 w 12193149"/>
              <a:gd name="connsiteY215" fmla="*/ 1877401 h 2344739"/>
              <a:gd name="connsiteX216" fmla="*/ 446247 w 12193149"/>
              <a:gd name="connsiteY216" fmla="*/ 1839371 h 2344739"/>
              <a:gd name="connsiteX217" fmla="*/ 405163 w 12193149"/>
              <a:gd name="connsiteY217" fmla="*/ 1833548 h 2344739"/>
              <a:gd name="connsiteX218" fmla="*/ 293583 w 12193149"/>
              <a:gd name="connsiteY218" fmla="*/ 1812852 h 2344739"/>
              <a:gd name="connsiteX219" fmla="*/ 119529 w 12193149"/>
              <a:gd name="connsiteY219" fmla="*/ 1761047 h 2344739"/>
              <a:gd name="connsiteX220" fmla="*/ 16674 w 12193149"/>
              <a:gd name="connsiteY220" fmla="*/ 1758191 h 2344739"/>
              <a:gd name="connsiteX221" fmla="*/ 1150 w 12193149"/>
              <a:gd name="connsiteY221" fmla="*/ 1752722 h 2344739"/>
              <a:gd name="connsiteX222" fmla="*/ 1148 w 12193149"/>
              <a:gd name="connsiteY222" fmla="*/ 222213 h 2344739"/>
              <a:gd name="connsiteX223" fmla="*/ 1148 w 12193149"/>
              <a:gd name="connsiteY223"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14960 w 12193149"/>
              <a:gd name="connsiteY68" fmla="*/ 1919069 h 2344739"/>
              <a:gd name="connsiteX69" fmla="*/ 9054601 w 12193149"/>
              <a:gd name="connsiteY69" fmla="*/ 1910755 h 2344739"/>
              <a:gd name="connsiteX70" fmla="*/ 9006634 w 12193149"/>
              <a:gd name="connsiteY70" fmla="*/ 1914040 h 2344739"/>
              <a:gd name="connsiteX71" fmla="*/ 9006349 w 12193149"/>
              <a:gd name="connsiteY71" fmla="*/ 1913800 h 2344739"/>
              <a:gd name="connsiteX72" fmla="*/ 8997380 w 12193149"/>
              <a:gd name="connsiteY72" fmla="*/ 1915011 h 2344739"/>
              <a:gd name="connsiteX73" fmla="*/ 8991542 w 12193149"/>
              <a:gd name="connsiteY73" fmla="*/ 1917072 h 2344739"/>
              <a:gd name="connsiteX74" fmla="*/ 8975485 w 12193149"/>
              <a:gd name="connsiteY74" fmla="*/ 1920298 h 2344739"/>
              <a:gd name="connsiteX75" fmla="*/ 8969159 w 12193149"/>
              <a:gd name="connsiteY75" fmla="*/ 1919598 h 2344739"/>
              <a:gd name="connsiteX76" fmla="*/ 8964196 w 12193149"/>
              <a:gd name="connsiteY76" fmla="*/ 1917373 h 2344739"/>
              <a:gd name="connsiteX77" fmla="*/ 8930136 w 12193149"/>
              <a:gd name="connsiteY77" fmla="*/ 1914185 h 2344739"/>
              <a:gd name="connsiteX78" fmla="*/ 8753592 w 12193149"/>
              <a:gd name="connsiteY78" fmla="*/ 1933417 h 2344739"/>
              <a:gd name="connsiteX79" fmla="*/ 8708995 w 12193149"/>
              <a:gd name="connsiteY79" fmla="*/ 1935518 h 2344739"/>
              <a:gd name="connsiteX80" fmla="*/ 8597219 w 12193149"/>
              <a:gd name="connsiteY80" fmla="*/ 1944090 h 2344739"/>
              <a:gd name="connsiteX81" fmla="*/ 8526378 w 12193149"/>
              <a:gd name="connsiteY81" fmla="*/ 1929248 h 2344739"/>
              <a:gd name="connsiteX82" fmla="*/ 8512131 w 12193149"/>
              <a:gd name="connsiteY82" fmla="*/ 1935163 h 2344739"/>
              <a:gd name="connsiteX83" fmla="*/ 8507315 w 12193149"/>
              <a:gd name="connsiteY83" fmla="*/ 1938164 h 2344739"/>
              <a:gd name="connsiteX84" fmla="*/ 8499116 w 12193149"/>
              <a:gd name="connsiteY84" fmla="*/ 1940902 h 2344739"/>
              <a:gd name="connsiteX85" fmla="*/ 8498742 w 12193149"/>
              <a:gd name="connsiteY85" fmla="*/ 1940723 h 2344739"/>
              <a:gd name="connsiteX86" fmla="*/ 8491397 w 12193149"/>
              <a:gd name="connsiteY86" fmla="*/ 1943773 h 2344739"/>
              <a:gd name="connsiteX87" fmla="*/ 8368330 w 12193149"/>
              <a:gd name="connsiteY87" fmla="*/ 1957815 h 2344739"/>
              <a:gd name="connsiteX88" fmla="*/ 8354947 w 12193149"/>
              <a:gd name="connsiteY88" fmla="*/ 1958009 h 2344739"/>
              <a:gd name="connsiteX89" fmla="*/ 8321252 w 12193149"/>
              <a:gd name="connsiteY89" fmla="*/ 1974587 h 2344739"/>
              <a:gd name="connsiteX90" fmla="*/ 8315581 w 12193149"/>
              <a:gd name="connsiteY90" fmla="*/ 1974913 h 2344739"/>
              <a:gd name="connsiteX91" fmla="*/ 8296322 w 12193149"/>
              <a:gd name="connsiteY91" fmla="*/ 1988808 h 2344739"/>
              <a:gd name="connsiteX92" fmla="*/ 8285424 w 12193149"/>
              <a:gd name="connsiteY92" fmla="*/ 1994631 h 2344739"/>
              <a:gd name="connsiteX93" fmla="*/ 8284298 w 12193149"/>
              <a:gd name="connsiteY93" fmla="*/ 1999074 h 2344739"/>
              <a:gd name="connsiteX94" fmla="*/ 8267224 w 12193149"/>
              <a:gd name="connsiteY94" fmla="*/ 2006249 h 2344739"/>
              <a:gd name="connsiteX95" fmla="*/ 8264525 w 12193149"/>
              <a:gd name="connsiteY95" fmla="*/ 2006019 h 2344739"/>
              <a:gd name="connsiteX96" fmla="*/ 8253181 w 12193149"/>
              <a:gd name="connsiteY96" fmla="*/ 2015862 h 2344739"/>
              <a:gd name="connsiteX97" fmla="*/ 8246982 w 12193149"/>
              <a:gd name="connsiteY97" fmla="*/ 2028854 h 2344739"/>
              <a:gd name="connsiteX98" fmla="*/ 8091420 w 12193149"/>
              <a:gd name="connsiteY98" fmla="*/ 2075015 h 2344739"/>
              <a:gd name="connsiteX99" fmla="*/ 7906555 w 12193149"/>
              <a:gd name="connsiteY99" fmla="*/ 2116988 h 2344739"/>
              <a:gd name="connsiteX100" fmla="*/ 7719893 w 12193149"/>
              <a:gd name="connsiteY100" fmla="*/ 2142703 h 2344739"/>
              <a:gd name="connsiteX101" fmla="*/ 7615495 w 12193149"/>
              <a:gd name="connsiteY101" fmla="*/ 2139232 h 2344739"/>
              <a:gd name="connsiteX102" fmla="*/ 7528691 w 12193149"/>
              <a:gd name="connsiteY102" fmla="*/ 2145060 h 2344739"/>
              <a:gd name="connsiteX103" fmla="*/ 7520719 w 12193149"/>
              <a:gd name="connsiteY103" fmla="*/ 2147613 h 2344739"/>
              <a:gd name="connsiteX104" fmla="*/ 7508559 w 12193149"/>
              <a:gd name="connsiteY104" fmla="*/ 2148948 h 2344739"/>
              <a:gd name="connsiteX105" fmla="*/ 7508188 w 12193149"/>
              <a:gd name="connsiteY105" fmla="*/ 2148621 h 2344739"/>
              <a:gd name="connsiteX106" fmla="*/ 7496943 w 12193149"/>
              <a:gd name="connsiteY106" fmla="*/ 2150573 h 2344739"/>
              <a:gd name="connsiteX107" fmla="*/ 7406539 w 12193149"/>
              <a:gd name="connsiteY107" fmla="*/ 2142468 h 2344739"/>
              <a:gd name="connsiteX108" fmla="*/ 7219707 w 12193149"/>
              <a:gd name="connsiteY108" fmla="*/ 2156680 h 2344739"/>
              <a:gd name="connsiteX109" fmla="*/ 7202249 w 12193149"/>
              <a:gd name="connsiteY109" fmla="*/ 2161230 h 2344739"/>
              <a:gd name="connsiteX110" fmla="*/ 7198152 w 12193149"/>
              <a:gd name="connsiteY110" fmla="*/ 2166588 h 2344739"/>
              <a:gd name="connsiteX111" fmla="*/ 7171956 w 12193149"/>
              <a:gd name="connsiteY111" fmla="*/ 2171236 h 2344739"/>
              <a:gd name="connsiteX112" fmla="*/ 7098136 w 12193149"/>
              <a:gd name="connsiteY112" fmla="*/ 2183464 h 2344739"/>
              <a:gd name="connsiteX113" fmla="*/ 7019644 w 12193149"/>
              <a:gd name="connsiteY113" fmla="*/ 2183090 h 2344739"/>
              <a:gd name="connsiteX114" fmla="*/ 6905294 w 12193149"/>
              <a:gd name="connsiteY114" fmla="*/ 2212596 h 2344739"/>
              <a:gd name="connsiteX115" fmla="*/ 6709370 w 12193149"/>
              <a:gd name="connsiteY115" fmla="*/ 2240551 h 2344739"/>
              <a:gd name="connsiteX116" fmla="*/ 6550602 w 12193149"/>
              <a:gd name="connsiteY116" fmla="*/ 2269327 h 2344739"/>
              <a:gd name="connsiteX117" fmla="*/ 6318708 w 12193149"/>
              <a:gd name="connsiteY117" fmla="*/ 2316127 h 2344739"/>
              <a:gd name="connsiteX118" fmla="*/ 6169822 w 12193149"/>
              <a:gd name="connsiteY118" fmla="*/ 2318214 h 2344739"/>
              <a:gd name="connsiteX119" fmla="*/ 6074996 w 12193149"/>
              <a:gd name="connsiteY119" fmla="*/ 2338676 h 2344739"/>
              <a:gd name="connsiteX120" fmla="*/ 6069677 w 12193149"/>
              <a:gd name="connsiteY120" fmla="*/ 2337139 h 2344739"/>
              <a:gd name="connsiteX121" fmla="*/ 6049786 w 12193149"/>
              <a:gd name="connsiteY121" fmla="*/ 2337822 h 2344739"/>
              <a:gd name="connsiteX122" fmla="*/ 6042433 w 12193149"/>
              <a:gd name="connsiteY122" fmla="*/ 2329473 h 2344739"/>
              <a:gd name="connsiteX123" fmla="*/ 6011238 w 12193149"/>
              <a:gd name="connsiteY123" fmla="*/ 2324380 h 2344739"/>
              <a:gd name="connsiteX124" fmla="*/ 5958523 w 12193149"/>
              <a:gd name="connsiteY124" fmla="*/ 2328024 h 2344739"/>
              <a:gd name="connsiteX125" fmla="*/ 5760067 w 12193149"/>
              <a:gd name="connsiteY125" fmla="*/ 2343716 h 2344739"/>
              <a:gd name="connsiteX126" fmla="*/ 5628108 w 12193149"/>
              <a:gd name="connsiteY126" fmla="*/ 2344739 h 2344739"/>
              <a:gd name="connsiteX127" fmla="*/ 5472054 w 12193149"/>
              <a:gd name="connsiteY127" fmla="*/ 2330719 h 2344739"/>
              <a:gd name="connsiteX128" fmla="*/ 5433909 w 12193149"/>
              <a:gd name="connsiteY128" fmla="*/ 2319466 h 2344739"/>
              <a:gd name="connsiteX129" fmla="*/ 5382817 w 12193149"/>
              <a:gd name="connsiteY129" fmla="*/ 2301764 h 2344739"/>
              <a:gd name="connsiteX130" fmla="*/ 5262912 w 12193149"/>
              <a:gd name="connsiteY130" fmla="*/ 2281347 h 2344739"/>
              <a:gd name="connsiteX131" fmla="*/ 5224109 w 12193149"/>
              <a:gd name="connsiteY131" fmla="*/ 2270223 h 2344739"/>
              <a:gd name="connsiteX132" fmla="*/ 5175808 w 12193149"/>
              <a:gd name="connsiteY132" fmla="*/ 2267233 h 2344739"/>
              <a:gd name="connsiteX133" fmla="*/ 5157702 w 12193149"/>
              <a:gd name="connsiteY133" fmla="*/ 2260010 h 2344739"/>
              <a:gd name="connsiteX134" fmla="*/ 5143747 w 12193149"/>
              <a:gd name="connsiteY134" fmla="*/ 2256610 h 2344739"/>
              <a:gd name="connsiteX135" fmla="*/ 5140744 w 12193149"/>
              <a:gd name="connsiteY135" fmla="*/ 2254509 h 2344739"/>
              <a:gd name="connsiteX136" fmla="*/ 5122807 w 12193149"/>
              <a:gd name="connsiteY136" fmla="*/ 2243656 h 2344739"/>
              <a:gd name="connsiteX137" fmla="*/ 5066938 w 12193149"/>
              <a:gd name="connsiteY137" fmla="*/ 2250227 h 2344739"/>
              <a:gd name="connsiteX138" fmla="*/ 5012662 w 12193149"/>
              <a:gd name="connsiteY138" fmla="*/ 2233846 h 2344739"/>
              <a:gd name="connsiteX139" fmla="*/ 4841589 w 12193149"/>
              <a:gd name="connsiteY139" fmla="*/ 2209829 h 2344739"/>
              <a:gd name="connsiteX140" fmla="*/ 4763595 w 12193149"/>
              <a:gd name="connsiteY140" fmla="*/ 2182061 h 2344739"/>
              <a:gd name="connsiteX141" fmla="*/ 4724334 w 12193149"/>
              <a:gd name="connsiteY141" fmla="*/ 2173047 h 2344739"/>
              <a:gd name="connsiteX142" fmla="*/ 4722324 w 12193149"/>
              <a:gd name="connsiteY142" fmla="*/ 2172298 h 2344739"/>
              <a:gd name="connsiteX143" fmla="*/ 4723259 w 12193149"/>
              <a:gd name="connsiteY143" fmla="*/ 2172087 h 2344739"/>
              <a:gd name="connsiteX144" fmla="*/ 4718350 w 12193149"/>
              <a:gd name="connsiteY144" fmla="*/ 2170817 h 2344739"/>
              <a:gd name="connsiteX145" fmla="*/ 4722324 w 12193149"/>
              <a:gd name="connsiteY145" fmla="*/ 2172298 h 2344739"/>
              <a:gd name="connsiteX146" fmla="*/ 4716674 w 12193149"/>
              <a:gd name="connsiteY146" fmla="*/ 2173573 h 2344739"/>
              <a:gd name="connsiteX147" fmla="*/ 4516962 w 12193149"/>
              <a:gd name="connsiteY147" fmla="*/ 2163671 h 2344739"/>
              <a:gd name="connsiteX148" fmla="*/ 4429691 w 12193149"/>
              <a:gd name="connsiteY148" fmla="*/ 2153020 h 2344739"/>
              <a:gd name="connsiteX149" fmla="*/ 4364023 w 12193149"/>
              <a:gd name="connsiteY149" fmla="*/ 2151674 h 2344739"/>
              <a:gd name="connsiteX150" fmla="*/ 4318114 w 12193149"/>
              <a:gd name="connsiteY150" fmla="*/ 2158289 h 2344739"/>
              <a:gd name="connsiteX151" fmla="*/ 4316258 w 12193149"/>
              <a:gd name="connsiteY151" fmla="*/ 2156948 h 2344739"/>
              <a:gd name="connsiteX152" fmla="*/ 4296292 w 12193149"/>
              <a:gd name="connsiteY152" fmla="*/ 2155069 h 2344739"/>
              <a:gd name="connsiteX153" fmla="*/ 4291212 w 12193149"/>
              <a:gd name="connsiteY153" fmla="*/ 2157986 h 2344739"/>
              <a:gd name="connsiteX154" fmla="*/ 4277290 w 12193149"/>
              <a:gd name="connsiteY154" fmla="*/ 2157740 h 2344739"/>
              <a:gd name="connsiteX155" fmla="*/ 4249265 w 12193149"/>
              <a:gd name="connsiteY155" fmla="*/ 2160064 h 2344739"/>
              <a:gd name="connsiteX156" fmla="*/ 4203199 w 12193149"/>
              <a:gd name="connsiteY156" fmla="*/ 2157269 h 2344739"/>
              <a:gd name="connsiteX157" fmla="*/ 4202893 w 12193149"/>
              <a:gd name="connsiteY157" fmla="*/ 2156010 h 2344739"/>
              <a:gd name="connsiteX158" fmla="*/ 4192396 w 12193149"/>
              <a:gd name="connsiteY158" fmla="*/ 2150376 h 2344739"/>
              <a:gd name="connsiteX159" fmla="*/ 4143893 w 12193149"/>
              <a:gd name="connsiteY159" fmla="*/ 2134511 h 2344739"/>
              <a:gd name="connsiteX160" fmla="*/ 4084245 w 12193149"/>
              <a:gd name="connsiteY160" fmla="*/ 2107978 h 2344739"/>
              <a:gd name="connsiteX161" fmla="*/ 4075694 w 12193149"/>
              <a:gd name="connsiteY161" fmla="*/ 2107143 h 2344739"/>
              <a:gd name="connsiteX162" fmla="*/ 4075575 w 12193149"/>
              <a:gd name="connsiteY162" fmla="*/ 2106844 h 2344739"/>
              <a:gd name="connsiteX163" fmla="*/ 4066658 w 12193149"/>
              <a:gd name="connsiteY163" fmla="*/ 2105400 h 2344739"/>
              <a:gd name="connsiteX164" fmla="*/ 4060102 w 12193149"/>
              <a:gd name="connsiteY164" fmla="*/ 2105618 h 2344739"/>
              <a:gd name="connsiteX165" fmla="*/ 4043512 w 12193149"/>
              <a:gd name="connsiteY165" fmla="*/ 2103997 h 2344739"/>
              <a:gd name="connsiteX166" fmla="*/ 4038145 w 12193149"/>
              <a:gd name="connsiteY166" fmla="*/ 2101563 h 2344739"/>
              <a:gd name="connsiteX167" fmla="*/ 4036511 w 12193149"/>
              <a:gd name="connsiteY167" fmla="*/ 2097896 h 2344739"/>
              <a:gd name="connsiteX168" fmla="*/ 4034926 w 12193149"/>
              <a:gd name="connsiteY168" fmla="*/ 2098131 h 2344739"/>
              <a:gd name="connsiteX169" fmla="*/ 4005686 w 12193149"/>
              <a:gd name="connsiteY169" fmla="*/ 2085563 h 2344739"/>
              <a:gd name="connsiteX170" fmla="*/ 3937994 w 12193149"/>
              <a:gd name="connsiteY170" fmla="*/ 2068106 h 2344739"/>
              <a:gd name="connsiteX171" fmla="*/ 3898423 w 12193149"/>
              <a:gd name="connsiteY171" fmla="*/ 2062451 h 2344739"/>
              <a:gd name="connsiteX172" fmla="*/ 3790908 w 12193149"/>
              <a:gd name="connsiteY172" fmla="*/ 2042213 h 2344739"/>
              <a:gd name="connsiteX173" fmla="*/ 3683661 w 12193149"/>
              <a:gd name="connsiteY173" fmla="*/ 2018290 h 2344739"/>
              <a:gd name="connsiteX174" fmla="*/ 3611183 w 12193149"/>
              <a:gd name="connsiteY174" fmla="*/ 1986019 h 2344739"/>
              <a:gd name="connsiteX175" fmla="*/ 3605003 w 12193149"/>
              <a:gd name="connsiteY175" fmla="*/ 1987381 h 2344739"/>
              <a:gd name="connsiteX176" fmla="*/ 3595884 w 12193149"/>
              <a:gd name="connsiteY176" fmla="*/ 1987545 h 2344739"/>
              <a:gd name="connsiteX177" fmla="*/ 3595649 w 12193149"/>
              <a:gd name="connsiteY177" fmla="*/ 1987276 h 2344739"/>
              <a:gd name="connsiteX178" fmla="*/ 3587126 w 12193149"/>
              <a:gd name="connsiteY178" fmla="*/ 1987966 h 2344739"/>
              <a:gd name="connsiteX179" fmla="*/ 3537283 w 12193149"/>
              <a:gd name="connsiteY179" fmla="*/ 1978267 h 2344739"/>
              <a:gd name="connsiteX180" fmla="*/ 3474371 w 12193149"/>
              <a:gd name="connsiteY180" fmla="*/ 1974606 h 2344739"/>
              <a:gd name="connsiteX181" fmla="*/ 3401876 w 12193149"/>
              <a:gd name="connsiteY181" fmla="*/ 1962558 h 2344739"/>
              <a:gd name="connsiteX182" fmla="*/ 3365036 w 12193149"/>
              <a:gd name="connsiteY182" fmla="*/ 1979510 h 2344739"/>
              <a:gd name="connsiteX183" fmla="*/ 3345174 w 12193149"/>
              <a:gd name="connsiteY183" fmla="*/ 1981192 h 2344739"/>
              <a:gd name="connsiteX184" fmla="*/ 3342846 w 12193149"/>
              <a:gd name="connsiteY184" fmla="*/ 1980217 h 2344739"/>
              <a:gd name="connsiteX185" fmla="*/ 3263504 w 12193149"/>
              <a:gd name="connsiteY185" fmla="*/ 1986094 h 2344739"/>
              <a:gd name="connsiteX186" fmla="*/ 3143704 w 12193149"/>
              <a:gd name="connsiteY186" fmla="*/ 1993869 h 2344739"/>
              <a:gd name="connsiteX187" fmla="*/ 3031439 w 12193149"/>
              <a:gd name="connsiteY187" fmla="*/ 1996512 h 2344739"/>
              <a:gd name="connsiteX188" fmla="*/ 2782717 w 12193149"/>
              <a:gd name="connsiteY188" fmla="*/ 2018333 h 2344739"/>
              <a:gd name="connsiteX189" fmla="*/ 2647675 w 12193149"/>
              <a:gd name="connsiteY189" fmla="*/ 2028869 h 2344739"/>
              <a:gd name="connsiteX190" fmla="*/ 2569176 w 12193149"/>
              <a:gd name="connsiteY190" fmla="*/ 2002628 h 2344739"/>
              <a:gd name="connsiteX191" fmla="*/ 2444403 w 12193149"/>
              <a:gd name="connsiteY191" fmla="*/ 2016529 h 2344739"/>
              <a:gd name="connsiteX192" fmla="*/ 2316260 w 12193149"/>
              <a:gd name="connsiteY192" fmla="*/ 2024996 h 2344739"/>
              <a:gd name="connsiteX193" fmla="*/ 2209726 w 12193149"/>
              <a:gd name="connsiteY193" fmla="*/ 2019763 h 2344739"/>
              <a:gd name="connsiteX194" fmla="*/ 2095813 w 12193149"/>
              <a:gd name="connsiteY194" fmla="*/ 2003052 h 2344739"/>
              <a:gd name="connsiteX195" fmla="*/ 1998504 w 12193149"/>
              <a:gd name="connsiteY195" fmla="*/ 1995032 h 2344739"/>
              <a:gd name="connsiteX196" fmla="*/ 1929320 w 12193149"/>
              <a:gd name="connsiteY196" fmla="*/ 2016977 h 2344739"/>
              <a:gd name="connsiteX197" fmla="*/ 1922798 w 12193149"/>
              <a:gd name="connsiteY197" fmla="*/ 2012146 h 2344739"/>
              <a:gd name="connsiteX198" fmla="*/ 1874228 w 12193149"/>
              <a:gd name="connsiteY198" fmla="*/ 2013741 h 2344739"/>
              <a:gd name="connsiteX199" fmla="*/ 1787803 w 12193149"/>
              <a:gd name="connsiteY199" fmla="*/ 2041363 h 2344739"/>
              <a:gd name="connsiteX200" fmla="*/ 1739352 w 12193149"/>
              <a:gd name="connsiteY200" fmla="*/ 2036312 h 2344739"/>
              <a:gd name="connsiteX201" fmla="*/ 1676219 w 12193149"/>
              <a:gd name="connsiteY201" fmla="*/ 2019963 h 2344739"/>
              <a:gd name="connsiteX202" fmla="*/ 1609817 w 12193149"/>
              <a:gd name="connsiteY202" fmla="*/ 2013066 h 2344739"/>
              <a:gd name="connsiteX203" fmla="*/ 1497258 w 12193149"/>
              <a:gd name="connsiteY203" fmla="*/ 1987476 h 2344739"/>
              <a:gd name="connsiteX204" fmla="*/ 1151127 w 12193149"/>
              <a:gd name="connsiteY204" fmla="*/ 1938041 h 2344739"/>
              <a:gd name="connsiteX205" fmla="*/ 859417 w 12193149"/>
              <a:gd name="connsiteY205" fmla="*/ 1928608 h 2344739"/>
              <a:gd name="connsiteX206" fmla="*/ 838688 w 12193149"/>
              <a:gd name="connsiteY206" fmla="*/ 1929821 h 2344739"/>
              <a:gd name="connsiteX207" fmla="*/ 817957 w 12193149"/>
              <a:gd name="connsiteY207" fmla="*/ 1927857 h 2344739"/>
              <a:gd name="connsiteX208" fmla="*/ 812654 w 12193149"/>
              <a:gd name="connsiteY208" fmla="*/ 1930751 h 2344739"/>
              <a:gd name="connsiteX209" fmla="*/ 721195 w 12193149"/>
              <a:gd name="connsiteY209" fmla="*/ 1929661 h 2344739"/>
              <a:gd name="connsiteX210" fmla="*/ 720890 w 12193149"/>
              <a:gd name="connsiteY210" fmla="*/ 1928399 h 2344739"/>
              <a:gd name="connsiteX211" fmla="*/ 710023 w 12193149"/>
              <a:gd name="connsiteY211" fmla="*/ 1922722 h 2344739"/>
              <a:gd name="connsiteX212" fmla="*/ 597940 w 12193149"/>
              <a:gd name="connsiteY212" fmla="*/ 1879864 h 2344739"/>
              <a:gd name="connsiteX213" fmla="*/ 579683 w 12193149"/>
              <a:gd name="connsiteY213" fmla="*/ 1877212 h 2344739"/>
              <a:gd name="connsiteX214" fmla="*/ 572865 w 12193149"/>
              <a:gd name="connsiteY214" fmla="*/ 1877401 h 2344739"/>
              <a:gd name="connsiteX215" fmla="*/ 446247 w 12193149"/>
              <a:gd name="connsiteY215" fmla="*/ 1839371 h 2344739"/>
              <a:gd name="connsiteX216" fmla="*/ 405163 w 12193149"/>
              <a:gd name="connsiteY216" fmla="*/ 1833548 h 2344739"/>
              <a:gd name="connsiteX217" fmla="*/ 293583 w 12193149"/>
              <a:gd name="connsiteY217" fmla="*/ 1812852 h 2344739"/>
              <a:gd name="connsiteX218" fmla="*/ 119529 w 12193149"/>
              <a:gd name="connsiteY218" fmla="*/ 1761047 h 2344739"/>
              <a:gd name="connsiteX219" fmla="*/ 16674 w 12193149"/>
              <a:gd name="connsiteY219" fmla="*/ 1758191 h 2344739"/>
              <a:gd name="connsiteX220" fmla="*/ 1150 w 12193149"/>
              <a:gd name="connsiteY220" fmla="*/ 1752722 h 2344739"/>
              <a:gd name="connsiteX221" fmla="*/ 1148 w 12193149"/>
              <a:gd name="connsiteY221" fmla="*/ 222213 h 2344739"/>
              <a:gd name="connsiteX222" fmla="*/ 1148 w 12193149"/>
              <a:gd name="connsiteY222"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56690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38590 w 12193149"/>
              <a:gd name="connsiteY65" fmla="*/ 1869293 h 2344739"/>
              <a:gd name="connsiteX66" fmla="*/ 9232518 w 12193149"/>
              <a:gd name="connsiteY66" fmla="*/ 1893149 h 2344739"/>
              <a:gd name="connsiteX67" fmla="*/ 9156690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585655 w 12193149"/>
              <a:gd name="connsiteY63" fmla="*/ 1795542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406539 w 12193149"/>
              <a:gd name="connsiteY105" fmla="*/ 2142468 h 2344739"/>
              <a:gd name="connsiteX106" fmla="*/ 7219707 w 12193149"/>
              <a:gd name="connsiteY106" fmla="*/ 2156680 h 2344739"/>
              <a:gd name="connsiteX107" fmla="*/ 7202249 w 12193149"/>
              <a:gd name="connsiteY107" fmla="*/ 2161230 h 2344739"/>
              <a:gd name="connsiteX108" fmla="*/ 7198152 w 12193149"/>
              <a:gd name="connsiteY108" fmla="*/ 2166588 h 2344739"/>
              <a:gd name="connsiteX109" fmla="*/ 7171956 w 12193149"/>
              <a:gd name="connsiteY109" fmla="*/ 2171236 h 2344739"/>
              <a:gd name="connsiteX110" fmla="*/ 7098136 w 12193149"/>
              <a:gd name="connsiteY110" fmla="*/ 2183464 h 2344739"/>
              <a:gd name="connsiteX111" fmla="*/ 7019644 w 12193149"/>
              <a:gd name="connsiteY111" fmla="*/ 2183090 h 2344739"/>
              <a:gd name="connsiteX112" fmla="*/ 6905294 w 12193149"/>
              <a:gd name="connsiteY112" fmla="*/ 2212596 h 2344739"/>
              <a:gd name="connsiteX113" fmla="*/ 6709370 w 12193149"/>
              <a:gd name="connsiteY113" fmla="*/ 2240551 h 2344739"/>
              <a:gd name="connsiteX114" fmla="*/ 6550602 w 12193149"/>
              <a:gd name="connsiteY114" fmla="*/ 2269327 h 2344739"/>
              <a:gd name="connsiteX115" fmla="*/ 6318708 w 12193149"/>
              <a:gd name="connsiteY115" fmla="*/ 2316127 h 2344739"/>
              <a:gd name="connsiteX116" fmla="*/ 6169822 w 12193149"/>
              <a:gd name="connsiteY116" fmla="*/ 2318214 h 2344739"/>
              <a:gd name="connsiteX117" fmla="*/ 6074996 w 12193149"/>
              <a:gd name="connsiteY117" fmla="*/ 2338676 h 2344739"/>
              <a:gd name="connsiteX118" fmla="*/ 6069677 w 12193149"/>
              <a:gd name="connsiteY118" fmla="*/ 2337139 h 2344739"/>
              <a:gd name="connsiteX119" fmla="*/ 6049786 w 12193149"/>
              <a:gd name="connsiteY119" fmla="*/ 2337822 h 2344739"/>
              <a:gd name="connsiteX120" fmla="*/ 6042433 w 12193149"/>
              <a:gd name="connsiteY120" fmla="*/ 2329473 h 2344739"/>
              <a:gd name="connsiteX121" fmla="*/ 6011238 w 12193149"/>
              <a:gd name="connsiteY121" fmla="*/ 2324380 h 2344739"/>
              <a:gd name="connsiteX122" fmla="*/ 5958523 w 12193149"/>
              <a:gd name="connsiteY122" fmla="*/ 2328024 h 2344739"/>
              <a:gd name="connsiteX123" fmla="*/ 5760067 w 12193149"/>
              <a:gd name="connsiteY123" fmla="*/ 2343716 h 2344739"/>
              <a:gd name="connsiteX124" fmla="*/ 5628108 w 12193149"/>
              <a:gd name="connsiteY124" fmla="*/ 2344739 h 2344739"/>
              <a:gd name="connsiteX125" fmla="*/ 5472054 w 12193149"/>
              <a:gd name="connsiteY125" fmla="*/ 2330719 h 2344739"/>
              <a:gd name="connsiteX126" fmla="*/ 5433909 w 12193149"/>
              <a:gd name="connsiteY126" fmla="*/ 2319466 h 2344739"/>
              <a:gd name="connsiteX127" fmla="*/ 5382817 w 12193149"/>
              <a:gd name="connsiteY127" fmla="*/ 2301764 h 2344739"/>
              <a:gd name="connsiteX128" fmla="*/ 5262912 w 12193149"/>
              <a:gd name="connsiteY128" fmla="*/ 2281347 h 2344739"/>
              <a:gd name="connsiteX129" fmla="*/ 5224109 w 12193149"/>
              <a:gd name="connsiteY129" fmla="*/ 2270223 h 2344739"/>
              <a:gd name="connsiteX130" fmla="*/ 5175808 w 12193149"/>
              <a:gd name="connsiteY130" fmla="*/ 2267233 h 2344739"/>
              <a:gd name="connsiteX131" fmla="*/ 5157702 w 12193149"/>
              <a:gd name="connsiteY131" fmla="*/ 2260010 h 2344739"/>
              <a:gd name="connsiteX132" fmla="*/ 5143747 w 12193149"/>
              <a:gd name="connsiteY132" fmla="*/ 2256610 h 2344739"/>
              <a:gd name="connsiteX133" fmla="*/ 5140744 w 12193149"/>
              <a:gd name="connsiteY133" fmla="*/ 2254509 h 2344739"/>
              <a:gd name="connsiteX134" fmla="*/ 5122807 w 12193149"/>
              <a:gd name="connsiteY134" fmla="*/ 2243656 h 2344739"/>
              <a:gd name="connsiteX135" fmla="*/ 5066938 w 12193149"/>
              <a:gd name="connsiteY135" fmla="*/ 2250227 h 2344739"/>
              <a:gd name="connsiteX136" fmla="*/ 5012662 w 12193149"/>
              <a:gd name="connsiteY136" fmla="*/ 2233846 h 2344739"/>
              <a:gd name="connsiteX137" fmla="*/ 4841589 w 12193149"/>
              <a:gd name="connsiteY137" fmla="*/ 2209829 h 2344739"/>
              <a:gd name="connsiteX138" fmla="*/ 4763595 w 12193149"/>
              <a:gd name="connsiteY138" fmla="*/ 2182061 h 2344739"/>
              <a:gd name="connsiteX139" fmla="*/ 4724334 w 12193149"/>
              <a:gd name="connsiteY139" fmla="*/ 2173047 h 2344739"/>
              <a:gd name="connsiteX140" fmla="*/ 4722324 w 12193149"/>
              <a:gd name="connsiteY140" fmla="*/ 2172298 h 2344739"/>
              <a:gd name="connsiteX141" fmla="*/ 4723259 w 12193149"/>
              <a:gd name="connsiteY141" fmla="*/ 2172087 h 2344739"/>
              <a:gd name="connsiteX142" fmla="*/ 4718350 w 12193149"/>
              <a:gd name="connsiteY142" fmla="*/ 2170817 h 2344739"/>
              <a:gd name="connsiteX143" fmla="*/ 4722324 w 12193149"/>
              <a:gd name="connsiteY143" fmla="*/ 2172298 h 2344739"/>
              <a:gd name="connsiteX144" fmla="*/ 4716674 w 12193149"/>
              <a:gd name="connsiteY144" fmla="*/ 2173573 h 2344739"/>
              <a:gd name="connsiteX145" fmla="*/ 4516962 w 12193149"/>
              <a:gd name="connsiteY145" fmla="*/ 2163671 h 2344739"/>
              <a:gd name="connsiteX146" fmla="*/ 4429691 w 12193149"/>
              <a:gd name="connsiteY146" fmla="*/ 2153020 h 2344739"/>
              <a:gd name="connsiteX147" fmla="*/ 4364023 w 12193149"/>
              <a:gd name="connsiteY147" fmla="*/ 2151674 h 2344739"/>
              <a:gd name="connsiteX148" fmla="*/ 4318114 w 12193149"/>
              <a:gd name="connsiteY148" fmla="*/ 2158289 h 2344739"/>
              <a:gd name="connsiteX149" fmla="*/ 4316258 w 12193149"/>
              <a:gd name="connsiteY149" fmla="*/ 2156948 h 2344739"/>
              <a:gd name="connsiteX150" fmla="*/ 4296292 w 12193149"/>
              <a:gd name="connsiteY150" fmla="*/ 2155069 h 2344739"/>
              <a:gd name="connsiteX151" fmla="*/ 4291212 w 12193149"/>
              <a:gd name="connsiteY151" fmla="*/ 2157986 h 2344739"/>
              <a:gd name="connsiteX152" fmla="*/ 4277290 w 12193149"/>
              <a:gd name="connsiteY152" fmla="*/ 2157740 h 2344739"/>
              <a:gd name="connsiteX153" fmla="*/ 4249265 w 12193149"/>
              <a:gd name="connsiteY153" fmla="*/ 2160064 h 2344739"/>
              <a:gd name="connsiteX154" fmla="*/ 4203199 w 12193149"/>
              <a:gd name="connsiteY154" fmla="*/ 2157269 h 2344739"/>
              <a:gd name="connsiteX155" fmla="*/ 4202893 w 12193149"/>
              <a:gd name="connsiteY155" fmla="*/ 2156010 h 2344739"/>
              <a:gd name="connsiteX156" fmla="*/ 4192396 w 12193149"/>
              <a:gd name="connsiteY156" fmla="*/ 2150376 h 2344739"/>
              <a:gd name="connsiteX157" fmla="*/ 4143893 w 12193149"/>
              <a:gd name="connsiteY157" fmla="*/ 2134511 h 2344739"/>
              <a:gd name="connsiteX158" fmla="*/ 4084245 w 12193149"/>
              <a:gd name="connsiteY158" fmla="*/ 2107978 h 2344739"/>
              <a:gd name="connsiteX159" fmla="*/ 4075694 w 12193149"/>
              <a:gd name="connsiteY159" fmla="*/ 2107143 h 2344739"/>
              <a:gd name="connsiteX160" fmla="*/ 4075575 w 12193149"/>
              <a:gd name="connsiteY160" fmla="*/ 2106844 h 2344739"/>
              <a:gd name="connsiteX161" fmla="*/ 4066658 w 12193149"/>
              <a:gd name="connsiteY161" fmla="*/ 2105400 h 2344739"/>
              <a:gd name="connsiteX162" fmla="*/ 4060102 w 12193149"/>
              <a:gd name="connsiteY162" fmla="*/ 2105618 h 2344739"/>
              <a:gd name="connsiteX163" fmla="*/ 4043512 w 12193149"/>
              <a:gd name="connsiteY163" fmla="*/ 2103997 h 2344739"/>
              <a:gd name="connsiteX164" fmla="*/ 4038145 w 12193149"/>
              <a:gd name="connsiteY164" fmla="*/ 2101563 h 2344739"/>
              <a:gd name="connsiteX165" fmla="*/ 4036511 w 12193149"/>
              <a:gd name="connsiteY165" fmla="*/ 2097896 h 2344739"/>
              <a:gd name="connsiteX166" fmla="*/ 4034926 w 12193149"/>
              <a:gd name="connsiteY166" fmla="*/ 2098131 h 2344739"/>
              <a:gd name="connsiteX167" fmla="*/ 4005686 w 12193149"/>
              <a:gd name="connsiteY167" fmla="*/ 2085563 h 2344739"/>
              <a:gd name="connsiteX168" fmla="*/ 3937994 w 12193149"/>
              <a:gd name="connsiteY168" fmla="*/ 2068106 h 2344739"/>
              <a:gd name="connsiteX169" fmla="*/ 3898423 w 12193149"/>
              <a:gd name="connsiteY169" fmla="*/ 2062451 h 2344739"/>
              <a:gd name="connsiteX170" fmla="*/ 3790908 w 12193149"/>
              <a:gd name="connsiteY170" fmla="*/ 2042213 h 2344739"/>
              <a:gd name="connsiteX171" fmla="*/ 3683661 w 12193149"/>
              <a:gd name="connsiteY171" fmla="*/ 2018290 h 2344739"/>
              <a:gd name="connsiteX172" fmla="*/ 3611183 w 12193149"/>
              <a:gd name="connsiteY172" fmla="*/ 1986019 h 2344739"/>
              <a:gd name="connsiteX173" fmla="*/ 3605003 w 12193149"/>
              <a:gd name="connsiteY173" fmla="*/ 1987381 h 2344739"/>
              <a:gd name="connsiteX174" fmla="*/ 3595884 w 12193149"/>
              <a:gd name="connsiteY174" fmla="*/ 1987545 h 2344739"/>
              <a:gd name="connsiteX175" fmla="*/ 3595649 w 12193149"/>
              <a:gd name="connsiteY175" fmla="*/ 1987276 h 2344739"/>
              <a:gd name="connsiteX176" fmla="*/ 3587126 w 12193149"/>
              <a:gd name="connsiteY176" fmla="*/ 1987966 h 2344739"/>
              <a:gd name="connsiteX177" fmla="*/ 3537283 w 12193149"/>
              <a:gd name="connsiteY177" fmla="*/ 1978267 h 2344739"/>
              <a:gd name="connsiteX178" fmla="*/ 3474371 w 12193149"/>
              <a:gd name="connsiteY178" fmla="*/ 1974606 h 2344739"/>
              <a:gd name="connsiteX179" fmla="*/ 3401876 w 12193149"/>
              <a:gd name="connsiteY179" fmla="*/ 1962558 h 2344739"/>
              <a:gd name="connsiteX180" fmla="*/ 3365036 w 12193149"/>
              <a:gd name="connsiteY180" fmla="*/ 1979510 h 2344739"/>
              <a:gd name="connsiteX181" fmla="*/ 3345174 w 12193149"/>
              <a:gd name="connsiteY181" fmla="*/ 1981192 h 2344739"/>
              <a:gd name="connsiteX182" fmla="*/ 3342846 w 12193149"/>
              <a:gd name="connsiteY182" fmla="*/ 1980217 h 2344739"/>
              <a:gd name="connsiteX183" fmla="*/ 3263504 w 12193149"/>
              <a:gd name="connsiteY183" fmla="*/ 1986094 h 2344739"/>
              <a:gd name="connsiteX184" fmla="*/ 3143704 w 12193149"/>
              <a:gd name="connsiteY184" fmla="*/ 1993869 h 2344739"/>
              <a:gd name="connsiteX185" fmla="*/ 3031439 w 12193149"/>
              <a:gd name="connsiteY185" fmla="*/ 1996512 h 2344739"/>
              <a:gd name="connsiteX186" fmla="*/ 2782717 w 12193149"/>
              <a:gd name="connsiteY186" fmla="*/ 2018333 h 2344739"/>
              <a:gd name="connsiteX187" fmla="*/ 2647675 w 12193149"/>
              <a:gd name="connsiteY187" fmla="*/ 2028869 h 2344739"/>
              <a:gd name="connsiteX188" fmla="*/ 2569176 w 12193149"/>
              <a:gd name="connsiteY188" fmla="*/ 2002628 h 2344739"/>
              <a:gd name="connsiteX189" fmla="*/ 2444403 w 12193149"/>
              <a:gd name="connsiteY189" fmla="*/ 2016529 h 2344739"/>
              <a:gd name="connsiteX190" fmla="*/ 2316260 w 12193149"/>
              <a:gd name="connsiteY190" fmla="*/ 2024996 h 2344739"/>
              <a:gd name="connsiteX191" fmla="*/ 2209726 w 12193149"/>
              <a:gd name="connsiteY191" fmla="*/ 2019763 h 2344739"/>
              <a:gd name="connsiteX192" fmla="*/ 2095813 w 12193149"/>
              <a:gd name="connsiteY192" fmla="*/ 2003052 h 2344739"/>
              <a:gd name="connsiteX193" fmla="*/ 1998504 w 12193149"/>
              <a:gd name="connsiteY193" fmla="*/ 1995032 h 2344739"/>
              <a:gd name="connsiteX194" fmla="*/ 1929320 w 12193149"/>
              <a:gd name="connsiteY194" fmla="*/ 2016977 h 2344739"/>
              <a:gd name="connsiteX195" fmla="*/ 1922798 w 12193149"/>
              <a:gd name="connsiteY195" fmla="*/ 2012146 h 2344739"/>
              <a:gd name="connsiteX196" fmla="*/ 1874228 w 12193149"/>
              <a:gd name="connsiteY196" fmla="*/ 2013741 h 2344739"/>
              <a:gd name="connsiteX197" fmla="*/ 1787803 w 12193149"/>
              <a:gd name="connsiteY197" fmla="*/ 2041363 h 2344739"/>
              <a:gd name="connsiteX198" fmla="*/ 1739352 w 12193149"/>
              <a:gd name="connsiteY198" fmla="*/ 2036312 h 2344739"/>
              <a:gd name="connsiteX199" fmla="*/ 1676219 w 12193149"/>
              <a:gd name="connsiteY199" fmla="*/ 2019963 h 2344739"/>
              <a:gd name="connsiteX200" fmla="*/ 1609817 w 12193149"/>
              <a:gd name="connsiteY200" fmla="*/ 2013066 h 2344739"/>
              <a:gd name="connsiteX201" fmla="*/ 1497258 w 12193149"/>
              <a:gd name="connsiteY201" fmla="*/ 1987476 h 2344739"/>
              <a:gd name="connsiteX202" fmla="*/ 1151127 w 12193149"/>
              <a:gd name="connsiteY202" fmla="*/ 1938041 h 2344739"/>
              <a:gd name="connsiteX203" fmla="*/ 859417 w 12193149"/>
              <a:gd name="connsiteY203" fmla="*/ 1928608 h 2344739"/>
              <a:gd name="connsiteX204" fmla="*/ 838688 w 12193149"/>
              <a:gd name="connsiteY204" fmla="*/ 1929821 h 2344739"/>
              <a:gd name="connsiteX205" fmla="*/ 817957 w 12193149"/>
              <a:gd name="connsiteY205" fmla="*/ 1927857 h 2344739"/>
              <a:gd name="connsiteX206" fmla="*/ 812654 w 12193149"/>
              <a:gd name="connsiteY206" fmla="*/ 1930751 h 2344739"/>
              <a:gd name="connsiteX207" fmla="*/ 721195 w 12193149"/>
              <a:gd name="connsiteY207" fmla="*/ 1929661 h 2344739"/>
              <a:gd name="connsiteX208" fmla="*/ 720890 w 12193149"/>
              <a:gd name="connsiteY208" fmla="*/ 1928399 h 2344739"/>
              <a:gd name="connsiteX209" fmla="*/ 710023 w 12193149"/>
              <a:gd name="connsiteY209" fmla="*/ 1922722 h 2344739"/>
              <a:gd name="connsiteX210" fmla="*/ 597940 w 12193149"/>
              <a:gd name="connsiteY210" fmla="*/ 1879864 h 2344739"/>
              <a:gd name="connsiteX211" fmla="*/ 579683 w 12193149"/>
              <a:gd name="connsiteY211" fmla="*/ 1877212 h 2344739"/>
              <a:gd name="connsiteX212" fmla="*/ 572865 w 12193149"/>
              <a:gd name="connsiteY212" fmla="*/ 1877401 h 2344739"/>
              <a:gd name="connsiteX213" fmla="*/ 446247 w 12193149"/>
              <a:gd name="connsiteY213" fmla="*/ 1839371 h 2344739"/>
              <a:gd name="connsiteX214" fmla="*/ 405163 w 12193149"/>
              <a:gd name="connsiteY214" fmla="*/ 1833548 h 2344739"/>
              <a:gd name="connsiteX215" fmla="*/ 293583 w 12193149"/>
              <a:gd name="connsiteY215" fmla="*/ 1812852 h 2344739"/>
              <a:gd name="connsiteX216" fmla="*/ 119529 w 12193149"/>
              <a:gd name="connsiteY216" fmla="*/ 1761047 h 2344739"/>
              <a:gd name="connsiteX217" fmla="*/ 16674 w 12193149"/>
              <a:gd name="connsiteY217" fmla="*/ 1758191 h 2344739"/>
              <a:gd name="connsiteX218" fmla="*/ 1150 w 12193149"/>
              <a:gd name="connsiteY218" fmla="*/ 1752722 h 2344739"/>
              <a:gd name="connsiteX219" fmla="*/ 1148 w 12193149"/>
              <a:gd name="connsiteY219" fmla="*/ 222213 h 2344739"/>
              <a:gd name="connsiteX220" fmla="*/ 1148 w 12193149"/>
              <a:gd name="connsiteY220"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613704 w 12193149"/>
              <a:gd name="connsiteY63" fmla="*/ 1812371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406539 w 12193149"/>
              <a:gd name="connsiteY105" fmla="*/ 2142468 h 2344739"/>
              <a:gd name="connsiteX106" fmla="*/ 7219707 w 12193149"/>
              <a:gd name="connsiteY106" fmla="*/ 2156680 h 2344739"/>
              <a:gd name="connsiteX107" fmla="*/ 7202249 w 12193149"/>
              <a:gd name="connsiteY107" fmla="*/ 2161230 h 2344739"/>
              <a:gd name="connsiteX108" fmla="*/ 7198152 w 12193149"/>
              <a:gd name="connsiteY108" fmla="*/ 2166588 h 2344739"/>
              <a:gd name="connsiteX109" fmla="*/ 7171956 w 12193149"/>
              <a:gd name="connsiteY109" fmla="*/ 2171236 h 2344739"/>
              <a:gd name="connsiteX110" fmla="*/ 7098136 w 12193149"/>
              <a:gd name="connsiteY110" fmla="*/ 2183464 h 2344739"/>
              <a:gd name="connsiteX111" fmla="*/ 7019644 w 12193149"/>
              <a:gd name="connsiteY111" fmla="*/ 2183090 h 2344739"/>
              <a:gd name="connsiteX112" fmla="*/ 6905294 w 12193149"/>
              <a:gd name="connsiteY112" fmla="*/ 2212596 h 2344739"/>
              <a:gd name="connsiteX113" fmla="*/ 6709370 w 12193149"/>
              <a:gd name="connsiteY113" fmla="*/ 2240551 h 2344739"/>
              <a:gd name="connsiteX114" fmla="*/ 6550602 w 12193149"/>
              <a:gd name="connsiteY114" fmla="*/ 2269327 h 2344739"/>
              <a:gd name="connsiteX115" fmla="*/ 6318708 w 12193149"/>
              <a:gd name="connsiteY115" fmla="*/ 2316127 h 2344739"/>
              <a:gd name="connsiteX116" fmla="*/ 6169822 w 12193149"/>
              <a:gd name="connsiteY116" fmla="*/ 2318214 h 2344739"/>
              <a:gd name="connsiteX117" fmla="*/ 6074996 w 12193149"/>
              <a:gd name="connsiteY117" fmla="*/ 2338676 h 2344739"/>
              <a:gd name="connsiteX118" fmla="*/ 6069677 w 12193149"/>
              <a:gd name="connsiteY118" fmla="*/ 2337139 h 2344739"/>
              <a:gd name="connsiteX119" fmla="*/ 6049786 w 12193149"/>
              <a:gd name="connsiteY119" fmla="*/ 2337822 h 2344739"/>
              <a:gd name="connsiteX120" fmla="*/ 6042433 w 12193149"/>
              <a:gd name="connsiteY120" fmla="*/ 2329473 h 2344739"/>
              <a:gd name="connsiteX121" fmla="*/ 6011238 w 12193149"/>
              <a:gd name="connsiteY121" fmla="*/ 2324380 h 2344739"/>
              <a:gd name="connsiteX122" fmla="*/ 5958523 w 12193149"/>
              <a:gd name="connsiteY122" fmla="*/ 2328024 h 2344739"/>
              <a:gd name="connsiteX123" fmla="*/ 5760067 w 12193149"/>
              <a:gd name="connsiteY123" fmla="*/ 2343716 h 2344739"/>
              <a:gd name="connsiteX124" fmla="*/ 5628108 w 12193149"/>
              <a:gd name="connsiteY124" fmla="*/ 2344739 h 2344739"/>
              <a:gd name="connsiteX125" fmla="*/ 5472054 w 12193149"/>
              <a:gd name="connsiteY125" fmla="*/ 2330719 h 2344739"/>
              <a:gd name="connsiteX126" fmla="*/ 5433909 w 12193149"/>
              <a:gd name="connsiteY126" fmla="*/ 2319466 h 2344739"/>
              <a:gd name="connsiteX127" fmla="*/ 5382817 w 12193149"/>
              <a:gd name="connsiteY127" fmla="*/ 2301764 h 2344739"/>
              <a:gd name="connsiteX128" fmla="*/ 5262912 w 12193149"/>
              <a:gd name="connsiteY128" fmla="*/ 2281347 h 2344739"/>
              <a:gd name="connsiteX129" fmla="*/ 5224109 w 12193149"/>
              <a:gd name="connsiteY129" fmla="*/ 2270223 h 2344739"/>
              <a:gd name="connsiteX130" fmla="*/ 5175808 w 12193149"/>
              <a:gd name="connsiteY130" fmla="*/ 2267233 h 2344739"/>
              <a:gd name="connsiteX131" fmla="*/ 5157702 w 12193149"/>
              <a:gd name="connsiteY131" fmla="*/ 2260010 h 2344739"/>
              <a:gd name="connsiteX132" fmla="*/ 5143747 w 12193149"/>
              <a:gd name="connsiteY132" fmla="*/ 2256610 h 2344739"/>
              <a:gd name="connsiteX133" fmla="*/ 5140744 w 12193149"/>
              <a:gd name="connsiteY133" fmla="*/ 2254509 h 2344739"/>
              <a:gd name="connsiteX134" fmla="*/ 5122807 w 12193149"/>
              <a:gd name="connsiteY134" fmla="*/ 2243656 h 2344739"/>
              <a:gd name="connsiteX135" fmla="*/ 5066938 w 12193149"/>
              <a:gd name="connsiteY135" fmla="*/ 2250227 h 2344739"/>
              <a:gd name="connsiteX136" fmla="*/ 5012662 w 12193149"/>
              <a:gd name="connsiteY136" fmla="*/ 2233846 h 2344739"/>
              <a:gd name="connsiteX137" fmla="*/ 4841589 w 12193149"/>
              <a:gd name="connsiteY137" fmla="*/ 2209829 h 2344739"/>
              <a:gd name="connsiteX138" fmla="*/ 4763595 w 12193149"/>
              <a:gd name="connsiteY138" fmla="*/ 2182061 h 2344739"/>
              <a:gd name="connsiteX139" fmla="*/ 4724334 w 12193149"/>
              <a:gd name="connsiteY139" fmla="*/ 2173047 h 2344739"/>
              <a:gd name="connsiteX140" fmla="*/ 4722324 w 12193149"/>
              <a:gd name="connsiteY140" fmla="*/ 2172298 h 2344739"/>
              <a:gd name="connsiteX141" fmla="*/ 4723259 w 12193149"/>
              <a:gd name="connsiteY141" fmla="*/ 2172087 h 2344739"/>
              <a:gd name="connsiteX142" fmla="*/ 4718350 w 12193149"/>
              <a:gd name="connsiteY142" fmla="*/ 2170817 h 2344739"/>
              <a:gd name="connsiteX143" fmla="*/ 4722324 w 12193149"/>
              <a:gd name="connsiteY143" fmla="*/ 2172298 h 2344739"/>
              <a:gd name="connsiteX144" fmla="*/ 4716674 w 12193149"/>
              <a:gd name="connsiteY144" fmla="*/ 2173573 h 2344739"/>
              <a:gd name="connsiteX145" fmla="*/ 4516962 w 12193149"/>
              <a:gd name="connsiteY145" fmla="*/ 2163671 h 2344739"/>
              <a:gd name="connsiteX146" fmla="*/ 4429691 w 12193149"/>
              <a:gd name="connsiteY146" fmla="*/ 2153020 h 2344739"/>
              <a:gd name="connsiteX147" fmla="*/ 4364023 w 12193149"/>
              <a:gd name="connsiteY147" fmla="*/ 2151674 h 2344739"/>
              <a:gd name="connsiteX148" fmla="*/ 4318114 w 12193149"/>
              <a:gd name="connsiteY148" fmla="*/ 2158289 h 2344739"/>
              <a:gd name="connsiteX149" fmla="*/ 4316258 w 12193149"/>
              <a:gd name="connsiteY149" fmla="*/ 2156948 h 2344739"/>
              <a:gd name="connsiteX150" fmla="*/ 4296292 w 12193149"/>
              <a:gd name="connsiteY150" fmla="*/ 2155069 h 2344739"/>
              <a:gd name="connsiteX151" fmla="*/ 4291212 w 12193149"/>
              <a:gd name="connsiteY151" fmla="*/ 2157986 h 2344739"/>
              <a:gd name="connsiteX152" fmla="*/ 4277290 w 12193149"/>
              <a:gd name="connsiteY152" fmla="*/ 2157740 h 2344739"/>
              <a:gd name="connsiteX153" fmla="*/ 4249265 w 12193149"/>
              <a:gd name="connsiteY153" fmla="*/ 2160064 h 2344739"/>
              <a:gd name="connsiteX154" fmla="*/ 4203199 w 12193149"/>
              <a:gd name="connsiteY154" fmla="*/ 2157269 h 2344739"/>
              <a:gd name="connsiteX155" fmla="*/ 4202893 w 12193149"/>
              <a:gd name="connsiteY155" fmla="*/ 2156010 h 2344739"/>
              <a:gd name="connsiteX156" fmla="*/ 4192396 w 12193149"/>
              <a:gd name="connsiteY156" fmla="*/ 2150376 h 2344739"/>
              <a:gd name="connsiteX157" fmla="*/ 4143893 w 12193149"/>
              <a:gd name="connsiteY157" fmla="*/ 2134511 h 2344739"/>
              <a:gd name="connsiteX158" fmla="*/ 4084245 w 12193149"/>
              <a:gd name="connsiteY158" fmla="*/ 2107978 h 2344739"/>
              <a:gd name="connsiteX159" fmla="*/ 4075694 w 12193149"/>
              <a:gd name="connsiteY159" fmla="*/ 2107143 h 2344739"/>
              <a:gd name="connsiteX160" fmla="*/ 4075575 w 12193149"/>
              <a:gd name="connsiteY160" fmla="*/ 2106844 h 2344739"/>
              <a:gd name="connsiteX161" fmla="*/ 4066658 w 12193149"/>
              <a:gd name="connsiteY161" fmla="*/ 2105400 h 2344739"/>
              <a:gd name="connsiteX162" fmla="*/ 4060102 w 12193149"/>
              <a:gd name="connsiteY162" fmla="*/ 2105618 h 2344739"/>
              <a:gd name="connsiteX163" fmla="*/ 4043512 w 12193149"/>
              <a:gd name="connsiteY163" fmla="*/ 2103997 h 2344739"/>
              <a:gd name="connsiteX164" fmla="*/ 4038145 w 12193149"/>
              <a:gd name="connsiteY164" fmla="*/ 2101563 h 2344739"/>
              <a:gd name="connsiteX165" fmla="*/ 4036511 w 12193149"/>
              <a:gd name="connsiteY165" fmla="*/ 2097896 h 2344739"/>
              <a:gd name="connsiteX166" fmla="*/ 4034926 w 12193149"/>
              <a:gd name="connsiteY166" fmla="*/ 2098131 h 2344739"/>
              <a:gd name="connsiteX167" fmla="*/ 4005686 w 12193149"/>
              <a:gd name="connsiteY167" fmla="*/ 2085563 h 2344739"/>
              <a:gd name="connsiteX168" fmla="*/ 3937994 w 12193149"/>
              <a:gd name="connsiteY168" fmla="*/ 2068106 h 2344739"/>
              <a:gd name="connsiteX169" fmla="*/ 3898423 w 12193149"/>
              <a:gd name="connsiteY169" fmla="*/ 2062451 h 2344739"/>
              <a:gd name="connsiteX170" fmla="*/ 3790908 w 12193149"/>
              <a:gd name="connsiteY170" fmla="*/ 2042213 h 2344739"/>
              <a:gd name="connsiteX171" fmla="*/ 3683661 w 12193149"/>
              <a:gd name="connsiteY171" fmla="*/ 2018290 h 2344739"/>
              <a:gd name="connsiteX172" fmla="*/ 3611183 w 12193149"/>
              <a:gd name="connsiteY172" fmla="*/ 1986019 h 2344739"/>
              <a:gd name="connsiteX173" fmla="*/ 3605003 w 12193149"/>
              <a:gd name="connsiteY173" fmla="*/ 1987381 h 2344739"/>
              <a:gd name="connsiteX174" fmla="*/ 3595884 w 12193149"/>
              <a:gd name="connsiteY174" fmla="*/ 1987545 h 2344739"/>
              <a:gd name="connsiteX175" fmla="*/ 3595649 w 12193149"/>
              <a:gd name="connsiteY175" fmla="*/ 1987276 h 2344739"/>
              <a:gd name="connsiteX176" fmla="*/ 3587126 w 12193149"/>
              <a:gd name="connsiteY176" fmla="*/ 1987966 h 2344739"/>
              <a:gd name="connsiteX177" fmla="*/ 3537283 w 12193149"/>
              <a:gd name="connsiteY177" fmla="*/ 1978267 h 2344739"/>
              <a:gd name="connsiteX178" fmla="*/ 3474371 w 12193149"/>
              <a:gd name="connsiteY178" fmla="*/ 1974606 h 2344739"/>
              <a:gd name="connsiteX179" fmla="*/ 3401876 w 12193149"/>
              <a:gd name="connsiteY179" fmla="*/ 1962558 h 2344739"/>
              <a:gd name="connsiteX180" fmla="*/ 3365036 w 12193149"/>
              <a:gd name="connsiteY180" fmla="*/ 1979510 h 2344739"/>
              <a:gd name="connsiteX181" fmla="*/ 3345174 w 12193149"/>
              <a:gd name="connsiteY181" fmla="*/ 1981192 h 2344739"/>
              <a:gd name="connsiteX182" fmla="*/ 3342846 w 12193149"/>
              <a:gd name="connsiteY182" fmla="*/ 1980217 h 2344739"/>
              <a:gd name="connsiteX183" fmla="*/ 3263504 w 12193149"/>
              <a:gd name="connsiteY183" fmla="*/ 1986094 h 2344739"/>
              <a:gd name="connsiteX184" fmla="*/ 3143704 w 12193149"/>
              <a:gd name="connsiteY184" fmla="*/ 1993869 h 2344739"/>
              <a:gd name="connsiteX185" fmla="*/ 3031439 w 12193149"/>
              <a:gd name="connsiteY185" fmla="*/ 1996512 h 2344739"/>
              <a:gd name="connsiteX186" fmla="*/ 2782717 w 12193149"/>
              <a:gd name="connsiteY186" fmla="*/ 2018333 h 2344739"/>
              <a:gd name="connsiteX187" fmla="*/ 2647675 w 12193149"/>
              <a:gd name="connsiteY187" fmla="*/ 2028869 h 2344739"/>
              <a:gd name="connsiteX188" fmla="*/ 2569176 w 12193149"/>
              <a:gd name="connsiteY188" fmla="*/ 2002628 h 2344739"/>
              <a:gd name="connsiteX189" fmla="*/ 2444403 w 12193149"/>
              <a:gd name="connsiteY189" fmla="*/ 2016529 h 2344739"/>
              <a:gd name="connsiteX190" fmla="*/ 2316260 w 12193149"/>
              <a:gd name="connsiteY190" fmla="*/ 2024996 h 2344739"/>
              <a:gd name="connsiteX191" fmla="*/ 2209726 w 12193149"/>
              <a:gd name="connsiteY191" fmla="*/ 2019763 h 2344739"/>
              <a:gd name="connsiteX192" fmla="*/ 2095813 w 12193149"/>
              <a:gd name="connsiteY192" fmla="*/ 2003052 h 2344739"/>
              <a:gd name="connsiteX193" fmla="*/ 1998504 w 12193149"/>
              <a:gd name="connsiteY193" fmla="*/ 1995032 h 2344739"/>
              <a:gd name="connsiteX194" fmla="*/ 1929320 w 12193149"/>
              <a:gd name="connsiteY194" fmla="*/ 2016977 h 2344739"/>
              <a:gd name="connsiteX195" fmla="*/ 1922798 w 12193149"/>
              <a:gd name="connsiteY195" fmla="*/ 2012146 h 2344739"/>
              <a:gd name="connsiteX196" fmla="*/ 1874228 w 12193149"/>
              <a:gd name="connsiteY196" fmla="*/ 2013741 h 2344739"/>
              <a:gd name="connsiteX197" fmla="*/ 1787803 w 12193149"/>
              <a:gd name="connsiteY197" fmla="*/ 2041363 h 2344739"/>
              <a:gd name="connsiteX198" fmla="*/ 1739352 w 12193149"/>
              <a:gd name="connsiteY198" fmla="*/ 2036312 h 2344739"/>
              <a:gd name="connsiteX199" fmla="*/ 1676219 w 12193149"/>
              <a:gd name="connsiteY199" fmla="*/ 2019963 h 2344739"/>
              <a:gd name="connsiteX200" fmla="*/ 1609817 w 12193149"/>
              <a:gd name="connsiteY200" fmla="*/ 2013066 h 2344739"/>
              <a:gd name="connsiteX201" fmla="*/ 1497258 w 12193149"/>
              <a:gd name="connsiteY201" fmla="*/ 1987476 h 2344739"/>
              <a:gd name="connsiteX202" fmla="*/ 1151127 w 12193149"/>
              <a:gd name="connsiteY202" fmla="*/ 1938041 h 2344739"/>
              <a:gd name="connsiteX203" fmla="*/ 859417 w 12193149"/>
              <a:gd name="connsiteY203" fmla="*/ 1928608 h 2344739"/>
              <a:gd name="connsiteX204" fmla="*/ 838688 w 12193149"/>
              <a:gd name="connsiteY204" fmla="*/ 1929821 h 2344739"/>
              <a:gd name="connsiteX205" fmla="*/ 817957 w 12193149"/>
              <a:gd name="connsiteY205" fmla="*/ 1927857 h 2344739"/>
              <a:gd name="connsiteX206" fmla="*/ 812654 w 12193149"/>
              <a:gd name="connsiteY206" fmla="*/ 1930751 h 2344739"/>
              <a:gd name="connsiteX207" fmla="*/ 721195 w 12193149"/>
              <a:gd name="connsiteY207" fmla="*/ 1929661 h 2344739"/>
              <a:gd name="connsiteX208" fmla="*/ 720890 w 12193149"/>
              <a:gd name="connsiteY208" fmla="*/ 1928399 h 2344739"/>
              <a:gd name="connsiteX209" fmla="*/ 710023 w 12193149"/>
              <a:gd name="connsiteY209" fmla="*/ 1922722 h 2344739"/>
              <a:gd name="connsiteX210" fmla="*/ 597940 w 12193149"/>
              <a:gd name="connsiteY210" fmla="*/ 1879864 h 2344739"/>
              <a:gd name="connsiteX211" fmla="*/ 579683 w 12193149"/>
              <a:gd name="connsiteY211" fmla="*/ 1877212 h 2344739"/>
              <a:gd name="connsiteX212" fmla="*/ 572865 w 12193149"/>
              <a:gd name="connsiteY212" fmla="*/ 1877401 h 2344739"/>
              <a:gd name="connsiteX213" fmla="*/ 446247 w 12193149"/>
              <a:gd name="connsiteY213" fmla="*/ 1839371 h 2344739"/>
              <a:gd name="connsiteX214" fmla="*/ 405163 w 12193149"/>
              <a:gd name="connsiteY214" fmla="*/ 1833548 h 2344739"/>
              <a:gd name="connsiteX215" fmla="*/ 293583 w 12193149"/>
              <a:gd name="connsiteY215" fmla="*/ 1812852 h 2344739"/>
              <a:gd name="connsiteX216" fmla="*/ 119529 w 12193149"/>
              <a:gd name="connsiteY216" fmla="*/ 1761047 h 2344739"/>
              <a:gd name="connsiteX217" fmla="*/ 16674 w 12193149"/>
              <a:gd name="connsiteY217" fmla="*/ 1758191 h 2344739"/>
              <a:gd name="connsiteX218" fmla="*/ 1150 w 12193149"/>
              <a:gd name="connsiteY218" fmla="*/ 1752722 h 2344739"/>
              <a:gd name="connsiteX219" fmla="*/ 1148 w 12193149"/>
              <a:gd name="connsiteY219" fmla="*/ 222213 h 2344739"/>
              <a:gd name="connsiteX220" fmla="*/ 1148 w 12193149"/>
              <a:gd name="connsiteY220"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613704 w 12193149"/>
              <a:gd name="connsiteY63" fmla="*/ 1812371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219707 w 12193149"/>
              <a:gd name="connsiteY105" fmla="*/ 2156680 h 2344739"/>
              <a:gd name="connsiteX106" fmla="*/ 7202249 w 12193149"/>
              <a:gd name="connsiteY106" fmla="*/ 2161230 h 2344739"/>
              <a:gd name="connsiteX107" fmla="*/ 7198152 w 12193149"/>
              <a:gd name="connsiteY107" fmla="*/ 2166588 h 2344739"/>
              <a:gd name="connsiteX108" fmla="*/ 7171956 w 12193149"/>
              <a:gd name="connsiteY108" fmla="*/ 2171236 h 2344739"/>
              <a:gd name="connsiteX109" fmla="*/ 7098136 w 12193149"/>
              <a:gd name="connsiteY109" fmla="*/ 2183464 h 2344739"/>
              <a:gd name="connsiteX110" fmla="*/ 7019644 w 12193149"/>
              <a:gd name="connsiteY110" fmla="*/ 2183090 h 2344739"/>
              <a:gd name="connsiteX111" fmla="*/ 6905294 w 12193149"/>
              <a:gd name="connsiteY111" fmla="*/ 2212596 h 2344739"/>
              <a:gd name="connsiteX112" fmla="*/ 6709370 w 12193149"/>
              <a:gd name="connsiteY112" fmla="*/ 2240551 h 2344739"/>
              <a:gd name="connsiteX113" fmla="*/ 6550602 w 12193149"/>
              <a:gd name="connsiteY113" fmla="*/ 2269327 h 2344739"/>
              <a:gd name="connsiteX114" fmla="*/ 6318708 w 12193149"/>
              <a:gd name="connsiteY114" fmla="*/ 2316127 h 2344739"/>
              <a:gd name="connsiteX115" fmla="*/ 6169822 w 12193149"/>
              <a:gd name="connsiteY115" fmla="*/ 2318214 h 2344739"/>
              <a:gd name="connsiteX116" fmla="*/ 6074996 w 12193149"/>
              <a:gd name="connsiteY116" fmla="*/ 2338676 h 2344739"/>
              <a:gd name="connsiteX117" fmla="*/ 6069677 w 12193149"/>
              <a:gd name="connsiteY117" fmla="*/ 2337139 h 2344739"/>
              <a:gd name="connsiteX118" fmla="*/ 6049786 w 12193149"/>
              <a:gd name="connsiteY118" fmla="*/ 2337822 h 2344739"/>
              <a:gd name="connsiteX119" fmla="*/ 6042433 w 12193149"/>
              <a:gd name="connsiteY119" fmla="*/ 2329473 h 2344739"/>
              <a:gd name="connsiteX120" fmla="*/ 6011238 w 12193149"/>
              <a:gd name="connsiteY120" fmla="*/ 2324380 h 2344739"/>
              <a:gd name="connsiteX121" fmla="*/ 5958523 w 12193149"/>
              <a:gd name="connsiteY121" fmla="*/ 2328024 h 2344739"/>
              <a:gd name="connsiteX122" fmla="*/ 5760067 w 12193149"/>
              <a:gd name="connsiteY122" fmla="*/ 2343716 h 2344739"/>
              <a:gd name="connsiteX123" fmla="*/ 5628108 w 12193149"/>
              <a:gd name="connsiteY123" fmla="*/ 2344739 h 2344739"/>
              <a:gd name="connsiteX124" fmla="*/ 5472054 w 12193149"/>
              <a:gd name="connsiteY124" fmla="*/ 2330719 h 2344739"/>
              <a:gd name="connsiteX125" fmla="*/ 5433909 w 12193149"/>
              <a:gd name="connsiteY125" fmla="*/ 2319466 h 2344739"/>
              <a:gd name="connsiteX126" fmla="*/ 5382817 w 12193149"/>
              <a:gd name="connsiteY126" fmla="*/ 2301764 h 2344739"/>
              <a:gd name="connsiteX127" fmla="*/ 5262912 w 12193149"/>
              <a:gd name="connsiteY127" fmla="*/ 2281347 h 2344739"/>
              <a:gd name="connsiteX128" fmla="*/ 5224109 w 12193149"/>
              <a:gd name="connsiteY128" fmla="*/ 2270223 h 2344739"/>
              <a:gd name="connsiteX129" fmla="*/ 5175808 w 12193149"/>
              <a:gd name="connsiteY129" fmla="*/ 2267233 h 2344739"/>
              <a:gd name="connsiteX130" fmla="*/ 5157702 w 12193149"/>
              <a:gd name="connsiteY130" fmla="*/ 2260010 h 2344739"/>
              <a:gd name="connsiteX131" fmla="*/ 5143747 w 12193149"/>
              <a:gd name="connsiteY131" fmla="*/ 2256610 h 2344739"/>
              <a:gd name="connsiteX132" fmla="*/ 5140744 w 12193149"/>
              <a:gd name="connsiteY132" fmla="*/ 2254509 h 2344739"/>
              <a:gd name="connsiteX133" fmla="*/ 5122807 w 12193149"/>
              <a:gd name="connsiteY133" fmla="*/ 2243656 h 2344739"/>
              <a:gd name="connsiteX134" fmla="*/ 5066938 w 12193149"/>
              <a:gd name="connsiteY134" fmla="*/ 2250227 h 2344739"/>
              <a:gd name="connsiteX135" fmla="*/ 5012662 w 12193149"/>
              <a:gd name="connsiteY135" fmla="*/ 2233846 h 2344739"/>
              <a:gd name="connsiteX136" fmla="*/ 4841589 w 12193149"/>
              <a:gd name="connsiteY136" fmla="*/ 2209829 h 2344739"/>
              <a:gd name="connsiteX137" fmla="*/ 4763595 w 12193149"/>
              <a:gd name="connsiteY137" fmla="*/ 2182061 h 2344739"/>
              <a:gd name="connsiteX138" fmla="*/ 4724334 w 12193149"/>
              <a:gd name="connsiteY138" fmla="*/ 2173047 h 2344739"/>
              <a:gd name="connsiteX139" fmla="*/ 4722324 w 12193149"/>
              <a:gd name="connsiteY139" fmla="*/ 2172298 h 2344739"/>
              <a:gd name="connsiteX140" fmla="*/ 4723259 w 12193149"/>
              <a:gd name="connsiteY140" fmla="*/ 2172087 h 2344739"/>
              <a:gd name="connsiteX141" fmla="*/ 4718350 w 12193149"/>
              <a:gd name="connsiteY141" fmla="*/ 2170817 h 2344739"/>
              <a:gd name="connsiteX142" fmla="*/ 4722324 w 12193149"/>
              <a:gd name="connsiteY142" fmla="*/ 2172298 h 2344739"/>
              <a:gd name="connsiteX143" fmla="*/ 4716674 w 12193149"/>
              <a:gd name="connsiteY143" fmla="*/ 2173573 h 2344739"/>
              <a:gd name="connsiteX144" fmla="*/ 4516962 w 12193149"/>
              <a:gd name="connsiteY144" fmla="*/ 2163671 h 2344739"/>
              <a:gd name="connsiteX145" fmla="*/ 4429691 w 12193149"/>
              <a:gd name="connsiteY145" fmla="*/ 2153020 h 2344739"/>
              <a:gd name="connsiteX146" fmla="*/ 4364023 w 12193149"/>
              <a:gd name="connsiteY146" fmla="*/ 2151674 h 2344739"/>
              <a:gd name="connsiteX147" fmla="*/ 4318114 w 12193149"/>
              <a:gd name="connsiteY147" fmla="*/ 2158289 h 2344739"/>
              <a:gd name="connsiteX148" fmla="*/ 4316258 w 12193149"/>
              <a:gd name="connsiteY148" fmla="*/ 2156948 h 2344739"/>
              <a:gd name="connsiteX149" fmla="*/ 4296292 w 12193149"/>
              <a:gd name="connsiteY149" fmla="*/ 2155069 h 2344739"/>
              <a:gd name="connsiteX150" fmla="*/ 4291212 w 12193149"/>
              <a:gd name="connsiteY150" fmla="*/ 2157986 h 2344739"/>
              <a:gd name="connsiteX151" fmla="*/ 4277290 w 12193149"/>
              <a:gd name="connsiteY151" fmla="*/ 2157740 h 2344739"/>
              <a:gd name="connsiteX152" fmla="*/ 4249265 w 12193149"/>
              <a:gd name="connsiteY152" fmla="*/ 2160064 h 2344739"/>
              <a:gd name="connsiteX153" fmla="*/ 4203199 w 12193149"/>
              <a:gd name="connsiteY153" fmla="*/ 2157269 h 2344739"/>
              <a:gd name="connsiteX154" fmla="*/ 4202893 w 12193149"/>
              <a:gd name="connsiteY154" fmla="*/ 2156010 h 2344739"/>
              <a:gd name="connsiteX155" fmla="*/ 4192396 w 12193149"/>
              <a:gd name="connsiteY155" fmla="*/ 2150376 h 2344739"/>
              <a:gd name="connsiteX156" fmla="*/ 4143893 w 12193149"/>
              <a:gd name="connsiteY156" fmla="*/ 2134511 h 2344739"/>
              <a:gd name="connsiteX157" fmla="*/ 4084245 w 12193149"/>
              <a:gd name="connsiteY157" fmla="*/ 2107978 h 2344739"/>
              <a:gd name="connsiteX158" fmla="*/ 4075694 w 12193149"/>
              <a:gd name="connsiteY158" fmla="*/ 2107143 h 2344739"/>
              <a:gd name="connsiteX159" fmla="*/ 4075575 w 12193149"/>
              <a:gd name="connsiteY159" fmla="*/ 2106844 h 2344739"/>
              <a:gd name="connsiteX160" fmla="*/ 4066658 w 12193149"/>
              <a:gd name="connsiteY160" fmla="*/ 2105400 h 2344739"/>
              <a:gd name="connsiteX161" fmla="*/ 4060102 w 12193149"/>
              <a:gd name="connsiteY161" fmla="*/ 2105618 h 2344739"/>
              <a:gd name="connsiteX162" fmla="*/ 4043512 w 12193149"/>
              <a:gd name="connsiteY162" fmla="*/ 2103997 h 2344739"/>
              <a:gd name="connsiteX163" fmla="*/ 4038145 w 12193149"/>
              <a:gd name="connsiteY163" fmla="*/ 2101563 h 2344739"/>
              <a:gd name="connsiteX164" fmla="*/ 4036511 w 12193149"/>
              <a:gd name="connsiteY164" fmla="*/ 2097896 h 2344739"/>
              <a:gd name="connsiteX165" fmla="*/ 4034926 w 12193149"/>
              <a:gd name="connsiteY165" fmla="*/ 2098131 h 2344739"/>
              <a:gd name="connsiteX166" fmla="*/ 4005686 w 12193149"/>
              <a:gd name="connsiteY166" fmla="*/ 2085563 h 2344739"/>
              <a:gd name="connsiteX167" fmla="*/ 3937994 w 12193149"/>
              <a:gd name="connsiteY167" fmla="*/ 2068106 h 2344739"/>
              <a:gd name="connsiteX168" fmla="*/ 3898423 w 12193149"/>
              <a:gd name="connsiteY168" fmla="*/ 2062451 h 2344739"/>
              <a:gd name="connsiteX169" fmla="*/ 3790908 w 12193149"/>
              <a:gd name="connsiteY169" fmla="*/ 2042213 h 2344739"/>
              <a:gd name="connsiteX170" fmla="*/ 3683661 w 12193149"/>
              <a:gd name="connsiteY170" fmla="*/ 2018290 h 2344739"/>
              <a:gd name="connsiteX171" fmla="*/ 3611183 w 12193149"/>
              <a:gd name="connsiteY171" fmla="*/ 1986019 h 2344739"/>
              <a:gd name="connsiteX172" fmla="*/ 3605003 w 12193149"/>
              <a:gd name="connsiteY172" fmla="*/ 1987381 h 2344739"/>
              <a:gd name="connsiteX173" fmla="*/ 3595884 w 12193149"/>
              <a:gd name="connsiteY173" fmla="*/ 1987545 h 2344739"/>
              <a:gd name="connsiteX174" fmla="*/ 3595649 w 12193149"/>
              <a:gd name="connsiteY174" fmla="*/ 1987276 h 2344739"/>
              <a:gd name="connsiteX175" fmla="*/ 3587126 w 12193149"/>
              <a:gd name="connsiteY175" fmla="*/ 1987966 h 2344739"/>
              <a:gd name="connsiteX176" fmla="*/ 3537283 w 12193149"/>
              <a:gd name="connsiteY176" fmla="*/ 1978267 h 2344739"/>
              <a:gd name="connsiteX177" fmla="*/ 3474371 w 12193149"/>
              <a:gd name="connsiteY177" fmla="*/ 1974606 h 2344739"/>
              <a:gd name="connsiteX178" fmla="*/ 3401876 w 12193149"/>
              <a:gd name="connsiteY178" fmla="*/ 1962558 h 2344739"/>
              <a:gd name="connsiteX179" fmla="*/ 3365036 w 12193149"/>
              <a:gd name="connsiteY179" fmla="*/ 1979510 h 2344739"/>
              <a:gd name="connsiteX180" fmla="*/ 3345174 w 12193149"/>
              <a:gd name="connsiteY180" fmla="*/ 1981192 h 2344739"/>
              <a:gd name="connsiteX181" fmla="*/ 3342846 w 12193149"/>
              <a:gd name="connsiteY181" fmla="*/ 1980217 h 2344739"/>
              <a:gd name="connsiteX182" fmla="*/ 3263504 w 12193149"/>
              <a:gd name="connsiteY182" fmla="*/ 1986094 h 2344739"/>
              <a:gd name="connsiteX183" fmla="*/ 3143704 w 12193149"/>
              <a:gd name="connsiteY183" fmla="*/ 1993869 h 2344739"/>
              <a:gd name="connsiteX184" fmla="*/ 3031439 w 12193149"/>
              <a:gd name="connsiteY184" fmla="*/ 1996512 h 2344739"/>
              <a:gd name="connsiteX185" fmla="*/ 2782717 w 12193149"/>
              <a:gd name="connsiteY185" fmla="*/ 2018333 h 2344739"/>
              <a:gd name="connsiteX186" fmla="*/ 2647675 w 12193149"/>
              <a:gd name="connsiteY186" fmla="*/ 2028869 h 2344739"/>
              <a:gd name="connsiteX187" fmla="*/ 2569176 w 12193149"/>
              <a:gd name="connsiteY187" fmla="*/ 2002628 h 2344739"/>
              <a:gd name="connsiteX188" fmla="*/ 2444403 w 12193149"/>
              <a:gd name="connsiteY188" fmla="*/ 2016529 h 2344739"/>
              <a:gd name="connsiteX189" fmla="*/ 2316260 w 12193149"/>
              <a:gd name="connsiteY189" fmla="*/ 2024996 h 2344739"/>
              <a:gd name="connsiteX190" fmla="*/ 2209726 w 12193149"/>
              <a:gd name="connsiteY190" fmla="*/ 2019763 h 2344739"/>
              <a:gd name="connsiteX191" fmla="*/ 2095813 w 12193149"/>
              <a:gd name="connsiteY191" fmla="*/ 2003052 h 2344739"/>
              <a:gd name="connsiteX192" fmla="*/ 1998504 w 12193149"/>
              <a:gd name="connsiteY192" fmla="*/ 1995032 h 2344739"/>
              <a:gd name="connsiteX193" fmla="*/ 1929320 w 12193149"/>
              <a:gd name="connsiteY193" fmla="*/ 2016977 h 2344739"/>
              <a:gd name="connsiteX194" fmla="*/ 1922798 w 12193149"/>
              <a:gd name="connsiteY194" fmla="*/ 2012146 h 2344739"/>
              <a:gd name="connsiteX195" fmla="*/ 1874228 w 12193149"/>
              <a:gd name="connsiteY195" fmla="*/ 2013741 h 2344739"/>
              <a:gd name="connsiteX196" fmla="*/ 1787803 w 12193149"/>
              <a:gd name="connsiteY196" fmla="*/ 2041363 h 2344739"/>
              <a:gd name="connsiteX197" fmla="*/ 1739352 w 12193149"/>
              <a:gd name="connsiteY197" fmla="*/ 2036312 h 2344739"/>
              <a:gd name="connsiteX198" fmla="*/ 1676219 w 12193149"/>
              <a:gd name="connsiteY198" fmla="*/ 2019963 h 2344739"/>
              <a:gd name="connsiteX199" fmla="*/ 1609817 w 12193149"/>
              <a:gd name="connsiteY199" fmla="*/ 2013066 h 2344739"/>
              <a:gd name="connsiteX200" fmla="*/ 1497258 w 12193149"/>
              <a:gd name="connsiteY200" fmla="*/ 1987476 h 2344739"/>
              <a:gd name="connsiteX201" fmla="*/ 1151127 w 12193149"/>
              <a:gd name="connsiteY201" fmla="*/ 1938041 h 2344739"/>
              <a:gd name="connsiteX202" fmla="*/ 859417 w 12193149"/>
              <a:gd name="connsiteY202" fmla="*/ 1928608 h 2344739"/>
              <a:gd name="connsiteX203" fmla="*/ 838688 w 12193149"/>
              <a:gd name="connsiteY203" fmla="*/ 1929821 h 2344739"/>
              <a:gd name="connsiteX204" fmla="*/ 817957 w 12193149"/>
              <a:gd name="connsiteY204" fmla="*/ 1927857 h 2344739"/>
              <a:gd name="connsiteX205" fmla="*/ 812654 w 12193149"/>
              <a:gd name="connsiteY205" fmla="*/ 1930751 h 2344739"/>
              <a:gd name="connsiteX206" fmla="*/ 721195 w 12193149"/>
              <a:gd name="connsiteY206" fmla="*/ 1929661 h 2344739"/>
              <a:gd name="connsiteX207" fmla="*/ 720890 w 12193149"/>
              <a:gd name="connsiteY207" fmla="*/ 1928399 h 2344739"/>
              <a:gd name="connsiteX208" fmla="*/ 710023 w 12193149"/>
              <a:gd name="connsiteY208" fmla="*/ 1922722 h 2344739"/>
              <a:gd name="connsiteX209" fmla="*/ 597940 w 12193149"/>
              <a:gd name="connsiteY209" fmla="*/ 1879864 h 2344739"/>
              <a:gd name="connsiteX210" fmla="*/ 579683 w 12193149"/>
              <a:gd name="connsiteY210" fmla="*/ 1877212 h 2344739"/>
              <a:gd name="connsiteX211" fmla="*/ 572865 w 12193149"/>
              <a:gd name="connsiteY211" fmla="*/ 1877401 h 2344739"/>
              <a:gd name="connsiteX212" fmla="*/ 446247 w 12193149"/>
              <a:gd name="connsiteY212" fmla="*/ 1839371 h 2344739"/>
              <a:gd name="connsiteX213" fmla="*/ 405163 w 12193149"/>
              <a:gd name="connsiteY213" fmla="*/ 1833548 h 2344739"/>
              <a:gd name="connsiteX214" fmla="*/ 293583 w 12193149"/>
              <a:gd name="connsiteY214" fmla="*/ 1812852 h 2344739"/>
              <a:gd name="connsiteX215" fmla="*/ 119529 w 12193149"/>
              <a:gd name="connsiteY215" fmla="*/ 1761047 h 2344739"/>
              <a:gd name="connsiteX216" fmla="*/ 16674 w 12193149"/>
              <a:gd name="connsiteY216" fmla="*/ 1758191 h 2344739"/>
              <a:gd name="connsiteX217" fmla="*/ 1150 w 12193149"/>
              <a:gd name="connsiteY217" fmla="*/ 1752722 h 2344739"/>
              <a:gd name="connsiteX218" fmla="*/ 1148 w 12193149"/>
              <a:gd name="connsiteY218" fmla="*/ 222213 h 2344739"/>
              <a:gd name="connsiteX219" fmla="*/ 1148 w 12193149"/>
              <a:gd name="connsiteY219"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590693 w 12193149"/>
              <a:gd name="connsiteY23" fmla="*/ 963777 h 2344739"/>
              <a:gd name="connsiteX24" fmla="*/ 11506817 w 12193149"/>
              <a:gd name="connsiteY24" fmla="*/ 1033623 h 2344739"/>
              <a:gd name="connsiteX25" fmla="*/ 11280332 w 12193149"/>
              <a:gd name="connsiteY25" fmla="*/ 1223571 h 2344739"/>
              <a:gd name="connsiteX26" fmla="*/ 11228309 w 12193149"/>
              <a:gd name="connsiteY26" fmla="*/ 1276236 h 2344739"/>
              <a:gd name="connsiteX27" fmla="*/ 11218087 w 12193149"/>
              <a:gd name="connsiteY27" fmla="*/ 1275961 h 2344739"/>
              <a:gd name="connsiteX28" fmla="*/ 11217184 w 12193149"/>
              <a:gd name="connsiteY28" fmla="*/ 1275018 h 2344739"/>
              <a:gd name="connsiteX29" fmla="*/ 11188885 w 12193149"/>
              <a:gd name="connsiteY29" fmla="*/ 1292383 h 2344739"/>
              <a:gd name="connsiteX30" fmla="*/ 11184501 w 12193149"/>
              <a:gd name="connsiteY30" fmla="*/ 1292525 h 2344739"/>
              <a:gd name="connsiteX31" fmla="*/ 11166854 w 12193149"/>
              <a:gd name="connsiteY31" fmla="*/ 1306612 h 2344739"/>
              <a:gd name="connsiteX32" fmla="*/ 11157311 w 12193149"/>
              <a:gd name="connsiteY32" fmla="*/ 1312414 h 2344739"/>
              <a:gd name="connsiteX33" fmla="*/ 11155496 w 12193149"/>
              <a:gd name="connsiteY33" fmla="*/ 1317097 h 2344739"/>
              <a:gd name="connsiteX34" fmla="*/ 11140961 w 12193149"/>
              <a:gd name="connsiteY34" fmla="*/ 1324115 h 2344739"/>
              <a:gd name="connsiteX35" fmla="*/ 11138961 w 12193149"/>
              <a:gd name="connsiteY35" fmla="*/ 1323772 h 2344739"/>
              <a:gd name="connsiteX36" fmla="*/ 11128208 w 12193149"/>
              <a:gd name="connsiteY36" fmla="*/ 1333832 h 2344739"/>
              <a:gd name="connsiteX37" fmla="*/ 11120691 w 12193149"/>
              <a:gd name="connsiteY37" fmla="*/ 1347424 h 2344739"/>
              <a:gd name="connsiteX38" fmla="*/ 10894683 w 12193149"/>
              <a:gd name="connsiteY38" fmla="*/ 1473399 h 2344739"/>
              <a:gd name="connsiteX39" fmla="*/ 10773300 w 12193149"/>
              <a:gd name="connsiteY39" fmla="*/ 1523191 h 2344739"/>
              <a:gd name="connsiteX40" fmla="*/ 10627668 w 12193149"/>
              <a:gd name="connsiteY40" fmla="*/ 1559229 h 2344739"/>
              <a:gd name="connsiteX41" fmla="*/ 10581895 w 12193149"/>
              <a:gd name="connsiteY41" fmla="*/ 1568689 h 2344739"/>
              <a:gd name="connsiteX42" fmla="*/ 10547790 w 12193149"/>
              <a:gd name="connsiteY42" fmla="*/ 1598423 h 2344739"/>
              <a:gd name="connsiteX43" fmla="*/ 10529643 w 12193149"/>
              <a:gd name="connsiteY43" fmla="*/ 1596907 h 2344739"/>
              <a:gd name="connsiteX44" fmla="*/ 10526446 w 12193149"/>
              <a:gd name="connsiteY44" fmla="*/ 1596411 h 2344739"/>
              <a:gd name="connsiteX45" fmla="*/ 10515129 w 12193149"/>
              <a:gd name="connsiteY45" fmla="*/ 1599537 h 2344739"/>
              <a:gd name="connsiteX46" fmla="*/ 10491735 w 12193149"/>
              <a:gd name="connsiteY46" fmla="*/ 1594156 h 2344739"/>
              <a:gd name="connsiteX47" fmla="*/ 10471418 w 12193149"/>
              <a:gd name="connsiteY47" fmla="*/ 1601693 h 2344739"/>
              <a:gd name="connsiteX48" fmla="*/ 10377042 w 12193149"/>
              <a:gd name="connsiteY48" fmla="*/ 1644598 h 2344739"/>
              <a:gd name="connsiteX49" fmla="*/ 10319338 w 12193149"/>
              <a:gd name="connsiteY49" fmla="*/ 1666221 h 2344739"/>
              <a:gd name="connsiteX50" fmla="*/ 10295467 w 12193149"/>
              <a:gd name="connsiteY50" fmla="*/ 1668079 h 2344739"/>
              <a:gd name="connsiteX51" fmla="*/ 10263443 w 12193149"/>
              <a:gd name="connsiteY51" fmla="*/ 1674948 h 2344739"/>
              <a:gd name="connsiteX52" fmla="*/ 10205418 w 12193149"/>
              <a:gd name="connsiteY52" fmla="*/ 1682149 h 2344739"/>
              <a:gd name="connsiteX53" fmla="*/ 10177759 w 12193149"/>
              <a:gd name="connsiteY53" fmla="*/ 1692943 h 2344739"/>
              <a:gd name="connsiteX54" fmla="*/ 10165070 w 12193149"/>
              <a:gd name="connsiteY54" fmla="*/ 1693739 h 2344739"/>
              <a:gd name="connsiteX55" fmla="*/ 10156308 w 12193149"/>
              <a:gd name="connsiteY55" fmla="*/ 1707487 h 2344739"/>
              <a:gd name="connsiteX56" fmla="*/ 10118267 w 12193149"/>
              <a:gd name="connsiteY56" fmla="*/ 1731142 h 2344739"/>
              <a:gd name="connsiteX57" fmla="*/ 10083317 w 12193149"/>
              <a:gd name="connsiteY57" fmla="*/ 1743296 h 2344739"/>
              <a:gd name="connsiteX58" fmla="*/ 10040388 w 12193149"/>
              <a:gd name="connsiteY58" fmla="*/ 1741632 h 2344739"/>
              <a:gd name="connsiteX59" fmla="*/ 9961167 w 12193149"/>
              <a:gd name="connsiteY59" fmla="*/ 1757147 h 2344739"/>
              <a:gd name="connsiteX60" fmla="*/ 9848940 w 12193149"/>
              <a:gd name="connsiteY60" fmla="*/ 1763915 h 2344739"/>
              <a:gd name="connsiteX61" fmla="*/ 9729457 w 12193149"/>
              <a:gd name="connsiteY61" fmla="*/ 1784122 h 2344739"/>
              <a:gd name="connsiteX62" fmla="*/ 9613704 w 12193149"/>
              <a:gd name="connsiteY62" fmla="*/ 1812371 h 2344739"/>
              <a:gd name="connsiteX63" fmla="*/ 9338590 w 12193149"/>
              <a:gd name="connsiteY63" fmla="*/ 1869293 h 2344739"/>
              <a:gd name="connsiteX64" fmla="*/ 9232518 w 12193149"/>
              <a:gd name="connsiteY64" fmla="*/ 1893149 h 2344739"/>
              <a:gd name="connsiteX65" fmla="*/ 9156690 w 12193149"/>
              <a:gd name="connsiteY65" fmla="*/ 1903228 h 2344739"/>
              <a:gd name="connsiteX66" fmla="*/ 9054601 w 12193149"/>
              <a:gd name="connsiteY66" fmla="*/ 1910755 h 2344739"/>
              <a:gd name="connsiteX67" fmla="*/ 9006634 w 12193149"/>
              <a:gd name="connsiteY67" fmla="*/ 1914040 h 2344739"/>
              <a:gd name="connsiteX68" fmla="*/ 9006349 w 12193149"/>
              <a:gd name="connsiteY68" fmla="*/ 1913800 h 2344739"/>
              <a:gd name="connsiteX69" fmla="*/ 8997380 w 12193149"/>
              <a:gd name="connsiteY69" fmla="*/ 1915011 h 2344739"/>
              <a:gd name="connsiteX70" fmla="*/ 8991542 w 12193149"/>
              <a:gd name="connsiteY70" fmla="*/ 1917072 h 2344739"/>
              <a:gd name="connsiteX71" fmla="*/ 8975485 w 12193149"/>
              <a:gd name="connsiteY71" fmla="*/ 1920298 h 2344739"/>
              <a:gd name="connsiteX72" fmla="*/ 8969159 w 12193149"/>
              <a:gd name="connsiteY72" fmla="*/ 1919598 h 2344739"/>
              <a:gd name="connsiteX73" fmla="*/ 8964196 w 12193149"/>
              <a:gd name="connsiteY73" fmla="*/ 1917373 h 2344739"/>
              <a:gd name="connsiteX74" fmla="*/ 8930136 w 12193149"/>
              <a:gd name="connsiteY74" fmla="*/ 1914185 h 2344739"/>
              <a:gd name="connsiteX75" fmla="*/ 8753592 w 12193149"/>
              <a:gd name="connsiteY75" fmla="*/ 1933417 h 2344739"/>
              <a:gd name="connsiteX76" fmla="*/ 8708995 w 12193149"/>
              <a:gd name="connsiteY76" fmla="*/ 1935518 h 2344739"/>
              <a:gd name="connsiteX77" fmla="*/ 8597219 w 12193149"/>
              <a:gd name="connsiteY77" fmla="*/ 1944090 h 2344739"/>
              <a:gd name="connsiteX78" fmla="*/ 8526378 w 12193149"/>
              <a:gd name="connsiteY78" fmla="*/ 1929248 h 2344739"/>
              <a:gd name="connsiteX79" fmla="*/ 8512131 w 12193149"/>
              <a:gd name="connsiteY79" fmla="*/ 1935163 h 2344739"/>
              <a:gd name="connsiteX80" fmla="*/ 8507315 w 12193149"/>
              <a:gd name="connsiteY80" fmla="*/ 1938164 h 2344739"/>
              <a:gd name="connsiteX81" fmla="*/ 8499116 w 12193149"/>
              <a:gd name="connsiteY81" fmla="*/ 1940902 h 2344739"/>
              <a:gd name="connsiteX82" fmla="*/ 8498742 w 12193149"/>
              <a:gd name="connsiteY82" fmla="*/ 1940723 h 2344739"/>
              <a:gd name="connsiteX83" fmla="*/ 8491397 w 12193149"/>
              <a:gd name="connsiteY83" fmla="*/ 1943773 h 2344739"/>
              <a:gd name="connsiteX84" fmla="*/ 8368330 w 12193149"/>
              <a:gd name="connsiteY84" fmla="*/ 1957815 h 2344739"/>
              <a:gd name="connsiteX85" fmla="*/ 8354947 w 12193149"/>
              <a:gd name="connsiteY85" fmla="*/ 1958009 h 2344739"/>
              <a:gd name="connsiteX86" fmla="*/ 8321252 w 12193149"/>
              <a:gd name="connsiteY86" fmla="*/ 1974587 h 2344739"/>
              <a:gd name="connsiteX87" fmla="*/ 8315581 w 12193149"/>
              <a:gd name="connsiteY87" fmla="*/ 1974913 h 2344739"/>
              <a:gd name="connsiteX88" fmla="*/ 8296322 w 12193149"/>
              <a:gd name="connsiteY88" fmla="*/ 1988808 h 2344739"/>
              <a:gd name="connsiteX89" fmla="*/ 8285424 w 12193149"/>
              <a:gd name="connsiteY89" fmla="*/ 1994631 h 2344739"/>
              <a:gd name="connsiteX90" fmla="*/ 8284298 w 12193149"/>
              <a:gd name="connsiteY90" fmla="*/ 1999074 h 2344739"/>
              <a:gd name="connsiteX91" fmla="*/ 8267224 w 12193149"/>
              <a:gd name="connsiteY91" fmla="*/ 2006249 h 2344739"/>
              <a:gd name="connsiteX92" fmla="*/ 8264525 w 12193149"/>
              <a:gd name="connsiteY92" fmla="*/ 2006019 h 2344739"/>
              <a:gd name="connsiteX93" fmla="*/ 8253181 w 12193149"/>
              <a:gd name="connsiteY93" fmla="*/ 2015862 h 2344739"/>
              <a:gd name="connsiteX94" fmla="*/ 8246982 w 12193149"/>
              <a:gd name="connsiteY94" fmla="*/ 2028854 h 2344739"/>
              <a:gd name="connsiteX95" fmla="*/ 8091420 w 12193149"/>
              <a:gd name="connsiteY95" fmla="*/ 2075015 h 2344739"/>
              <a:gd name="connsiteX96" fmla="*/ 7906555 w 12193149"/>
              <a:gd name="connsiteY96" fmla="*/ 2116988 h 2344739"/>
              <a:gd name="connsiteX97" fmla="*/ 7719893 w 12193149"/>
              <a:gd name="connsiteY97" fmla="*/ 2142703 h 2344739"/>
              <a:gd name="connsiteX98" fmla="*/ 7615495 w 12193149"/>
              <a:gd name="connsiteY98" fmla="*/ 2139232 h 2344739"/>
              <a:gd name="connsiteX99" fmla="*/ 7528691 w 12193149"/>
              <a:gd name="connsiteY99" fmla="*/ 2145060 h 2344739"/>
              <a:gd name="connsiteX100" fmla="*/ 7520719 w 12193149"/>
              <a:gd name="connsiteY100" fmla="*/ 2147613 h 2344739"/>
              <a:gd name="connsiteX101" fmla="*/ 7508559 w 12193149"/>
              <a:gd name="connsiteY101" fmla="*/ 2148948 h 2344739"/>
              <a:gd name="connsiteX102" fmla="*/ 7508188 w 12193149"/>
              <a:gd name="connsiteY102" fmla="*/ 2148621 h 2344739"/>
              <a:gd name="connsiteX103" fmla="*/ 7496943 w 12193149"/>
              <a:gd name="connsiteY103" fmla="*/ 2150573 h 2344739"/>
              <a:gd name="connsiteX104" fmla="*/ 7219707 w 12193149"/>
              <a:gd name="connsiteY104" fmla="*/ 2156680 h 2344739"/>
              <a:gd name="connsiteX105" fmla="*/ 7202249 w 12193149"/>
              <a:gd name="connsiteY105" fmla="*/ 2161230 h 2344739"/>
              <a:gd name="connsiteX106" fmla="*/ 7198152 w 12193149"/>
              <a:gd name="connsiteY106" fmla="*/ 2166588 h 2344739"/>
              <a:gd name="connsiteX107" fmla="*/ 7171956 w 12193149"/>
              <a:gd name="connsiteY107" fmla="*/ 2171236 h 2344739"/>
              <a:gd name="connsiteX108" fmla="*/ 7098136 w 12193149"/>
              <a:gd name="connsiteY108" fmla="*/ 2183464 h 2344739"/>
              <a:gd name="connsiteX109" fmla="*/ 7019644 w 12193149"/>
              <a:gd name="connsiteY109" fmla="*/ 2183090 h 2344739"/>
              <a:gd name="connsiteX110" fmla="*/ 6905294 w 12193149"/>
              <a:gd name="connsiteY110" fmla="*/ 2212596 h 2344739"/>
              <a:gd name="connsiteX111" fmla="*/ 6709370 w 12193149"/>
              <a:gd name="connsiteY111" fmla="*/ 2240551 h 2344739"/>
              <a:gd name="connsiteX112" fmla="*/ 6550602 w 12193149"/>
              <a:gd name="connsiteY112" fmla="*/ 2269327 h 2344739"/>
              <a:gd name="connsiteX113" fmla="*/ 6318708 w 12193149"/>
              <a:gd name="connsiteY113" fmla="*/ 2316127 h 2344739"/>
              <a:gd name="connsiteX114" fmla="*/ 6169822 w 12193149"/>
              <a:gd name="connsiteY114" fmla="*/ 2318214 h 2344739"/>
              <a:gd name="connsiteX115" fmla="*/ 6074996 w 12193149"/>
              <a:gd name="connsiteY115" fmla="*/ 2338676 h 2344739"/>
              <a:gd name="connsiteX116" fmla="*/ 6069677 w 12193149"/>
              <a:gd name="connsiteY116" fmla="*/ 2337139 h 2344739"/>
              <a:gd name="connsiteX117" fmla="*/ 6049786 w 12193149"/>
              <a:gd name="connsiteY117" fmla="*/ 2337822 h 2344739"/>
              <a:gd name="connsiteX118" fmla="*/ 6042433 w 12193149"/>
              <a:gd name="connsiteY118" fmla="*/ 2329473 h 2344739"/>
              <a:gd name="connsiteX119" fmla="*/ 6011238 w 12193149"/>
              <a:gd name="connsiteY119" fmla="*/ 2324380 h 2344739"/>
              <a:gd name="connsiteX120" fmla="*/ 5958523 w 12193149"/>
              <a:gd name="connsiteY120" fmla="*/ 2328024 h 2344739"/>
              <a:gd name="connsiteX121" fmla="*/ 5760067 w 12193149"/>
              <a:gd name="connsiteY121" fmla="*/ 2343716 h 2344739"/>
              <a:gd name="connsiteX122" fmla="*/ 5628108 w 12193149"/>
              <a:gd name="connsiteY122" fmla="*/ 2344739 h 2344739"/>
              <a:gd name="connsiteX123" fmla="*/ 5472054 w 12193149"/>
              <a:gd name="connsiteY123" fmla="*/ 2330719 h 2344739"/>
              <a:gd name="connsiteX124" fmla="*/ 5433909 w 12193149"/>
              <a:gd name="connsiteY124" fmla="*/ 2319466 h 2344739"/>
              <a:gd name="connsiteX125" fmla="*/ 5382817 w 12193149"/>
              <a:gd name="connsiteY125" fmla="*/ 2301764 h 2344739"/>
              <a:gd name="connsiteX126" fmla="*/ 5262912 w 12193149"/>
              <a:gd name="connsiteY126" fmla="*/ 2281347 h 2344739"/>
              <a:gd name="connsiteX127" fmla="*/ 5224109 w 12193149"/>
              <a:gd name="connsiteY127" fmla="*/ 2270223 h 2344739"/>
              <a:gd name="connsiteX128" fmla="*/ 5175808 w 12193149"/>
              <a:gd name="connsiteY128" fmla="*/ 2267233 h 2344739"/>
              <a:gd name="connsiteX129" fmla="*/ 5157702 w 12193149"/>
              <a:gd name="connsiteY129" fmla="*/ 2260010 h 2344739"/>
              <a:gd name="connsiteX130" fmla="*/ 5143747 w 12193149"/>
              <a:gd name="connsiteY130" fmla="*/ 2256610 h 2344739"/>
              <a:gd name="connsiteX131" fmla="*/ 5140744 w 12193149"/>
              <a:gd name="connsiteY131" fmla="*/ 2254509 h 2344739"/>
              <a:gd name="connsiteX132" fmla="*/ 5122807 w 12193149"/>
              <a:gd name="connsiteY132" fmla="*/ 2243656 h 2344739"/>
              <a:gd name="connsiteX133" fmla="*/ 5066938 w 12193149"/>
              <a:gd name="connsiteY133" fmla="*/ 2250227 h 2344739"/>
              <a:gd name="connsiteX134" fmla="*/ 5012662 w 12193149"/>
              <a:gd name="connsiteY134" fmla="*/ 2233846 h 2344739"/>
              <a:gd name="connsiteX135" fmla="*/ 4841589 w 12193149"/>
              <a:gd name="connsiteY135" fmla="*/ 2209829 h 2344739"/>
              <a:gd name="connsiteX136" fmla="*/ 4763595 w 12193149"/>
              <a:gd name="connsiteY136" fmla="*/ 2182061 h 2344739"/>
              <a:gd name="connsiteX137" fmla="*/ 4724334 w 12193149"/>
              <a:gd name="connsiteY137" fmla="*/ 2173047 h 2344739"/>
              <a:gd name="connsiteX138" fmla="*/ 4722324 w 12193149"/>
              <a:gd name="connsiteY138" fmla="*/ 2172298 h 2344739"/>
              <a:gd name="connsiteX139" fmla="*/ 4723259 w 12193149"/>
              <a:gd name="connsiteY139" fmla="*/ 2172087 h 2344739"/>
              <a:gd name="connsiteX140" fmla="*/ 4718350 w 12193149"/>
              <a:gd name="connsiteY140" fmla="*/ 2170817 h 2344739"/>
              <a:gd name="connsiteX141" fmla="*/ 4722324 w 12193149"/>
              <a:gd name="connsiteY141" fmla="*/ 2172298 h 2344739"/>
              <a:gd name="connsiteX142" fmla="*/ 4716674 w 12193149"/>
              <a:gd name="connsiteY142" fmla="*/ 2173573 h 2344739"/>
              <a:gd name="connsiteX143" fmla="*/ 4516962 w 12193149"/>
              <a:gd name="connsiteY143" fmla="*/ 2163671 h 2344739"/>
              <a:gd name="connsiteX144" fmla="*/ 4429691 w 12193149"/>
              <a:gd name="connsiteY144" fmla="*/ 2153020 h 2344739"/>
              <a:gd name="connsiteX145" fmla="*/ 4364023 w 12193149"/>
              <a:gd name="connsiteY145" fmla="*/ 2151674 h 2344739"/>
              <a:gd name="connsiteX146" fmla="*/ 4318114 w 12193149"/>
              <a:gd name="connsiteY146" fmla="*/ 2158289 h 2344739"/>
              <a:gd name="connsiteX147" fmla="*/ 4316258 w 12193149"/>
              <a:gd name="connsiteY147" fmla="*/ 2156948 h 2344739"/>
              <a:gd name="connsiteX148" fmla="*/ 4296292 w 12193149"/>
              <a:gd name="connsiteY148" fmla="*/ 2155069 h 2344739"/>
              <a:gd name="connsiteX149" fmla="*/ 4291212 w 12193149"/>
              <a:gd name="connsiteY149" fmla="*/ 2157986 h 2344739"/>
              <a:gd name="connsiteX150" fmla="*/ 4277290 w 12193149"/>
              <a:gd name="connsiteY150" fmla="*/ 2157740 h 2344739"/>
              <a:gd name="connsiteX151" fmla="*/ 4249265 w 12193149"/>
              <a:gd name="connsiteY151" fmla="*/ 2160064 h 2344739"/>
              <a:gd name="connsiteX152" fmla="*/ 4203199 w 12193149"/>
              <a:gd name="connsiteY152" fmla="*/ 2157269 h 2344739"/>
              <a:gd name="connsiteX153" fmla="*/ 4202893 w 12193149"/>
              <a:gd name="connsiteY153" fmla="*/ 2156010 h 2344739"/>
              <a:gd name="connsiteX154" fmla="*/ 4192396 w 12193149"/>
              <a:gd name="connsiteY154" fmla="*/ 2150376 h 2344739"/>
              <a:gd name="connsiteX155" fmla="*/ 4143893 w 12193149"/>
              <a:gd name="connsiteY155" fmla="*/ 2134511 h 2344739"/>
              <a:gd name="connsiteX156" fmla="*/ 4084245 w 12193149"/>
              <a:gd name="connsiteY156" fmla="*/ 2107978 h 2344739"/>
              <a:gd name="connsiteX157" fmla="*/ 4075694 w 12193149"/>
              <a:gd name="connsiteY157" fmla="*/ 2107143 h 2344739"/>
              <a:gd name="connsiteX158" fmla="*/ 4075575 w 12193149"/>
              <a:gd name="connsiteY158" fmla="*/ 2106844 h 2344739"/>
              <a:gd name="connsiteX159" fmla="*/ 4066658 w 12193149"/>
              <a:gd name="connsiteY159" fmla="*/ 2105400 h 2344739"/>
              <a:gd name="connsiteX160" fmla="*/ 4060102 w 12193149"/>
              <a:gd name="connsiteY160" fmla="*/ 2105618 h 2344739"/>
              <a:gd name="connsiteX161" fmla="*/ 4043512 w 12193149"/>
              <a:gd name="connsiteY161" fmla="*/ 2103997 h 2344739"/>
              <a:gd name="connsiteX162" fmla="*/ 4038145 w 12193149"/>
              <a:gd name="connsiteY162" fmla="*/ 2101563 h 2344739"/>
              <a:gd name="connsiteX163" fmla="*/ 4036511 w 12193149"/>
              <a:gd name="connsiteY163" fmla="*/ 2097896 h 2344739"/>
              <a:gd name="connsiteX164" fmla="*/ 4034926 w 12193149"/>
              <a:gd name="connsiteY164" fmla="*/ 2098131 h 2344739"/>
              <a:gd name="connsiteX165" fmla="*/ 4005686 w 12193149"/>
              <a:gd name="connsiteY165" fmla="*/ 2085563 h 2344739"/>
              <a:gd name="connsiteX166" fmla="*/ 3937994 w 12193149"/>
              <a:gd name="connsiteY166" fmla="*/ 2068106 h 2344739"/>
              <a:gd name="connsiteX167" fmla="*/ 3898423 w 12193149"/>
              <a:gd name="connsiteY167" fmla="*/ 2062451 h 2344739"/>
              <a:gd name="connsiteX168" fmla="*/ 3790908 w 12193149"/>
              <a:gd name="connsiteY168" fmla="*/ 2042213 h 2344739"/>
              <a:gd name="connsiteX169" fmla="*/ 3683661 w 12193149"/>
              <a:gd name="connsiteY169" fmla="*/ 2018290 h 2344739"/>
              <a:gd name="connsiteX170" fmla="*/ 3611183 w 12193149"/>
              <a:gd name="connsiteY170" fmla="*/ 1986019 h 2344739"/>
              <a:gd name="connsiteX171" fmla="*/ 3605003 w 12193149"/>
              <a:gd name="connsiteY171" fmla="*/ 1987381 h 2344739"/>
              <a:gd name="connsiteX172" fmla="*/ 3595884 w 12193149"/>
              <a:gd name="connsiteY172" fmla="*/ 1987545 h 2344739"/>
              <a:gd name="connsiteX173" fmla="*/ 3595649 w 12193149"/>
              <a:gd name="connsiteY173" fmla="*/ 1987276 h 2344739"/>
              <a:gd name="connsiteX174" fmla="*/ 3587126 w 12193149"/>
              <a:gd name="connsiteY174" fmla="*/ 1987966 h 2344739"/>
              <a:gd name="connsiteX175" fmla="*/ 3537283 w 12193149"/>
              <a:gd name="connsiteY175" fmla="*/ 1978267 h 2344739"/>
              <a:gd name="connsiteX176" fmla="*/ 3474371 w 12193149"/>
              <a:gd name="connsiteY176" fmla="*/ 1974606 h 2344739"/>
              <a:gd name="connsiteX177" fmla="*/ 3401876 w 12193149"/>
              <a:gd name="connsiteY177" fmla="*/ 1962558 h 2344739"/>
              <a:gd name="connsiteX178" fmla="*/ 3365036 w 12193149"/>
              <a:gd name="connsiteY178" fmla="*/ 1979510 h 2344739"/>
              <a:gd name="connsiteX179" fmla="*/ 3345174 w 12193149"/>
              <a:gd name="connsiteY179" fmla="*/ 1981192 h 2344739"/>
              <a:gd name="connsiteX180" fmla="*/ 3342846 w 12193149"/>
              <a:gd name="connsiteY180" fmla="*/ 1980217 h 2344739"/>
              <a:gd name="connsiteX181" fmla="*/ 3263504 w 12193149"/>
              <a:gd name="connsiteY181" fmla="*/ 1986094 h 2344739"/>
              <a:gd name="connsiteX182" fmla="*/ 3143704 w 12193149"/>
              <a:gd name="connsiteY182" fmla="*/ 1993869 h 2344739"/>
              <a:gd name="connsiteX183" fmla="*/ 3031439 w 12193149"/>
              <a:gd name="connsiteY183" fmla="*/ 1996512 h 2344739"/>
              <a:gd name="connsiteX184" fmla="*/ 2782717 w 12193149"/>
              <a:gd name="connsiteY184" fmla="*/ 2018333 h 2344739"/>
              <a:gd name="connsiteX185" fmla="*/ 2647675 w 12193149"/>
              <a:gd name="connsiteY185" fmla="*/ 2028869 h 2344739"/>
              <a:gd name="connsiteX186" fmla="*/ 2569176 w 12193149"/>
              <a:gd name="connsiteY186" fmla="*/ 2002628 h 2344739"/>
              <a:gd name="connsiteX187" fmla="*/ 2444403 w 12193149"/>
              <a:gd name="connsiteY187" fmla="*/ 2016529 h 2344739"/>
              <a:gd name="connsiteX188" fmla="*/ 2316260 w 12193149"/>
              <a:gd name="connsiteY188" fmla="*/ 2024996 h 2344739"/>
              <a:gd name="connsiteX189" fmla="*/ 2209726 w 12193149"/>
              <a:gd name="connsiteY189" fmla="*/ 2019763 h 2344739"/>
              <a:gd name="connsiteX190" fmla="*/ 2095813 w 12193149"/>
              <a:gd name="connsiteY190" fmla="*/ 2003052 h 2344739"/>
              <a:gd name="connsiteX191" fmla="*/ 1998504 w 12193149"/>
              <a:gd name="connsiteY191" fmla="*/ 1995032 h 2344739"/>
              <a:gd name="connsiteX192" fmla="*/ 1929320 w 12193149"/>
              <a:gd name="connsiteY192" fmla="*/ 2016977 h 2344739"/>
              <a:gd name="connsiteX193" fmla="*/ 1922798 w 12193149"/>
              <a:gd name="connsiteY193" fmla="*/ 2012146 h 2344739"/>
              <a:gd name="connsiteX194" fmla="*/ 1874228 w 12193149"/>
              <a:gd name="connsiteY194" fmla="*/ 2013741 h 2344739"/>
              <a:gd name="connsiteX195" fmla="*/ 1787803 w 12193149"/>
              <a:gd name="connsiteY195" fmla="*/ 2041363 h 2344739"/>
              <a:gd name="connsiteX196" fmla="*/ 1739352 w 12193149"/>
              <a:gd name="connsiteY196" fmla="*/ 2036312 h 2344739"/>
              <a:gd name="connsiteX197" fmla="*/ 1676219 w 12193149"/>
              <a:gd name="connsiteY197" fmla="*/ 2019963 h 2344739"/>
              <a:gd name="connsiteX198" fmla="*/ 1609817 w 12193149"/>
              <a:gd name="connsiteY198" fmla="*/ 2013066 h 2344739"/>
              <a:gd name="connsiteX199" fmla="*/ 1497258 w 12193149"/>
              <a:gd name="connsiteY199" fmla="*/ 1987476 h 2344739"/>
              <a:gd name="connsiteX200" fmla="*/ 1151127 w 12193149"/>
              <a:gd name="connsiteY200" fmla="*/ 1938041 h 2344739"/>
              <a:gd name="connsiteX201" fmla="*/ 859417 w 12193149"/>
              <a:gd name="connsiteY201" fmla="*/ 1928608 h 2344739"/>
              <a:gd name="connsiteX202" fmla="*/ 838688 w 12193149"/>
              <a:gd name="connsiteY202" fmla="*/ 1929821 h 2344739"/>
              <a:gd name="connsiteX203" fmla="*/ 817957 w 12193149"/>
              <a:gd name="connsiteY203" fmla="*/ 1927857 h 2344739"/>
              <a:gd name="connsiteX204" fmla="*/ 812654 w 12193149"/>
              <a:gd name="connsiteY204" fmla="*/ 1930751 h 2344739"/>
              <a:gd name="connsiteX205" fmla="*/ 721195 w 12193149"/>
              <a:gd name="connsiteY205" fmla="*/ 1929661 h 2344739"/>
              <a:gd name="connsiteX206" fmla="*/ 720890 w 12193149"/>
              <a:gd name="connsiteY206" fmla="*/ 1928399 h 2344739"/>
              <a:gd name="connsiteX207" fmla="*/ 710023 w 12193149"/>
              <a:gd name="connsiteY207" fmla="*/ 1922722 h 2344739"/>
              <a:gd name="connsiteX208" fmla="*/ 597940 w 12193149"/>
              <a:gd name="connsiteY208" fmla="*/ 1879864 h 2344739"/>
              <a:gd name="connsiteX209" fmla="*/ 579683 w 12193149"/>
              <a:gd name="connsiteY209" fmla="*/ 1877212 h 2344739"/>
              <a:gd name="connsiteX210" fmla="*/ 572865 w 12193149"/>
              <a:gd name="connsiteY210" fmla="*/ 1877401 h 2344739"/>
              <a:gd name="connsiteX211" fmla="*/ 446247 w 12193149"/>
              <a:gd name="connsiteY211" fmla="*/ 1839371 h 2344739"/>
              <a:gd name="connsiteX212" fmla="*/ 405163 w 12193149"/>
              <a:gd name="connsiteY212" fmla="*/ 1833548 h 2344739"/>
              <a:gd name="connsiteX213" fmla="*/ 293583 w 12193149"/>
              <a:gd name="connsiteY213" fmla="*/ 1812852 h 2344739"/>
              <a:gd name="connsiteX214" fmla="*/ 119529 w 12193149"/>
              <a:gd name="connsiteY214" fmla="*/ 1761047 h 2344739"/>
              <a:gd name="connsiteX215" fmla="*/ 16674 w 12193149"/>
              <a:gd name="connsiteY215" fmla="*/ 1758191 h 2344739"/>
              <a:gd name="connsiteX216" fmla="*/ 1150 w 12193149"/>
              <a:gd name="connsiteY216" fmla="*/ 1752722 h 2344739"/>
              <a:gd name="connsiteX217" fmla="*/ 1148 w 12193149"/>
              <a:gd name="connsiteY217" fmla="*/ 222213 h 2344739"/>
              <a:gd name="connsiteX218" fmla="*/ 1148 w 12193149"/>
              <a:gd name="connsiteY218"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9 w 12193149"/>
              <a:gd name="connsiteY3" fmla="*/ 579739 h 2344739"/>
              <a:gd name="connsiteX4" fmla="*/ 12185986 w 12193149"/>
              <a:gd name="connsiteY4" fmla="*/ 584189 h 2344739"/>
              <a:gd name="connsiteX5" fmla="*/ 12156363 w 12193149"/>
              <a:gd name="connsiteY5" fmla="*/ 597366 h 2344739"/>
              <a:gd name="connsiteX6" fmla="*/ 12139215 w 12193149"/>
              <a:gd name="connsiteY6" fmla="*/ 623179 h 2344739"/>
              <a:gd name="connsiteX7" fmla="*/ 12126327 w 12193149"/>
              <a:gd name="connsiteY7" fmla="*/ 624690 h 2344739"/>
              <a:gd name="connsiteX8" fmla="*/ 12124007 w 12193149"/>
              <a:gd name="connsiteY8" fmla="*/ 624794 h 2344739"/>
              <a:gd name="connsiteX9" fmla="*/ 12116854 w 12193149"/>
              <a:gd name="connsiteY9" fmla="*/ 628608 h 2344739"/>
              <a:gd name="connsiteX10" fmla="*/ 12099497 w 12193149"/>
              <a:gd name="connsiteY10" fmla="*/ 628139 h 2344739"/>
              <a:gd name="connsiteX11" fmla="*/ 12087073 w 12193149"/>
              <a:gd name="connsiteY11" fmla="*/ 636341 h 2344739"/>
              <a:gd name="connsiteX12" fmla="*/ 12031073 w 12193149"/>
              <a:gd name="connsiteY12" fmla="*/ 680009 h 2344739"/>
              <a:gd name="connsiteX13" fmla="*/ 11995833 w 12193149"/>
              <a:gd name="connsiteY13" fmla="*/ 703458 h 2344739"/>
              <a:gd name="connsiteX14" fmla="*/ 11979717 w 12193149"/>
              <a:gd name="connsiteY14" fmla="*/ 708161 h 2344739"/>
              <a:gd name="connsiteX15" fmla="*/ 11959046 w 12193149"/>
              <a:gd name="connsiteY15" fmla="*/ 717558 h 2344739"/>
              <a:gd name="connsiteX16" fmla="*/ 11920454 w 12193149"/>
              <a:gd name="connsiteY16" fmla="*/ 730883 h 2344739"/>
              <a:gd name="connsiteX17" fmla="*/ 11903656 w 12193149"/>
              <a:gd name="connsiteY17" fmla="*/ 742426 h 2344739"/>
              <a:gd name="connsiteX18" fmla="*/ 11895048 w 12193149"/>
              <a:gd name="connsiteY18" fmla="*/ 744791 h 2344739"/>
              <a:gd name="connsiteX19" fmla="*/ 11891968 w 12193149"/>
              <a:gd name="connsiteY19" fmla="*/ 755729 h 2344739"/>
              <a:gd name="connsiteX20" fmla="*/ 11870776 w 12193149"/>
              <a:gd name="connsiteY20" fmla="*/ 777816 h 2344739"/>
              <a:gd name="connsiteX21" fmla="*/ 11813376 w 12193149"/>
              <a:gd name="connsiteY21" fmla="*/ 797659 h 2344739"/>
              <a:gd name="connsiteX22" fmla="*/ 11590693 w 12193149"/>
              <a:gd name="connsiteY22" fmla="*/ 963777 h 2344739"/>
              <a:gd name="connsiteX23" fmla="*/ 11506817 w 12193149"/>
              <a:gd name="connsiteY23" fmla="*/ 1033623 h 2344739"/>
              <a:gd name="connsiteX24" fmla="*/ 11280332 w 12193149"/>
              <a:gd name="connsiteY24" fmla="*/ 1223571 h 2344739"/>
              <a:gd name="connsiteX25" fmla="*/ 11228309 w 12193149"/>
              <a:gd name="connsiteY25" fmla="*/ 1276236 h 2344739"/>
              <a:gd name="connsiteX26" fmla="*/ 11218087 w 12193149"/>
              <a:gd name="connsiteY26" fmla="*/ 1275961 h 2344739"/>
              <a:gd name="connsiteX27" fmla="*/ 11217184 w 12193149"/>
              <a:gd name="connsiteY27" fmla="*/ 1275018 h 2344739"/>
              <a:gd name="connsiteX28" fmla="*/ 11188885 w 12193149"/>
              <a:gd name="connsiteY28" fmla="*/ 1292383 h 2344739"/>
              <a:gd name="connsiteX29" fmla="*/ 11184501 w 12193149"/>
              <a:gd name="connsiteY29" fmla="*/ 1292525 h 2344739"/>
              <a:gd name="connsiteX30" fmla="*/ 11166854 w 12193149"/>
              <a:gd name="connsiteY30" fmla="*/ 1306612 h 2344739"/>
              <a:gd name="connsiteX31" fmla="*/ 11157311 w 12193149"/>
              <a:gd name="connsiteY31" fmla="*/ 1312414 h 2344739"/>
              <a:gd name="connsiteX32" fmla="*/ 11155496 w 12193149"/>
              <a:gd name="connsiteY32" fmla="*/ 1317097 h 2344739"/>
              <a:gd name="connsiteX33" fmla="*/ 11140961 w 12193149"/>
              <a:gd name="connsiteY33" fmla="*/ 1324115 h 2344739"/>
              <a:gd name="connsiteX34" fmla="*/ 11138961 w 12193149"/>
              <a:gd name="connsiteY34" fmla="*/ 1323772 h 2344739"/>
              <a:gd name="connsiteX35" fmla="*/ 11128208 w 12193149"/>
              <a:gd name="connsiteY35" fmla="*/ 1333832 h 2344739"/>
              <a:gd name="connsiteX36" fmla="*/ 11120691 w 12193149"/>
              <a:gd name="connsiteY36" fmla="*/ 1347424 h 2344739"/>
              <a:gd name="connsiteX37" fmla="*/ 10894683 w 12193149"/>
              <a:gd name="connsiteY37" fmla="*/ 1473399 h 2344739"/>
              <a:gd name="connsiteX38" fmla="*/ 10773300 w 12193149"/>
              <a:gd name="connsiteY38" fmla="*/ 1523191 h 2344739"/>
              <a:gd name="connsiteX39" fmla="*/ 10627668 w 12193149"/>
              <a:gd name="connsiteY39" fmla="*/ 1559229 h 2344739"/>
              <a:gd name="connsiteX40" fmla="*/ 10581895 w 12193149"/>
              <a:gd name="connsiteY40" fmla="*/ 1568689 h 2344739"/>
              <a:gd name="connsiteX41" fmla="*/ 10547790 w 12193149"/>
              <a:gd name="connsiteY41" fmla="*/ 1598423 h 2344739"/>
              <a:gd name="connsiteX42" fmla="*/ 10529643 w 12193149"/>
              <a:gd name="connsiteY42" fmla="*/ 1596907 h 2344739"/>
              <a:gd name="connsiteX43" fmla="*/ 10526446 w 12193149"/>
              <a:gd name="connsiteY43" fmla="*/ 1596411 h 2344739"/>
              <a:gd name="connsiteX44" fmla="*/ 10515129 w 12193149"/>
              <a:gd name="connsiteY44" fmla="*/ 1599537 h 2344739"/>
              <a:gd name="connsiteX45" fmla="*/ 10491735 w 12193149"/>
              <a:gd name="connsiteY45" fmla="*/ 1594156 h 2344739"/>
              <a:gd name="connsiteX46" fmla="*/ 10471418 w 12193149"/>
              <a:gd name="connsiteY46" fmla="*/ 1601693 h 2344739"/>
              <a:gd name="connsiteX47" fmla="*/ 10377042 w 12193149"/>
              <a:gd name="connsiteY47" fmla="*/ 1644598 h 2344739"/>
              <a:gd name="connsiteX48" fmla="*/ 10319338 w 12193149"/>
              <a:gd name="connsiteY48" fmla="*/ 1666221 h 2344739"/>
              <a:gd name="connsiteX49" fmla="*/ 10295467 w 12193149"/>
              <a:gd name="connsiteY49" fmla="*/ 1668079 h 2344739"/>
              <a:gd name="connsiteX50" fmla="*/ 10263443 w 12193149"/>
              <a:gd name="connsiteY50" fmla="*/ 1674948 h 2344739"/>
              <a:gd name="connsiteX51" fmla="*/ 10205418 w 12193149"/>
              <a:gd name="connsiteY51" fmla="*/ 1682149 h 2344739"/>
              <a:gd name="connsiteX52" fmla="*/ 10177759 w 12193149"/>
              <a:gd name="connsiteY52" fmla="*/ 1692943 h 2344739"/>
              <a:gd name="connsiteX53" fmla="*/ 10165070 w 12193149"/>
              <a:gd name="connsiteY53" fmla="*/ 1693739 h 2344739"/>
              <a:gd name="connsiteX54" fmla="*/ 10156308 w 12193149"/>
              <a:gd name="connsiteY54" fmla="*/ 1707487 h 2344739"/>
              <a:gd name="connsiteX55" fmla="*/ 10118267 w 12193149"/>
              <a:gd name="connsiteY55" fmla="*/ 1731142 h 2344739"/>
              <a:gd name="connsiteX56" fmla="*/ 10083317 w 12193149"/>
              <a:gd name="connsiteY56" fmla="*/ 1743296 h 2344739"/>
              <a:gd name="connsiteX57" fmla="*/ 10040388 w 12193149"/>
              <a:gd name="connsiteY57" fmla="*/ 1741632 h 2344739"/>
              <a:gd name="connsiteX58" fmla="*/ 9961167 w 12193149"/>
              <a:gd name="connsiteY58" fmla="*/ 1757147 h 2344739"/>
              <a:gd name="connsiteX59" fmla="*/ 9848940 w 12193149"/>
              <a:gd name="connsiteY59" fmla="*/ 1763915 h 2344739"/>
              <a:gd name="connsiteX60" fmla="*/ 9729457 w 12193149"/>
              <a:gd name="connsiteY60" fmla="*/ 1784122 h 2344739"/>
              <a:gd name="connsiteX61" fmla="*/ 9613704 w 12193149"/>
              <a:gd name="connsiteY61" fmla="*/ 1812371 h 2344739"/>
              <a:gd name="connsiteX62" fmla="*/ 9338590 w 12193149"/>
              <a:gd name="connsiteY62" fmla="*/ 1869293 h 2344739"/>
              <a:gd name="connsiteX63" fmla="*/ 9232518 w 12193149"/>
              <a:gd name="connsiteY63" fmla="*/ 1893149 h 2344739"/>
              <a:gd name="connsiteX64" fmla="*/ 9156690 w 12193149"/>
              <a:gd name="connsiteY64" fmla="*/ 1903228 h 2344739"/>
              <a:gd name="connsiteX65" fmla="*/ 9054601 w 12193149"/>
              <a:gd name="connsiteY65" fmla="*/ 1910755 h 2344739"/>
              <a:gd name="connsiteX66" fmla="*/ 9006634 w 12193149"/>
              <a:gd name="connsiteY66" fmla="*/ 1914040 h 2344739"/>
              <a:gd name="connsiteX67" fmla="*/ 9006349 w 12193149"/>
              <a:gd name="connsiteY67" fmla="*/ 1913800 h 2344739"/>
              <a:gd name="connsiteX68" fmla="*/ 8997380 w 12193149"/>
              <a:gd name="connsiteY68" fmla="*/ 1915011 h 2344739"/>
              <a:gd name="connsiteX69" fmla="*/ 8991542 w 12193149"/>
              <a:gd name="connsiteY69" fmla="*/ 1917072 h 2344739"/>
              <a:gd name="connsiteX70" fmla="*/ 8975485 w 12193149"/>
              <a:gd name="connsiteY70" fmla="*/ 1920298 h 2344739"/>
              <a:gd name="connsiteX71" fmla="*/ 8969159 w 12193149"/>
              <a:gd name="connsiteY71" fmla="*/ 1919598 h 2344739"/>
              <a:gd name="connsiteX72" fmla="*/ 8964196 w 12193149"/>
              <a:gd name="connsiteY72" fmla="*/ 1917373 h 2344739"/>
              <a:gd name="connsiteX73" fmla="*/ 8930136 w 12193149"/>
              <a:gd name="connsiteY73" fmla="*/ 1914185 h 2344739"/>
              <a:gd name="connsiteX74" fmla="*/ 8753592 w 12193149"/>
              <a:gd name="connsiteY74" fmla="*/ 1933417 h 2344739"/>
              <a:gd name="connsiteX75" fmla="*/ 8708995 w 12193149"/>
              <a:gd name="connsiteY75" fmla="*/ 1935518 h 2344739"/>
              <a:gd name="connsiteX76" fmla="*/ 8597219 w 12193149"/>
              <a:gd name="connsiteY76" fmla="*/ 1944090 h 2344739"/>
              <a:gd name="connsiteX77" fmla="*/ 8526378 w 12193149"/>
              <a:gd name="connsiteY77" fmla="*/ 1929248 h 2344739"/>
              <a:gd name="connsiteX78" fmla="*/ 8512131 w 12193149"/>
              <a:gd name="connsiteY78" fmla="*/ 1935163 h 2344739"/>
              <a:gd name="connsiteX79" fmla="*/ 8507315 w 12193149"/>
              <a:gd name="connsiteY79" fmla="*/ 1938164 h 2344739"/>
              <a:gd name="connsiteX80" fmla="*/ 8499116 w 12193149"/>
              <a:gd name="connsiteY80" fmla="*/ 1940902 h 2344739"/>
              <a:gd name="connsiteX81" fmla="*/ 8498742 w 12193149"/>
              <a:gd name="connsiteY81" fmla="*/ 1940723 h 2344739"/>
              <a:gd name="connsiteX82" fmla="*/ 8491397 w 12193149"/>
              <a:gd name="connsiteY82" fmla="*/ 1943773 h 2344739"/>
              <a:gd name="connsiteX83" fmla="*/ 8368330 w 12193149"/>
              <a:gd name="connsiteY83" fmla="*/ 1957815 h 2344739"/>
              <a:gd name="connsiteX84" fmla="*/ 8354947 w 12193149"/>
              <a:gd name="connsiteY84" fmla="*/ 1958009 h 2344739"/>
              <a:gd name="connsiteX85" fmla="*/ 8321252 w 12193149"/>
              <a:gd name="connsiteY85" fmla="*/ 1974587 h 2344739"/>
              <a:gd name="connsiteX86" fmla="*/ 8315581 w 12193149"/>
              <a:gd name="connsiteY86" fmla="*/ 1974913 h 2344739"/>
              <a:gd name="connsiteX87" fmla="*/ 8296322 w 12193149"/>
              <a:gd name="connsiteY87" fmla="*/ 1988808 h 2344739"/>
              <a:gd name="connsiteX88" fmla="*/ 8285424 w 12193149"/>
              <a:gd name="connsiteY88" fmla="*/ 1994631 h 2344739"/>
              <a:gd name="connsiteX89" fmla="*/ 8284298 w 12193149"/>
              <a:gd name="connsiteY89" fmla="*/ 1999074 h 2344739"/>
              <a:gd name="connsiteX90" fmla="*/ 8267224 w 12193149"/>
              <a:gd name="connsiteY90" fmla="*/ 2006249 h 2344739"/>
              <a:gd name="connsiteX91" fmla="*/ 8264525 w 12193149"/>
              <a:gd name="connsiteY91" fmla="*/ 2006019 h 2344739"/>
              <a:gd name="connsiteX92" fmla="*/ 8253181 w 12193149"/>
              <a:gd name="connsiteY92" fmla="*/ 2015862 h 2344739"/>
              <a:gd name="connsiteX93" fmla="*/ 8246982 w 12193149"/>
              <a:gd name="connsiteY93" fmla="*/ 2028854 h 2344739"/>
              <a:gd name="connsiteX94" fmla="*/ 8091420 w 12193149"/>
              <a:gd name="connsiteY94" fmla="*/ 2075015 h 2344739"/>
              <a:gd name="connsiteX95" fmla="*/ 7906555 w 12193149"/>
              <a:gd name="connsiteY95" fmla="*/ 2116988 h 2344739"/>
              <a:gd name="connsiteX96" fmla="*/ 7719893 w 12193149"/>
              <a:gd name="connsiteY96" fmla="*/ 2142703 h 2344739"/>
              <a:gd name="connsiteX97" fmla="*/ 7615495 w 12193149"/>
              <a:gd name="connsiteY97" fmla="*/ 2139232 h 2344739"/>
              <a:gd name="connsiteX98" fmla="*/ 7528691 w 12193149"/>
              <a:gd name="connsiteY98" fmla="*/ 2145060 h 2344739"/>
              <a:gd name="connsiteX99" fmla="*/ 7520719 w 12193149"/>
              <a:gd name="connsiteY99" fmla="*/ 2147613 h 2344739"/>
              <a:gd name="connsiteX100" fmla="*/ 7508559 w 12193149"/>
              <a:gd name="connsiteY100" fmla="*/ 2148948 h 2344739"/>
              <a:gd name="connsiteX101" fmla="*/ 7508188 w 12193149"/>
              <a:gd name="connsiteY101" fmla="*/ 2148621 h 2344739"/>
              <a:gd name="connsiteX102" fmla="*/ 7496943 w 12193149"/>
              <a:gd name="connsiteY102" fmla="*/ 2150573 h 2344739"/>
              <a:gd name="connsiteX103" fmla="*/ 7219707 w 12193149"/>
              <a:gd name="connsiteY103" fmla="*/ 2156680 h 2344739"/>
              <a:gd name="connsiteX104" fmla="*/ 7202249 w 12193149"/>
              <a:gd name="connsiteY104" fmla="*/ 2161230 h 2344739"/>
              <a:gd name="connsiteX105" fmla="*/ 7198152 w 12193149"/>
              <a:gd name="connsiteY105" fmla="*/ 2166588 h 2344739"/>
              <a:gd name="connsiteX106" fmla="*/ 7171956 w 12193149"/>
              <a:gd name="connsiteY106" fmla="*/ 2171236 h 2344739"/>
              <a:gd name="connsiteX107" fmla="*/ 7098136 w 12193149"/>
              <a:gd name="connsiteY107" fmla="*/ 2183464 h 2344739"/>
              <a:gd name="connsiteX108" fmla="*/ 7019644 w 12193149"/>
              <a:gd name="connsiteY108" fmla="*/ 2183090 h 2344739"/>
              <a:gd name="connsiteX109" fmla="*/ 6905294 w 12193149"/>
              <a:gd name="connsiteY109" fmla="*/ 2212596 h 2344739"/>
              <a:gd name="connsiteX110" fmla="*/ 6709370 w 12193149"/>
              <a:gd name="connsiteY110" fmla="*/ 2240551 h 2344739"/>
              <a:gd name="connsiteX111" fmla="*/ 6550602 w 12193149"/>
              <a:gd name="connsiteY111" fmla="*/ 2269327 h 2344739"/>
              <a:gd name="connsiteX112" fmla="*/ 6318708 w 12193149"/>
              <a:gd name="connsiteY112" fmla="*/ 2316127 h 2344739"/>
              <a:gd name="connsiteX113" fmla="*/ 6169822 w 12193149"/>
              <a:gd name="connsiteY113" fmla="*/ 2318214 h 2344739"/>
              <a:gd name="connsiteX114" fmla="*/ 6074996 w 12193149"/>
              <a:gd name="connsiteY114" fmla="*/ 2338676 h 2344739"/>
              <a:gd name="connsiteX115" fmla="*/ 6069677 w 12193149"/>
              <a:gd name="connsiteY115" fmla="*/ 2337139 h 2344739"/>
              <a:gd name="connsiteX116" fmla="*/ 6049786 w 12193149"/>
              <a:gd name="connsiteY116" fmla="*/ 2337822 h 2344739"/>
              <a:gd name="connsiteX117" fmla="*/ 6042433 w 12193149"/>
              <a:gd name="connsiteY117" fmla="*/ 2329473 h 2344739"/>
              <a:gd name="connsiteX118" fmla="*/ 6011238 w 12193149"/>
              <a:gd name="connsiteY118" fmla="*/ 2324380 h 2344739"/>
              <a:gd name="connsiteX119" fmla="*/ 5958523 w 12193149"/>
              <a:gd name="connsiteY119" fmla="*/ 2328024 h 2344739"/>
              <a:gd name="connsiteX120" fmla="*/ 5760067 w 12193149"/>
              <a:gd name="connsiteY120" fmla="*/ 2343716 h 2344739"/>
              <a:gd name="connsiteX121" fmla="*/ 5628108 w 12193149"/>
              <a:gd name="connsiteY121" fmla="*/ 2344739 h 2344739"/>
              <a:gd name="connsiteX122" fmla="*/ 5472054 w 12193149"/>
              <a:gd name="connsiteY122" fmla="*/ 2330719 h 2344739"/>
              <a:gd name="connsiteX123" fmla="*/ 5433909 w 12193149"/>
              <a:gd name="connsiteY123" fmla="*/ 2319466 h 2344739"/>
              <a:gd name="connsiteX124" fmla="*/ 5382817 w 12193149"/>
              <a:gd name="connsiteY124" fmla="*/ 2301764 h 2344739"/>
              <a:gd name="connsiteX125" fmla="*/ 5262912 w 12193149"/>
              <a:gd name="connsiteY125" fmla="*/ 2281347 h 2344739"/>
              <a:gd name="connsiteX126" fmla="*/ 5224109 w 12193149"/>
              <a:gd name="connsiteY126" fmla="*/ 2270223 h 2344739"/>
              <a:gd name="connsiteX127" fmla="*/ 5175808 w 12193149"/>
              <a:gd name="connsiteY127" fmla="*/ 2267233 h 2344739"/>
              <a:gd name="connsiteX128" fmla="*/ 5157702 w 12193149"/>
              <a:gd name="connsiteY128" fmla="*/ 2260010 h 2344739"/>
              <a:gd name="connsiteX129" fmla="*/ 5143747 w 12193149"/>
              <a:gd name="connsiteY129" fmla="*/ 2256610 h 2344739"/>
              <a:gd name="connsiteX130" fmla="*/ 5140744 w 12193149"/>
              <a:gd name="connsiteY130" fmla="*/ 2254509 h 2344739"/>
              <a:gd name="connsiteX131" fmla="*/ 5122807 w 12193149"/>
              <a:gd name="connsiteY131" fmla="*/ 2243656 h 2344739"/>
              <a:gd name="connsiteX132" fmla="*/ 5066938 w 12193149"/>
              <a:gd name="connsiteY132" fmla="*/ 2250227 h 2344739"/>
              <a:gd name="connsiteX133" fmla="*/ 5012662 w 12193149"/>
              <a:gd name="connsiteY133" fmla="*/ 2233846 h 2344739"/>
              <a:gd name="connsiteX134" fmla="*/ 4841589 w 12193149"/>
              <a:gd name="connsiteY134" fmla="*/ 2209829 h 2344739"/>
              <a:gd name="connsiteX135" fmla="*/ 4763595 w 12193149"/>
              <a:gd name="connsiteY135" fmla="*/ 2182061 h 2344739"/>
              <a:gd name="connsiteX136" fmla="*/ 4724334 w 12193149"/>
              <a:gd name="connsiteY136" fmla="*/ 2173047 h 2344739"/>
              <a:gd name="connsiteX137" fmla="*/ 4722324 w 12193149"/>
              <a:gd name="connsiteY137" fmla="*/ 2172298 h 2344739"/>
              <a:gd name="connsiteX138" fmla="*/ 4723259 w 12193149"/>
              <a:gd name="connsiteY138" fmla="*/ 2172087 h 2344739"/>
              <a:gd name="connsiteX139" fmla="*/ 4718350 w 12193149"/>
              <a:gd name="connsiteY139" fmla="*/ 2170817 h 2344739"/>
              <a:gd name="connsiteX140" fmla="*/ 4722324 w 12193149"/>
              <a:gd name="connsiteY140" fmla="*/ 2172298 h 2344739"/>
              <a:gd name="connsiteX141" fmla="*/ 4716674 w 12193149"/>
              <a:gd name="connsiteY141" fmla="*/ 2173573 h 2344739"/>
              <a:gd name="connsiteX142" fmla="*/ 4516962 w 12193149"/>
              <a:gd name="connsiteY142" fmla="*/ 2163671 h 2344739"/>
              <a:gd name="connsiteX143" fmla="*/ 4429691 w 12193149"/>
              <a:gd name="connsiteY143" fmla="*/ 2153020 h 2344739"/>
              <a:gd name="connsiteX144" fmla="*/ 4364023 w 12193149"/>
              <a:gd name="connsiteY144" fmla="*/ 2151674 h 2344739"/>
              <a:gd name="connsiteX145" fmla="*/ 4318114 w 12193149"/>
              <a:gd name="connsiteY145" fmla="*/ 2158289 h 2344739"/>
              <a:gd name="connsiteX146" fmla="*/ 4316258 w 12193149"/>
              <a:gd name="connsiteY146" fmla="*/ 2156948 h 2344739"/>
              <a:gd name="connsiteX147" fmla="*/ 4296292 w 12193149"/>
              <a:gd name="connsiteY147" fmla="*/ 2155069 h 2344739"/>
              <a:gd name="connsiteX148" fmla="*/ 4291212 w 12193149"/>
              <a:gd name="connsiteY148" fmla="*/ 2157986 h 2344739"/>
              <a:gd name="connsiteX149" fmla="*/ 4277290 w 12193149"/>
              <a:gd name="connsiteY149" fmla="*/ 2157740 h 2344739"/>
              <a:gd name="connsiteX150" fmla="*/ 4249265 w 12193149"/>
              <a:gd name="connsiteY150" fmla="*/ 2160064 h 2344739"/>
              <a:gd name="connsiteX151" fmla="*/ 4203199 w 12193149"/>
              <a:gd name="connsiteY151" fmla="*/ 2157269 h 2344739"/>
              <a:gd name="connsiteX152" fmla="*/ 4202893 w 12193149"/>
              <a:gd name="connsiteY152" fmla="*/ 2156010 h 2344739"/>
              <a:gd name="connsiteX153" fmla="*/ 4192396 w 12193149"/>
              <a:gd name="connsiteY153" fmla="*/ 2150376 h 2344739"/>
              <a:gd name="connsiteX154" fmla="*/ 4143893 w 12193149"/>
              <a:gd name="connsiteY154" fmla="*/ 2134511 h 2344739"/>
              <a:gd name="connsiteX155" fmla="*/ 4084245 w 12193149"/>
              <a:gd name="connsiteY155" fmla="*/ 2107978 h 2344739"/>
              <a:gd name="connsiteX156" fmla="*/ 4075694 w 12193149"/>
              <a:gd name="connsiteY156" fmla="*/ 2107143 h 2344739"/>
              <a:gd name="connsiteX157" fmla="*/ 4075575 w 12193149"/>
              <a:gd name="connsiteY157" fmla="*/ 2106844 h 2344739"/>
              <a:gd name="connsiteX158" fmla="*/ 4066658 w 12193149"/>
              <a:gd name="connsiteY158" fmla="*/ 2105400 h 2344739"/>
              <a:gd name="connsiteX159" fmla="*/ 4060102 w 12193149"/>
              <a:gd name="connsiteY159" fmla="*/ 2105618 h 2344739"/>
              <a:gd name="connsiteX160" fmla="*/ 4043512 w 12193149"/>
              <a:gd name="connsiteY160" fmla="*/ 2103997 h 2344739"/>
              <a:gd name="connsiteX161" fmla="*/ 4038145 w 12193149"/>
              <a:gd name="connsiteY161" fmla="*/ 2101563 h 2344739"/>
              <a:gd name="connsiteX162" fmla="*/ 4036511 w 12193149"/>
              <a:gd name="connsiteY162" fmla="*/ 2097896 h 2344739"/>
              <a:gd name="connsiteX163" fmla="*/ 4034926 w 12193149"/>
              <a:gd name="connsiteY163" fmla="*/ 2098131 h 2344739"/>
              <a:gd name="connsiteX164" fmla="*/ 4005686 w 12193149"/>
              <a:gd name="connsiteY164" fmla="*/ 2085563 h 2344739"/>
              <a:gd name="connsiteX165" fmla="*/ 3937994 w 12193149"/>
              <a:gd name="connsiteY165" fmla="*/ 2068106 h 2344739"/>
              <a:gd name="connsiteX166" fmla="*/ 3898423 w 12193149"/>
              <a:gd name="connsiteY166" fmla="*/ 2062451 h 2344739"/>
              <a:gd name="connsiteX167" fmla="*/ 3790908 w 12193149"/>
              <a:gd name="connsiteY167" fmla="*/ 2042213 h 2344739"/>
              <a:gd name="connsiteX168" fmla="*/ 3683661 w 12193149"/>
              <a:gd name="connsiteY168" fmla="*/ 2018290 h 2344739"/>
              <a:gd name="connsiteX169" fmla="*/ 3611183 w 12193149"/>
              <a:gd name="connsiteY169" fmla="*/ 1986019 h 2344739"/>
              <a:gd name="connsiteX170" fmla="*/ 3605003 w 12193149"/>
              <a:gd name="connsiteY170" fmla="*/ 1987381 h 2344739"/>
              <a:gd name="connsiteX171" fmla="*/ 3595884 w 12193149"/>
              <a:gd name="connsiteY171" fmla="*/ 1987545 h 2344739"/>
              <a:gd name="connsiteX172" fmla="*/ 3595649 w 12193149"/>
              <a:gd name="connsiteY172" fmla="*/ 1987276 h 2344739"/>
              <a:gd name="connsiteX173" fmla="*/ 3587126 w 12193149"/>
              <a:gd name="connsiteY173" fmla="*/ 1987966 h 2344739"/>
              <a:gd name="connsiteX174" fmla="*/ 3537283 w 12193149"/>
              <a:gd name="connsiteY174" fmla="*/ 1978267 h 2344739"/>
              <a:gd name="connsiteX175" fmla="*/ 3474371 w 12193149"/>
              <a:gd name="connsiteY175" fmla="*/ 1974606 h 2344739"/>
              <a:gd name="connsiteX176" fmla="*/ 3401876 w 12193149"/>
              <a:gd name="connsiteY176" fmla="*/ 1962558 h 2344739"/>
              <a:gd name="connsiteX177" fmla="*/ 3365036 w 12193149"/>
              <a:gd name="connsiteY177" fmla="*/ 1979510 h 2344739"/>
              <a:gd name="connsiteX178" fmla="*/ 3345174 w 12193149"/>
              <a:gd name="connsiteY178" fmla="*/ 1981192 h 2344739"/>
              <a:gd name="connsiteX179" fmla="*/ 3342846 w 12193149"/>
              <a:gd name="connsiteY179" fmla="*/ 1980217 h 2344739"/>
              <a:gd name="connsiteX180" fmla="*/ 3263504 w 12193149"/>
              <a:gd name="connsiteY180" fmla="*/ 1986094 h 2344739"/>
              <a:gd name="connsiteX181" fmla="*/ 3143704 w 12193149"/>
              <a:gd name="connsiteY181" fmla="*/ 1993869 h 2344739"/>
              <a:gd name="connsiteX182" fmla="*/ 3031439 w 12193149"/>
              <a:gd name="connsiteY182" fmla="*/ 1996512 h 2344739"/>
              <a:gd name="connsiteX183" fmla="*/ 2782717 w 12193149"/>
              <a:gd name="connsiteY183" fmla="*/ 2018333 h 2344739"/>
              <a:gd name="connsiteX184" fmla="*/ 2647675 w 12193149"/>
              <a:gd name="connsiteY184" fmla="*/ 2028869 h 2344739"/>
              <a:gd name="connsiteX185" fmla="*/ 2569176 w 12193149"/>
              <a:gd name="connsiteY185" fmla="*/ 2002628 h 2344739"/>
              <a:gd name="connsiteX186" fmla="*/ 2444403 w 12193149"/>
              <a:gd name="connsiteY186" fmla="*/ 2016529 h 2344739"/>
              <a:gd name="connsiteX187" fmla="*/ 2316260 w 12193149"/>
              <a:gd name="connsiteY187" fmla="*/ 2024996 h 2344739"/>
              <a:gd name="connsiteX188" fmla="*/ 2209726 w 12193149"/>
              <a:gd name="connsiteY188" fmla="*/ 2019763 h 2344739"/>
              <a:gd name="connsiteX189" fmla="*/ 2095813 w 12193149"/>
              <a:gd name="connsiteY189" fmla="*/ 2003052 h 2344739"/>
              <a:gd name="connsiteX190" fmla="*/ 1998504 w 12193149"/>
              <a:gd name="connsiteY190" fmla="*/ 1995032 h 2344739"/>
              <a:gd name="connsiteX191" fmla="*/ 1929320 w 12193149"/>
              <a:gd name="connsiteY191" fmla="*/ 2016977 h 2344739"/>
              <a:gd name="connsiteX192" fmla="*/ 1922798 w 12193149"/>
              <a:gd name="connsiteY192" fmla="*/ 2012146 h 2344739"/>
              <a:gd name="connsiteX193" fmla="*/ 1874228 w 12193149"/>
              <a:gd name="connsiteY193" fmla="*/ 2013741 h 2344739"/>
              <a:gd name="connsiteX194" fmla="*/ 1787803 w 12193149"/>
              <a:gd name="connsiteY194" fmla="*/ 2041363 h 2344739"/>
              <a:gd name="connsiteX195" fmla="*/ 1739352 w 12193149"/>
              <a:gd name="connsiteY195" fmla="*/ 2036312 h 2344739"/>
              <a:gd name="connsiteX196" fmla="*/ 1676219 w 12193149"/>
              <a:gd name="connsiteY196" fmla="*/ 2019963 h 2344739"/>
              <a:gd name="connsiteX197" fmla="*/ 1609817 w 12193149"/>
              <a:gd name="connsiteY197" fmla="*/ 2013066 h 2344739"/>
              <a:gd name="connsiteX198" fmla="*/ 1497258 w 12193149"/>
              <a:gd name="connsiteY198" fmla="*/ 1987476 h 2344739"/>
              <a:gd name="connsiteX199" fmla="*/ 1151127 w 12193149"/>
              <a:gd name="connsiteY199" fmla="*/ 1938041 h 2344739"/>
              <a:gd name="connsiteX200" fmla="*/ 859417 w 12193149"/>
              <a:gd name="connsiteY200" fmla="*/ 1928608 h 2344739"/>
              <a:gd name="connsiteX201" fmla="*/ 838688 w 12193149"/>
              <a:gd name="connsiteY201" fmla="*/ 1929821 h 2344739"/>
              <a:gd name="connsiteX202" fmla="*/ 817957 w 12193149"/>
              <a:gd name="connsiteY202" fmla="*/ 1927857 h 2344739"/>
              <a:gd name="connsiteX203" fmla="*/ 812654 w 12193149"/>
              <a:gd name="connsiteY203" fmla="*/ 1930751 h 2344739"/>
              <a:gd name="connsiteX204" fmla="*/ 721195 w 12193149"/>
              <a:gd name="connsiteY204" fmla="*/ 1929661 h 2344739"/>
              <a:gd name="connsiteX205" fmla="*/ 720890 w 12193149"/>
              <a:gd name="connsiteY205" fmla="*/ 1928399 h 2344739"/>
              <a:gd name="connsiteX206" fmla="*/ 710023 w 12193149"/>
              <a:gd name="connsiteY206" fmla="*/ 1922722 h 2344739"/>
              <a:gd name="connsiteX207" fmla="*/ 597940 w 12193149"/>
              <a:gd name="connsiteY207" fmla="*/ 1879864 h 2344739"/>
              <a:gd name="connsiteX208" fmla="*/ 579683 w 12193149"/>
              <a:gd name="connsiteY208" fmla="*/ 1877212 h 2344739"/>
              <a:gd name="connsiteX209" fmla="*/ 572865 w 12193149"/>
              <a:gd name="connsiteY209" fmla="*/ 1877401 h 2344739"/>
              <a:gd name="connsiteX210" fmla="*/ 446247 w 12193149"/>
              <a:gd name="connsiteY210" fmla="*/ 1839371 h 2344739"/>
              <a:gd name="connsiteX211" fmla="*/ 405163 w 12193149"/>
              <a:gd name="connsiteY211" fmla="*/ 1833548 h 2344739"/>
              <a:gd name="connsiteX212" fmla="*/ 293583 w 12193149"/>
              <a:gd name="connsiteY212" fmla="*/ 1812852 h 2344739"/>
              <a:gd name="connsiteX213" fmla="*/ 119529 w 12193149"/>
              <a:gd name="connsiteY213" fmla="*/ 1761047 h 2344739"/>
              <a:gd name="connsiteX214" fmla="*/ 16674 w 12193149"/>
              <a:gd name="connsiteY214" fmla="*/ 1758191 h 2344739"/>
              <a:gd name="connsiteX215" fmla="*/ 1150 w 12193149"/>
              <a:gd name="connsiteY215" fmla="*/ 1752722 h 2344739"/>
              <a:gd name="connsiteX216" fmla="*/ 1148 w 12193149"/>
              <a:gd name="connsiteY216" fmla="*/ 222213 h 2344739"/>
              <a:gd name="connsiteX217" fmla="*/ 1148 w 12193149"/>
              <a:gd name="connsiteY217" fmla="*/ 0 h 2344739"/>
              <a:gd name="connsiteX0" fmla="*/ 1148 w 12193149"/>
              <a:gd name="connsiteY0" fmla="*/ 0 h 2344739"/>
              <a:gd name="connsiteX1" fmla="*/ 12193148 w 12193149"/>
              <a:gd name="connsiteY1" fmla="*/ 0 h 2344739"/>
              <a:gd name="connsiteX2" fmla="*/ 12193149 w 12193149"/>
              <a:gd name="connsiteY2" fmla="*/ 579739 h 2344739"/>
              <a:gd name="connsiteX3" fmla="*/ 12185986 w 12193149"/>
              <a:gd name="connsiteY3" fmla="*/ 584189 h 2344739"/>
              <a:gd name="connsiteX4" fmla="*/ 12156363 w 12193149"/>
              <a:gd name="connsiteY4" fmla="*/ 597366 h 2344739"/>
              <a:gd name="connsiteX5" fmla="*/ 12139215 w 12193149"/>
              <a:gd name="connsiteY5" fmla="*/ 623179 h 2344739"/>
              <a:gd name="connsiteX6" fmla="*/ 12126327 w 12193149"/>
              <a:gd name="connsiteY6" fmla="*/ 624690 h 2344739"/>
              <a:gd name="connsiteX7" fmla="*/ 12124007 w 12193149"/>
              <a:gd name="connsiteY7" fmla="*/ 624794 h 2344739"/>
              <a:gd name="connsiteX8" fmla="*/ 12116854 w 12193149"/>
              <a:gd name="connsiteY8" fmla="*/ 628608 h 2344739"/>
              <a:gd name="connsiteX9" fmla="*/ 12099497 w 12193149"/>
              <a:gd name="connsiteY9" fmla="*/ 628139 h 2344739"/>
              <a:gd name="connsiteX10" fmla="*/ 12087073 w 12193149"/>
              <a:gd name="connsiteY10" fmla="*/ 636341 h 2344739"/>
              <a:gd name="connsiteX11" fmla="*/ 12031073 w 12193149"/>
              <a:gd name="connsiteY11" fmla="*/ 680009 h 2344739"/>
              <a:gd name="connsiteX12" fmla="*/ 11995833 w 12193149"/>
              <a:gd name="connsiteY12" fmla="*/ 703458 h 2344739"/>
              <a:gd name="connsiteX13" fmla="*/ 11979717 w 12193149"/>
              <a:gd name="connsiteY13" fmla="*/ 708161 h 2344739"/>
              <a:gd name="connsiteX14" fmla="*/ 11959046 w 12193149"/>
              <a:gd name="connsiteY14" fmla="*/ 717558 h 2344739"/>
              <a:gd name="connsiteX15" fmla="*/ 11920454 w 12193149"/>
              <a:gd name="connsiteY15" fmla="*/ 730883 h 2344739"/>
              <a:gd name="connsiteX16" fmla="*/ 11903656 w 12193149"/>
              <a:gd name="connsiteY16" fmla="*/ 742426 h 2344739"/>
              <a:gd name="connsiteX17" fmla="*/ 11895048 w 12193149"/>
              <a:gd name="connsiteY17" fmla="*/ 744791 h 2344739"/>
              <a:gd name="connsiteX18" fmla="*/ 11891968 w 12193149"/>
              <a:gd name="connsiteY18" fmla="*/ 755729 h 2344739"/>
              <a:gd name="connsiteX19" fmla="*/ 11870776 w 12193149"/>
              <a:gd name="connsiteY19" fmla="*/ 777816 h 2344739"/>
              <a:gd name="connsiteX20" fmla="*/ 11813376 w 12193149"/>
              <a:gd name="connsiteY20" fmla="*/ 797659 h 2344739"/>
              <a:gd name="connsiteX21" fmla="*/ 11590693 w 12193149"/>
              <a:gd name="connsiteY21" fmla="*/ 963777 h 2344739"/>
              <a:gd name="connsiteX22" fmla="*/ 11506817 w 12193149"/>
              <a:gd name="connsiteY22" fmla="*/ 1033623 h 2344739"/>
              <a:gd name="connsiteX23" fmla="*/ 11280332 w 12193149"/>
              <a:gd name="connsiteY23" fmla="*/ 1223571 h 2344739"/>
              <a:gd name="connsiteX24" fmla="*/ 11228309 w 12193149"/>
              <a:gd name="connsiteY24" fmla="*/ 1276236 h 2344739"/>
              <a:gd name="connsiteX25" fmla="*/ 11218087 w 12193149"/>
              <a:gd name="connsiteY25" fmla="*/ 1275961 h 2344739"/>
              <a:gd name="connsiteX26" fmla="*/ 11217184 w 12193149"/>
              <a:gd name="connsiteY26" fmla="*/ 1275018 h 2344739"/>
              <a:gd name="connsiteX27" fmla="*/ 11188885 w 12193149"/>
              <a:gd name="connsiteY27" fmla="*/ 1292383 h 2344739"/>
              <a:gd name="connsiteX28" fmla="*/ 11184501 w 12193149"/>
              <a:gd name="connsiteY28" fmla="*/ 1292525 h 2344739"/>
              <a:gd name="connsiteX29" fmla="*/ 11166854 w 12193149"/>
              <a:gd name="connsiteY29" fmla="*/ 1306612 h 2344739"/>
              <a:gd name="connsiteX30" fmla="*/ 11157311 w 12193149"/>
              <a:gd name="connsiteY30" fmla="*/ 1312414 h 2344739"/>
              <a:gd name="connsiteX31" fmla="*/ 11155496 w 12193149"/>
              <a:gd name="connsiteY31" fmla="*/ 1317097 h 2344739"/>
              <a:gd name="connsiteX32" fmla="*/ 11140961 w 12193149"/>
              <a:gd name="connsiteY32" fmla="*/ 1324115 h 2344739"/>
              <a:gd name="connsiteX33" fmla="*/ 11138961 w 12193149"/>
              <a:gd name="connsiteY33" fmla="*/ 1323772 h 2344739"/>
              <a:gd name="connsiteX34" fmla="*/ 11128208 w 12193149"/>
              <a:gd name="connsiteY34" fmla="*/ 1333832 h 2344739"/>
              <a:gd name="connsiteX35" fmla="*/ 11120691 w 12193149"/>
              <a:gd name="connsiteY35" fmla="*/ 1347424 h 2344739"/>
              <a:gd name="connsiteX36" fmla="*/ 10894683 w 12193149"/>
              <a:gd name="connsiteY36" fmla="*/ 1473399 h 2344739"/>
              <a:gd name="connsiteX37" fmla="*/ 10773300 w 12193149"/>
              <a:gd name="connsiteY37" fmla="*/ 1523191 h 2344739"/>
              <a:gd name="connsiteX38" fmla="*/ 10627668 w 12193149"/>
              <a:gd name="connsiteY38" fmla="*/ 1559229 h 2344739"/>
              <a:gd name="connsiteX39" fmla="*/ 10581895 w 12193149"/>
              <a:gd name="connsiteY39" fmla="*/ 1568689 h 2344739"/>
              <a:gd name="connsiteX40" fmla="*/ 10547790 w 12193149"/>
              <a:gd name="connsiteY40" fmla="*/ 1598423 h 2344739"/>
              <a:gd name="connsiteX41" fmla="*/ 10529643 w 12193149"/>
              <a:gd name="connsiteY41" fmla="*/ 1596907 h 2344739"/>
              <a:gd name="connsiteX42" fmla="*/ 10526446 w 12193149"/>
              <a:gd name="connsiteY42" fmla="*/ 1596411 h 2344739"/>
              <a:gd name="connsiteX43" fmla="*/ 10515129 w 12193149"/>
              <a:gd name="connsiteY43" fmla="*/ 1599537 h 2344739"/>
              <a:gd name="connsiteX44" fmla="*/ 10491735 w 12193149"/>
              <a:gd name="connsiteY44" fmla="*/ 1594156 h 2344739"/>
              <a:gd name="connsiteX45" fmla="*/ 10471418 w 12193149"/>
              <a:gd name="connsiteY45" fmla="*/ 1601693 h 2344739"/>
              <a:gd name="connsiteX46" fmla="*/ 10377042 w 12193149"/>
              <a:gd name="connsiteY46" fmla="*/ 1644598 h 2344739"/>
              <a:gd name="connsiteX47" fmla="*/ 10319338 w 12193149"/>
              <a:gd name="connsiteY47" fmla="*/ 1666221 h 2344739"/>
              <a:gd name="connsiteX48" fmla="*/ 10295467 w 12193149"/>
              <a:gd name="connsiteY48" fmla="*/ 1668079 h 2344739"/>
              <a:gd name="connsiteX49" fmla="*/ 10263443 w 12193149"/>
              <a:gd name="connsiteY49" fmla="*/ 1674948 h 2344739"/>
              <a:gd name="connsiteX50" fmla="*/ 10205418 w 12193149"/>
              <a:gd name="connsiteY50" fmla="*/ 1682149 h 2344739"/>
              <a:gd name="connsiteX51" fmla="*/ 10177759 w 12193149"/>
              <a:gd name="connsiteY51" fmla="*/ 1692943 h 2344739"/>
              <a:gd name="connsiteX52" fmla="*/ 10165070 w 12193149"/>
              <a:gd name="connsiteY52" fmla="*/ 1693739 h 2344739"/>
              <a:gd name="connsiteX53" fmla="*/ 10156308 w 12193149"/>
              <a:gd name="connsiteY53" fmla="*/ 1707487 h 2344739"/>
              <a:gd name="connsiteX54" fmla="*/ 10118267 w 12193149"/>
              <a:gd name="connsiteY54" fmla="*/ 1731142 h 2344739"/>
              <a:gd name="connsiteX55" fmla="*/ 10083317 w 12193149"/>
              <a:gd name="connsiteY55" fmla="*/ 1743296 h 2344739"/>
              <a:gd name="connsiteX56" fmla="*/ 10040388 w 12193149"/>
              <a:gd name="connsiteY56" fmla="*/ 1741632 h 2344739"/>
              <a:gd name="connsiteX57" fmla="*/ 9961167 w 12193149"/>
              <a:gd name="connsiteY57" fmla="*/ 1757147 h 2344739"/>
              <a:gd name="connsiteX58" fmla="*/ 9848940 w 12193149"/>
              <a:gd name="connsiteY58" fmla="*/ 1763915 h 2344739"/>
              <a:gd name="connsiteX59" fmla="*/ 9729457 w 12193149"/>
              <a:gd name="connsiteY59" fmla="*/ 1784122 h 2344739"/>
              <a:gd name="connsiteX60" fmla="*/ 9613704 w 12193149"/>
              <a:gd name="connsiteY60" fmla="*/ 1812371 h 2344739"/>
              <a:gd name="connsiteX61" fmla="*/ 9338590 w 12193149"/>
              <a:gd name="connsiteY61" fmla="*/ 1869293 h 2344739"/>
              <a:gd name="connsiteX62" fmla="*/ 9232518 w 12193149"/>
              <a:gd name="connsiteY62" fmla="*/ 1893149 h 2344739"/>
              <a:gd name="connsiteX63" fmla="*/ 9156690 w 12193149"/>
              <a:gd name="connsiteY63" fmla="*/ 1903228 h 2344739"/>
              <a:gd name="connsiteX64" fmla="*/ 9054601 w 12193149"/>
              <a:gd name="connsiteY64" fmla="*/ 1910755 h 2344739"/>
              <a:gd name="connsiteX65" fmla="*/ 9006634 w 12193149"/>
              <a:gd name="connsiteY65" fmla="*/ 1914040 h 2344739"/>
              <a:gd name="connsiteX66" fmla="*/ 9006349 w 12193149"/>
              <a:gd name="connsiteY66" fmla="*/ 1913800 h 2344739"/>
              <a:gd name="connsiteX67" fmla="*/ 8997380 w 12193149"/>
              <a:gd name="connsiteY67" fmla="*/ 1915011 h 2344739"/>
              <a:gd name="connsiteX68" fmla="*/ 8991542 w 12193149"/>
              <a:gd name="connsiteY68" fmla="*/ 1917072 h 2344739"/>
              <a:gd name="connsiteX69" fmla="*/ 8975485 w 12193149"/>
              <a:gd name="connsiteY69" fmla="*/ 1920298 h 2344739"/>
              <a:gd name="connsiteX70" fmla="*/ 8969159 w 12193149"/>
              <a:gd name="connsiteY70" fmla="*/ 1919598 h 2344739"/>
              <a:gd name="connsiteX71" fmla="*/ 8964196 w 12193149"/>
              <a:gd name="connsiteY71" fmla="*/ 1917373 h 2344739"/>
              <a:gd name="connsiteX72" fmla="*/ 8930136 w 12193149"/>
              <a:gd name="connsiteY72" fmla="*/ 1914185 h 2344739"/>
              <a:gd name="connsiteX73" fmla="*/ 8753592 w 12193149"/>
              <a:gd name="connsiteY73" fmla="*/ 1933417 h 2344739"/>
              <a:gd name="connsiteX74" fmla="*/ 8708995 w 12193149"/>
              <a:gd name="connsiteY74" fmla="*/ 1935518 h 2344739"/>
              <a:gd name="connsiteX75" fmla="*/ 8597219 w 12193149"/>
              <a:gd name="connsiteY75" fmla="*/ 1944090 h 2344739"/>
              <a:gd name="connsiteX76" fmla="*/ 8526378 w 12193149"/>
              <a:gd name="connsiteY76" fmla="*/ 1929248 h 2344739"/>
              <a:gd name="connsiteX77" fmla="*/ 8512131 w 12193149"/>
              <a:gd name="connsiteY77" fmla="*/ 1935163 h 2344739"/>
              <a:gd name="connsiteX78" fmla="*/ 8507315 w 12193149"/>
              <a:gd name="connsiteY78" fmla="*/ 1938164 h 2344739"/>
              <a:gd name="connsiteX79" fmla="*/ 8499116 w 12193149"/>
              <a:gd name="connsiteY79" fmla="*/ 1940902 h 2344739"/>
              <a:gd name="connsiteX80" fmla="*/ 8498742 w 12193149"/>
              <a:gd name="connsiteY80" fmla="*/ 1940723 h 2344739"/>
              <a:gd name="connsiteX81" fmla="*/ 8491397 w 12193149"/>
              <a:gd name="connsiteY81" fmla="*/ 1943773 h 2344739"/>
              <a:gd name="connsiteX82" fmla="*/ 8368330 w 12193149"/>
              <a:gd name="connsiteY82" fmla="*/ 1957815 h 2344739"/>
              <a:gd name="connsiteX83" fmla="*/ 8354947 w 12193149"/>
              <a:gd name="connsiteY83" fmla="*/ 1958009 h 2344739"/>
              <a:gd name="connsiteX84" fmla="*/ 8321252 w 12193149"/>
              <a:gd name="connsiteY84" fmla="*/ 1974587 h 2344739"/>
              <a:gd name="connsiteX85" fmla="*/ 8315581 w 12193149"/>
              <a:gd name="connsiteY85" fmla="*/ 1974913 h 2344739"/>
              <a:gd name="connsiteX86" fmla="*/ 8296322 w 12193149"/>
              <a:gd name="connsiteY86" fmla="*/ 1988808 h 2344739"/>
              <a:gd name="connsiteX87" fmla="*/ 8285424 w 12193149"/>
              <a:gd name="connsiteY87" fmla="*/ 1994631 h 2344739"/>
              <a:gd name="connsiteX88" fmla="*/ 8284298 w 12193149"/>
              <a:gd name="connsiteY88" fmla="*/ 1999074 h 2344739"/>
              <a:gd name="connsiteX89" fmla="*/ 8267224 w 12193149"/>
              <a:gd name="connsiteY89" fmla="*/ 2006249 h 2344739"/>
              <a:gd name="connsiteX90" fmla="*/ 8264525 w 12193149"/>
              <a:gd name="connsiteY90" fmla="*/ 2006019 h 2344739"/>
              <a:gd name="connsiteX91" fmla="*/ 8253181 w 12193149"/>
              <a:gd name="connsiteY91" fmla="*/ 2015862 h 2344739"/>
              <a:gd name="connsiteX92" fmla="*/ 8246982 w 12193149"/>
              <a:gd name="connsiteY92" fmla="*/ 2028854 h 2344739"/>
              <a:gd name="connsiteX93" fmla="*/ 8091420 w 12193149"/>
              <a:gd name="connsiteY93" fmla="*/ 2075015 h 2344739"/>
              <a:gd name="connsiteX94" fmla="*/ 7906555 w 12193149"/>
              <a:gd name="connsiteY94" fmla="*/ 2116988 h 2344739"/>
              <a:gd name="connsiteX95" fmla="*/ 7719893 w 12193149"/>
              <a:gd name="connsiteY95" fmla="*/ 2142703 h 2344739"/>
              <a:gd name="connsiteX96" fmla="*/ 7615495 w 12193149"/>
              <a:gd name="connsiteY96" fmla="*/ 2139232 h 2344739"/>
              <a:gd name="connsiteX97" fmla="*/ 7528691 w 12193149"/>
              <a:gd name="connsiteY97" fmla="*/ 2145060 h 2344739"/>
              <a:gd name="connsiteX98" fmla="*/ 7520719 w 12193149"/>
              <a:gd name="connsiteY98" fmla="*/ 2147613 h 2344739"/>
              <a:gd name="connsiteX99" fmla="*/ 7508559 w 12193149"/>
              <a:gd name="connsiteY99" fmla="*/ 2148948 h 2344739"/>
              <a:gd name="connsiteX100" fmla="*/ 7508188 w 12193149"/>
              <a:gd name="connsiteY100" fmla="*/ 2148621 h 2344739"/>
              <a:gd name="connsiteX101" fmla="*/ 7496943 w 12193149"/>
              <a:gd name="connsiteY101" fmla="*/ 2150573 h 2344739"/>
              <a:gd name="connsiteX102" fmla="*/ 7219707 w 12193149"/>
              <a:gd name="connsiteY102" fmla="*/ 2156680 h 2344739"/>
              <a:gd name="connsiteX103" fmla="*/ 7202249 w 12193149"/>
              <a:gd name="connsiteY103" fmla="*/ 2161230 h 2344739"/>
              <a:gd name="connsiteX104" fmla="*/ 7198152 w 12193149"/>
              <a:gd name="connsiteY104" fmla="*/ 2166588 h 2344739"/>
              <a:gd name="connsiteX105" fmla="*/ 7171956 w 12193149"/>
              <a:gd name="connsiteY105" fmla="*/ 2171236 h 2344739"/>
              <a:gd name="connsiteX106" fmla="*/ 7098136 w 12193149"/>
              <a:gd name="connsiteY106" fmla="*/ 2183464 h 2344739"/>
              <a:gd name="connsiteX107" fmla="*/ 7019644 w 12193149"/>
              <a:gd name="connsiteY107" fmla="*/ 2183090 h 2344739"/>
              <a:gd name="connsiteX108" fmla="*/ 6905294 w 12193149"/>
              <a:gd name="connsiteY108" fmla="*/ 2212596 h 2344739"/>
              <a:gd name="connsiteX109" fmla="*/ 6709370 w 12193149"/>
              <a:gd name="connsiteY109" fmla="*/ 2240551 h 2344739"/>
              <a:gd name="connsiteX110" fmla="*/ 6550602 w 12193149"/>
              <a:gd name="connsiteY110" fmla="*/ 2269327 h 2344739"/>
              <a:gd name="connsiteX111" fmla="*/ 6318708 w 12193149"/>
              <a:gd name="connsiteY111" fmla="*/ 2316127 h 2344739"/>
              <a:gd name="connsiteX112" fmla="*/ 6169822 w 12193149"/>
              <a:gd name="connsiteY112" fmla="*/ 2318214 h 2344739"/>
              <a:gd name="connsiteX113" fmla="*/ 6074996 w 12193149"/>
              <a:gd name="connsiteY113" fmla="*/ 2338676 h 2344739"/>
              <a:gd name="connsiteX114" fmla="*/ 6069677 w 12193149"/>
              <a:gd name="connsiteY114" fmla="*/ 2337139 h 2344739"/>
              <a:gd name="connsiteX115" fmla="*/ 6049786 w 12193149"/>
              <a:gd name="connsiteY115" fmla="*/ 2337822 h 2344739"/>
              <a:gd name="connsiteX116" fmla="*/ 6042433 w 12193149"/>
              <a:gd name="connsiteY116" fmla="*/ 2329473 h 2344739"/>
              <a:gd name="connsiteX117" fmla="*/ 6011238 w 12193149"/>
              <a:gd name="connsiteY117" fmla="*/ 2324380 h 2344739"/>
              <a:gd name="connsiteX118" fmla="*/ 5958523 w 12193149"/>
              <a:gd name="connsiteY118" fmla="*/ 2328024 h 2344739"/>
              <a:gd name="connsiteX119" fmla="*/ 5760067 w 12193149"/>
              <a:gd name="connsiteY119" fmla="*/ 2343716 h 2344739"/>
              <a:gd name="connsiteX120" fmla="*/ 5628108 w 12193149"/>
              <a:gd name="connsiteY120" fmla="*/ 2344739 h 2344739"/>
              <a:gd name="connsiteX121" fmla="*/ 5472054 w 12193149"/>
              <a:gd name="connsiteY121" fmla="*/ 2330719 h 2344739"/>
              <a:gd name="connsiteX122" fmla="*/ 5433909 w 12193149"/>
              <a:gd name="connsiteY122" fmla="*/ 2319466 h 2344739"/>
              <a:gd name="connsiteX123" fmla="*/ 5382817 w 12193149"/>
              <a:gd name="connsiteY123" fmla="*/ 2301764 h 2344739"/>
              <a:gd name="connsiteX124" fmla="*/ 5262912 w 12193149"/>
              <a:gd name="connsiteY124" fmla="*/ 2281347 h 2344739"/>
              <a:gd name="connsiteX125" fmla="*/ 5224109 w 12193149"/>
              <a:gd name="connsiteY125" fmla="*/ 2270223 h 2344739"/>
              <a:gd name="connsiteX126" fmla="*/ 5175808 w 12193149"/>
              <a:gd name="connsiteY126" fmla="*/ 2267233 h 2344739"/>
              <a:gd name="connsiteX127" fmla="*/ 5157702 w 12193149"/>
              <a:gd name="connsiteY127" fmla="*/ 2260010 h 2344739"/>
              <a:gd name="connsiteX128" fmla="*/ 5143747 w 12193149"/>
              <a:gd name="connsiteY128" fmla="*/ 2256610 h 2344739"/>
              <a:gd name="connsiteX129" fmla="*/ 5140744 w 12193149"/>
              <a:gd name="connsiteY129" fmla="*/ 2254509 h 2344739"/>
              <a:gd name="connsiteX130" fmla="*/ 5122807 w 12193149"/>
              <a:gd name="connsiteY130" fmla="*/ 2243656 h 2344739"/>
              <a:gd name="connsiteX131" fmla="*/ 5066938 w 12193149"/>
              <a:gd name="connsiteY131" fmla="*/ 2250227 h 2344739"/>
              <a:gd name="connsiteX132" fmla="*/ 5012662 w 12193149"/>
              <a:gd name="connsiteY132" fmla="*/ 2233846 h 2344739"/>
              <a:gd name="connsiteX133" fmla="*/ 4841589 w 12193149"/>
              <a:gd name="connsiteY133" fmla="*/ 2209829 h 2344739"/>
              <a:gd name="connsiteX134" fmla="*/ 4763595 w 12193149"/>
              <a:gd name="connsiteY134" fmla="*/ 2182061 h 2344739"/>
              <a:gd name="connsiteX135" fmla="*/ 4724334 w 12193149"/>
              <a:gd name="connsiteY135" fmla="*/ 2173047 h 2344739"/>
              <a:gd name="connsiteX136" fmla="*/ 4722324 w 12193149"/>
              <a:gd name="connsiteY136" fmla="*/ 2172298 h 2344739"/>
              <a:gd name="connsiteX137" fmla="*/ 4723259 w 12193149"/>
              <a:gd name="connsiteY137" fmla="*/ 2172087 h 2344739"/>
              <a:gd name="connsiteX138" fmla="*/ 4718350 w 12193149"/>
              <a:gd name="connsiteY138" fmla="*/ 2170817 h 2344739"/>
              <a:gd name="connsiteX139" fmla="*/ 4722324 w 12193149"/>
              <a:gd name="connsiteY139" fmla="*/ 2172298 h 2344739"/>
              <a:gd name="connsiteX140" fmla="*/ 4716674 w 12193149"/>
              <a:gd name="connsiteY140" fmla="*/ 2173573 h 2344739"/>
              <a:gd name="connsiteX141" fmla="*/ 4516962 w 12193149"/>
              <a:gd name="connsiteY141" fmla="*/ 2163671 h 2344739"/>
              <a:gd name="connsiteX142" fmla="*/ 4429691 w 12193149"/>
              <a:gd name="connsiteY142" fmla="*/ 2153020 h 2344739"/>
              <a:gd name="connsiteX143" fmla="*/ 4364023 w 12193149"/>
              <a:gd name="connsiteY143" fmla="*/ 2151674 h 2344739"/>
              <a:gd name="connsiteX144" fmla="*/ 4318114 w 12193149"/>
              <a:gd name="connsiteY144" fmla="*/ 2158289 h 2344739"/>
              <a:gd name="connsiteX145" fmla="*/ 4316258 w 12193149"/>
              <a:gd name="connsiteY145" fmla="*/ 2156948 h 2344739"/>
              <a:gd name="connsiteX146" fmla="*/ 4296292 w 12193149"/>
              <a:gd name="connsiteY146" fmla="*/ 2155069 h 2344739"/>
              <a:gd name="connsiteX147" fmla="*/ 4291212 w 12193149"/>
              <a:gd name="connsiteY147" fmla="*/ 2157986 h 2344739"/>
              <a:gd name="connsiteX148" fmla="*/ 4277290 w 12193149"/>
              <a:gd name="connsiteY148" fmla="*/ 2157740 h 2344739"/>
              <a:gd name="connsiteX149" fmla="*/ 4249265 w 12193149"/>
              <a:gd name="connsiteY149" fmla="*/ 2160064 h 2344739"/>
              <a:gd name="connsiteX150" fmla="*/ 4203199 w 12193149"/>
              <a:gd name="connsiteY150" fmla="*/ 2157269 h 2344739"/>
              <a:gd name="connsiteX151" fmla="*/ 4202893 w 12193149"/>
              <a:gd name="connsiteY151" fmla="*/ 2156010 h 2344739"/>
              <a:gd name="connsiteX152" fmla="*/ 4192396 w 12193149"/>
              <a:gd name="connsiteY152" fmla="*/ 2150376 h 2344739"/>
              <a:gd name="connsiteX153" fmla="*/ 4143893 w 12193149"/>
              <a:gd name="connsiteY153" fmla="*/ 2134511 h 2344739"/>
              <a:gd name="connsiteX154" fmla="*/ 4084245 w 12193149"/>
              <a:gd name="connsiteY154" fmla="*/ 2107978 h 2344739"/>
              <a:gd name="connsiteX155" fmla="*/ 4075694 w 12193149"/>
              <a:gd name="connsiteY155" fmla="*/ 2107143 h 2344739"/>
              <a:gd name="connsiteX156" fmla="*/ 4075575 w 12193149"/>
              <a:gd name="connsiteY156" fmla="*/ 2106844 h 2344739"/>
              <a:gd name="connsiteX157" fmla="*/ 4066658 w 12193149"/>
              <a:gd name="connsiteY157" fmla="*/ 2105400 h 2344739"/>
              <a:gd name="connsiteX158" fmla="*/ 4060102 w 12193149"/>
              <a:gd name="connsiteY158" fmla="*/ 2105618 h 2344739"/>
              <a:gd name="connsiteX159" fmla="*/ 4043512 w 12193149"/>
              <a:gd name="connsiteY159" fmla="*/ 2103997 h 2344739"/>
              <a:gd name="connsiteX160" fmla="*/ 4038145 w 12193149"/>
              <a:gd name="connsiteY160" fmla="*/ 2101563 h 2344739"/>
              <a:gd name="connsiteX161" fmla="*/ 4036511 w 12193149"/>
              <a:gd name="connsiteY161" fmla="*/ 2097896 h 2344739"/>
              <a:gd name="connsiteX162" fmla="*/ 4034926 w 12193149"/>
              <a:gd name="connsiteY162" fmla="*/ 2098131 h 2344739"/>
              <a:gd name="connsiteX163" fmla="*/ 4005686 w 12193149"/>
              <a:gd name="connsiteY163" fmla="*/ 2085563 h 2344739"/>
              <a:gd name="connsiteX164" fmla="*/ 3937994 w 12193149"/>
              <a:gd name="connsiteY164" fmla="*/ 2068106 h 2344739"/>
              <a:gd name="connsiteX165" fmla="*/ 3898423 w 12193149"/>
              <a:gd name="connsiteY165" fmla="*/ 2062451 h 2344739"/>
              <a:gd name="connsiteX166" fmla="*/ 3790908 w 12193149"/>
              <a:gd name="connsiteY166" fmla="*/ 2042213 h 2344739"/>
              <a:gd name="connsiteX167" fmla="*/ 3683661 w 12193149"/>
              <a:gd name="connsiteY167" fmla="*/ 2018290 h 2344739"/>
              <a:gd name="connsiteX168" fmla="*/ 3611183 w 12193149"/>
              <a:gd name="connsiteY168" fmla="*/ 1986019 h 2344739"/>
              <a:gd name="connsiteX169" fmla="*/ 3605003 w 12193149"/>
              <a:gd name="connsiteY169" fmla="*/ 1987381 h 2344739"/>
              <a:gd name="connsiteX170" fmla="*/ 3595884 w 12193149"/>
              <a:gd name="connsiteY170" fmla="*/ 1987545 h 2344739"/>
              <a:gd name="connsiteX171" fmla="*/ 3595649 w 12193149"/>
              <a:gd name="connsiteY171" fmla="*/ 1987276 h 2344739"/>
              <a:gd name="connsiteX172" fmla="*/ 3587126 w 12193149"/>
              <a:gd name="connsiteY172" fmla="*/ 1987966 h 2344739"/>
              <a:gd name="connsiteX173" fmla="*/ 3537283 w 12193149"/>
              <a:gd name="connsiteY173" fmla="*/ 1978267 h 2344739"/>
              <a:gd name="connsiteX174" fmla="*/ 3474371 w 12193149"/>
              <a:gd name="connsiteY174" fmla="*/ 1974606 h 2344739"/>
              <a:gd name="connsiteX175" fmla="*/ 3401876 w 12193149"/>
              <a:gd name="connsiteY175" fmla="*/ 1962558 h 2344739"/>
              <a:gd name="connsiteX176" fmla="*/ 3365036 w 12193149"/>
              <a:gd name="connsiteY176" fmla="*/ 1979510 h 2344739"/>
              <a:gd name="connsiteX177" fmla="*/ 3345174 w 12193149"/>
              <a:gd name="connsiteY177" fmla="*/ 1981192 h 2344739"/>
              <a:gd name="connsiteX178" fmla="*/ 3342846 w 12193149"/>
              <a:gd name="connsiteY178" fmla="*/ 1980217 h 2344739"/>
              <a:gd name="connsiteX179" fmla="*/ 3263504 w 12193149"/>
              <a:gd name="connsiteY179" fmla="*/ 1986094 h 2344739"/>
              <a:gd name="connsiteX180" fmla="*/ 3143704 w 12193149"/>
              <a:gd name="connsiteY180" fmla="*/ 1993869 h 2344739"/>
              <a:gd name="connsiteX181" fmla="*/ 3031439 w 12193149"/>
              <a:gd name="connsiteY181" fmla="*/ 1996512 h 2344739"/>
              <a:gd name="connsiteX182" fmla="*/ 2782717 w 12193149"/>
              <a:gd name="connsiteY182" fmla="*/ 2018333 h 2344739"/>
              <a:gd name="connsiteX183" fmla="*/ 2647675 w 12193149"/>
              <a:gd name="connsiteY183" fmla="*/ 2028869 h 2344739"/>
              <a:gd name="connsiteX184" fmla="*/ 2569176 w 12193149"/>
              <a:gd name="connsiteY184" fmla="*/ 2002628 h 2344739"/>
              <a:gd name="connsiteX185" fmla="*/ 2444403 w 12193149"/>
              <a:gd name="connsiteY185" fmla="*/ 2016529 h 2344739"/>
              <a:gd name="connsiteX186" fmla="*/ 2316260 w 12193149"/>
              <a:gd name="connsiteY186" fmla="*/ 2024996 h 2344739"/>
              <a:gd name="connsiteX187" fmla="*/ 2209726 w 12193149"/>
              <a:gd name="connsiteY187" fmla="*/ 2019763 h 2344739"/>
              <a:gd name="connsiteX188" fmla="*/ 2095813 w 12193149"/>
              <a:gd name="connsiteY188" fmla="*/ 2003052 h 2344739"/>
              <a:gd name="connsiteX189" fmla="*/ 1998504 w 12193149"/>
              <a:gd name="connsiteY189" fmla="*/ 1995032 h 2344739"/>
              <a:gd name="connsiteX190" fmla="*/ 1929320 w 12193149"/>
              <a:gd name="connsiteY190" fmla="*/ 2016977 h 2344739"/>
              <a:gd name="connsiteX191" fmla="*/ 1922798 w 12193149"/>
              <a:gd name="connsiteY191" fmla="*/ 2012146 h 2344739"/>
              <a:gd name="connsiteX192" fmla="*/ 1874228 w 12193149"/>
              <a:gd name="connsiteY192" fmla="*/ 2013741 h 2344739"/>
              <a:gd name="connsiteX193" fmla="*/ 1787803 w 12193149"/>
              <a:gd name="connsiteY193" fmla="*/ 2041363 h 2344739"/>
              <a:gd name="connsiteX194" fmla="*/ 1739352 w 12193149"/>
              <a:gd name="connsiteY194" fmla="*/ 2036312 h 2344739"/>
              <a:gd name="connsiteX195" fmla="*/ 1676219 w 12193149"/>
              <a:gd name="connsiteY195" fmla="*/ 2019963 h 2344739"/>
              <a:gd name="connsiteX196" fmla="*/ 1609817 w 12193149"/>
              <a:gd name="connsiteY196" fmla="*/ 2013066 h 2344739"/>
              <a:gd name="connsiteX197" fmla="*/ 1497258 w 12193149"/>
              <a:gd name="connsiteY197" fmla="*/ 1987476 h 2344739"/>
              <a:gd name="connsiteX198" fmla="*/ 1151127 w 12193149"/>
              <a:gd name="connsiteY198" fmla="*/ 1938041 h 2344739"/>
              <a:gd name="connsiteX199" fmla="*/ 859417 w 12193149"/>
              <a:gd name="connsiteY199" fmla="*/ 1928608 h 2344739"/>
              <a:gd name="connsiteX200" fmla="*/ 838688 w 12193149"/>
              <a:gd name="connsiteY200" fmla="*/ 1929821 h 2344739"/>
              <a:gd name="connsiteX201" fmla="*/ 817957 w 12193149"/>
              <a:gd name="connsiteY201" fmla="*/ 1927857 h 2344739"/>
              <a:gd name="connsiteX202" fmla="*/ 812654 w 12193149"/>
              <a:gd name="connsiteY202" fmla="*/ 1930751 h 2344739"/>
              <a:gd name="connsiteX203" fmla="*/ 721195 w 12193149"/>
              <a:gd name="connsiteY203" fmla="*/ 1929661 h 2344739"/>
              <a:gd name="connsiteX204" fmla="*/ 720890 w 12193149"/>
              <a:gd name="connsiteY204" fmla="*/ 1928399 h 2344739"/>
              <a:gd name="connsiteX205" fmla="*/ 710023 w 12193149"/>
              <a:gd name="connsiteY205" fmla="*/ 1922722 h 2344739"/>
              <a:gd name="connsiteX206" fmla="*/ 597940 w 12193149"/>
              <a:gd name="connsiteY206" fmla="*/ 1879864 h 2344739"/>
              <a:gd name="connsiteX207" fmla="*/ 579683 w 12193149"/>
              <a:gd name="connsiteY207" fmla="*/ 1877212 h 2344739"/>
              <a:gd name="connsiteX208" fmla="*/ 572865 w 12193149"/>
              <a:gd name="connsiteY208" fmla="*/ 1877401 h 2344739"/>
              <a:gd name="connsiteX209" fmla="*/ 446247 w 12193149"/>
              <a:gd name="connsiteY209" fmla="*/ 1839371 h 2344739"/>
              <a:gd name="connsiteX210" fmla="*/ 405163 w 12193149"/>
              <a:gd name="connsiteY210" fmla="*/ 1833548 h 2344739"/>
              <a:gd name="connsiteX211" fmla="*/ 293583 w 12193149"/>
              <a:gd name="connsiteY211" fmla="*/ 1812852 h 2344739"/>
              <a:gd name="connsiteX212" fmla="*/ 119529 w 12193149"/>
              <a:gd name="connsiteY212" fmla="*/ 1761047 h 2344739"/>
              <a:gd name="connsiteX213" fmla="*/ 16674 w 12193149"/>
              <a:gd name="connsiteY213" fmla="*/ 1758191 h 2344739"/>
              <a:gd name="connsiteX214" fmla="*/ 1150 w 12193149"/>
              <a:gd name="connsiteY214" fmla="*/ 1752722 h 2344739"/>
              <a:gd name="connsiteX215" fmla="*/ 1148 w 12193149"/>
              <a:gd name="connsiteY215" fmla="*/ 222213 h 2344739"/>
              <a:gd name="connsiteX216" fmla="*/ 1148 w 12193149"/>
              <a:gd name="connsiteY216" fmla="*/ 0 h 2344739"/>
              <a:gd name="connsiteX0" fmla="*/ 1148 w 12193149"/>
              <a:gd name="connsiteY0" fmla="*/ 818782 h 3163521"/>
              <a:gd name="connsiteX1" fmla="*/ 12181789 w 12193149"/>
              <a:gd name="connsiteY1" fmla="*/ 0 h 3163521"/>
              <a:gd name="connsiteX2" fmla="*/ 12193149 w 12193149"/>
              <a:gd name="connsiteY2" fmla="*/ 1398521 h 3163521"/>
              <a:gd name="connsiteX3" fmla="*/ 12185986 w 12193149"/>
              <a:gd name="connsiteY3" fmla="*/ 1402971 h 3163521"/>
              <a:gd name="connsiteX4" fmla="*/ 12156363 w 12193149"/>
              <a:gd name="connsiteY4" fmla="*/ 1416148 h 3163521"/>
              <a:gd name="connsiteX5" fmla="*/ 12139215 w 12193149"/>
              <a:gd name="connsiteY5" fmla="*/ 1441961 h 3163521"/>
              <a:gd name="connsiteX6" fmla="*/ 12126327 w 12193149"/>
              <a:gd name="connsiteY6" fmla="*/ 1443472 h 3163521"/>
              <a:gd name="connsiteX7" fmla="*/ 12124007 w 12193149"/>
              <a:gd name="connsiteY7" fmla="*/ 1443576 h 3163521"/>
              <a:gd name="connsiteX8" fmla="*/ 12116854 w 12193149"/>
              <a:gd name="connsiteY8" fmla="*/ 1447390 h 3163521"/>
              <a:gd name="connsiteX9" fmla="*/ 12099497 w 12193149"/>
              <a:gd name="connsiteY9" fmla="*/ 1446921 h 3163521"/>
              <a:gd name="connsiteX10" fmla="*/ 12087073 w 12193149"/>
              <a:gd name="connsiteY10" fmla="*/ 1455123 h 3163521"/>
              <a:gd name="connsiteX11" fmla="*/ 12031073 w 12193149"/>
              <a:gd name="connsiteY11" fmla="*/ 1498791 h 3163521"/>
              <a:gd name="connsiteX12" fmla="*/ 11995833 w 12193149"/>
              <a:gd name="connsiteY12" fmla="*/ 1522240 h 3163521"/>
              <a:gd name="connsiteX13" fmla="*/ 11979717 w 12193149"/>
              <a:gd name="connsiteY13" fmla="*/ 1526943 h 3163521"/>
              <a:gd name="connsiteX14" fmla="*/ 11959046 w 12193149"/>
              <a:gd name="connsiteY14" fmla="*/ 1536340 h 3163521"/>
              <a:gd name="connsiteX15" fmla="*/ 11920454 w 12193149"/>
              <a:gd name="connsiteY15" fmla="*/ 1549665 h 3163521"/>
              <a:gd name="connsiteX16" fmla="*/ 11903656 w 12193149"/>
              <a:gd name="connsiteY16" fmla="*/ 1561208 h 3163521"/>
              <a:gd name="connsiteX17" fmla="*/ 11895048 w 12193149"/>
              <a:gd name="connsiteY17" fmla="*/ 1563573 h 3163521"/>
              <a:gd name="connsiteX18" fmla="*/ 11891968 w 12193149"/>
              <a:gd name="connsiteY18" fmla="*/ 1574511 h 3163521"/>
              <a:gd name="connsiteX19" fmla="*/ 11870776 w 12193149"/>
              <a:gd name="connsiteY19" fmla="*/ 1596598 h 3163521"/>
              <a:gd name="connsiteX20" fmla="*/ 11813376 w 12193149"/>
              <a:gd name="connsiteY20" fmla="*/ 1616441 h 3163521"/>
              <a:gd name="connsiteX21" fmla="*/ 11590693 w 12193149"/>
              <a:gd name="connsiteY21" fmla="*/ 1782559 h 3163521"/>
              <a:gd name="connsiteX22" fmla="*/ 11506817 w 12193149"/>
              <a:gd name="connsiteY22" fmla="*/ 1852405 h 3163521"/>
              <a:gd name="connsiteX23" fmla="*/ 11280332 w 12193149"/>
              <a:gd name="connsiteY23" fmla="*/ 2042353 h 3163521"/>
              <a:gd name="connsiteX24" fmla="*/ 11228309 w 12193149"/>
              <a:gd name="connsiteY24" fmla="*/ 2095018 h 3163521"/>
              <a:gd name="connsiteX25" fmla="*/ 11218087 w 12193149"/>
              <a:gd name="connsiteY25" fmla="*/ 2094743 h 3163521"/>
              <a:gd name="connsiteX26" fmla="*/ 11217184 w 12193149"/>
              <a:gd name="connsiteY26" fmla="*/ 2093800 h 3163521"/>
              <a:gd name="connsiteX27" fmla="*/ 11188885 w 12193149"/>
              <a:gd name="connsiteY27" fmla="*/ 2111165 h 3163521"/>
              <a:gd name="connsiteX28" fmla="*/ 11184501 w 12193149"/>
              <a:gd name="connsiteY28" fmla="*/ 2111307 h 3163521"/>
              <a:gd name="connsiteX29" fmla="*/ 11166854 w 12193149"/>
              <a:gd name="connsiteY29" fmla="*/ 2125394 h 3163521"/>
              <a:gd name="connsiteX30" fmla="*/ 11157311 w 12193149"/>
              <a:gd name="connsiteY30" fmla="*/ 2131196 h 3163521"/>
              <a:gd name="connsiteX31" fmla="*/ 11155496 w 12193149"/>
              <a:gd name="connsiteY31" fmla="*/ 2135879 h 3163521"/>
              <a:gd name="connsiteX32" fmla="*/ 11140961 w 12193149"/>
              <a:gd name="connsiteY32" fmla="*/ 2142897 h 3163521"/>
              <a:gd name="connsiteX33" fmla="*/ 11138961 w 12193149"/>
              <a:gd name="connsiteY33" fmla="*/ 2142554 h 3163521"/>
              <a:gd name="connsiteX34" fmla="*/ 11128208 w 12193149"/>
              <a:gd name="connsiteY34" fmla="*/ 2152614 h 3163521"/>
              <a:gd name="connsiteX35" fmla="*/ 11120691 w 12193149"/>
              <a:gd name="connsiteY35" fmla="*/ 2166206 h 3163521"/>
              <a:gd name="connsiteX36" fmla="*/ 10894683 w 12193149"/>
              <a:gd name="connsiteY36" fmla="*/ 2292181 h 3163521"/>
              <a:gd name="connsiteX37" fmla="*/ 10773300 w 12193149"/>
              <a:gd name="connsiteY37" fmla="*/ 2341973 h 3163521"/>
              <a:gd name="connsiteX38" fmla="*/ 10627668 w 12193149"/>
              <a:gd name="connsiteY38" fmla="*/ 2378011 h 3163521"/>
              <a:gd name="connsiteX39" fmla="*/ 10581895 w 12193149"/>
              <a:gd name="connsiteY39" fmla="*/ 2387471 h 3163521"/>
              <a:gd name="connsiteX40" fmla="*/ 10547790 w 12193149"/>
              <a:gd name="connsiteY40" fmla="*/ 2417205 h 3163521"/>
              <a:gd name="connsiteX41" fmla="*/ 10529643 w 12193149"/>
              <a:gd name="connsiteY41" fmla="*/ 2415689 h 3163521"/>
              <a:gd name="connsiteX42" fmla="*/ 10526446 w 12193149"/>
              <a:gd name="connsiteY42" fmla="*/ 2415193 h 3163521"/>
              <a:gd name="connsiteX43" fmla="*/ 10515129 w 12193149"/>
              <a:gd name="connsiteY43" fmla="*/ 2418319 h 3163521"/>
              <a:gd name="connsiteX44" fmla="*/ 10491735 w 12193149"/>
              <a:gd name="connsiteY44" fmla="*/ 2412938 h 3163521"/>
              <a:gd name="connsiteX45" fmla="*/ 10471418 w 12193149"/>
              <a:gd name="connsiteY45" fmla="*/ 2420475 h 3163521"/>
              <a:gd name="connsiteX46" fmla="*/ 10377042 w 12193149"/>
              <a:gd name="connsiteY46" fmla="*/ 2463380 h 3163521"/>
              <a:gd name="connsiteX47" fmla="*/ 10319338 w 12193149"/>
              <a:gd name="connsiteY47" fmla="*/ 2485003 h 3163521"/>
              <a:gd name="connsiteX48" fmla="*/ 10295467 w 12193149"/>
              <a:gd name="connsiteY48" fmla="*/ 2486861 h 3163521"/>
              <a:gd name="connsiteX49" fmla="*/ 10263443 w 12193149"/>
              <a:gd name="connsiteY49" fmla="*/ 2493730 h 3163521"/>
              <a:gd name="connsiteX50" fmla="*/ 10205418 w 12193149"/>
              <a:gd name="connsiteY50" fmla="*/ 2500931 h 3163521"/>
              <a:gd name="connsiteX51" fmla="*/ 10177759 w 12193149"/>
              <a:gd name="connsiteY51" fmla="*/ 2511725 h 3163521"/>
              <a:gd name="connsiteX52" fmla="*/ 10165070 w 12193149"/>
              <a:gd name="connsiteY52" fmla="*/ 2512521 h 3163521"/>
              <a:gd name="connsiteX53" fmla="*/ 10156308 w 12193149"/>
              <a:gd name="connsiteY53" fmla="*/ 2526269 h 3163521"/>
              <a:gd name="connsiteX54" fmla="*/ 10118267 w 12193149"/>
              <a:gd name="connsiteY54" fmla="*/ 2549924 h 3163521"/>
              <a:gd name="connsiteX55" fmla="*/ 10083317 w 12193149"/>
              <a:gd name="connsiteY55" fmla="*/ 2562078 h 3163521"/>
              <a:gd name="connsiteX56" fmla="*/ 10040388 w 12193149"/>
              <a:gd name="connsiteY56" fmla="*/ 2560414 h 3163521"/>
              <a:gd name="connsiteX57" fmla="*/ 9961167 w 12193149"/>
              <a:gd name="connsiteY57" fmla="*/ 2575929 h 3163521"/>
              <a:gd name="connsiteX58" fmla="*/ 9848940 w 12193149"/>
              <a:gd name="connsiteY58" fmla="*/ 2582697 h 3163521"/>
              <a:gd name="connsiteX59" fmla="*/ 9729457 w 12193149"/>
              <a:gd name="connsiteY59" fmla="*/ 2602904 h 3163521"/>
              <a:gd name="connsiteX60" fmla="*/ 9613704 w 12193149"/>
              <a:gd name="connsiteY60" fmla="*/ 2631153 h 3163521"/>
              <a:gd name="connsiteX61" fmla="*/ 9338590 w 12193149"/>
              <a:gd name="connsiteY61" fmla="*/ 2688075 h 3163521"/>
              <a:gd name="connsiteX62" fmla="*/ 9232518 w 12193149"/>
              <a:gd name="connsiteY62" fmla="*/ 2711931 h 3163521"/>
              <a:gd name="connsiteX63" fmla="*/ 9156690 w 12193149"/>
              <a:gd name="connsiteY63" fmla="*/ 2722010 h 3163521"/>
              <a:gd name="connsiteX64" fmla="*/ 9054601 w 12193149"/>
              <a:gd name="connsiteY64" fmla="*/ 2729537 h 3163521"/>
              <a:gd name="connsiteX65" fmla="*/ 9006634 w 12193149"/>
              <a:gd name="connsiteY65" fmla="*/ 2732822 h 3163521"/>
              <a:gd name="connsiteX66" fmla="*/ 9006349 w 12193149"/>
              <a:gd name="connsiteY66" fmla="*/ 2732582 h 3163521"/>
              <a:gd name="connsiteX67" fmla="*/ 8997380 w 12193149"/>
              <a:gd name="connsiteY67" fmla="*/ 2733793 h 3163521"/>
              <a:gd name="connsiteX68" fmla="*/ 8991542 w 12193149"/>
              <a:gd name="connsiteY68" fmla="*/ 2735854 h 3163521"/>
              <a:gd name="connsiteX69" fmla="*/ 8975485 w 12193149"/>
              <a:gd name="connsiteY69" fmla="*/ 2739080 h 3163521"/>
              <a:gd name="connsiteX70" fmla="*/ 8969159 w 12193149"/>
              <a:gd name="connsiteY70" fmla="*/ 2738380 h 3163521"/>
              <a:gd name="connsiteX71" fmla="*/ 8964196 w 12193149"/>
              <a:gd name="connsiteY71" fmla="*/ 2736155 h 3163521"/>
              <a:gd name="connsiteX72" fmla="*/ 8930136 w 12193149"/>
              <a:gd name="connsiteY72" fmla="*/ 2732967 h 3163521"/>
              <a:gd name="connsiteX73" fmla="*/ 8753592 w 12193149"/>
              <a:gd name="connsiteY73" fmla="*/ 2752199 h 3163521"/>
              <a:gd name="connsiteX74" fmla="*/ 8708995 w 12193149"/>
              <a:gd name="connsiteY74" fmla="*/ 2754300 h 3163521"/>
              <a:gd name="connsiteX75" fmla="*/ 8597219 w 12193149"/>
              <a:gd name="connsiteY75" fmla="*/ 2762872 h 3163521"/>
              <a:gd name="connsiteX76" fmla="*/ 8526378 w 12193149"/>
              <a:gd name="connsiteY76" fmla="*/ 2748030 h 3163521"/>
              <a:gd name="connsiteX77" fmla="*/ 8512131 w 12193149"/>
              <a:gd name="connsiteY77" fmla="*/ 2753945 h 3163521"/>
              <a:gd name="connsiteX78" fmla="*/ 8507315 w 12193149"/>
              <a:gd name="connsiteY78" fmla="*/ 2756946 h 3163521"/>
              <a:gd name="connsiteX79" fmla="*/ 8499116 w 12193149"/>
              <a:gd name="connsiteY79" fmla="*/ 2759684 h 3163521"/>
              <a:gd name="connsiteX80" fmla="*/ 8498742 w 12193149"/>
              <a:gd name="connsiteY80" fmla="*/ 2759505 h 3163521"/>
              <a:gd name="connsiteX81" fmla="*/ 8491397 w 12193149"/>
              <a:gd name="connsiteY81" fmla="*/ 2762555 h 3163521"/>
              <a:gd name="connsiteX82" fmla="*/ 8368330 w 12193149"/>
              <a:gd name="connsiteY82" fmla="*/ 2776597 h 3163521"/>
              <a:gd name="connsiteX83" fmla="*/ 8354947 w 12193149"/>
              <a:gd name="connsiteY83" fmla="*/ 2776791 h 3163521"/>
              <a:gd name="connsiteX84" fmla="*/ 8321252 w 12193149"/>
              <a:gd name="connsiteY84" fmla="*/ 2793369 h 3163521"/>
              <a:gd name="connsiteX85" fmla="*/ 8315581 w 12193149"/>
              <a:gd name="connsiteY85" fmla="*/ 2793695 h 3163521"/>
              <a:gd name="connsiteX86" fmla="*/ 8296322 w 12193149"/>
              <a:gd name="connsiteY86" fmla="*/ 2807590 h 3163521"/>
              <a:gd name="connsiteX87" fmla="*/ 8285424 w 12193149"/>
              <a:gd name="connsiteY87" fmla="*/ 2813413 h 3163521"/>
              <a:gd name="connsiteX88" fmla="*/ 8284298 w 12193149"/>
              <a:gd name="connsiteY88" fmla="*/ 2817856 h 3163521"/>
              <a:gd name="connsiteX89" fmla="*/ 8267224 w 12193149"/>
              <a:gd name="connsiteY89" fmla="*/ 2825031 h 3163521"/>
              <a:gd name="connsiteX90" fmla="*/ 8264525 w 12193149"/>
              <a:gd name="connsiteY90" fmla="*/ 2824801 h 3163521"/>
              <a:gd name="connsiteX91" fmla="*/ 8253181 w 12193149"/>
              <a:gd name="connsiteY91" fmla="*/ 2834644 h 3163521"/>
              <a:gd name="connsiteX92" fmla="*/ 8246982 w 12193149"/>
              <a:gd name="connsiteY92" fmla="*/ 2847636 h 3163521"/>
              <a:gd name="connsiteX93" fmla="*/ 8091420 w 12193149"/>
              <a:gd name="connsiteY93" fmla="*/ 2893797 h 3163521"/>
              <a:gd name="connsiteX94" fmla="*/ 7906555 w 12193149"/>
              <a:gd name="connsiteY94" fmla="*/ 2935770 h 3163521"/>
              <a:gd name="connsiteX95" fmla="*/ 7719893 w 12193149"/>
              <a:gd name="connsiteY95" fmla="*/ 2961485 h 3163521"/>
              <a:gd name="connsiteX96" fmla="*/ 7615495 w 12193149"/>
              <a:gd name="connsiteY96" fmla="*/ 2958014 h 3163521"/>
              <a:gd name="connsiteX97" fmla="*/ 7528691 w 12193149"/>
              <a:gd name="connsiteY97" fmla="*/ 2963842 h 3163521"/>
              <a:gd name="connsiteX98" fmla="*/ 7520719 w 12193149"/>
              <a:gd name="connsiteY98" fmla="*/ 2966395 h 3163521"/>
              <a:gd name="connsiteX99" fmla="*/ 7508559 w 12193149"/>
              <a:gd name="connsiteY99" fmla="*/ 2967730 h 3163521"/>
              <a:gd name="connsiteX100" fmla="*/ 7508188 w 12193149"/>
              <a:gd name="connsiteY100" fmla="*/ 2967403 h 3163521"/>
              <a:gd name="connsiteX101" fmla="*/ 7496943 w 12193149"/>
              <a:gd name="connsiteY101" fmla="*/ 2969355 h 3163521"/>
              <a:gd name="connsiteX102" fmla="*/ 7219707 w 12193149"/>
              <a:gd name="connsiteY102" fmla="*/ 2975462 h 3163521"/>
              <a:gd name="connsiteX103" fmla="*/ 7202249 w 12193149"/>
              <a:gd name="connsiteY103" fmla="*/ 2980012 h 3163521"/>
              <a:gd name="connsiteX104" fmla="*/ 7198152 w 12193149"/>
              <a:gd name="connsiteY104" fmla="*/ 2985370 h 3163521"/>
              <a:gd name="connsiteX105" fmla="*/ 7171956 w 12193149"/>
              <a:gd name="connsiteY105" fmla="*/ 2990018 h 3163521"/>
              <a:gd name="connsiteX106" fmla="*/ 7098136 w 12193149"/>
              <a:gd name="connsiteY106" fmla="*/ 3002246 h 3163521"/>
              <a:gd name="connsiteX107" fmla="*/ 7019644 w 12193149"/>
              <a:gd name="connsiteY107" fmla="*/ 3001872 h 3163521"/>
              <a:gd name="connsiteX108" fmla="*/ 6905294 w 12193149"/>
              <a:gd name="connsiteY108" fmla="*/ 3031378 h 3163521"/>
              <a:gd name="connsiteX109" fmla="*/ 6709370 w 12193149"/>
              <a:gd name="connsiteY109" fmla="*/ 3059333 h 3163521"/>
              <a:gd name="connsiteX110" fmla="*/ 6550602 w 12193149"/>
              <a:gd name="connsiteY110" fmla="*/ 3088109 h 3163521"/>
              <a:gd name="connsiteX111" fmla="*/ 6318708 w 12193149"/>
              <a:gd name="connsiteY111" fmla="*/ 3134909 h 3163521"/>
              <a:gd name="connsiteX112" fmla="*/ 6169822 w 12193149"/>
              <a:gd name="connsiteY112" fmla="*/ 3136996 h 3163521"/>
              <a:gd name="connsiteX113" fmla="*/ 6074996 w 12193149"/>
              <a:gd name="connsiteY113" fmla="*/ 3157458 h 3163521"/>
              <a:gd name="connsiteX114" fmla="*/ 6069677 w 12193149"/>
              <a:gd name="connsiteY114" fmla="*/ 3155921 h 3163521"/>
              <a:gd name="connsiteX115" fmla="*/ 6049786 w 12193149"/>
              <a:gd name="connsiteY115" fmla="*/ 3156604 h 3163521"/>
              <a:gd name="connsiteX116" fmla="*/ 6042433 w 12193149"/>
              <a:gd name="connsiteY116" fmla="*/ 3148255 h 3163521"/>
              <a:gd name="connsiteX117" fmla="*/ 6011238 w 12193149"/>
              <a:gd name="connsiteY117" fmla="*/ 3143162 h 3163521"/>
              <a:gd name="connsiteX118" fmla="*/ 5958523 w 12193149"/>
              <a:gd name="connsiteY118" fmla="*/ 3146806 h 3163521"/>
              <a:gd name="connsiteX119" fmla="*/ 5760067 w 12193149"/>
              <a:gd name="connsiteY119" fmla="*/ 3162498 h 3163521"/>
              <a:gd name="connsiteX120" fmla="*/ 5628108 w 12193149"/>
              <a:gd name="connsiteY120" fmla="*/ 3163521 h 3163521"/>
              <a:gd name="connsiteX121" fmla="*/ 5472054 w 12193149"/>
              <a:gd name="connsiteY121" fmla="*/ 3149501 h 3163521"/>
              <a:gd name="connsiteX122" fmla="*/ 5433909 w 12193149"/>
              <a:gd name="connsiteY122" fmla="*/ 3138248 h 3163521"/>
              <a:gd name="connsiteX123" fmla="*/ 5382817 w 12193149"/>
              <a:gd name="connsiteY123" fmla="*/ 3120546 h 3163521"/>
              <a:gd name="connsiteX124" fmla="*/ 5262912 w 12193149"/>
              <a:gd name="connsiteY124" fmla="*/ 3100129 h 3163521"/>
              <a:gd name="connsiteX125" fmla="*/ 5224109 w 12193149"/>
              <a:gd name="connsiteY125" fmla="*/ 3089005 h 3163521"/>
              <a:gd name="connsiteX126" fmla="*/ 5175808 w 12193149"/>
              <a:gd name="connsiteY126" fmla="*/ 3086015 h 3163521"/>
              <a:gd name="connsiteX127" fmla="*/ 5157702 w 12193149"/>
              <a:gd name="connsiteY127" fmla="*/ 3078792 h 3163521"/>
              <a:gd name="connsiteX128" fmla="*/ 5143747 w 12193149"/>
              <a:gd name="connsiteY128" fmla="*/ 3075392 h 3163521"/>
              <a:gd name="connsiteX129" fmla="*/ 5140744 w 12193149"/>
              <a:gd name="connsiteY129" fmla="*/ 3073291 h 3163521"/>
              <a:gd name="connsiteX130" fmla="*/ 5122807 w 12193149"/>
              <a:gd name="connsiteY130" fmla="*/ 3062438 h 3163521"/>
              <a:gd name="connsiteX131" fmla="*/ 5066938 w 12193149"/>
              <a:gd name="connsiteY131" fmla="*/ 3069009 h 3163521"/>
              <a:gd name="connsiteX132" fmla="*/ 5012662 w 12193149"/>
              <a:gd name="connsiteY132" fmla="*/ 3052628 h 3163521"/>
              <a:gd name="connsiteX133" fmla="*/ 4841589 w 12193149"/>
              <a:gd name="connsiteY133" fmla="*/ 3028611 h 3163521"/>
              <a:gd name="connsiteX134" fmla="*/ 4763595 w 12193149"/>
              <a:gd name="connsiteY134" fmla="*/ 3000843 h 3163521"/>
              <a:gd name="connsiteX135" fmla="*/ 4724334 w 12193149"/>
              <a:gd name="connsiteY135" fmla="*/ 2991829 h 3163521"/>
              <a:gd name="connsiteX136" fmla="*/ 4722324 w 12193149"/>
              <a:gd name="connsiteY136" fmla="*/ 2991080 h 3163521"/>
              <a:gd name="connsiteX137" fmla="*/ 4723259 w 12193149"/>
              <a:gd name="connsiteY137" fmla="*/ 2990869 h 3163521"/>
              <a:gd name="connsiteX138" fmla="*/ 4718350 w 12193149"/>
              <a:gd name="connsiteY138" fmla="*/ 2989599 h 3163521"/>
              <a:gd name="connsiteX139" fmla="*/ 4722324 w 12193149"/>
              <a:gd name="connsiteY139" fmla="*/ 2991080 h 3163521"/>
              <a:gd name="connsiteX140" fmla="*/ 4716674 w 12193149"/>
              <a:gd name="connsiteY140" fmla="*/ 2992355 h 3163521"/>
              <a:gd name="connsiteX141" fmla="*/ 4516962 w 12193149"/>
              <a:gd name="connsiteY141" fmla="*/ 2982453 h 3163521"/>
              <a:gd name="connsiteX142" fmla="*/ 4429691 w 12193149"/>
              <a:gd name="connsiteY142" fmla="*/ 2971802 h 3163521"/>
              <a:gd name="connsiteX143" fmla="*/ 4364023 w 12193149"/>
              <a:gd name="connsiteY143" fmla="*/ 2970456 h 3163521"/>
              <a:gd name="connsiteX144" fmla="*/ 4318114 w 12193149"/>
              <a:gd name="connsiteY144" fmla="*/ 2977071 h 3163521"/>
              <a:gd name="connsiteX145" fmla="*/ 4316258 w 12193149"/>
              <a:gd name="connsiteY145" fmla="*/ 2975730 h 3163521"/>
              <a:gd name="connsiteX146" fmla="*/ 4296292 w 12193149"/>
              <a:gd name="connsiteY146" fmla="*/ 2973851 h 3163521"/>
              <a:gd name="connsiteX147" fmla="*/ 4291212 w 12193149"/>
              <a:gd name="connsiteY147" fmla="*/ 2976768 h 3163521"/>
              <a:gd name="connsiteX148" fmla="*/ 4277290 w 12193149"/>
              <a:gd name="connsiteY148" fmla="*/ 2976522 h 3163521"/>
              <a:gd name="connsiteX149" fmla="*/ 4249265 w 12193149"/>
              <a:gd name="connsiteY149" fmla="*/ 2978846 h 3163521"/>
              <a:gd name="connsiteX150" fmla="*/ 4203199 w 12193149"/>
              <a:gd name="connsiteY150" fmla="*/ 2976051 h 3163521"/>
              <a:gd name="connsiteX151" fmla="*/ 4202893 w 12193149"/>
              <a:gd name="connsiteY151" fmla="*/ 2974792 h 3163521"/>
              <a:gd name="connsiteX152" fmla="*/ 4192396 w 12193149"/>
              <a:gd name="connsiteY152" fmla="*/ 2969158 h 3163521"/>
              <a:gd name="connsiteX153" fmla="*/ 4143893 w 12193149"/>
              <a:gd name="connsiteY153" fmla="*/ 2953293 h 3163521"/>
              <a:gd name="connsiteX154" fmla="*/ 4084245 w 12193149"/>
              <a:gd name="connsiteY154" fmla="*/ 2926760 h 3163521"/>
              <a:gd name="connsiteX155" fmla="*/ 4075694 w 12193149"/>
              <a:gd name="connsiteY155" fmla="*/ 2925925 h 3163521"/>
              <a:gd name="connsiteX156" fmla="*/ 4075575 w 12193149"/>
              <a:gd name="connsiteY156" fmla="*/ 2925626 h 3163521"/>
              <a:gd name="connsiteX157" fmla="*/ 4066658 w 12193149"/>
              <a:gd name="connsiteY157" fmla="*/ 2924182 h 3163521"/>
              <a:gd name="connsiteX158" fmla="*/ 4060102 w 12193149"/>
              <a:gd name="connsiteY158" fmla="*/ 2924400 h 3163521"/>
              <a:gd name="connsiteX159" fmla="*/ 4043512 w 12193149"/>
              <a:gd name="connsiteY159" fmla="*/ 2922779 h 3163521"/>
              <a:gd name="connsiteX160" fmla="*/ 4038145 w 12193149"/>
              <a:gd name="connsiteY160" fmla="*/ 2920345 h 3163521"/>
              <a:gd name="connsiteX161" fmla="*/ 4036511 w 12193149"/>
              <a:gd name="connsiteY161" fmla="*/ 2916678 h 3163521"/>
              <a:gd name="connsiteX162" fmla="*/ 4034926 w 12193149"/>
              <a:gd name="connsiteY162" fmla="*/ 2916913 h 3163521"/>
              <a:gd name="connsiteX163" fmla="*/ 4005686 w 12193149"/>
              <a:gd name="connsiteY163" fmla="*/ 2904345 h 3163521"/>
              <a:gd name="connsiteX164" fmla="*/ 3937994 w 12193149"/>
              <a:gd name="connsiteY164" fmla="*/ 2886888 h 3163521"/>
              <a:gd name="connsiteX165" fmla="*/ 3898423 w 12193149"/>
              <a:gd name="connsiteY165" fmla="*/ 2881233 h 3163521"/>
              <a:gd name="connsiteX166" fmla="*/ 3790908 w 12193149"/>
              <a:gd name="connsiteY166" fmla="*/ 2860995 h 3163521"/>
              <a:gd name="connsiteX167" fmla="*/ 3683661 w 12193149"/>
              <a:gd name="connsiteY167" fmla="*/ 2837072 h 3163521"/>
              <a:gd name="connsiteX168" fmla="*/ 3611183 w 12193149"/>
              <a:gd name="connsiteY168" fmla="*/ 2804801 h 3163521"/>
              <a:gd name="connsiteX169" fmla="*/ 3605003 w 12193149"/>
              <a:gd name="connsiteY169" fmla="*/ 2806163 h 3163521"/>
              <a:gd name="connsiteX170" fmla="*/ 3595884 w 12193149"/>
              <a:gd name="connsiteY170" fmla="*/ 2806327 h 3163521"/>
              <a:gd name="connsiteX171" fmla="*/ 3595649 w 12193149"/>
              <a:gd name="connsiteY171" fmla="*/ 2806058 h 3163521"/>
              <a:gd name="connsiteX172" fmla="*/ 3587126 w 12193149"/>
              <a:gd name="connsiteY172" fmla="*/ 2806748 h 3163521"/>
              <a:gd name="connsiteX173" fmla="*/ 3537283 w 12193149"/>
              <a:gd name="connsiteY173" fmla="*/ 2797049 h 3163521"/>
              <a:gd name="connsiteX174" fmla="*/ 3474371 w 12193149"/>
              <a:gd name="connsiteY174" fmla="*/ 2793388 h 3163521"/>
              <a:gd name="connsiteX175" fmla="*/ 3401876 w 12193149"/>
              <a:gd name="connsiteY175" fmla="*/ 2781340 h 3163521"/>
              <a:gd name="connsiteX176" fmla="*/ 3365036 w 12193149"/>
              <a:gd name="connsiteY176" fmla="*/ 2798292 h 3163521"/>
              <a:gd name="connsiteX177" fmla="*/ 3345174 w 12193149"/>
              <a:gd name="connsiteY177" fmla="*/ 2799974 h 3163521"/>
              <a:gd name="connsiteX178" fmla="*/ 3342846 w 12193149"/>
              <a:gd name="connsiteY178" fmla="*/ 2798999 h 3163521"/>
              <a:gd name="connsiteX179" fmla="*/ 3263504 w 12193149"/>
              <a:gd name="connsiteY179" fmla="*/ 2804876 h 3163521"/>
              <a:gd name="connsiteX180" fmla="*/ 3143704 w 12193149"/>
              <a:gd name="connsiteY180" fmla="*/ 2812651 h 3163521"/>
              <a:gd name="connsiteX181" fmla="*/ 3031439 w 12193149"/>
              <a:gd name="connsiteY181" fmla="*/ 2815294 h 3163521"/>
              <a:gd name="connsiteX182" fmla="*/ 2782717 w 12193149"/>
              <a:gd name="connsiteY182" fmla="*/ 2837115 h 3163521"/>
              <a:gd name="connsiteX183" fmla="*/ 2647675 w 12193149"/>
              <a:gd name="connsiteY183" fmla="*/ 2847651 h 3163521"/>
              <a:gd name="connsiteX184" fmla="*/ 2569176 w 12193149"/>
              <a:gd name="connsiteY184" fmla="*/ 2821410 h 3163521"/>
              <a:gd name="connsiteX185" fmla="*/ 2444403 w 12193149"/>
              <a:gd name="connsiteY185" fmla="*/ 2835311 h 3163521"/>
              <a:gd name="connsiteX186" fmla="*/ 2316260 w 12193149"/>
              <a:gd name="connsiteY186" fmla="*/ 2843778 h 3163521"/>
              <a:gd name="connsiteX187" fmla="*/ 2209726 w 12193149"/>
              <a:gd name="connsiteY187" fmla="*/ 2838545 h 3163521"/>
              <a:gd name="connsiteX188" fmla="*/ 2095813 w 12193149"/>
              <a:gd name="connsiteY188" fmla="*/ 2821834 h 3163521"/>
              <a:gd name="connsiteX189" fmla="*/ 1998504 w 12193149"/>
              <a:gd name="connsiteY189" fmla="*/ 2813814 h 3163521"/>
              <a:gd name="connsiteX190" fmla="*/ 1929320 w 12193149"/>
              <a:gd name="connsiteY190" fmla="*/ 2835759 h 3163521"/>
              <a:gd name="connsiteX191" fmla="*/ 1922798 w 12193149"/>
              <a:gd name="connsiteY191" fmla="*/ 2830928 h 3163521"/>
              <a:gd name="connsiteX192" fmla="*/ 1874228 w 12193149"/>
              <a:gd name="connsiteY192" fmla="*/ 2832523 h 3163521"/>
              <a:gd name="connsiteX193" fmla="*/ 1787803 w 12193149"/>
              <a:gd name="connsiteY193" fmla="*/ 2860145 h 3163521"/>
              <a:gd name="connsiteX194" fmla="*/ 1739352 w 12193149"/>
              <a:gd name="connsiteY194" fmla="*/ 2855094 h 3163521"/>
              <a:gd name="connsiteX195" fmla="*/ 1676219 w 12193149"/>
              <a:gd name="connsiteY195" fmla="*/ 2838745 h 3163521"/>
              <a:gd name="connsiteX196" fmla="*/ 1609817 w 12193149"/>
              <a:gd name="connsiteY196" fmla="*/ 2831848 h 3163521"/>
              <a:gd name="connsiteX197" fmla="*/ 1497258 w 12193149"/>
              <a:gd name="connsiteY197" fmla="*/ 2806258 h 3163521"/>
              <a:gd name="connsiteX198" fmla="*/ 1151127 w 12193149"/>
              <a:gd name="connsiteY198" fmla="*/ 2756823 h 3163521"/>
              <a:gd name="connsiteX199" fmla="*/ 859417 w 12193149"/>
              <a:gd name="connsiteY199" fmla="*/ 2747390 h 3163521"/>
              <a:gd name="connsiteX200" fmla="*/ 838688 w 12193149"/>
              <a:gd name="connsiteY200" fmla="*/ 2748603 h 3163521"/>
              <a:gd name="connsiteX201" fmla="*/ 817957 w 12193149"/>
              <a:gd name="connsiteY201" fmla="*/ 2746639 h 3163521"/>
              <a:gd name="connsiteX202" fmla="*/ 812654 w 12193149"/>
              <a:gd name="connsiteY202" fmla="*/ 2749533 h 3163521"/>
              <a:gd name="connsiteX203" fmla="*/ 721195 w 12193149"/>
              <a:gd name="connsiteY203" fmla="*/ 2748443 h 3163521"/>
              <a:gd name="connsiteX204" fmla="*/ 720890 w 12193149"/>
              <a:gd name="connsiteY204" fmla="*/ 2747181 h 3163521"/>
              <a:gd name="connsiteX205" fmla="*/ 710023 w 12193149"/>
              <a:gd name="connsiteY205" fmla="*/ 2741504 h 3163521"/>
              <a:gd name="connsiteX206" fmla="*/ 597940 w 12193149"/>
              <a:gd name="connsiteY206" fmla="*/ 2698646 h 3163521"/>
              <a:gd name="connsiteX207" fmla="*/ 579683 w 12193149"/>
              <a:gd name="connsiteY207" fmla="*/ 2695994 h 3163521"/>
              <a:gd name="connsiteX208" fmla="*/ 572865 w 12193149"/>
              <a:gd name="connsiteY208" fmla="*/ 2696183 h 3163521"/>
              <a:gd name="connsiteX209" fmla="*/ 446247 w 12193149"/>
              <a:gd name="connsiteY209" fmla="*/ 2658153 h 3163521"/>
              <a:gd name="connsiteX210" fmla="*/ 405163 w 12193149"/>
              <a:gd name="connsiteY210" fmla="*/ 2652330 h 3163521"/>
              <a:gd name="connsiteX211" fmla="*/ 293583 w 12193149"/>
              <a:gd name="connsiteY211" fmla="*/ 2631634 h 3163521"/>
              <a:gd name="connsiteX212" fmla="*/ 119529 w 12193149"/>
              <a:gd name="connsiteY212" fmla="*/ 2579829 h 3163521"/>
              <a:gd name="connsiteX213" fmla="*/ 16674 w 12193149"/>
              <a:gd name="connsiteY213" fmla="*/ 2576973 h 3163521"/>
              <a:gd name="connsiteX214" fmla="*/ 1150 w 12193149"/>
              <a:gd name="connsiteY214" fmla="*/ 2571504 h 3163521"/>
              <a:gd name="connsiteX215" fmla="*/ 1148 w 12193149"/>
              <a:gd name="connsiteY215" fmla="*/ 1040995 h 3163521"/>
              <a:gd name="connsiteX216" fmla="*/ 1148 w 12193149"/>
              <a:gd name="connsiteY216" fmla="*/ 818782 h 3163521"/>
              <a:gd name="connsiteX0" fmla="*/ 1148 w 12193149"/>
              <a:gd name="connsiteY0" fmla="*/ 0 h 3171710"/>
              <a:gd name="connsiteX1" fmla="*/ 12181789 w 12193149"/>
              <a:gd name="connsiteY1" fmla="*/ 8189 h 3171710"/>
              <a:gd name="connsiteX2" fmla="*/ 12193149 w 12193149"/>
              <a:gd name="connsiteY2" fmla="*/ 1406710 h 3171710"/>
              <a:gd name="connsiteX3" fmla="*/ 12185986 w 12193149"/>
              <a:gd name="connsiteY3" fmla="*/ 1411160 h 3171710"/>
              <a:gd name="connsiteX4" fmla="*/ 12156363 w 12193149"/>
              <a:gd name="connsiteY4" fmla="*/ 1424337 h 3171710"/>
              <a:gd name="connsiteX5" fmla="*/ 12139215 w 12193149"/>
              <a:gd name="connsiteY5" fmla="*/ 1450150 h 3171710"/>
              <a:gd name="connsiteX6" fmla="*/ 12126327 w 12193149"/>
              <a:gd name="connsiteY6" fmla="*/ 1451661 h 3171710"/>
              <a:gd name="connsiteX7" fmla="*/ 12124007 w 12193149"/>
              <a:gd name="connsiteY7" fmla="*/ 1451765 h 3171710"/>
              <a:gd name="connsiteX8" fmla="*/ 12116854 w 12193149"/>
              <a:gd name="connsiteY8" fmla="*/ 1455579 h 3171710"/>
              <a:gd name="connsiteX9" fmla="*/ 12099497 w 12193149"/>
              <a:gd name="connsiteY9" fmla="*/ 1455110 h 3171710"/>
              <a:gd name="connsiteX10" fmla="*/ 12087073 w 12193149"/>
              <a:gd name="connsiteY10" fmla="*/ 1463312 h 3171710"/>
              <a:gd name="connsiteX11" fmla="*/ 12031073 w 12193149"/>
              <a:gd name="connsiteY11" fmla="*/ 1506980 h 3171710"/>
              <a:gd name="connsiteX12" fmla="*/ 11995833 w 12193149"/>
              <a:gd name="connsiteY12" fmla="*/ 1530429 h 3171710"/>
              <a:gd name="connsiteX13" fmla="*/ 11979717 w 12193149"/>
              <a:gd name="connsiteY13" fmla="*/ 1535132 h 3171710"/>
              <a:gd name="connsiteX14" fmla="*/ 11959046 w 12193149"/>
              <a:gd name="connsiteY14" fmla="*/ 1544529 h 3171710"/>
              <a:gd name="connsiteX15" fmla="*/ 11920454 w 12193149"/>
              <a:gd name="connsiteY15" fmla="*/ 1557854 h 3171710"/>
              <a:gd name="connsiteX16" fmla="*/ 11903656 w 12193149"/>
              <a:gd name="connsiteY16" fmla="*/ 1569397 h 3171710"/>
              <a:gd name="connsiteX17" fmla="*/ 11895048 w 12193149"/>
              <a:gd name="connsiteY17" fmla="*/ 1571762 h 3171710"/>
              <a:gd name="connsiteX18" fmla="*/ 11891968 w 12193149"/>
              <a:gd name="connsiteY18" fmla="*/ 1582700 h 3171710"/>
              <a:gd name="connsiteX19" fmla="*/ 11870776 w 12193149"/>
              <a:gd name="connsiteY19" fmla="*/ 1604787 h 3171710"/>
              <a:gd name="connsiteX20" fmla="*/ 11813376 w 12193149"/>
              <a:gd name="connsiteY20" fmla="*/ 1624630 h 3171710"/>
              <a:gd name="connsiteX21" fmla="*/ 11590693 w 12193149"/>
              <a:gd name="connsiteY21" fmla="*/ 1790748 h 3171710"/>
              <a:gd name="connsiteX22" fmla="*/ 11506817 w 12193149"/>
              <a:gd name="connsiteY22" fmla="*/ 1860594 h 3171710"/>
              <a:gd name="connsiteX23" fmla="*/ 11280332 w 12193149"/>
              <a:gd name="connsiteY23" fmla="*/ 2050542 h 3171710"/>
              <a:gd name="connsiteX24" fmla="*/ 11228309 w 12193149"/>
              <a:gd name="connsiteY24" fmla="*/ 2103207 h 3171710"/>
              <a:gd name="connsiteX25" fmla="*/ 11218087 w 12193149"/>
              <a:gd name="connsiteY25" fmla="*/ 2102932 h 3171710"/>
              <a:gd name="connsiteX26" fmla="*/ 11217184 w 12193149"/>
              <a:gd name="connsiteY26" fmla="*/ 2101989 h 3171710"/>
              <a:gd name="connsiteX27" fmla="*/ 11188885 w 12193149"/>
              <a:gd name="connsiteY27" fmla="*/ 2119354 h 3171710"/>
              <a:gd name="connsiteX28" fmla="*/ 11184501 w 12193149"/>
              <a:gd name="connsiteY28" fmla="*/ 2119496 h 3171710"/>
              <a:gd name="connsiteX29" fmla="*/ 11166854 w 12193149"/>
              <a:gd name="connsiteY29" fmla="*/ 2133583 h 3171710"/>
              <a:gd name="connsiteX30" fmla="*/ 11157311 w 12193149"/>
              <a:gd name="connsiteY30" fmla="*/ 2139385 h 3171710"/>
              <a:gd name="connsiteX31" fmla="*/ 11155496 w 12193149"/>
              <a:gd name="connsiteY31" fmla="*/ 2144068 h 3171710"/>
              <a:gd name="connsiteX32" fmla="*/ 11140961 w 12193149"/>
              <a:gd name="connsiteY32" fmla="*/ 2151086 h 3171710"/>
              <a:gd name="connsiteX33" fmla="*/ 11138961 w 12193149"/>
              <a:gd name="connsiteY33" fmla="*/ 2150743 h 3171710"/>
              <a:gd name="connsiteX34" fmla="*/ 11128208 w 12193149"/>
              <a:gd name="connsiteY34" fmla="*/ 2160803 h 3171710"/>
              <a:gd name="connsiteX35" fmla="*/ 11120691 w 12193149"/>
              <a:gd name="connsiteY35" fmla="*/ 2174395 h 3171710"/>
              <a:gd name="connsiteX36" fmla="*/ 10894683 w 12193149"/>
              <a:gd name="connsiteY36" fmla="*/ 2300370 h 3171710"/>
              <a:gd name="connsiteX37" fmla="*/ 10773300 w 12193149"/>
              <a:gd name="connsiteY37" fmla="*/ 2350162 h 3171710"/>
              <a:gd name="connsiteX38" fmla="*/ 10627668 w 12193149"/>
              <a:gd name="connsiteY38" fmla="*/ 2386200 h 3171710"/>
              <a:gd name="connsiteX39" fmla="*/ 10581895 w 12193149"/>
              <a:gd name="connsiteY39" fmla="*/ 2395660 h 3171710"/>
              <a:gd name="connsiteX40" fmla="*/ 10547790 w 12193149"/>
              <a:gd name="connsiteY40" fmla="*/ 2425394 h 3171710"/>
              <a:gd name="connsiteX41" fmla="*/ 10529643 w 12193149"/>
              <a:gd name="connsiteY41" fmla="*/ 2423878 h 3171710"/>
              <a:gd name="connsiteX42" fmla="*/ 10526446 w 12193149"/>
              <a:gd name="connsiteY42" fmla="*/ 2423382 h 3171710"/>
              <a:gd name="connsiteX43" fmla="*/ 10515129 w 12193149"/>
              <a:gd name="connsiteY43" fmla="*/ 2426508 h 3171710"/>
              <a:gd name="connsiteX44" fmla="*/ 10491735 w 12193149"/>
              <a:gd name="connsiteY44" fmla="*/ 2421127 h 3171710"/>
              <a:gd name="connsiteX45" fmla="*/ 10471418 w 12193149"/>
              <a:gd name="connsiteY45" fmla="*/ 2428664 h 3171710"/>
              <a:gd name="connsiteX46" fmla="*/ 10377042 w 12193149"/>
              <a:gd name="connsiteY46" fmla="*/ 2471569 h 3171710"/>
              <a:gd name="connsiteX47" fmla="*/ 10319338 w 12193149"/>
              <a:gd name="connsiteY47" fmla="*/ 2493192 h 3171710"/>
              <a:gd name="connsiteX48" fmla="*/ 10295467 w 12193149"/>
              <a:gd name="connsiteY48" fmla="*/ 2495050 h 3171710"/>
              <a:gd name="connsiteX49" fmla="*/ 10263443 w 12193149"/>
              <a:gd name="connsiteY49" fmla="*/ 2501919 h 3171710"/>
              <a:gd name="connsiteX50" fmla="*/ 10205418 w 12193149"/>
              <a:gd name="connsiteY50" fmla="*/ 2509120 h 3171710"/>
              <a:gd name="connsiteX51" fmla="*/ 10177759 w 12193149"/>
              <a:gd name="connsiteY51" fmla="*/ 2519914 h 3171710"/>
              <a:gd name="connsiteX52" fmla="*/ 10165070 w 12193149"/>
              <a:gd name="connsiteY52" fmla="*/ 2520710 h 3171710"/>
              <a:gd name="connsiteX53" fmla="*/ 10156308 w 12193149"/>
              <a:gd name="connsiteY53" fmla="*/ 2534458 h 3171710"/>
              <a:gd name="connsiteX54" fmla="*/ 10118267 w 12193149"/>
              <a:gd name="connsiteY54" fmla="*/ 2558113 h 3171710"/>
              <a:gd name="connsiteX55" fmla="*/ 10083317 w 12193149"/>
              <a:gd name="connsiteY55" fmla="*/ 2570267 h 3171710"/>
              <a:gd name="connsiteX56" fmla="*/ 10040388 w 12193149"/>
              <a:gd name="connsiteY56" fmla="*/ 2568603 h 3171710"/>
              <a:gd name="connsiteX57" fmla="*/ 9961167 w 12193149"/>
              <a:gd name="connsiteY57" fmla="*/ 2584118 h 3171710"/>
              <a:gd name="connsiteX58" fmla="*/ 9848940 w 12193149"/>
              <a:gd name="connsiteY58" fmla="*/ 2590886 h 3171710"/>
              <a:gd name="connsiteX59" fmla="*/ 9729457 w 12193149"/>
              <a:gd name="connsiteY59" fmla="*/ 2611093 h 3171710"/>
              <a:gd name="connsiteX60" fmla="*/ 9613704 w 12193149"/>
              <a:gd name="connsiteY60" fmla="*/ 2639342 h 3171710"/>
              <a:gd name="connsiteX61" fmla="*/ 9338590 w 12193149"/>
              <a:gd name="connsiteY61" fmla="*/ 2696264 h 3171710"/>
              <a:gd name="connsiteX62" fmla="*/ 9232518 w 12193149"/>
              <a:gd name="connsiteY62" fmla="*/ 2720120 h 3171710"/>
              <a:gd name="connsiteX63" fmla="*/ 9156690 w 12193149"/>
              <a:gd name="connsiteY63" fmla="*/ 2730199 h 3171710"/>
              <a:gd name="connsiteX64" fmla="*/ 9054601 w 12193149"/>
              <a:gd name="connsiteY64" fmla="*/ 2737726 h 3171710"/>
              <a:gd name="connsiteX65" fmla="*/ 9006634 w 12193149"/>
              <a:gd name="connsiteY65" fmla="*/ 2741011 h 3171710"/>
              <a:gd name="connsiteX66" fmla="*/ 9006349 w 12193149"/>
              <a:gd name="connsiteY66" fmla="*/ 2740771 h 3171710"/>
              <a:gd name="connsiteX67" fmla="*/ 8997380 w 12193149"/>
              <a:gd name="connsiteY67" fmla="*/ 2741982 h 3171710"/>
              <a:gd name="connsiteX68" fmla="*/ 8991542 w 12193149"/>
              <a:gd name="connsiteY68" fmla="*/ 2744043 h 3171710"/>
              <a:gd name="connsiteX69" fmla="*/ 8975485 w 12193149"/>
              <a:gd name="connsiteY69" fmla="*/ 2747269 h 3171710"/>
              <a:gd name="connsiteX70" fmla="*/ 8969159 w 12193149"/>
              <a:gd name="connsiteY70" fmla="*/ 2746569 h 3171710"/>
              <a:gd name="connsiteX71" fmla="*/ 8964196 w 12193149"/>
              <a:gd name="connsiteY71" fmla="*/ 2744344 h 3171710"/>
              <a:gd name="connsiteX72" fmla="*/ 8930136 w 12193149"/>
              <a:gd name="connsiteY72" fmla="*/ 2741156 h 3171710"/>
              <a:gd name="connsiteX73" fmla="*/ 8753592 w 12193149"/>
              <a:gd name="connsiteY73" fmla="*/ 2760388 h 3171710"/>
              <a:gd name="connsiteX74" fmla="*/ 8708995 w 12193149"/>
              <a:gd name="connsiteY74" fmla="*/ 2762489 h 3171710"/>
              <a:gd name="connsiteX75" fmla="*/ 8597219 w 12193149"/>
              <a:gd name="connsiteY75" fmla="*/ 2771061 h 3171710"/>
              <a:gd name="connsiteX76" fmla="*/ 8526378 w 12193149"/>
              <a:gd name="connsiteY76" fmla="*/ 2756219 h 3171710"/>
              <a:gd name="connsiteX77" fmla="*/ 8512131 w 12193149"/>
              <a:gd name="connsiteY77" fmla="*/ 2762134 h 3171710"/>
              <a:gd name="connsiteX78" fmla="*/ 8507315 w 12193149"/>
              <a:gd name="connsiteY78" fmla="*/ 2765135 h 3171710"/>
              <a:gd name="connsiteX79" fmla="*/ 8499116 w 12193149"/>
              <a:gd name="connsiteY79" fmla="*/ 2767873 h 3171710"/>
              <a:gd name="connsiteX80" fmla="*/ 8498742 w 12193149"/>
              <a:gd name="connsiteY80" fmla="*/ 2767694 h 3171710"/>
              <a:gd name="connsiteX81" fmla="*/ 8491397 w 12193149"/>
              <a:gd name="connsiteY81" fmla="*/ 2770744 h 3171710"/>
              <a:gd name="connsiteX82" fmla="*/ 8368330 w 12193149"/>
              <a:gd name="connsiteY82" fmla="*/ 2784786 h 3171710"/>
              <a:gd name="connsiteX83" fmla="*/ 8354947 w 12193149"/>
              <a:gd name="connsiteY83" fmla="*/ 2784980 h 3171710"/>
              <a:gd name="connsiteX84" fmla="*/ 8321252 w 12193149"/>
              <a:gd name="connsiteY84" fmla="*/ 2801558 h 3171710"/>
              <a:gd name="connsiteX85" fmla="*/ 8315581 w 12193149"/>
              <a:gd name="connsiteY85" fmla="*/ 2801884 h 3171710"/>
              <a:gd name="connsiteX86" fmla="*/ 8296322 w 12193149"/>
              <a:gd name="connsiteY86" fmla="*/ 2815779 h 3171710"/>
              <a:gd name="connsiteX87" fmla="*/ 8285424 w 12193149"/>
              <a:gd name="connsiteY87" fmla="*/ 2821602 h 3171710"/>
              <a:gd name="connsiteX88" fmla="*/ 8284298 w 12193149"/>
              <a:gd name="connsiteY88" fmla="*/ 2826045 h 3171710"/>
              <a:gd name="connsiteX89" fmla="*/ 8267224 w 12193149"/>
              <a:gd name="connsiteY89" fmla="*/ 2833220 h 3171710"/>
              <a:gd name="connsiteX90" fmla="*/ 8264525 w 12193149"/>
              <a:gd name="connsiteY90" fmla="*/ 2832990 h 3171710"/>
              <a:gd name="connsiteX91" fmla="*/ 8253181 w 12193149"/>
              <a:gd name="connsiteY91" fmla="*/ 2842833 h 3171710"/>
              <a:gd name="connsiteX92" fmla="*/ 8246982 w 12193149"/>
              <a:gd name="connsiteY92" fmla="*/ 2855825 h 3171710"/>
              <a:gd name="connsiteX93" fmla="*/ 8091420 w 12193149"/>
              <a:gd name="connsiteY93" fmla="*/ 2901986 h 3171710"/>
              <a:gd name="connsiteX94" fmla="*/ 7906555 w 12193149"/>
              <a:gd name="connsiteY94" fmla="*/ 2943959 h 3171710"/>
              <a:gd name="connsiteX95" fmla="*/ 7719893 w 12193149"/>
              <a:gd name="connsiteY95" fmla="*/ 2969674 h 3171710"/>
              <a:gd name="connsiteX96" fmla="*/ 7615495 w 12193149"/>
              <a:gd name="connsiteY96" fmla="*/ 2966203 h 3171710"/>
              <a:gd name="connsiteX97" fmla="*/ 7528691 w 12193149"/>
              <a:gd name="connsiteY97" fmla="*/ 2972031 h 3171710"/>
              <a:gd name="connsiteX98" fmla="*/ 7520719 w 12193149"/>
              <a:gd name="connsiteY98" fmla="*/ 2974584 h 3171710"/>
              <a:gd name="connsiteX99" fmla="*/ 7508559 w 12193149"/>
              <a:gd name="connsiteY99" fmla="*/ 2975919 h 3171710"/>
              <a:gd name="connsiteX100" fmla="*/ 7508188 w 12193149"/>
              <a:gd name="connsiteY100" fmla="*/ 2975592 h 3171710"/>
              <a:gd name="connsiteX101" fmla="*/ 7496943 w 12193149"/>
              <a:gd name="connsiteY101" fmla="*/ 2977544 h 3171710"/>
              <a:gd name="connsiteX102" fmla="*/ 7219707 w 12193149"/>
              <a:gd name="connsiteY102" fmla="*/ 2983651 h 3171710"/>
              <a:gd name="connsiteX103" fmla="*/ 7202249 w 12193149"/>
              <a:gd name="connsiteY103" fmla="*/ 2988201 h 3171710"/>
              <a:gd name="connsiteX104" fmla="*/ 7198152 w 12193149"/>
              <a:gd name="connsiteY104" fmla="*/ 2993559 h 3171710"/>
              <a:gd name="connsiteX105" fmla="*/ 7171956 w 12193149"/>
              <a:gd name="connsiteY105" fmla="*/ 2998207 h 3171710"/>
              <a:gd name="connsiteX106" fmla="*/ 7098136 w 12193149"/>
              <a:gd name="connsiteY106" fmla="*/ 3010435 h 3171710"/>
              <a:gd name="connsiteX107" fmla="*/ 7019644 w 12193149"/>
              <a:gd name="connsiteY107" fmla="*/ 3010061 h 3171710"/>
              <a:gd name="connsiteX108" fmla="*/ 6905294 w 12193149"/>
              <a:gd name="connsiteY108" fmla="*/ 3039567 h 3171710"/>
              <a:gd name="connsiteX109" fmla="*/ 6709370 w 12193149"/>
              <a:gd name="connsiteY109" fmla="*/ 3067522 h 3171710"/>
              <a:gd name="connsiteX110" fmla="*/ 6550602 w 12193149"/>
              <a:gd name="connsiteY110" fmla="*/ 3096298 h 3171710"/>
              <a:gd name="connsiteX111" fmla="*/ 6318708 w 12193149"/>
              <a:gd name="connsiteY111" fmla="*/ 3143098 h 3171710"/>
              <a:gd name="connsiteX112" fmla="*/ 6169822 w 12193149"/>
              <a:gd name="connsiteY112" fmla="*/ 3145185 h 3171710"/>
              <a:gd name="connsiteX113" fmla="*/ 6074996 w 12193149"/>
              <a:gd name="connsiteY113" fmla="*/ 3165647 h 3171710"/>
              <a:gd name="connsiteX114" fmla="*/ 6069677 w 12193149"/>
              <a:gd name="connsiteY114" fmla="*/ 3164110 h 3171710"/>
              <a:gd name="connsiteX115" fmla="*/ 6049786 w 12193149"/>
              <a:gd name="connsiteY115" fmla="*/ 3164793 h 3171710"/>
              <a:gd name="connsiteX116" fmla="*/ 6042433 w 12193149"/>
              <a:gd name="connsiteY116" fmla="*/ 3156444 h 3171710"/>
              <a:gd name="connsiteX117" fmla="*/ 6011238 w 12193149"/>
              <a:gd name="connsiteY117" fmla="*/ 3151351 h 3171710"/>
              <a:gd name="connsiteX118" fmla="*/ 5958523 w 12193149"/>
              <a:gd name="connsiteY118" fmla="*/ 3154995 h 3171710"/>
              <a:gd name="connsiteX119" fmla="*/ 5760067 w 12193149"/>
              <a:gd name="connsiteY119" fmla="*/ 3170687 h 3171710"/>
              <a:gd name="connsiteX120" fmla="*/ 5628108 w 12193149"/>
              <a:gd name="connsiteY120" fmla="*/ 3171710 h 3171710"/>
              <a:gd name="connsiteX121" fmla="*/ 5472054 w 12193149"/>
              <a:gd name="connsiteY121" fmla="*/ 3157690 h 3171710"/>
              <a:gd name="connsiteX122" fmla="*/ 5433909 w 12193149"/>
              <a:gd name="connsiteY122" fmla="*/ 3146437 h 3171710"/>
              <a:gd name="connsiteX123" fmla="*/ 5382817 w 12193149"/>
              <a:gd name="connsiteY123" fmla="*/ 3128735 h 3171710"/>
              <a:gd name="connsiteX124" fmla="*/ 5262912 w 12193149"/>
              <a:gd name="connsiteY124" fmla="*/ 3108318 h 3171710"/>
              <a:gd name="connsiteX125" fmla="*/ 5224109 w 12193149"/>
              <a:gd name="connsiteY125" fmla="*/ 3097194 h 3171710"/>
              <a:gd name="connsiteX126" fmla="*/ 5175808 w 12193149"/>
              <a:gd name="connsiteY126" fmla="*/ 3094204 h 3171710"/>
              <a:gd name="connsiteX127" fmla="*/ 5157702 w 12193149"/>
              <a:gd name="connsiteY127" fmla="*/ 3086981 h 3171710"/>
              <a:gd name="connsiteX128" fmla="*/ 5143747 w 12193149"/>
              <a:gd name="connsiteY128" fmla="*/ 3083581 h 3171710"/>
              <a:gd name="connsiteX129" fmla="*/ 5140744 w 12193149"/>
              <a:gd name="connsiteY129" fmla="*/ 3081480 h 3171710"/>
              <a:gd name="connsiteX130" fmla="*/ 5122807 w 12193149"/>
              <a:gd name="connsiteY130" fmla="*/ 3070627 h 3171710"/>
              <a:gd name="connsiteX131" fmla="*/ 5066938 w 12193149"/>
              <a:gd name="connsiteY131" fmla="*/ 3077198 h 3171710"/>
              <a:gd name="connsiteX132" fmla="*/ 5012662 w 12193149"/>
              <a:gd name="connsiteY132" fmla="*/ 3060817 h 3171710"/>
              <a:gd name="connsiteX133" fmla="*/ 4841589 w 12193149"/>
              <a:gd name="connsiteY133" fmla="*/ 3036800 h 3171710"/>
              <a:gd name="connsiteX134" fmla="*/ 4763595 w 12193149"/>
              <a:gd name="connsiteY134" fmla="*/ 3009032 h 3171710"/>
              <a:gd name="connsiteX135" fmla="*/ 4724334 w 12193149"/>
              <a:gd name="connsiteY135" fmla="*/ 3000018 h 3171710"/>
              <a:gd name="connsiteX136" fmla="*/ 4722324 w 12193149"/>
              <a:gd name="connsiteY136" fmla="*/ 2999269 h 3171710"/>
              <a:gd name="connsiteX137" fmla="*/ 4723259 w 12193149"/>
              <a:gd name="connsiteY137" fmla="*/ 2999058 h 3171710"/>
              <a:gd name="connsiteX138" fmla="*/ 4718350 w 12193149"/>
              <a:gd name="connsiteY138" fmla="*/ 2997788 h 3171710"/>
              <a:gd name="connsiteX139" fmla="*/ 4722324 w 12193149"/>
              <a:gd name="connsiteY139" fmla="*/ 2999269 h 3171710"/>
              <a:gd name="connsiteX140" fmla="*/ 4716674 w 12193149"/>
              <a:gd name="connsiteY140" fmla="*/ 3000544 h 3171710"/>
              <a:gd name="connsiteX141" fmla="*/ 4516962 w 12193149"/>
              <a:gd name="connsiteY141" fmla="*/ 2990642 h 3171710"/>
              <a:gd name="connsiteX142" fmla="*/ 4429691 w 12193149"/>
              <a:gd name="connsiteY142" fmla="*/ 2979991 h 3171710"/>
              <a:gd name="connsiteX143" fmla="*/ 4364023 w 12193149"/>
              <a:gd name="connsiteY143" fmla="*/ 2978645 h 3171710"/>
              <a:gd name="connsiteX144" fmla="*/ 4318114 w 12193149"/>
              <a:gd name="connsiteY144" fmla="*/ 2985260 h 3171710"/>
              <a:gd name="connsiteX145" fmla="*/ 4316258 w 12193149"/>
              <a:gd name="connsiteY145" fmla="*/ 2983919 h 3171710"/>
              <a:gd name="connsiteX146" fmla="*/ 4296292 w 12193149"/>
              <a:gd name="connsiteY146" fmla="*/ 2982040 h 3171710"/>
              <a:gd name="connsiteX147" fmla="*/ 4291212 w 12193149"/>
              <a:gd name="connsiteY147" fmla="*/ 2984957 h 3171710"/>
              <a:gd name="connsiteX148" fmla="*/ 4277290 w 12193149"/>
              <a:gd name="connsiteY148" fmla="*/ 2984711 h 3171710"/>
              <a:gd name="connsiteX149" fmla="*/ 4249265 w 12193149"/>
              <a:gd name="connsiteY149" fmla="*/ 2987035 h 3171710"/>
              <a:gd name="connsiteX150" fmla="*/ 4203199 w 12193149"/>
              <a:gd name="connsiteY150" fmla="*/ 2984240 h 3171710"/>
              <a:gd name="connsiteX151" fmla="*/ 4202893 w 12193149"/>
              <a:gd name="connsiteY151" fmla="*/ 2982981 h 3171710"/>
              <a:gd name="connsiteX152" fmla="*/ 4192396 w 12193149"/>
              <a:gd name="connsiteY152" fmla="*/ 2977347 h 3171710"/>
              <a:gd name="connsiteX153" fmla="*/ 4143893 w 12193149"/>
              <a:gd name="connsiteY153" fmla="*/ 2961482 h 3171710"/>
              <a:gd name="connsiteX154" fmla="*/ 4084245 w 12193149"/>
              <a:gd name="connsiteY154" fmla="*/ 2934949 h 3171710"/>
              <a:gd name="connsiteX155" fmla="*/ 4075694 w 12193149"/>
              <a:gd name="connsiteY155" fmla="*/ 2934114 h 3171710"/>
              <a:gd name="connsiteX156" fmla="*/ 4075575 w 12193149"/>
              <a:gd name="connsiteY156" fmla="*/ 2933815 h 3171710"/>
              <a:gd name="connsiteX157" fmla="*/ 4066658 w 12193149"/>
              <a:gd name="connsiteY157" fmla="*/ 2932371 h 3171710"/>
              <a:gd name="connsiteX158" fmla="*/ 4060102 w 12193149"/>
              <a:gd name="connsiteY158" fmla="*/ 2932589 h 3171710"/>
              <a:gd name="connsiteX159" fmla="*/ 4043512 w 12193149"/>
              <a:gd name="connsiteY159" fmla="*/ 2930968 h 3171710"/>
              <a:gd name="connsiteX160" fmla="*/ 4038145 w 12193149"/>
              <a:gd name="connsiteY160" fmla="*/ 2928534 h 3171710"/>
              <a:gd name="connsiteX161" fmla="*/ 4036511 w 12193149"/>
              <a:gd name="connsiteY161" fmla="*/ 2924867 h 3171710"/>
              <a:gd name="connsiteX162" fmla="*/ 4034926 w 12193149"/>
              <a:gd name="connsiteY162" fmla="*/ 2925102 h 3171710"/>
              <a:gd name="connsiteX163" fmla="*/ 4005686 w 12193149"/>
              <a:gd name="connsiteY163" fmla="*/ 2912534 h 3171710"/>
              <a:gd name="connsiteX164" fmla="*/ 3937994 w 12193149"/>
              <a:gd name="connsiteY164" fmla="*/ 2895077 h 3171710"/>
              <a:gd name="connsiteX165" fmla="*/ 3898423 w 12193149"/>
              <a:gd name="connsiteY165" fmla="*/ 2889422 h 3171710"/>
              <a:gd name="connsiteX166" fmla="*/ 3790908 w 12193149"/>
              <a:gd name="connsiteY166" fmla="*/ 2869184 h 3171710"/>
              <a:gd name="connsiteX167" fmla="*/ 3683661 w 12193149"/>
              <a:gd name="connsiteY167" fmla="*/ 2845261 h 3171710"/>
              <a:gd name="connsiteX168" fmla="*/ 3611183 w 12193149"/>
              <a:gd name="connsiteY168" fmla="*/ 2812990 h 3171710"/>
              <a:gd name="connsiteX169" fmla="*/ 3605003 w 12193149"/>
              <a:gd name="connsiteY169" fmla="*/ 2814352 h 3171710"/>
              <a:gd name="connsiteX170" fmla="*/ 3595884 w 12193149"/>
              <a:gd name="connsiteY170" fmla="*/ 2814516 h 3171710"/>
              <a:gd name="connsiteX171" fmla="*/ 3595649 w 12193149"/>
              <a:gd name="connsiteY171" fmla="*/ 2814247 h 3171710"/>
              <a:gd name="connsiteX172" fmla="*/ 3587126 w 12193149"/>
              <a:gd name="connsiteY172" fmla="*/ 2814937 h 3171710"/>
              <a:gd name="connsiteX173" fmla="*/ 3537283 w 12193149"/>
              <a:gd name="connsiteY173" fmla="*/ 2805238 h 3171710"/>
              <a:gd name="connsiteX174" fmla="*/ 3474371 w 12193149"/>
              <a:gd name="connsiteY174" fmla="*/ 2801577 h 3171710"/>
              <a:gd name="connsiteX175" fmla="*/ 3401876 w 12193149"/>
              <a:gd name="connsiteY175" fmla="*/ 2789529 h 3171710"/>
              <a:gd name="connsiteX176" fmla="*/ 3365036 w 12193149"/>
              <a:gd name="connsiteY176" fmla="*/ 2806481 h 3171710"/>
              <a:gd name="connsiteX177" fmla="*/ 3345174 w 12193149"/>
              <a:gd name="connsiteY177" fmla="*/ 2808163 h 3171710"/>
              <a:gd name="connsiteX178" fmla="*/ 3342846 w 12193149"/>
              <a:gd name="connsiteY178" fmla="*/ 2807188 h 3171710"/>
              <a:gd name="connsiteX179" fmla="*/ 3263504 w 12193149"/>
              <a:gd name="connsiteY179" fmla="*/ 2813065 h 3171710"/>
              <a:gd name="connsiteX180" fmla="*/ 3143704 w 12193149"/>
              <a:gd name="connsiteY180" fmla="*/ 2820840 h 3171710"/>
              <a:gd name="connsiteX181" fmla="*/ 3031439 w 12193149"/>
              <a:gd name="connsiteY181" fmla="*/ 2823483 h 3171710"/>
              <a:gd name="connsiteX182" fmla="*/ 2782717 w 12193149"/>
              <a:gd name="connsiteY182" fmla="*/ 2845304 h 3171710"/>
              <a:gd name="connsiteX183" fmla="*/ 2647675 w 12193149"/>
              <a:gd name="connsiteY183" fmla="*/ 2855840 h 3171710"/>
              <a:gd name="connsiteX184" fmla="*/ 2569176 w 12193149"/>
              <a:gd name="connsiteY184" fmla="*/ 2829599 h 3171710"/>
              <a:gd name="connsiteX185" fmla="*/ 2444403 w 12193149"/>
              <a:gd name="connsiteY185" fmla="*/ 2843500 h 3171710"/>
              <a:gd name="connsiteX186" fmla="*/ 2316260 w 12193149"/>
              <a:gd name="connsiteY186" fmla="*/ 2851967 h 3171710"/>
              <a:gd name="connsiteX187" fmla="*/ 2209726 w 12193149"/>
              <a:gd name="connsiteY187" fmla="*/ 2846734 h 3171710"/>
              <a:gd name="connsiteX188" fmla="*/ 2095813 w 12193149"/>
              <a:gd name="connsiteY188" fmla="*/ 2830023 h 3171710"/>
              <a:gd name="connsiteX189" fmla="*/ 1998504 w 12193149"/>
              <a:gd name="connsiteY189" fmla="*/ 2822003 h 3171710"/>
              <a:gd name="connsiteX190" fmla="*/ 1929320 w 12193149"/>
              <a:gd name="connsiteY190" fmla="*/ 2843948 h 3171710"/>
              <a:gd name="connsiteX191" fmla="*/ 1922798 w 12193149"/>
              <a:gd name="connsiteY191" fmla="*/ 2839117 h 3171710"/>
              <a:gd name="connsiteX192" fmla="*/ 1874228 w 12193149"/>
              <a:gd name="connsiteY192" fmla="*/ 2840712 h 3171710"/>
              <a:gd name="connsiteX193" fmla="*/ 1787803 w 12193149"/>
              <a:gd name="connsiteY193" fmla="*/ 2868334 h 3171710"/>
              <a:gd name="connsiteX194" fmla="*/ 1739352 w 12193149"/>
              <a:gd name="connsiteY194" fmla="*/ 2863283 h 3171710"/>
              <a:gd name="connsiteX195" fmla="*/ 1676219 w 12193149"/>
              <a:gd name="connsiteY195" fmla="*/ 2846934 h 3171710"/>
              <a:gd name="connsiteX196" fmla="*/ 1609817 w 12193149"/>
              <a:gd name="connsiteY196" fmla="*/ 2840037 h 3171710"/>
              <a:gd name="connsiteX197" fmla="*/ 1497258 w 12193149"/>
              <a:gd name="connsiteY197" fmla="*/ 2814447 h 3171710"/>
              <a:gd name="connsiteX198" fmla="*/ 1151127 w 12193149"/>
              <a:gd name="connsiteY198" fmla="*/ 2765012 h 3171710"/>
              <a:gd name="connsiteX199" fmla="*/ 859417 w 12193149"/>
              <a:gd name="connsiteY199" fmla="*/ 2755579 h 3171710"/>
              <a:gd name="connsiteX200" fmla="*/ 838688 w 12193149"/>
              <a:gd name="connsiteY200" fmla="*/ 2756792 h 3171710"/>
              <a:gd name="connsiteX201" fmla="*/ 817957 w 12193149"/>
              <a:gd name="connsiteY201" fmla="*/ 2754828 h 3171710"/>
              <a:gd name="connsiteX202" fmla="*/ 812654 w 12193149"/>
              <a:gd name="connsiteY202" fmla="*/ 2757722 h 3171710"/>
              <a:gd name="connsiteX203" fmla="*/ 721195 w 12193149"/>
              <a:gd name="connsiteY203" fmla="*/ 2756632 h 3171710"/>
              <a:gd name="connsiteX204" fmla="*/ 720890 w 12193149"/>
              <a:gd name="connsiteY204" fmla="*/ 2755370 h 3171710"/>
              <a:gd name="connsiteX205" fmla="*/ 710023 w 12193149"/>
              <a:gd name="connsiteY205" fmla="*/ 2749693 h 3171710"/>
              <a:gd name="connsiteX206" fmla="*/ 597940 w 12193149"/>
              <a:gd name="connsiteY206" fmla="*/ 2706835 h 3171710"/>
              <a:gd name="connsiteX207" fmla="*/ 579683 w 12193149"/>
              <a:gd name="connsiteY207" fmla="*/ 2704183 h 3171710"/>
              <a:gd name="connsiteX208" fmla="*/ 572865 w 12193149"/>
              <a:gd name="connsiteY208" fmla="*/ 2704372 h 3171710"/>
              <a:gd name="connsiteX209" fmla="*/ 446247 w 12193149"/>
              <a:gd name="connsiteY209" fmla="*/ 2666342 h 3171710"/>
              <a:gd name="connsiteX210" fmla="*/ 405163 w 12193149"/>
              <a:gd name="connsiteY210" fmla="*/ 2660519 h 3171710"/>
              <a:gd name="connsiteX211" fmla="*/ 293583 w 12193149"/>
              <a:gd name="connsiteY211" fmla="*/ 2639823 h 3171710"/>
              <a:gd name="connsiteX212" fmla="*/ 119529 w 12193149"/>
              <a:gd name="connsiteY212" fmla="*/ 2588018 h 3171710"/>
              <a:gd name="connsiteX213" fmla="*/ 16674 w 12193149"/>
              <a:gd name="connsiteY213" fmla="*/ 2585162 h 3171710"/>
              <a:gd name="connsiteX214" fmla="*/ 1150 w 12193149"/>
              <a:gd name="connsiteY214" fmla="*/ 2579693 h 3171710"/>
              <a:gd name="connsiteX215" fmla="*/ 1148 w 12193149"/>
              <a:gd name="connsiteY215" fmla="*/ 1049184 h 3171710"/>
              <a:gd name="connsiteX216" fmla="*/ 1148 w 12193149"/>
              <a:gd name="connsiteY216" fmla="*/ 0 h 3171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12193149" h="3171710">
                <a:moveTo>
                  <a:pt x="1148" y="0"/>
                </a:moveTo>
                <a:lnTo>
                  <a:pt x="12181789" y="8189"/>
                </a:lnTo>
                <a:cubicBezTo>
                  <a:pt x="12181789" y="201435"/>
                  <a:pt x="12193149" y="1213464"/>
                  <a:pt x="12193149" y="1406710"/>
                </a:cubicBezTo>
                <a:lnTo>
                  <a:pt x="12185986" y="1411160"/>
                </a:lnTo>
                <a:cubicBezTo>
                  <a:pt x="12156393" y="1404401"/>
                  <a:pt x="12176978" y="1415299"/>
                  <a:pt x="12156363" y="1424337"/>
                </a:cubicBezTo>
                <a:cubicBezTo>
                  <a:pt x="12172308" y="1438279"/>
                  <a:pt x="12127905" y="1429847"/>
                  <a:pt x="12139215" y="1450150"/>
                </a:cubicBezTo>
                <a:cubicBezTo>
                  <a:pt x="12135103" y="1451151"/>
                  <a:pt x="12130766" y="1451483"/>
                  <a:pt x="12126327" y="1451661"/>
                </a:cubicBezTo>
                <a:lnTo>
                  <a:pt x="12124007" y="1451765"/>
                </a:lnTo>
                <a:lnTo>
                  <a:pt x="12116854" y="1455579"/>
                </a:lnTo>
                <a:lnTo>
                  <a:pt x="12099497" y="1455110"/>
                </a:lnTo>
                <a:cubicBezTo>
                  <a:pt x="12095162" y="1456775"/>
                  <a:pt x="12090978" y="1459336"/>
                  <a:pt x="12087073" y="1463312"/>
                </a:cubicBezTo>
                <a:cubicBezTo>
                  <a:pt x="12078890" y="1483714"/>
                  <a:pt x="12040481" y="1480817"/>
                  <a:pt x="12031073" y="1506980"/>
                </a:cubicBezTo>
                <a:cubicBezTo>
                  <a:pt x="12026399" y="1515225"/>
                  <a:pt x="12004497" y="1532326"/>
                  <a:pt x="11995833" y="1530429"/>
                </a:cubicBezTo>
                <a:cubicBezTo>
                  <a:pt x="11990333" y="1532938"/>
                  <a:pt x="11986699" y="1539016"/>
                  <a:pt x="11979717" y="1535132"/>
                </a:cubicBezTo>
                <a:cubicBezTo>
                  <a:pt x="11970382" y="1531211"/>
                  <a:pt x="11963763" y="1554233"/>
                  <a:pt x="11959046" y="1544529"/>
                </a:cubicBezTo>
                <a:lnTo>
                  <a:pt x="11920454" y="1557854"/>
                </a:lnTo>
                <a:cubicBezTo>
                  <a:pt x="11919152" y="1564914"/>
                  <a:pt x="11912619" y="1567116"/>
                  <a:pt x="11903656" y="1569397"/>
                </a:cubicBezTo>
                <a:lnTo>
                  <a:pt x="11895048" y="1571762"/>
                </a:lnTo>
                <a:lnTo>
                  <a:pt x="11891968" y="1582700"/>
                </a:lnTo>
                <a:cubicBezTo>
                  <a:pt x="11881074" y="1573372"/>
                  <a:pt x="11884523" y="1604713"/>
                  <a:pt x="11870776" y="1604787"/>
                </a:cubicBezTo>
                <a:lnTo>
                  <a:pt x="11813376" y="1624630"/>
                </a:lnTo>
                <a:lnTo>
                  <a:pt x="11590693" y="1790748"/>
                </a:lnTo>
                <a:cubicBezTo>
                  <a:pt x="11550201" y="1817685"/>
                  <a:pt x="11542649" y="1767741"/>
                  <a:pt x="11506817" y="1860594"/>
                </a:cubicBezTo>
                <a:cubicBezTo>
                  <a:pt x="11450023" y="1916431"/>
                  <a:pt x="11337127" y="2017145"/>
                  <a:pt x="11280332" y="2050542"/>
                </a:cubicBezTo>
                <a:cubicBezTo>
                  <a:pt x="11267547" y="2058142"/>
                  <a:pt x="11229147" y="2123560"/>
                  <a:pt x="11228309" y="2103207"/>
                </a:cubicBezTo>
                <a:cubicBezTo>
                  <a:pt x="11223950" y="2105174"/>
                  <a:pt x="11220761" y="2104651"/>
                  <a:pt x="11218087" y="2102932"/>
                </a:cubicBezTo>
                <a:lnTo>
                  <a:pt x="11217184" y="2101989"/>
                </a:lnTo>
                <a:lnTo>
                  <a:pt x="11188885" y="2119354"/>
                </a:lnTo>
                <a:lnTo>
                  <a:pt x="11184501" y="2119496"/>
                </a:lnTo>
                <a:lnTo>
                  <a:pt x="11166854" y="2133583"/>
                </a:lnTo>
                <a:lnTo>
                  <a:pt x="11157311" y="2139385"/>
                </a:lnTo>
                <a:lnTo>
                  <a:pt x="11155496" y="2144068"/>
                </a:lnTo>
                <a:cubicBezTo>
                  <a:pt x="11153045" y="2147436"/>
                  <a:pt x="11148902" y="2150083"/>
                  <a:pt x="11140961" y="2151086"/>
                </a:cubicBezTo>
                <a:lnTo>
                  <a:pt x="11138961" y="2150743"/>
                </a:lnTo>
                <a:lnTo>
                  <a:pt x="11128208" y="2160803"/>
                </a:lnTo>
                <a:cubicBezTo>
                  <a:pt x="11124962" y="2164785"/>
                  <a:pt x="11122359" y="2169258"/>
                  <a:pt x="11120691" y="2174395"/>
                </a:cubicBezTo>
                <a:cubicBezTo>
                  <a:pt x="11081770" y="2197656"/>
                  <a:pt x="10952581" y="2271077"/>
                  <a:pt x="10894683" y="2300370"/>
                </a:cubicBezTo>
                <a:cubicBezTo>
                  <a:pt x="10861781" y="2315405"/>
                  <a:pt x="10817803" y="2335857"/>
                  <a:pt x="10773300" y="2350162"/>
                </a:cubicBezTo>
                <a:cubicBezTo>
                  <a:pt x="10733414" y="2394390"/>
                  <a:pt x="10677791" y="2353706"/>
                  <a:pt x="10627668" y="2386200"/>
                </a:cubicBezTo>
                <a:cubicBezTo>
                  <a:pt x="10590276" y="2369074"/>
                  <a:pt x="10613693" y="2389253"/>
                  <a:pt x="10581895" y="2395660"/>
                </a:cubicBezTo>
                <a:cubicBezTo>
                  <a:pt x="10597733" y="2418627"/>
                  <a:pt x="10540912" y="2395212"/>
                  <a:pt x="10547790" y="2425394"/>
                </a:cubicBezTo>
                <a:cubicBezTo>
                  <a:pt x="10541784" y="2425603"/>
                  <a:pt x="10535750" y="2424857"/>
                  <a:pt x="10529643" y="2423878"/>
                </a:cubicBezTo>
                <a:lnTo>
                  <a:pt x="10526446" y="2423382"/>
                </a:lnTo>
                <a:lnTo>
                  <a:pt x="10515129" y="2426508"/>
                </a:lnTo>
                <a:lnTo>
                  <a:pt x="10491735" y="2421127"/>
                </a:lnTo>
                <a:cubicBezTo>
                  <a:pt x="10485147" y="2422161"/>
                  <a:pt x="10478389" y="2424430"/>
                  <a:pt x="10471418" y="2428664"/>
                </a:cubicBezTo>
                <a:cubicBezTo>
                  <a:pt x="10451763" y="2453636"/>
                  <a:pt x="10400774" y="2439247"/>
                  <a:pt x="10377042" y="2471569"/>
                </a:cubicBezTo>
                <a:cubicBezTo>
                  <a:pt x="10367240" y="2481286"/>
                  <a:pt x="10330319" y="2498097"/>
                  <a:pt x="10319338" y="2493192"/>
                </a:cubicBezTo>
                <a:cubicBezTo>
                  <a:pt x="10310813" y="2495031"/>
                  <a:pt x="10303331" y="2502144"/>
                  <a:pt x="10295467" y="2495050"/>
                </a:cubicBezTo>
                <a:cubicBezTo>
                  <a:pt x="10284420" y="2487261"/>
                  <a:pt x="10265794" y="2516157"/>
                  <a:pt x="10263443" y="2501919"/>
                </a:cubicBezTo>
                <a:lnTo>
                  <a:pt x="10205418" y="2509120"/>
                </a:lnTo>
                <a:cubicBezTo>
                  <a:pt x="10200696" y="2518180"/>
                  <a:pt x="10190895" y="2519327"/>
                  <a:pt x="10177759" y="2519914"/>
                </a:cubicBezTo>
                <a:lnTo>
                  <a:pt x="10165070" y="2520710"/>
                </a:lnTo>
                <a:lnTo>
                  <a:pt x="10156308" y="2534458"/>
                </a:lnTo>
                <a:cubicBezTo>
                  <a:pt x="10145406" y="2519028"/>
                  <a:pt x="10136981" y="2561781"/>
                  <a:pt x="10118267" y="2558113"/>
                </a:cubicBezTo>
                <a:lnTo>
                  <a:pt x="10083317" y="2570267"/>
                </a:lnTo>
                <a:cubicBezTo>
                  <a:pt x="10075718" y="2568198"/>
                  <a:pt x="10048011" y="2569526"/>
                  <a:pt x="10040388" y="2568603"/>
                </a:cubicBezTo>
                <a:cubicBezTo>
                  <a:pt x="9999609" y="2578704"/>
                  <a:pt x="9985545" y="2579194"/>
                  <a:pt x="9961167" y="2584118"/>
                </a:cubicBezTo>
                <a:cubicBezTo>
                  <a:pt x="9920131" y="2584260"/>
                  <a:pt x="9889892" y="2581061"/>
                  <a:pt x="9848940" y="2590886"/>
                </a:cubicBezTo>
                <a:lnTo>
                  <a:pt x="9729457" y="2611093"/>
                </a:lnTo>
                <a:cubicBezTo>
                  <a:pt x="9676207" y="2601507"/>
                  <a:pt x="9631235" y="2626730"/>
                  <a:pt x="9613704" y="2639342"/>
                </a:cubicBezTo>
                <a:cubicBezTo>
                  <a:pt x="9548152" y="2653618"/>
                  <a:pt x="9410970" y="2690964"/>
                  <a:pt x="9338590" y="2696264"/>
                </a:cubicBezTo>
                <a:lnTo>
                  <a:pt x="9232518" y="2720120"/>
                </a:lnTo>
                <a:lnTo>
                  <a:pt x="9156690" y="2730199"/>
                </a:lnTo>
                <a:lnTo>
                  <a:pt x="9054601" y="2737726"/>
                </a:lnTo>
                <a:lnTo>
                  <a:pt x="9006634" y="2741011"/>
                </a:lnTo>
                <a:lnTo>
                  <a:pt x="9006349" y="2740771"/>
                </a:lnTo>
                <a:cubicBezTo>
                  <a:pt x="9004294" y="2740551"/>
                  <a:pt x="9001475" y="2740879"/>
                  <a:pt x="8997380" y="2741982"/>
                </a:cubicBezTo>
                <a:lnTo>
                  <a:pt x="8991542" y="2744043"/>
                </a:lnTo>
                <a:lnTo>
                  <a:pt x="8975485" y="2747269"/>
                </a:lnTo>
                <a:lnTo>
                  <a:pt x="8969159" y="2746569"/>
                </a:lnTo>
                <a:lnTo>
                  <a:pt x="8964196" y="2744344"/>
                </a:lnTo>
                <a:cubicBezTo>
                  <a:pt x="8955841" y="2752295"/>
                  <a:pt x="8956668" y="2761243"/>
                  <a:pt x="8930136" y="2741156"/>
                </a:cubicBezTo>
                <a:cubicBezTo>
                  <a:pt x="8899182" y="2742176"/>
                  <a:pt x="8790451" y="2756831"/>
                  <a:pt x="8753592" y="2760388"/>
                </a:cubicBezTo>
                <a:cubicBezTo>
                  <a:pt x="8720970" y="2771108"/>
                  <a:pt x="8749345" y="2757447"/>
                  <a:pt x="8708995" y="2762489"/>
                </a:cubicBezTo>
                <a:cubicBezTo>
                  <a:pt x="8672757" y="2782024"/>
                  <a:pt x="8640293" y="2765584"/>
                  <a:pt x="8597219" y="2771061"/>
                </a:cubicBezTo>
                <a:lnTo>
                  <a:pt x="8526378" y="2756219"/>
                </a:lnTo>
                <a:lnTo>
                  <a:pt x="8512131" y="2762134"/>
                </a:lnTo>
                <a:lnTo>
                  <a:pt x="8507315" y="2765135"/>
                </a:lnTo>
                <a:cubicBezTo>
                  <a:pt x="8503797" y="2766912"/>
                  <a:pt x="8501196" y="2767723"/>
                  <a:pt x="8499116" y="2767873"/>
                </a:cubicBezTo>
                <a:lnTo>
                  <a:pt x="8498742" y="2767694"/>
                </a:lnTo>
                <a:lnTo>
                  <a:pt x="8491397" y="2770744"/>
                </a:lnTo>
                <a:lnTo>
                  <a:pt x="8368330" y="2784786"/>
                </a:lnTo>
                <a:cubicBezTo>
                  <a:pt x="8363173" y="2786811"/>
                  <a:pt x="8358881" y="2786463"/>
                  <a:pt x="8354947" y="2784980"/>
                </a:cubicBezTo>
                <a:lnTo>
                  <a:pt x="8321252" y="2801558"/>
                </a:lnTo>
                <a:lnTo>
                  <a:pt x="8315581" y="2801884"/>
                </a:lnTo>
                <a:lnTo>
                  <a:pt x="8296322" y="2815779"/>
                </a:lnTo>
                <a:lnTo>
                  <a:pt x="8285424" y="2821602"/>
                </a:lnTo>
                <a:lnTo>
                  <a:pt x="8284298" y="2826045"/>
                </a:lnTo>
                <a:cubicBezTo>
                  <a:pt x="8281994" y="2829290"/>
                  <a:pt x="8277300" y="2831938"/>
                  <a:pt x="8267224" y="2833220"/>
                </a:cubicBezTo>
                <a:lnTo>
                  <a:pt x="8264525" y="2832990"/>
                </a:lnTo>
                <a:lnTo>
                  <a:pt x="8253181" y="2842833"/>
                </a:lnTo>
                <a:cubicBezTo>
                  <a:pt x="8250007" y="2846683"/>
                  <a:pt x="8247795" y="2850965"/>
                  <a:pt x="8246982" y="2855825"/>
                </a:cubicBezTo>
                <a:cubicBezTo>
                  <a:pt x="8182975" y="2852918"/>
                  <a:pt x="8148279" y="2887040"/>
                  <a:pt x="8091420" y="2901986"/>
                </a:cubicBezTo>
                <a:cubicBezTo>
                  <a:pt x="8026616" y="2925128"/>
                  <a:pt x="7968218" y="2946364"/>
                  <a:pt x="7906555" y="2943959"/>
                </a:cubicBezTo>
                <a:cubicBezTo>
                  <a:pt x="7836267" y="2958871"/>
                  <a:pt x="7782114" y="2961102"/>
                  <a:pt x="7719893" y="2969674"/>
                </a:cubicBezTo>
                <a:lnTo>
                  <a:pt x="7615495" y="2966203"/>
                </a:lnTo>
                <a:lnTo>
                  <a:pt x="7528691" y="2972031"/>
                </a:lnTo>
                <a:lnTo>
                  <a:pt x="7520719" y="2974584"/>
                </a:lnTo>
                <a:cubicBezTo>
                  <a:pt x="7515141" y="2975923"/>
                  <a:pt x="7511320" y="2976273"/>
                  <a:pt x="7508559" y="2975919"/>
                </a:cubicBezTo>
                <a:lnTo>
                  <a:pt x="7508188" y="2975592"/>
                </a:lnTo>
                <a:lnTo>
                  <a:pt x="7496943" y="2977544"/>
                </a:lnTo>
                <a:lnTo>
                  <a:pt x="7219707" y="2983651"/>
                </a:lnTo>
                <a:lnTo>
                  <a:pt x="7202249" y="2988201"/>
                </a:lnTo>
                <a:lnTo>
                  <a:pt x="7198152" y="2993559"/>
                </a:lnTo>
                <a:cubicBezTo>
                  <a:pt x="7193259" y="2997082"/>
                  <a:pt x="7185654" y="2999221"/>
                  <a:pt x="7171956" y="2998207"/>
                </a:cubicBezTo>
                <a:lnTo>
                  <a:pt x="7098136" y="3010435"/>
                </a:lnTo>
                <a:cubicBezTo>
                  <a:pt x="7062296" y="3011413"/>
                  <a:pt x="7051336" y="3012390"/>
                  <a:pt x="7019644" y="3010061"/>
                </a:cubicBezTo>
                <a:cubicBezTo>
                  <a:pt x="6938675" y="3020999"/>
                  <a:pt x="6944793" y="3045165"/>
                  <a:pt x="6905294" y="3039567"/>
                </a:cubicBezTo>
                <a:cubicBezTo>
                  <a:pt x="6873070" y="3034359"/>
                  <a:pt x="6789137" y="3053433"/>
                  <a:pt x="6709370" y="3067522"/>
                </a:cubicBezTo>
                <a:cubicBezTo>
                  <a:pt x="6650254" y="3076977"/>
                  <a:pt x="6629253" y="3091078"/>
                  <a:pt x="6550602" y="3096298"/>
                </a:cubicBezTo>
                <a:cubicBezTo>
                  <a:pt x="6473302" y="3140388"/>
                  <a:pt x="6410843" y="3116665"/>
                  <a:pt x="6318708" y="3143098"/>
                </a:cubicBezTo>
                <a:cubicBezTo>
                  <a:pt x="6298698" y="3158620"/>
                  <a:pt x="6210439" y="3141427"/>
                  <a:pt x="6169822" y="3145185"/>
                </a:cubicBezTo>
                <a:cubicBezTo>
                  <a:pt x="6129203" y="3148943"/>
                  <a:pt x="6091688" y="3162491"/>
                  <a:pt x="6074996" y="3165647"/>
                </a:cubicBezTo>
                <a:lnTo>
                  <a:pt x="6069677" y="3164110"/>
                </a:lnTo>
                <a:lnTo>
                  <a:pt x="6049786" y="3164793"/>
                </a:lnTo>
                <a:lnTo>
                  <a:pt x="6042433" y="3156444"/>
                </a:lnTo>
                <a:lnTo>
                  <a:pt x="6011238" y="3151351"/>
                </a:lnTo>
                <a:cubicBezTo>
                  <a:pt x="5999830" y="3150764"/>
                  <a:pt x="5971276" y="3151677"/>
                  <a:pt x="5958523" y="3154995"/>
                </a:cubicBezTo>
                <a:lnTo>
                  <a:pt x="5760067" y="3170687"/>
                </a:lnTo>
                <a:lnTo>
                  <a:pt x="5628108" y="3171710"/>
                </a:lnTo>
                <a:lnTo>
                  <a:pt x="5472054" y="3157690"/>
                </a:lnTo>
                <a:cubicBezTo>
                  <a:pt x="5479284" y="3144662"/>
                  <a:pt x="5440157" y="3158728"/>
                  <a:pt x="5433909" y="3146437"/>
                </a:cubicBezTo>
                <a:cubicBezTo>
                  <a:pt x="5430517" y="3136405"/>
                  <a:pt x="5392976" y="3131721"/>
                  <a:pt x="5382817" y="3128735"/>
                </a:cubicBezTo>
                <a:lnTo>
                  <a:pt x="5262912" y="3108318"/>
                </a:lnTo>
                <a:cubicBezTo>
                  <a:pt x="5252746" y="3108134"/>
                  <a:pt x="5231699" y="3099824"/>
                  <a:pt x="5224109" y="3097194"/>
                </a:cubicBezTo>
                <a:lnTo>
                  <a:pt x="5175808" y="3094204"/>
                </a:lnTo>
                <a:lnTo>
                  <a:pt x="5157702" y="3086981"/>
                </a:lnTo>
                <a:lnTo>
                  <a:pt x="5143747" y="3083581"/>
                </a:lnTo>
                <a:lnTo>
                  <a:pt x="5140744" y="3081480"/>
                </a:lnTo>
                <a:cubicBezTo>
                  <a:pt x="5135026" y="3077440"/>
                  <a:pt x="5129229" y="3073629"/>
                  <a:pt x="5122807" y="3070627"/>
                </a:cubicBezTo>
                <a:cubicBezTo>
                  <a:pt x="5109467" y="3099246"/>
                  <a:pt x="5066004" y="3049810"/>
                  <a:pt x="5066938" y="3077198"/>
                </a:cubicBezTo>
                <a:cubicBezTo>
                  <a:pt x="5029345" y="3065682"/>
                  <a:pt x="5040096" y="3094771"/>
                  <a:pt x="5012662" y="3060817"/>
                </a:cubicBezTo>
                <a:cubicBezTo>
                  <a:pt x="4938174" y="3061200"/>
                  <a:pt x="4917504" y="3074207"/>
                  <a:pt x="4841589" y="3036800"/>
                </a:cubicBezTo>
                <a:cubicBezTo>
                  <a:pt x="4807890" y="3020158"/>
                  <a:pt x="4785258" y="3009012"/>
                  <a:pt x="4763595" y="3009032"/>
                </a:cubicBezTo>
                <a:cubicBezTo>
                  <a:pt x="4742475" y="3004532"/>
                  <a:pt x="4730631" y="3001709"/>
                  <a:pt x="4724334" y="3000018"/>
                </a:cubicBezTo>
                <a:lnTo>
                  <a:pt x="4722324" y="2999269"/>
                </a:lnTo>
                <a:lnTo>
                  <a:pt x="4723259" y="2999058"/>
                </a:lnTo>
                <a:cubicBezTo>
                  <a:pt x="4722296" y="2998416"/>
                  <a:pt x="4719415" y="2997810"/>
                  <a:pt x="4718350" y="2997788"/>
                </a:cubicBezTo>
                <a:lnTo>
                  <a:pt x="4722324" y="2999269"/>
                </a:lnTo>
                <a:lnTo>
                  <a:pt x="4716674" y="3000544"/>
                </a:lnTo>
                <a:cubicBezTo>
                  <a:pt x="4681300" y="2993588"/>
                  <a:pt x="4525895" y="2992780"/>
                  <a:pt x="4516962" y="2990642"/>
                </a:cubicBezTo>
                <a:cubicBezTo>
                  <a:pt x="4458971" y="2977530"/>
                  <a:pt x="4463810" y="2976789"/>
                  <a:pt x="4429691" y="2979991"/>
                </a:cubicBezTo>
                <a:cubicBezTo>
                  <a:pt x="4424455" y="2983362"/>
                  <a:pt x="4370126" y="2977068"/>
                  <a:pt x="4364023" y="2978645"/>
                </a:cubicBezTo>
                <a:lnTo>
                  <a:pt x="4318114" y="2985260"/>
                </a:lnTo>
                <a:lnTo>
                  <a:pt x="4316258" y="2983919"/>
                </a:lnTo>
                <a:cubicBezTo>
                  <a:pt x="4307275" y="2980548"/>
                  <a:pt x="4301145" y="2980549"/>
                  <a:pt x="4296292" y="2982040"/>
                </a:cubicBezTo>
                <a:lnTo>
                  <a:pt x="4291212" y="2984957"/>
                </a:lnTo>
                <a:lnTo>
                  <a:pt x="4277290" y="2984711"/>
                </a:lnTo>
                <a:lnTo>
                  <a:pt x="4249265" y="2987035"/>
                </a:lnTo>
                <a:lnTo>
                  <a:pt x="4203199" y="2984240"/>
                </a:lnTo>
                <a:cubicBezTo>
                  <a:pt x="4203096" y="2983820"/>
                  <a:pt x="4202995" y="2983401"/>
                  <a:pt x="4202893" y="2982981"/>
                </a:cubicBezTo>
                <a:cubicBezTo>
                  <a:pt x="4201267" y="2980144"/>
                  <a:pt x="4198292" y="2978025"/>
                  <a:pt x="4192396" y="2977347"/>
                </a:cubicBezTo>
                <a:cubicBezTo>
                  <a:pt x="4205365" y="2960058"/>
                  <a:pt x="4162425" y="2961953"/>
                  <a:pt x="4143893" y="2961482"/>
                </a:cubicBezTo>
                <a:cubicBezTo>
                  <a:pt x="4125868" y="2954416"/>
                  <a:pt x="4100250" y="2940836"/>
                  <a:pt x="4084245" y="2934949"/>
                </a:cubicBezTo>
                <a:lnTo>
                  <a:pt x="4075694" y="2934114"/>
                </a:lnTo>
                <a:cubicBezTo>
                  <a:pt x="4075655" y="2934013"/>
                  <a:pt x="4075614" y="2933914"/>
                  <a:pt x="4075575" y="2933815"/>
                </a:cubicBezTo>
                <a:cubicBezTo>
                  <a:pt x="4073829" y="2933031"/>
                  <a:pt x="4071057" y="2932530"/>
                  <a:pt x="4066658" y="2932371"/>
                </a:cubicBezTo>
                <a:lnTo>
                  <a:pt x="4060102" y="2932589"/>
                </a:lnTo>
                <a:lnTo>
                  <a:pt x="4043512" y="2930968"/>
                </a:lnTo>
                <a:lnTo>
                  <a:pt x="4038145" y="2928534"/>
                </a:lnTo>
                <a:lnTo>
                  <a:pt x="4036511" y="2924867"/>
                </a:lnTo>
                <a:lnTo>
                  <a:pt x="4034926" y="2925102"/>
                </a:lnTo>
                <a:cubicBezTo>
                  <a:pt x="4022576" y="2929966"/>
                  <a:pt x="4018025" y="2938342"/>
                  <a:pt x="4005686" y="2912534"/>
                </a:cubicBezTo>
                <a:lnTo>
                  <a:pt x="3937994" y="2895077"/>
                </a:lnTo>
                <a:cubicBezTo>
                  <a:pt x="3921658" y="2902801"/>
                  <a:pt x="3909686" y="2898112"/>
                  <a:pt x="3898423" y="2889422"/>
                </a:cubicBezTo>
                <a:cubicBezTo>
                  <a:pt x="3862243" y="2889918"/>
                  <a:pt x="3830779" y="2876048"/>
                  <a:pt x="3790908" y="2869184"/>
                </a:cubicBezTo>
                <a:cubicBezTo>
                  <a:pt x="3742158" y="2854478"/>
                  <a:pt x="3726280" y="2852501"/>
                  <a:pt x="3683661" y="2845261"/>
                </a:cubicBezTo>
                <a:lnTo>
                  <a:pt x="3611183" y="2812990"/>
                </a:lnTo>
                <a:lnTo>
                  <a:pt x="3605003" y="2814352"/>
                </a:lnTo>
                <a:cubicBezTo>
                  <a:pt x="3600731" y="2814971"/>
                  <a:pt x="3597877" y="2814971"/>
                  <a:pt x="3595884" y="2814516"/>
                </a:cubicBezTo>
                <a:lnTo>
                  <a:pt x="3595649" y="2814247"/>
                </a:lnTo>
                <a:lnTo>
                  <a:pt x="3587126" y="2814937"/>
                </a:lnTo>
                <a:cubicBezTo>
                  <a:pt x="3572774" y="2816728"/>
                  <a:pt x="3550540" y="2802529"/>
                  <a:pt x="3537283" y="2805238"/>
                </a:cubicBezTo>
                <a:cubicBezTo>
                  <a:pt x="3515092" y="2800942"/>
                  <a:pt x="3489773" y="2807207"/>
                  <a:pt x="3474371" y="2801577"/>
                </a:cubicBezTo>
                <a:lnTo>
                  <a:pt x="3401876" y="2789529"/>
                </a:lnTo>
                <a:lnTo>
                  <a:pt x="3365036" y="2806481"/>
                </a:lnTo>
                <a:cubicBezTo>
                  <a:pt x="3361007" y="2808779"/>
                  <a:pt x="3355145" y="2809857"/>
                  <a:pt x="3345174" y="2808163"/>
                </a:cubicBezTo>
                <a:lnTo>
                  <a:pt x="3342846" y="2807188"/>
                </a:lnTo>
                <a:cubicBezTo>
                  <a:pt x="3337528" y="2809659"/>
                  <a:pt x="3296694" y="2810789"/>
                  <a:pt x="3263504" y="2813065"/>
                </a:cubicBezTo>
                <a:cubicBezTo>
                  <a:pt x="3210873" y="2815406"/>
                  <a:pt x="3204538" y="2823378"/>
                  <a:pt x="3143704" y="2820840"/>
                </a:cubicBezTo>
                <a:cubicBezTo>
                  <a:pt x="3083839" y="2822069"/>
                  <a:pt x="3073438" y="2828075"/>
                  <a:pt x="3031439" y="2823483"/>
                </a:cubicBezTo>
                <a:lnTo>
                  <a:pt x="2782717" y="2845304"/>
                </a:lnTo>
                <a:cubicBezTo>
                  <a:pt x="2720447" y="2872959"/>
                  <a:pt x="2718750" y="2842390"/>
                  <a:pt x="2647675" y="2855840"/>
                </a:cubicBezTo>
                <a:cubicBezTo>
                  <a:pt x="2583664" y="2795905"/>
                  <a:pt x="2609849" y="2834173"/>
                  <a:pt x="2569176" y="2829599"/>
                </a:cubicBezTo>
                <a:lnTo>
                  <a:pt x="2444403" y="2843500"/>
                </a:lnTo>
                <a:cubicBezTo>
                  <a:pt x="2412730" y="2860060"/>
                  <a:pt x="2355175" y="2829971"/>
                  <a:pt x="2316260" y="2851967"/>
                </a:cubicBezTo>
                <a:cubicBezTo>
                  <a:pt x="2277148" y="2852505"/>
                  <a:pt x="2234330" y="2848310"/>
                  <a:pt x="2209726" y="2846734"/>
                </a:cubicBezTo>
                <a:cubicBezTo>
                  <a:pt x="2172984" y="2843077"/>
                  <a:pt x="2131016" y="2834145"/>
                  <a:pt x="2095813" y="2830023"/>
                </a:cubicBezTo>
                <a:cubicBezTo>
                  <a:pt x="2078687" y="2843632"/>
                  <a:pt x="2046700" y="2821328"/>
                  <a:pt x="1998504" y="2822003"/>
                </a:cubicBezTo>
                <a:cubicBezTo>
                  <a:pt x="1979851" y="2837650"/>
                  <a:pt x="1965997" y="2822267"/>
                  <a:pt x="1929320" y="2843948"/>
                </a:cubicBezTo>
                <a:cubicBezTo>
                  <a:pt x="1927506" y="2842156"/>
                  <a:pt x="1925308" y="2840529"/>
                  <a:pt x="1922798" y="2839117"/>
                </a:cubicBezTo>
                <a:cubicBezTo>
                  <a:pt x="1908224" y="2830923"/>
                  <a:pt x="1886476" y="2831636"/>
                  <a:pt x="1874228" y="2840712"/>
                </a:cubicBezTo>
                <a:cubicBezTo>
                  <a:pt x="1844711" y="2855471"/>
                  <a:pt x="1815838" y="2863248"/>
                  <a:pt x="1787803" y="2868334"/>
                </a:cubicBezTo>
                <a:lnTo>
                  <a:pt x="1739352" y="2863283"/>
                </a:lnTo>
                <a:cubicBezTo>
                  <a:pt x="1720756" y="2859717"/>
                  <a:pt x="1697809" y="2850808"/>
                  <a:pt x="1676219" y="2846934"/>
                </a:cubicBezTo>
                <a:cubicBezTo>
                  <a:pt x="1653856" y="2845729"/>
                  <a:pt x="1629782" y="2852334"/>
                  <a:pt x="1609817" y="2840037"/>
                </a:cubicBezTo>
                <a:cubicBezTo>
                  <a:pt x="1570834" y="2828361"/>
                  <a:pt x="1525521" y="2848516"/>
                  <a:pt x="1497258" y="2814447"/>
                </a:cubicBezTo>
                <a:cubicBezTo>
                  <a:pt x="1419429" y="2799738"/>
                  <a:pt x="1265224" y="2779725"/>
                  <a:pt x="1151127" y="2765012"/>
                </a:cubicBezTo>
                <a:cubicBezTo>
                  <a:pt x="1044820" y="2755201"/>
                  <a:pt x="911490" y="2756949"/>
                  <a:pt x="859417" y="2755579"/>
                </a:cubicBezTo>
                <a:lnTo>
                  <a:pt x="838688" y="2756792"/>
                </a:lnTo>
                <a:cubicBezTo>
                  <a:pt x="829380" y="2753383"/>
                  <a:pt x="823010" y="2753358"/>
                  <a:pt x="817957" y="2754828"/>
                </a:cubicBezTo>
                <a:lnTo>
                  <a:pt x="812654" y="2757722"/>
                </a:lnTo>
                <a:lnTo>
                  <a:pt x="721195" y="2756632"/>
                </a:lnTo>
                <a:cubicBezTo>
                  <a:pt x="721095" y="2756212"/>
                  <a:pt x="720991" y="2755791"/>
                  <a:pt x="720890" y="2755370"/>
                </a:cubicBezTo>
                <a:cubicBezTo>
                  <a:pt x="719222" y="2752527"/>
                  <a:pt x="716144" y="2750395"/>
                  <a:pt x="710023" y="2749693"/>
                </a:cubicBezTo>
                <a:cubicBezTo>
                  <a:pt x="689532" y="2741604"/>
                  <a:pt x="619665" y="2714421"/>
                  <a:pt x="597940" y="2706835"/>
                </a:cubicBezTo>
                <a:cubicBezTo>
                  <a:pt x="587430" y="2706236"/>
                  <a:pt x="583862" y="2704593"/>
                  <a:pt x="579683" y="2704183"/>
                </a:cubicBezTo>
                <a:lnTo>
                  <a:pt x="572865" y="2704372"/>
                </a:lnTo>
                <a:cubicBezTo>
                  <a:pt x="550627" y="2698066"/>
                  <a:pt x="474197" y="2673651"/>
                  <a:pt x="446247" y="2666342"/>
                </a:cubicBezTo>
                <a:cubicBezTo>
                  <a:pt x="429213" y="2673994"/>
                  <a:pt x="416808" y="2669256"/>
                  <a:pt x="405163" y="2660519"/>
                </a:cubicBezTo>
                <a:cubicBezTo>
                  <a:pt x="367566" y="2660861"/>
                  <a:pt x="334968" y="2646856"/>
                  <a:pt x="293583" y="2639823"/>
                </a:cubicBezTo>
                <a:lnTo>
                  <a:pt x="119529" y="2588018"/>
                </a:lnTo>
                <a:cubicBezTo>
                  <a:pt x="73377" y="2578908"/>
                  <a:pt x="36403" y="2586550"/>
                  <a:pt x="16674" y="2585162"/>
                </a:cubicBezTo>
                <a:lnTo>
                  <a:pt x="1150" y="2579693"/>
                </a:lnTo>
                <a:cubicBezTo>
                  <a:pt x="-1438" y="2323697"/>
                  <a:pt x="1148" y="1341304"/>
                  <a:pt x="1148" y="1049184"/>
                </a:cubicBezTo>
                <a:lnTo>
                  <a:pt x="1148" y="0"/>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E78CCB0F-B211-43A5-8710-F04563F8178C}"/>
              </a:ext>
            </a:extLst>
          </p:cNvPr>
          <p:cNvSpPr>
            <a:spLocks noGrp="1"/>
          </p:cNvSpPr>
          <p:nvPr>
            <p:ph type="title"/>
          </p:nvPr>
        </p:nvSpPr>
        <p:spPr>
          <a:xfrm>
            <a:off x="1137036" y="548640"/>
            <a:ext cx="9916632" cy="1188720"/>
          </a:xfrm>
          <a:ln w="38100">
            <a:solidFill>
              <a:srgbClr val="FFC000"/>
            </a:solidFill>
          </a:ln>
        </p:spPr>
        <p:txBody>
          <a:bodyPr>
            <a:normAutofit/>
          </a:bodyPr>
          <a:lstStyle/>
          <a:p>
            <a:pPr algn="ctr"/>
            <a:r>
              <a:rPr lang="en-US" sz="4800" b="1">
                <a:solidFill>
                  <a:schemeClr val="tx1">
                    <a:lumMod val="85000"/>
                    <a:lumOff val="15000"/>
                  </a:schemeClr>
                </a:solidFill>
                <a:cs typeface="Calibri Light"/>
              </a:rPr>
              <a:t>Applications</a:t>
            </a:r>
            <a:endParaRPr lang="en-US" sz="4800" b="1">
              <a:solidFill>
                <a:schemeClr val="tx1">
                  <a:lumMod val="85000"/>
                  <a:lumOff val="15000"/>
                </a:schemeClr>
              </a:solidFill>
            </a:endParaRPr>
          </a:p>
        </p:txBody>
      </p:sp>
      <p:sp>
        <p:nvSpPr>
          <p:cNvPr id="3" name="Content Placeholder 2">
            <a:extLst>
              <a:ext uri="{FF2B5EF4-FFF2-40B4-BE49-F238E27FC236}">
                <a16:creationId xmlns:a16="http://schemas.microsoft.com/office/drawing/2014/main" id="{BFA64F58-B3DD-6660-2B56-7768571A1439}"/>
              </a:ext>
            </a:extLst>
          </p:cNvPr>
          <p:cNvSpPr>
            <a:spLocks noGrp="1"/>
          </p:cNvSpPr>
          <p:nvPr>
            <p:ph idx="1"/>
          </p:nvPr>
        </p:nvSpPr>
        <p:spPr>
          <a:xfrm>
            <a:off x="1957987" y="2431767"/>
            <a:ext cx="8276026" cy="3685156"/>
          </a:xfrm>
        </p:spPr>
        <p:txBody>
          <a:bodyPr vert="horz" lIns="91440" tIns="45720" rIns="91440" bIns="45720" rtlCol="0" anchor="ctr">
            <a:normAutofit/>
          </a:bodyPr>
          <a:lstStyle/>
          <a:p>
            <a:r>
              <a:rPr lang="en-US">
                <a:solidFill>
                  <a:schemeClr val="tx1">
                    <a:lumMod val="85000"/>
                    <a:lumOff val="15000"/>
                  </a:schemeClr>
                </a:solidFill>
                <a:cs typeface="Calibri"/>
              </a:rPr>
              <a:t>Information regarding applications will be provided to students via morning announcements and signage around the school. </a:t>
            </a:r>
          </a:p>
          <a:p>
            <a:r>
              <a:rPr lang="en-US" b="1">
                <a:solidFill>
                  <a:schemeClr val="tx1">
                    <a:lumMod val="85000"/>
                    <a:lumOff val="15000"/>
                  </a:schemeClr>
                </a:solidFill>
                <a:cs typeface="Calibri"/>
              </a:rPr>
              <a:t>It is the responsibility of the student to complete all required steps of the application process.</a:t>
            </a:r>
          </a:p>
          <a:p>
            <a:r>
              <a:rPr lang="en-US">
                <a:solidFill>
                  <a:schemeClr val="tx1">
                    <a:lumMod val="85000"/>
                    <a:lumOff val="15000"/>
                  </a:schemeClr>
                </a:solidFill>
                <a:cs typeface="Calibri"/>
              </a:rPr>
              <a:t>If a student requests a course but does not complete the application or is not accepted into the course an alternate elective choice will be selected. </a:t>
            </a:r>
          </a:p>
        </p:txBody>
      </p:sp>
    </p:spTree>
    <p:extLst>
      <p:ext uri="{BB962C8B-B14F-4D97-AF65-F5344CB8AC3E}">
        <p14:creationId xmlns:p14="http://schemas.microsoft.com/office/powerpoint/2010/main" val="244162776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5" name="Rectangle 4">
            <a:extLst>
              <a:ext uri="{FF2B5EF4-FFF2-40B4-BE49-F238E27FC236}">
                <a16:creationId xmlns:a16="http://schemas.microsoft.com/office/drawing/2014/main" id="{934F1179-B481-4F9E-BCA3-AFB972070F8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ight Triangle 5">
            <a:extLst>
              <a:ext uri="{FF2B5EF4-FFF2-40B4-BE49-F238E27FC236}">
                <a16:creationId xmlns:a16="http://schemas.microsoft.com/office/drawing/2014/main" id="{827DC2C4-B485-428A-BF4A-472D2967F47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576720" y="3335867"/>
            <a:ext cx="329184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EE04B5EB-F158-4507-90DD-BD23620C7C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1774" y="623275"/>
            <a:ext cx="10905053"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E648CF74-BD01-B9A6-C93D-70866EDF64CA}"/>
              </a:ext>
            </a:extLst>
          </p:cNvPr>
          <p:cNvSpPr>
            <a:spLocks noGrp="1"/>
          </p:cNvSpPr>
          <p:nvPr>
            <p:ph type="ctrTitle"/>
          </p:nvPr>
        </p:nvSpPr>
        <p:spPr>
          <a:xfrm>
            <a:off x="1285241" y="1008993"/>
            <a:ext cx="9231410" cy="3542045"/>
          </a:xfrm>
        </p:spPr>
        <p:txBody>
          <a:bodyPr anchor="b">
            <a:normAutofit/>
          </a:bodyPr>
          <a:lstStyle/>
          <a:p>
            <a:pPr algn="l"/>
            <a:r>
              <a:rPr lang="en-US" sz="8100" b="1"/>
              <a:t>Career and Technical Education (CTE)</a:t>
            </a:r>
          </a:p>
        </p:txBody>
      </p:sp>
    </p:spTree>
    <p:extLst>
      <p:ext uri="{BB962C8B-B14F-4D97-AF65-F5344CB8AC3E}">
        <p14:creationId xmlns:p14="http://schemas.microsoft.com/office/powerpoint/2010/main" val="236012884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31" name="Rectangle 1030">
            <a:extLst>
              <a:ext uri="{FF2B5EF4-FFF2-40B4-BE49-F238E27FC236}">
                <a16:creationId xmlns:a16="http://schemas.microsoft.com/office/drawing/2014/main" id="{F821940F-7A1D-4ACC-85B4-A932898ABB3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3" name="Freeform: Shape 1032">
            <a:extLst>
              <a:ext uri="{FF2B5EF4-FFF2-40B4-BE49-F238E27FC236}">
                <a16:creationId xmlns:a16="http://schemas.microsoft.com/office/drawing/2014/main" id="{16674508-81D3-48CF-96BF-7FC60EAA572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6741994" cy="6858000"/>
          </a:xfrm>
          <a:custGeom>
            <a:avLst/>
            <a:gdLst>
              <a:gd name="connsiteX0" fmla="*/ 0 w 6568309"/>
              <a:gd name="connsiteY0" fmla="*/ 0 h 6858000"/>
              <a:gd name="connsiteX1" fmla="*/ 362841 w 6568309"/>
              <a:gd name="connsiteY1" fmla="*/ 0 h 6858000"/>
              <a:gd name="connsiteX2" fmla="*/ 523269 w 6568309"/>
              <a:gd name="connsiteY2" fmla="*/ 0 h 6858000"/>
              <a:gd name="connsiteX3" fmla="*/ 1343025 w 6568309"/>
              <a:gd name="connsiteY3" fmla="*/ 0 h 6858000"/>
              <a:gd name="connsiteX4" fmla="*/ 1705866 w 6568309"/>
              <a:gd name="connsiteY4" fmla="*/ 0 h 6858000"/>
              <a:gd name="connsiteX5" fmla="*/ 1866294 w 6568309"/>
              <a:gd name="connsiteY5" fmla="*/ 0 h 6858000"/>
              <a:gd name="connsiteX6" fmla="*/ 5225154 w 6568309"/>
              <a:gd name="connsiteY6" fmla="*/ 0 h 6858000"/>
              <a:gd name="connsiteX7" fmla="*/ 6568179 w 6568309"/>
              <a:gd name="connsiteY7" fmla="*/ 0 h 6858000"/>
              <a:gd name="connsiteX8" fmla="*/ 6568309 w 6568309"/>
              <a:gd name="connsiteY8" fmla="*/ 1 h 6858000"/>
              <a:gd name="connsiteX9" fmla="*/ 6562951 w 6568309"/>
              <a:gd name="connsiteY9" fmla="*/ 30700 h 6858000"/>
              <a:gd name="connsiteX10" fmla="*/ 6547446 w 6568309"/>
              <a:gd name="connsiteY10" fmla="*/ 310025 h 6858000"/>
              <a:gd name="connsiteX11" fmla="*/ 6558316 w 6568309"/>
              <a:gd name="connsiteY11" fmla="*/ 443960 h 6858000"/>
              <a:gd name="connsiteX12" fmla="*/ 6528896 w 6568309"/>
              <a:gd name="connsiteY12" fmla="*/ 642659 h 6858000"/>
              <a:gd name="connsiteX13" fmla="*/ 6523095 w 6568309"/>
              <a:gd name="connsiteY13" fmla="*/ 673307 h 6858000"/>
              <a:gd name="connsiteX14" fmla="*/ 6496169 w 6568309"/>
              <a:gd name="connsiteY14" fmla="*/ 839641 h 6858000"/>
              <a:gd name="connsiteX15" fmla="*/ 6450789 w 6568309"/>
              <a:gd name="connsiteY15" fmla="*/ 958357 h 6858000"/>
              <a:gd name="connsiteX16" fmla="*/ 6453996 w 6568309"/>
              <a:gd name="connsiteY16" fmla="*/ 963398 h 6858000"/>
              <a:gd name="connsiteX17" fmla="*/ 6419467 w 6568309"/>
              <a:gd name="connsiteY17" fmla="*/ 1117169 h 6858000"/>
              <a:gd name="connsiteX18" fmla="*/ 6417348 w 6568309"/>
              <a:gd name="connsiteY18" fmla="*/ 1144352 h 6858000"/>
              <a:gd name="connsiteX19" fmla="*/ 6418473 w 6568309"/>
              <a:gd name="connsiteY19" fmla="*/ 1164484 h 6858000"/>
              <a:gd name="connsiteX20" fmla="*/ 6406979 w 6568309"/>
              <a:gd name="connsiteY20" fmla="*/ 1213829 h 6858000"/>
              <a:gd name="connsiteX21" fmla="*/ 6381928 w 6568309"/>
              <a:gd name="connsiteY21" fmla="*/ 1294823 h 6858000"/>
              <a:gd name="connsiteX22" fmla="*/ 6377948 w 6568309"/>
              <a:gd name="connsiteY22" fmla="*/ 1312193 h 6858000"/>
              <a:gd name="connsiteX23" fmla="*/ 6379894 w 6568309"/>
              <a:gd name="connsiteY23" fmla="*/ 1327626 h 6858000"/>
              <a:gd name="connsiteX24" fmla="*/ 6385024 w 6568309"/>
              <a:gd name="connsiteY24" fmla="*/ 1331644 h 6858000"/>
              <a:gd name="connsiteX25" fmla="*/ 6383696 w 6568309"/>
              <a:gd name="connsiteY25" fmla="*/ 1341276 h 6858000"/>
              <a:gd name="connsiteX26" fmla="*/ 6384464 w 6568309"/>
              <a:gd name="connsiteY26" fmla="*/ 1343945 h 6858000"/>
              <a:gd name="connsiteX27" fmla="*/ 6387748 w 6568309"/>
              <a:gd name="connsiteY27" fmla="*/ 1359134 h 6858000"/>
              <a:gd name="connsiteX28" fmla="*/ 6364157 w 6568309"/>
              <a:gd name="connsiteY28" fmla="*/ 1427803 h 6858000"/>
              <a:gd name="connsiteX29" fmla="*/ 6335874 w 6568309"/>
              <a:gd name="connsiteY29" fmla="*/ 1540278 h 6858000"/>
              <a:gd name="connsiteX30" fmla="*/ 6331892 w 6568309"/>
              <a:gd name="connsiteY30" fmla="*/ 1547262 h 6858000"/>
              <a:gd name="connsiteX31" fmla="*/ 6332744 w 6568309"/>
              <a:gd name="connsiteY31" fmla="*/ 1577056 h 6858000"/>
              <a:gd name="connsiteX32" fmla="*/ 6333604 w 6568309"/>
              <a:gd name="connsiteY32" fmla="*/ 1595898 h 6858000"/>
              <a:gd name="connsiteX33" fmla="*/ 6324749 w 6568309"/>
              <a:gd name="connsiteY33" fmla="*/ 1703726 h 6858000"/>
              <a:gd name="connsiteX34" fmla="*/ 6329594 w 6568309"/>
              <a:gd name="connsiteY34" fmla="*/ 1809535 h 6858000"/>
              <a:gd name="connsiteX35" fmla="*/ 6329062 w 6568309"/>
              <a:gd name="connsiteY35" fmla="*/ 2018310 h 6858000"/>
              <a:gd name="connsiteX36" fmla="*/ 6321735 w 6568309"/>
              <a:gd name="connsiteY36" fmla="*/ 2071355 h 6858000"/>
              <a:gd name="connsiteX37" fmla="*/ 6322678 w 6568309"/>
              <a:gd name="connsiteY37" fmla="*/ 2141166 h 6858000"/>
              <a:gd name="connsiteX38" fmla="*/ 6321340 w 6568309"/>
              <a:gd name="connsiteY38" fmla="*/ 2154548 h 6858000"/>
              <a:gd name="connsiteX39" fmla="*/ 6316582 w 6568309"/>
              <a:gd name="connsiteY39" fmla="*/ 2158153 h 6858000"/>
              <a:gd name="connsiteX40" fmla="*/ 6311428 w 6568309"/>
              <a:gd name="connsiteY40" fmla="*/ 2178174 h 6858000"/>
              <a:gd name="connsiteX41" fmla="*/ 6310192 w 6568309"/>
              <a:gd name="connsiteY41" fmla="*/ 2202858 h 6858000"/>
              <a:gd name="connsiteX42" fmla="*/ 6309211 w 6568309"/>
              <a:gd name="connsiteY42" fmla="*/ 2320214 h 6858000"/>
              <a:gd name="connsiteX43" fmla="*/ 6300151 w 6568309"/>
              <a:gd name="connsiteY43" fmla="*/ 2417011 h 6858000"/>
              <a:gd name="connsiteX44" fmla="*/ 6295176 w 6568309"/>
              <a:gd name="connsiteY44" fmla="*/ 2454207 h 6858000"/>
              <a:gd name="connsiteX45" fmla="*/ 6293727 w 6568309"/>
              <a:gd name="connsiteY45" fmla="*/ 2487203 h 6858000"/>
              <a:gd name="connsiteX46" fmla="*/ 6285477 w 6568309"/>
              <a:gd name="connsiteY46" fmla="*/ 2512282 h 6858000"/>
              <a:gd name="connsiteX47" fmla="*/ 6286205 w 6568309"/>
              <a:gd name="connsiteY47" fmla="*/ 2514318 h 6858000"/>
              <a:gd name="connsiteX48" fmla="*/ 6304629 w 6568309"/>
              <a:gd name="connsiteY48" fmla="*/ 2574334 h 6858000"/>
              <a:gd name="connsiteX49" fmla="*/ 6303842 w 6568309"/>
              <a:gd name="connsiteY49" fmla="*/ 2579877 h 6858000"/>
              <a:gd name="connsiteX50" fmla="*/ 6303953 w 6568309"/>
              <a:gd name="connsiteY50" fmla="*/ 2608928 h 6858000"/>
              <a:gd name="connsiteX51" fmla="*/ 6303530 w 6568309"/>
              <a:gd name="connsiteY51" fmla="*/ 2613111 h 6858000"/>
              <a:gd name="connsiteX52" fmla="*/ 6297474 w 6568309"/>
              <a:gd name="connsiteY52" fmla="*/ 2621996 h 6858000"/>
              <a:gd name="connsiteX53" fmla="*/ 6299263 w 6568309"/>
              <a:gd name="connsiteY53" fmla="*/ 2634265 h 6858000"/>
              <a:gd name="connsiteX54" fmla="*/ 6293065 w 6568309"/>
              <a:gd name="connsiteY54" fmla="*/ 2647237 h 6858000"/>
              <a:gd name="connsiteX55" fmla="*/ 6297496 w 6568309"/>
              <a:gd name="connsiteY55" fmla="*/ 2650786 h 6858000"/>
              <a:gd name="connsiteX56" fmla="*/ 6301708 w 6568309"/>
              <a:gd name="connsiteY56" fmla="*/ 2661993 h 6858000"/>
              <a:gd name="connsiteX57" fmla="*/ 6295884 w 6568309"/>
              <a:gd name="connsiteY57" fmla="*/ 2670949 h 6858000"/>
              <a:gd name="connsiteX58" fmla="*/ 6291714 w 6568309"/>
              <a:gd name="connsiteY58" fmla="*/ 2690255 h 6858000"/>
              <a:gd name="connsiteX59" fmla="*/ 6292327 w 6568309"/>
              <a:gd name="connsiteY59" fmla="*/ 2695683 h 6858000"/>
              <a:gd name="connsiteX60" fmla="*/ 6284410 w 6568309"/>
              <a:gd name="connsiteY60" fmla="*/ 2713964 h 6858000"/>
              <a:gd name="connsiteX61" fmla="*/ 6280410 w 6568309"/>
              <a:gd name="connsiteY61" fmla="*/ 2730175 h 6858000"/>
              <a:gd name="connsiteX62" fmla="*/ 6288082 w 6568309"/>
              <a:gd name="connsiteY62" fmla="*/ 2763497 h 6858000"/>
              <a:gd name="connsiteX63" fmla="*/ 6260924 w 6568309"/>
              <a:gd name="connsiteY63" fmla="*/ 3051539 h 6858000"/>
              <a:gd name="connsiteX64" fmla="*/ 6210151 w 6568309"/>
              <a:gd name="connsiteY64" fmla="*/ 3335396 h 6858000"/>
              <a:gd name="connsiteX65" fmla="*/ 6212034 w 6568309"/>
              <a:gd name="connsiteY65" fmla="*/ 3456509 h 6858000"/>
              <a:gd name="connsiteX66" fmla="*/ 6197490 w 6568309"/>
              <a:gd name="connsiteY66" fmla="*/ 3531827 h 6858000"/>
              <a:gd name="connsiteX67" fmla="*/ 6208018 w 6568309"/>
              <a:gd name="connsiteY67" fmla="*/ 3570877 h 6858000"/>
              <a:gd name="connsiteX68" fmla="*/ 6205920 w 6568309"/>
              <a:gd name="connsiteY68" fmla="*/ 3583849 h 6858000"/>
              <a:gd name="connsiteX69" fmla="*/ 6199616 w 6568309"/>
              <a:gd name="connsiteY69" fmla="*/ 3592763 h 6858000"/>
              <a:gd name="connsiteX70" fmla="*/ 6181288 w 6568309"/>
              <a:gd name="connsiteY70" fmla="*/ 3653485 h 6858000"/>
              <a:gd name="connsiteX71" fmla="*/ 6175963 w 6568309"/>
              <a:gd name="connsiteY71" fmla="*/ 3670528 h 6858000"/>
              <a:gd name="connsiteX72" fmla="*/ 6176722 w 6568309"/>
              <a:gd name="connsiteY72" fmla="*/ 3685990 h 6858000"/>
              <a:gd name="connsiteX73" fmla="*/ 6181549 w 6568309"/>
              <a:gd name="connsiteY73" fmla="*/ 3690283 h 6858000"/>
              <a:gd name="connsiteX74" fmla="*/ 6179476 w 6568309"/>
              <a:gd name="connsiteY74" fmla="*/ 3699787 h 6858000"/>
              <a:gd name="connsiteX75" fmla="*/ 6180040 w 6568309"/>
              <a:gd name="connsiteY75" fmla="*/ 3702486 h 6858000"/>
              <a:gd name="connsiteX76" fmla="*/ 6182155 w 6568309"/>
              <a:gd name="connsiteY76" fmla="*/ 3717784 h 6858000"/>
              <a:gd name="connsiteX77" fmla="*/ 6158980 w 6568309"/>
              <a:gd name="connsiteY77" fmla="*/ 3746229 h 6858000"/>
              <a:gd name="connsiteX78" fmla="*/ 6096049 w 6568309"/>
              <a:gd name="connsiteY78" fmla="*/ 3924910 h 6858000"/>
              <a:gd name="connsiteX79" fmla="*/ 6069712 w 6568309"/>
              <a:gd name="connsiteY79" fmla="*/ 3989353 h 6858000"/>
              <a:gd name="connsiteX80" fmla="*/ 6067330 w 6568309"/>
              <a:gd name="connsiteY80" fmla="*/ 4033899 h 6858000"/>
              <a:gd name="connsiteX81" fmla="*/ 6061081 w 6568309"/>
              <a:gd name="connsiteY81" fmla="*/ 4142250 h 6858000"/>
              <a:gd name="connsiteX82" fmla="*/ 6042858 w 6568309"/>
              <a:gd name="connsiteY82" fmla="*/ 4329442 h 6858000"/>
              <a:gd name="connsiteX83" fmla="*/ 6034182 w 6568309"/>
              <a:gd name="connsiteY83" fmla="*/ 4456184 h 6858000"/>
              <a:gd name="connsiteX84" fmla="*/ 6029178 w 6568309"/>
              <a:gd name="connsiteY84" fmla="*/ 4468478 h 6858000"/>
              <a:gd name="connsiteX85" fmla="*/ 6029974 w 6568309"/>
              <a:gd name="connsiteY85" fmla="*/ 4469862 h 6858000"/>
              <a:gd name="connsiteX86" fmla="*/ 6028340 w 6568309"/>
              <a:gd name="connsiteY86" fmla="*/ 4483797 h 6858000"/>
              <a:gd name="connsiteX87" fmla="*/ 6025168 w 6568309"/>
              <a:gd name="connsiteY87" fmla="*/ 4487091 h 6858000"/>
              <a:gd name="connsiteX88" fmla="*/ 6023164 w 6568309"/>
              <a:gd name="connsiteY88" fmla="*/ 4496728 h 6858000"/>
              <a:gd name="connsiteX89" fmla="*/ 6016839 w 6568309"/>
              <a:gd name="connsiteY89" fmla="*/ 4515918 h 6858000"/>
              <a:gd name="connsiteX90" fmla="*/ 6017886 w 6568309"/>
              <a:gd name="connsiteY90" fmla="*/ 4519316 h 6858000"/>
              <a:gd name="connsiteX91" fmla="*/ 6011819 w 6568309"/>
              <a:gd name="connsiteY91" fmla="*/ 4547957 h 6858000"/>
              <a:gd name="connsiteX92" fmla="*/ 6012791 w 6568309"/>
              <a:gd name="connsiteY92" fmla="*/ 4548262 h 6858000"/>
              <a:gd name="connsiteX93" fmla="*/ 6015703 w 6568309"/>
              <a:gd name="connsiteY93" fmla="*/ 4555939 h 6858000"/>
              <a:gd name="connsiteX94" fmla="*/ 6018854 w 6568309"/>
              <a:gd name="connsiteY94" fmla="*/ 4570815 h 6858000"/>
              <a:gd name="connsiteX95" fmla="*/ 6033000 w 6568309"/>
              <a:gd name="connsiteY95" fmla="*/ 4633846 h 6858000"/>
              <a:gd name="connsiteX96" fmla="*/ 6032325 w 6568309"/>
              <a:gd name="connsiteY96" fmla="*/ 4639816 h 6858000"/>
              <a:gd name="connsiteX97" fmla="*/ 6032549 w 6568309"/>
              <a:gd name="connsiteY97" fmla="*/ 4639923 h 6858000"/>
              <a:gd name="connsiteX98" fmla="*/ 6032309 w 6568309"/>
              <a:gd name="connsiteY98" fmla="*/ 4646192 h 6858000"/>
              <a:gd name="connsiteX99" fmla="*/ 6031095 w 6568309"/>
              <a:gd name="connsiteY99" fmla="*/ 4650706 h 6858000"/>
              <a:gd name="connsiteX100" fmla="*/ 6029786 w 6568309"/>
              <a:gd name="connsiteY100" fmla="*/ 4662290 h 6858000"/>
              <a:gd name="connsiteX101" fmla="*/ 6030911 w 6568309"/>
              <a:gd name="connsiteY101" fmla="*/ 4666180 h 6858000"/>
              <a:gd name="connsiteX102" fmla="*/ 6033630 w 6568309"/>
              <a:gd name="connsiteY102" fmla="*/ 4667585 h 6858000"/>
              <a:gd name="connsiteX103" fmla="*/ 6033189 w 6568309"/>
              <a:gd name="connsiteY103" fmla="*/ 4668660 h 6858000"/>
              <a:gd name="connsiteX104" fmla="*/ 6038764 w 6568309"/>
              <a:gd name="connsiteY104" fmla="*/ 4689807 h 6858000"/>
              <a:gd name="connsiteX105" fmla="*/ 6042217 w 6568309"/>
              <a:gd name="connsiteY105" fmla="*/ 4737890 h 6858000"/>
              <a:gd name="connsiteX106" fmla="*/ 6040543 w 6568309"/>
              <a:gd name="connsiteY106" fmla="*/ 4765657 h 6858000"/>
              <a:gd name="connsiteX107" fmla="*/ 6039956 w 6568309"/>
              <a:gd name="connsiteY107" fmla="*/ 4841463 h 6858000"/>
              <a:gd name="connsiteX108" fmla="*/ 6057123 w 6568309"/>
              <a:gd name="connsiteY108" fmla="*/ 4969863 h 6858000"/>
              <a:gd name="connsiteX109" fmla="*/ 6055039 w 6568309"/>
              <a:gd name="connsiteY109" fmla="*/ 4974028 h 6858000"/>
              <a:gd name="connsiteX110" fmla="*/ 6053462 w 6568309"/>
              <a:gd name="connsiteY110" fmla="*/ 4980318 h 6858000"/>
              <a:gd name="connsiteX111" fmla="*/ 6053643 w 6568309"/>
              <a:gd name="connsiteY111" fmla="*/ 4980501 h 6858000"/>
              <a:gd name="connsiteX112" fmla="*/ 6051733 w 6568309"/>
              <a:gd name="connsiteY112" fmla="*/ 4986338 h 6858000"/>
              <a:gd name="connsiteX113" fmla="*/ 6049602 w 6568309"/>
              <a:gd name="connsiteY113" fmla="*/ 4991296 h 6858000"/>
              <a:gd name="connsiteX114" fmla="*/ 6075165 w 6568309"/>
              <a:gd name="connsiteY114" fmla="*/ 5076895 h 6858000"/>
              <a:gd name="connsiteX115" fmla="*/ 6073751 w 6568309"/>
              <a:gd name="connsiteY115" fmla="*/ 5081568 h 6858000"/>
              <a:gd name="connsiteX116" fmla="*/ 6073150 w 6568309"/>
              <a:gd name="connsiteY116" fmla="*/ 5088173 h 6858000"/>
              <a:gd name="connsiteX117" fmla="*/ 6073355 w 6568309"/>
              <a:gd name="connsiteY117" fmla="*/ 5088300 h 6858000"/>
              <a:gd name="connsiteX118" fmla="*/ 6072362 w 6568309"/>
              <a:gd name="connsiteY118" fmla="*/ 5094558 h 6858000"/>
              <a:gd name="connsiteX119" fmla="*/ 6064726 w 6568309"/>
              <a:gd name="connsiteY119" fmla="*/ 5125620 h 6858000"/>
              <a:gd name="connsiteX120" fmla="*/ 6065415 w 6568309"/>
              <a:gd name="connsiteY120" fmla="*/ 5268004 h 6858000"/>
              <a:gd name="connsiteX121" fmla="*/ 6066081 w 6568309"/>
              <a:gd name="connsiteY121" fmla="*/ 5269530 h 6858000"/>
              <a:gd name="connsiteX122" fmla="*/ 6043407 w 6568309"/>
              <a:gd name="connsiteY122" fmla="*/ 5390941 h 6858000"/>
              <a:gd name="connsiteX123" fmla="*/ 6025377 w 6568309"/>
              <a:gd name="connsiteY123" fmla="*/ 5539927 h 6858000"/>
              <a:gd name="connsiteX124" fmla="*/ 6010052 w 6568309"/>
              <a:gd name="connsiteY124" fmla="*/ 5791594 h 6858000"/>
              <a:gd name="connsiteX125" fmla="*/ 5994220 w 6568309"/>
              <a:gd name="connsiteY125" fmla="*/ 5855206 h 6858000"/>
              <a:gd name="connsiteX126" fmla="*/ 5982580 w 6568309"/>
              <a:gd name="connsiteY126" fmla="*/ 5873582 h 6858000"/>
              <a:gd name="connsiteX127" fmla="*/ 5983608 w 6568309"/>
              <a:gd name="connsiteY127" fmla="*/ 5876037 h 6858000"/>
              <a:gd name="connsiteX128" fmla="*/ 5983535 w 6568309"/>
              <a:gd name="connsiteY128" fmla="*/ 5886534 h 6858000"/>
              <a:gd name="connsiteX129" fmla="*/ 5988737 w 6568309"/>
              <a:gd name="connsiteY129" fmla="*/ 5888644 h 6858000"/>
              <a:gd name="connsiteX130" fmla="*/ 5992371 w 6568309"/>
              <a:gd name="connsiteY130" fmla="*/ 5903832 h 6858000"/>
              <a:gd name="connsiteX131" fmla="*/ 5990780 w 6568309"/>
              <a:gd name="connsiteY131" fmla="*/ 5923391 h 6858000"/>
              <a:gd name="connsiteX132" fmla="*/ 5993870 w 6568309"/>
              <a:gd name="connsiteY132" fmla="*/ 6013205 h 6858000"/>
              <a:gd name="connsiteX133" fmla="*/ 5997673 w 6568309"/>
              <a:gd name="connsiteY133" fmla="*/ 6074018 h 6858000"/>
              <a:gd name="connsiteX134" fmla="*/ 6014840 w 6568309"/>
              <a:gd name="connsiteY134" fmla="*/ 6130837 h 6858000"/>
              <a:gd name="connsiteX135" fmla="*/ 6010704 w 6568309"/>
              <a:gd name="connsiteY135" fmla="*/ 6152982 h 6858000"/>
              <a:gd name="connsiteX136" fmla="*/ 6038294 w 6568309"/>
              <a:gd name="connsiteY136" fmla="*/ 6221100 h 6858000"/>
              <a:gd name="connsiteX137" fmla="*/ 6052331 w 6568309"/>
              <a:gd name="connsiteY137" fmla="*/ 6287550 h 6858000"/>
              <a:gd name="connsiteX138" fmla="*/ 6074143 w 6568309"/>
              <a:gd name="connsiteY138" fmla="*/ 6401595 h 6858000"/>
              <a:gd name="connsiteX139" fmla="*/ 6060199 w 6568309"/>
              <a:gd name="connsiteY139" fmla="*/ 6487110 h 6858000"/>
              <a:gd name="connsiteX140" fmla="*/ 6081156 w 6568309"/>
              <a:gd name="connsiteY140" fmla="*/ 6588589 h 6858000"/>
              <a:gd name="connsiteX141" fmla="*/ 6114944 w 6568309"/>
              <a:gd name="connsiteY141" fmla="*/ 6769963 h 6858000"/>
              <a:gd name="connsiteX142" fmla="*/ 6128950 w 6568309"/>
              <a:gd name="connsiteY142" fmla="*/ 6835814 h 6858000"/>
              <a:gd name="connsiteX143" fmla="*/ 6132536 w 6568309"/>
              <a:gd name="connsiteY143" fmla="*/ 6858000 h 6858000"/>
              <a:gd name="connsiteX144" fmla="*/ 4789511 w 6568309"/>
              <a:gd name="connsiteY144" fmla="*/ 6858000 h 6858000"/>
              <a:gd name="connsiteX145" fmla="*/ 1866294 w 6568309"/>
              <a:gd name="connsiteY145" fmla="*/ 6858000 h 6858000"/>
              <a:gd name="connsiteX146" fmla="*/ 1705866 w 6568309"/>
              <a:gd name="connsiteY146" fmla="*/ 6858000 h 6858000"/>
              <a:gd name="connsiteX147" fmla="*/ 1343025 w 6568309"/>
              <a:gd name="connsiteY147" fmla="*/ 6858000 h 6858000"/>
              <a:gd name="connsiteX148" fmla="*/ 523269 w 6568309"/>
              <a:gd name="connsiteY148" fmla="*/ 6858000 h 6858000"/>
              <a:gd name="connsiteX149" fmla="*/ 362841 w 6568309"/>
              <a:gd name="connsiteY149" fmla="*/ 6858000 h 6858000"/>
              <a:gd name="connsiteX150" fmla="*/ 0 w 6568309"/>
              <a:gd name="connsiteY150"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6568309" h="6858000">
                <a:moveTo>
                  <a:pt x="0" y="0"/>
                </a:moveTo>
                <a:lnTo>
                  <a:pt x="362841" y="0"/>
                </a:lnTo>
                <a:lnTo>
                  <a:pt x="523269" y="0"/>
                </a:lnTo>
                <a:lnTo>
                  <a:pt x="1343025" y="0"/>
                </a:lnTo>
                <a:lnTo>
                  <a:pt x="1705866" y="0"/>
                </a:lnTo>
                <a:lnTo>
                  <a:pt x="1866294" y="0"/>
                </a:lnTo>
                <a:lnTo>
                  <a:pt x="5225154" y="0"/>
                </a:lnTo>
                <a:lnTo>
                  <a:pt x="6568179" y="0"/>
                </a:lnTo>
                <a:lnTo>
                  <a:pt x="6568309" y="1"/>
                </a:lnTo>
                <a:lnTo>
                  <a:pt x="6562951" y="30700"/>
                </a:lnTo>
                <a:cubicBezTo>
                  <a:pt x="6559126" y="84364"/>
                  <a:pt x="6548218" y="241149"/>
                  <a:pt x="6547446" y="310025"/>
                </a:cubicBezTo>
                <a:cubicBezTo>
                  <a:pt x="6550151" y="367544"/>
                  <a:pt x="6557712" y="408251"/>
                  <a:pt x="6558316" y="443960"/>
                </a:cubicBezTo>
                <a:cubicBezTo>
                  <a:pt x="6555224" y="499397"/>
                  <a:pt x="6534767" y="604434"/>
                  <a:pt x="6528896" y="642659"/>
                </a:cubicBezTo>
                <a:cubicBezTo>
                  <a:pt x="6535204" y="657287"/>
                  <a:pt x="6515365" y="658191"/>
                  <a:pt x="6523095" y="673307"/>
                </a:cubicBezTo>
                <a:cubicBezTo>
                  <a:pt x="6523388" y="693769"/>
                  <a:pt x="6506868" y="797295"/>
                  <a:pt x="6496169" y="839641"/>
                </a:cubicBezTo>
                <a:cubicBezTo>
                  <a:pt x="6484119" y="887148"/>
                  <a:pt x="6457817" y="937731"/>
                  <a:pt x="6450789" y="958357"/>
                </a:cubicBezTo>
                <a:cubicBezTo>
                  <a:pt x="6443760" y="978983"/>
                  <a:pt x="6459217" y="936930"/>
                  <a:pt x="6453996" y="963398"/>
                </a:cubicBezTo>
                <a:cubicBezTo>
                  <a:pt x="6448777" y="989867"/>
                  <a:pt x="6425575" y="1087010"/>
                  <a:pt x="6419467" y="1117169"/>
                </a:cubicBezTo>
                <a:cubicBezTo>
                  <a:pt x="6431540" y="1118586"/>
                  <a:pt x="6409651" y="1135372"/>
                  <a:pt x="6417348" y="1144352"/>
                </a:cubicBezTo>
                <a:cubicBezTo>
                  <a:pt x="6424109" y="1150681"/>
                  <a:pt x="6419047" y="1157251"/>
                  <a:pt x="6418473" y="1164484"/>
                </a:cubicBezTo>
                <a:cubicBezTo>
                  <a:pt x="6423767" y="1173524"/>
                  <a:pt x="6413947" y="1205209"/>
                  <a:pt x="6406979" y="1213829"/>
                </a:cubicBezTo>
                <a:cubicBezTo>
                  <a:pt x="6382818" y="1235037"/>
                  <a:pt x="6400452" y="1277327"/>
                  <a:pt x="6381928" y="1294823"/>
                </a:cubicBezTo>
                <a:cubicBezTo>
                  <a:pt x="6379195" y="1300845"/>
                  <a:pt x="6378069" y="1306615"/>
                  <a:pt x="6377948" y="1312193"/>
                </a:cubicBezTo>
                <a:lnTo>
                  <a:pt x="6379894" y="1327626"/>
                </a:lnTo>
                <a:lnTo>
                  <a:pt x="6385024" y="1331644"/>
                </a:lnTo>
                <a:lnTo>
                  <a:pt x="6383696" y="1341276"/>
                </a:lnTo>
                <a:cubicBezTo>
                  <a:pt x="6383952" y="1342166"/>
                  <a:pt x="6384208" y="1343055"/>
                  <a:pt x="6384464" y="1343945"/>
                </a:cubicBezTo>
                <a:cubicBezTo>
                  <a:pt x="6385957" y="1349040"/>
                  <a:pt x="6387253" y="1354080"/>
                  <a:pt x="6387748" y="1359134"/>
                </a:cubicBezTo>
                <a:cubicBezTo>
                  <a:pt x="6384363" y="1373109"/>
                  <a:pt x="6372802" y="1397612"/>
                  <a:pt x="6364157" y="1427803"/>
                </a:cubicBezTo>
                <a:cubicBezTo>
                  <a:pt x="6348141" y="1460349"/>
                  <a:pt x="6348362" y="1505076"/>
                  <a:pt x="6335874" y="1540278"/>
                </a:cubicBezTo>
                <a:lnTo>
                  <a:pt x="6331892" y="1547262"/>
                </a:lnTo>
                <a:lnTo>
                  <a:pt x="6332744" y="1577056"/>
                </a:lnTo>
                <a:cubicBezTo>
                  <a:pt x="6335859" y="1582205"/>
                  <a:pt x="6336674" y="1589568"/>
                  <a:pt x="6333604" y="1595898"/>
                </a:cubicBezTo>
                <a:lnTo>
                  <a:pt x="6324749" y="1703726"/>
                </a:lnTo>
                <a:cubicBezTo>
                  <a:pt x="6324080" y="1739332"/>
                  <a:pt x="6318019" y="1754453"/>
                  <a:pt x="6329594" y="1809535"/>
                </a:cubicBezTo>
                <a:cubicBezTo>
                  <a:pt x="6344930" y="1868036"/>
                  <a:pt x="6323725" y="1952670"/>
                  <a:pt x="6329062" y="2018310"/>
                </a:cubicBezTo>
                <a:cubicBezTo>
                  <a:pt x="6308075" y="2053162"/>
                  <a:pt x="6326925" y="2034561"/>
                  <a:pt x="6321735" y="2071355"/>
                </a:cubicBezTo>
                <a:lnTo>
                  <a:pt x="6322678" y="2141166"/>
                </a:lnTo>
                <a:lnTo>
                  <a:pt x="6321340" y="2154548"/>
                </a:lnTo>
                <a:lnTo>
                  <a:pt x="6316582" y="2158153"/>
                </a:lnTo>
                <a:lnTo>
                  <a:pt x="6311428" y="2178174"/>
                </a:lnTo>
                <a:cubicBezTo>
                  <a:pt x="6310177" y="2185696"/>
                  <a:pt x="6309622" y="2193828"/>
                  <a:pt x="6310192" y="2202858"/>
                </a:cubicBezTo>
                <a:cubicBezTo>
                  <a:pt x="6319667" y="2232772"/>
                  <a:pt x="6296459" y="2283357"/>
                  <a:pt x="6309211" y="2320214"/>
                </a:cubicBezTo>
                <a:cubicBezTo>
                  <a:pt x="6307537" y="2355906"/>
                  <a:pt x="6302490" y="2394678"/>
                  <a:pt x="6300151" y="2417011"/>
                </a:cubicBezTo>
                <a:cubicBezTo>
                  <a:pt x="6292303" y="2426377"/>
                  <a:pt x="6304439" y="2456509"/>
                  <a:pt x="6295176" y="2454207"/>
                </a:cubicBezTo>
                <a:cubicBezTo>
                  <a:pt x="6299335" y="2464947"/>
                  <a:pt x="6297305" y="2476105"/>
                  <a:pt x="6293727" y="2487203"/>
                </a:cubicBezTo>
                <a:lnTo>
                  <a:pt x="6285477" y="2512282"/>
                </a:lnTo>
                <a:cubicBezTo>
                  <a:pt x="6285720" y="2512961"/>
                  <a:pt x="6285962" y="2513640"/>
                  <a:pt x="6286205" y="2514318"/>
                </a:cubicBezTo>
                <a:cubicBezTo>
                  <a:pt x="6292347" y="2534324"/>
                  <a:pt x="6298487" y="2554328"/>
                  <a:pt x="6304629" y="2574334"/>
                </a:cubicBezTo>
                <a:lnTo>
                  <a:pt x="6303842" y="2579877"/>
                </a:lnTo>
                <a:cubicBezTo>
                  <a:pt x="6303729" y="2585644"/>
                  <a:pt x="6304006" y="2603388"/>
                  <a:pt x="6303953" y="2608928"/>
                </a:cubicBezTo>
                <a:lnTo>
                  <a:pt x="6303530" y="2613111"/>
                </a:lnTo>
                <a:lnTo>
                  <a:pt x="6297474" y="2621996"/>
                </a:lnTo>
                <a:lnTo>
                  <a:pt x="6299263" y="2634265"/>
                </a:lnTo>
                <a:lnTo>
                  <a:pt x="6293065" y="2647237"/>
                </a:lnTo>
                <a:cubicBezTo>
                  <a:pt x="6294685" y="2648158"/>
                  <a:pt x="6296180" y="2649356"/>
                  <a:pt x="6297496" y="2650786"/>
                </a:cubicBezTo>
                <a:lnTo>
                  <a:pt x="6301708" y="2661993"/>
                </a:lnTo>
                <a:lnTo>
                  <a:pt x="6295884" y="2670949"/>
                </a:lnTo>
                <a:cubicBezTo>
                  <a:pt x="6304913" y="2672007"/>
                  <a:pt x="6294429" y="2681695"/>
                  <a:pt x="6291714" y="2690255"/>
                </a:cubicBezTo>
                <a:lnTo>
                  <a:pt x="6292327" y="2695683"/>
                </a:lnTo>
                <a:lnTo>
                  <a:pt x="6284410" y="2713964"/>
                </a:lnTo>
                <a:lnTo>
                  <a:pt x="6280410" y="2730175"/>
                </a:lnTo>
                <a:lnTo>
                  <a:pt x="6288082" y="2763497"/>
                </a:lnTo>
                <a:lnTo>
                  <a:pt x="6260924" y="3051539"/>
                </a:lnTo>
                <a:cubicBezTo>
                  <a:pt x="6251455" y="3165645"/>
                  <a:pt x="6222174" y="3216611"/>
                  <a:pt x="6210151" y="3335396"/>
                </a:cubicBezTo>
                <a:lnTo>
                  <a:pt x="6212034" y="3456509"/>
                </a:lnTo>
                <a:lnTo>
                  <a:pt x="6197490" y="3531827"/>
                </a:lnTo>
                <a:lnTo>
                  <a:pt x="6208018" y="3570877"/>
                </a:lnTo>
                <a:lnTo>
                  <a:pt x="6205920" y="3583849"/>
                </a:lnTo>
                <a:lnTo>
                  <a:pt x="6199616" y="3592763"/>
                </a:lnTo>
                <a:cubicBezTo>
                  <a:pt x="6191839" y="3613948"/>
                  <a:pt x="6196204" y="3641245"/>
                  <a:pt x="6181288" y="3653485"/>
                </a:cubicBezTo>
                <a:cubicBezTo>
                  <a:pt x="6178087" y="3659316"/>
                  <a:pt x="6176516" y="3664985"/>
                  <a:pt x="6175963" y="3670528"/>
                </a:cubicBezTo>
                <a:lnTo>
                  <a:pt x="6176722" y="3685990"/>
                </a:lnTo>
                <a:lnTo>
                  <a:pt x="6181549" y="3690283"/>
                </a:lnTo>
                <a:lnTo>
                  <a:pt x="6179476" y="3699787"/>
                </a:lnTo>
                <a:cubicBezTo>
                  <a:pt x="6179664" y="3700686"/>
                  <a:pt x="6179852" y="3701586"/>
                  <a:pt x="6180040" y="3702486"/>
                </a:cubicBezTo>
                <a:cubicBezTo>
                  <a:pt x="6181140" y="3707637"/>
                  <a:pt x="6182047" y="3712728"/>
                  <a:pt x="6182155" y="3717784"/>
                </a:cubicBezTo>
                <a:cubicBezTo>
                  <a:pt x="6156678" y="3711701"/>
                  <a:pt x="6178864" y="3759789"/>
                  <a:pt x="6158980" y="3746229"/>
                </a:cubicBezTo>
                <a:cubicBezTo>
                  <a:pt x="6144630" y="3780750"/>
                  <a:pt x="6117520" y="3867558"/>
                  <a:pt x="6096049" y="3924910"/>
                </a:cubicBezTo>
                <a:lnTo>
                  <a:pt x="6069712" y="3989353"/>
                </a:lnTo>
                <a:lnTo>
                  <a:pt x="6067330" y="4033899"/>
                </a:lnTo>
                <a:cubicBezTo>
                  <a:pt x="6065506" y="4070470"/>
                  <a:pt x="6063599" y="4110146"/>
                  <a:pt x="6061081" y="4142250"/>
                </a:cubicBezTo>
                <a:cubicBezTo>
                  <a:pt x="6055260" y="4200007"/>
                  <a:pt x="6045907" y="4278998"/>
                  <a:pt x="6042858" y="4329442"/>
                </a:cubicBezTo>
                <a:cubicBezTo>
                  <a:pt x="6038376" y="4381764"/>
                  <a:pt x="6036461" y="4433012"/>
                  <a:pt x="6034182" y="4456184"/>
                </a:cubicBezTo>
                <a:lnTo>
                  <a:pt x="6029178" y="4468478"/>
                </a:lnTo>
                <a:lnTo>
                  <a:pt x="6029974" y="4469862"/>
                </a:lnTo>
                <a:cubicBezTo>
                  <a:pt x="6031287" y="4476321"/>
                  <a:pt x="6030316" y="4480555"/>
                  <a:pt x="6028340" y="4483797"/>
                </a:cubicBezTo>
                <a:lnTo>
                  <a:pt x="6025168" y="4487091"/>
                </a:lnTo>
                <a:lnTo>
                  <a:pt x="6023164" y="4496728"/>
                </a:lnTo>
                <a:lnTo>
                  <a:pt x="6016839" y="4515918"/>
                </a:lnTo>
                <a:cubicBezTo>
                  <a:pt x="6017189" y="4517049"/>
                  <a:pt x="6017537" y="4518182"/>
                  <a:pt x="6017886" y="4519316"/>
                </a:cubicBezTo>
                <a:lnTo>
                  <a:pt x="6011819" y="4547957"/>
                </a:lnTo>
                <a:lnTo>
                  <a:pt x="6012791" y="4548262"/>
                </a:lnTo>
                <a:cubicBezTo>
                  <a:pt x="6014837" y="4549595"/>
                  <a:pt x="6016087" y="4551811"/>
                  <a:pt x="6015703" y="4555939"/>
                </a:cubicBezTo>
                <a:cubicBezTo>
                  <a:pt x="6031790" y="4548276"/>
                  <a:pt x="6021405" y="4557977"/>
                  <a:pt x="6018854" y="4570815"/>
                </a:cubicBezTo>
                <a:cubicBezTo>
                  <a:pt x="6021736" y="4583801"/>
                  <a:pt x="6030754" y="4622347"/>
                  <a:pt x="6033000" y="4633846"/>
                </a:cubicBezTo>
                <a:lnTo>
                  <a:pt x="6032325" y="4639816"/>
                </a:lnTo>
                <a:lnTo>
                  <a:pt x="6032549" y="4639923"/>
                </a:lnTo>
                <a:cubicBezTo>
                  <a:pt x="6032911" y="4641190"/>
                  <a:pt x="6032878" y="4643141"/>
                  <a:pt x="6032309" y="4646192"/>
                </a:cubicBezTo>
                <a:lnTo>
                  <a:pt x="6031095" y="4650706"/>
                </a:lnTo>
                <a:lnTo>
                  <a:pt x="6029786" y="4662290"/>
                </a:lnTo>
                <a:cubicBezTo>
                  <a:pt x="6030161" y="4663587"/>
                  <a:pt x="6030536" y="4664883"/>
                  <a:pt x="6030911" y="4666180"/>
                </a:cubicBezTo>
                <a:lnTo>
                  <a:pt x="6033630" y="4667585"/>
                </a:lnTo>
                <a:lnTo>
                  <a:pt x="6033189" y="4668660"/>
                </a:lnTo>
                <a:cubicBezTo>
                  <a:pt x="6027286" y="4676831"/>
                  <a:pt x="6019767" y="4679345"/>
                  <a:pt x="6038764" y="4689807"/>
                </a:cubicBezTo>
                <a:cubicBezTo>
                  <a:pt x="6028616" y="4708535"/>
                  <a:pt x="6040474" y="4712235"/>
                  <a:pt x="6042217" y="4737890"/>
                </a:cubicBezTo>
                <a:cubicBezTo>
                  <a:pt x="6033362" y="4748600"/>
                  <a:pt x="6035273" y="4757223"/>
                  <a:pt x="6040543" y="4765657"/>
                </a:cubicBezTo>
                <a:cubicBezTo>
                  <a:pt x="6034416" y="4790618"/>
                  <a:pt x="6040696" y="4813399"/>
                  <a:pt x="6039956" y="4841463"/>
                </a:cubicBezTo>
                <a:lnTo>
                  <a:pt x="6057123" y="4969863"/>
                </a:lnTo>
                <a:lnTo>
                  <a:pt x="6055039" y="4974028"/>
                </a:lnTo>
                <a:cubicBezTo>
                  <a:pt x="6053860" y="4976933"/>
                  <a:pt x="6053409" y="4978909"/>
                  <a:pt x="6053462" y="4980318"/>
                </a:cubicBezTo>
                <a:lnTo>
                  <a:pt x="6053643" y="4980501"/>
                </a:lnTo>
                <a:lnTo>
                  <a:pt x="6051733" y="4986338"/>
                </a:lnTo>
                <a:lnTo>
                  <a:pt x="6049602" y="4991296"/>
                </a:lnTo>
                <a:cubicBezTo>
                  <a:pt x="6058123" y="5019829"/>
                  <a:pt x="6066643" y="5048361"/>
                  <a:pt x="6075165" y="5076895"/>
                </a:cubicBezTo>
                <a:lnTo>
                  <a:pt x="6073751" y="5081568"/>
                </a:lnTo>
                <a:cubicBezTo>
                  <a:pt x="6073034" y="5084748"/>
                  <a:pt x="6072888" y="5086810"/>
                  <a:pt x="6073150" y="5088173"/>
                </a:cubicBezTo>
                <a:lnTo>
                  <a:pt x="6073355" y="5088300"/>
                </a:lnTo>
                <a:lnTo>
                  <a:pt x="6072362" y="5094558"/>
                </a:lnTo>
                <a:cubicBezTo>
                  <a:pt x="6070184" y="5105196"/>
                  <a:pt x="6067588" y="5115626"/>
                  <a:pt x="6064726" y="5125620"/>
                </a:cubicBezTo>
                <a:cubicBezTo>
                  <a:pt x="6063568" y="5154527"/>
                  <a:pt x="6065189" y="5244020"/>
                  <a:pt x="6065415" y="5268004"/>
                </a:cubicBezTo>
                <a:cubicBezTo>
                  <a:pt x="6065637" y="5268513"/>
                  <a:pt x="6065860" y="5269021"/>
                  <a:pt x="6066081" y="5269530"/>
                </a:cubicBezTo>
                <a:lnTo>
                  <a:pt x="6043407" y="5390941"/>
                </a:lnTo>
                <a:cubicBezTo>
                  <a:pt x="6032545" y="5438194"/>
                  <a:pt x="6020942" y="5465286"/>
                  <a:pt x="6025377" y="5539927"/>
                </a:cubicBezTo>
                <a:cubicBezTo>
                  <a:pt x="6019787" y="5610775"/>
                  <a:pt x="6013913" y="5740573"/>
                  <a:pt x="6010052" y="5791594"/>
                </a:cubicBezTo>
                <a:cubicBezTo>
                  <a:pt x="5989401" y="5787060"/>
                  <a:pt x="6018524" y="5849672"/>
                  <a:pt x="5994220" y="5855206"/>
                </a:cubicBezTo>
                <a:cubicBezTo>
                  <a:pt x="5995282" y="5860240"/>
                  <a:pt x="5980598" y="5868910"/>
                  <a:pt x="5982580" y="5873582"/>
                </a:cubicBezTo>
                <a:cubicBezTo>
                  <a:pt x="5982922" y="5874401"/>
                  <a:pt x="5983265" y="5875218"/>
                  <a:pt x="5983608" y="5876037"/>
                </a:cubicBezTo>
                <a:lnTo>
                  <a:pt x="5983535" y="5886534"/>
                </a:lnTo>
                <a:lnTo>
                  <a:pt x="5988737" y="5888644"/>
                </a:lnTo>
                <a:cubicBezTo>
                  <a:pt x="5989948" y="5893707"/>
                  <a:pt x="5991159" y="5898769"/>
                  <a:pt x="5992371" y="5903832"/>
                </a:cubicBezTo>
                <a:cubicBezTo>
                  <a:pt x="5992924" y="5909651"/>
                  <a:pt x="5992578" y="5916068"/>
                  <a:pt x="5990780" y="5923391"/>
                </a:cubicBezTo>
                <a:cubicBezTo>
                  <a:pt x="5975822" y="5948880"/>
                  <a:pt x="6013580" y="5981626"/>
                  <a:pt x="5993870" y="6013205"/>
                </a:cubicBezTo>
                <a:cubicBezTo>
                  <a:pt x="5988486" y="6024901"/>
                  <a:pt x="5991718" y="6066777"/>
                  <a:pt x="5997673" y="6074018"/>
                </a:cubicBezTo>
                <a:cubicBezTo>
                  <a:pt x="5998007" y="6081731"/>
                  <a:pt x="6007861" y="6126985"/>
                  <a:pt x="6014840" y="6130837"/>
                </a:cubicBezTo>
                <a:cubicBezTo>
                  <a:pt x="6022998" y="6137057"/>
                  <a:pt x="5999420" y="6156330"/>
                  <a:pt x="6010704" y="6152982"/>
                </a:cubicBezTo>
                <a:cubicBezTo>
                  <a:pt x="6008682" y="6186619"/>
                  <a:pt x="6039938" y="6191636"/>
                  <a:pt x="6038294" y="6221100"/>
                </a:cubicBezTo>
                <a:cubicBezTo>
                  <a:pt x="6039643" y="6222126"/>
                  <a:pt x="6046356" y="6257468"/>
                  <a:pt x="6052331" y="6287550"/>
                </a:cubicBezTo>
                <a:cubicBezTo>
                  <a:pt x="6058307" y="6317632"/>
                  <a:pt x="6082079" y="6391312"/>
                  <a:pt x="6074143" y="6401595"/>
                </a:cubicBezTo>
                <a:cubicBezTo>
                  <a:pt x="6074931" y="6423902"/>
                  <a:pt x="6059614" y="6432919"/>
                  <a:pt x="6060199" y="6487110"/>
                </a:cubicBezTo>
                <a:cubicBezTo>
                  <a:pt x="6075583" y="6574474"/>
                  <a:pt x="6076150" y="6553611"/>
                  <a:pt x="6081156" y="6588589"/>
                </a:cubicBezTo>
                <a:cubicBezTo>
                  <a:pt x="6102088" y="6637976"/>
                  <a:pt x="6067660" y="6687723"/>
                  <a:pt x="6114944" y="6769963"/>
                </a:cubicBezTo>
                <a:cubicBezTo>
                  <a:pt x="6130462" y="6819284"/>
                  <a:pt x="6119243" y="6817955"/>
                  <a:pt x="6128950" y="6835814"/>
                </a:cubicBezTo>
                <a:lnTo>
                  <a:pt x="6132536" y="6858000"/>
                </a:lnTo>
                <a:lnTo>
                  <a:pt x="4789511" y="6858000"/>
                </a:lnTo>
                <a:lnTo>
                  <a:pt x="1866294" y="6858000"/>
                </a:lnTo>
                <a:lnTo>
                  <a:pt x="1705866" y="6858000"/>
                </a:lnTo>
                <a:lnTo>
                  <a:pt x="1343025" y="6858000"/>
                </a:lnTo>
                <a:lnTo>
                  <a:pt x="523269" y="6858000"/>
                </a:lnTo>
                <a:lnTo>
                  <a:pt x="362841" y="6858000"/>
                </a:lnTo>
                <a:lnTo>
                  <a:pt x="0" y="6858000"/>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 name="Title 5">
            <a:extLst>
              <a:ext uri="{FF2B5EF4-FFF2-40B4-BE49-F238E27FC236}">
                <a16:creationId xmlns:a16="http://schemas.microsoft.com/office/drawing/2014/main" id="{055A1366-E2EF-204A-A605-86AA59D5DBDC}"/>
              </a:ext>
            </a:extLst>
          </p:cNvPr>
          <p:cNvSpPr>
            <a:spLocks noGrp="1"/>
          </p:cNvSpPr>
          <p:nvPr>
            <p:ph type="title"/>
          </p:nvPr>
        </p:nvSpPr>
        <p:spPr>
          <a:xfrm>
            <a:off x="290592" y="431631"/>
            <a:ext cx="6980220" cy="1330840"/>
          </a:xfrm>
        </p:spPr>
        <p:txBody>
          <a:bodyPr>
            <a:noAutofit/>
          </a:bodyPr>
          <a:lstStyle/>
          <a:p>
            <a:r>
              <a:rPr lang="en-US" sz="4800" b="1"/>
              <a:t>What is Career and Technical Education (CTE) ?</a:t>
            </a:r>
          </a:p>
        </p:txBody>
      </p:sp>
      <p:sp>
        <p:nvSpPr>
          <p:cNvPr id="3" name="Content Placeholder 2">
            <a:extLst>
              <a:ext uri="{FF2B5EF4-FFF2-40B4-BE49-F238E27FC236}">
                <a16:creationId xmlns:a16="http://schemas.microsoft.com/office/drawing/2014/main" id="{B32BB012-25AE-754B-F6C5-68CEEB1381B4}"/>
              </a:ext>
            </a:extLst>
          </p:cNvPr>
          <p:cNvSpPr>
            <a:spLocks noGrp="1"/>
          </p:cNvSpPr>
          <p:nvPr>
            <p:ph idx="1"/>
          </p:nvPr>
        </p:nvSpPr>
        <p:spPr>
          <a:xfrm>
            <a:off x="1137034" y="2194102"/>
            <a:ext cx="4438036" cy="3908585"/>
          </a:xfrm>
        </p:spPr>
        <p:txBody>
          <a:bodyPr vert="horz" lIns="91440" tIns="45720" rIns="91440" bIns="45720" rtlCol="0">
            <a:normAutofit fontScale="92500"/>
          </a:bodyPr>
          <a:lstStyle/>
          <a:p>
            <a:pPr marL="857885" lvl="1" indent="-571500"/>
            <a:r>
              <a:rPr lang="en-US" sz="2800" spc="247">
                <a:ea typeface="Open Sauce"/>
                <a:cs typeface="Open Sauce"/>
                <a:sym typeface="Open Sauce"/>
              </a:rPr>
              <a:t>Real-world connections to academic knowledge</a:t>
            </a:r>
            <a:endParaRPr lang="en-US" sz="2800"/>
          </a:p>
          <a:p>
            <a:pPr marL="857885" lvl="1" indent="-571500"/>
            <a:r>
              <a:rPr lang="en-US" sz="2800" spc="247">
                <a:ea typeface="Open Sauce"/>
                <a:cs typeface="Open Sauce"/>
                <a:sym typeface="Open Sauce"/>
              </a:rPr>
              <a:t>Industry-based certifications</a:t>
            </a:r>
            <a:endParaRPr lang="en-US" sz="2800" spc="247">
              <a:ea typeface="Open Sauce"/>
              <a:cs typeface="Open Sauce"/>
            </a:endParaRPr>
          </a:p>
          <a:p>
            <a:pPr marL="857885" lvl="1" indent="-571500"/>
            <a:r>
              <a:rPr lang="en-US" sz="2800" spc="247">
                <a:ea typeface="Open Sauce"/>
                <a:cs typeface="Open Sauce"/>
                <a:sym typeface="Open Sauce"/>
              </a:rPr>
              <a:t>Hands-on experiences</a:t>
            </a:r>
            <a:endParaRPr lang="en-US" sz="2800" spc="247">
              <a:ea typeface="Open Sauce"/>
              <a:cs typeface="Open Sauce"/>
            </a:endParaRPr>
          </a:p>
          <a:p>
            <a:pPr marL="857885" lvl="1" indent="-571500"/>
            <a:r>
              <a:rPr lang="en-US" sz="2800" spc="247">
                <a:ea typeface="Open Sauce"/>
                <a:cs typeface="Open Sauce"/>
                <a:sym typeface="Open Sauce"/>
              </a:rPr>
              <a:t>Courses aligned to prepare for post-secondary success</a:t>
            </a:r>
            <a:endParaRPr lang="en-US" sz="2800" spc="247">
              <a:ea typeface="Open Sauce"/>
              <a:cs typeface="Open Sauce"/>
            </a:endParaRPr>
          </a:p>
        </p:txBody>
      </p:sp>
      <p:pic>
        <p:nvPicPr>
          <p:cNvPr id="1026" name="Picture 2" descr="CTE Programs / CTE Student Organizations">
            <a:extLst>
              <a:ext uri="{FF2B5EF4-FFF2-40B4-BE49-F238E27FC236}">
                <a16:creationId xmlns:a16="http://schemas.microsoft.com/office/drawing/2014/main" id="{42264BC3-DFBA-7542-FF48-E723E94EE661}"/>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6880610" y="2457045"/>
            <a:ext cx="4737650" cy="1966125"/>
          </a:xfrm>
          <a:prstGeom prst="rect">
            <a:avLst/>
          </a:prstGeom>
          <a:noFill/>
          <a:extLst>
            <a:ext uri="{909E8E84-426E-40DD-AFC4-6F175D3DCCD1}">
              <a14:hiddenFill xmlns:a14="http://schemas.microsoft.com/office/drawing/2010/main">
                <a:solidFill>
                  <a:srgbClr val="FFFFFF"/>
                </a:solidFill>
              </a14:hiddenFill>
            </a:ext>
          </a:extLst>
        </p:spPr>
      </p:pic>
      <p:sp>
        <p:nvSpPr>
          <p:cNvPr id="5" name="Slide Number Placeholder 4">
            <a:extLst>
              <a:ext uri="{FF2B5EF4-FFF2-40B4-BE49-F238E27FC236}">
                <a16:creationId xmlns:a16="http://schemas.microsoft.com/office/drawing/2014/main" id="{8456ED67-C5BE-EB58-C3C7-97918D56D626}"/>
              </a:ext>
            </a:extLst>
          </p:cNvPr>
          <p:cNvSpPr>
            <a:spLocks noGrp="1"/>
          </p:cNvSpPr>
          <p:nvPr>
            <p:ph type="sldNum" sz="quarter" idx="12"/>
          </p:nvPr>
        </p:nvSpPr>
        <p:spPr>
          <a:xfrm>
            <a:off x="8610600" y="6356350"/>
            <a:ext cx="2743200" cy="365125"/>
          </a:xfrm>
        </p:spPr>
        <p:txBody>
          <a:bodyPr>
            <a:normAutofit/>
          </a:bodyPr>
          <a:lstStyle/>
          <a:p>
            <a:pPr>
              <a:spcAft>
                <a:spcPts val="600"/>
              </a:spcAft>
            </a:pPr>
            <a:fld id="{8F377299-36CD-E049-B4A4-56FC7F2EF3FB}" type="slidenum">
              <a:rPr lang="en-US" sz="1000"/>
              <a:pPr>
                <a:spcAft>
                  <a:spcPts val="600"/>
                </a:spcAft>
              </a:pPr>
              <a:t>26</a:t>
            </a:fld>
            <a:endParaRPr lang="en-US" sz="1000"/>
          </a:p>
        </p:txBody>
      </p:sp>
    </p:spTree>
    <p:extLst>
      <p:ext uri="{BB962C8B-B14F-4D97-AF65-F5344CB8AC3E}">
        <p14:creationId xmlns:p14="http://schemas.microsoft.com/office/powerpoint/2010/main" val="37914950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C9A36457-A5F4-4103-A443-02581C0918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DC5FB7E8-B636-40FA-BE8D-48145C0F5C5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4"/>
            <a:ext cx="12192000" cy="2295238"/>
          </a:xfrm>
          <a:custGeom>
            <a:avLst/>
            <a:gdLst>
              <a:gd name="connsiteX0" fmla="*/ 12160143 w 12192000"/>
              <a:gd name="connsiteY0" fmla="*/ 831692 h 2079137"/>
              <a:gd name="connsiteX1" fmla="*/ 12159112 w 12192000"/>
              <a:gd name="connsiteY1" fmla="*/ 833361 h 2079137"/>
              <a:gd name="connsiteX2" fmla="*/ 12158912 w 12192000"/>
              <a:gd name="connsiteY2" fmla="*/ 832430 h 2079137"/>
              <a:gd name="connsiteX3" fmla="*/ 0 w 12192000"/>
              <a:gd name="connsiteY3" fmla="*/ 0 h 2079137"/>
              <a:gd name="connsiteX4" fmla="*/ 12192000 w 12192000"/>
              <a:gd name="connsiteY4" fmla="*/ 0 h 2079137"/>
              <a:gd name="connsiteX5" fmla="*/ 12192000 w 12192000"/>
              <a:gd name="connsiteY5" fmla="*/ 558063 h 2079137"/>
              <a:gd name="connsiteX6" fmla="*/ 12189259 w 12192000"/>
              <a:gd name="connsiteY6" fmla="*/ 810508 h 2079137"/>
              <a:gd name="connsiteX7" fmla="*/ 12170847 w 12192000"/>
              <a:gd name="connsiteY7" fmla="*/ 825280 h 2079137"/>
              <a:gd name="connsiteX8" fmla="*/ 12160143 w 12192000"/>
              <a:gd name="connsiteY8" fmla="*/ 831692 h 2079137"/>
              <a:gd name="connsiteX9" fmla="*/ 12163806 w 12192000"/>
              <a:gd name="connsiteY9" fmla="*/ 825759 h 2079137"/>
              <a:gd name="connsiteX10" fmla="*/ 12056557 w 12192000"/>
              <a:gd name="connsiteY10" fmla="*/ 810176 h 2079137"/>
              <a:gd name="connsiteX11" fmla="*/ 11900316 w 12192000"/>
              <a:gd name="connsiteY11" fmla="*/ 789618 h 2079137"/>
              <a:gd name="connsiteX12" fmla="*/ 11791206 w 12192000"/>
              <a:gd name="connsiteY12" fmla="*/ 824176 h 2079137"/>
              <a:gd name="connsiteX13" fmla="*/ 11659257 w 12192000"/>
              <a:gd name="connsiteY13" fmla="*/ 800841 h 2079137"/>
              <a:gd name="connsiteX14" fmla="*/ 11569789 w 12192000"/>
              <a:gd name="connsiteY14" fmla="*/ 797135 h 2079137"/>
              <a:gd name="connsiteX15" fmla="*/ 11367885 w 12192000"/>
              <a:gd name="connsiteY15" fmla="*/ 791985 h 2079137"/>
              <a:gd name="connsiteX16" fmla="*/ 11174663 w 12192000"/>
              <a:gd name="connsiteY16" fmla="*/ 788721 h 2079137"/>
              <a:gd name="connsiteX17" fmla="*/ 11068220 w 12192000"/>
              <a:gd name="connsiteY17" fmla="*/ 786994 h 2079137"/>
              <a:gd name="connsiteX18" fmla="*/ 10893266 w 12192000"/>
              <a:gd name="connsiteY18" fmla="*/ 794013 h 2079137"/>
              <a:gd name="connsiteX19" fmla="*/ 10844025 w 12192000"/>
              <a:gd name="connsiteY19" fmla="*/ 789857 h 2079137"/>
              <a:gd name="connsiteX20" fmla="*/ 10814353 w 12192000"/>
              <a:gd name="connsiteY20" fmla="*/ 789010 h 2079137"/>
              <a:gd name="connsiteX21" fmla="*/ 10748393 w 12192000"/>
              <a:gd name="connsiteY21" fmla="*/ 806738 h 2079137"/>
              <a:gd name="connsiteX22" fmla="*/ 10468256 w 12192000"/>
              <a:gd name="connsiteY22" fmla="*/ 778733 h 2079137"/>
              <a:gd name="connsiteX23" fmla="*/ 10256131 w 12192000"/>
              <a:gd name="connsiteY23" fmla="*/ 788332 h 2079137"/>
              <a:gd name="connsiteX24" fmla="*/ 10177442 w 12192000"/>
              <a:gd name="connsiteY24" fmla="*/ 777371 h 2079137"/>
              <a:gd name="connsiteX25" fmla="*/ 10006086 w 12192000"/>
              <a:gd name="connsiteY25" fmla="*/ 792651 h 2079137"/>
              <a:gd name="connsiteX26" fmla="*/ 9952382 w 12192000"/>
              <a:gd name="connsiteY26" fmla="*/ 815411 h 2079137"/>
              <a:gd name="connsiteX27" fmla="*/ 9926457 w 12192000"/>
              <a:gd name="connsiteY27" fmla="*/ 827295 h 2079137"/>
              <a:gd name="connsiteX28" fmla="*/ 9843405 w 12192000"/>
              <a:gd name="connsiteY28" fmla="*/ 867046 h 2079137"/>
              <a:gd name="connsiteX29" fmla="*/ 9830866 w 12192000"/>
              <a:gd name="connsiteY29" fmla="*/ 875047 h 2079137"/>
              <a:gd name="connsiteX30" fmla="*/ 9801807 w 12192000"/>
              <a:gd name="connsiteY30" fmla="*/ 872272 h 2079137"/>
              <a:gd name="connsiteX31" fmla="*/ 9785653 w 12192000"/>
              <a:gd name="connsiteY31" fmla="*/ 861743 h 2079137"/>
              <a:gd name="connsiteX32" fmla="*/ 9781177 w 12192000"/>
              <a:gd name="connsiteY32" fmla="*/ 864820 h 2079137"/>
              <a:gd name="connsiteX33" fmla="*/ 9768640 w 12192000"/>
              <a:gd name="connsiteY33" fmla="*/ 869379 h 2079137"/>
              <a:gd name="connsiteX34" fmla="*/ 9712211 w 12192000"/>
              <a:gd name="connsiteY34" fmla="*/ 900283 h 2079137"/>
              <a:gd name="connsiteX35" fmla="*/ 9689465 w 12192000"/>
              <a:gd name="connsiteY35" fmla="*/ 899268 h 2079137"/>
              <a:gd name="connsiteX36" fmla="*/ 9600339 w 12192000"/>
              <a:gd name="connsiteY36" fmla="*/ 922112 h 2079137"/>
              <a:gd name="connsiteX37" fmla="*/ 9582850 w 12192000"/>
              <a:gd name="connsiteY37" fmla="*/ 925510 h 2079137"/>
              <a:gd name="connsiteX38" fmla="*/ 9549638 w 12192000"/>
              <a:gd name="connsiteY38" fmla="*/ 940845 h 2079137"/>
              <a:gd name="connsiteX39" fmla="*/ 9539471 w 12192000"/>
              <a:gd name="connsiteY39" fmla="*/ 941799 h 2079137"/>
              <a:gd name="connsiteX40" fmla="*/ 9505592 w 12192000"/>
              <a:gd name="connsiteY40" fmla="*/ 955533 h 2079137"/>
              <a:gd name="connsiteX41" fmla="*/ 9432569 w 12192000"/>
              <a:gd name="connsiteY41" fmla="*/ 985377 h 2079137"/>
              <a:gd name="connsiteX42" fmla="*/ 9414216 w 12192000"/>
              <a:gd name="connsiteY42" fmla="*/ 992655 h 2079137"/>
              <a:gd name="connsiteX43" fmla="*/ 9397106 w 12192000"/>
              <a:gd name="connsiteY43" fmla="*/ 992980 h 2079137"/>
              <a:gd name="connsiteX44" fmla="*/ 9305108 w 12192000"/>
              <a:gd name="connsiteY44" fmla="*/ 1007767 h 2079137"/>
              <a:gd name="connsiteX45" fmla="*/ 9282434 w 12192000"/>
              <a:gd name="connsiteY45" fmla="*/ 1007523 h 2079137"/>
              <a:gd name="connsiteX46" fmla="*/ 9271941 w 12192000"/>
              <a:gd name="connsiteY46" fmla="*/ 1002839 h 2079137"/>
              <a:gd name="connsiteX47" fmla="*/ 9238227 w 12192000"/>
              <a:gd name="connsiteY47" fmla="*/ 1017668 h 2079137"/>
              <a:gd name="connsiteX48" fmla="*/ 9184265 w 12192000"/>
              <a:gd name="connsiteY48" fmla="*/ 1031275 h 2079137"/>
              <a:gd name="connsiteX49" fmla="*/ 9159000 w 12192000"/>
              <a:gd name="connsiteY49" fmla="*/ 1039569 h 2079137"/>
              <a:gd name="connsiteX50" fmla="*/ 9137031 w 12192000"/>
              <a:gd name="connsiteY50" fmla="*/ 1038699 h 2079137"/>
              <a:gd name="connsiteX51" fmla="*/ 9015702 w 12192000"/>
              <a:gd name="connsiteY51" fmla="*/ 1051400 h 2079137"/>
              <a:gd name="connsiteX52" fmla="*/ 8971403 w 12192000"/>
              <a:gd name="connsiteY52" fmla="*/ 1040542 h 2079137"/>
              <a:gd name="connsiteX53" fmla="*/ 8961826 w 12192000"/>
              <a:gd name="connsiteY53" fmla="*/ 1045364 h 2079137"/>
              <a:gd name="connsiteX54" fmla="*/ 8888623 w 12192000"/>
              <a:gd name="connsiteY54" fmla="*/ 1053908 h 2079137"/>
              <a:gd name="connsiteX55" fmla="*/ 8841066 w 12192000"/>
              <a:gd name="connsiteY55" fmla="*/ 1060421 h 2079137"/>
              <a:gd name="connsiteX56" fmla="*/ 8752342 w 12192000"/>
              <a:gd name="connsiteY56" fmla="*/ 1080646 h 2079137"/>
              <a:gd name="connsiteX57" fmla="*/ 8699139 w 12192000"/>
              <a:gd name="connsiteY57" fmla="*/ 1087885 h 2079137"/>
              <a:gd name="connsiteX58" fmla="*/ 8667273 w 12192000"/>
              <a:gd name="connsiteY58" fmla="*/ 1092062 h 2079137"/>
              <a:gd name="connsiteX59" fmla="*/ 8586064 w 12192000"/>
              <a:gd name="connsiteY59" fmla="*/ 1114603 h 2079137"/>
              <a:gd name="connsiteX60" fmla="*/ 8460312 w 12192000"/>
              <a:gd name="connsiteY60" fmla="*/ 1179878 h 2079137"/>
              <a:gd name="connsiteX61" fmla="*/ 8419023 w 12192000"/>
              <a:gd name="connsiteY61" fmla="*/ 1191748 h 2079137"/>
              <a:gd name="connsiteX62" fmla="*/ 8410939 w 12192000"/>
              <a:gd name="connsiteY62" fmla="*/ 1189696 h 2079137"/>
              <a:gd name="connsiteX63" fmla="*/ 8362040 w 12192000"/>
              <a:gd name="connsiteY63" fmla="*/ 1220820 h 2079137"/>
              <a:gd name="connsiteX64" fmla="*/ 8273677 w 12192000"/>
              <a:gd name="connsiteY64" fmla="*/ 1236495 h 2079137"/>
              <a:gd name="connsiteX65" fmla="*/ 8204283 w 12192000"/>
              <a:gd name="connsiteY65" fmla="*/ 1243537 h 2079137"/>
              <a:gd name="connsiteX66" fmla="*/ 8166550 w 12192000"/>
              <a:gd name="connsiteY66" fmla="*/ 1249551 h 2079137"/>
              <a:gd name="connsiteX67" fmla="*/ 8137785 w 12192000"/>
              <a:gd name="connsiteY67" fmla="*/ 1251636 h 2079137"/>
              <a:gd name="connsiteX68" fmla="*/ 8071596 w 12192000"/>
              <a:gd name="connsiteY68" fmla="*/ 1269274 h 2079137"/>
              <a:gd name="connsiteX69" fmla="*/ 7964816 w 12192000"/>
              <a:gd name="connsiteY69" fmla="*/ 1303668 h 2079137"/>
              <a:gd name="connsiteX70" fmla="*/ 7941495 w 12192000"/>
              <a:gd name="connsiteY70" fmla="*/ 1309821 h 2079137"/>
              <a:gd name="connsiteX71" fmla="*/ 7919123 w 12192000"/>
              <a:gd name="connsiteY71" fmla="*/ 1310466 h 2079137"/>
              <a:gd name="connsiteX72" fmla="*/ 7911902 w 12192000"/>
              <a:gd name="connsiteY72" fmla="*/ 1306569 h 2079137"/>
              <a:gd name="connsiteX73" fmla="*/ 7898703 w 12192000"/>
              <a:gd name="connsiteY73" fmla="*/ 1309208 h 2079137"/>
              <a:gd name="connsiteX74" fmla="*/ 7894703 w 12192000"/>
              <a:gd name="connsiteY74" fmla="*/ 1308939 h 2079137"/>
              <a:gd name="connsiteX75" fmla="*/ 7872267 w 12192000"/>
              <a:gd name="connsiteY75" fmla="*/ 1308370 h 2079137"/>
              <a:gd name="connsiteX76" fmla="*/ 7836454 w 12192000"/>
              <a:gd name="connsiteY76" fmla="*/ 1331265 h 2079137"/>
              <a:gd name="connsiteX77" fmla="*/ 7782451 w 12192000"/>
              <a:gd name="connsiteY77" fmla="*/ 1339601 h 2079137"/>
              <a:gd name="connsiteX78" fmla="*/ 7542969 w 12192000"/>
              <a:gd name="connsiteY78" fmla="*/ 1372495 h 2079137"/>
              <a:gd name="connsiteX79" fmla="*/ 7476832 w 12192000"/>
              <a:gd name="connsiteY79" fmla="*/ 1431655 h 2079137"/>
              <a:gd name="connsiteX80" fmla="*/ 7370237 w 12192000"/>
              <a:gd name="connsiteY80" fmla="*/ 1474339 h 2079137"/>
              <a:gd name="connsiteX81" fmla="*/ 7222223 w 12192000"/>
              <a:gd name="connsiteY81" fmla="*/ 1510199 h 2079137"/>
              <a:gd name="connsiteX82" fmla="*/ 7215703 w 12192000"/>
              <a:gd name="connsiteY82" fmla="*/ 1520424 h 2079137"/>
              <a:gd name="connsiteX83" fmla="*/ 7204548 w 12192000"/>
              <a:gd name="connsiteY83" fmla="*/ 1528145 h 2079137"/>
              <a:gd name="connsiteX84" fmla="*/ 7202038 w 12192000"/>
              <a:gd name="connsiteY84" fmla="*/ 1527954 h 2079137"/>
              <a:gd name="connsiteX85" fmla="*/ 7173860 w 12192000"/>
              <a:gd name="connsiteY85" fmla="*/ 1541605 h 2079137"/>
              <a:gd name="connsiteX86" fmla="*/ 7155079 w 12192000"/>
              <a:gd name="connsiteY86" fmla="*/ 1552495 h 2079137"/>
              <a:gd name="connsiteX87" fmla="*/ 7149757 w 12192000"/>
              <a:gd name="connsiteY87" fmla="*/ 1552732 h 2079137"/>
              <a:gd name="connsiteX88" fmla="*/ 7104804 w 12192000"/>
              <a:gd name="connsiteY88" fmla="*/ 1565792 h 2079137"/>
              <a:gd name="connsiteX89" fmla="*/ 7082824 w 12192000"/>
              <a:gd name="connsiteY89" fmla="*/ 1567947 h 2079137"/>
              <a:gd name="connsiteX90" fmla="*/ 7021520 w 12192000"/>
              <a:gd name="connsiteY90" fmla="*/ 1562334 h 2079137"/>
              <a:gd name="connsiteX91" fmla="*/ 6988956 w 12192000"/>
              <a:gd name="connsiteY91" fmla="*/ 1576442 h 2079137"/>
              <a:gd name="connsiteX92" fmla="*/ 6981922 w 12192000"/>
              <a:gd name="connsiteY92" fmla="*/ 1578821 h 2079137"/>
              <a:gd name="connsiteX93" fmla="*/ 6981583 w 12192000"/>
              <a:gd name="connsiteY93" fmla="*/ 1578678 h 2079137"/>
              <a:gd name="connsiteX94" fmla="*/ 6973762 w 12192000"/>
              <a:gd name="connsiteY94" fmla="*/ 1580811 h 2079137"/>
              <a:gd name="connsiteX95" fmla="*/ 6969093 w 12192000"/>
              <a:gd name="connsiteY95" fmla="*/ 1583157 h 2079137"/>
              <a:gd name="connsiteX96" fmla="*/ 6890037 w 12192000"/>
              <a:gd name="connsiteY96" fmla="*/ 1575825 h 2079137"/>
              <a:gd name="connsiteX97" fmla="*/ 6785054 w 12192000"/>
              <a:gd name="connsiteY97" fmla="*/ 1582200 h 2079137"/>
              <a:gd name="connsiteX98" fmla="*/ 6681692 w 12192000"/>
              <a:gd name="connsiteY98" fmla="*/ 1591296 h 2079137"/>
              <a:gd name="connsiteX99" fmla="*/ 6644556 w 12192000"/>
              <a:gd name="connsiteY99" fmla="*/ 1595940 h 2079137"/>
              <a:gd name="connsiteX100" fmla="*/ 6577106 w 12192000"/>
              <a:gd name="connsiteY100" fmla="*/ 1598261 h 2079137"/>
              <a:gd name="connsiteX101" fmla="*/ 6544183 w 12192000"/>
              <a:gd name="connsiteY101" fmla="*/ 1596149 h 2079137"/>
              <a:gd name="connsiteX102" fmla="*/ 6540921 w 12192000"/>
              <a:gd name="connsiteY102" fmla="*/ 1593857 h 2079137"/>
              <a:gd name="connsiteX103" fmla="*/ 6535046 w 12192000"/>
              <a:gd name="connsiteY103" fmla="*/ 1593283 h 2079137"/>
              <a:gd name="connsiteX104" fmla="*/ 6519853 w 12192000"/>
              <a:gd name="connsiteY104" fmla="*/ 1595771 h 2079137"/>
              <a:gd name="connsiteX105" fmla="*/ 6514280 w 12192000"/>
              <a:gd name="connsiteY105" fmla="*/ 1597376 h 2079137"/>
              <a:gd name="connsiteX106" fmla="*/ 6505824 w 12192000"/>
              <a:gd name="connsiteY106" fmla="*/ 1598298 h 2079137"/>
              <a:gd name="connsiteX107" fmla="*/ 6505573 w 12192000"/>
              <a:gd name="connsiteY107" fmla="*/ 1598109 h 2079137"/>
              <a:gd name="connsiteX108" fmla="*/ 6497741 w 12192000"/>
              <a:gd name="connsiteY108" fmla="*/ 1599392 h 2079137"/>
              <a:gd name="connsiteX109" fmla="*/ 6459992 w 12192000"/>
              <a:gd name="connsiteY109" fmla="*/ 1608358 h 2079137"/>
              <a:gd name="connsiteX110" fmla="*/ 6404572 w 12192000"/>
              <a:gd name="connsiteY110" fmla="*/ 1593771 h 2079137"/>
              <a:gd name="connsiteX111" fmla="*/ 6382671 w 12192000"/>
              <a:gd name="connsiteY111" fmla="*/ 1592612 h 2079137"/>
              <a:gd name="connsiteX112" fmla="*/ 6369843 w 12192000"/>
              <a:gd name="connsiteY112" fmla="*/ 1590015 h 2079137"/>
              <a:gd name="connsiteX113" fmla="*/ 6269740 w 12192000"/>
              <a:gd name="connsiteY113" fmla="*/ 1614633 h 2079137"/>
              <a:gd name="connsiteX114" fmla="*/ 6255405 w 12192000"/>
              <a:gd name="connsiteY114" fmla="*/ 1620529 h 2079137"/>
              <a:gd name="connsiteX115" fmla="*/ 6244248 w 12192000"/>
              <a:gd name="connsiteY115" fmla="*/ 1629561 h 2079137"/>
              <a:gd name="connsiteX116" fmla="*/ 6086396 w 12192000"/>
              <a:gd name="connsiteY116" fmla="*/ 1642666 h 2079137"/>
              <a:gd name="connsiteX117" fmla="*/ 5867429 w 12192000"/>
              <a:gd name="connsiteY117" fmla="*/ 1695554 h 2079137"/>
              <a:gd name="connsiteX118" fmla="*/ 5772864 w 12192000"/>
              <a:gd name="connsiteY118" fmla="*/ 1689002 h 2079137"/>
              <a:gd name="connsiteX119" fmla="*/ 5629833 w 12192000"/>
              <a:gd name="connsiteY119" fmla="*/ 1713273 h 2079137"/>
              <a:gd name="connsiteX120" fmla="*/ 5504771 w 12192000"/>
              <a:gd name="connsiteY120" fmla="*/ 1725744 h 2079137"/>
              <a:gd name="connsiteX121" fmla="*/ 5490967 w 12192000"/>
              <a:gd name="connsiteY121" fmla="*/ 1726367 h 2079137"/>
              <a:gd name="connsiteX122" fmla="*/ 5486015 w 12192000"/>
              <a:gd name="connsiteY122" fmla="*/ 1721481 h 2079137"/>
              <a:gd name="connsiteX123" fmla="*/ 5439364 w 12192000"/>
              <a:gd name="connsiteY123" fmla="*/ 1721349 h 2079137"/>
              <a:gd name="connsiteX124" fmla="*/ 5350025 w 12192000"/>
              <a:gd name="connsiteY124" fmla="*/ 1729885 h 2079137"/>
              <a:gd name="connsiteX125" fmla="*/ 5336104 w 12192000"/>
              <a:gd name="connsiteY125" fmla="*/ 1734377 h 2079137"/>
              <a:gd name="connsiteX126" fmla="*/ 5245234 w 12192000"/>
              <a:gd name="connsiteY126" fmla="*/ 1738520 h 2079137"/>
              <a:gd name="connsiteX127" fmla="*/ 5182955 w 12192000"/>
              <a:gd name="connsiteY127" fmla="*/ 1744622 h 2079137"/>
              <a:gd name="connsiteX128" fmla="*/ 5169506 w 12192000"/>
              <a:gd name="connsiteY128" fmla="*/ 1748993 h 2079137"/>
              <a:gd name="connsiteX129" fmla="*/ 5154299 w 12192000"/>
              <a:gd name="connsiteY129" fmla="*/ 1744080 h 2079137"/>
              <a:gd name="connsiteX130" fmla="*/ 5149917 w 12192000"/>
              <a:gd name="connsiteY130" fmla="*/ 1739727 h 2079137"/>
              <a:gd name="connsiteX131" fmla="*/ 5100319 w 12192000"/>
              <a:gd name="connsiteY131" fmla="*/ 1745797 h 2079137"/>
              <a:gd name="connsiteX132" fmla="*/ 5094361 w 12192000"/>
              <a:gd name="connsiteY132" fmla="*/ 1745767 h 2079137"/>
              <a:gd name="connsiteX133" fmla="*/ 5053410 w 12192000"/>
              <a:gd name="connsiteY133" fmla="*/ 1742790 h 2079137"/>
              <a:gd name="connsiteX134" fmla="*/ 4992711 w 12192000"/>
              <a:gd name="connsiteY134" fmla="*/ 1734075 h 2079137"/>
              <a:gd name="connsiteX135" fmla="*/ 4930098 w 12192000"/>
              <a:gd name="connsiteY135" fmla="*/ 1717312 h 2079137"/>
              <a:gd name="connsiteX136" fmla="*/ 4893834 w 12192000"/>
              <a:gd name="connsiteY136" fmla="*/ 1710028 h 2079137"/>
              <a:gd name="connsiteX137" fmla="*/ 4868730 w 12192000"/>
              <a:gd name="connsiteY137" fmla="*/ 1702384 h 2079137"/>
              <a:gd name="connsiteX138" fmla="*/ 4797925 w 12192000"/>
              <a:gd name="connsiteY138" fmla="*/ 1695535 h 2079137"/>
              <a:gd name="connsiteX139" fmla="*/ 4677670 w 12192000"/>
              <a:gd name="connsiteY139" fmla="*/ 1689453 h 2079137"/>
              <a:gd name="connsiteX140" fmla="*/ 4634248 w 12192000"/>
              <a:gd name="connsiteY140" fmla="*/ 1680227 h 2079137"/>
              <a:gd name="connsiteX141" fmla="*/ 4632434 w 12192000"/>
              <a:gd name="connsiteY141" fmla="*/ 1674607 h 2079137"/>
              <a:gd name="connsiteX142" fmla="*/ 4619204 w 12192000"/>
              <a:gd name="connsiteY142" fmla="*/ 1672507 h 2079137"/>
              <a:gd name="connsiteX143" fmla="*/ 4616283 w 12192000"/>
              <a:gd name="connsiteY143" fmla="*/ 1670977 h 2079137"/>
              <a:gd name="connsiteX144" fmla="*/ 4598926 w 12192000"/>
              <a:gd name="connsiteY144" fmla="*/ 1663178 h 2079137"/>
              <a:gd name="connsiteX145" fmla="*/ 4547069 w 12192000"/>
              <a:gd name="connsiteY145" fmla="*/ 1670642 h 2079137"/>
              <a:gd name="connsiteX146" fmla="*/ 4523516 w 12192000"/>
              <a:gd name="connsiteY146" fmla="*/ 1669785 h 2079137"/>
              <a:gd name="connsiteX147" fmla="*/ 4500586 w 12192000"/>
              <a:gd name="connsiteY147" fmla="*/ 1675912 h 2079137"/>
              <a:gd name="connsiteX148" fmla="*/ 4488196 w 12192000"/>
              <a:gd name="connsiteY148" fmla="*/ 1683463 h 2079137"/>
              <a:gd name="connsiteX149" fmla="*/ 4445463 w 12192000"/>
              <a:gd name="connsiteY149" fmla="*/ 1695634 h 2079137"/>
              <a:gd name="connsiteX150" fmla="*/ 4446550 w 12192000"/>
              <a:gd name="connsiteY150" fmla="*/ 1680538 h 2079137"/>
              <a:gd name="connsiteX151" fmla="*/ 4365375 w 12192000"/>
              <a:gd name="connsiteY151" fmla="*/ 1697935 h 2079137"/>
              <a:gd name="connsiteX152" fmla="*/ 4305123 w 12192000"/>
              <a:gd name="connsiteY152" fmla="*/ 1714185 h 2079137"/>
              <a:gd name="connsiteX153" fmla="*/ 4292665 w 12192000"/>
              <a:gd name="connsiteY153" fmla="*/ 1720703 h 2079137"/>
              <a:gd name="connsiteX154" fmla="*/ 4276789 w 12192000"/>
              <a:gd name="connsiteY154" fmla="*/ 1718367 h 2079137"/>
              <a:gd name="connsiteX155" fmla="*/ 4271683 w 12192000"/>
              <a:gd name="connsiteY155" fmla="*/ 1714801 h 2079137"/>
              <a:gd name="connsiteX156" fmla="*/ 4223918 w 12192000"/>
              <a:gd name="connsiteY156" fmla="*/ 1728936 h 2079137"/>
              <a:gd name="connsiteX157" fmla="*/ 4218039 w 12192000"/>
              <a:gd name="connsiteY157" fmla="*/ 1729885 h 2079137"/>
              <a:gd name="connsiteX158" fmla="*/ 4177153 w 12192000"/>
              <a:gd name="connsiteY158" fmla="*/ 1733691 h 2079137"/>
              <a:gd name="connsiteX159" fmla="*/ 4051032 w 12192000"/>
              <a:gd name="connsiteY159" fmla="*/ 1728886 h 2079137"/>
              <a:gd name="connsiteX160" fmla="*/ 4013978 w 12192000"/>
              <a:gd name="connsiteY160" fmla="*/ 1727679 h 2079137"/>
              <a:gd name="connsiteX161" fmla="*/ 3987857 w 12192000"/>
              <a:gd name="connsiteY161" fmla="*/ 1724282 h 2079137"/>
              <a:gd name="connsiteX162" fmla="*/ 3916852 w 12192000"/>
              <a:gd name="connsiteY162" fmla="*/ 1729184 h 2079137"/>
              <a:gd name="connsiteX163" fmla="*/ 3797263 w 12192000"/>
              <a:gd name="connsiteY163" fmla="*/ 1742976 h 2079137"/>
              <a:gd name="connsiteX164" fmla="*/ 3752806 w 12192000"/>
              <a:gd name="connsiteY164" fmla="*/ 1741033 h 2079137"/>
              <a:gd name="connsiteX165" fmla="*/ 3749997 w 12192000"/>
              <a:gd name="connsiteY165" fmla="*/ 1735799 h 2079137"/>
              <a:gd name="connsiteX166" fmla="*/ 3736582 w 12192000"/>
              <a:gd name="connsiteY166" fmla="*/ 1735907 h 2079137"/>
              <a:gd name="connsiteX167" fmla="*/ 3733428 w 12192000"/>
              <a:gd name="connsiteY167" fmla="*/ 1734881 h 2079137"/>
              <a:gd name="connsiteX168" fmla="*/ 3714911 w 12192000"/>
              <a:gd name="connsiteY168" fmla="*/ 1730056 h 2079137"/>
              <a:gd name="connsiteX169" fmla="*/ 3665172 w 12192000"/>
              <a:gd name="connsiteY169" fmla="*/ 1745936 h 2079137"/>
              <a:gd name="connsiteX170" fmla="*/ 3552006 w 12192000"/>
              <a:gd name="connsiteY170" fmla="*/ 1755220 h 2079137"/>
              <a:gd name="connsiteX171" fmla="*/ 3390301 w 12192000"/>
              <a:gd name="connsiteY171" fmla="*/ 1762546 h 2079137"/>
              <a:gd name="connsiteX172" fmla="*/ 3264312 w 12192000"/>
              <a:gd name="connsiteY172" fmla="*/ 1774620 h 2079137"/>
              <a:gd name="connsiteX173" fmla="*/ 3106901 w 12192000"/>
              <a:gd name="connsiteY173" fmla="*/ 1804264 h 2079137"/>
              <a:gd name="connsiteX174" fmla="*/ 2993303 w 12192000"/>
              <a:gd name="connsiteY174" fmla="*/ 1806542 h 2079137"/>
              <a:gd name="connsiteX175" fmla="*/ 2979115 w 12192000"/>
              <a:gd name="connsiteY175" fmla="*/ 1815432 h 2079137"/>
              <a:gd name="connsiteX176" fmla="*/ 2963118 w 12192000"/>
              <a:gd name="connsiteY176" fmla="*/ 1820962 h 2079137"/>
              <a:gd name="connsiteX177" fmla="*/ 2961156 w 12192000"/>
              <a:gd name="connsiteY177" fmla="*/ 1820297 h 2079137"/>
              <a:gd name="connsiteX178" fmla="*/ 2925719 w 12192000"/>
              <a:gd name="connsiteY178" fmla="*/ 1828468 h 2079137"/>
              <a:gd name="connsiteX179" fmla="*/ 2857951 w 12192000"/>
              <a:gd name="connsiteY179" fmla="*/ 1842496 h 2079137"/>
              <a:gd name="connsiteX180" fmla="*/ 2857427 w 12192000"/>
              <a:gd name="connsiteY180" fmla="*/ 1841591 h 2079137"/>
              <a:gd name="connsiteX181" fmla="*/ 2846731 w 12192000"/>
              <a:gd name="connsiteY181" fmla="*/ 1839316 h 2079137"/>
              <a:gd name="connsiteX182" fmla="*/ 2826290 w 12192000"/>
              <a:gd name="connsiteY182" fmla="*/ 1837274 h 2079137"/>
              <a:gd name="connsiteX183" fmla="*/ 2779146 w 12192000"/>
              <a:gd name="connsiteY183" fmla="*/ 1820071 h 2079137"/>
              <a:gd name="connsiteX184" fmla="*/ 2739608 w 12192000"/>
              <a:gd name="connsiteY184" fmla="*/ 1827861 h 2079137"/>
              <a:gd name="connsiteX185" fmla="*/ 2731631 w 12192000"/>
              <a:gd name="connsiteY185" fmla="*/ 1828881 h 2079137"/>
              <a:gd name="connsiteX186" fmla="*/ 2731464 w 12192000"/>
              <a:gd name="connsiteY186" fmla="*/ 1828677 h 2079137"/>
              <a:gd name="connsiteX187" fmla="*/ 2723037 w 12192000"/>
              <a:gd name="connsiteY187" fmla="*/ 1829303 h 2079137"/>
              <a:gd name="connsiteX188" fmla="*/ 2701616 w 12192000"/>
              <a:gd name="connsiteY188" fmla="*/ 1832725 h 2079137"/>
              <a:gd name="connsiteX189" fmla="*/ 2696239 w 12192000"/>
              <a:gd name="connsiteY189" fmla="*/ 1831904 h 2079137"/>
              <a:gd name="connsiteX190" fmla="*/ 2663445 w 12192000"/>
              <a:gd name="connsiteY190" fmla="*/ 1825958 h 2079137"/>
              <a:gd name="connsiteX191" fmla="*/ 2560925 w 12192000"/>
              <a:gd name="connsiteY191" fmla="*/ 1829094 h 2079137"/>
              <a:gd name="connsiteX192" fmla="*/ 2458739 w 12192000"/>
              <a:gd name="connsiteY192" fmla="*/ 1834479 h 2079137"/>
              <a:gd name="connsiteX193" fmla="*/ 2356074 w 12192000"/>
              <a:gd name="connsiteY193" fmla="*/ 1836991 h 2079137"/>
              <a:gd name="connsiteX194" fmla="*/ 2304241 w 12192000"/>
              <a:gd name="connsiteY194" fmla="*/ 1822021 h 2079137"/>
              <a:gd name="connsiteX195" fmla="*/ 2298362 w 12192000"/>
              <a:gd name="connsiteY195" fmla="*/ 1822125 h 2079137"/>
              <a:gd name="connsiteX196" fmla="*/ 2283527 w 12192000"/>
              <a:gd name="connsiteY196" fmla="*/ 1826361 h 2079137"/>
              <a:gd name="connsiteX197" fmla="*/ 2278150 w 12192000"/>
              <a:gd name="connsiteY197" fmla="*/ 1828604 h 2079137"/>
              <a:gd name="connsiteX198" fmla="*/ 2269853 w 12192000"/>
              <a:gd name="connsiteY198" fmla="*/ 1830502 h 2079137"/>
              <a:gd name="connsiteX199" fmla="*/ 2269585 w 12192000"/>
              <a:gd name="connsiteY199" fmla="*/ 1830341 h 2079137"/>
              <a:gd name="connsiteX200" fmla="*/ 2225332 w 12192000"/>
              <a:gd name="connsiteY200" fmla="*/ 1845825 h 2079137"/>
              <a:gd name="connsiteX201" fmla="*/ 2169048 w 12192000"/>
              <a:gd name="connsiteY201" fmla="*/ 1837658 h 2079137"/>
              <a:gd name="connsiteX202" fmla="*/ 2147231 w 12192000"/>
              <a:gd name="connsiteY202" fmla="*/ 1839027 h 2079137"/>
              <a:gd name="connsiteX203" fmla="*/ 2135241 w 12192000"/>
              <a:gd name="connsiteY203" fmla="*/ 1838652 h 2079137"/>
              <a:gd name="connsiteX204" fmla="*/ 2099215 w 12192000"/>
              <a:gd name="connsiteY204" fmla="*/ 1850768 h 2079137"/>
              <a:gd name="connsiteX205" fmla="*/ 2094046 w 12192000"/>
              <a:gd name="connsiteY205" fmla="*/ 1850806 h 2079137"/>
              <a:gd name="connsiteX206" fmla="*/ 2071850 w 12192000"/>
              <a:gd name="connsiteY206" fmla="*/ 1861319 h 2079137"/>
              <a:gd name="connsiteX207" fmla="*/ 2039607 w 12192000"/>
              <a:gd name="connsiteY207" fmla="*/ 1874318 h 2079137"/>
              <a:gd name="connsiteX208" fmla="*/ 2037289 w 12192000"/>
              <a:gd name="connsiteY208" fmla="*/ 1874025 h 2079137"/>
              <a:gd name="connsiteX209" fmla="*/ 2023615 w 12192000"/>
              <a:gd name="connsiteY209" fmla="*/ 1881562 h 2079137"/>
              <a:gd name="connsiteX210" fmla="*/ 1957176 w 12192000"/>
              <a:gd name="connsiteY210" fmla="*/ 1898709 h 2079137"/>
              <a:gd name="connsiteX211" fmla="*/ 1858081 w 12192000"/>
              <a:gd name="connsiteY211" fmla="*/ 1923144 h 2079137"/>
              <a:gd name="connsiteX212" fmla="*/ 1738865 w 12192000"/>
              <a:gd name="connsiteY212" fmla="*/ 1944965 h 2079137"/>
              <a:gd name="connsiteX213" fmla="*/ 1616692 w 12192000"/>
              <a:gd name="connsiteY213" fmla="*/ 1989107 h 2079137"/>
              <a:gd name="connsiteX214" fmla="*/ 1411898 w 12192000"/>
              <a:gd name="connsiteY214" fmla="*/ 2046254 h 2079137"/>
              <a:gd name="connsiteX215" fmla="*/ 1375780 w 12192000"/>
              <a:gd name="connsiteY215" fmla="*/ 2047961 h 2079137"/>
              <a:gd name="connsiteX216" fmla="*/ 1375707 w 12192000"/>
              <a:gd name="connsiteY216" fmla="*/ 2047981 h 2079137"/>
              <a:gd name="connsiteX217" fmla="*/ 1285585 w 12192000"/>
              <a:gd name="connsiteY217" fmla="*/ 2047113 h 2079137"/>
              <a:gd name="connsiteX218" fmla="*/ 1263658 w 12192000"/>
              <a:gd name="connsiteY218" fmla="*/ 2041397 h 2079137"/>
              <a:gd name="connsiteX219" fmla="*/ 1170403 w 12192000"/>
              <a:gd name="connsiteY219" fmla="*/ 2033399 h 2079137"/>
              <a:gd name="connsiteX220" fmla="*/ 1153718 w 12192000"/>
              <a:gd name="connsiteY220" fmla="*/ 2029576 h 2079137"/>
              <a:gd name="connsiteX221" fmla="*/ 1133937 w 12192000"/>
              <a:gd name="connsiteY221" fmla="*/ 2032149 h 2079137"/>
              <a:gd name="connsiteX222" fmla="*/ 1054999 w 12192000"/>
              <a:gd name="connsiteY222" fmla="*/ 2043242 h 2079137"/>
              <a:gd name="connsiteX223" fmla="*/ 1018405 w 12192000"/>
              <a:gd name="connsiteY223" fmla="*/ 2048281 h 2079137"/>
              <a:gd name="connsiteX224" fmla="*/ 1016563 w 12192000"/>
              <a:gd name="connsiteY224" fmla="*/ 2051718 h 2079137"/>
              <a:gd name="connsiteX225" fmla="*/ 1008284 w 12192000"/>
              <a:gd name="connsiteY225" fmla="*/ 2046742 h 2079137"/>
              <a:gd name="connsiteX226" fmla="*/ 981974 w 12192000"/>
              <a:gd name="connsiteY226" fmla="*/ 2048363 h 2079137"/>
              <a:gd name="connsiteX227" fmla="*/ 971903 w 12192000"/>
              <a:gd name="connsiteY227" fmla="*/ 2053484 h 2079137"/>
              <a:gd name="connsiteX228" fmla="*/ 954015 w 12192000"/>
              <a:gd name="connsiteY228" fmla="*/ 2052529 h 2079137"/>
              <a:gd name="connsiteX229" fmla="*/ 839571 w 12192000"/>
              <a:gd name="connsiteY229" fmla="*/ 2046509 h 2079137"/>
              <a:gd name="connsiteX230" fmla="*/ 823321 w 12192000"/>
              <a:gd name="connsiteY230" fmla="*/ 2054296 h 2079137"/>
              <a:gd name="connsiteX231" fmla="*/ 800990 w 12192000"/>
              <a:gd name="connsiteY231" fmla="*/ 2051523 h 2079137"/>
              <a:gd name="connsiteX232" fmla="*/ 776439 w 12192000"/>
              <a:gd name="connsiteY232" fmla="*/ 2062634 h 2079137"/>
              <a:gd name="connsiteX233" fmla="*/ 763041 w 12192000"/>
              <a:gd name="connsiteY233" fmla="*/ 2063995 h 2079137"/>
              <a:gd name="connsiteX234" fmla="*/ 757863 w 12192000"/>
              <a:gd name="connsiteY234" fmla="*/ 2065877 h 2079137"/>
              <a:gd name="connsiteX235" fmla="*/ 745053 w 12192000"/>
              <a:gd name="connsiteY235" fmla="*/ 2051831 h 2079137"/>
              <a:gd name="connsiteX236" fmla="*/ 722609 w 12192000"/>
              <a:gd name="connsiteY236" fmla="*/ 2049504 h 2079137"/>
              <a:gd name="connsiteX237" fmla="*/ 717618 w 12192000"/>
              <a:gd name="connsiteY237" fmla="*/ 2042131 h 2079137"/>
              <a:gd name="connsiteX238" fmla="*/ 703285 w 12192000"/>
              <a:gd name="connsiteY238" fmla="*/ 2046808 h 2079137"/>
              <a:gd name="connsiteX239" fmla="*/ 680199 w 12192000"/>
              <a:gd name="connsiteY239" fmla="*/ 2051947 h 2079137"/>
              <a:gd name="connsiteX240" fmla="*/ 667351 w 12192000"/>
              <a:gd name="connsiteY240" fmla="*/ 2054469 h 2079137"/>
              <a:gd name="connsiteX241" fmla="*/ 660961 w 12192000"/>
              <a:gd name="connsiteY241" fmla="*/ 2049404 h 2079137"/>
              <a:gd name="connsiteX242" fmla="*/ 638282 w 12192000"/>
              <a:gd name="connsiteY242" fmla="*/ 2060093 h 2079137"/>
              <a:gd name="connsiteX243" fmla="*/ 583551 w 12192000"/>
              <a:gd name="connsiteY243" fmla="*/ 2070197 h 2079137"/>
              <a:gd name="connsiteX244" fmla="*/ 525274 w 12192000"/>
              <a:gd name="connsiteY244" fmla="*/ 2079137 h 2079137"/>
              <a:gd name="connsiteX245" fmla="*/ 405635 w 12192000"/>
              <a:gd name="connsiteY245" fmla="*/ 2059339 h 2079137"/>
              <a:gd name="connsiteX246" fmla="*/ 281555 w 12192000"/>
              <a:gd name="connsiteY246" fmla="*/ 2022847 h 2079137"/>
              <a:gd name="connsiteX247" fmla="*/ 98513 w 12192000"/>
              <a:gd name="connsiteY247" fmla="*/ 1969504 h 2079137"/>
              <a:gd name="connsiteX248" fmla="*/ 56191 w 12192000"/>
              <a:gd name="connsiteY248" fmla="*/ 1950709 h 2079137"/>
              <a:gd name="connsiteX249" fmla="*/ 0 w 12192000"/>
              <a:gd name="connsiteY249" fmla="*/ 1935789 h 2079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Lst>
            <a:rect l="l" t="t" r="r" b="b"/>
            <a:pathLst>
              <a:path w="12192000" h="2079137">
                <a:moveTo>
                  <a:pt x="12160143" y="831692"/>
                </a:moveTo>
                <a:lnTo>
                  <a:pt x="12159112" y="833361"/>
                </a:lnTo>
                <a:cubicBezTo>
                  <a:pt x="12157915" y="833832"/>
                  <a:pt x="12157402" y="833649"/>
                  <a:pt x="12158912" y="832430"/>
                </a:cubicBezTo>
                <a:close/>
                <a:moveTo>
                  <a:pt x="0" y="0"/>
                </a:moveTo>
                <a:lnTo>
                  <a:pt x="12192000" y="0"/>
                </a:lnTo>
                <a:lnTo>
                  <a:pt x="12192000" y="558063"/>
                </a:lnTo>
                <a:lnTo>
                  <a:pt x="12189259" y="810508"/>
                </a:lnTo>
                <a:lnTo>
                  <a:pt x="12170847" y="825280"/>
                </a:lnTo>
                <a:lnTo>
                  <a:pt x="12160143" y="831692"/>
                </a:lnTo>
                <a:lnTo>
                  <a:pt x="12163806" y="825759"/>
                </a:lnTo>
                <a:cubicBezTo>
                  <a:pt x="12125449" y="821525"/>
                  <a:pt x="12082203" y="824698"/>
                  <a:pt x="12056557" y="810176"/>
                </a:cubicBezTo>
                <a:cubicBezTo>
                  <a:pt x="12050902" y="790976"/>
                  <a:pt x="11923731" y="799312"/>
                  <a:pt x="11900316" y="789618"/>
                </a:cubicBezTo>
                <a:cubicBezTo>
                  <a:pt x="11841702" y="803374"/>
                  <a:pt x="11823963" y="832645"/>
                  <a:pt x="11791206" y="824176"/>
                </a:cubicBezTo>
                <a:cubicBezTo>
                  <a:pt x="11768977" y="817380"/>
                  <a:pt x="11683857" y="828947"/>
                  <a:pt x="11659257" y="800841"/>
                </a:cubicBezTo>
                <a:cubicBezTo>
                  <a:pt x="11617173" y="818107"/>
                  <a:pt x="11602556" y="790694"/>
                  <a:pt x="11569789" y="797135"/>
                </a:cubicBezTo>
                <a:cubicBezTo>
                  <a:pt x="11498310" y="795094"/>
                  <a:pt x="11458472" y="819882"/>
                  <a:pt x="11367885" y="791985"/>
                </a:cubicBezTo>
                <a:cubicBezTo>
                  <a:pt x="11325508" y="798158"/>
                  <a:pt x="11266580" y="755023"/>
                  <a:pt x="11174663" y="788721"/>
                </a:cubicBezTo>
                <a:cubicBezTo>
                  <a:pt x="11122703" y="792192"/>
                  <a:pt x="11150009" y="775410"/>
                  <a:pt x="11068220" y="786994"/>
                </a:cubicBezTo>
                <a:cubicBezTo>
                  <a:pt x="11046931" y="759861"/>
                  <a:pt x="10919185" y="793102"/>
                  <a:pt x="10893266" y="794013"/>
                </a:cubicBezTo>
                <a:cubicBezTo>
                  <a:pt x="10874184" y="776189"/>
                  <a:pt x="10862860" y="788743"/>
                  <a:pt x="10844025" y="789857"/>
                </a:cubicBezTo>
                <a:cubicBezTo>
                  <a:pt x="10836453" y="779294"/>
                  <a:pt x="10820690" y="778184"/>
                  <a:pt x="10814353" y="789010"/>
                </a:cubicBezTo>
                <a:cubicBezTo>
                  <a:pt x="10819669" y="816016"/>
                  <a:pt x="10754019" y="789067"/>
                  <a:pt x="10748393" y="806738"/>
                </a:cubicBezTo>
                <a:cubicBezTo>
                  <a:pt x="10687156" y="807873"/>
                  <a:pt x="10550299" y="781800"/>
                  <a:pt x="10468256" y="778733"/>
                </a:cubicBezTo>
                <a:cubicBezTo>
                  <a:pt x="10436666" y="770025"/>
                  <a:pt x="10371995" y="797252"/>
                  <a:pt x="10256131" y="788332"/>
                </a:cubicBezTo>
                <a:cubicBezTo>
                  <a:pt x="10240995" y="781626"/>
                  <a:pt x="10182664" y="765742"/>
                  <a:pt x="10177442" y="777371"/>
                </a:cubicBezTo>
                <a:cubicBezTo>
                  <a:pt x="10141447" y="775683"/>
                  <a:pt x="10030323" y="810071"/>
                  <a:pt x="10006086" y="792651"/>
                </a:cubicBezTo>
                <a:cubicBezTo>
                  <a:pt x="10009448" y="818833"/>
                  <a:pt x="9960389" y="791426"/>
                  <a:pt x="9952382" y="815411"/>
                </a:cubicBezTo>
                <a:lnTo>
                  <a:pt x="9926457" y="827295"/>
                </a:lnTo>
                <a:lnTo>
                  <a:pt x="9843405" y="867046"/>
                </a:lnTo>
                <a:lnTo>
                  <a:pt x="9830866" y="875047"/>
                </a:lnTo>
                <a:lnTo>
                  <a:pt x="9801807" y="872272"/>
                </a:lnTo>
                <a:lnTo>
                  <a:pt x="9785653" y="861743"/>
                </a:lnTo>
                <a:lnTo>
                  <a:pt x="9781177" y="864820"/>
                </a:lnTo>
                <a:cubicBezTo>
                  <a:pt x="9776153" y="871003"/>
                  <a:pt x="9773556" y="874842"/>
                  <a:pt x="9768640" y="869379"/>
                </a:cubicBezTo>
                <a:lnTo>
                  <a:pt x="9712211" y="900283"/>
                </a:lnTo>
                <a:cubicBezTo>
                  <a:pt x="9706243" y="902750"/>
                  <a:pt x="9698952" y="902954"/>
                  <a:pt x="9689465" y="899268"/>
                </a:cubicBezTo>
                <a:cubicBezTo>
                  <a:pt x="9670819" y="902906"/>
                  <a:pt x="9618108" y="917739"/>
                  <a:pt x="9600339" y="922112"/>
                </a:cubicBezTo>
                <a:lnTo>
                  <a:pt x="9582850" y="925510"/>
                </a:lnTo>
                <a:cubicBezTo>
                  <a:pt x="9574400" y="928631"/>
                  <a:pt x="9556868" y="938130"/>
                  <a:pt x="9549638" y="940845"/>
                </a:cubicBezTo>
                <a:cubicBezTo>
                  <a:pt x="9543792" y="942327"/>
                  <a:pt x="9546812" y="939351"/>
                  <a:pt x="9539471" y="941799"/>
                </a:cubicBezTo>
                <a:cubicBezTo>
                  <a:pt x="9538994" y="947702"/>
                  <a:pt x="9536009" y="953248"/>
                  <a:pt x="9505592" y="955533"/>
                </a:cubicBezTo>
                <a:cubicBezTo>
                  <a:pt x="9486013" y="968563"/>
                  <a:pt x="9460860" y="978842"/>
                  <a:pt x="9432569" y="985377"/>
                </a:cubicBezTo>
                <a:cubicBezTo>
                  <a:pt x="9426990" y="980335"/>
                  <a:pt x="9418918" y="990185"/>
                  <a:pt x="9414216" y="992655"/>
                </a:cubicBezTo>
                <a:cubicBezTo>
                  <a:pt x="9412644" y="989014"/>
                  <a:pt x="9400057" y="989255"/>
                  <a:pt x="9397106" y="992980"/>
                </a:cubicBezTo>
                <a:cubicBezTo>
                  <a:pt x="9314093" y="1020862"/>
                  <a:pt x="9349678" y="978420"/>
                  <a:pt x="9305108" y="1007767"/>
                </a:cubicBezTo>
                <a:cubicBezTo>
                  <a:pt x="9296670" y="1010324"/>
                  <a:pt x="9289251" y="1009612"/>
                  <a:pt x="9282434" y="1007523"/>
                </a:cubicBezTo>
                <a:lnTo>
                  <a:pt x="9271941" y="1002839"/>
                </a:lnTo>
                <a:lnTo>
                  <a:pt x="9238227" y="1017668"/>
                </a:lnTo>
                <a:cubicBezTo>
                  <a:pt x="9221294" y="1023415"/>
                  <a:pt x="9203166" y="1027997"/>
                  <a:pt x="9184265" y="1031275"/>
                </a:cubicBezTo>
                <a:cubicBezTo>
                  <a:pt x="9178371" y="1024135"/>
                  <a:pt x="9165618" y="1036637"/>
                  <a:pt x="9159000" y="1039569"/>
                </a:cubicBezTo>
                <a:cubicBezTo>
                  <a:pt x="9157881" y="1034602"/>
                  <a:pt x="9141725" y="1033964"/>
                  <a:pt x="9137031" y="1038699"/>
                </a:cubicBezTo>
                <a:cubicBezTo>
                  <a:pt x="9023973" y="1069523"/>
                  <a:pt x="9079946" y="1015706"/>
                  <a:pt x="9015702" y="1051400"/>
                </a:cubicBezTo>
                <a:lnTo>
                  <a:pt x="8971403" y="1040542"/>
                </a:lnTo>
                <a:lnTo>
                  <a:pt x="8961826" y="1045364"/>
                </a:lnTo>
                <a:cubicBezTo>
                  <a:pt x="8922837" y="1050010"/>
                  <a:pt x="8909116" y="1040754"/>
                  <a:pt x="8888623" y="1053908"/>
                </a:cubicBezTo>
                <a:cubicBezTo>
                  <a:pt x="8850424" y="1035587"/>
                  <a:pt x="8865892" y="1054194"/>
                  <a:pt x="8841066" y="1060421"/>
                </a:cubicBezTo>
                <a:cubicBezTo>
                  <a:pt x="8818353" y="1064878"/>
                  <a:pt x="8775995" y="1076068"/>
                  <a:pt x="8752342" y="1080646"/>
                </a:cubicBezTo>
                <a:cubicBezTo>
                  <a:pt x="8736966" y="1099406"/>
                  <a:pt x="8723186" y="1079948"/>
                  <a:pt x="8699139" y="1087885"/>
                </a:cubicBezTo>
                <a:cubicBezTo>
                  <a:pt x="8688630" y="1095506"/>
                  <a:pt x="8680324" y="1097539"/>
                  <a:pt x="8667273" y="1092062"/>
                </a:cubicBezTo>
                <a:cubicBezTo>
                  <a:pt x="8619205" y="1128818"/>
                  <a:pt x="8634590" y="1097116"/>
                  <a:pt x="8586064" y="1114603"/>
                </a:cubicBezTo>
                <a:cubicBezTo>
                  <a:pt x="8544721" y="1131913"/>
                  <a:pt x="8496602" y="1145520"/>
                  <a:pt x="8460312" y="1179878"/>
                </a:cubicBezTo>
                <a:cubicBezTo>
                  <a:pt x="8454266" y="1189140"/>
                  <a:pt x="8435781" y="1194455"/>
                  <a:pt x="8419023" y="1191748"/>
                </a:cubicBezTo>
                <a:cubicBezTo>
                  <a:pt x="8416138" y="1191283"/>
                  <a:pt x="8413416" y="1190591"/>
                  <a:pt x="8410939" y="1189696"/>
                </a:cubicBezTo>
                <a:cubicBezTo>
                  <a:pt x="8390077" y="1213458"/>
                  <a:pt x="8370324" y="1205397"/>
                  <a:pt x="8362040" y="1220820"/>
                </a:cubicBezTo>
                <a:cubicBezTo>
                  <a:pt x="8320616" y="1231942"/>
                  <a:pt x="8281663" y="1222882"/>
                  <a:pt x="8273677" y="1236495"/>
                </a:cubicBezTo>
                <a:cubicBezTo>
                  <a:pt x="8251358" y="1238573"/>
                  <a:pt x="8216738" y="1228341"/>
                  <a:pt x="8204283" y="1243537"/>
                </a:cubicBezTo>
                <a:cubicBezTo>
                  <a:pt x="8198634" y="1233135"/>
                  <a:pt x="8181550" y="1254947"/>
                  <a:pt x="8166550" y="1249551"/>
                </a:cubicBezTo>
                <a:cubicBezTo>
                  <a:pt x="8155570" y="1244572"/>
                  <a:pt x="8147825" y="1250027"/>
                  <a:pt x="8137785" y="1251636"/>
                </a:cubicBezTo>
                <a:cubicBezTo>
                  <a:pt x="8123427" y="1248361"/>
                  <a:pt x="8081662" y="1261833"/>
                  <a:pt x="8071596" y="1269274"/>
                </a:cubicBezTo>
                <a:cubicBezTo>
                  <a:pt x="8048949" y="1293759"/>
                  <a:pt x="7983924" y="1284712"/>
                  <a:pt x="7964816" y="1303668"/>
                </a:cubicBezTo>
                <a:cubicBezTo>
                  <a:pt x="7957137" y="1306992"/>
                  <a:pt x="7949335" y="1308861"/>
                  <a:pt x="7941495" y="1309821"/>
                </a:cubicBezTo>
                <a:lnTo>
                  <a:pt x="7919123" y="1310466"/>
                </a:lnTo>
                <a:lnTo>
                  <a:pt x="7911902" y="1306569"/>
                </a:lnTo>
                <a:lnTo>
                  <a:pt x="7898703" y="1309208"/>
                </a:lnTo>
                <a:lnTo>
                  <a:pt x="7894703" y="1308939"/>
                </a:lnTo>
                <a:lnTo>
                  <a:pt x="7872267" y="1308370"/>
                </a:lnTo>
                <a:cubicBezTo>
                  <a:pt x="7886550" y="1330359"/>
                  <a:pt x="7812648" y="1314851"/>
                  <a:pt x="7836454" y="1331265"/>
                </a:cubicBezTo>
                <a:cubicBezTo>
                  <a:pt x="7798907" y="1336933"/>
                  <a:pt x="7831419" y="1351068"/>
                  <a:pt x="7782451" y="1339601"/>
                </a:cubicBezTo>
                <a:cubicBezTo>
                  <a:pt x="7727636" y="1365002"/>
                  <a:pt x="7583002" y="1338768"/>
                  <a:pt x="7542969" y="1372495"/>
                </a:cubicBezTo>
                <a:cubicBezTo>
                  <a:pt x="7546396" y="1360942"/>
                  <a:pt x="7492851" y="1424323"/>
                  <a:pt x="7476832" y="1431655"/>
                </a:cubicBezTo>
                <a:cubicBezTo>
                  <a:pt x="7439619" y="1443703"/>
                  <a:pt x="7425596" y="1454661"/>
                  <a:pt x="7370237" y="1474339"/>
                </a:cubicBezTo>
                <a:cubicBezTo>
                  <a:pt x="7316246" y="1485928"/>
                  <a:pt x="7281903" y="1512712"/>
                  <a:pt x="7222223" y="1510199"/>
                </a:cubicBezTo>
                <a:cubicBezTo>
                  <a:pt x="7221190" y="1514030"/>
                  <a:pt x="7218885" y="1517398"/>
                  <a:pt x="7215703" y="1520424"/>
                </a:cubicBezTo>
                <a:lnTo>
                  <a:pt x="7204548" y="1528145"/>
                </a:lnTo>
                <a:lnTo>
                  <a:pt x="7202038" y="1527954"/>
                </a:lnTo>
                <a:lnTo>
                  <a:pt x="7173860" y="1541605"/>
                </a:lnTo>
                <a:lnTo>
                  <a:pt x="7155079" y="1552495"/>
                </a:lnTo>
                <a:lnTo>
                  <a:pt x="7149757" y="1552732"/>
                </a:lnTo>
                <a:cubicBezTo>
                  <a:pt x="7141378" y="1554948"/>
                  <a:pt x="7115959" y="1563256"/>
                  <a:pt x="7104804" y="1565792"/>
                </a:cubicBezTo>
                <a:cubicBezTo>
                  <a:pt x="7099811" y="1550850"/>
                  <a:pt x="7096935" y="1561973"/>
                  <a:pt x="7082824" y="1567947"/>
                </a:cubicBezTo>
                <a:cubicBezTo>
                  <a:pt x="7071919" y="1546070"/>
                  <a:pt x="7039417" y="1570606"/>
                  <a:pt x="7021520" y="1562334"/>
                </a:cubicBezTo>
                <a:cubicBezTo>
                  <a:pt x="7011400" y="1567217"/>
                  <a:pt x="7000495" y="1571981"/>
                  <a:pt x="6988956" y="1576442"/>
                </a:cubicBezTo>
                <a:lnTo>
                  <a:pt x="6981922" y="1578821"/>
                </a:lnTo>
                <a:lnTo>
                  <a:pt x="6981583" y="1578678"/>
                </a:lnTo>
                <a:cubicBezTo>
                  <a:pt x="6979627" y="1578791"/>
                  <a:pt x="6977153" y="1579421"/>
                  <a:pt x="6973762" y="1580811"/>
                </a:cubicBezTo>
                <a:lnTo>
                  <a:pt x="6969093" y="1583157"/>
                </a:lnTo>
                <a:lnTo>
                  <a:pt x="6890037" y="1575825"/>
                </a:lnTo>
                <a:cubicBezTo>
                  <a:pt x="6849459" y="1579997"/>
                  <a:pt x="6820022" y="1566922"/>
                  <a:pt x="6785054" y="1582200"/>
                </a:cubicBezTo>
                <a:cubicBezTo>
                  <a:pt x="6747047" y="1586037"/>
                  <a:pt x="6712794" y="1582954"/>
                  <a:pt x="6681692" y="1591296"/>
                </a:cubicBezTo>
                <a:cubicBezTo>
                  <a:pt x="6667557" y="1587501"/>
                  <a:pt x="6654822" y="1586753"/>
                  <a:pt x="6644556" y="1595940"/>
                </a:cubicBezTo>
                <a:cubicBezTo>
                  <a:pt x="6608615" y="1597269"/>
                  <a:pt x="6597697" y="1587005"/>
                  <a:pt x="6577106" y="1598261"/>
                </a:cubicBezTo>
                <a:lnTo>
                  <a:pt x="6544183" y="1596149"/>
                </a:lnTo>
                <a:lnTo>
                  <a:pt x="6540921" y="1593857"/>
                </a:lnTo>
                <a:lnTo>
                  <a:pt x="6535046" y="1593283"/>
                </a:lnTo>
                <a:lnTo>
                  <a:pt x="6519853" y="1595771"/>
                </a:lnTo>
                <a:lnTo>
                  <a:pt x="6514280" y="1597376"/>
                </a:lnTo>
                <a:cubicBezTo>
                  <a:pt x="6510385" y="1598232"/>
                  <a:pt x="6507735" y="1598481"/>
                  <a:pt x="6505824" y="1598298"/>
                </a:cubicBezTo>
                <a:lnTo>
                  <a:pt x="6505573" y="1598109"/>
                </a:lnTo>
                <a:lnTo>
                  <a:pt x="6497741" y="1599392"/>
                </a:lnTo>
                <a:cubicBezTo>
                  <a:pt x="6484628" y="1602044"/>
                  <a:pt x="6471968" y="1605085"/>
                  <a:pt x="6459992" y="1608358"/>
                </a:cubicBezTo>
                <a:cubicBezTo>
                  <a:pt x="6447037" y="1597612"/>
                  <a:pt x="6404274" y="1616787"/>
                  <a:pt x="6404572" y="1593771"/>
                </a:cubicBezTo>
                <a:cubicBezTo>
                  <a:pt x="6388277" y="1597519"/>
                  <a:pt x="6380141" y="1607970"/>
                  <a:pt x="6382671" y="1592612"/>
                </a:cubicBezTo>
                <a:lnTo>
                  <a:pt x="6369843" y="1590015"/>
                </a:lnTo>
                <a:lnTo>
                  <a:pt x="6269740" y="1614633"/>
                </a:lnTo>
                <a:lnTo>
                  <a:pt x="6255405" y="1620529"/>
                </a:lnTo>
                <a:cubicBezTo>
                  <a:pt x="6250911" y="1623016"/>
                  <a:pt x="6247090" y="1625968"/>
                  <a:pt x="6244248" y="1629561"/>
                </a:cubicBezTo>
                <a:cubicBezTo>
                  <a:pt x="6188859" y="1618246"/>
                  <a:pt x="6143250" y="1639346"/>
                  <a:pt x="6086396" y="1642666"/>
                </a:cubicBezTo>
                <a:cubicBezTo>
                  <a:pt x="6024311" y="1653696"/>
                  <a:pt x="5889522" y="1686499"/>
                  <a:pt x="5867429" y="1695554"/>
                </a:cubicBezTo>
                <a:cubicBezTo>
                  <a:pt x="5848669" y="1700350"/>
                  <a:pt x="5763994" y="1699795"/>
                  <a:pt x="5772864" y="1689002"/>
                </a:cubicBezTo>
                <a:cubicBezTo>
                  <a:pt x="5718480" y="1716048"/>
                  <a:pt x="5694188" y="1696562"/>
                  <a:pt x="5629833" y="1713273"/>
                </a:cubicBezTo>
                <a:lnTo>
                  <a:pt x="5504771" y="1725744"/>
                </a:lnTo>
                <a:lnTo>
                  <a:pt x="5490967" y="1726367"/>
                </a:lnTo>
                <a:lnTo>
                  <a:pt x="5486015" y="1721481"/>
                </a:lnTo>
                <a:lnTo>
                  <a:pt x="5439364" y="1721349"/>
                </a:lnTo>
                <a:cubicBezTo>
                  <a:pt x="5418850" y="1733129"/>
                  <a:pt x="5381503" y="1725668"/>
                  <a:pt x="5350025" y="1729885"/>
                </a:cubicBezTo>
                <a:lnTo>
                  <a:pt x="5336104" y="1734377"/>
                </a:lnTo>
                <a:lnTo>
                  <a:pt x="5245234" y="1738520"/>
                </a:lnTo>
                <a:lnTo>
                  <a:pt x="5182955" y="1744622"/>
                </a:lnTo>
                <a:lnTo>
                  <a:pt x="5169506" y="1748993"/>
                </a:lnTo>
                <a:lnTo>
                  <a:pt x="5154299" y="1744080"/>
                </a:lnTo>
                <a:cubicBezTo>
                  <a:pt x="5152463" y="1742751"/>
                  <a:pt x="5150989" y="1741283"/>
                  <a:pt x="5149917" y="1739727"/>
                </a:cubicBezTo>
                <a:lnTo>
                  <a:pt x="5100319" y="1745797"/>
                </a:lnTo>
                <a:lnTo>
                  <a:pt x="5094361" y="1745767"/>
                </a:lnTo>
                <a:lnTo>
                  <a:pt x="5053410" y="1742790"/>
                </a:lnTo>
                <a:lnTo>
                  <a:pt x="4992711" y="1734075"/>
                </a:lnTo>
                <a:cubicBezTo>
                  <a:pt x="4972764" y="1728527"/>
                  <a:pt x="4955480" y="1708667"/>
                  <a:pt x="4930098" y="1717312"/>
                </a:cubicBezTo>
                <a:cubicBezTo>
                  <a:pt x="4936142" y="1706767"/>
                  <a:pt x="4900350" y="1719438"/>
                  <a:pt x="4893834" y="1710028"/>
                </a:cubicBezTo>
                <a:cubicBezTo>
                  <a:pt x="4890113" y="1702277"/>
                  <a:pt x="4878389" y="1704314"/>
                  <a:pt x="4868730" y="1702384"/>
                </a:cubicBezTo>
                <a:cubicBezTo>
                  <a:pt x="4860577" y="1694955"/>
                  <a:pt x="4813519" y="1692594"/>
                  <a:pt x="4797925" y="1695535"/>
                </a:cubicBezTo>
                <a:cubicBezTo>
                  <a:pt x="4754973" y="1708626"/>
                  <a:pt x="4712186" y="1679830"/>
                  <a:pt x="4677670" y="1689453"/>
                </a:cubicBezTo>
                <a:cubicBezTo>
                  <a:pt x="4650390" y="1686902"/>
                  <a:pt x="4641786" y="1682702"/>
                  <a:pt x="4634248" y="1680227"/>
                </a:cubicBezTo>
                <a:lnTo>
                  <a:pt x="4632434" y="1674607"/>
                </a:lnTo>
                <a:lnTo>
                  <a:pt x="4619204" y="1672507"/>
                </a:lnTo>
                <a:lnTo>
                  <a:pt x="4616283" y="1670977"/>
                </a:lnTo>
                <a:cubicBezTo>
                  <a:pt x="4610716" y="1668036"/>
                  <a:pt x="4605090" y="1665277"/>
                  <a:pt x="4598926" y="1663178"/>
                </a:cubicBezTo>
                <a:cubicBezTo>
                  <a:pt x="4588025" y="1686237"/>
                  <a:pt x="4544698" y="1649138"/>
                  <a:pt x="4547069" y="1670642"/>
                </a:cubicBezTo>
                <a:lnTo>
                  <a:pt x="4523516" y="1669785"/>
                </a:lnTo>
                <a:lnTo>
                  <a:pt x="4500586" y="1675912"/>
                </a:lnTo>
                <a:lnTo>
                  <a:pt x="4488196" y="1683463"/>
                </a:lnTo>
                <a:lnTo>
                  <a:pt x="4445463" y="1695634"/>
                </a:lnTo>
                <a:lnTo>
                  <a:pt x="4446550" y="1680538"/>
                </a:lnTo>
                <a:lnTo>
                  <a:pt x="4365375" y="1697935"/>
                </a:lnTo>
                <a:lnTo>
                  <a:pt x="4305123" y="1714185"/>
                </a:lnTo>
                <a:lnTo>
                  <a:pt x="4292665" y="1720703"/>
                </a:lnTo>
                <a:lnTo>
                  <a:pt x="4276789" y="1718367"/>
                </a:lnTo>
                <a:cubicBezTo>
                  <a:pt x="4274740" y="1717359"/>
                  <a:pt x="4273021" y="1716157"/>
                  <a:pt x="4271683" y="1714801"/>
                </a:cubicBezTo>
                <a:lnTo>
                  <a:pt x="4223918" y="1728936"/>
                </a:lnTo>
                <a:lnTo>
                  <a:pt x="4218039" y="1729885"/>
                </a:lnTo>
                <a:lnTo>
                  <a:pt x="4177153" y="1733691"/>
                </a:lnTo>
                <a:lnTo>
                  <a:pt x="4051032" y="1728886"/>
                </a:lnTo>
                <a:cubicBezTo>
                  <a:pt x="4055072" y="1717510"/>
                  <a:pt x="4022108" y="1735873"/>
                  <a:pt x="4013978" y="1727679"/>
                </a:cubicBezTo>
                <a:cubicBezTo>
                  <a:pt x="4008905" y="1720660"/>
                  <a:pt x="3997723" y="1724594"/>
                  <a:pt x="3987857" y="1724282"/>
                </a:cubicBezTo>
                <a:cubicBezTo>
                  <a:pt x="3978476" y="1718309"/>
                  <a:pt x="3931683" y="1723723"/>
                  <a:pt x="3916852" y="1729184"/>
                </a:cubicBezTo>
                <a:cubicBezTo>
                  <a:pt x="3876910" y="1749138"/>
                  <a:pt x="3829523" y="1727824"/>
                  <a:pt x="3797263" y="1742976"/>
                </a:cubicBezTo>
                <a:cubicBezTo>
                  <a:pt x="3769922" y="1744951"/>
                  <a:pt x="3760682" y="1742230"/>
                  <a:pt x="3752806" y="1741033"/>
                </a:cubicBezTo>
                <a:lnTo>
                  <a:pt x="3749997" y="1735799"/>
                </a:lnTo>
                <a:lnTo>
                  <a:pt x="3736582" y="1735907"/>
                </a:lnTo>
                <a:lnTo>
                  <a:pt x="3733428" y="1734881"/>
                </a:lnTo>
                <a:cubicBezTo>
                  <a:pt x="3727408" y="1732899"/>
                  <a:pt x="3721365" y="1731108"/>
                  <a:pt x="3714911" y="1730056"/>
                </a:cubicBezTo>
                <a:cubicBezTo>
                  <a:pt x="3708355" y="1754554"/>
                  <a:pt x="3658933" y="1725152"/>
                  <a:pt x="3665172" y="1745936"/>
                </a:cubicBezTo>
                <a:cubicBezTo>
                  <a:pt x="3628569" y="1744420"/>
                  <a:pt x="3583742" y="1775884"/>
                  <a:pt x="3552006" y="1755220"/>
                </a:cubicBezTo>
                <a:cubicBezTo>
                  <a:pt x="3497522" y="1758390"/>
                  <a:pt x="3448310" y="1757433"/>
                  <a:pt x="3390301" y="1762546"/>
                </a:cubicBezTo>
                <a:cubicBezTo>
                  <a:pt x="3345266" y="1774524"/>
                  <a:pt x="3297039" y="1758531"/>
                  <a:pt x="3264312" y="1774620"/>
                </a:cubicBezTo>
                <a:cubicBezTo>
                  <a:pt x="3212634" y="1771139"/>
                  <a:pt x="3147905" y="1780248"/>
                  <a:pt x="3106901" y="1804264"/>
                </a:cubicBezTo>
                <a:cubicBezTo>
                  <a:pt x="3051355" y="1805490"/>
                  <a:pt x="3041708" y="1820368"/>
                  <a:pt x="2993303" y="1806542"/>
                </a:cubicBezTo>
                <a:cubicBezTo>
                  <a:pt x="2989182" y="1810139"/>
                  <a:pt x="2984377" y="1813039"/>
                  <a:pt x="2979115" y="1815432"/>
                </a:cubicBezTo>
                <a:lnTo>
                  <a:pt x="2963118" y="1820962"/>
                </a:lnTo>
                <a:lnTo>
                  <a:pt x="2961156" y="1820297"/>
                </a:lnTo>
                <a:lnTo>
                  <a:pt x="2925719" y="1828468"/>
                </a:lnTo>
                <a:lnTo>
                  <a:pt x="2857951" y="1842496"/>
                </a:lnTo>
                <a:lnTo>
                  <a:pt x="2857427" y="1841591"/>
                </a:lnTo>
                <a:cubicBezTo>
                  <a:pt x="2855386" y="1839734"/>
                  <a:pt x="2852250" y="1838690"/>
                  <a:pt x="2846731" y="1839316"/>
                </a:cubicBezTo>
                <a:cubicBezTo>
                  <a:pt x="2855175" y="1823564"/>
                  <a:pt x="2843311" y="1834035"/>
                  <a:pt x="2826290" y="1837274"/>
                </a:cubicBezTo>
                <a:cubicBezTo>
                  <a:pt x="2835609" y="1813530"/>
                  <a:pt x="2787284" y="1831665"/>
                  <a:pt x="2779146" y="1820071"/>
                </a:cubicBezTo>
                <a:cubicBezTo>
                  <a:pt x="2766432" y="1822985"/>
                  <a:pt x="2753158" y="1825635"/>
                  <a:pt x="2739608" y="1827861"/>
                </a:cubicBezTo>
                <a:lnTo>
                  <a:pt x="2731631" y="1828881"/>
                </a:lnTo>
                <a:cubicBezTo>
                  <a:pt x="2731575" y="1828813"/>
                  <a:pt x="2731521" y="1828744"/>
                  <a:pt x="2731464" y="1828677"/>
                </a:cubicBezTo>
                <a:cubicBezTo>
                  <a:pt x="2729715" y="1828415"/>
                  <a:pt x="2727085" y="1828569"/>
                  <a:pt x="2723037" y="1829303"/>
                </a:cubicBezTo>
                <a:lnTo>
                  <a:pt x="2701616" y="1832725"/>
                </a:lnTo>
                <a:lnTo>
                  <a:pt x="2696239" y="1831904"/>
                </a:lnTo>
                <a:lnTo>
                  <a:pt x="2663445" y="1825958"/>
                </a:lnTo>
                <a:cubicBezTo>
                  <a:pt x="2641260" y="1825904"/>
                  <a:pt x="2595040" y="1827674"/>
                  <a:pt x="2560925" y="1829094"/>
                </a:cubicBezTo>
                <a:cubicBezTo>
                  <a:pt x="2527977" y="1836499"/>
                  <a:pt x="2496507" y="1831991"/>
                  <a:pt x="2458739" y="1834479"/>
                </a:cubicBezTo>
                <a:cubicBezTo>
                  <a:pt x="2419379" y="1848893"/>
                  <a:pt x="2396428" y="1834257"/>
                  <a:pt x="2356074" y="1836991"/>
                </a:cubicBezTo>
                <a:cubicBezTo>
                  <a:pt x="2323435" y="1857644"/>
                  <a:pt x="2325610" y="1826053"/>
                  <a:pt x="2304241" y="1822021"/>
                </a:cubicBezTo>
                <a:lnTo>
                  <a:pt x="2298362" y="1822125"/>
                </a:lnTo>
                <a:lnTo>
                  <a:pt x="2283527" y="1826361"/>
                </a:lnTo>
                <a:lnTo>
                  <a:pt x="2278150" y="1828604"/>
                </a:lnTo>
                <a:cubicBezTo>
                  <a:pt x="2274371" y="1829907"/>
                  <a:pt x="2271762" y="1830461"/>
                  <a:pt x="2269853" y="1830502"/>
                </a:cubicBezTo>
                <a:lnTo>
                  <a:pt x="2269585" y="1830341"/>
                </a:lnTo>
                <a:lnTo>
                  <a:pt x="2225332" y="1845825"/>
                </a:lnTo>
                <a:cubicBezTo>
                  <a:pt x="2211505" y="1836594"/>
                  <a:pt x="2170867" y="1860661"/>
                  <a:pt x="2169048" y="1837658"/>
                </a:cubicBezTo>
                <a:cubicBezTo>
                  <a:pt x="2153238" y="1843278"/>
                  <a:pt x="2146132" y="1854645"/>
                  <a:pt x="2147231" y="1839027"/>
                </a:cubicBezTo>
                <a:cubicBezTo>
                  <a:pt x="2141901" y="1840465"/>
                  <a:pt x="2138205" y="1840014"/>
                  <a:pt x="2135241" y="1838652"/>
                </a:cubicBezTo>
                <a:lnTo>
                  <a:pt x="2099215" y="1850768"/>
                </a:lnTo>
                <a:lnTo>
                  <a:pt x="2094046" y="1850806"/>
                </a:lnTo>
                <a:lnTo>
                  <a:pt x="2071850" y="1861319"/>
                </a:lnTo>
                <a:lnTo>
                  <a:pt x="2039607" y="1874318"/>
                </a:lnTo>
                <a:lnTo>
                  <a:pt x="2037289" y="1874025"/>
                </a:lnTo>
                <a:lnTo>
                  <a:pt x="2023615" y="1881562"/>
                </a:lnTo>
                <a:cubicBezTo>
                  <a:pt x="2019390" y="1884562"/>
                  <a:pt x="1959668" y="1894795"/>
                  <a:pt x="1957176" y="1898709"/>
                </a:cubicBezTo>
                <a:cubicBezTo>
                  <a:pt x="1901224" y="1893805"/>
                  <a:pt x="1914145" y="1913274"/>
                  <a:pt x="1858081" y="1923144"/>
                </a:cubicBezTo>
                <a:cubicBezTo>
                  <a:pt x="1819487" y="1923227"/>
                  <a:pt x="1798952" y="1929741"/>
                  <a:pt x="1738865" y="1944965"/>
                </a:cubicBezTo>
                <a:cubicBezTo>
                  <a:pt x="1698633" y="1955957"/>
                  <a:pt x="1670491" y="1978862"/>
                  <a:pt x="1616692" y="1989107"/>
                </a:cubicBezTo>
                <a:cubicBezTo>
                  <a:pt x="1565257" y="2022368"/>
                  <a:pt x="1474172" y="2022156"/>
                  <a:pt x="1411898" y="2046254"/>
                </a:cubicBezTo>
                <a:cubicBezTo>
                  <a:pt x="1380237" y="2035952"/>
                  <a:pt x="1386648" y="2042292"/>
                  <a:pt x="1375780" y="2047961"/>
                </a:cubicBezTo>
                <a:cubicBezTo>
                  <a:pt x="1375756" y="2047968"/>
                  <a:pt x="1375731" y="2047974"/>
                  <a:pt x="1375707" y="2047981"/>
                </a:cubicBezTo>
                <a:lnTo>
                  <a:pt x="1285585" y="2047113"/>
                </a:lnTo>
                <a:cubicBezTo>
                  <a:pt x="1279541" y="2043453"/>
                  <a:pt x="1272537" y="2040974"/>
                  <a:pt x="1263658" y="2041397"/>
                </a:cubicBezTo>
                <a:cubicBezTo>
                  <a:pt x="1212454" y="2058890"/>
                  <a:pt x="1258499" y="2026611"/>
                  <a:pt x="1170403" y="2033399"/>
                </a:cubicBezTo>
                <a:cubicBezTo>
                  <a:pt x="1166530" y="2036274"/>
                  <a:pt x="1154254" y="2033463"/>
                  <a:pt x="1153718" y="2029576"/>
                </a:cubicBezTo>
                <a:cubicBezTo>
                  <a:pt x="1148486" y="2030819"/>
                  <a:pt x="1137980" y="2038354"/>
                  <a:pt x="1133937" y="2032149"/>
                </a:cubicBezTo>
                <a:cubicBezTo>
                  <a:pt x="1104720" y="2031606"/>
                  <a:pt x="1077532" y="2035424"/>
                  <a:pt x="1054999" y="2043242"/>
                </a:cubicBezTo>
                <a:cubicBezTo>
                  <a:pt x="1024875" y="2038090"/>
                  <a:pt x="1020473" y="2042711"/>
                  <a:pt x="1018405" y="2048281"/>
                </a:cubicBezTo>
                <a:lnTo>
                  <a:pt x="1016563" y="2051718"/>
                </a:lnTo>
                <a:lnTo>
                  <a:pt x="1008284" y="2046742"/>
                </a:lnTo>
                <a:cubicBezTo>
                  <a:pt x="999244" y="2043620"/>
                  <a:pt x="990505" y="2044937"/>
                  <a:pt x="981974" y="2048363"/>
                </a:cubicBezTo>
                <a:lnTo>
                  <a:pt x="971903" y="2053484"/>
                </a:lnTo>
                <a:lnTo>
                  <a:pt x="954015" y="2052529"/>
                </a:lnTo>
                <a:cubicBezTo>
                  <a:pt x="931960" y="2051365"/>
                  <a:pt x="861352" y="2046214"/>
                  <a:pt x="839571" y="2046509"/>
                </a:cubicBezTo>
                <a:lnTo>
                  <a:pt x="823321" y="2054296"/>
                </a:lnTo>
                <a:lnTo>
                  <a:pt x="800990" y="2051523"/>
                </a:lnTo>
                <a:cubicBezTo>
                  <a:pt x="790723" y="2052171"/>
                  <a:pt x="782268" y="2055403"/>
                  <a:pt x="776439" y="2062634"/>
                </a:cubicBezTo>
                <a:cubicBezTo>
                  <a:pt x="773155" y="2056184"/>
                  <a:pt x="769593" y="2059253"/>
                  <a:pt x="763041" y="2063995"/>
                </a:cubicBezTo>
                <a:lnTo>
                  <a:pt x="757863" y="2065877"/>
                </a:lnTo>
                <a:lnTo>
                  <a:pt x="745053" y="2051831"/>
                </a:lnTo>
                <a:lnTo>
                  <a:pt x="722609" y="2049504"/>
                </a:lnTo>
                <a:lnTo>
                  <a:pt x="717618" y="2042131"/>
                </a:lnTo>
                <a:lnTo>
                  <a:pt x="703285" y="2046808"/>
                </a:lnTo>
                <a:cubicBezTo>
                  <a:pt x="698219" y="2048137"/>
                  <a:pt x="690058" y="2049926"/>
                  <a:pt x="680199" y="2051947"/>
                </a:cubicBezTo>
                <a:lnTo>
                  <a:pt x="667351" y="2054469"/>
                </a:lnTo>
                <a:lnTo>
                  <a:pt x="660961" y="2049404"/>
                </a:lnTo>
                <a:lnTo>
                  <a:pt x="638282" y="2060093"/>
                </a:lnTo>
                <a:lnTo>
                  <a:pt x="583551" y="2070197"/>
                </a:lnTo>
                <a:cubicBezTo>
                  <a:pt x="569268" y="2091365"/>
                  <a:pt x="529124" y="2053106"/>
                  <a:pt x="525274" y="2079137"/>
                </a:cubicBezTo>
                <a:cubicBezTo>
                  <a:pt x="506495" y="2056498"/>
                  <a:pt x="440091" y="2069666"/>
                  <a:pt x="405635" y="2059339"/>
                </a:cubicBezTo>
                <a:cubicBezTo>
                  <a:pt x="397410" y="2069278"/>
                  <a:pt x="294416" y="2032966"/>
                  <a:pt x="281555" y="2022847"/>
                </a:cubicBezTo>
                <a:cubicBezTo>
                  <a:pt x="171589" y="1986245"/>
                  <a:pt x="126791" y="1985528"/>
                  <a:pt x="98513" y="1969504"/>
                </a:cubicBezTo>
                <a:cubicBezTo>
                  <a:pt x="85544" y="1965247"/>
                  <a:pt x="73324" y="1958000"/>
                  <a:pt x="56191" y="1950709"/>
                </a:cubicBezTo>
                <a:lnTo>
                  <a:pt x="0" y="1935789"/>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 name="Title 2">
            <a:extLst>
              <a:ext uri="{FF2B5EF4-FFF2-40B4-BE49-F238E27FC236}">
                <a16:creationId xmlns:a16="http://schemas.microsoft.com/office/drawing/2014/main" id="{92793BDF-5BC5-5E9B-FC62-2FF520DBDD05}"/>
              </a:ext>
            </a:extLst>
          </p:cNvPr>
          <p:cNvSpPr>
            <a:spLocks noGrp="1"/>
          </p:cNvSpPr>
          <p:nvPr>
            <p:ph type="title"/>
          </p:nvPr>
        </p:nvSpPr>
        <p:spPr>
          <a:xfrm>
            <a:off x="1137036" y="548640"/>
            <a:ext cx="9543405" cy="1188720"/>
          </a:xfrm>
        </p:spPr>
        <p:txBody>
          <a:bodyPr>
            <a:normAutofit/>
          </a:bodyPr>
          <a:lstStyle/>
          <a:p>
            <a:r>
              <a:rPr lang="en-US" sz="4800" b="1">
                <a:solidFill>
                  <a:schemeClr val="tx1">
                    <a:lumMod val="85000"/>
                    <a:lumOff val="15000"/>
                  </a:schemeClr>
                </a:solidFill>
              </a:rPr>
              <a:t>Middle School CTE Opportunities</a:t>
            </a:r>
          </a:p>
        </p:txBody>
      </p:sp>
      <p:sp>
        <p:nvSpPr>
          <p:cNvPr id="4" name="Content Placeholder 3">
            <a:extLst>
              <a:ext uri="{FF2B5EF4-FFF2-40B4-BE49-F238E27FC236}">
                <a16:creationId xmlns:a16="http://schemas.microsoft.com/office/drawing/2014/main" id="{7ED8FE61-12A6-6CA9-6B6A-59230C42ADE1}"/>
              </a:ext>
            </a:extLst>
          </p:cNvPr>
          <p:cNvSpPr>
            <a:spLocks noGrp="1"/>
          </p:cNvSpPr>
          <p:nvPr>
            <p:ph idx="1"/>
          </p:nvPr>
        </p:nvSpPr>
        <p:spPr>
          <a:xfrm>
            <a:off x="932507" y="1548143"/>
            <a:ext cx="9301506" cy="4979406"/>
          </a:xfrm>
        </p:spPr>
        <p:txBody>
          <a:bodyPr anchor="ctr">
            <a:normAutofit fontScale="92500" lnSpcReduction="20000"/>
          </a:bodyPr>
          <a:lstStyle/>
          <a:p>
            <a:pPr marL="0" indent="0">
              <a:buNone/>
            </a:pPr>
            <a:endParaRPr lang="en-US" b="1" dirty="0">
              <a:solidFill>
                <a:schemeClr val="tx1">
                  <a:lumMod val="85000"/>
                  <a:lumOff val="15000"/>
                </a:schemeClr>
              </a:solidFill>
            </a:endParaRPr>
          </a:p>
          <a:p>
            <a:pPr marL="0" indent="0">
              <a:buNone/>
            </a:pPr>
            <a:r>
              <a:rPr lang="en-US" b="1" dirty="0">
                <a:solidFill>
                  <a:schemeClr val="tx1">
                    <a:lumMod val="85000"/>
                    <a:lumOff val="15000"/>
                  </a:schemeClr>
                </a:solidFill>
              </a:rPr>
              <a:t>6</a:t>
            </a:r>
            <a:r>
              <a:rPr lang="en-US" b="1" baseline="30000" dirty="0">
                <a:solidFill>
                  <a:schemeClr val="tx1">
                    <a:lumMod val="85000"/>
                    <a:lumOff val="15000"/>
                  </a:schemeClr>
                </a:solidFill>
              </a:rPr>
              <a:t>th</a:t>
            </a:r>
            <a:r>
              <a:rPr lang="en-US" b="1" dirty="0">
                <a:solidFill>
                  <a:schemeClr val="tx1">
                    <a:lumMod val="85000"/>
                    <a:lumOff val="15000"/>
                  </a:schemeClr>
                </a:solidFill>
              </a:rPr>
              <a:t> Grade Options</a:t>
            </a:r>
          </a:p>
          <a:p>
            <a:r>
              <a:rPr lang="en-US" dirty="0" err="1">
                <a:solidFill>
                  <a:schemeClr val="tx1">
                    <a:lumMod val="85000"/>
                    <a:lumOff val="15000"/>
                  </a:schemeClr>
                </a:solidFill>
              </a:rPr>
              <a:t>Technovations</a:t>
            </a:r>
            <a:r>
              <a:rPr lang="en-US" dirty="0">
                <a:solidFill>
                  <a:schemeClr val="tx1">
                    <a:lumMod val="85000"/>
                    <a:lumOff val="15000"/>
                  </a:schemeClr>
                </a:solidFill>
              </a:rPr>
              <a:t> I</a:t>
            </a:r>
          </a:p>
          <a:p>
            <a:pPr marL="0" indent="0">
              <a:buNone/>
            </a:pPr>
            <a:endParaRPr lang="en-US" b="1" dirty="0">
              <a:solidFill>
                <a:schemeClr val="tx1">
                  <a:lumMod val="85000"/>
                  <a:lumOff val="15000"/>
                </a:schemeClr>
              </a:solidFill>
            </a:endParaRPr>
          </a:p>
          <a:p>
            <a:pPr marL="0" indent="0">
              <a:buNone/>
            </a:pPr>
            <a:r>
              <a:rPr lang="en-US" b="1" dirty="0">
                <a:solidFill>
                  <a:schemeClr val="tx1">
                    <a:lumMod val="85000"/>
                    <a:lumOff val="15000"/>
                  </a:schemeClr>
                </a:solidFill>
              </a:rPr>
              <a:t>7</a:t>
            </a:r>
            <a:r>
              <a:rPr lang="en-US" b="1" baseline="30000" dirty="0">
                <a:solidFill>
                  <a:schemeClr val="tx1">
                    <a:lumMod val="85000"/>
                    <a:lumOff val="15000"/>
                  </a:schemeClr>
                </a:solidFill>
              </a:rPr>
              <a:t>th</a:t>
            </a:r>
            <a:r>
              <a:rPr lang="en-US" b="1" dirty="0">
                <a:solidFill>
                  <a:schemeClr val="tx1">
                    <a:lumMod val="85000"/>
                    <a:lumOff val="15000"/>
                  </a:schemeClr>
                </a:solidFill>
              </a:rPr>
              <a:t> and 8</a:t>
            </a:r>
            <a:r>
              <a:rPr lang="en-US" b="1" baseline="30000" dirty="0">
                <a:solidFill>
                  <a:schemeClr val="tx1">
                    <a:lumMod val="85000"/>
                    <a:lumOff val="15000"/>
                  </a:schemeClr>
                </a:solidFill>
              </a:rPr>
              <a:t>th</a:t>
            </a:r>
            <a:r>
              <a:rPr lang="en-US" b="1" dirty="0">
                <a:solidFill>
                  <a:schemeClr val="tx1">
                    <a:lumMod val="85000"/>
                    <a:lumOff val="15000"/>
                  </a:schemeClr>
                </a:solidFill>
              </a:rPr>
              <a:t> Grade Options</a:t>
            </a:r>
          </a:p>
          <a:p>
            <a:r>
              <a:rPr lang="en-US" dirty="0">
                <a:solidFill>
                  <a:schemeClr val="tx1">
                    <a:lumMod val="85000"/>
                    <a:lumOff val="15000"/>
                  </a:schemeClr>
                </a:solidFill>
              </a:rPr>
              <a:t>Touch Systems Data Entry and Dollars and Sense</a:t>
            </a:r>
          </a:p>
          <a:p>
            <a:r>
              <a:rPr lang="en-US" dirty="0">
                <a:solidFill>
                  <a:schemeClr val="tx1">
                    <a:lumMod val="85000"/>
                    <a:lumOff val="15000"/>
                  </a:schemeClr>
                </a:solidFill>
              </a:rPr>
              <a:t>College and Career Exploration</a:t>
            </a:r>
          </a:p>
          <a:p>
            <a:r>
              <a:rPr lang="en-US" dirty="0" err="1">
                <a:solidFill>
                  <a:schemeClr val="tx1">
                    <a:lumMod val="85000"/>
                    <a:lumOff val="15000"/>
                  </a:schemeClr>
                </a:solidFill>
              </a:rPr>
              <a:t>Technovations</a:t>
            </a:r>
            <a:r>
              <a:rPr lang="en-US" dirty="0">
                <a:solidFill>
                  <a:schemeClr val="tx1">
                    <a:lumMod val="85000"/>
                    <a:lumOff val="15000"/>
                  </a:schemeClr>
                </a:solidFill>
              </a:rPr>
              <a:t> II</a:t>
            </a:r>
          </a:p>
          <a:p>
            <a:pPr marL="0" indent="0">
              <a:buNone/>
            </a:pPr>
            <a:endParaRPr lang="en-US" dirty="0">
              <a:solidFill>
                <a:schemeClr val="tx1">
                  <a:lumMod val="85000"/>
                  <a:lumOff val="15000"/>
                </a:schemeClr>
              </a:solidFill>
            </a:endParaRPr>
          </a:p>
          <a:p>
            <a:pPr marL="0" indent="0">
              <a:buNone/>
            </a:pPr>
            <a:r>
              <a:rPr lang="en-US" b="1" dirty="0">
                <a:solidFill>
                  <a:schemeClr val="tx1">
                    <a:lumMod val="85000"/>
                    <a:lumOff val="15000"/>
                  </a:schemeClr>
                </a:solidFill>
              </a:rPr>
              <a:t>8</a:t>
            </a:r>
            <a:r>
              <a:rPr lang="en-US" b="1" baseline="30000" dirty="0">
                <a:solidFill>
                  <a:schemeClr val="tx1">
                    <a:lumMod val="85000"/>
                    <a:lumOff val="15000"/>
                  </a:schemeClr>
                </a:solidFill>
              </a:rPr>
              <a:t>th</a:t>
            </a:r>
            <a:r>
              <a:rPr lang="en-US" b="1" dirty="0">
                <a:solidFill>
                  <a:schemeClr val="tx1">
                    <a:lumMod val="85000"/>
                    <a:lumOff val="15000"/>
                  </a:schemeClr>
                </a:solidFill>
              </a:rPr>
              <a:t> Grade Only Options</a:t>
            </a:r>
          </a:p>
          <a:p>
            <a:r>
              <a:rPr lang="en-US" dirty="0">
                <a:solidFill>
                  <a:schemeClr val="tx1">
                    <a:lumMod val="85000"/>
                    <a:lumOff val="15000"/>
                  </a:schemeClr>
                </a:solidFill>
              </a:rPr>
              <a:t>Principles of Human Services</a:t>
            </a:r>
          </a:p>
          <a:p>
            <a:r>
              <a:rPr lang="en-US" dirty="0">
                <a:solidFill>
                  <a:schemeClr val="tx1">
                    <a:lumMod val="85000"/>
                    <a:lumOff val="15000"/>
                  </a:schemeClr>
                </a:solidFill>
              </a:rPr>
              <a:t>Fundamentals of Computer Science</a:t>
            </a:r>
          </a:p>
          <a:p>
            <a:pPr marL="0" indent="0">
              <a:buNone/>
            </a:pPr>
            <a:endParaRPr lang="en-US" dirty="0">
              <a:solidFill>
                <a:schemeClr val="tx1">
                  <a:lumMod val="85000"/>
                  <a:lumOff val="15000"/>
                </a:schemeClr>
              </a:solidFill>
            </a:endParaRPr>
          </a:p>
        </p:txBody>
      </p:sp>
      <p:sp>
        <p:nvSpPr>
          <p:cNvPr id="13" name="Freeform: Shape 12">
            <a:extLst>
              <a:ext uri="{FF2B5EF4-FFF2-40B4-BE49-F238E27FC236}">
                <a16:creationId xmlns:a16="http://schemas.microsoft.com/office/drawing/2014/main" id="{142DCE2C-2863-46FA-9BE7-24365A24D9B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24586" y="5970896"/>
            <a:ext cx="9967416" cy="887104"/>
          </a:xfrm>
          <a:custGeom>
            <a:avLst/>
            <a:gdLst>
              <a:gd name="connsiteX0" fmla="*/ 4686423 w 9517857"/>
              <a:gd name="connsiteY0" fmla="*/ 247919 h 918356"/>
              <a:gd name="connsiteX1" fmla="*/ 4689051 w 9517857"/>
              <a:gd name="connsiteY1" fmla="*/ 250968 h 918356"/>
              <a:gd name="connsiteX2" fmla="*/ 4687244 w 9517857"/>
              <a:gd name="connsiteY2" fmla="*/ 251298 h 918356"/>
              <a:gd name="connsiteX3" fmla="*/ 4685225 w 9517857"/>
              <a:gd name="connsiteY3" fmla="*/ 246530 h 918356"/>
              <a:gd name="connsiteX4" fmla="*/ 4686133 w 9517857"/>
              <a:gd name="connsiteY4" fmla="*/ 246727 h 918356"/>
              <a:gd name="connsiteX5" fmla="*/ 4686423 w 9517857"/>
              <a:gd name="connsiteY5" fmla="*/ 247919 h 918356"/>
              <a:gd name="connsiteX6" fmla="*/ 9517856 w 9517857"/>
              <a:gd name="connsiteY6" fmla="*/ 0 h 918356"/>
              <a:gd name="connsiteX7" fmla="*/ 9517857 w 9517857"/>
              <a:gd name="connsiteY7" fmla="*/ 12 h 918356"/>
              <a:gd name="connsiteX8" fmla="*/ 9517857 w 9517857"/>
              <a:gd name="connsiteY8" fmla="*/ 918356 h 918356"/>
              <a:gd name="connsiteX9" fmla="*/ 14604 w 9517857"/>
              <a:gd name="connsiteY9" fmla="*/ 918356 h 918356"/>
              <a:gd name="connsiteX10" fmla="*/ 12841 w 9517857"/>
              <a:gd name="connsiteY10" fmla="*/ 917763 h 918356"/>
              <a:gd name="connsiteX11" fmla="*/ 93 w 9517857"/>
              <a:gd name="connsiteY11" fmla="*/ 912471 h 918356"/>
              <a:gd name="connsiteX12" fmla="*/ 58674 w 9517857"/>
              <a:gd name="connsiteY12" fmla="*/ 890322 h 918356"/>
              <a:gd name="connsiteX13" fmla="*/ 275005 w 9517857"/>
              <a:gd name="connsiteY13" fmla="*/ 807229 h 918356"/>
              <a:gd name="connsiteX14" fmla="*/ 587824 w 9517857"/>
              <a:gd name="connsiteY14" fmla="*/ 798195 h 918356"/>
              <a:gd name="connsiteX15" fmla="*/ 651826 w 9517857"/>
              <a:gd name="connsiteY15" fmla="*/ 738338 h 918356"/>
              <a:gd name="connsiteX16" fmla="*/ 727985 w 9517857"/>
              <a:gd name="connsiteY16" fmla="*/ 719826 h 918356"/>
              <a:gd name="connsiteX17" fmla="*/ 778982 w 9517857"/>
              <a:gd name="connsiteY17" fmla="*/ 710142 h 918356"/>
              <a:gd name="connsiteX18" fmla="*/ 849944 w 9517857"/>
              <a:gd name="connsiteY18" fmla="*/ 717987 h 918356"/>
              <a:gd name="connsiteX19" fmla="*/ 921659 w 9517857"/>
              <a:gd name="connsiteY19" fmla="*/ 712695 h 918356"/>
              <a:gd name="connsiteX20" fmla="*/ 930946 w 9517857"/>
              <a:gd name="connsiteY20" fmla="*/ 734046 h 918356"/>
              <a:gd name="connsiteX21" fmla="*/ 986250 w 9517857"/>
              <a:gd name="connsiteY21" fmla="*/ 713530 h 918356"/>
              <a:gd name="connsiteX22" fmla="*/ 1013752 w 9517857"/>
              <a:gd name="connsiteY22" fmla="*/ 713361 h 918356"/>
              <a:gd name="connsiteX23" fmla="*/ 1023734 w 9517857"/>
              <a:gd name="connsiteY23" fmla="*/ 718571 h 918356"/>
              <a:gd name="connsiteX24" fmla="*/ 1063207 w 9517857"/>
              <a:gd name="connsiteY24" fmla="*/ 715651 h 918356"/>
              <a:gd name="connsiteX25" fmla="*/ 1081980 w 9517857"/>
              <a:gd name="connsiteY25" fmla="*/ 738455 h 918356"/>
              <a:gd name="connsiteX26" fmla="*/ 1218120 w 9517857"/>
              <a:gd name="connsiteY26" fmla="*/ 713280 h 918356"/>
              <a:gd name="connsiteX27" fmla="*/ 1397459 w 9517857"/>
              <a:gd name="connsiteY27" fmla="*/ 691190 h 918356"/>
              <a:gd name="connsiteX28" fmla="*/ 1580688 w 9517857"/>
              <a:gd name="connsiteY28" fmla="*/ 693697 h 918356"/>
              <a:gd name="connsiteX29" fmla="*/ 1772334 w 9517857"/>
              <a:gd name="connsiteY29" fmla="*/ 710640 h 918356"/>
              <a:gd name="connsiteX30" fmla="*/ 2002561 w 9517857"/>
              <a:gd name="connsiteY30" fmla="*/ 659917 h 918356"/>
              <a:gd name="connsiteX31" fmla="*/ 2135144 w 9517857"/>
              <a:gd name="connsiteY31" fmla="*/ 636501 h 918356"/>
              <a:gd name="connsiteX32" fmla="*/ 2440292 w 9517857"/>
              <a:gd name="connsiteY32" fmla="*/ 593862 h 918356"/>
              <a:gd name="connsiteX33" fmla="*/ 2547829 w 9517857"/>
              <a:gd name="connsiteY33" fmla="*/ 566150 h 918356"/>
              <a:gd name="connsiteX34" fmla="*/ 2658055 w 9517857"/>
              <a:gd name="connsiteY34" fmla="*/ 578727 h 918356"/>
              <a:gd name="connsiteX35" fmla="*/ 2693698 w 9517857"/>
              <a:gd name="connsiteY35" fmla="*/ 560029 h 918356"/>
              <a:gd name="connsiteX36" fmla="*/ 2699673 w 9517857"/>
              <a:gd name="connsiteY36" fmla="*/ 556400 h 918356"/>
              <a:gd name="connsiteX37" fmla="*/ 2727306 w 9517857"/>
              <a:gd name="connsiteY37" fmla="*/ 550698 h 918356"/>
              <a:gd name="connsiteX38" fmla="*/ 2730451 w 9517857"/>
              <a:gd name="connsiteY38" fmla="*/ 538058 h 918356"/>
              <a:gd name="connsiteX39" fmla="*/ 2768713 w 9517857"/>
              <a:gd name="connsiteY39" fmla="*/ 521575 h 918356"/>
              <a:gd name="connsiteX40" fmla="*/ 2820868 w 9517857"/>
              <a:gd name="connsiteY40" fmla="*/ 514160 h 918356"/>
              <a:gd name="connsiteX41" fmla="*/ 3073635 w 9517857"/>
              <a:gd name="connsiteY41" fmla="*/ 491294 h 918356"/>
              <a:gd name="connsiteX42" fmla="*/ 3222071 w 9517857"/>
              <a:gd name="connsiteY42" fmla="*/ 470559 h 918356"/>
              <a:gd name="connsiteX43" fmla="*/ 3274069 w 9517857"/>
              <a:gd name="connsiteY43" fmla="*/ 451605 h 918356"/>
              <a:gd name="connsiteX44" fmla="*/ 3349632 w 9517857"/>
              <a:gd name="connsiteY44" fmla="*/ 432583 h 918356"/>
              <a:gd name="connsiteX45" fmla="*/ 3479593 w 9517857"/>
              <a:gd name="connsiteY45" fmla="*/ 390437 h 918356"/>
              <a:gd name="connsiteX46" fmla="*/ 3660110 w 9517857"/>
              <a:gd name="connsiteY46" fmla="*/ 348726 h 918356"/>
              <a:gd name="connsiteX47" fmla="*/ 3750023 w 9517857"/>
              <a:gd name="connsiteY47" fmla="*/ 370678 h 918356"/>
              <a:gd name="connsiteX48" fmla="*/ 3844133 w 9517857"/>
              <a:gd name="connsiteY48" fmla="*/ 360648 h 918356"/>
              <a:gd name="connsiteX49" fmla="*/ 3913545 w 9517857"/>
              <a:gd name="connsiteY49" fmla="*/ 344235 h 918356"/>
              <a:gd name="connsiteX50" fmla="*/ 4266740 w 9517857"/>
              <a:gd name="connsiteY50" fmla="*/ 361454 h 918356"/>
              <a:gd name="connsiteX51" fmla="*/ 4430770 w 9517857"/>
              <a:gd name="connsiteY51" fmla="*/ 342643 h 918356"/>
              <a:gd name="connsiteX52" fmla="*/ 4512664 w 9517857"/>
              <a:gd name="connsiteY52" fmla="*/ 319948 h 918356"/>
              <a:gd name="connsiteX53" fmla="*/ 4616423 w 9517857"/>
              <a:gd name="connsiteY53" fmla="*/ 290914 h 918356"/>
              <a:gd name="connsiteX54" fmla="*/ 4691675 w 9517857"/>
              <a:gd name="connsiteY54" fmla="*/ 254011 h 918356"/>
              <a:gd name="connsiteX55" fmla="*/ 4689051 w 9517857"/>
              <a:gd name="connsiteY55" fmla="*/ 250968 h 918356"/>
              <a:gd name="connsiteX56" fmla="*/ 4719994 w 9517857"/>
              <a:gd name="connsiteY56" fmla="*/ 245307 h 918356"/>
              <a:gd name="connsiteX57" fmla="*/ 4752894 w 9517857"/>
              <a:gd name="connsiteY57" fmla="*/ 239875 h 918356"/>
              <a:gd name="connsiteX58" fmla="*/ 4769329 w 9517857"/>
              <a:gd name="connsiteY58" fmla="*/ 233585 h 918356"/>
              <a:gd name="connsiteX59" fmla="*/ 4775634 w 9517857"/>
              <a:gd name="connsiteY59" fmla="*/ 234063 h 918356"/>
              <a:gd name="connsiteX60" fmla="*/ 4790452 w 9517857"/>
              <a:gd name="connsiteY60" fmla="*/ 233572 h 918356"/>
              <a:gd name="connsiteX61" fmla="*/ 4789062 w 9517857"/>
              <a:gd name="connsiteY61" fmla="*/ 241924 h 918356"/>
              <a:gd name="connsiteX62" fmla="*/ 4827826 w 9517857"/>
              <a:gd name="connsiteY62" fmla="*/ 246977 h 918356"/>
              <a:gd name="connsiteX63" fmla="*/ 4892569 w 9517857"/>
              <a:gd name="connsiteY63" fmla="*/ 249933 h 918356"/>
              <a:gd name="connsiteX64" fmla="*/ 4896611 w 9517857"/>
              <a:gd name="connsiteY64" fmla="*/ 240448 h 918356"/>
              <a:gd name="connsiteX65" fmla="*/ 4917286 w 9517857"/>
              <a:gd name="connsiteY65" fmla="*/ 243659 h 918356"/>
              <a:gd name="connsiteX66" fmla="*/ 4981173 w 9517857"/>
              <a:gd name="connsiteY66" fmla="*/ 247103 h 918356"/>
              <a:gd name="connsiteX67" fmla="*/ 5060397 w 9517857"/>
              <a:gd name="connsiteY67" fmla="*/ 263688 h 918356"/>
              <a:gd name="connsiteX68" fmla="*/ 5252996 w 9517857"/>
              <a:gd name="connsiteY68" fmla="*/ 270655 h 918356"/>
              <a:gd name="connsiteX69" fmla="*/ 5358056 w 9517857"/>
              <a:gd name="connsiteY69" fmla="*/ 247248 h 918356"/>
              <a:gd name="connsiteX70" fmla="*/ 5426496 w 9517857"/>
              <a:gd name="connsiteY70" fmla="*/ 235142 h 918356"/>
              <a:gd name="connsiteX71" fmla="*/ 5497161 w 9517857"/>
              <a:gd name="connsiteY71" fmla="*/ 228808 h 918356"/>
              <a:gd name="connsiteX72" fmla="*/ 5826043 w 9517857"/>
              <a:gd name="connsiteY72" fmla="*/ 148073 h 918356"/>
              <a:gd name="connsiteX73" fmla="*/ 6013415 w 9517857"/>
              <a:gd name="connsiteY73" fmla="*/ 137316 h 918356"/>
              <a:gd name="connsiteX74" fmla="*/ 6080994 w 9517857"/>
              <a:gd name="connsiteY74" fmla="*/ 142938 h 918356"/>
              <a:gd name="connsiteX75" fmla="*/ 6194152 w 9517857"/>
              <a:gd name="connsiteY75" fmla="*/ 151772 h 918356"/>
              <a:gd name="connsiteX76" fmla="*/ 6281379 w 9517857"/>
              <a:gd name="connsiteY76" fmla="*/ 181626 h 918356"/>
              <a:gd name="connsiteX77" fmla="*/ 6374947 w 9517857"/>
              <a:gd name="connsiteY77" fmla="*/ 179799 h 918356"/>
              <a:gd name="connsiteX78" fmla="*/ 6448518 w 9517857"/>
              <a:gd name="connsiteY78" fmla="*/ 164378 h 918356"/>
              <a:gd name="connsiteX79" fmla="*/ 6544700 w 9517857"/>
              <a:gd name="connsiteY79" fmla="*/ 167161 h 918356"/>
              <a:gd name="connsiteX80" fmla="*/ 6648353 w 9517857"/>
              <a:gd name="connsiteY80" fmla="*/ 172250 h 918356"/>
              <a:gd name="connsiteX81" fmla="*/ 6736227 w 9517857"/>
              <a:gd name="connsiteY81" fmla="*/ 173216 h 918356"/>
              <a:gd name="connsiteX82" fmla="*/ 6977218 w 9517857"/>
              <a:gd name="connsiteY82" fmla="*/ 184289 h 918356"/>
              <a:gd name="connsiteX83" fmla="*/ 7065221 w 9517857"/>
              <a:gd name="connsiteY83" fmla="*/ 227531 h 918356"/>
              <a:gd name="connsiteX84" fmla="*/ 7366876 w 9517857"/>
              <a:gd name="connsiteY84" fmla="*/ 248468 h 918356"/>
              <a:gd name="connsiteX85" fmla="*/ 7565449 w 9517857"/>
              <a:gd name="connsiteY85" fmla="*/ 258950 h 918356"/>
              <a:gd name="connsiteX86" fmla="*/ 7599285 w 9517857"/>
              <a:gd name="connsiteY86" fmla="*/ 266021 h 918356"/>
              <a:gd name="connsiteX87" fmla="*/ 7644411 w 9517857"/>
              <a:gd name="connsiteY87" fmla="*/ 258986 h 918356"/>
              <a:gd name="connsiteX88" fmla="*/ 7825110 w 9517857"/>
              <a:gd name="connsiteY88" fmla="*/ 229109 h 918356"/>
              <a:gd name="connsiteX89" fmla="*/ 7965804 w 9517857"/>
              <a:gd name="connsiteY89" fmla="*/ 190545 h 918356"/>
              <a:gd name="connsiteX90" fmla="*/ 8147401 w 9517857"/>
              <a:gd name="connsiteY90" fmla="*/ 205617 h 918356"/>
              <a:gd name="connsiteX91" fmla="*/ 8256033 w 9517857"/>
              <a:gd name="connsiteY91" fmla="*/ 193713 h 918356"/>
              <a:gd name="connsiteX92" fmla="*/ 8410677 w 9517857"/>
              <a:gd name="connsiteY92" fmla="*/ 172167 h 918356"/>
              <a:gd name="connsiteX93" fmla="*/ 8617841 w 9517857"/>
              <a:gd name="connsiteY93" fmla="*/ 155167 h 918356"/>
              <a:gd name="connsiteX94" fmla="*/ 8715976 w 9517857"/>
              <a:gd name="connsiteY94" fmla="*/ 178374 h 918356"/>
              <a:gd name="connsiteX95" fmla="*/ 8778827 w 9517857"/>
              <a:gd name="connsiteY95" fmla="*/ 172936 h 918356"/>
              <a:gd name="connsiteX96" fmla="*/ 8840778 w 9517857"/>
              <a:gd name="connsiteY96" fmla="*/ 143149 h 918356"/>
              <a:gd name="connsiteX97" fmla="*/ 9010380 w 9517857"/>
              <a:gd name="connsiteY97" fmla="*/ 91891 h 918356"/>
              <a:gd name="connsiteX98" fmla="*/ 9110856 w 9517857"/>
              <a:gd name="connsiteY98" fmla="*/ 70997 h 918356"/>
              <a:gd name="connsiteX99" fmla="*/ 9268817 w 9517857"/>
              <a:gd name="connsiteY99" fmla="*/ 53082 h 918356"/>
              <a:gd name="connsiteX100" fmla="*/ 9316667 w 9517857"/>
              <a:gd name="connsiteY100" fmla="*/ 45047 h 918356"/>
              <a:gd name="connsiteX101" fmla="*/ 9428209 w 9517857"/>
              <a:gd name="connsiteY101" fmla="*/ 29923 h 918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517857" h="918356">
                <a:moveTo>
                  <a:pt x="4686423" y="247919"/>
                </a:moveTo>
                <a:lnTo>
                  <a:pt x="4689051" y="250968"/>
                </a:lnTo>
                <a:lnTo>
                  <a:pt x="4687244" y="251298"/>
                </a:lnTo>
                <a:close/>
                <a:moveTo>
                  <a:pt x="4685225" y="246530"/>
                </a:moveTo>
                <a:cubicBezTo>
                  <a:pt x="4688837" y="243198"/>
                  <a:pt x="4687468" y="244598"/>
                  <a:pt x="4686133" y="246727"/>
                </a:cubicBezTo>
                <a:lnTo>
                  <a:pt x="4686423" y="247919"/>
                </a:lnTo>
                <a:close/>
                <a:moveTo>
                  <a:pt x="9517856" y="0"/>
                </a:moveTo>
                <a:lnTo>
                  <a:pt x="9517857" y="12"/>
                </a:lnTo>
                <a:lnTo>
                  <a:pt x="9517857" y="918356"/>
                </a:lnTo>
                <a:lnTo>
                  <a:pt x="14604" y="918356"/>
                </a:lnTo>
                <a:lnTo>
                  <a:pt x="12841" y="917763"/>
                </a:lnTo>
                <a:cubicBezTo>
                  <a:pt x="4532" y="914864"/>
                  <a:pt x="-773" y="912807"/>
                  <a:pt x="93" y="912471"/>
                </a:cubicBezTo>
                <a:cubicBezTo>
                  <a:pt x="172" y="912298"/>
                  <a:pt x="58594" y="890495"/>
                  <a:pt x="58674" y="890322"/>
                </a:cubicBezTo>
                <a:cubicBezTo>
                  <a:pt x="127436" y="929614"/>
                  <a:pt x="206243" y="828226"/>
                  <a:pt x="275005" y="807229"/>
                </a:cubicBezTo>
                <a:cubicBezTo>
                  <a:pt x="303983" y="806087"/>
                  <a:pt x="504960" y="777375"/>
                  <a:pt x="587824" y="798195"/>
                </a:cubicBezTo>
                <a:cubicBezTo>
                  <a:pt x="598733" y="769348"/>
                  <a:pt x="682904" y="785924"/>
                  <a:pt x="651826" y="738338"/>
                </a:cubicBezTo>
                <a:cubicBezTo>
                  <a:pt x="688440" y="737862"/>
                  <a:pt x="753255" y="750396"/>
                  <a:pt x="727985" y="719826"/>
                </a:cubicBezTo>
                <a:cubicBezTo>
                  <a:pt x="739648" y="718749"/>
                  <a:pt x="775717" y="715087"/>
                  <a:pt x="778982" y="710142"/>
                </a:cubicBezTo>
                <a:cubicBezTo>
                  <a:pt x="779189" y="709407"/>
                  <a:pt x="849736" y="718721"/>
                  <a:pt x="849944" y="717987"/>
                </a:cubicBezTo>
                <a:lnTo>
                  <a:pt x="921659" y="712695"/>
                </a:lnTo>
                <a:lnTo>
                  <a:pt x="930946" y="734046"/>
                </a:lnTo>
                <a:lnTo>
                  <a:pt x="986250" y="713530"/>
                </a:lnTo>
                <a:lnTo>
                  <a:pt x="1013752" y="713361"/>
                </a:lnTo>
                <a:lnTo>
                  <a:pt x="1023734" y="718571"/>
                </a:lnTo>
                <a:cubicBezTo>
                  <a:pt x="1033291" y="721276"/>
                  <a:pt x="1045398" y="721394"/>
                  <a:pt x="1063207" y="715651"/>
                </a:cubicBezTo>
                <a:lnTo>
                  <a:pt x="1081980" y="738455"/>
                </a:lnTo>
                <a:lnTo>
                  <a:pt x="1218120" y="713280"/>
                </a:lnTo>
                <a:cubicBezTo>
                  <a:pt x="1230137" y="716162"/>
                  <a:pt x="1387179" y="685179"/>
                  <a:pt x="1397459" y="691190"/>
                </a:cubicBezTo>
                <a:cubicBezTo>
                  <a:pt x="1490025" y="704984"/>
                  <a:pt x="1465878" y="715604"/>
                  <a:pt x="1580688" y="693697"/>
                </a:cubicBezTo>
                <a:cubicBezTo>
                  <a:pt x="1607067" y="704379"/>
                  <a:pt x="1719477" y="658239"/>
                  <a:pt x="1772334" y="710640"/>
                </a:cubicBezTo>
                <a:cubicBezTo>
                  <a:pt x="1745536" y="644824"/>
                  <a:pt x="1976078" y="716436"/>
                  <a:pt x="2002561" y="659917"/>
                </a:cubicBezTo>
                <a:cubicBezTo>
                  <a:pt x="2045346" y="660357"/>
                  <a:pt x="2166676" y="654391"/>
                  <a:pt x="2135144" y="636501"/>
                </a:cubicBezTo>
                <a:cubicBezTo>
                  <a:pt x="2276591" y="665055"/>
                  <a:pt x="2293173" y="591792"/>
                  <a:pt x="2440292" y="593862"/>
                </a:cubicBezTo>
                <a:cubicBezTo>
                  <a:pt x="2495160" y="534824"/>
                  <a:pt x="2473343" y="585644"/>
                  <a:pt x="2547829" y="566150"/>
                </a:cubicBezTo>
                <a:cubicBezTo>
                  <a:pt x="2545438" y="614169"/>
                  <a:pt x="2632278" y="528280"/>
                  <a:pt x="2658055" y="578727"/>
                </a:cubicBezTo>
                <a:cubicBezTo>
                  <a:pt x="2670795" y="573581"/>
                  <a:pt x="2682322" y="567005"/>
                  <a:pt x="2693698" y="560029"/>
                </a:cubicBezTo>
                <a:lnTo>
                  <a:pt x="2699673" y="556400"/>
                </a:lnTo>
                <a:lnTo>
                  <a:pt x="2727306" y="550698"/>
                </a:lnTo>
                <a:lnTo>
                  <a:pt x="2730451" y="538058"/>
                </a:lnTo>
                <a:lnTo>
                  <a:pt x="2768713" y="521575"/>
                </a:lnTo>
                <a:cubicBezTo>
                  <a:pt x="2783756" y="517104"/>
                  <a:pt x="2800788" y="514291"/>
                  <a:pt x="2820868" y="514160"/>
                </a:cubicBezTo>
                <a:cubicBezTo>
                  <a:pt x="2894791" y="532885"/>
                  <a:pt x="2981506" y="465507"/>
                  <a:pt x="3073635" y="491294"/>
                </a:cubicBezTo>
                <a:cubicBezTo>
                  <a:pt x="3106872" y="496624"/>
                  <a:pt x="3205785" y="487718"/>
                  <a:pt x="3222071" y="470559"/>
                </a:cubicBezTo>
                <a:cubicBezTo>
                  <a:pt x="3242193" y="465514"/>
                  <a:pt x="3267163" y="469136"/>
                  <a:pt x="3274069" y="451605"/>
                </a:cubicBezTo>
                <a:cubicBezTo>
                  <a:pt x="3286659" y="430165"/>
                  <a:pt x="3363648" y="455571"/>
                  <a:pt x="3349632" y="432583"/>
                </a:cubicBezTo>
                <a:cubicBezTo>
                  <a:pt x="3404182" y="449847"/>
                  <a:pt x="3438210" y="404323"/>
                  <a:pt x="3479593" y="390437"/>
                </a:cubicBezTo>
                <a:cubicBezTo>
                  <a:pt x="3523240" y="408403"/>
                  <a:pt x="3567027" y="361554"/>
                  <a:pt x="3660110" y="348726"/>
                </a:cubicBezTo>
                <a:cubicBezTo>
                  <a:pt x="3708299" y="369683"/>
                  <a:pt x="3662447" y="344775"/>
                  <a:pt x="3750023" y="370678"/>
                </a:cubicBezTo>
                <a:cubicBezTo>
                  <a:pt x="3752092" y="367132"/>
                  <a:pt x="3816880" y="365055"/>
                  <a:pt x="3844133" y="360648"/>
                </a:cubicBezTo>
                <a:cubicBezTo>
                  <a:pt x="3871386" y="356240"/>
                  <a:pt x="3882848" y="332490"/>
                  <a:pt x="3913545" y="344235"/>
                </a:cubicBezTo>
                <a:cubicBezTo>
                  <a:pt x="4050255" y="376864"/>
                  <a:pt x="4159924" y="363190"/>
                  <a:pt x="4266740" y="361454"/>
                </a:cubicBezTo>
                <a:cubicBezTo>
                  <a:pt x="4385770" y="354374"/>
                  <a:pt x="4314535" y="340143"/>
                  <a:pt x="4430770" y="342643"/>
                </a:cubicBezTo>
                <a:cubicBezTo>
                  <a:pt x="4439969" y="322594"/>
                  <a:pt x="4478290" y="314645"/>
                  <a:pt x="4512664" y="319948"/>
                </a:cubicBezTo>
                <a:cubicBezTo>
                  <a:pt x="4570011" y="315138"/>
                  <a:pt x="4549085" y="269599"/>
                  <a:pt x="4616423" y="290914"/>
                </a:cubicBezTo>
                <a:cubicBezTo>
                  <a:pt x="4599641" y="270277"/>
                  <a:pt x="4692085" y="269216"/>
                  <a:pt x="4691675" y="254011"/>
                </a:cubicBezTo>
                <a:lnTo>
                  <a:pt x="4689051" y="250968"/>
                </a:lnTo>
                <a:lnTo>
                  <a:pt x="4719994" y="245307"/>
                </a:lnTo>
                <a:cubicBezTo>
                  <a:pt x="4732635" y="242775"/>
                  <a:pt x="4745300" y="240335"/>
                  <a:pt x="4752894" y="239875"/>
                </a:cubicBezTo>
                <a:lnTo>
                  <a:pt x="4769329" y="233585"/>
                </a:lnTo>
                <a:lnTo>
                  <a:pt x="4775634" y="234063"/>
                </a:lnTo>
                <a:lnTo>
                  <a:pt x="4790452" y="233572"/>
                </a:lnTo>
                <a:cubicBezTo>
                  <a:pt x="4789989" y="236356"/>
                  <a:pt x="4789525" y="239141"/>
                  <a:pt x="4789062" y="241924"/>
                </a:cubicBezTo>
                <a:cubicBezTo>
                  <a:pt x="4786342" y="249932"/>
                  <a:pt x="4804560" y="248631"/>
                  <a:pt x="4827826" y="246977"/>
                </a:cubicBezTo>
                <a:cubicBezTo>
                  <a:pt x="4875782" y="239569"/>
                  <a:pt x="4874112" y="283413"/>
                  <a:pt x="4892569" y="249933"/>
                </a:cubicBezTo>
                <a:lnTo>
                  <a:pt x="4896611" y="240448"/>
                </a:lnTo>
                <a:lnTo>
                  <a:pt x="4917286" y="243659"/>
                </a:lnTo>
                <a:cubicBezTo>
                  <a:pt x="4923060" y="243799"/>
                  <a:pt x="4981729" y="240979"/>
                  <a:pt x="4981173" y="247103"/>
                </a:cubicBezTo>
                <a:cubicBezTo>
                  <a:pt x="5024880" y="220690"/>
                  <a:pt x="5014146" y="257963"/>
                  <a:pt x="5060397" y="263688"/>
                </a:cubicBezTo>
                <a:cubicBezTo>
                  <a:pt x="5093356" y="238589"/>
                  <a:pt x="5157892" y="275351"/>
                  <a:pt x="5252996" y="270655"/>
                </a:cubicBezTo>
                <a:cubicBezTo>
                  <a:pt x="5288840" y="241872"/>
                  <a:pt x="5287005" y="287921"/>
                  <a:pt x="5358056" y="247248"/>
                </a:cubicBezTo>
                <a:cubicBezTo>
                  <a:pt x="5361752" y="250257"/>
                  <a:pt x="5403312" y="238215"/>
                  <a:pt x="5426496" y="235142"/>
                </a:cubicBezTo>
                <a:cubicBezTo>
                  <a:pt x="5449679" y="232069"/>
                  <a:pt x="5473549" y="245611"/>
                  <a:pt x="5497161" y="228808"/>
                </a:cubicBezTo>
                <a:cubicBezTo>
                  <a:pt x="5611861" y="172767"/>
                  <a:pt x="5723211" y="165860"/>
                  <a:pt x="5826043" y="148073"/>
                </a:cubicBezTo>
                <a:cubicBezTo>
                  <a:pt x="5943127" y="133166"/>
                  <a:pt x="5872659" y="193078"/>
                  <a:pt x="6013415" y="137316"/>
                </a:cubicBezTo>
                <a:cubicBezTo>
                  <a:pt x="6031924" y="154783"/>
                  <a:pt x="6050745" y="154258"/>
                  <a:pt x="6080994" y="142938"/>
                </a:cubicBezTo>
                <a:cubicBezTo>
                  <a:pt x="6138083" y="137090"/>
                  <a:pt x="6140195" y="184383"/>
                  <a:pt x="6194152" y="151772"/>
                </a:cubicBezTo>
                <a:cubicBezTo>
                  <a:pt x="6187280" y="177783"/>
                  <a:pt x="6304222" y="153410"/>
                  <a:pt x="6281379" y="181626"/>
                </a:cubicBezTo>
                <a:cubicBezTo>
                  <a:pt x="6321899" y="201819"/>
                  <a:pt x="6335111" y="162590"/>
                  <a:pt x="6374947" y="179799"/>
                </a:cubicBezTo>
                <a:cubicBezTo>
                  <a:pt x="6417404" y="181336"/>
                  <a:pt x="6402484" y="169694"/>
                  <a:pt x="6448518" y="164378"/>
                </a:cubicBezTo>
                <a:cubicBezTo>
                  <a:pt x="6504958" y="162488"/>
                  <a:pt x="6493438" y="111203"/>
                  <a:pt x="6544700" y="167161"/>
                </a:cubicBezTo>
                <a:cubicBezTo>
                  <a:pt x="6601507" y="148697"/>
                  <a:pt x="6566269" y="164386"/>
                  <a:pt x="6648353" y="172250"/>
                </a:cubicBezTo>
                <a:cubicBezTo>
                  <a:pt x="6680008" y="155223"/>
                  <a:pt x="6707960" y="160673"/>
                  <a:pt x="6736227" y="173216"/>
                </a:cubicBezTo>
                <a:cubicBezTo>
                  <a:pt x="6813963" y="164284"/>
                  <a:pt x="6888143" y="181296"/>
                  <a:pt x="6977218" y="184289"/>
                </a:cubicBezTo>
                <a:cubicBezTo>
                  <a:pt x="7040424" y="188318"/>
                  <a:pt x="7000278" y="216835"/>
                  <a:pt x="7065221" y="227531"/>
                </a:cubicBezTo>
                <a:cubicBezTo>
                  <a:pt x="7130163" y="238228"/>
                  <a:pt x="7291878" y="238208"/>
                  <a:pt x="7366876" y="248468"/>
                </a:cubicBezTo>
                <a:cubicBezTo>
                  <a:pt x="7491356" y="206752"/>
                  <a:pt x="7367734" y="280166"/>
                  <a:pt x="7565449" y="258950"/>
                </a:cubicBezTo>
                <a:cubicBezTo>
                  <a:pt x="7575959" y="252432"/>
                  <a:pt x="7600854" y="257628"/>
                  <a:pt x="7599285" y="266021"/>
                </a:cubicBezTo>
                <a:cubicBezTo>
                  <a:pt x="7611616" y="262940"/>
                  <a:pt x="7639946" y="245819"/>
                  <a:pt x="7644411" y="258986"/>
                </a:cubicBezTo>
                <a:cubicBezTo>
                  <a:pt x="7708015" y="258012"/>
                  <a:pt x="7770249" y="247724"/>
                  <a:pt x="7825110" y="229109"/>
                </a:cubicBezTo>
                <a:cubicBezTo>
                  <a:pt x="7949762" y="247028"/>
                  <a:pt x="7921956" y="197757"/>
                  <a:pt x="7965804" y="190545"/>
                </a:cubicBezTo>
                <a:cubicBezTo>
                  <a:pt x="8039439" y="213878"/>
                  <a:pt x="8063651" y="191475"/>
                  <a:pt x="8147401" y="205617"/>
                </a:cubicBezTo>
                <a:cubicBezTo>
                  <a:pt x="8166453" y="196610"/>
                  <a:pt x="8225048" y="207099"/>
                  <a:pt x="8256033" y="193713"/>
                </a:cubicBezTo>
                <a:cubicBezTo>
                  <a:pt x="8311388" y="242017"/>
                  <a:pt x="8350376" y="178592"/>
                  <a:pt x="8410677" y="172167"/>
                </a:cubicBezTo>
                <a:cubicBezTo>
                  <a:pt x="8470978" y="165743"/>
                  <a:pt x="8572470" y="206385"/>
                  <a:pt x="8617841" y="155167"/>
                </a:cubicBezTo>
                <a:cubicBezTo>
                  <a:pt x="8646050" y="160448"/>
                  <a:pt x="8664949" y="183631"/>
                  <a:pt x="8715976" y="178374"/>
                </a:cubicBezTo>
                <a:cubicBezTo>
                  <a:pt x="8737194" y="188216"/>
                  <a:pt x="8738009" y="189511"/>
                  <a:pt x="8778827" y="172936"/>
                </a:cubicBezTo>
                <a:cubicBezTo>
                  <a:pt x="8725277" y="146372"/>
                  <a:pt x="8850819" y="175612"/>
                  <a:pt x="8840778" y="143149"/>
                </a:cubicBezTo>
                <a:cubicBezTo>
                  <a:pt x="8903519" y="121096"/>
                  <a:pt x="9021861" y="150359"/>
                  <a:pt x="9010380" y="91891"/>
                </a:cubicBezTo>
                <a:cubicBezTo>
                  <a:pt x="9027103" y="56852"/>
                  <a:pt x="9112524" y="108357"/>
                  <a:pt x="9110856" y="70997"/>
                </a:cubicBezTo>
                <a:cubicBezTo>
                  <a:pt x="9148189" y="94250"/>
                  <a:pt x="9209809" y="53285"/>
                  <a:pt x="9268817" y="53082"/>
                </a:cubicBezTo>
                <a:cubicBezTo>
                  <a:pt x="9279135" y="35997"/>
                  <a:pt x="9292736" y="36520"/>
                  <a:pt x="9316667" y="45047"/>
                </a:cubicBezTo>
                <a:cubicBezTo>
                  <a:pt x="9352186" y="45862"/>
                  <a:pt x="9390008" y="39799"/>
                  <a:pt x="9428209" y="29923"/>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3215033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6545D45-342F-CE54-9AAA-B435D5E81199}"/>
              </a:ext>
            </a:extLst>
          </p:cNvPr>
          <p:cNvSpPr>
            <a:spLocks noGrp="1"/>
          </p:cNvSpPr>
          <p:nvPr>
            <p:ph type="sldNum" sz="quarter" idx="12"/>
          </p:nvPr>
        </p:nvSpPr>
        <p:spPr/>
        <p:txBody>
          <a:bodyPr/>
          <a:lstStyle/>
          <a:p>
            <a:fld id="{8F377299-36CD-E049-B4A4-56FC7F2EF3FB}" type="slidenum">
              <a:rPr lang="en-US" smtClean="0"/>
              <a:pPr/>
              <a:t>28</a:t>
            </a:fld>
            <a:endParaRPr lang="en-US"/>
          </a:p>
        </p:txBody>
      </p:sp>
      <p:pic>
        <p:nvPicPr>
          <p:cNvPr id="6" name="Picture 5" descr="A red letter with black text&#10;&#10;Description automatically generated">
            <a:extLst>
              <a:ext uri="{FF2B5EF4-FFF2-40B4-BE49-F238E27FC236}">
                <a16:creationId xmlns:a16="http://schemas.microsoft.com/office/drawing/2014/main" id="{629A31DA-0AA0-30A0-ACA5-B554F492C834}"/>
              </a:ext>
            </a:extLst>
          </p:cNvPr>
          <p:cNvPicPr>
            <a:picLocks noChangeAspect="1"/>
          </p:cNvPicPr>
          <p:nvPr/>
        </p:nvPicPr>
        <p:blipFill rotWithShape="1">
          <a:blip r:embed="rId2"/>
          <a:srcRect l="10114" t="14648" r="14357" b="12926"/>
          <a:stretch/>
        </p:blipFill>
        <p:spPr>
          <a:xfrm>
            <a:off x="292117" y="137770"/>
            <a:ext cx="1473729" cy="1828800"/>
          </a:xfrm>
          <a:prstGeom prst="rect">
            <a:avLst/>
          </a:prstGeom>
        </p:spPr>
      </p:pic>
      <p:pic>
        <p:nvPicPr>
          <p:cNvPr id="2052" name="Picture 4">
            <a:extLst>
              <a:ext uri="{FF2B5EF4-FFF2-40B4-BE49-F238E27FC236}">
                <a16:creationId xmlns:a16="http://schemas.microsoft.com/office/drawing/2014/main" id="{7B1553A7-3BFE-2571-F2F3-AAC04F69677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86140" y="217612"/>
            <a:ext cx="1828800" cy="1828800"/>
          </a:xfrm>
          <a:prstGeom prst="rect">
            <a:avLst/>
          </a:prstGeom>
          <a:noFill/>
          <a:extLst>
            <a:ext uri="{909E8E84-426E-40DD-AFC4-6F175D3DCCD1}">
              <a14:hiddenFill xmlns:a14="http://schemas.microsoft.com/office/drawing/2010/main">
                <a:solidFill>
                  <a:srgbClr val="FFFFFF"/>
                </a:solidFill>
              </a14:hiddenFill>
            </a:ext>
          </a:extLst>
        </p:spPr>
      </p:pic>
      <p:pic>
        <p:nvPicPr>
          <p:cNvPr id="2054" name="Picture 6">
            <a:extLst>
              <a:ext uri="{FF2B5EF4-FFF2-40B4-BE49-F238E27FC236}">
                <a16:creationId xmlns:a16="http://schemas.microsoft.com/office/drawing/2014/main" id="{BE2396AF-5117-7E2C-6338-4542949EA53B}"/>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19673" r="20261"/>
          <a:stretch/>
        </p:blipFill>
        <p:spPr bwMode="auto">
          <a:xfrm>
            <a:off x="9901088" y="-17998"/>
            <a:ext cx="1997271" cy="1828800"/>
          </a:xfrm>
          <a:prstGeom prst="rect">
            <a:avLst/>
          </a:prstGeom>
          <a:noFill/>
          <a:extLst>
            <a:ext uri="{909E8E84-426E-40DD-AFC4-6F175D3DCCD1}">
              <a14:hiddenFill xmlns:a14="http://schemas.microsoft.com/office/drawing/2010/main">
                <a:solidFill>
                  <a:srgbClr val="FFFFFF"/>
                </a:solidFill>
              </a14:hiddenFill>
            </a:ext>
          </a:extLst>
        </p:spPr>
      </p:pic>
      <p:pic>
        <p:nvPicPr>
          <p:cNvPr id="2056" name="Picture 8">
            <a:extLst>
              <a:ext uri="{FF2B5EF4-FFF2-40B4-BE49-F238E27FC236}">
                <a16:creationId xmlns:a16="http://schemas.microsoft.com/office/drawing/2014/main" id="{935B2E53-9C60-CD5C-0461-ACC5CD27C4F0}"/>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t="11040" b="13237"/>
          <a:stretch/>
        </p:blipFill>
        <p:spPr bwMode="auto">
          <a:xfrm>
            <a:off x="7300522" y="4820"/>
            <a:ext cx="1866134" cy="1828800"/>
          </a:xfrm>
          <a:prstGeom prst="rect">
            <a:avLst/>
          </a:prstGeom>
          <a:noFill/>
          <a:extLst>
            <a:ext uri="{909E8E84-426E-40DD-AFC4-6F175D3DCCD1}">
              <a14:hiddenFill xmlns:a14="http://schemas.microsoft.com/office/drawing/2010/main">
                <a:solidFill>
                  <a:srgbClr val="FFFFFF"/>
                </a:solidFill>
              </a14:hiddenFill>
            </a:ext>
          </a:extLst>
        </p:spPr>
      </p:pic>
      <p:pic>
        <p:nvPicPr>
          <p:cNvPr id="2058" name="Picture 10">
            <a:extLst>
              <a:ext uri="{FF2B5EF4-FFF2-40B4-BE49-F238E27FC236}">
                <a16:creationId xmlns:a16="http://schemas.microsoft.com/office/drawing/2014/main" id="{BFD11BAB-4CA1-5FF9-1BB4-7E052FC4F32E}"/>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l="666" t="17395" r="1" b="15059"/>
          <a:stretch/>
        </p:blipFill>
        <p:spPr bwMode="auto">
          <a:xfrm>
            <a:off x="0" y="2339654"/>
            <a:ext cx="2078096" cy="1828800"/>
          </a:xfrm>
          <a:prstGeom prst="rect">
            <a:avLst/>
          </a:prstGeom>
          <a:noFill/>
          <a:extLst>
            <a:ext uri="{909E8E84-426E-40DD-AFC4-6F175D3DCCD1}">
              <a14:hiddenFill xmlns:a14="http://schemas.microsoft.com/office/drawing/2010/main">
                <a:solidFill>
                  <a:srgbClr val="FFFFFF"/>
                </a:solidFill>
              </a14:hiddenFill>
            </a:ext>
          </a:extLst>
        </p:spPr>
      </p:pic>
      <p:pic>
        <p:nvPicPr>
          <p:cNvPr id="2060" name="Picture 12">
            <a:extLst>
              <a:ext uri="{FF2B5EF4-FFF2-40B4-BE49-F238E27FC236}">
                <a16:creationId xmlns:a16="http://schemas.microsoft.com/office/drawing/2014/main" id="{31EF2F8D-C2CC-AB29-8BF5-B4849FDF2DA4}"/>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t="14973" b="33308"/>
          <a:stretch/>
        </p:blipFill>
        <p:spPr bwMode="auto">
          <a:xfrm>
            <a:off x="-214843" y="4244291"/>
            <a:ext cx="2732235" cy="1828800"/>
          </a:xfrm>
          <a:prstGeom prst="rect">
            <a:avLst/>
          </a:prstGeom>
          <a:noFill/>
          <a:extLst>
            <a:ext uri="{909E8E84-426E-40DD-AFC4-6F175D3DCCD1}">
              <a14:hiddenFill xmlns:a14="http://schemas.microsoft.com/office/drawing/2010/main">
                <a:solidFill>
                  <a:srgbClr val="FFFFFF"/>
                </a:solidFill>
              </a14:hiddenFill>
            </a:ext>
          </a:extLst>
        </p:spPr>
      </p:pic>
      <p:pic>
        <p:nvPicPr>
          <p:cNvPr id="2062" name="Picture 14">
            <a:extLst>
              <a:ext uri="{FF2B5EF4-FFF2-40B4-BE49-F238E27FC236}">
                <a16:creationId xmlns:a16="http://schemas.microsoft.com/office/drawing/2014/main" id="{3F665CD0-8575-8224-ECE0-B405FFEF9131}"/>
              </a:ext>
            </a:extLst>
          </p:cNvPr>
          <p:cNvPicPr>
            <a:picLocks noChangeAspect="1" noChangeArrowheads="1"/>
          </p:cNvPicPr>
          <p:nvPr/>
        </p:nvPicPr>
        <p:blipFill rotWithShape="1">
          <a:blip r:embed="rId8">
            <a:extLst>
              <a:ext uri="{28A0092B-C50C-407E-A947-70E740481C1C}">
                <a14:useLocalDpi xmlns:a14="http://schemas.microsoft.com/office/drawing/2010/main" val="0"/>
              </a:ext>
            </a:extLst>
          </a:blip>
          <a:srcRect t="23517" b="29569"/>
          <a:stretch/>
        </p:blipFill>
        <p:spPr bwMode="auto">
          <a:xfrm>
            <a:off x="4860873" y="4206373"/>
            <a:ext cx="3012041" cy="1828800"/>
          </a:xfrm>
          <a:prstGeom prst="rect">
            <a:avLst/>
          </a:prstGeom>
          <a:noFill/>
          <a:extLst>
            <a:ext uri="{909E8E84-426E-40DD-AFC4-6F175D3DCCD1}">
              <a14:hiddenFill xmlns:a14="http://schemas.microsoft.com/office/drawing/2010/main">
                <a:solidFill>
                  <a:srgbClr val="FFFFFF"/>
                </a:solidFill>
              </a14:hiddenFill>
            </a:ext>
          </a:extLst>
        </p:spPr>
      </p:pic>
      <p:pic>
        <p:nvPicPr>
          <p:cNvPr id="2064" name="Picture 16">
            <a:extLst>
              <a:ext uri="{FF2B5EF4-FFF2-40B4-BE49-F238E27FC236}">
                <a16:creationId xmlns:a16="http://schemas.microsoft.com/office/drawing/2014/main" id="{DD2630DF-3CCE-4644-2E54-FF111A466509}"/>
              </a:ext>
            </a:extLst>
          </p:cNvPr>
          <p:cNvPicPr>
            <a:picLocks noChangeAspect="1" noChangeArrowheads="1"/>
          </p:cNvPicPr>
          <p:nvPr/>
        </p:nvPicPr>
        <p:blipFill rotWithShape="1">
          <a:blip r:embed="rId9">
            <a:extLst>
              <a:ext uri="{28A0092B-C50C-407E-A947-70E740481C1C}">
                <a14:useLocalDpi xmlns:a14="http://schemas.microsoft.com/office/drawing/2010/main" val="0"/>
              </a:ext>
            </a:extLst>
          </a:blip>
          <a:srcRect t="22635" b="24751"/>
          <a:stretch/>
        </p:blipFill>
        <p:spPr bwMode="auto">
          <a:xfrm>
            <a:off x="9631141" y="2237179"/>
            <a:ext cx="2685816" cy="1828800"/>
          </a:xfrm>
          <a:prstGeom prst="rect">
            <a:avLst/>
          </a:prstGeom>
          <a:noFill/>
          <a:extLst>
            <a:ext uri="{909E8E84-426E-40DD-AFC4-6F175D3DCCD1}">
              <a14:hiddenFill xmlns:a14="http://schemas.microsoft.com/office/drawing/2010/main">
                <a:solidFill>
                  <a:srgbClr val="FFFFFF"/>
                </a:solidFill>
              </a14:hiddenFill>
            </a:ext>
          </a:extLst>
        </p:spPr>
      </p:pic>
      <p:pic>
        <p:nvPicPr>
          <p:cNvPr id="2068" name="Picture 20">
            <a:extLst>
              <a:ext uri="{FF2B5EF4-FFF2-40B4-BE49-F238E27FC236}">
                <a16:creationId xmlns:a16="http://schemas.microsoft.com/office/drawing/2014/main" id="{A253971A-A5C0-6746-0238-2E677F080EEA}"/>
              </a:ext>
            </a:extLst>
          </p:cNvPr>
          <p:cNvPicPr>
            <a:picLocks noChangeAspect="1" noChangeArrowheads="1"/>
          </p:cNvPicPr>
          <p:nvPr/>
        </p:nvPicPr>
        <p:blipFill rotWithShape="1">
          <a:blip r:embed="rId10">
            <a:extLst>
              <a:ext uri="{28A0092B-C50C-407E-A947-70E740481C1C}">
                <a14:useLocalDpi xmlns:a14="http://schemas.microsoft.com/office/drawing/2010/main" val="0"/>
              </a:ext>
            </a:extLst>
          </a:blip>
          <a:srcRect t="23584" b="25034"/>
          <a:stretch/>
        </p:blipFill>
        <p:spPr bwMode="auto">
          <a:xfrm>
            <a:off x="2314070" y="4168454"/>
            <a:ext cx="2750125" cy="1828800"/>
          </a:xfrm>
          <a:prstGeom prst="rect">
            <a:avLst/>
          </a:prstGeom>
          <a:noFill/>
          <a:extLst>
            <a:ext uri="{909E8E84-426E-40DD-AFC4-6F175D3DCCD1}">
              <a14:hiddenFill xmlns:a14="http://schemas.microsoft.com/office/drawing/2010/main">
                <a:solidFill>
                  <a:srgbClr val="FFFFFF"/>
                </a:solidFill>
              </a14:hiddenFill>
            </a:ext>
          </a:extLst>
        </p:spPr>
      </p:pic>
      <p:pic>
        <p:nvPicPr>
          <p:cNvPr id="2072" name="Picture 24">
            <a:extLst>
              <a:ext uri="{FF2B5EF4-FFF2-40B4-BE49-F238E27FC236}">
                <a16:creationId xmlns:a16="http://schemas.microsoft.com/office/drawing/2014/main" id="{0D31EC07-6E1E-1476-F591-4C248FC8D992}"/>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t="12770" b="13409"/>
          <a:stretch/>
        </p:blipFill>
        <p:spPr bwMode="auto">
          <a:xfrm>
            <a:off x="7716898" y="4322122"/>
            <a:ext cx="1914243" cy="1828800"/>
          </a:xfrm>
          <a:prstGeom prst="rect">
            <a:avLst/>
          </a:prstGeom>
          <a:noFill/>
          <a:extLst>
            <a:ext uri="{909E8E84-426E-40DD-AFC4-6F175D3DCCD1}">
              <a14:hiddenFill xmlns:a14="http://schemas.microsoft.com/office/drawing/2010/main">
                <a:solidFill>
                  <a:srgbClr val="FFFFFF"/>
                </a:solidFill>
              </a14:hiddenFill>
            </a:ext>
          </a:extLst>
        </p:spPr>
      </p:pic>
      <p:pic>
        <p:nvPicPr>
          <p:cNvPr id="2074" name="Picture 26">
            <a:extLst>
              <a:ext uri="{FF2B5EF4-FFF2-40B4-BE49-F238E27FC236}">
                <a16:creationId xmlns:a16="http://schemas.microsoft.com/office/drawing/2014/main" id="{4C7F7519-EB94-E07D-C697-A0290841740E}"/>
              </a:ext>
            </a:extLst>
          </p:cNvPr>
          <p:cNvPicPr>
            <a:picLocks noChangeAspect="1" noChangeArrowheads="1"/>
          </p:cNvPicPr>
          <p:nvPr/>
        </p:nvPicPr>
        <p:blipFill rotWithShape="1">
          <a:blip r:embed="rId12">
            <a:extLst>
              <a:ext uri="{28A0092B-C50C-407E-A947-70E740481C1C}">
                <a14:useLocalDpi xmlns:a14="http://schemas.microsoft.com/office/drawing/2010/main" val="0"/>
              </a:ext>
            </a:extLst>
          </a:blip>
          <a:srcRect t="14113" b="17214"/>
          <a:stretch/>
        </p:blipFill>
        <p:spPr bwMode="auto">
          <a:xfrm>
            <a:off x="9901088" y="4244291"/>
            <a:ext cx="2057728" cy="1828800"/>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a:extLst>
              <a:ext uri="{FF2B5EF4-FFF2-40B4-BE49-F238E27FC236}">
                <a16:creationId xmlns:a16="http://schemas.microsoft.com/office/drawing/2014/main" id="{475546EE-8890-A917-6B35-59885B8DA092}"/>
              </a:ext>
            </a:extLst>
          </p:cNvPr>
          <p:cNvPicPr>
            <a:picLocks noChangeAspect="1"/>
          </p:cNvPicPr>
          <p:nvPr/>
        </p:nvPicPr>
        <p:blipFill>
          <a:blip r:embed="rId13"/>
          <a:stretch>
            <a:fillRect/>
          </a:stretch>
        </p:blipFill>
        <p:spPr>
          <a:xfrm>
            <a:off x="4214940" y="473497"/>
            <a:ext cx="2456953" cy="1097280"/>
          </a:xfrm>
          <a:prstGeom prst="rect">
            <a:avLst/>
          </a:prstGeom>
        </p:spPr>
      </p:pic>
      <p:pic>
        <p:nvPicPr>
          <p:cNvPr id="11" name="Picture 10" descr="A close-up of a logo&#10;&#10;Description automatically generated">
            <a:extLst>
              <a:ext uri="{FF2B5EF4-FFF2-40B4-BE49-F238E27FC236}">
                <a16:creationId xmlns:a16="http://schemas.microsoft.com/office/drawing/2014/main" id="{1B0DDDD0-F78F-3C51-E10C-6AE6532AC71A}"/>
              </a:ext>
            </a:extLst>
          </p:cNvPr>
          <p:cNvPicPr>
            <a:picLocks noChangeAspect="1"/>
          </p:cNvPicPr>
          <p:nvPr/>
        </p:nvPicPr>
        <p:blipFill>
          <a:blip r:embed="rId14"/>
          <a:stretch>
            <a:fillRect/>
          </a:stretch>
        </p:blipFill>
        <p:spPr>
          <a:xfrm>
            <a:off x="2495047" y="2422153"/>
            <a:ext cx="7201905" cy="1362265"/>
          </a:xfrm>
          <a:prstGeom prst="rect">
            <a:avLst/>
          </a:prstGeom>
        </p:spPr>
      </p:pic>
    </p:spTree>
    <p:extLst>
      <p:ext uri="{BB962C8B-B14F-4D97-AF65-F5344CB8AC3E}">
        <p14:creationId xmlns:p14="http://schemas.microsoft.com/office/powerpoint/2010/main" val="249817321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36F400F-DF28-43BC-8D8E-4929793B392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ltGray">
          <a:xfrm>
            <a:off x="321564" y="320040"/>
            <a:ext cx="11548872" cy="6217920"/>
          </a:xfrm>
          <a:prstGeom prst="rect">
            <a:avLst/>
          </a:prstGeom>
          <a:solidFill>
            <a:schemeClr val="tx1">
              <a:alpha val="15000"/>
            </a:schemeClr>
          </a:solidFill>
          <a:ln w="127000" cap="sq" cmpd="thinThick">
            <a:solidFill>
              <a:schemeClr val="tx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4A94BB7C-5008-9575-E881-590815983887}"/>
              </a:ext>
            </a:extLst>
          </p:cNvPr>
          <p:cNvSpPr>
            <a:spLocks noGrp="1"/>
          </p:cNvSpPr>
          <p:nvPr>
            <p:ph type="title"/>
          </p:nvPr>
        </p:nvSpPr>
        <p:spPr>
          <a:xfrm>
            <a:off x="838200" y="668377"/>
            <a:ext cx="10515600" cy="1325563"/>
          </a:xfrm>
        </p:spPr>
        <p:txBody>
          <a:bodyPr>
            <a:normAutofit/>
          </a:bodyPr>
          <a:lstStyle/>
          <a:p>
            <a:r>
              <a:rPr lang="en-US" sz="4800" b="1">
                <a:cs typeface="Calibri"/>
              </a:rPr>
              <a:t>CTE Programs of Study</a:t>
            </a:r>
            <a:endParaRPr lang="en-US" sz="4800" b="1"/>
          </a:p>
        </p:txBody>
      </p:sp>
      <p:sp>
        <p:nvSpPr>
          <p:cNvPr id="3" name="Content Placeholder 2">
            <a:extLst>
              <a:ext uri="{FF2B5EF4-FFF2-40B4-BE49-F238E27FC236}">
                <a16:creationId xmlns:a16="http://schemas.microsoft.com/office/drawing/2014/main" id="{5C3E1692-FBB7-5F7C-152E-1A0FF0BC1192}"/>
              </a:ext>
            </a:extLst>
          </p:cNvPr>
          <p:cNvSpPr>
            <a:spLocks noGrp="1"/>
          </p:cNvSpPr>
          <p:nvPr>
            <p:ph sz="half" idx="1"/>
          </p:nvPr>
        </p:nvSpPr>
        <p:spPr>
          <a:xfrm>
            <a:off x="838200" y="2177456"/>
            <a:ext cx="5097780" cy="3795748"/>
          </a:xfrm>
        </p:spPr>
        <p:txBody>
          <a:bodyPr vert="horz" lIns="91440" tIns="45720" rIns="91440" bIns="45720" rtlCol="0">
            <a:normAutofit lnSpcReduction="10000"/>
          </a:bodyPr>
          <a:lstStyle/>
          <a:p>
            <a:r>
              <a:rPr lang="en-US" sz="1800">
                <a:latin typeface="+mn-lt"/>
                <a:cs typeface="Calibri"/>
              </a:rPr>
              <a:t>Accounting and Financial Services</a:t>
            </a:r>
            <a:r>
              <a:rPr lang="en-US" sz="1800">
                <a:latin typeface="+mn-lt"/>
                <a:cs typeface="Arial"/>
              </a:rPr>
              <a:t> </a:t>
            </a:r>
            <a:endParaRPr lang="en-US" sz="1800">
              <a:latin typeface="+mn-lt"/>
            </a:endParaRPr>
          </a:p>
          <a:p>
            <a:r>
              <a:rPr lang="en-US" sz="1800">
                <a:latin typeface="+mn-lt"/>
                <a:cs typeface="Calibri"/>
              </a:rPr>
              <a:t>Animal Science</a:t>
            </a:r>
            <a:r>
              <a:rPr lang="en-US" sz="1800">
                <a:latin typeface="+mn-lt"/>
                <a:cs typeface="Arial"/>
              </a:rPr>
              <a:t> </a:t>
            </a:r>
            <a:endParaRPr lang="en-US" sz="1800">
              <a:latin typeface="+mn-lt"/>
            </a:endParaRPr>
          </a:p>
          <a:p>
            <a:r>
              <a:rPr lang="en-US" sz="1800">
                <a:latin typeface="+mn-lt"/>
                <a:cs typeface="Calibri"/>
              </a:rPr>
              <a:t>Architectural Drafting and Design</a:t>
            </a:r>
            <a:r>
              <a:rPr lang="en-US" sz="1800">
                <a:latin typeface="+mn-lt"/>
                <a:cs typeface="Arial"/>
              </a:rPr>
              <a:t> </a:t>
            </a:r>
            <a:endParaRPr lang="en-US" sz="1800">
              <a:latin typeface="+mn-lt"/>
            </a:endParaRPr>
          </a:p>
          <a:p>
            <a:r>
              <a:rPr lang="en-US" sz="1800">
                <a:latin typeface="+mn-lt"/>
                <a:cs typeface="Calibri"/>
              </a:rPr>
              <a:t>Automotive and Collision Repair</a:t>
            </a:r>
            <a:r>
              <a:rPr lang="en-US" sz="1800">
                <a:latin typeface="+mn-lt"/>
                <a:cs typeface="Arial"/>
              </a:rPr>
              <a:t> (Reese)</a:t>
            </a:r>
            <a:endParaRPr lang="en-US" sz="1800">
              <a:latin typeface="+mn-lt"/>
            </a:endParaRPr>
          </a:p>
          <a:p>
            <a:r>
              <a:rPr lang="en-US" sz="1800">
                <a:latin typeface="+mn-lt"/>
                <a:cs typeface="Calibri"/>
              </a:rPr>
              <a:t>Biomedical Science</a:t>
            </a:r>
            <a:r>
              <a:rPr lang="en-US" sz="1800">
                <a:latin typeface="+mn-lt"/>
                <a:cs typeface="Arial"/>
              </a:rPr>
              <a:t> (HHS Academy) </a:t>
            </a:r>
            <a:endParaRPr lang="en-US" sz="1800">
              <a:latin typeface="+mn-lt"/>
            </a:endParaRPr>
          </a:p>
          <a:p>
            <a:r>
              <a:rPr lang="en-US" sz="1800">
                <a:latin typeface="+mn-lt"/>
                <a:cs typeface="Calibri"/>
              </a:rPr>
              <a:t>Cosmetology and Personal Care Services</a:t>
            </a:r>
            <a:r>
              <a:rPr lang="en-US" sz="1800">
                <a:latin typeface="+mn-lt"/>
                <a:cs typeface="Arial"/>
              </a:rPr>
              <a:t> (Reese)</a:t>
            </a:r>
            <a:endParaRPr lang="en-US" sz="1800">
              <a:latin typeface="+mn-lt"/>
            </a:endParaRPr>
          </a:p>
          <a:p>
            <a:r>
              <a:rPr lang="en-US" sz="1800">
                <a:latin typeface="+mn-lt"/>
                <a:cs typeface="Calibri"/>
              </a:rPr>
              <a:t>Culinary Arts</a:t>
            </a:r>
            <a:r>
              <a:rPr lang="en-US" sz="1800">
                <a:latin typeface="+mn-lt"/>
                <a:cs typeface="Arial"/>
              </a:rPr>
              <a:t> (Reese)</a:t>
            </a:r>
            <a:endParaRPr lang="en-US" sz="1800">
              <a:latin typeface="+mn-lt"/>
            </a:endParaRPr>
          </a:p>
          <a:p>
            <a:r>
              <a:rPr lang="en-US" sz="1800">
                <a:latin typeface="+mn-lt"/>
                <a:cs typeface="Calibri"/>
              </a:rPr>
              <a:t>Diagnostic and Therapeutic Services</a:t>
            </a:r>
            <a:r>
              <a:rPr lang="en-US" sz="1800">
                <a:latin typeface="+mn-lt"/>
                <a:cs typeface="Arial"/>
              </a:rPr>
              <a:t> (All, HHS Academy, HHS P-Tech) </a:t>
            </a:r>
            <a:endParaRPr lang="en-US" sz="1800">
              <a:latin typeface="+mn-lt"/>
            </a:endParaRPr>
          </a:p>
          <a:p>
            <a:r>
              <a:rPr lang="en-US" sz="1800">
                <a:latin typeface="+mn-lt"/>
                <a:cs typeface="Calibri"/>
              </a:rPr>
              <a:t>Digital Communication</a:t>
            </a:r>
            <a:r>
              <a:rPr lang="en-US" sz="1800">
                <a:latin typeface="+mn-lt"/>
                <a:cs typeface="Arial"/>
              </a:rPr>
              <a:t> (Reese) </a:t>
            </a:r>
            <a:endParaRPr lang="en-US" sz="1800">
              <a:latin typeface="+mn-lt"/>
            </a:endParaRPr>
          </a:p>
          <a:p>
            <a:r>
              <a:rPr lang="en-US" sz="1800">
                <a:latin typeface="+mn-lt"/>
                <a:cs typeface="Calibri"/>
              </a:rPr>
              <a:t>Engineering Foundation</a:t>
            </a:r>
            <a:r>
              <a:rPr lang="en-US" sz="1800">
                <a:latin typeface="+mn-lt"/>
                <a:cs typeface="Arial"/>
              </a:rPr>
              <a:t> </a:t>
            </a:r>
            <a:endParaRPr lang="en-US" sz="1800">
              <a:latin typeface="+mn-lt"/>
            </a:endParaRPr>
          </a:p>
          <a:p>
            <a:endParaRPr lang="en-US" sz="1500">
              <a:latin typeface="+mn-lt"/>
            </a:endParaRPr>
          </a:p>
        </p:txBody>
      </p:sp>
      <p:sp>
        <p:nvSpPr>
          <p:cNvPr id="6" name="Content Placeholder 5">
            <a:extLst>
              <a:ext uri="{FF2B5EF4-FFF2-40B4-BE49-F238E27FC236}">
                <a16:creationId xmlns:a16="http://schemas.microsoft.com/office/drawing/2014/main" id="{795A034E-C38A-CA04-3B86-66067B60BEF4}"/>
              </a:ext>
            </a:extLst>
          </p:cNvPr>
          <p:cNvSpPr>
            <a:spLocks noGrp="1"/>
          </p:cNvSpPr>
          <p:nvPr>
            <p:ph sz="half" idx="2"/>
          </p:nvPr>
        </p:nvSpPr>
        <p:spPr>
          <a:xfrm>
            <a:off x="6256020" y="2177456"/>
            <a:ext cx="5097780" cy="3795748"/>
          </a:xfrm>
        </p:spPr>
        <p:txBody>
          <a:bodyPr vert="horz" lIns="91440" tIns="45720" rIns="91440" bIns="45720" rtlCol="0">
            <a:normAutofit lnSpcReduction="10000"/>
          </a:bodyPr>
          <a:lstStyle/>
          <a:p>
            <a:r>
              <a:rPr lang="en-US" sz="1700">
                <a:latin typeface="+mn-lt"/>
                <a:cs typeface="Arial"/>
              </a:rPr>
              <a:t>Graphic Design and Interactive Media (HHS Academy)</a:t>
            </a:r>
            <a:endParaRPr lang="en-US" sz="1700">
              <a:latin typeface="+mn-lt"/>
            </a:endParaRPr>
          </a:p>
          <a:p>
            <a:r>
              <a:rPr lang="en-US" sz="1700">
                <a:latin typeface="+mn-lt"/>
                <a:cs typeface="Calibri"/>
              </a:rPr>
              <a:t>Health and Wellness </a:t>
            </a:r>
          </a:p>
          <a:p>
            <a:r>
              <a:rPr lang="en-US" sz="1700">
                <a:latin typeface="+mn-lt"/>
                <a:cs typeface="Calibri"/>
              </a:rPr>
              <a:t>HVAC and Sheet Metal</a:t>
            </a:r>
            <a:r>
              <a:rPr lang="en-US" sz="1700">
                <a:latin typeface="+mn-lt"/>
                <a:cs typeface="Arial"/>
              </a:rPr>
              <a:t> (Reese) </a:t>
            </a:r>
            <a:endParaRPr lang="en-US" sz="1700">
              <a:latin typeface="+mn-lt"/>
            </a:endParaRPr>
          </a:p>
          <a:p>
            <a:r>
              <a:rPr lang="en-US" sz="1700">
                <a:latin typeface="+mn-lt"/>
                <a:cs typeface="Calibri"/>
              </a:rPr>
              <a:t>Law Enforcement</a:t>
            </a:r>
            <a:r>
              <a:rPr lang="en-US" sz="1700">
                <a:latin typeface="+mn-lt"/>
                <a:cs typeface="Arial"/>
              </a:rPr>
              <a:t> </a:t>
            </a:r>
            <a:endParaRPr lang="en-US" sz="1700">
              <a:latin typeface="+mn-lt"/>
            </a:endParaRPr>
          </a:p>
          <a:p>
            <a:r>
              <a:rPr lang="en-US" sz="1700">
                <a:latin typeface="+mn-lt"/>
                <a:cs typeface="Calibri"/>
              </a:rPr>
              <a:t>Marketing and Sales</a:t>
            </a:r>
            <a:r>
              <a:rPr lang="en-US" sz="1700">
                <a:latin typeface="+mn-lt"/>
                <a:cs typeface="Arial"/>
              </a:rPr>
              <a:t> (KHS Academy) </a:t>
            </a:r>
            <a:endParaRPr lang="en-US" sz="1700">
              <a:latin typeface="+mn-lt"/>
            </a:endParaRPr>
          </a:p>
          <a:p>
            <a:r>
              <a:rPr lang="en-US" sz="1700">
                <a:latin typeface="+mn-lt"/>
                <a:cs typeface="Arial"/>
              </a:rPr>
              <a:t>Mechanical and Aerospace Engineering (EHS Academy)</a:t>
            </a:r>
            <a:endParaRPr lang="en-US" sz="1700">
              <a:latin typeface="+mn-lt"/>
            </a:endParaRPr>
          </a:p>
          <a:p>
            <a:r>
              <a:rPr lang="en-US" sz="1700">
                <a:latin typeface="+mn-lt"/>
                <a:cs typeface="Arial"/>
              </a:rPr>
              <a:t>Networking Systems (Reese) </a:t>
            </a:r>
            <a:endParaRPr lang="en-US" sz="1700">
              <a:latin typeface="+mn-lt"/>
            </a:endParaRPr>
          </a:p>
          <a:p>
            <a:r>
              <a:rPr lang="en-US" sz="1700">
                <a:latin typeface="+mn-lt"/>
                <a:cs typeface="Calibri"/>
              </a:rPr>
              <a:t>Programming and Software Development</a:t>
            </a:r>
            <a:r>
              <a:rPr lang="en-US" sz="1700">
                <a:latin typeface="+mn-lt"/>
                <a:cs typeface="Arial"/>
              </a:rPr>
              <a:t> (All &amp; WHS P-Tech</a:t>
            </a:r>
            <a:endParaRPr lang="en-US" sz="1700">
              <a:latin typeface="+mn-lt"/>
            </a:endParaRPr>
          </a:p>
          <a:p>
            <a:r>
              <a:rPr lang="en-US" sz="1700">
                <a:latin typeface="+mn-lt"/>
                <a:cs typeface="Calibri"/>
              </a:rPr>
              <a:t>Teaching and Training</a:t>
            </a:r>
            <a:r>
              <a:rPr lang="en-US" sz="1700">
                <a:latin typeface="+mn-lt"/>
                <a:cs typeface="Arial"/>
              </a:rPr>
              <a:t> (Reese) </a:t>
            </a:r>
            <a:endParaRPr lang="en-US" sz="1700">
              <a:latin typeface="+mn-lt"/>
            </a:endParaRPr>
          </a:p>
          <a:p>
            <a:r>
              <a:rPr lang="en-US" sz="1700">
                <a:latin typeface="+mn-lt"/>
                <a:cs typeface="Calibri"/>
              </a:rPr>
              <a:t>Welding </a:t>
            </a:r>
            <a:r>
              <a:rPr lang="en-US" sz="1700">
                <a:latin typeface="+mn-lt"/>
                <a:cs typeface="Arial"/>
              </a:rPr>
              <a:t>(Reese) </a:t>
            </a:r>
            <a:endParaRPr lang="en-US" sz="1700">
              <a:latin typeface="+mn-lt"/>
            </a:endParaRPr>
          </a:p>
          <a:p>
            <a:endParaRPr lang="en-US" sz="1500">
              <a:latin typeface="Arial"/>
            </a:endParaRPr>
          </a:p>
          <a:p>
            <a:endParaRPr lang="en-US" sz="1500">
              <a:latin typeface="Arial"/>
            </a:endParaRPr>
          </a:p>
        </p:txBody>
      </p:sp>
      <p:sp>
        <p:nvSpPr>
          <p:cNvPr id="5" name="Slide Number Placeholder 4">
            <a:extLst>
              <a:ext uri="{FF2B5EF4-FFF2-40B4-BE49-F238E27FC236}">
                <a16:creationId xmlns:a16="http://schemas.microsoft.com/office/drawing/2014/main" id="{A04E522D-BC7F-B34E-21AF-0F0E30B6B26D}"/>
              </a:ext>
            </a:extLst>
          </p:cNvPr>
          <p:cNvSpPr>
            <a:spLocks noGrp="1"/>
          </p:cNvSpPr>
          <p:nvPr>
            <p:ph type="sldNum" sz="quarter" idx="12"/>
          </p:nvPr>
        </p:nvSpPr>
        <p:spPr>
          <a:xfrm>
            <a:off x="8610600" y="6152426"/>
            <a:ext cx="2743200" cy="365125"/>
          </a:xfrm>
        </p:spPr>
        <p:txBody>
          <a:bodyPr>
            <a:normAutofit/>
          </a:bodyPr>
          <a:lstStyle/>
          <a:p>
            <a:pPr>
              <a:spcAft>
                <a:spcPts val="600"/>
              </a:spcAft>
            </a:pPr>
            <a:fld id="{8F377299-36CD-E049-B4A4-56FC7F2EF3FB}" type="slidenum">
              <a:rPr lang="en-US" smtClean="0"/>
              <a:pPr>
                <a:spcAft>
                  <a:spcPts val="600"/>
                </a:spcAft>
              </a:pPr>
              <a:t>29</a:t>
            </a:fld>
            <a:endParaRPr lang="en-US"/>
          </a:p>
        </p:txBody>
      </p:sp>
    </p:spTree>
    <p:extLst>
      <p:ext uri="{BB962C8B-B14F-4D97-AF65-F5344CB8AC3E}">
        <p14:creationId xmlns:p14="http://schemas.microsoft.com/office/powerpoint/2010/main" val="103445546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DD2854-1EFB-4BA9-B167-E5CAC0549387}"/>
              </a:ext>
            </a:extLst>
          </p:cNvPr>
          <p:cNvSpPr>
            <a:spLocks noGrp="1"/>
          </p:cNvSpPr>
          <p:nvPr>
            <p:ph type="title"/>
          </p:nvPr>
        </p:nvSpPr>
        <p:spPr>
          <a:xfrm>
            <a:off x="1097280" y="286603"/>
            <a:ext cx="10722808" cy="1450757"/>
          </a:xfrm>
        </p:spPr>
        <p:txBody>
          <a:bodyPr/>
          <a:lstStyle/>
          <a:p>
            <a:r>
              <a:rPr lang="en-US"/>
              <a:t>Success in Middle School </a:t>
            </a:r>
            <a:r>
              <a:rPr lang="en-US" sz="4400" i="1"/>
              <a:t>(Parents)</a:t>
            </a:r>
            <a:endParaRPr lang="en-US" i="1"/>
          </a:p>
        </p:txBody>
      </p:sp>
      <p:sp>
        <p:nvSpPr>
          <p:cNvPr id="3" name="Content Placeholder 2">
            <a:extLst>
              <a:ext uri="{FF2B5EF4-FFF2-40B4-BE49-F238E27FC236}">
                <a16:creationId xmlns:a16="http://schemas.microsoft.com/office/drawing/2014/main" id="{4E9C4D90-5203-4490-BAF2-6CCE059CCE9F}"/>
              </a:ext>
            </a:extLst>
          </p:cNvPr>
          <p:cNvSpPr>
            <a:spLocks noGrp="1"/>
          </p:cNvSpPr>
          <p:nvPr>
            <p:ph idx="1"/>
          </p:nvPr>
        </p:nvSpPr>
        <p:spPr/>
        <p:txBody>
          <a:bodyPr>
            <a:normAutofit/>
          </a:bodyPr>
          <a:lstStyle/>
          <a:p>
            <a:pPr marL="342900" lvl="0" indent="-361950">
              <a:lnSpc>
                <a:spcPct val="100000"/>
              </a:lnSpc>
              <a:spcBef>
                <a:spcPts val="0"/>
              </a:spcBef>
              <a:spcAft>
                <a:spcPts val="0"/>
              </a:spcAft>
              <a:buClr>
                <a:srgbClr val="000000"/>
              </a:buClr>
              <a:buSzPts val="2400"/>
              <a:buFont typeface="Courier New" panose="02070309020205020404" pitchFamily="49" charset="0"/>
              <a:buChar char="o"/>
            </a:pPr>
            <a:r>
              <a:rPr lang="en-US" sz="2400">
                <a:solidFill>
                  <a:srgbClr val="000000"/>
                </a:solidFill>
                <a:ea typeface="Varela"/>
                <a:cs typeface="Varela"/>
                <a:sym typeface="Varela"/>
              </a:rPr>
              <a:t>Get your child involved in an organization</a:t>
            </a:r>
          </a:p>
          <a:p>
            <a:pPr marL="342900" lvl="0" indent="-361950">
              <a:lnSpc>
                <a:spcPct val="100000"/>
              </a:lnSpc>
              <a:spcBef>
                <a:spcPts val="0"/>
              </a:spcBef>
              <a:spcAft>
                <a:spcPts val="0"/>
              </a:spcAft>
              <a:buClr>
                <a:srgbClr val="000000"/>
              </a:buClr>
              <a:buSzPts val="2400"/>
              <a:buFont typeface="Courier New" panose="02070309020205020404" pitchFamily="49" charset="0"/>
              <a:buChar char="o"/>
            </a:pPr>
            <a:r>
              <a:rPr lang="en-US" sz="2400">
                <a:solidFill>
                  <a:srgbClr val="000000"/>
                </a:solidFill>
                <a:ea typeface="Varela"/>
                <a:cs typeface="Varela"/>
                <a:sym typeface="Varela"/>
              </a:rPr>
              <a:t>Volunteer at SMS</a:t>
            </a:r>
          </a:p>
          <a:p>
            <a:pPr marL="342900" lvl="0" indent="-361950">
              <a:lnSpc>
                <a:spcPct val="100000"/>
              </a:lnSpc>
              <a:spcBef>
                <a:spcPts val="0"/>
              </a:spcBef>
              <a:spcAft>
                <a:spcPts val="0"/>
              </a:spcAft>
              <a:buClr>
                <a:srgbClr val="000000"/>
              </a:buClr>
              <a:buSzPts val="2400"/>
              <a:buFont typeface="Courier New" panose="02070309020205020404" pitchFamily="49" charset="0"/>
              <a:buChar char="o"/>
            </a:pPr>
            <a:r>
              <a:rPr lang="en-US" sz="2400">
                <a:solidFill>
                  <a:srgbClr val="000000"/>
                </a:solidFill>
                <a:ea typeface="Varela"/>
                <a:cs typeface="Varela"/>
                <a:sym typeface="Varela"/>
              </a:rPr>
              <a:t>Talk to your child daily</a:t>
            </a:r>
          </a:p>
          <a:p>
            <a:pPr marL="342900" lvl="0" indent="-361950">
              <a:lnSpc>
                <a:spcPct val="100000"/>
              </a:lnSpc>
              <a:spcBef>
                <a:spcPts val="0"/>
              </a:spcBef>
              <a:spcAft>
                <a:spcPts val="0"/>
              </a:spcAft>
              <a:buClr>
                <a:srgbClr val="000000"/>
              </a:buClr>
              <a:buSzPts val="2400"/>
              <a:buFont typeface="Courier New" panose="02070309020205020404" pitchFamily="49" charset="0"/>
              <a:buChar char="o"/>
            </a:pPr>
            <a:r>
              <a:rPr lang="en-US" sz="2400">
                <a:solidFill>
                  <a:srgbClr val="000000"/>
                </a:solidFill>
                <a:ea typeface="Varela"/>
                <a:cs typeface="Varela"/>
                <a:sym typeface="Varela"/>
              </a:rPr>
              <a:t>Help them get and stay organized</a:t>
            </a:r>
          </a:p>
          <a:p>
            <a:pPr marL="342900" lvl="0" indent="-361950">
              <a:lnSpc>
                <a:spcPct val="100000"/>
              </a:lnSpc>
              <a:spcBef>
                <a:spcPts val="0"/>
              </a:spcBef>
              <a:spcAft>
                <a:spcPts val="0"/>
              </a:spcAft>
              <a:buClr>
                <a:srgbClr val="000000"/>
              </a:buClr>
              <a:buSzPts val="2400"/>
              <a:buFont typeface="Courier New" panose="02070309020205020404" pitchFamily="49" charset="0"/>
              <a:buChar char="o"/>
            </a:pPr>
            <a:r>
              <a:rPr lang="en-US" sz="2400">
                <a:solidFill>
                  <a:srgbClr val="000000"/>
                </a:solidFill>
                <a:ea typeface="Varela"/>
                <a:cs typeface="Varela"/>
                <a:sym typeface="Varela"/>
              </a:rPr>
              <a:t>Encourage independence and decision-making skills</a:t>
            </a:r>
          </a:p>
          <a:p>
            <a:pPr marL="342900" lvl="0" indent="-361950">
              <a:lnSpc>
                <a:spcPct val="100000"/>
              </a:lnSpc>
              <a:spcBef>
                <a:spcPts val="0"/>
              </a:spcBef>
              <a:spcAft>
                <a:spcPts val="0"/>
              </a:spcAft>
              <a:buClr>
                <a:srgbClr val="000000"/>
              </a:buClr>
              <a:buSzPts val="2400"/>
              <a:buFont typeface="Courier New" panose="02070309020205020404" pitchFamily="49" charset="0"/>
              <a:buChar char="o"/>
            </a:pPr>
            <a:r>
              <a:rPr lang="en-US" sz="2400">
                <a:solidFill>
                  <a:srgbClr val="000000"/>
                </a:solidFill>
                <a:ea typeface="Varela"/>
                <a:cs typeface="Varela"/>
                <a:sym typeface="Varela"/>
              </a:rPr>
              <a:t>Encourage your child to ask teachers for help and attend tutorials</a:t>
            </a:r>
          </a:p>
          <a:p>
            <a:pPr marL="342900" lvl="0" indent="-361950">
              <a:lnSpc>
                <a:spcPct val="100000"/>
              </a:lnSpc>
              <a:spcBef>
                <a:spcPts val="0"/>
              </a:spcBef>
              <a:spcAft>
                <a:spcPts val="0"/>
              </a:spcAft>
              <a:buClr>
                <a:srgbClr val="000000"/>
              </a:buClr>
              <a:buSzPts val="2400"/>
              <a:buFont typeface="Courier New" panose="02070309020205020404" pitchFamily="49" charset="0"/>
              <a:buChar char="o"/>
            </a:pPr>
            <a:r>
              <a:rPr lang="en-US" sz="2400">
                <a:solidFill>
                  <a:srgbClr val="000000"/>
                </a:solidFill>
                <a:ea typeface="Varela"/>
                <a:cs typeface="Varela"/>
                <a:sym typeface="Varela"/>
              </a:rPr>
              <a:t>Communicate with your child’s teachers regularly</a:t>
            </a:r>
          </a:p>
          <a:p>
            <a:pPr marL="342900" lvl="0" indent="-361950">
              <a:lnSpc>
                <a:spcPct val="100000"/>
              </a:lnSpc>
              <a:spcBef>
                <a:spcPts val="0"/>
              </a:spcBef>
              <a:spcAft>
                <a:spcPts val="0"/>
              </a:spcAft>
              <a:buClr>
                <a:srgbClr val="000000"/>
              </a:buClr>
              <a:buSzPts val="2400"/>
              <a:buFont typeface="Courier New" panose="02070309020205020404" pitchFamily="49" charset="0"/>
              <a:buChar char="o"/>
            </a:pPr>
            <a:r>
              <a:rPr lang="en-US" sz="2400">
                <a:solidFill>
                  <a:srgbClr val="000000"/>
                </a:solidFill>
                <a:ea typeface="Varela"/>
                <a:cs typeface="Varela"/>
                <a:sym typeface="Varela"/>
              </a:rPr>
              <a:t>Teach your child how to advocate for themselves</a:t>
            </a:r>
          </a:p>
        </p:txBody>
      </p:sp>
    </p:spTree>
    <p:extLst>
      <p:ext uri="{BB962C8B-B14F-4D97-AF65-F5344CB8AC3E}">
        <p14:creationId xmlns:p14="http://schemas.microsoft.com/office/powerpoint/2010/main" val="3795610594"/>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C9A36457-A5F4-4103-A443-02581C0918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AA5CF486-D9E5-4A66-898A-F3D62B81B15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47" y="-5"/>
            <a:ext cx="12193149" cy="2200064"/>
          </a:xfrm>
          <a:custGeom>
            <a:avLst/>
            <a:gdLst>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810326 w 12192001"/>
              <a:gd name="connsiteY23" fmla="*/ 799074 h 2344739"/>
              <a:gd name="connsiteX24" fmla="*/ 11550277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810326 w 12192001"/>
              <a:gd name="connsiteY23" fmla="*/ 799074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522499 w 12192001"/>
              <a:gd name="connsiteY26" fmla="*/ 1207528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999965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37318 w 12192001"/>
              <a:gd name="connsiteY70" fmla="*/ 1920435 h 2344739"/>
              <a:gd name="connsiteX71" fmla="*/ 9113812 w 12192001"/>
              <a:gd name="connsiteY71" fmla="*/ 1919069 h 2344739"/>
              <a:gd name="connsiteX72" fmla="*/ 9053453 w 12192001"/>
              <a:gd name="connsiteY72" fmla="*/ 1910755 h 2344739"/>
              <a:gd name="connsiteX73" fmla="*/ 9005486 w 12192001"/>
              <a:gd name="connsiteY73" fmla="*/ 1914040 h 2344739"/>
              <a:gd name="connsiteX74" fmla="*/ 9005201 w 12192001"/>
              <a:gd name="connsiteY74" fmla="*/ 1913800 h 2344739"/>
              <a:gd name="connsiteX75" fmla="*/ 8996232 w 12192001"/>
              <a:gd name="connsiteY75" fmla="*/ 1915011 h 2344739"/>
              <a:gd name="connsiteX76" fmla="*/ 8990394 w 12192001"/>
              <a:gd name="connsiteY76" fmla="*/ 1917072 h 2344739"/>
              <a:gd name="connsiteX77" fmla="*/ 8974337 w 12192001"/>
              <a:gd name="connsiteY77" fmla="*/ 1920298 h 2344739"/>
              <a:gd name="connsiteX78" fmla="*/ 8968011 w 12192001"/>
              <a:gd name="connsiteY78" fmla="*/ 1919598 h 2344739"/>
              <a:gd name="connsiteX79" fmla="*/ 8963048 w 12192001"/>
              <a:gd name="connsiteY79" fmla="*/ 1917373 h 2344739"/>
              <a:gd name="connsiteX80" fmla="*/ 8928988 w 12192001"/>
              <a:gd name="connsiteY80" fmla="*/ 1914185 h 2344739"/>
              <a:gd name="connsiteX81" fmla="*/ 8752444 w 12192001"/>
              <a:gd name="connsiteY81" fmla="*/ 1933417 h 2344739"/>
              <a:gd name="connsiteX82" fmla="*/ 8707847 w 12192001"/>
              <a:gd name="connsiteY82" fmla="*/ 1935518 h 2344739"/>
              <a:gd name="connsiteX83" fmla="*/ 8596071 w 12192001"/>
              <a:gd name="connsiteY83" fmla="*/ 1944090 h 2344739"/>
              <a:gd name="connsiteX84" fmla="*/ 8525230 w 12192001"/>
              <a:gd name="connsiteY84" fmla="*/ 1929248 h 2344739"/>
              <a:gd name="connsiteX85" fmla="*/ 8510983 w 12192001"/>
              <a:gd name="connsiteY85" fmla="*/ 1935163 h 2344739"/>
              <a:gd name="connsiteX86" fmla="*/ 8506167 w 12192001"/>
              <a:gd name="connsiteY86" fmla="*/ 1938164 h 2344739"/>
              <a:gd name="connsiteX87" fmla="*/ 8497968 w 12192001"/>
              <a:gd name="connsiteY87" fmla="*/ 1940902 h 2344739"/>
              <a:gd name="connsiteX88" fmla="*/ 8497594 w 12192001"/>
              <a:gd name="connsiteY88" fmla="*/ 1940723 h 2344739"/>
              <a:gd name="connsiteX89" fmla="*/ 8490249 w 12192001"/>
              <a:gd name="connsiteY89" fmla="*/ 1943773 h 2344739"/>
              <a:gd name="connsiteX90" fmla="*/ 8367182 w 12192001"/>
              <a:gd name="connsiteY90" fmla="*/ 1957815 h 2344739"/>
              <a:gd name="connsiteX91" fmla="*/ 8353799 w 12192001"/>
              <a:gd name="connsiteY91" fmla="*/ 1958009 h 2344739"/>
              <a:gd name="connsiteX92" fmla="*/ 8352373 w 12192001"/>
              <a:gd name="connsiteY92" fmla="*/ 1957169 h 2344739"/>
              <a:gd name="connsiteX93" fmla="*/ 8320104 w 12192001"/>
              <a:gd name="connsiteY93" fmla="*/ 1974587 h 2344739"/>
              <a:gd name="connsiteX94" fmla="*/ 8314433 w 12192001"/>
              <a:gd name="connsiteY94" fmla="*/ 1974913 h 2344739"/>
              <a:gd name="connsiteX95" fmla="*/ 8295174 w 12192001"/>
              <a:gd name="connsiteY95" fmla="*/ 1988808 h 2344739"/>
              <a:gd name="connsiteX96" fmla="*/ 8284276 w 12192001"/>
              <a:gd name="connsiteY96" fmla="*/ 1994631 h 2344739"/>
              <a:gd name="connsiteX97" fmla="*/ 8283150 w 12192001"/>
              <a:gd name="connsiteY97" fmla="*/ 1999074 h 2344739"/>
              <a:gd name="connsiteX98" fmla="*/ 8266076 w 12192001"/>
              <a:gd name="connsiteY98" fmla="*/ 2006249 h 2344739"/>
              <a:gd name="connsiteX99" fmla="*/ 8263377 w 12192001"/>
              <a:gd name="connsiteY99" fmla="*/ 2006019 h 2344739"/>
              <a:gd name="connsiteX100" fmla="*/ 8252033 w 12192001"/>
              <a:gd name="connsiteY100" fmla="*/ 2015862 h 2344739"/>
              <a:gd name="connsiteX101" fmla="*/ 8245834 w 12192001"/>
              <a:gd name="connsiteY101" fmla="*/ 2028854 h 2344739"/>
              <a:gd name="connsiteX102" fmla="*/ 8090272 w 12192001"/>
              <a:gd name="connsiteY102" fmla="*/ 2075015 h 2344739"/>
              <a:gd name="connsiteX103" fmla="*/ 7905407 w 12192001"/>
              <a:gd name="connsiteY103" fmla="*/ 2116988 h 2344739"/>
              <a:gd name="connsiteX104" fmla="*/ 7718745 w 12192001"/>
              <a:gd name="connsiteY104" fmla="*/ 2142703 h 2344739"/>
              <a:gd name="connsiteX105" fmla="*/ 7614347 w 12192001"/>
              <a:gd name="connsiteY105" fmla="*/ 2139232 h 2344739"/>
              <a:gd name="connsiteX106" fmla="*/ 7527543 w 12192001"/>
              <a:gd name="connsiteY106" fmla="*/ 2145060 h 2344739"/>
              <a:gd name="connsiteX107" fmla="*/ 7519571 w 12192001"/>
              <a:gd name="connsiteY107" fmla="*/ 2147613 h 2344739"/>
              <a:gd name="connsiteX108" fmla="*/ 7507411 w 12192001"/>
              <a:gd name="connsiteY108" fmla="*/ 2148948 h 2344739"/>
              <a:gd name="connsiteX109" fmla="*/ 7507040 w 12192001"/>
              <a:gd name="connsiteY109" fmla="*/ 2148621 h 2344739"/>
              <a:gd name="connsiteX110" fmla="*/ 7495795 w 12192001"/>
              <a:gd name="connsiteY110" fmla="*/ 2150573 h 2344739"/>
              <a:gd name="connsiteX111" fmla="*/ 7405391 w 12192001"/>
              <a:gd name="connsiteY111" fmla="*/ 2142468 h 2344739"/>
              <a:gd name="connsiteX112" fmla="*/ 7312180 w 12192001"/>
              <a:gd name="connsiteY112" fmla="*/ 2132873 h 2344739"/>
              <a:gd name="connsiteX113" fmla="*/ 7310853 w 12192001"/>
              <a:gd name="connsiteY113" fmla="*/ 2131431 h 2344739"/>
              <a:gd name="connsiteX114" fmla="*/ 7218559 w 12192001"/>
              <a:gd name="connsiteY114" fmla="*/ 2156680 h 2344739"/>
              <a:gd name="connsiteX115" fmla="*/ 7201101 w 12192001"/>
              <a:gd name="connsiteY115" fmla="*/ 2161230 h 2344739"/>
              <a:gd name="connsiteX116" fmla="*/ 7197004 w 12192001"/>
              <a:gd name="connsiteY116" fmla="*/ 2166588 h 2344739"/>
              <a:gd name="connsiteX117" fmla="*/ 7170808 w 12192001"/>
              <a:gd name="connsiteY117" fmla="*/ 2171236 h 2344739"/>
              <a:gd name="connsiteX118" fmla="*/ 7096988 w 12192001"/>
              <a:gd name="connsiteY118" fmla="*/ 2183464 h 2344739"/>
              <a:gd name="connsiteX119" fmla="*/ 7018496 w 12192001"/>
              <a:gd name="connsiteY119" fmla="*/ 2183090 h 2344739"/>
              <a:gd name="connsiteX120" fmla="*/ 6904146 w 12192001"/>
              <a:gd name="connsiteY120" fmla="*/ 2212596 h 2344739"/>
              <a:gd name="connsiteX121" fmla="*/ 6708222 w 12192001"/>
              <a:gd name="connsiteY121" fmla="*/ 2240551 h 2344739"/>
              <a:gd name="connsiteX122" fmla="*/ 6549454 w 12192001"/>
              <a:gd name="connsiteY122" fmla="*/ 2269327 h 2344739"/>
              <a:gd name="connsiteX123" fmla="*/ 6317560 w 12192001"/>
              <a:gd name="connsiteY123" fmla="*/ 2316127 h 2344739"/>
              <a:gd name="connsiteX124" fmla="*/ 6168674 w 12192001"/>
              <a:gd name="connsiteY124" fmla="*/ 2318214 h 2344739"/>
              <a:gd name="connsiteX125" fmla="*/ 6073848 w 12192001"/>
              <a:gd name="connsiteY125" fmla="*/ 2338676 h 2344739"/>
              <a:gd name="connsiteX126" fmla="*/ 6068529 w 12192001"/>
              <a:gd name="connsiteY126" fmla="*/ 2337139 h 2344739"/>
              <a:gd name="connsiteX127" fmla="*/ 6048638 w 12192001"/>
              <a:gd name="connsiteY127" fmla="*/ 2337822 h 2344739"/>
              <a:gd name="connsiteX128" fmla="*/ 6041285 w 12192001"/>
              <a:gd name="connsiteY128" fmla="*/ 2329473 h 2344739"/>
              <a:gd name="connsiteX129" fmla="*/ 6010090 w 12192001"/>
              <a:gd name="connsiteY129" fmla="*/ 2324380 h 2344739"/>
              <a:gd name="connsiteX130" fmla="*/ 5957375 w 12192001"/>
              <a:gd name="connsiteY130" fmla="*/ 2328024 h 2344739"/>
              <a:gd name="connsiteX131" fmla="*/ 5758919 w 12192001"/>
              <a:gd name="connsiteY131" fmla="*/ 2343716 h 2344739"/>
              <a:gd name="connsiteX132" fmla="*/ 5626960 w 12192001"/>
              <a:gd name="connsiteY132" fmla="*/ 2344739 h 2344739"/>
              <a:gd name="connsiteX133" fmla="*/ 5470906 w 12192001"/>
              <a:gd name="connsiteY133" fmla="*/ 2330719 h 2344739"/>
              <a:gd name="connsiteX134" fmla="*/ 5432761 w 12192001"/>
              <a:gd name="connsiteY134" fmla="*/ 2319466 h 2344739"/>
              <a:gd name="connsiteX135" fmla="*/ 5381669 w 12192001"/>
              <a:gd name="connsiteY135" fmla="*/ 2301764 h 2344739"/>
              <a:gd name="connsiteX136" fmla="*/ 5261764 w 12192001"/>
              <a:gd name="connsiteY136" fmla="*/ 2281347 h 2344739"/>
              <a:gd name="connsiteX137" fmla="*/ 5222961 w 12192001"/>
              <a:gd name="connsiteY137" fmla="*/ 2270223 h 2344739"/>
              <a:gd name="connsiteX138" fmla="*/ 5174660 w 12192001"/>
              <a:gd name="connsiteY138" fmla="*/ 2267233 h 2344739"/>
              <a:gd name="connsiteX139" fmla="*/ 5156554 w 12192001"/>
              <a:gd name="connsiteY139" fmla="*/ 2260010 h 2344739"/>
              <a:gd name="connsiteX140" fmla="*/ 5142599 w 12192001"/>
              <a:gd name="connsiteY140" fmla="*/ 2256610 h 2344739"/>
              <a:gd name="connsiteX141" fmla="*/ 5139596 w 12192001"/>
              <a:gd name="connsiteY141" fmla="*/ 2254509 h 2344739"/>
              <a:gd name="connsiteX142" fmla="*/ 5121659 w 12192001"/>
              <a:gd name="connsiteY142" fmla="*/ 2243656 h 2344739"/>
              <a:gd name="connsiteX143" fmla="*/ 5065790 w 12192001"/>
              <a:gd name="connsiteY143" fmla="*/ 2250227 h 2344739"/>
              <a:gd name="connsiteX144" fmla="*/ 5011514 w 12192001"/>
              <a:gd name="connsiteY144" fmla="*/ 2233846 h 2344739"/>
              <a:gd name="connsiteX145" fmla="*/ 4840441 w 12192001"/>
              <a:gd name="connsiteY145" fmla="*/ 2209829 h 2344739"/>
              <a:gd name="connsiteX146" fmla="*/ 4762447 w 12192001"/>
              <a:gd name="connsiteY146" fmla="*/ 2182061 h 2344739"/>
              <a:gd name="connsiteX147" fmla="*/ 4723186 w 12192001"/>
              <a:gd name="connsiteY147" fmla="*/ 2173047 h 2344739"/>
              <a:gd name="connsiteX148" fmla="*/ 4721176 w 12192001"/>
              <a:gd name="connsiteY148" fmla="*/ 2172298 h 2344739"/>
              <a:gd name="connsiteX149" fmla="*/ 4722111 w 12192001"/>
              <a:gd name="connsiteY149" fmla="*/ 2172087 h 2344739"/>
              <a:gd name="connsiteX150" fmla="*/ 4717202 w 12192001"/>
              <a:gd name="connsiteY150" fmla="*/ 2170817 h 2344739"/>
              <a:gd name="connsiteX151" fmla="*/ 4721176 w 12192001"/>
              <a:gd name="connsiteY151" fmla="*/ 2172298 h 2344739"/>
              <a:gd name="connsiteX152" fmla="*/ 4715526 w 12192001"/>
              <a:gd name="connsiteY152" fmla="*/ 2173573 h 2344739"/>
              <a:gd name="connsiteX153" fmla="*/ 4515814 w 12192001"/>
              <a:gd name="connsiteY153" fmla="*/ 2163671 h 2344739"/>
              <a:gd name="connsiteX154" fmla="*/ 4428543 w 12192001"/>
              <a:gd name="connsiteY154" fmla="*/ 2153020 h 2344739"/>
              <a:gd name="connsiteX155" fmla="*/ 4362875 w 12192001"/>
              <a:gd name="connsiteY155" fmla="*/ 2151674 h 2344739"/>
              <a:gd name="connsiteX156" fmla="*/ 4316966 w 12192001"/>
              <a:gd name="connsiteY156" fmla="*/ 2158289 h 2344739"/>
              <a:gd name="connsiteX157" fmla="*/ 4315110 w 12192001"/>
              <a:gd name="connsiteY157" fmla="*/ 2156948 h 2344739"/>
              <a:gd name="connsiteX158" fmla="*/ 4295144 w 12192001"/>
              <a:gd name="connsiteY158" fmla="*/ 2155069 h 2344739"/>
              <a:gd name="connsiteX159" fmla="*/ 4290064 w 12192001"/>
              <a:gd name="connsiteY159" fmla="*/ 2157986 h 2344739"/>
              <a:gd name="connsiteX160" fmla="*/ 4276142 w 12192001"/>
              <a:gd name="connsiteY160" fmla="*/ 2157740 h 2344739"/>
              <a:gd name="connsiteX161" fmla="*/ 4248117 w 12192001"/>
              <a:gd name="connsiteY161" fmla="*/ 2160064 h 2344739"/>
              <a:gd name="connsiteX162" fmla="*/ 4202051 w 12192001"/>
              <a:gd name="connsiteY162" fmla="*/ 2157269 h 2344739"/>
              <a:gd name="connsiteX163" fmla="*/ 4201745 w 12192001"/>
              <a:gd name="connsiteY163" fmla="*/ 2156010 h 2344739"/>
              <a:gd name="connsiteX164" fmla="*/ 4191248 w 12192001"/>
              <a:gd name="connsiteY164" fmla="*/ 2150376 h 2344739"/>
              <a:gd name="connsiteX165" fmla="*/ 4142745 w 12192001"/>
              <a:gd name="connsiteY165" fmla="*/ 2134511 h 2344739"/>
              <a:gd name="connsiteX166" fmla="*/ 4083097 w 12192001"/>
              <a:gd name="connsiteY166" fmla="*/ 2107978 h 2344739"/>
              <a:gd name="connsiteX167" fmla="*/ 4074546 w 12192001"/>
              <a:gd name="connsiteY167" fmla="*/ 2107143 h 2344739"/>
              <a:gd name="connsiteX168" fmla="*/ 4074427 w 12192001"/>
              <a:gd name="connsiteY168" fmla="*/ 2106844 h 2344739"/>
              <a:gd name="connsiteX169" fmla="*/ 4065510 w 12192001"/>
              <a:gd name="connsiteY169" fmla="*/ 2105400 h 2344739"/>
              <a:gd name="connsiteX170" fmla="*/ 4058954 w 12192001"/>
              <a:gd name="connsiteY170" fmla="*/ 2105618 h 2344739"/>
              <a:gd name="connsiteX171" fmla="*/ 4042364 w 12192001"/>
              <a:gd name="connsiteY171" fmla="*/ 2103997 h 2344739"/>
              <a:gd name="connsiteX172" fmla="*/ 4036997 w 12192001"/>
              <a:gd name="connsiteY172" fmla="*/ 2101563 h 2344739"/>
              <a:gd name="connsiteX173" fmla="*/ 4035363 w 12192001"/>
              <a:gd name="connsiteY173" fmla="*/ 2097896 h 2344739"/>
              <a:gd name="connsiteX174" fmla="*/ 4033778 w 12192001"/>
              <a:gd name="connsiteY174" fmla="*/ 2098131 h 2344739"/>
              <a:gd name="connsiteX175" fmla="*/ 4004538 w 12192001"/>
              <a:gd name="connsiteY175" fmla="*/ 2085563 h 2344739"/>
              <a:gd name="connsiteX176" fmla="*/ 3936846 w 12192001"/>
              <a:gd name="connsiteY176" fmla="*/ 2068106 h 2344739"/>
              <a:gd name="connsiteX177" fmla="*/ 3897275 w 12192001"/>
              <a:gd name="connsiteY177" fmla="*/ 2062451 h 2344739"/>
              <a:gd name="connsiteX178" fmla="*/ 3789760 w 12192001"/>
              <a:gd name="connsiteY178" fmla="*/ 2042213 h 2344739"/>
              <a:gd name="connsiteX179" fmla="*/ 3682513 w 12192001"/>
              <a:gd name="connsiteY179" fmla="*/ 2018290 h 2344739"/>
              <a:gd name="connsiteX180" fmla="*/ 3610035 w 12192001"/>
              <a:gd name="connsiteY180" fmla="*/ 1986019 h 2344739"/>
              <a:gd name="connsiteX181" fmla="*/ 3603855 w 12192001"/>
              <a:gd name="connsiteY181" fmla="*/ 1987381 h 2344739"/>
              <a:gd name="connsiteX182" fmla="*/ 3594736 w 12192001"/>
              <a:gd name="connsiteY182" fmla="*/ 1987545 h 2344739"/>
              <a:gd name="connsiteX183" fmla="*/ 3594501 w 12192001"/>
              <a:gd name="connsiteY183" fmla="*/ 1987276 h 2344739"/>
              <a:gd name="connsiteX184" fmla="*/ 3585978 w 12192001"/>
              <a:gd name="connsiteY184" fmla="*/ 1987966 h 2344739"/>
              <a:gd name="connsiteX185" fmla="*/ 3536135 w 12192001"/>
              <a:gd name="connsiteY185" fmla="*/ 1978267 h 2344739"/>
              <a:gd name="connsiteX186" fmla="*/ 3473223 w 12192001"/>
              <a:gd name="connsiteY186" fmla="*/ 1974606 h 2344739"/>
              <a:gd name="connsiteX187" fmla="*/ 3400728 w 12192001"/>
              <a:gd name="connsiteY187" fmla="*/ 1962558 h 2344739"/>
              <a:gd name="connsiteX188" fmla="*/ 3363888 w 12192001"/>
              <a:gd name="connsiteY188" fmla="*/ 1979510 h 2344739"/>
              <a:gd name="connsiteX189" fmla="*/ 3344026 w 12192001"/>
              <a:gd name="connsiteY189" fmla="*/ 1981192 h 2344739"/>
              <a:gd name="connsiteX190" fmla="*/ 3341698 w 12192001"/>
              <a:gd name="connsiteY190" fmla="*/ 1980217 h 2344739"/>
              <a:gd name="connsiteX191" fmla="*/ 3262356 w 12192001"/>
              <a:gd name="connsiteY191" fmla="*/ 1986094 h 2344739"/>
              <a:gd name="connsiteX192" fmla="*/ 3142556 w 12192001"/>
              <a:gd name="connsiteY192" fmla="*/ 1993869 h 2344739"/>
              <a:gd name="connsiteX193" fmla="*/ 3030291 w 12192001"/>
              <a:gd name="connsiteY193" fmla="*/ 1996512 h 2344739"/>
              <a:gd name="connsiteX194" fmla="*/ 2781569 w 12192001"/>
              <a:gd name="connsiteY194" fmla="*/ 2018333 h 2344739"/>
              <a:gd name="connsiteX195" fmla="*/ 2646527 w 12192001"/>
              <a:gd name="connsiteY195" fmla="*/ 2028869 h 2344739"/>
              <a:gd name="connsiteX196" fmla="*/ 2568028 w 12192001"/>
              <a:gd name="connsiteY196" fmla="*/ 2002628 h 2344739"/>
              <a:gd name="connsiteX197" fmla="*/ 2443255 w 12192001"/>
              <a:gd name="connsiteY197" fmla="*/ 2016529 h 2344739"/>
              <a:gd name="connsiteX198" fmla="*/ 2315112 w 12192001"/>
              <a:gd name="connsiteY198" fmla="*/ 2024996 h 2344739"/>
              <a:gd name="connsiteX199" fmla="*/ 2208578 w 12192001"/>
              <a:gd name="connsiteY199" fmla="*/ 2019763 h 2344739"/>
              <a:gd name="connsiteX200" fmla="*/ 2094665 w 12192001"/>
              <a:gd name="connsiteY200" fmla="*/ 2003052 h 2344739"/>
              <a:gd name="connsiteX201" fmla="*/ 1997356 w 12192001"/>
              <a:gd name="connsiteY201" fmla="*/ 1995032 h 2344739"/>
              <a:gd name="connsiteX202" fmla="*/ 1928172 w 12192001"/>
              <a:gd name="connsiteY202" fmla="*/ 2016977 h 2344739"/>
              <a:gd name="connsiteX203" fmla="*/ 1921650 w 12192001"/>
              <a:gd name="connsiteY203" fmla="*/ 2012146 h 2344739"/>
              <a:gd name="connsiteX204" fmla="*/ 1873080 w 12192001"/>
              <a:gd name="connsiteY204" fmla="*/ 2013741 h 2344739"/>
              <a:gd name="connsiteX205" fmla="*/ 1786655 w 12192001"/>
              <a:gd name="connsiteY205" fmla="*/ 2041363 h 2344739"/>
              <a:gd name="connsiteX206" fmla="*/ 1738204 w 12192001"/>
              <a:gd name="connsiteY206" fmla="*/ 2036312 h 2344739"/>
              <a:gd name="connsiteX207" fmla="*/ 1675071 w 12192001"/>
              <a:gd name="connsiteY207" fmla="*/ 2019963 h 2344739"/>
              <a:gd name="connsiteX208" fmla="*/ 1608669 w 12192001"/>
              <a:gd name="connsiteY208" fmla="*/ 2013066 h 2344739"/>
              <a:gd name="connsiteX209" fmla="*/ 1496110 w 12192001"/>
              <a:gd name="connsiteY209" fmla="*/ 1987476 h 2344739"/>
              <a:gd name="connsiteX210" fmla="*/ 1149979 w 12192001"/>
              <a:gd name="connsiteY210" fmla="*/ 1938041 h 2344739"/>
              <a:gd name="connsiteX211" fmla="*/ 858269 w 12192001"/>
              <a:gd name="connsiteY211" fmla="*/ 1928608 h 2344739"/>
              <a:gd name="connsiteX212" fmla="*/ 837540 w 12192001"/>
              <a:gd name="connsiteY212" fmla="*/ 1929821 h 2344739"/>
              <a:gd name="connsiteX213" fmla="*/ 816809 w 12192001"/>
              <a:gd name="connsiteY213" fmla="*/ 1927857 h 2344739"/>
              <a:gd name="connsiteX214" fmla="*/ 811506 w 12192001"/>
              <a:gd name="connsiteY214" fmla="*/ 1930751 h 2344739"/>
              <a:gd name="connsiteX215" fmla="*/ 797041 w 12192001"/>
              <a:gd name="connsiteY215" fmla="*/ 1930446 h 2344739"/>
              <a:gd name="connsiteX216" fmla="*/ 767901 w 12192001"/>
              <a:gd name="connsiteY216" fmla="*/ 1932653 h 2344739"/>
              <a:gd name="connsiteX217" fmla="*/ 763053 w 12192001"/>
              <a:gd name="connsiteY217" fmla="*/ 1930432 h 2344739"/>
              <a:gd name="connsiteX218" fmla="*/ 720047 w 12192001"/>
              <a:gd name="connsiteY218" fmla="*/ 1929661 h 2344739"/>
              <a:gd name="connsiteX219" fmla="*/ 719742 w 12192001"/>
              <a:gd name="connsiteY219" fmla="*/ 1928399 h 2344739"/>
              <a:gd name="connsiteX220" fmla="*/ 708875 w 12192001"/>
              <a:gd name="connsiteY220" fmla="*/ 1922722 h 2344739"/>
              <a:gd name="connsiteX221" fmla="*/ 596792 w 12192001"/>
              <a:gd name="connsiteY221" fmla="*/ 1879864 h 2344739"/>
              <a:gd name="connsiteX222" fmla="*/ 578535 w 12192001"/>
              <a:gd name="connsiteY222" fmla="*/ 1877212 h 2344739"/>
              <a:gd name="connsiteX223" fmla="*/ 571717 w 12192001"/>
              <a:gd name="connsiteY223" fmla="*/ 1877401 h 2344739"/>
              <a:gd name="connsiteX224" fmla="*/ 445099 w 12192001"/>
              <a:gd name="connsiteY224" fmla="*/ 1839371 h 2344739"/>
              <a:gd name="connsiteX225" fmla="*/ 404015 w 12192001"/>
              <a:gd name="connsiteY225" fmla="*/ 1833548 h 2344739"/>
              <a:gd name="connsiteX226" fmla="*/ 292435 w 12192001"/>
              <a:gd name="connsiteY226" fmla="*/ 1812852 h 2344739"/>
              <a:gd name="connsiteX227" fmla="*/ 118381 w 12192001"/>
              <a:gd name="connsiteY227" fmla="*/ 1761047 h 2344739"/>
              <a:gd name="connsiteX228" fmla="*/ 15526 w 12192001"/>
              <a:gd name="connsiteY228" fmla="*/ 1758191 h 2344739"/>
              <a:gd name="connsiteX229" fmla="*/ 2 w 12192001"/>
              <a:gd name="connsiteY229" fmla="*/ 1752722 h 2344739"/>
              <a:gd name="connsiteX230" fmla="*/ 1 w 12192001"/>
              <a:gd name="connsiteY230" fmla="*/ 762497 h 2344739"/>
              <a:gd name="connsiteX231" fmla="*/ 0 w 12192001"/>
              <a:gd name="connsiteY231" fmla="*/ 762497 h 2344739"/>
              <a:gd name="connsiteX232" fmla="*/ 0 w 12192001"/>
              <a:gd name="connsiteY232" fmla="*/ 222213 h 2344739"/>
              <a:gd name="connsiteX233" fmla="*/ 0 w 12192001"/>
              <a:gd name="connsiteY233"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13812 w 12192001"/>
              <a:gd name="connsiteY70" fmla="*/ 1919069 h 2344739"/>
              <a:gd name="connsiteX71" fmla="*/ 9053453 w 12192001"/>
              <a:gd name="connsiteY71" fmla="*/ 1910755 h 2344739"/>
              <a:gd name="connsiteX72" fmla="*/ 9005486 w 12192001"/>
              <a:gd name="connsiteY72" fmla="*/ 1914040 h 2344739"/>
              <a:gd name="connsiteX73" fmla="*/ 9005201 w 12192001"/>
              <a:gd name="connsiteY73" fmla="*/ 1913800 h 2344739"/>
              <a:gd name="connsiteX74" fmla="*/ 8996232 w 12192001"/>
              <a:gd name="connsiteY74" fmla="*/ 1915011 h 2344739"/>
              <a:gd name="connsiteX75" fmla="*/ 8990394 w 12192001"/>
              <a:gd name="connsiteY75" fmla="*/ 1917072 h 2344739"/>
              <a:gd name="connsiteX76" fmla="*/ 8974337 w 12192001"/>
              <a:gd name="connsiteY76" fmla="*/ 1920298 h 2344739"/>
              <a:gd name="connsiteX77" fmla="*/ 8968011 w 12192001"/>
              <a:gd name="connsiteY77" fmla="*/ 1919598 h 2344739"/>
              <a:gd name="connsiteX78" fmla="*/ 8963048 w 12192001"/>
              <a:gd name="connsiteY78" fmla="*/ 1917373 h 2344739"/>
              <a:gd name="connsiteX79" fmla="*/ 8928988 w 12192001"/>
              <a:gd name="connsiteY79" fmla="*/ 1914185 h 2344739"/>
              <a:gd name="connsiteX80" fmla="*/ 8752444 w 12192001"/>
              <a:gd name="connsiteY80" fmla="*/ 1933417 h 2344739"/>
              <a:gd name="connsiteX81" fmla="*/ 8707847 w 12192001"/>
              <a:gd name="connsiteY81" fmla="*/ 1935518 h 2344739"/>
              <a:gd name="connsiteX82" fmla="*/ 8596071 w 12192001"/>
              <a:gd name="connsiteY82" fmla="*/ 1944090 h 2344739"/>
              <a:gd name="connsiteX83" fmla="*/ 8525230 w 12192001"/>
              <a:gd name="connsiteY83" fmla="*/ 1929248 h 2344739"/>
              <a:gd name="connsiteX84" fmla="*/ 8510983 w 12192001"/>
              <a:gd name="connsiteY84" fmla="*/ 1935163 h 2344739"/>
              <a:gd name="connsiteX85" fmla="*/ 8506167 w 12192001"/>
              <a:gd name="connsiteY85" fmla="*/ 1938164 h 2344739"/>
              <a:gd name="connsiteX86" fmla="*/ 8497968 w 12192001"/>
              <a:gd name="connsiteY86" fmla="*/ 1940902 h 2344739"/>
              <a:gd name="connsiteX87" fmla="*/ 8497594 w 12192001"/>
              <a:gd name="connsiteY87" fmla="*/ 1940723 h 2344739"/>
              <a:gd name="connsiteX88" fmla="*/ 8490249 w 12192001"/>
              <a:gd name="connsiteY88" fmla="*/ 1943773 h 2344739"/>
              <a:gd name="connsiteX89" fmla="*/ 8367182 w 12192001"/>
              <a:gd name="connsiteY89" fmla="*/ 1957815 h 2344739"/>
              <a:gd name="connsiteX90" fmla="*/ 8353799 w 12192001"/>
              <a:gd name="connsiteY90" fmla="*/ 1958009 h 2344739"/>
              <a:gd name="connsiteX91" fmla="*/ 8352373 w 12192001"/>
              <a:gd name="connsiteY91" fmla="*/ 1957169 h 2344739"/>
              <a:gd name="connsiteX92" fmla="*/ 8320104 w 12192001"/>
              <a:gd name="connsiteY92" fmla="*/ 1974587 h 2344739"/>
              <a:gd name="connsiteX93" fmla="*/ 8314433 w 12192001"/>
              <a:gd name="connsiteY93" fmla="*/ 1974913 h 2344739"/>
              <a:gd name="connsiteX94" fmla="*/ 8295174 w 12192001"/>
              <a:gd name="connsiteY94" fmla="*/ 1988808 h 2344739"/>
              <a:gd name="connsiteX95" fmla="*/ 8284276 w 12192001"/>
              <a:gd name="connsiteY95" fmla="*/ 1994631 h 2344739"/>
              <a:gd name="connsiteX96" fmla="*/ 8283150 w 12192001"/>
              <a:gd name="connsiteY96" fmla="*/ 1999074 h 2344739"/>
              <a:gd name="connsiteX97" fmla="*/ 8266076 w 12192001"/>
              <a:gd name="connsiteY97" fmla="*/ 2006249 h 2344739"/>
              <a:gd name="connsiteX98" fmla="*/ 8263377 w 12192001"/>
              <a:gd name="connsiteY98" fmla="*/ 2006019 h 2344739"/>
              <a:gd name="connsiteX99" fmla="*/ 8252033 w 12192001"/>
              <a:gd name="connsiteY99" fmla="*/ 2015862 h 2344739"/>
              <a:gd name="connsiteX100" fmla="*/ 8245834 w 12192001"/>
              <a:gd name="connsiteY100" fmla="*/ 2028854 h 2344739"/>
              <a:gd name="connsiteX101" fmla="*/ 8090272 w 12192001"/>
              <a:gd name="connsiteY101" fmla="*/ 2075015 h 2344739"/>
              <a:gd name="connsiteX102" fmla="*/ 7905407 w 12192001"/>
              <a:gd name="connsiteY102" fmla="*/ 2116988 h 2344739"/>
              <a:gd name="connsiteX103" fmla="*/ 7718745 w 12192001"/>
              <a:gd name="connsiteY103" fmla="*/ 2142703 h 2344739"/>
              <a:gd name="connsiteX104" fmla="*/ 7614347 w 12192001"/>
              <a:gd name="connsiteY104" fmla="*/ 2139232 h 2344739"/>
              <a:gd name="connsiteX105" fmla="*/ 7527543 w 12192001"/>
              <a:gd name="connsiteY105" fmla="*/ 2145060 h 2344739"/>
              <a:gd name="connsiteX106" fmla="*/ 7519571 w 12192001"/>
              <a:gd name="connsiteY106" fmla="*/ 2147613 h 2344739"/>
              <a:gd name="connsiteX107" fmla="*/ 7507411 w 12192001"/>
              <a:gd name="connsiteY107" fmla="*/ 2148948 h 2344739"/>
              <a:gd name="connsiteX108" fmla="*/ 7507040 w 12192001"/>
              <a:gd name="connsiteY108" fmla="*/ 2148621 h 2344739"/>
              <a:gd name="connsiteX109" fmla="*/ 7495795 w 12192001"/>
              <a:gd name="connsiteY109" fmla="*/ 2150573 h 2344739"/>
              <a:gd name="connsiteX110" fmla="*/ 7405391 w 12192001"/>
              <a:gd name="connsiteY110" fmla="*/ 2142468 h 2344739"/>
              <a:gd name="connsiteX111" fmla="*/ 7312180 w 12192001"/>
              <a:gd name="connsiteY111" fmla="*/ 2132873 h 2344739"/>
              <a:gd name="connsiteX112" fmla="*/ 7310853 w 12192001"/>
              <a:gd name="connsiteY112" fmla="*/ 2131431 h 2344739"/>
              <a:gd name="connsiteX113" fmla="*/ 7218559 w 12192001"/>
              <a:gd name="connsiteY113" fmla="*/ 2156680 h 2344739"/>
              <a:gd name="connsiteX114" fmla="*/ 7201101 w 12192001"/>
              <a:gd name="connsiteY114" fmla="*/ 2161230 h 2344739"/>
              <a:gd name="connsiteX115" fmla="*/ 7197004 w 12192001"/>
              <a:gd name="connsiteY115" fmla="*/ 2166588 h 2344739"/>
              <a:gd name="connsiteX116" fmla="*/ 7170808 w 12192001"/>
              <a:gd name="connsiteY116" fmla="*/ 2171236 h 2344739"/>
              <a:gd name="connsiteX117" fmla="*/ 7096988 w 12192001"/>
              <a:gd name="connsiteY117" fmla="*/ 2183464 h 2344739"/>
              <a:gd name="connsiteX118" fmla="*/ 7018496 w 12192001"/>
              <a:gd name="connsiteY118" fmla="*/ 2183090 h 2344739"/>
              <a:gd name="connsiteX119" fmla="*/ 6904146 w 12192001"/>
              <a:gd name="connsiteY119" fmla="*/ 2212596 h 2344739"/>
              <a:gd name="connsiteX120" fmla="*/ 6708222 w 12192001"/>
              <a:gd name="connsiteY120" fmla="*/ 2240551 h 2344739"/>
              <a:gd name="connsiteX121" fmla="*/ 6549454 w 12192001"/>
              <a:gd name="connsiteY121" fmla="*/ 2269327 h 2344739"/>
              <a:gd name="connsiteX122" fmla="*/ 6317560 w 12192001"/>
              <a:gd name="connsiteY122" fmla="*/ 2316127 h 2344739"/>
              <a:gd name="connsiteX123" fmla="*/ 6168674 w 12192001"/>
              <a:gd name="connsiteY123" fmla="*/ 2318214 h 2344739"/>
              <a:gd name="connsiteX124" fmla="*/ 6073848 w 12192001"/>
              <a:gd name="connsiteY124" fmla="*/ 2338676 h 2344739"/>
              <a:gd name="connsiteX125" fmla="*/ 6068529 w 12192001"/>
              <a:gd name="connsiteY125" fmla="*/ 2337139 h 2344739"/>
              <a:gd name="connsiteX126" fmla="*/ 6048638 w 12192001"/>
              <a:gd name="connsiteY126" fmla="*/ 2337822 h 2344739"/>
              <a:gd name="connsiteX127" fmla="*/ 6041285 w 12192001"/>
              <a:gd name="connsiteY127" fmla="*/ 2329473 h 2344739"/>
              <a:gd name="connsiteX128" fmla="*/ 6010090 w 12192001"/>
              <a:gd name="connsiteY128" fmla="*/ 2324380 h 2344739"/>
              <a:gd name="connsiteX129" fmla="*/ 5957375 w 12192001"/>
              <a:gd name="connsiteY129" fmla="*/ 2328024 h 2344739"/>
              <a:gd name="connsiteX130" fmla="*/ 5758919 w 12192001"/>
              <a:gd name="connsiteY130" fmla="*/ 2343716 h 2344739"/>
              <a:gd name="connsiteX131" fmla="*/ 5626960 w 12192001"/>
              <a:gd name="connsiteY131" fmla="*/ 2344739 h 2344739"/>
              <a:gd name="connsiteX132" fmla="*/ 5470906 w 12192001"/>
              <a:gd name="connsiteY132" fmla="*/ 2330719 h 2344739"/>
              <a:gd name="connsiteX133" fmla="*/ 5432761 w 12192001"/>
              <a:gd name="connsiteY133" fmla="*/ 2319466 h 2344739"/>
              <a:gd name="connsiteX134" fmla="*/ 5381669 w 12192001"/>
              <a:gd name="connsiteY134" fmla="*/ 2301764 h 2344739"/>
              <a:gd name="connsiteX135" fmla="*/ 5261764 w 12192001"/>
              <a:gd name="connsiteY135" fmla="*/ 2281347 h 2344739"/>
              <a:gd name="connsiteX136" fmla="*/ 5222961 w 12192001"/>
              <a:gd name="connsiteY136" fmla="*/ 2270223 h 2344739"/>
              <a:gd name="connsiteX137" fmla="*/ 5174660 w 12192001"/>
              <a:gd name="connsiteY137" fmla="*/ 2267233 h 2344739"/>
              <a:gd name="connsiteX138" fmla="*/ 5156554 w 12192001"/>
              <a:gd name="connsiteY138" fmla="*/ 2260010 h 2344739"/>
              <a:gd name="connsiteX139" fmla="*/ 5142599 w 12192001"/>
              <a:gd name="connsiteY139" fmla="*/ 2256610 h 2344739"/>
              <a:gd name="connsiteX140" fmla="*/ 5139596 w 12192001"/>
              <a:gd name="connsiteY140" fmla="*/ 2254509 h 2344739"/>
              <a:gd name="connsiteX141" fmla="*/ 5121659 w 12192001"/>
              <a:gd name="connsiteY141" fmla="*/ 2243656 h 2344739"/>
              <a:gd name="connsiteX142" fmla="*/ 5065790 w 12192001"/>
              <a:gd name="connsiteY142" fmla="*/ 2250227 h 2344739"/>
              <a:gd name="connsiteX143" fmla="*/ 5011514 w 12192001"/>
              <a:gd name="connsiteY143" fmla="*/ 2233846 h 2344739"/>
              <a:gd name="connsiteX144" fmla="*/ 4840441 w 12192001"/>
              <a:gd name="connsiteY144" fmla="*/ 2209829 h 2344739"/>
              <a:gd name="connsiteX145" fmla="*/ 4762447 w 12192001"/>
              <a:gd name="connsiteY145" fmla="*/ 2182061 h 2344739"/>
              <a:gd name="connsiteX146" fmla="*/ 4723186 w 12192001"/>
              <a:gd name="connsiteY146" fmla="*/ 2173047 h 2344739"/>
              <a:gd name="connsiteX147" fmla="*/ 4721176 w 12192001"/>
              <a:gd name="connsiteY147" fmla="*/ 2172298 h 2344739"/>
              <a:gd name="connsiteX148" fmla="*/ 4722111 w 12192001"/>
              <a:gd name="connsiteY148" fmla="*/ 2172087 h 2344739"/>
              <a:gd name="connsiteX149" fmla="*/ 4717202 w 12192001"/>
              <a:gd name="connsiteY149" fmla="*/ 2170817 h 2344739"/>
              <a:gd name="connsiteX150" fmla="*/ 4721176 w 12192001"/>
              <a:gd name="connsiteY150" fmla="*/ 2172298 h 2344739"/>
              <a:gd name="connsiteX151" fmla="*/ 4715526 w 12192001"/>
              <a:gd name="connsiteY151" fmla="*/ 2173573 h 2344739"/>
              <a:gd name="connsiteX152" fmla="*/ 4515814 w 12192001"/>
              <a:gd name="connsiteY152" fmla="*/ 2163671 h 2344739"/>
              <a:gd name="connsiteX153" fmla="*/ 4428543 w 12192001"/>
              <a:gd name="connsiteY153" fmla="*/ 2153020 h 2344739"/>
              <a:gd name="connsiteX154" fmla="*/ 4362875 w 12192001"/>
              <a:gd name="connsiteY154" fmla="*/ 2151674 h 2344739"/>
              <a:gd name="connsiteX155" fmla="*/ 4316966 w 12192001"/>
              <a:gd name="connsiteY155" fmla="*/ 2158289 h 2344739"/>
              <a:gd name="connsiteX156" fmla="*/ 4315110 w 12192001"/>
              <a:gd name="connsiteY156" fmla="*/ 2156948 h 2344739"/>
              <a:gd name="connsiteX157" fmla="*/ 4295144 w 12192001"/>
              <a:gd name="connsiteY157" fmla="*/ 2155069 h 2344739"/>
              <a:gd name="connsiteX158" fmla="*/ 4290064 w 12192001"/>
              <a:gd name="connsiteY158" fmla="*/ 2157986 h 2344739"/>
              <a:gd name="connsiteX159" fmla="*/ 4276142 w 12192001"/>
              <a:gd name="connsiteY159" fmla="*/ 2157740 h 2344739"/>
              <a:gd name="connsiteX160" fmla="*/ 4248117 w 12192001"/>
              <a:gd name="connsiteY160" fmla="*/ 2160064 h 2344739"/>
              <a:gd name="connsiteX161" fmla="*/ 4202051 w 12192001"/>
              <a:gd name="connsiteY161" fmla="*/ 2157269 h 2344739"/>
              <a:gd name="connsiteX162" fmla="*/ 4201745 w 12192001"/>
              <a:gd name="connsiteY162" fmla="*/ 2156010 h 2344739"/>
              <a:gd name="connsiteX163" fmla="*/ 4191248 w 12192001"/>
              <a:gd name="connsiteY163" fmla="*/ 2150376 h 2344739"/>
              <a:gd name="connsiteX164" fmla="*/ 4142745 w 12192001"/>
              <a:gd name="connsiteY164" fmla="*/ 2134511 h 2344739"/>
              <a:gd name="connsiteX165" fmla="*/ 4083097 w 12192001"/>
              <a:gd name="connsiteY165" fmla="*/ 2107978 h 2344739"/>
              <a:gd name="connsiteX166" fmla="*/ 4074546 w 12192001"/>
              <a:gd name="connsiteY166" fmla="*/ 2107143 h 2344739"/>
              <a:gd name="connsiteX167" fmla="*/ 4074427 w 12192001"/>
              <a:gd name="connsiteY167" fmla="*/ 2106844 h 2344739"/>
              <a:gd name="connsiteX168" fmla="*/ 4065510 w 12192001"/>
              <a:gd name="connsiteY168" fmla="*/ 2105400 h 2344739"/>
              <a:gd name="connsiteX169" fmla="*/ 4058954 w 12192001"/>
              <a:gd name="connsiteY169" fmla="*/ 2105618 h 2344739"/>
              <a:gd name="connsiteX170" fmla="*/ 4042364 w 12192001"/>
              <a:gd name="connsiteY170" fmla="*/ 2103997 h 2344739"/>
              <a:gd name="connsiteX171" fmla="*/ 4036997 w 12192001"/>
              <a:gd name="connsiteY171" fmla="*/ 2101563 h 2344739"/>
              <a:gd name="connsiteX172" fmla="*/ 4035363 w 12192001"/>
              <a:gd name="connsiteY172" fmla="*/ 2097896 h 2344739"/>
              <a:gd name="connsiteX173" fmla="*/ 4033778 w 12192001"/>
              <a:gd name="connsiteY173" fmla="*/ 2098131 h 2344739"/>
              <a:gd name="connsiteX174" fmla="*/ 4004538 w 12192001"/>
              <a:gd name="connsiteY174" fmla="*/ 2085563 h 2344739"/>
              <a:gd name="connsiteX175" fmla="*/ 3936846 w 12192001"/>
              <a:gd name="connsiteY175" fmla="*/ 2068106 h 2344739"/>
              <a:gd name="connsiteX176" fmla="*/ 3897275 w 12192001"/>
              <a:gd name="connsiteY176" fmla="*/ 2062451 h 2344739"/>
              <a:gd name="connsiteX177" fmla="*/ 3789760 w 12192001"/>
              <a:gd name="connsiteY177" fmla="*/ 2042213 h 2344739"/>
              <a:gd name="connsiteX178" fmla="*/ 3682513 w 12192001"/>
              <a:gd name="connsiteY178" fmla="*/ 2018290 h 2344739"/>
              <a:gd name="connsiteX179" fmla="*/ 3610035 w 12192001"/>
              <a:gd name="connsiteY179" fmla="*/ 1986019 h 2344739"/>
              <a:gd name="connsiteX180" fmla="*/ 3603855 w 12192001"/>
              <a:gd name="connsiteY180" fmla="*/ 1987381 h 2344739"/>
              <a:gd name="connsiteX181" fmla="*/ 3594736 w 12192001"/>
              <a:gd name="connsiteY181" fmla="*/ 1987545 h 2344739"/>
              <a:gd name="connsiteX182" fmla="*/ 3594501 w 12192001"/>
              <a:gd name="connsiteY182" fmla="*/ 1987276 h 2344739"/>
              <a:gd name="connsiteX183" fmla="*/ 3585978 w 12192001"/>
              <a:gd name="connsiteY183" fmla="*/ 1987966 h 2344739"/>
              <a:gd name="connsiteX184" fmla="*/ 3536135 w 12192001"/>
              <a:gd name="connsiteY184" fmla="*/ 1978267 h 2344739"/>
              <a:gd name="connsiteX185" fmla="*/ 3473223 w 12192001"/>
              <a:gd name="connsiteY185" fmla="*/ 1974606 h 2344739"/>
              <a:gd name="connsiteX186" fmla="*/ 3400728 w 12192001"/>
              <a:gd name="connsiteY186" fmla="*/ 1962558 h 2344739"/>
              <a:gd name="connsiteX187" fmla="*/ 3363888 w 12192001"/>
              <a:gd name="connsiteY187" fmla="*/ 1979510 h 2344739"/>
              <a:gd name="connsiteX188" fmla="*/ 3344026 w 12192001"/>
              <a:gd name="connsiteY188" fmla="*/ 1981192 h 2344739"/>
              <a:gd name="connsiteX189" fmla="*/ 3341698 w 12192001"/>
              <a:gd name="connsiteY189" fmla="*/ 1980217 h 2344739"/>
              <a:gd name="connsiteX190" fmla="*/ 3262356 w 12192001"/>
              <a:gd name="connsiteY190" fmla="*/ 1986094 h 2344739"/>
              <a:gd name="connsiteX191" fmla="*/ 3142556 w 12192001"/>
              <a:gd name="connsiteY191" fmla="*/ 1993869 h 2344739"/>
              <a:gd name="connsiteX192" fmla="*/ 3030291 w 12192001"/>
              <a:gd name="connsiteY192" fmla="*/ 1996512 h 2344739"/>
              <a:gd name="connsiteX193" fmla="*/ 2781569 w 12192001"/>
              <a:gd name="connsiteY193" fmla="*/ 2018333 h 2344739"/>
              <a:gd name="connsiteX194" fmla="*/ 2646527 w 12192001"/>
              <a:gd name="connsiteY194" fmla="*/ 2028869 h 2344739"/>
              <a:gd name="connsiteX195" fmla="*/ 2568028 w 12192001"/>
              <a:gd name="connsiteY195" fmla="*/ 2002628 h 2344739"/>
              <a:gd name="connsiteX196" fmla="*/ 2443255 w 12192001"/>
              <a:gd name="connsiteY196" fmla="*/ 2016529 h 2344739"/>
              <a:gd name="connsiteX197" fmla="*/ 2315112 w 12192001"/>
              <a:gd name="connsiteY197" fmla="*/ 2024996 h 2344739"/>
              <a:gd name="connsiteX198" fmla="*/ 2208578 w 12192001"/>
              <a:gd name="connsiteY198" fmla="*/ 2019763 h 2344739"/>
              <a:gd name="connsiteX199" fmla="*/ 2094665 w 12192001"/>
              <a:gd name="connsiteY199" fmla="*/ 2003052 h 2344739"/>
              <a:gd name="connsiteX200" fmla="*/ 1997356 w 12192001"/>
              <a:gd name="connsiteY200" fmla="*/ 1995032 h 2344739"/>
              <a:gd name="connsiteX201" fmla="*/ 1928172 w 12192001"/>
              <a:gd name="connsiteY201" fmla="*/ 2016977 h 2344739"/>
              <a:gd name="connsiteX202" fmla="*/ 1921650 w 12192001"/>
              <a:gd name="connsiteY202" fmla="*/ 2012146 h 2344739"/>
              <a:gd name="connsiteX203" fmla="*/ 1873080 w 12192001"/>
              <a:gd name="connsiteY203" fmla="*/ 2013741 h 2344739"/>
              <a:gd name="connsiteX204" fmla="*/ 1786655 w 12192001"/>
              <a:gd name="connsiteY204" fmla="*/ 2041363 h 2344739"/>
              <a:gd name="connsiteX205" fmla="*/ 1738204 w 12192001"/>
              <a:gd name="connsiteY205" fmla="*/ 2036312 h 2344739"/>
              <a:gd name="connsiteX206" fmla="*/ 1675071 w 12192001"/>
              <a:gd name="connsiteY206" fmla="*/ 2019963 h 2344739"/>
              <a:gd name="connsiteX207" fmla="*/ 1608669 w 12192001"/>
              <a:gd name="connsiteY207" fmla="*/ 2013066 h 2344739"/>
              <a:gd name="connsiteX208" fmla="*/ 1496110 w 12192001"/>
              <a:gd name="connsiteY208" fmla="*/ 1987476 h 2344739"/>
              <a:gd name="connsiteX209" fmla="*/ 1149979 w 12192001"/>
              <a:gd name="connsiteY209" fmla="*/ 1938041 h 2344739"/>
              <a:gd name="connsiteX210" fmla="*/ 858269 w 12192001"/>
              <a:gd name="connsiteY210" fmla="*/ 1928608 h 2344739"/>
              <a:gd name="connsiteX211" fmla="*/ 837540 w 12192001"/>
              <a:gd name="connsiteY211" fmla="*/ 1929821 h 2344739"/>
              <a:gd name="connsiteX212" fmla="*/ 816809 w 12192001"/>
              <a:gd name="connsiteY212" fmla="*/ 1927857 h 2344739"/>
              <a:gd name="connsiteX213" fmla="*/ 811506 w 12192001"/>
              <a:gd name="connsiteY213" fmla="*/ 1930751 h 2344739"/>
              <a:gd name="connsiteX214" fmla="*/ 797041 w 12192001"/>
              <a:gd name="connsiteY214" fmla="*/ 1930446 h 2344739"/>
              <a:gd name="connsiteX215" fmla="*/ 767901 w 12192001"/>
              <a:gd name="connsiteY215" fmla="*/ 1932653 h 2344739"/>
              <a:gd name="connsiteX216" fmla="*/ 763053 w 12192001"/>
              <a:gd name="connsiteY216" fmla="*/ 1930432 h 2344739"/>
              <a:gd name="connsiteX217" fmla="*/ 720047 w 12192001"/>
              <a:gd name="connsiteY217" fmla="*/ 1929661 h 2344739"/>
              <a:gd name="connsiteX218" fmla="*/ 719742 w 12192001"/>
              <a:gd name="connsiteY218" fmla="*/ 1928399 h 2344739"/>
              <a:gd name="connsiteX219" fmla="*/ 708875 w 12192001"/>
              <a:gd name="connsiteY219" fmla="*/ 1922722 h 2344739"/>
              <a:gd name="connsiteX220" fmla="*/ 596792 w 12192001"/>
              <a:gd name="connsiteY220" fmla="*/ 1879864 h 2344739"/>
              <a:gd name="connsiteX221" fmla="*/ 578535 w 12192001"/>
              <a:gd name="connsiteY221" fmla="*/ 1877212 h 2344739"/>
              <a:gd name="connsiteX222" fmla="*/ 571717 w 12192001"/>
              <a:gd name="connsiteY222" fmla="*/ 1877401 h 2344739"/>
              <a:gd name="connsiteX223" fmla="*/ 445099 w 12192001"/>
              <a:gd name="connsiteY223" fmla="*/ 1839371 h 2344739"/>
              <a:gd name="connsiteX224" fmla="*/ 404015 w 12192001"/>
              <a:gd name="connsiteY224" fmla="*/ 1833548 h 2344739"/>
              <a:gd name="connsiteX225" fmla="*/ 292435 w 12192001"/>
              <a:gd name="connsiteY225" fmla="*/ 1812852 h 2344739"/>
              <a:gd name="connsiteX226" fmla="*/ 118381 w 12192001"/>
              <a:gd name="connsiteY226" fmla="*/ 1761047 h 2344739"/>
              <a:gd name="connsiteX227" fmla="*/ 15526 w 12192001"/>
              <a:gd name="connsiteY227" fmla="*/ 1758191 h 2344739"/>
              <a:gd name="connsiteX228" fmla="*/ 2 w 12192001"/>
              <a:gd name="connsiteY228" fmla="*/ 1752722 h 2344739"/>
              <a:gd name="connsiteX229" fmla="*/ 1 w 12192001"/>
              <a:gd name="connsiteY229" fmla="*/ 762497 h 2344739"/>
              <a:gd name="connsiteX230" fmla="*/ 0 w 12192001"/>
              <a:gd name="connsiteY230" fmla="*/ 762497 h 2344739"/>
              <a:gd name="connsiteX231" fmla="*/ 0 w 12192001"/>
              <a:gd name="connsiteY231" fmla="*/ 222213 h 2344739"/>
              <a:gd name="connsiteX232" fmla="*/ 0 w 12192001"/>
              <a:gd name="connsiteY232"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312180 w 12192001"/>
              <a:gd name="connsiteY110" fmla="*/ 2132873 h 2344739"/>
              <a:gd name="connsiteX111" fmla="*/ 7310853 w 12192001"/>
              <a:gd name="connsiteY111" fmla="*/ 2131431 h 2344739"/>
              <a:gd name="connsiteX112" fmla="*/ 7218559 w 12192001"/>
              <a:gd name="connsiteY112" fmla="*/ 2156680 h 2344739"/>
              <a:gd name="connsiteX113" fmla="*/ 7201101 w 12192001"/>
              <a:gd name="connsiteY113" fmla="*/ 2161230 h 2344739"/>
              <a:gd name="connsiteX114" fmla="*/ 7197004 w 12192001"/>
              <a:gd name="connsiteY114" fmla="*/ 2166588 h 2344739"/>
              <a:gd name="connsiteX115" fmla="*/ 7170808 w 12192001"/>
              <a:gd name="connsiteY115" fmla="*/ 2171236 h 2344739"/>
              <a:gd name="connsiteX116" fmla="*/ 7096988 w 12192001"/>
              <a:gd name="connsiteY116" fmla="*/ 2183464 h 2344739"/>
              <a:gd name="connsiteX117" fmla="*/ 7018496 w 12192001"/>
              <a:gd name="connsiteY117" fmla="*/ 2183090 h 2344739"/>
              <a:gd name="connsiteX118" fmla="*/ 6904146 w 12192001"/>
              <a:gd name="connsiteY118" fmla="*/ 2212596 h 2344739"/>
              <a:gd name="connsiteX119" fmla="*/ 6708222 w 12192001"/>
              <a:gd name="connsiteY119" fmla="*/ 2240551 h 2344739"/>
              <a:gd name="connsiteX120" fmla="*/ 6549454 w 12192001"/>
              <a:gd name="connsiteY120" fmla="*/ 2269327 h 2344739"/>
              <a:gd name="connsiteX121" fmla="*/ 6317560 w 12192001"/>
              <a:gd name="connsiteY121" fmla="*/ 2316127 h 2344739"/>
              <a:gd name="connsiteX122" fmla="*/ 6168674 w 12192001"/>
              <a:gd name="connsiteY122" fmla="*/ 2318214 h 2344739"/>
              <a:gd name="connsiteX123" fmla="*/ 6073848 w 12192001"/>
              <a:gd name="connsiteY123" fmla="*/ 2338676 h 2344739"/>
              <a:gd name="connsiteX124" fmla="*/ 6068529 w 12192001"/>
              <a:gd name="connsiteY124" fmla="*/ 2337139 h 2344739"/>
              <a:gd name="connsiteX125" fmla="*/ 6048638 w 12192001"/>
              <a:gd name="connsiteY125" fmla="*/ 2337822 h 2344739"/>
              <a:gd name="connsiteX126" fmla="*/ 6041285 w 12192001"/>
              <a:gd name="connsiteY126" fmla="*/ 2329473 h 2344739"/>
              <a:gd name="connsiteX127" fmla="*/ 6010090 w 12192001"/>
              <a:gd name="connsiteY127" fmla="*/ 2324380 h 2344739"/>
              <a:gd name="connsiteX128" fmla="*/ 5957375 w 12192001"/>
              <a:gd name="connsiteY128" fmla="*/ 2328024 h 2344739"/>
              <a:gd name="connsiteX129" fmla="*/ 5758919 w 12192001"/>
              <a:gd name="connsiteY129" fmla="*/ 2343716 h 2344739"/>
              <a:gd name="connsiteX130" fmla="*/ 5626960 w 12192001"/>
              <a:gd name="connsiteY130" fmla="*/ 2344739 h 2344739"/>
              <a:gd name="connsiteX131" fmla="*/ 5470906 w 12192001"/>
              <a:gd name="connsiteY131" fmla="*/ 2330719 h 2344739"/>
              <a:gd name="connsiteX132" fmla="*/ 5432761 w 12192001"/>
              <a:gd name="connsiteY132" fmla="*/ 2319466 h 2344739"/>
              <a:gd name="connsiteX133" fmla="*/ 5381669 w 12192001"/>
              <a:gd name="connsiteY133" fmla="*/ 2301764 h 2344739"/>
              <a:gd name="connsiteX134" fmla="*/ 5261764 w 12192001"/>
              <a:gd name="connsiteY134" fmla="*/ 2281347 h 2344739"/>
              <a:gd name="connsiteX135" fmla="*/ 5222961 w 12192001"/>
              <a:gd name="connsiteY135" fmla="*/ 2270223 h 2344739"/>
              <a:gd name="connsiteX136" fmla="*/ 5174660 w 12192001"/>
              <a:gd name="connsiteY136" fmla="*/ 2267233 h 2344739"/>
              <a:gd name="connsiteX137" fmla="*/ 5156554 w 12192001"/>
              <a:gd name="connsiteY137" fmla="*/ 2260010 h 2344739"/>
              <a:gd name="connsiteX138" fmla="*/ 5142599 w 12192001"/>
              <a:gd name="connsiteY138" fmla="*/ 2256610 h 2344739"/>
              <a:gd name="connsiteX139" fmla="*/ 5139596 w 12192001"/>
              <a:gd name="connsiteY139" fmla="*/ 2254509 h 2344739"/>
              <a:gd name="connsiteX140" fmla="*/ 5121659 w 12192001"/>
              <a:gd name="connsiteY140" fmla="*/ 2243656 h 2344739"/>
              <a:gd name="connsiteX141" fmla="*/ 5065790 w 12192001"/>
              <a:gd name="connsiteY141" fmla="*/ 2250227 h 2344739"/>
              <a:gd name="connsiteX142" fmla="*/ 5011514 w 12192001"/>
              <a:gd name="connsiteY142" fmla="*/ 2233846 h 2344739"/>
              <a:gd name="connsiteX143" fmla="*/ 4840441 w 12192001"/>
              <a:gd name="connsiteY143" fmla="*/ 2209829 h 2344739"/>
              <a:gd name="connsiteX144" fmla="*/ 4762447 w 12192001"/>
              <a:gd name="connsiteY144" fmla="*/ 2182061 h 2344739"/>
              <a:gd name="connsiteX145" fmla="*/ 4723186 w 12192001"/>
              <a:gd name="connsiteY145" fmla="*/ 2173047 h 2344739"/>
              <a:gd name="connsiteX146" fmla="*/ 4721176 w 12192001"/>
              <a:gd name="connsiteY146" fmla="*/ 2172298 h 2344739"/>
              <a:gd name="connsiteX147" fmla="*/ 4722111 w 12192001"/>
              <a:gd name="connsiteY147" fmla="*/ 2172087 h 2344739"/>
              <a:gd name="connsiteX148" fmla="*/ 4717202 w 12192001"/>
              <a:gd name="connsiteY148" fmla="*/ 2170817 h 2344739"/>
              <a:gd name="connsiteX149" fmla="*/ 4721176 w 12192001"/>
              <a:gd name="connsiteY149" fmla="*/ 2172298 h 2344739"/>
              <a:gd name="connsiteX150" fmla="*/ 4715526 w 12192001"/>
              <a:gd name="connsiteY150" fmla="*/ 2173573 h 2344739"/>
              <a:gd name="connsiteX151" fmla="*/ 4515814 w 12192001"/>
              <a:gd name="connsiteY151" fmla="*/ 2163671 h 2344739"/>
              <a:gd name="connsiteX152" fmla="*/ 4428543 w 12192001"/>
              <a:gd name="connsiteY152" fmla="*/ 2153020 h 2344739"/>
              <a:gd name="connsiteX153" fmla="*/ 4362875 w 12192001"/>
              <a:gd name="connsiteY153" fmla="*/ 2151674 h 2344739"/>
              <a:gd name="connsiteX154" fmla="*/ 4316966 w 12192001"/>
              <a:gd name="connsiteY154" fmla="*/ 2158289 h 2344739"/>
              <a:gd name="connsiteX155" fmla="*/ 4315110 w 12192001"/>
              <a:gd name="connsiteY155" fmla="*/ 2156948 h 2344739"/>
              <a:gd name="connsiteX156" fmla="*/ 4295144 w 12192001"/>
              <a:gd name="connsiteY156" fmla="*/ 2155069 h 2344739"/>
              <a:gd name="connsiteX157" fmla="*/ 4290064 w 12192001"/>
              <a:gd name="connsiteY157" fmla="*/ 2157986 h 2344739"/>
              <a:gd name="connsiteX158" fmla="*/ 4276142 w 12192001"/>
              <a:gd name="connsiteY158" fmla="*/ 2157740 h 2344739"/>
              <a:gd name="connsiteX159" fmla="*/ 4248117 w 12192001"/>
              <a:gd name="connsiteY159" fmla="*/ 2160064 h 2344739"/>
              <a:gd name="connsiteX160" fmla="*/ 4202051 w 12192001"/>
              <a:gd name="connsiteY160" fmla="*/ 2157269 h 2344739"/>
              <a:gd name="connsiteX161" fmla="*/ 4201745 w 12192001"/>
              <a:gd name="connsiteY161" fmla="*/ 2156010 h 2344739"/>
              <a:gd name="connsiteX162" fmla="*/ 4191248 w 12192001"/>
              <a:gd name="connsiteY162" fmla="*/ 2150376 h 2344739"/>
              <a:gd name="connsiteX163" fmla="*/ 4142745 w 12192001"/>
              <a:gd name="connsiteY163" fmla="*/ 2134511 h 2344739"/>
              <a:gd name="connsiteX164" fmla="*/ 4083097 w 12192001"/>
              <a:gd name="connsiteY164" fmla="*/ 2107978 h 2344739"/>
              <a:gd name="connsiteX165" fmla="*/ 4074546 w 12192001"/>
              <a:gd name="connsiteY165" fmla="*/ 2107143 h 2344739"/>
              <a:gd name="connsiteX166" fmla="*/ 4074427 w 12192001"/>
              <a:gd name="connsiteY166" fmla="*/ 2106844 h 2344739"/>
              <a:gd name="connsiteX167" fmla="*/ 4065510 w 12192001"/>
              <a:gd name="connsiteY167" fmla="*/ 2105400 h 2344739"/>
              <a:gd name="connsiteX168" fmla="*/ 4058954 w 12192001"/>
              <a:gd name="connsiteY168" fmla="*/ 2105618 h 2344739"/>
              <a:gd name="connsiteX169" fmla="*/ 4042364 w 12192001"/>
              <a:gd name="connsiteY169" fmla="*/ 2103997 h 2344739"/>
              <a:gd name="connsiteX170" fmla="*/ 4036997 w 12192001"/>
              <a:gd name="connsiteY170" fmla="*/ 2101563 h 2344739"/>
              <a:gd name="connsiteX171" fmla="*/ 4035363 w 12192001"/>
              <a:gd name="connsiteY171" fmla="*/ 2097896 h 2344739"/>
              <a:gd name="connsiteX172" fmla="*/ 4033778 w 12192001"/>
              <a:gd name="connsiteY172" fmla="*/ 2098131 h 2344739"/>
              <a:gd name="connsiteX173" fmla="*/ 4004538 w 12192001"/>
              <a:gd name="connsiteY173" fmla="*/ 2085563 h 2344739"/>
              <a:gd name="connsiteX174" fmla="*/ 3936846 w 12192001"/>
              <a:gd name="connsiteY174" fmla="*/ 2068106 h 2344739"/>
              <a:gd name="connsiteX175" fmla="*/ 3897275 w 12192001"/>
              <a:gd name="connsiteY175" fmla="*/ 2062451 h 2344739"/>
              <a:gd name="connsiteX176" fmla="*/ 3789760 w 12192001"/>
              <a:gd name="connsiteY176" fmla="*/ 2042213 h 2344739"/>
              <a:gd name="connsiteX177" fmla="*/ 3682513 w 12192001"/>
              <a:gd name="connsiteY177" fmla="*/ 2018290 h 2344739"/>
              <a:gd name="connsiteX178" fmla="*/ 3610035 w 12192001"/>
              <a:gd name="connsiteY178" fmla="*/ 1986019 h 2344739"/>
              <a:gd name="connsiteX179" fmla="*/ 3603855 w 12192001"/>
              <a:gd name="connsiteY179" fmla="*/ 1987381 h 2344739"/>
              <a:gd name="connsiteX180" fmla="*/ 3594736 w 12192001"/>
              <a:gd name="connsiteY180" fmla="*/ 1987545 h 2344739"/>
              <a:gd name="connsiteX181" fmla="*/ 3594501 w 12192001"/>
              <a:gd name="connsiteY181" fmla="*/ 1987276 h 2344739"/>
              <a:gd name="connsiteX182" fmla="*/ 3585978 w 12192001"/>
              <a:gd name="connsiteY182" fmla="*/ 1987966 h 2344739"/>
              <a:gd name="connsiteX183" fmla="*/ 3536135 w 12192001"/>
              <a:gd name="connsiteY183" fmla="*/ 1978267 h 2344739"/>
              <a:gd name="connsiteX184" fmla="*/ 3473223 w 12192001"/>
              <a:gd name="connsiteY184" fmla="*/ 1974606 h 2344739"/>
              <a:gd name="connsiteX185" fmla="*/ 3400728 w 12192001"/>
              <a:gd name="connsiteY185" fmla="*/ 1962558 h 2344739"/>
              <a:gd name="connsiteX186" fmla="*/ 3363888 w 12192001"/>
              <a:gd name="connsiteY186" fmla="*/ 1979510 h 2344739"/>
              <a:gd name="connsiteX187" fmla="*/ 3344026 w 12192001"/>
              <a:gd name="connsiteY187" fmla="*/ 1981192 h 2344739"/>
              <a:gd name="connsiteX188" fmla="*/ 3341698 w 12192001"/>
              <a:gd name="connsiteY188" fmla="*/ 1980217 h 2344739"/>
              <a:gd name="connsiteX189" fmla="*/ 3262356 w 12192001"/>
              <a:gd name="connsiteY189" fmla="*/ 1986094 h 2344739"/>
              <a:gd name="connsiteX190" fmla="*/ 3142556 w 12192001"/>
              <a:gd name="connsiteY190" fmla="*/ 1993869 h 2344739"/>
              <a:gd name="connsiteX191" fmla="*/ 3030291 w 12192001"/>
              <a:gd name="connsiteY191" fmla="*/ 1996512 h 2344739"/>
              <a:gd name="connsiteX192" fmla="*/ 2781569 w 12192001"/>
              <a:gd name="connsiteY192" fmla="*/ 2018333 h 2344739"/>
              <a:gd name="connsiteX193" fmla="*/ 2646527 w 12192001"/>
              <a:gd name="connsiteY193" fmla="*/ 2028869 h 2344739"/>
              <a:gd name="connsiteX194" fmla="*/ 2568028 w 12192001"/>
              <a:gd name="connsiteY194" fmla="*/ 2002628 h 2344739"/>
              <a:gd name="connsiteX195" fmla="*/ 2443255 w 12192001"/>
              <a:gd name="connsiteY195" fmla="*/ 2016529 h 2344739"/>
              <a:gd name="connsiteX196" fmla="*/ 2315112 w 12192001"/>
              <a:gd name="connsiteY196" fmla="*/ 2024996 h 2344739"/>
              <a:gd name="connsiteX197" fmla="*/ 2208578 w 12192001"/>
              <a:gd name="connsiteY197" fmla="*/ 2019763 h 2344739"/>
              <a:gd name="connsiteX198" fmla="*/ 2094665 w 12192001"/>
              <a:gd name="connsiteY198" fmla="*/ 2003052 h 2344739"/>
              <a:gd name="connsiteX199" fmla="*/ 1997356 w 12192001"/>
              <a:gd name="connsiteY199" fmla="*/ 1995032 h 2344739"/>
              <a:gd name="connsiteX200" fmla="*/ 1928172 w 12192001"/>
              <a:gd name="connsiteY200" fmla="*/ 2016977 h 2344739"/>
              <a:gd name="connsiteX201" fmla="*/ 1921650 w 12192001"/>
              <a:gd name="connsiteY201" fmla="*/ 2012146 h 2344739"/>
              <a:gd name="connsiteX202" fmla="*/ 1873080 w 12192001"/>
              <a:gd name="connsiteY202" fmla="*/ 2013741 h 2344739"/>
              <a:gd name="connsiteX203" fmla="*/ 1786655 w 12192001"/>
              <a:gd name="connsiteY203" fmla="*/ 2041363 h 2344739"/>
              <a:gd name="connsiteX204" fmla="*/ 1738204 w 12192001"/>
              <a:gd name="connsiteY204" fmla="*/ 2036312 h 2344739"/>
              <a:gd name="connsiteX205" fmla="*/ 1675071 w 12192001"/>
              <a:gd name="connsiteY205" fmla="*/ 2019963 h 2344739"/>
              <a:gd name="connsiteX206" fmla="*/ 1608669 w 12192001"/>
              <a:gd name="connsiteY206" fmla="*/ 2013066 h 2344739"/>
              <a:gd name="connsiteX207" fmla="*/ 1496110 w 12192001"/>
              <a:gd name="connsiteY207" fmla="*/ 1987476 h 2344739"/>
              <a:gd name="connsiteX208" fmla="*/ 1149979 w 12192001"/>
              <a:gd name="connsiteY208" fmla="*/ 1938041 h 2344739"/>
              <a:gd name="connsiteX209" fmla="*/ 858269 w 12192001"/>
              <a:gd name="connsiteY209" fmla="*/ 1928608 h 2344739"/>
              <a:gd name="connsiteX210" fmla="*/ 837540 w 12192001"/>
              <a:gd name="connsiteY210" fmla="*/ 1929821 h 2344739"/>
              <a:gd name="connsiteX211" fmla="*/ 816809 w 12192001"/>
              <a:gd name="connsiteY211" fmla="*/ 1927857 h 2344739"/>
              <a:gd name="connsiteX212" fmla="*/ 811506 w 12192001"/>
              <a:gd name="connsiteY212" fmla="*/ 1930751 h 2344739"/>
              <a:gd name="connsiteX213" fmla="*/ 797041 w 12192001"/>
              <a:gd name="connsiteY213" fmla="*/ 1930446 h 2344739"/>
              <a:gd name="connsiteX214" fmla="*/ 767901 w 12192001"/>
              <a:gd name="connsiteY214" fmla="*/ 1932653 h 2344739"/>
              <a:gd name="connsiteX215" fmla="*/ 763053 w 12192001"/>
              <a:gd name="connsiteY215" fmla="*/ 1930432 h 2344739"/>
              <a:gd name="connsiteX216" fmla="*/ 720047 w 12192001"/>
              <a:gd name="connsiteY216" fmla="*/ 1929661 h 2344739"/>
              <a:gd name="connsiteX217" fmla="*/ 719742 w 12192001"/>
              <a:gd name="connsiteY217" fmla="*/ 1928399 h 2344739"/>
              <a:gd name="connsiteX218" fmla="*/ 708875 w 12192001"/>
              <a:gd name="connsiteY218" fmla="*/ 1922722 h 2344739"/>
              <a:gd name="connsiteX219" fmla="*/ 596792 w 12192001"/>
              <a:gd name="connsiteY219" fmla="*/ 1879864 h 2344739"/>
              <a:gd name="connsiteX220" fmla="*/ 578535 w 12192001"/>
              <a:gd name="connsiteY220" fmla="*/ 1877212 h 2344739"/>
              <a:gd name="connsiteX221" fmla="*/ 571717 w 12192001"/>
              <a:gd name="connsiteY221" fmla="*/ 1877401 h 2344739"/>
              <a:gd name="connsiteX222" fmla="*/ 445099 w 12192001"/>
              <a:gd name="connsiteY222" fmla="*/ 1839371 h 2344739"/>
              <a:gd name="connsiteX223" fmla="*/ 404015 w 12192001"/>
              <a:gd name="connsiteY223" fmla="*/ 1833548 h 2344739"/>
              <a:gd name="connsiteX224" fmla="*/ 292435 w 12192001"/>
              <a:gd name="connsiteY224" fmla="*/ 1812852 h 2344739"/>
              <a:gd name="connsiteX225" fmla="*/ 118381 w 12192001"/>
              <a:gd name="connsiteY225" fmla="*/ 1761047 h 2344739"/>
              <a:gd name="connsiteX226" fmla="*/ 15526 w 12192001"/>
              <a:gd name="connsiteY226" fmla="*/ 1758191 h 2344739"/>
              <a:gd name="connsiteX227" fmla="*/ 2 w 12192001"/>
              <a:gd name="connsiteY227" fmla="*/ 1752722 h 2344739"/>
              <a:gd name="connsiteX228" fmla="*/ 1 w 12192001"/>
              <a:gd name="connsiteY228" fmla="*/ 762497 h 2344739"/>
              <a:gd name="connsiteX229" fmla="*/ 0 w 12192001"/>
              <a:gd name="connsiteY229" fmla="*/ 762497 h 2344739"/>
              <a:gd name="connsiteX230" fmla="*/ 0 w 12192001"/>
              <a:gd name="connsiteY230" fmla="*/ 222213 h 2344739"/>
              <a:gd name="connsiteX231" fmla="*/ 0 w 12192001"/>
              <a:gd name="connsiteY231"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312180 w 12192001"/>
              <a:gd name="connsiteY110" fmla="*/ 2132873 h 2344739"/>
              <a:gd name="connsiteX111" fmla="*/ 7218559 w 12192001"/>
              <a:gd name="connsiteY111" fmla="*/ 2156680 h 2344739"/>
              <a:gd name="connsiteX112" fmla="*/ 7201101 w 12192001"/>
              <a:gd name="connsiteY112" fmla="*/ 2161230 h 2344739"/>
              <a:gd name="connsiteX113" fmla="*/ 7197004 w 12192001"/>
              <a:gd name="connsiteY113" fmla="*/ 2166588 h 2344739"/>
              <a:gd name="connsiteX114" fmla="*/ 7170808 w 12192001"/>
              <a:gd name="connsiteY114" fmla="*/ 2171236 h 2344739"/>
              <a:gd name="connsiteX115" fmla="*/ 7096988 w 12192001"/>
              <a:gd name="connsiteY115" fmla="*/ 2183464 h 2344739"/>
              <a:gd name="connsiteX116" fmla="*/ 7018496 w 12192001"/>
              <a:gd name="connsiteY116" fmla="*/ 2183090 h 2344739"/>
              <a:gd name="connsiteX117" fmla="*/ 6904146 w 12192001"/>
              <a:gd name="connsiteY117" fmla="*/ 2212596 h 2344739"/>
              <a:gd name="connsiteX118" fmla="*/ 6708222 w 12192001"/>
              <a:gd name="connsiteY118" fmla="*/ 2240551 h 2344739"/>
              <a:gd name="connsiteX119" fmla="*/ 6549454 w 12192001"/>
              <a:gd name="connsiteY119" fmla="*/ 2269327 h 2344739"/>
              <a:gd name="connsiteX120" fmla="*/ 6317560 w 12192001"/>
              <a:gd name="connsiteY120" fmla="*/ 2316127 h 2344739"/>
              <a:gd name="connsiteX121" fmla="*/ 6168674 w 12192001"/>
              <a:gd name="connsiteY121" fmla="*/ 2318214 h 2344739"/>
              <a:gd name="connsiteX122" fmla="*/ 6073848 w 12192001"/>
              <a:gd name="connsiteY122" fmla="*/ 2338676 h 2344739"/>
              <a:gd name="connsiteX123" fmla="*/ 6068529 w 12192001"/>
              <a:gd name="connsiteY123" fmla="*/ 2337139 h 2344739"/>
              <a:gd name="connsiteX124" fmla="*/ 6048638 w 12192001"/>
              <a:gd name="connsiteY124" fmla="*/ 2337822 h 2344739"/>
              <a:gd name="connsiteX125" fmla="*/ 6041285 w 12192001"/>
              <a:gd name="connsiteY125" fmla="*/ 2329473 h 2344739"/>
              <a:gd name="connsiteX126" fmla="*/ 6010090 w 12192001"/>
              <a:gd name="connsiteY126" fmla="*/ 2324380 h 2344739"/>
              <a:gd name="connsiteX127" fmla="*/ 5957375 w 12192001"/>
              <a:gd name="connsiteY127" fmla="*/ 2328024 h 2344739"/>
              <a:gd name="connsiteX128" fmla="*/ 5758919 w 12192001"/>
              <a:gd name="connsiteY128" fmla="*/ 2343716 h 2344739"/>
              <a:gd name="connsiteX129" fmla="*/ 5626960 w 12192001"/>
              <a:gd name="connsiteY129" fmla="*/ 2344739 h 2344739"/>
              <a:gd name="connsiteX130" fmla="*/ 5470906 w 12192001"/>
              <a:gd name="connsiteY130" fmla="*/ 2330719 h 2344739"/>
              <a:gd name="connsiteX131" fmla="*/ 5432761 w 12192001"/>
              <a:gd name="connsiteY131" fmla="*/ 2319466 h 2344739"/>
              <a:gd name="connsiteX132" fmla="*/ 5381669 w 12192001"/>
              <a:gd name="connsiteY132" fmla="*/ 2301764 h 2344739"/>
              <a:gd name="connsiteX133" fmla="*/ 5261764 w 12192001"/>
              <a:gd name="connsiteY133" fmla="*/ 2281347 h 2344739"/>
              <a:gd name="connsiteX134" fmla="*/ 5222961 w 12192001"/>
              <a:gd name="connsiteY134" fmla="*/ 2270223 h 2344739"/>
              <a:gd name="connsiteX135" fmla="*/ 5174660 w 12192001"/>
              <a:gd name="connsiteY135" fmla="*/ 2267233 h 2344739"/>
              <a:gd name="connsiteX136" fmla="*/ 5156554 w 12192001"/>
              <a:gd name="connsiteY136" fmla="*/ 2260010 h 2344739"/>
              <a:gd name="connsiteX137" fmla="*/ 5142599 w 12192001"/>
              <a:gd name="connsiteY137" fmla="*/ 2256610 h 2344739"/>
              <a:gd name="connsiteX138" fmla="*/ 5139596 w 12192001"/>
              <a:gd name="connsiteY138" fmla="*/ 2254509 h 2344739"/>
              <a:gd name="connsiteX139" fmla="*/ 5121659 w 12192001"/>
              <a:gd name="connsiteY139" fmla="*/ 2243656 h 2344739"/>
              <a:gd name="connsiteX140" fmla="*/ 5065790 w 12192001"/>
              <a:gd name="connsiteY140" fmla="*/ 2250227 h 2344739"/>
              <a:gd name="connsiteX141" fmla="*/ 5011514 w 12192001"/>
              <a:gd name="connsiteY141" fmla="*/ 2233846 h 2344739"/>
              <a:gd name="connsiteX142" fmla="*/ 4840441 w 12192001"/>
              <a:gd name="connsiteY142" fmla="*/ 2209829 h 2344739"/>
              <a:gd name="connsiteX143" fmla="*/ 4762447 w 12192001"/>
              <a:gd name="connsiteY143" fmla="*/ 2182061 h 2344739"/>
              <a:gd name="connsiteX144" fmla="*/ 4723186 w 12192001"/>
              <a:gd name="connsiteY144" fmla="*/ 2173047 h 2344739"/>
              <a:gd name="connsiteX145" fmla="*/ 4721176 w 12192001"/>
              <a:gd name="connsiteY145" fmla="*/ 2172298 h 2344739"/>
              <a:gd name="connsiteX146" fmla="*/ 4722111 w 12192001"/>
              <a:gd name="connsiteY146" fmla="*/ 2172087 h 2344739"/>
              <a:gd name="connsiteX147" fmla="*/ 4717202 w 12192001"/>
              <a:gd name="connsiteY147" fmla="*/ 2170817 h 2344739"/>
              <a:gd name="connsiteX148" fmla="*/ 4721176 w 12192001"/>
              <a:gd name="connsiteY148" fmla="*/ 2172298 h 2344739"/>
              <a:gd name="connsiteX149" fmla="*/ 4715526 w 12192001"/>
              <a:gd name="connsiteY149" fmla="*/ 2173573 h 2344739"/>
              <a:gd name="connsiteX150" fmla="*/ 4515814 w 12192001"/>
              <a:gd name="connsiteY150" fmla="*/ 2163671 h 2344739"/>
              <a:gd name="connsiteX151" fmla="*/ 4428543 w 12192001"/>
              <a:gd name="connsiteY151" fmla="*/ 2153020 h 2344739"/>
              <a:gd name="connsiteX152" fmla="*/ 4362875 w 12192001"/>
              <a:gd name="connsiteY152" fmla="*/ 2151674 h 2344739"/>
              <a:gd name="connsiteX153" fmla="*/ 4316966 w 12192001"/>
              <a:gd name="connsiteY153" fmla="*/ 2158289 h 2344739"/>
              <a:gd name="connsiteX154" fmla="*/ 4315110 w 12192001"/>
              <a:gd name="connsiteY154" fmla="*/ 2156948 h 2344739"/>
              <a:gd name="connsiteX155" fmla="*/ 4295144 w 12192001"/>
              <a:gd name="connsiteY155" fmla="*/ 2155069 h 2344739"/>
              <a:gd name="connsiteX156" fmla="*/ 4290064 w 12192001"/>
              <a:gd name="connsiteY156" fmla="*/ 2157986 h 2344739"/>
              <a:gd name="connsiteX157" fmla="*/ 4276142 w 12192001"/>
              <a:gd name="connsiteY157" fmla="*/ 2157740 h 2344739"/>
              <a:gd name="connsiteX158" fmla="*/ 4248117 w 12192001"/>
              <a:gd name="connsiteY158" fmla="*/ 2160064 h 2344739"/>
              <a:gd name="connsiteX159" fmla="*/ 4202051 w 12192001"/>
              <a:gd name="connsiteY159" fmla="*/ 2157269 h 2344739"/>
              <a:gd name="connsiteX160" fmla="*/ 4201745 w 12192001"/>
              <a:gd name="connsiteY160" fmla="*/ 2156010 h 2344739"/>
              <a:gd name="connsiteX161" fmla="*/ 4191248 w 12192001"/>
              <a:gd name="connsiteY161" fmla="*/ 2150376 h 2344739"/>
              <a:gd name="connsiteX162" fmla="*/ 4142745 w 12192001"/>
              <a:gd name="connsiteY162" fmla="*/ 2134511 h 2344739"/>
              <a:gd name="connsiteX163" fmla="*/ 4083097 w 12192001"/>
              <a:gd name="connsiteY163" fmla="*/ 2107978 h 2344739"/>
              <a:gd name="connsiteX164" fmla="*/ 4074546 w 12192001"/>
              <a:gd name="connsiteY164" fmla="*/ 2107143 h 2344739"/>
              <a:gd name="connsiteX165" fmla="*/ 4074427 w 12192001"/>
              <a:gd name="connsiteY165" fmla="*/ 2106844 h 2344739"/>
              <a:gd name="connsiteX166" fmla="*/ 4065510 w 12192001"/>
              <a:gd name="connsiteY166" fmla="*/ 2105400 h 2344739"/>
              <a:gd name="connsiteX167" fmla="*/ 4058954 w 12192001"/>
              <a:gd name="connsiteY167" fmla="*/ 2105618 h 2344739"/>
              <a:gd name="connsiteX168" fmla="*/ 4042364 w 12192001"/>
              <a:gd name="connsiteY168" fmla="*/ 2103997 h 2344739"/>
              <a:gd name="connsiteX169" fmla="*/ 4036997 w 12192001"/>
              <a:gd name="connsiteY169" fmla="*/ 2101563 h 2344739"/>
              <a:gd name="connsiteX170" fmla="*/ 4035363 w 12192001"/>
              <a:gd name="connsiteY170" fmla="*/ 2097896 h 2344739"/>
              <a:gd name="connsiteX171" fmla="*/ 4033778 w 12192001"/>
              <a:gd name="connsiteY171" fmla="*/ 2098131 h 2344739"/>
              <a:gd name="connsiteX172" fmla="*/ 4004538 w 12192001"/>
              <a:gd name="connsiteY172" fmla="*/ 2085563 h 2344739"/>
              <a:gd name="connsiteX173" fmla="*/ 3936846 w 12192001"/>
              <a:gd name="connsiteY173" fmla="*/ 2068106 h 2344739"/>
              <a:gd name="connsiteX174" fmla="*/ 3897275 w 12192001"/>
              <a:gd name="connsiteY174" fmla="*/ 2062451 h 2344739"/>
              <a:gd name="connsiteX175" fmla="*/ 3789760 w 12192001"/>
              <a:gd name="connsiteY175" fmla="*/ 2042213 h 2344739"/>
              <a:gd name="connsiteX176" fmla="*/ 3682513 w 12192001"/>
              <a:gd name="connsiteY176" fmla="*/ 2018290 h 2344739"/>
              <a:gd name="connsiteX177" fmla="*/ 3610035 w 12192001"/>
              <a:gd name="connsiteY177" fmla="*/ 1986019 h 2344739"/>
              <a:gd name="connsiteX178" fmla="*/ 3603855 w 12192001"/>
              <a:gd name="connsiteY178" fmla="*/ 1987381 h 2344739"/>
              <a:gd name="connsiteX179" fmla="*/ 3594736 w 12192001"/>
              <a:gd name="connsiteY179" fmla="*/ 1987545 h 2344739"/>
              <a:gd name="connsiteX180" fmla="*/ 3594501 w 12192001"/>
              <a:gd name="connsiteY180" fmla="*/ 1987276 h 2344739"/>
              <a:gd name="connsiteX181" fmla="*/ 3585978 w 12192001"/>
              <a:gd name="connsiteY181" fmla="*/ 1987966 h 2344739"/>
              <a:gd name="connsiteX182" fmla="*/ 3536135 w 12192001"/>
              <a:gd name="connsiteY182" fmla="*/ 1978267 h 2344739"/>
              <a:gd name="connsiteX183" fmla="*/ 3473223 w 12192001"/>
              <a:gd name="connsiteY183" fmla="*/ 1974606 h 2344739"/>
              <a:gd name="connsiteX184" fmla="*/ 3400728 w 12192001"/>
              <a:gd name="connsiteY184" fmla="*/ 1962558 h 2344739"/>
              <a:gd name="connsiteX185" fmla="*/ 3363888 w 12192001"/>
              <a:gd name="connsiteY185" fmla="*/ 1979510 h 2344739"/>
              <a:gd name="connsiteX186" fmla="*/ 3344026 w 12192001"/>
              <a:gd name="connsiteY186" fmla="*/ 1981192 h 2344739"/>
              <a:gd name="connsiteX187" fmla="*/ 3341698 w 12192001"/>
              <a:gd name="connsiteY187" fmla="*/ 1980217 h 2344739"/>
              <a:gd name="connsiteX188" fmla="*/ 3262356 w 12192001"/>
              <a:gd name="connsiteY188" fmla="*/ 1986094 h 2344739"/>
              <a:gd name="connsiteX189" fmla="*/ 3142556 w 12192001"/>
              <a:gd name="connsiteY189" fmla="*/ 1993869 h 2344739"/>
              <a:gd name="connsiteX190" fmla="*/ 3030291 w 12192001"/>
              <a:gd name="connsiteY190" fmla="*/ 1996512 h 2344739"/>
              <a:gd name="connsiteX191" fmla="*/ 2781569 w 12192001"/>
              <a:gd name="connsiteY191" fmla="*/ 2018333 h 2344739"/>
              <a:gd name="connsiteX192" fmla="*/ 2646527 w 12192001"/>
              <a:gd name="connsiteY192" fmla="*/ 2028869 h 2344739"/>
              <a:gd name="connsiteX193" fmla="*/ 2568028 w 12192001"/>
              <a:gd name="connsiteY193" fmla="*/ 2002628 h 2344739"/>
              <a:gd name="connsiteX194" fmla="*/ 2443255 w 12192001"/>
              <a:gd name="connsiteY194" fmla="*/ 2016529 h 2344739"/>
              <a:gd name="connsiteX195" fmla="*/ 2315112 w 12192001"/>
              <a:gd name="connsiteY195" fmla="*/ 2024996 h 2344739"/>
              <a:gd name="connsiteX196" fmla="*/ 2208578 w 12192001"/>
              <a:gd name="connsiteY196" fmla="*/ 2019763 h 2344739"/>
              <a:gd name="connsiteX197" fmla="*/ 2094665 w 12192001"/>
              <a:gd name="connsiteY197" fmla="*/ 2003052 h 2344739"/>
              <a:gd name="connsiteX198" fmla="*/ 1997356 w 12192001"/>
              <a:gd name="connsiteY198" fmla="*/ 1995032 h 2344739"/>
              <a:gd name="connsiteX199" fmla="*/ 1928172 w 12192001"/>
              <a:gd name="connsiteY199" fmla="*/ 2016977 h 2344739"/>
              <a:gd name="connsiteX200" fmla="*/ 1921650 w 12192001"/>
              <a:gd name="connsiteY200" fmla="*/ 2012146 h 2344739"/>
              <a:gd name="connsiteX201" fmla="*/ 1873080 w 12192001"/>
              <a:gd name="connsiteY201" fmla="*/ 2013741 h 2344739"/>
              <a:gd name="connsiteX202" fmla="*/ 1786655 w 12192001"/>
              <a:gd name="connsiteY202" fmla="*/ 2041363 h 2344739"/>
              <a:gd name="connsiteX203" fmla="*/ 1738204 w 12192001"/>
              <a:gd name="connsiteY203" fmla="*/ 2036312 h 2344739"/>
              <a:gd name="connsiteX204" fmla="*/ 1675071 w 12192001"/>
              <a:gd name="connsiteY204" fmla="*/ 2019963 h 2344739"/>
              <a:gd name="connsiteX205" fmla="*/ 1608669 w 12192001"/>
              <a:gd name="connsiteY205" fmla="*/ 2013066 h 2344739"/>
              <a:gd name="connsiteX206" fmla="*/ 1496110 w 12192001"/>
              <a:gd name="connsiteY206" fmla="*/ 1987476 h 2344739"/>
              <a:gd name="connsiteX207" fmla="*/ 1149979 w 12192001"/>
              <a:gd name="connsiteY207" fmla="*/ 1938041 h 2344739"/>
              <a:gd name="connsiteX208" fmla="*/ 858269 w 12192001"/>
              <a:gd name="connsiteY208" fmla="*/ 1928608 h 2344739"/>
              <a:gd name="connsiteX209" fmla="*/ 837540 w 12192001"/>
              <a:gd name="connsiteY209" fmla="*/ 1929821 h 2344739"/>
              <a:gd name="connsiteX210" fmla="*/ 816809 w 12192001"/>
              <a:gd name="connsiteY210" fmla="*/ 1927857 h 2344739"/>
              <a:gd name="connsiteX211" fmla="*/ 811506 w 12192001"/>
              <a:gd name="connsiteY211" fmla="*/ 1930751 h 2344739"/>
              <a:gd name="connsiteX212" fmla="*/ 797041 w 12192001"/>
              <a:gd name="connsiteY212" fmla="*/ 1930446 h 2344739"/>
              <a:gd name="connsiteX213" fmla="*/ 767901 w 12192001"/>
              <a:gd name="connsiteY213" fmla="*/ 1932653 h 2344739"/>
              <a:gd name="connsiteX214" fmla="*/ 763053 w 12192001"/>
              <a:gd name="connsiteY214" fmla="*/ 1930432 h 2344739"/>
              <a:gd name="connsiteX215" fmla="*/ 720047 w 12192001"/>
              <a:gd name="connsiteY215" fmla="*/ 1929661 h 2344739"/>
              <a:gd name="connsiteX216" fmla="*/ 719742 w 12192001"/>
              <a:gd name="connsiteY216" fmla="*/ 1928399 h 2344739"/>
              <a:gd name="connsiteX217" fmla="*/ 708875 w 12192001"/>
              <a:gd name="connsiteY217" fmla="*/ 1922722 h 2344739"/>
              <a:gd name="connsiteX218" fmla="*/ 596792 w 12192001"/>
              <a:gd name="connsiteY218" fmla="*/ 1879864 h 2344739"/>
              <a:gd name="connsiteX219" fmla="*/ 578535 w 12192001"/>
              <a:gd name="connsiteY219" fmla="*/ 1877212 h 2344739"/>
              <a:gd name="connsiteX220" fmla="*/ 571717 w 12192001"/>
              <a:gd name="connsiteY220" fmla="*/ 1877401 h 2344739"/>
              <a:gd name="connsiteX221" fmla="*/ 445099 w 12192001"/>
              <a:gd name="connsiteY221" fmla="*/ 1839371 h 2344739"/>
              <a:gd name="connsiteX222" fmla="*/ 404015 w 12192001"/>
              <a:gd name="connsiteY222" fmla="*/ 1833548 h 2344739"/>
              <a:gd name="connsiteX223" fmla="*/ 292435 w 12192001"/>
              <a:gd name="connsiteY223" fmla="*/ 1812852 h 2344739"/>
              <a:gd name="connsiteX224" fmla="*/ 118381 w 12192001"/>
              <a:gd name="connsiteY224" fmla="*/ 1761047 h 2344739"/>
              <a:gd name="connsiteX225" fmla="*/ 15526 w 12192001"/>
              <a:gd name="connsiteY225" fmla="*/ 1758191 h 2344739"/>
              <a:gd name="connsiteX226" fmla="*/ 2 w 12192001"/>
              <a:gd name="connsiteY226" fmla="*/ 1752722 h 2344739"/>
              <a:gd name="connsiteX227" fmla="*/ 1 w 12192001"/>
              <a:gd name="connsiteY227" fmla="*/ 762497 h 2344739"/>
              <a:gd name="connsiteX228" fmla="*/ 0 w 12192001"/>
              <a:gd name="connsiteY228" fmla="*/ 762497 h 2344739"/>
              <a:gd name="connsiteX229" fmla="*/ 0 w 12192001"/>
              <a:gd name="connsiteY229" fmla="*/ 222213 h 2344739"/>
              <a:gd name="connsiteX230" fmla="*/ 0 w 12192001"/>
              <a:gd name="connsiteY230"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20047 w 12192001"/>
              <a:gd name="connsiteY213" fmla="*/ 1929661 h 2344739"/>
              <a:gd name="connsiteX214" fmla="*/ 719742 w 12192001"/>
              <a:gd name="connsiteY214" fmla="*/ 1928399 h 2344739"/>
              <a:gd name="connsiteX215" fmla="*/ 708875 w 12192001"/>
              <a:gd name="connsiteY215" fmla="*/ 1922722 h 2344739"/>
              <a:gd name="connsiteX216" fmla="*/ 596792 w 12192001"/>
              <a:gd name="connsiteY216" fmla="*/ 1879864 h 2344739"/>
              <a:gd name="connsiteX217" fmla="*/ 578535 w 12192001"/>
              <a:gd name="connsiteY217" fmla="*/ 1877212 h 2344739"/>
              <a:gd name="connsiteX218" fmla="*/ 571717 w 12192001"/>
              <a:gd name="connsiteY218" fmla="*/ 1877401 h 2344739"/>
              <a:gd name="connsiteX219" fmla="*/ 445099 w 12192001"/>
              <a:gd name="connsiteY219" fmla="*/ 1839371 h 2344739"/>
              <a:gd name="connsiteX220" fmla="*/ 404015 w 12192001"/>
              <a:gd name="connsiteY220" fmla="*/ 1833548 h 2344739"/>
              <a:gd name="connsiteX221" fmla="*/ 292435 w 12192001"/>
              <a:gd name="connsiteY221" fmla="*/ 1812852 h 2344739"/>
              <a:gd name="connsiteX222" fmla="*/ 118381 w 12192001"/>
              <a:gd name="connsiteY222" fmla="*/ 1761047 h 2344739"/>
              <a:gd name="connsiteX223" fmla="*/ 15526 w 12192001"/>
              <a:gd name="connsiteY223" fmla="*/ 1758191 h 2344739"/>
              <a:gd name="connsiteX224" fmla="*/ 2 w 12192001"/>
              <a:gd name="connsiteY224" fmla="*/ 1752722 h 2344739"/>
              <a:gd name="connsiteX225" fmla="*/ 1 w 12192001"/>
              <a:gd name="connsiteY225" fmla="*/ 762497 h 2344739"/>
              <a:gd name="connsiteX226" fmla="*/ 0 w 12192001"/>
              <a:gd name="connsiteY226" fmla="*/ 762497 h 2344739"/>
              <a:gd name="connsiteX227" fmla="*/ 0 w 12192001"/>
              <a:gd name="connsiteY227" fmla="*/ 222213 h 2344739"/>
              <a:gd name="connsiteX228" fmla="*/ 0 w 12192001"/>
              <a:gd name="connsiteY228"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67901 w 12192001"/>
              <a:gd name="connsiteY211" fmla="*/ 1932653 h 2344739"/>
              <a:gd name="connsiteX212" fmla="*/ 720047 w 12192001"/>
              <a:gd name="connsiteY212" fmla="*/ 1929661 h 2344739"/>
              <a:gd name="connsiteX213" fmla="*/ 719742 w 12192001"/>
              <a:gd name="connsiteY213" fmla="*/ 1928399 h 2344739"/>
              <a:gd name="connsiteX214" fmla="*/ 708875 w 12192001"/>
              <a:gd name="connsiteY214" fmla="*/ 1922722 h 2344739"/>
              <a:gd name="connsiteX215" fmla="*/ 596792 w 12192001"/>
              <a:gd name="connsiteY215" fmla="*/ 1879864 h 2344739"/>
              <a:gd name="connsiteX216" fmla="*/ 578535 w 12192001"/>
              <a:gd name="connsiteY216" fmla="*/ 1877212 h 2344739"/>
              <a:gd name="connsiteX217" fmla="*/ 571717 w 12192001"/>
              <a:gd name="connsiteY217" fmla="*/ 1877401 h 2344739"/>
              <a:gd name="connsiteX218" fmla="*/ 445099 w 12192001"/>
              <a:gd name="connsiteY218" fmla="*/ 1839371 h 2344739"/>
              <a:gd name="connsiteX219" fmla="*/ 404015 w 12192001"/>
              <a:gd name="connsiteY219" fmla="*/ 1833548 h 2344739"/>
              <a:gd name="connsiteX220" fmla="*/ 292435 w 12192001"/>
              <a:gd name="connsiteY220" fmla="*/ 1812852 h 2344739"/>
              <a:gd name="connsiteX221" fmla="*/ 118381 w 12192001"/>
              <a:gd name="connsiteY221" fmla="*/ 1761047 h 2344739"/>
              <a:gd name="connsiteX222" fmla="*/ 15526 w 12192001"/>
              <a:gd name="connsiteY222" fmla="*/ 1758191 h 2344739"/>
              <a:gd name="connsiteX223" fmla="*/ 2 w 12192001"/>
              <a:gd name="connsiteY223" fmla="*/ 1752722 h 2344739"/>
              <a:gd name="connsiteX224" fmla="*/ 1 w 12192001"/>
              <a:gd name="connsiteY224" fmla="*/ 762497 h 2344739"/>
              <a:gd name="connsiteX225" fmla="*/ 0 w 12192001"/>
              <a:gd name="connsiteY225" fmla="*/ 762497 h 2344739"/>
              <a:gd name="connsiteX226" fmla="*/ 0 w 12192001"/>
              <a:gd name="connsiteY226" fmla="*/ 222213 h 2344739"/>
              <a:gd name="connsiteX227" fmla="*/ 0 w 12192001"/>
              <a:gd name="connsiteY227"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20047 w 12192001"/>
              <a:gd name="connsiteY211" fmla="*/ 1929661 h 2344739"/>
              <a:gd name="connsiteX212" fmla="*/ 719742 w 12192001"/>
              <a:gd name="connsiteY212" fmla="*/ 1928399 h 2344739"/>
              <a:gd name="connsiteX213" fmla="*/ 708875 w 12192001"/>
              <a:gd name="connsiteY213" fmla="*/ 1922722 h 2344739"/>
              <a:gd name="connsiteX214" fmla="*/ 596792 w 12192001"/>
              <a:gd name="connsiteY214" fmla="*/ 1879864 h 2344739"/>
              <a:gd name="connsiteX215" fmla="*/ 578535 w 12192001"/>
              <a:gd name="connsiteY215" fmla="*/ 1877212 h 2344739"/>
              <a:gd name="connsiteX216" fmla="*/ 571717 w 12192001"/>
              <a:gd name="connsiteY216" fmla="*/ 1877401 h 2344739"/>
              <a:gd name="connsiteX217" fmla="*/ 445099 w 12192001"/>
              <a:gd name="connsiteY217" fmla="*/ 1839371 h 2344739"/>
              <a:gd name="connsiteX218" fmla="*/ 404015 w 12192001"/>
              <a:gd name="connsiteY218" fmla="*/ 1833548 h 2344739"/>
              <a:gd name="connsiteX219" fmla="*/ 292435 w 12192001"/>
              <a:gd name="connsiteY219" fmla="*/ 1812852 h 2344739"/>
              <a:gd name="connsiteX220" fmla="*/ 118381 w 12192001"/>
              <a:gd name="connsiteY220" fmla="*/ 1761047 h 2344739"/>
              <a:gd name="connsiteX221" fmla="*/ 15526 w 12192001"/>
              <a:gd name="connsiteY221" fmla="*/ 1758191 h 2344739"/>
              <a:gd name="connsiteX222" fmla="*/ 2 w 12192001"/>
              <a:gd name="connsiteY222" fmla="*/ 1752722 h 2344739"/>
              <a:gd name="connsiteX223" fmla="*/ 1 w 12192001"/>
              <a:gd name="connsiteY223" fmla="*/ 762497 h 2344739"/>
              <a:gd name="connsiteX224" fmla="*/ 0 w 12192001"/>
              <a:gd name="connsiteY224" fmla="*/ 762497 h 2344739"/>
              <a:gd name="connsiteX225" fmla="*/ 0 w 12192001"/>
              <a:gd name="connsiteY225" fmla="*/ 222213 h 2344739"/>
              <a:gd name="connsiteX226" fmla="*/ 0 w 12192001"/>
              <a:gd name="connsiteY22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20047 w 12192001"/>
              <a:gd name="connsiteY211" fmla="*/ 1929661 h 2344739"/>
              <a:gd name="connsiteX212" fmla="*/ 719742 w 12192001"/>
              <a:gd name="connsiteY212" fmla="*/ 1928399 h 2344739"/>
              <a:gd name="connsiteX213" fmla="*/ 708875 w 12192001"/>
              <a:gd name="connsiteY213" fmla="*/ 1922722 h 2344739"/>
              <a:gd name="connsiteX214" fmla="*/ 596792 w 12192001"/>
              <a:gd name="connsiteY214" fmla="*/ 1879864 h 2344739"/>
              <a:gd name="connsiteX215" fmla="*/ 578535 w 12192001"/>
              <a:gd name="connsiteY215" fmla="*/ 1877212 h 2344739"/>
              <a:gd name="connsiteX216" fmla="*/ 571717 w 12192001"/>
              <a:gd name="connsiteY216" fmla="*/ 1877401 h 2344739"/>
              <a:gd name="connsiteX217" fmla="*/ 445099 w 12192001"/>
              <a:gd name="connsiteY217" fmla="*/ 1839371 h 2344739"/>
              <a:gd name="connsiteX218" fmla="*/ 404015 w 12192001"/>
              <a:gd name="connsiteY218" fmla="*/ 1833548 h 2344739"/>
              <a:gd name="connsiteX219" fmla="*/ 292435 w 12192001"/>
              <a:gd name="connsiteY219" fmla="*/ 1812852 h 2344739"/>
              <a:gd name="connsiteX220" fmla="*/ 118381 w 12192001"/>
              <a:gd name="connsiteY220" fmla="*/ 1761047 h 2344739"/>
              <a:gd name="connsiteX221" fmla="*/ 15526 w 12192001"/>
              <a:gd name="connsiteY221" fmla="*/ 1758191 h 2344739"/>
              <a:gd name="connsiteX222" fmla="*/ 2 w 12192001"/>
              <a:gd name="connsiteY222" fmla="*/ 1752722 h 2344739"/>
              <a:gd name="connsiteX223" fmla="*/ 1 w 12192001"/>
              <a:gd name="connsiteY223" fmla="*/ 762497 h 2344739"/>
              <a:gd name="connsiteX224" fmla="*/ 0 w 12192001"/>
              <a:gd name="connsiteY224" fmla="*/ 222213 h 2344739"/>
              <a:gd name="connsiteX225" fmla="*/ 0 w 12192001"/>
              <a:gd name="connsiteY225"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90394 w 12193149"/>
              <a:gd name="connsiteY68" fmla="*/ 1912467 h 2344739"/>
              <a:gd name="connsiteX69" fmla="*/ 9114960 w 12193149"/>
              <a:gd name="connsiteY69" fmla="*/ 1919069 h 2344739"/>
              <a:gd name="connsiteX70" fmla="*/ 9054601 w 12193149"/>
              <a:gd name="connsiteY70" fmla="*/ 1910755 h 2344739"/>
              <a:gd name="connsiteX71" fmla="*/ 9006634 w 12193149"/>
              <a:gd name="connsiteY71" fmla="*/ 1914040 h 2344739"/>
              <a:gd name="connsiteX72" fmla="*/ 9006349 w 12193149"/>
              <a:gd name="connsiteY72" fmla="*/ 1913800 h 2344739"/>
              <a:gd name="connsiteX73" fmla="*/ 8997380 w 12193149"/>
              <a:gd name="connsiteY73" fmla="*/ 1915011 h 2344739"/>
              <a:gd name="connsiteX74" fmla="*/ 8991542 w 12193149"/>
              <a:gd name="connsiteY74" fmla="*/ 1917072 h 2344739"/>
              <a:gd name="connsiteX75" fmla="*/ 8975485 w 12193149"/>
              <a:gd name="connsiteY75" fmla="*/ 1920298 h 2344739"/>
              <a:gd name="connsiteX76" fmla="*/ 8969159 w 12193149"/>
              <a:gd name="connsiteY76" fmla="*/ 1919598 h 2344739"/>
              <a:gd name="connsiteX77" fmla="*/ 8964196 w 12193149"/>
              <a:gd name="connsiteY77" fmla="*/ 1917373 h 2344739"/>
              <a:gd name="connsiteX78" fmla="*/ 8930136 w 12193149"/>
              <a:gd name="connsiteY78" fmla="*/ 1914185 h 2344739"/>
              <a:gd name="connsiteX79" fmla="*/ 8753592 w 12193149"/>
              <a:gd name="connsiteY79" fmla="*/ 1933417 h 2344739"/>
              <a:gd name="connsiteX80" fmla="*/ 8708995 w 12193149"/>
              <a:gd name="connsiteY80" fmla="*/ 1935518 h 2344739"/>
              <a:gd name="connsiteX81" fmla="*/ 8597219 w 12193149"/>
              <a:gd name="connsiteY81" fmla="*/ 1944090 h 2344739"/>
              <a:gd name="connsiteX82" fmla="*/ 8526378 w 12193149"/>
              <a:gd name="connsiteY82" fmla="*/ 1929248 h 2344739"/>
              <a:gd name="connsiteX83" fmla="*/ 8512131 w 12193149"/>
              <a:gd name="connsiteY83" fmla="*/ 1935163 h 2344739"/>
              <a:gd name="connsiteX84" fmla="*/ 8507315 w 12193149"/>
              <a:gd name="connsiteY84" fmla="*/ 1938164 h 2344739"/>
              <a:gd name="connsiteX85" fmla="*/ 8499116 w 12193149"/>
              <a:gd name="connsiteY85" fmla="*/ 1940902 h 2344739"/>
              <a:gd name="connsiteX86" fmla="*/ 8498742 w 12193149"/>
              <a:gd name="connsiteY86" fmla="*/ 1940723 h 2344739"/>
              <a:gd name="connsiteX87" fmla="*/ 8491397 w 12193149"/>
              <a:gd name="connsiteY87" fmla="*/ 1943773 h 2344739"/>
              <a:gd name="connsiteX88" fmla="*/ 8368330 w 12193149"/>
              <a:gd name="connsiteY88" fmla="*/ 1957815 h 2344739"/>
              <a:gd name="connsiteX89" fmla="*/ 8354947 w 12193149"/>
              <a:gd name="connsiteY89" fmla="*/ 1958009 h 2344739"/>
              <a:gd name="connsiteX90" fmla="*/ 8353521 w 12193149"/>
              <a:gd name="connsiteY90" fmla="*/ 1957169 h 2344739"/>
              <a:gd name="connsiteX91" fmla="*/ 8321252 w 12193149"/>
              <a:gd name="connsiteY91" fmla="*/ 1974587 h 2344739"/>
              <a:gd name="connsiteX92" fmla="*/ 8315581 w 12193149"/>
              <a:gd name="connsiteY92" fmla="*/ 1974913 h 2344739"/>
              <a:gd name="connsiteX93" fmla="*/ 8296322 w 12193149"/>
              <a:gd name="connsiteY93" fmla="*/ 1988808 h 2344739"/>
              <a:gd name="connsiteX94" fmla="*/ 8285424 w 12193149"/>
              <a:gd name="connsiteY94" fmla="*/ 1994631 h 2344739"/>
              <a:gd name="connsiteX95" fmla="*/ 8284298 w 12193149"/>
              <a:gd name="connsiteY95" fmla="*/ 1999074 h 2344739"/>
              <a:gd name="connsiteX96" fmla="*/ 8267224 w 12193149"/>
              <a:gd name="connsiteY96" fmla="*/ 2006249 h 2344739"/>
              <a:gd name="connsiteX97" fmla="*/ 8264525 w 12193149"/>
              <a:gd name="connsiteY97" fmla="*/ 2006019 h 2344739"/>
              <a:gd name="connsiteX98" fmla="*/ 8253181 w 12193149"/>
              <a:gd name="connsiteY98" fmla="*/ 2015862 h 2344739"/>
              <a:gd name="connsiteX99" fmla="*/ 8246982 w 12193149"/>
              <a:gd name="connsiteY99" fmla="*/ 2028854 h 2344739"/>
              <a:gd name="connsiteX100" fmla="*/ 8091420 w 12193149"/>
              <a:gd name="connsiteY100" fmla="*/ 2075015 h 2344739"/>
              <a:gd name="connsiteX101" fmla="*/ 7906555 w 12193149"/>
              <a:gd name="connsiteY101" fmla="*/ 2116988 h 2344739"/>
              <a:gd name="connsiteX102" fmla="*/ 7719893 w 12193149"/>
              <a:gd name="connsiteY102" fmla="*/ 2142703 h 2344739"/>
              <a:gd name="connsiteX103" fmla="*/ 7615495 w 12193149"/>
              <a:gd name="connsiteY103" fmla="*/ 2139232 h 2344739"/>
              <a:gd name="connsiteX104" fmla="*/ 7528691 w 12193149"/>
              <a:gd name="connsiteY104" fmla="*/ 2145060 h 2344739"/>
              <a:gd name="connsiteX105" fmla="*/ 7520719 w 12193149"/>
              <a:gd name="connsiteY105" fmla="*/ 2147613 h 2344739"/>
              <a:gd name="connsiteX106" fmla="*/ 7508559 w 12193149"/>
              <a:gd name="connsiteY106" fmla="*/ 2148948 h 2344739"/>
              <a:gd name="connsiteX107" fmla="*/ 7508188 w 12193149"/>
              <a:gd name="connsiteY107" fmla="*/ 2148621 h 2344739"/>
              <a:gd name="connsiteX108" fmla="*/ 7496943 w 12193149"/>
              <a:gd name="connsiteY108" fmla="*/ 2150573 h 2344739"/>
              <a:gd name="connsiteX109" fmla="*/ 7406539 w 12193149"/>
              <a:gd name="connsiteY109" fmla="*/ 2142468 h 2344739"/>
              <a:gd name="connsiteX110" fmla="*/ 7219707 w 12193149"/>
              <a:gd name="connsiteY110" fmla="*/ 2156680 h 2344739"/>
              <a:gd name="connsiteX111" fmla="*/ 7202249 w 12193149"/>
              <a:gd name="connsiteY111" fmla="*/ 2161230 h 2344739"/>
              <a:gd name="connsiteX112" fmla="*/ 7198152 w 12193149"/>
              <a:gd name="connsiteY112" fmla="*/ 2166588 h 2344739"/>
              <a:gd name="connsiteX113" fmla="*/ 7171956 w 12193149"/>
              <a:gd name="connsiteY113" fmla="*/ 2171236 h 2344739"/>
              <a:gd name="connsiteX114" fmla="*/ 7098136 w 12193149"/>
              <a:gd name="connsiteY114" fmla="*/ 2183464 h 2344739"/>
              <a:gd name="connsiteX115" fmla="*/ 7019644 w 12193149"/>
              <a:gd name="connsiteY115" fmla="*/ 2183090 h 2344739"/>
              <a:gd name="connsiteX116" fmla="*/ 6905294 w 12193149"/>
              <a:gd name="connsiteY116" fmla="*/ 2212596 h 2344739"/>
              <a:gd name="connsiteX117" fmla="*/ 6709370 w 12193149"/>
              <a:gd name="connsiteY117" fmla="*/ 2240551 h 2344739"/>
              <a:gd name="connsiteX118" fmla="*/ 6550602 w 12193149"/>
              <a:gd name="connsiteY118" fmla="*/ 2269327 h 2344739"/>
              <a:gd name="connsiteX119" fmla="*/ 6318708 w 12193149"/>
              <a:gd name="connsiteY119" fmla="*/ 2316127 h 2344739"/>
              <a:gd name="connsiteX120" fmla="*/ 6169822 w 12193149"/>
              <a:gd name="connsiteY120" fmla="*/ 2318214 h 2344739"/>
              <a:gd name="connsiteX121" fmla="*/ 6074996 w 12193149"/>
              <a:gd name="connsiteY121" fmla="*/ 2338676 h 2344739"/>
              <a:gd name="connsiteX122" fmla="*/ 6069677 w 12193149"/>
              <a:gd name="connsiteY122" fmla="*/ 2337139 h 2344739"/>
              <a:gd name="connsiteX123" fmla="*/ 6049786 w 12193149"/>
              <a:gd name="connsiteY123" fmla="*/ 2337822 h 2344739"/>
              <a:gd name="connsiteX124" fmla="*/ 6042433 w 12193149"/>
              <a:gd name="connsiteY124" fmla="*/ 2329473 h 2344739"/>
              <a:gd name="connsiteX125" fmla="*/ 6011238 w 12193149"/>
              <a:gd name="connsiteY125" fmla="*/ 2324380 h 2344739"/>
              <a:gd name="connsiteX126" fmla="*/ 5958523 w 12193149"/>
              <a:gd name="connsiteY126" fmla="*/ 2328024 h 2344739"/>
              <a:gd name="connsiteX127" fmla="*/ 5760067 w 12193149"/>
              <a:gd name="connsiteY127" fmla="*/ 2343716 h 2344739"/>
              <a:gd name="connsiteX128" fmla="*/ 5628108 w 12193149"/>
              <a:gd name="connsiteY128" fmla="*/ 2344739 h 2344739"/>
              <a:gd name="connsiteX129" fmla="*/ 5472054 w 12193149"/>
              <a:gd name="connsiteY129" fmla="*/ 2330719 h 2344739"/>
              <a:gd name="connsiteX130" fmla="*/ 5433909 w 12193149"/>
              <a:gd name="connsiteY130" fmla="*/ 2319466 h 2344739"/>
              <a:gd name="connsiteX131" fmla="*/ 5382817 w 12193149"/>
              <a:gd name="connsiteY131" fmla="*/ 2301764 h 2344739"/>
              <a:gd name="connsiteX132" fmla="*/ 5262912 w 12193149"/>
              <a:gd name="connsiteY132" fmla="*/ 2281347 h 2344739"/>
              <a:gd name="connsiteX133" fmla="*/ 5224109 w 12193149"/>
              <a:gd name="connsiteY133" fmla="*/ 2270223 h 2344739"/>
              <a:gd name="connsiteX134" fmla="*/ 5175808 w 12193149"/>
              <a:gd name="connsiteY134" fmla="*/ 2267233 h 2344739"/>
              <a:gd name="connsiteX135" fmla="*/ 5157702 w 12193149"/>
              <a:gd name="connsiteY135" fmla="*/ 2260010 h 2344739"/>
              <a:gd name="connsiteX136" fmla="*/ 5143747 w 12193149"/>
              <a:gd name="connsiteY136" fmla="*/ 2256610 h 2344739"/>
              <a:gd name="connsiteX137" fmla="*/ 5140744 w 12193149"/>
              <a:gd name="connsiteY137" fmla="*/ 2254509 h 2344739"/>
              <a:gd name="connsiteX138" fmla="*/ 5122807 w 12193149"/>
              <a:gd name="connsiteY138" fmla="*/ 2243656 h 2344739"/>
              <a:gd name="connsiteX139" fmla="*/ 5066938 w 12193149"/>
              <a:gd name="connsiteY139" fmla="*/ 2250227 h 2344739"/>
              <a:gd name="connsiteX140" fmla="*/ 5012662 w 12193149"/>
              <a:gd name="connsiteY140" fmla="*/ 2233846 h 2344739"/>
              <a:gd name="connsiteX141" fmla="*/ 4841589 w 12193149"/>
              <a:gd name="connsiteY141" fmla="*/ 2209829 h 2344739"/>
              <a:gd name="connsiteX142" fmla="*/ 4763595 w 12193149"/>
              <a:gd name="connsiteY142" fmla="*/ 2182061 h 2344739"/>
              <a:gd name="connsiteX143" fmla="*/ 4724334 w 12193149"/>
              <a:gd name="connsiteY143" fmla="*/ 2173047 h 2344739"/>
              <a:gd name="connsiteX144" fmla="*/ 4722324 w 12193149"/>
              <a:gd name="connsiteY144" fmla="*/ 2172298 h 2344739"/>
              <a:gd name="connsiteX145" fmla="*/ 4723259 w 12193149"/>
              <a:gd name="connsiteY145" fmla="*/ 2172087 h 2344739"/>
              <a:gd name="connsiteX146" fmla="*/ 4718350 w 12193149"/>
              <a:gd name="connsiteY146" fmla="*/ 2170817 h 2344739"/>
              <a:gd name="connsiteX147" fmla="*/ 4722324 w 12193149"/>
              <a:gd name="connsiteY147" fmla="*/ 2172298 h 2344739"/>
              <a:gd name="connsiteX148" fmla="*/ 4716674 w 12193149"/>
              <a:gd name="connsiteY148" fmla="*/ 2173573 h 2344739"/>
              <a:gd name="connsiteX149" fmla="*/ 4516962 w 12193149"/>
              <a:gd name="connsiteY149" fmla="*/ 2163671 h 2344739"/>
              <a:gd name="connsiteX150" fmla="*/ 4429691 w 12193149"/>
              <a:gd name="connsiteY150" fmla="*/ 2153020 h 2344739"/>
              <a:gd name="connsiteX151" fmla="*/ 4364023 w 12193149"/>
              <a:gd name="connsiteY151" fmla="*/ 2151674 h 2344739"/>
              <a:gd name="connsiteX152" fmla="*/ 4318114 w 12193149"/>
              <a:gd name="connsiteY152" fmla="*/ 2158289 h 2344739"/>
              <a:gd name="connsiteX153" fmla="*/ 4316258 w 12193149"/>
              <a:gd name="connsiteY153" fmla="*/ 2156948 h 2344739"/>
              <a:gd name="connsiteX154" fmla="*/ 4296292 w 12193149"/>
              <a:gd name="connsiteY154" fmla="*/ 2155069 h 2344739"/>
              <a:gd name="connsiteX155" fmla="*/ 4291212 w 12193149"/>
              <a:gd name="connsiteY155" fmla="*/ 2157986 h 2344739"/>
              <a:gd name="connsiteX156" fmla="*/ 4277290 w 12193149"/>
              <a:gd name="connsiteY156" fmla="*/ 2157740 h 2344739"/>
              <a:gd name="connsiteX157" fmla="*/ 4249265 w 12193149"/>
              <a:gd name="connsiteY157" fmla="*/ 2160064 h 2344739"/>
              <a:gd name="connsiteX158" fmla="*/ 4203199 w 12193149"/>
              <a:gd name="connsiteY158" fmla="*/ 2157269 h 2344739"/>
              <a:gd name="connsiteX159" fmla="*/ 4202893 w 12193149"/>
              <a:gd name="connsiteY159" fmla="*/ 2156010 h 2344739"/>
              <a:gd name="connsiteX160" fmla="*/ 4192396 w 12193149"/>
              <a:gd name="connsiteY160" fmla="*/ 2150376 h 2344739"/>
              <a:gd name="connsiteX161" fmla="*/ 4143893 w 12193149"/>
              <a:gd name="connsiteY161" fmla="*/ 2134511 h 2344739"/>
              <a:gd name="connsiteX162" fmla="*/ 4084245 w 12193149"/>
              <a:gd name="connsiteY162" fmla="*/ 2107978 h 2344739"/>
              <a:gd name="connsiteX163" fmla="*/ 4075694 w 12193149"/>
              <a:gd name="connsiteY163" fmla="*/ 2107143 h 2344739"/>
              <a:gd name="connsiteX164" fmla="*/ 4075575 w 12193149"/>
              <a:gd name="connsiteY164" fmla="*/ 2106844 h 2344739"/>
              <a:gd name="connsiteX165" fmla="*/ 4066658 w 12193149"/>
              <a:gd name="connsiteY165" fmla="*/ 2105400 h 2344739"/>
              <a:gd name="connsiteX166" fmla="*/ 4060102 w 12193149"/>
              <a:gd name="connsiteY166" fmla="*/ 2105618 h 2344739"/>
              <a:gd name="connsiteX167" fmla="*/ 4043512 w 12193149"/>
              <a:gd name="connsiteY167" fmla="*/ 2103997 h 2344739"/>
              <a:gd name="connsiteX168" fmla="*/ 4038145 w 12193149"/>
              <a:gd name="connsiteY168" fmla="*/ 2101563 h 2344739"/>
              <a:gd name="connsiteX169" fmla="*/ 4036511 w 12193149"/>
              <a:gd name="connsiteY169" fmla="*/ 2097896 h 2344739"/>
              <a:gd name="connsiteX170" fmla="*/ 4034926 w 12193149"/>
              <a:gd name="connsiteY170" fmla="*/ 2098131 h 2344739"/>
              <a:gd name="connsiteX171" fmla="*/ 4005686 w 12193149"/>
              <a:gd name="connsiteY171" fmla="*/ 2085563 h 2344739"/>
              <a:gd name="connsiteX172" fmla="*/ 3937994 w 12193149"/>
              <a:gd name="connsiteY172" fmla="*/ 2068106 h 2344739"/>
              <a:gd name="connsiteX173" fmla="*/ 3898423 w 12193149"/>
              <a:gd name="connsiteY173" fmla="*/ 2062451 h 2344739"/>
              <a:gd name="connsiteX174" fmla="*/ 3790908 w 12193149"/>
              <a:gd name="connsiteY174" fmla="*/ 2042213 h 2344739"/>
              <a:gd name="connsiteX175" fmla="*/ 3683661 w 12193149"/>
              <a:gd name="connsiteY175" fmla="*/ 2018290 h 2344739"/>
              <a:gd name="connsiteX176" fmla="*/ 3611183 w 12193149"/>
              <a:gd name="connsiteY176" fmla="*/ 1986019 h 2344739"/>
              <a:gd name="connsiteX177" fmla="*/ 3605003 w 12193149"/>
              <a:gd name="connsiteY177" fmla="*/ 1987381 h 2344739"/>
              <a:gd name="connsiteX178" fmla="*/ 3595884 w 12193149"/>
              <a:gd name="connsiteY178" fmla="*/ 1987545 h 2344739"/>
              <a:gd name="connsiteX179" fmla="*/ 3595649 w 12193149"/>
              <a:gd name="connsiteY179" fmla="*/ 1987276 h 2344739"/>
              <a:gd name="connsiteX180" fmla="*/ 3587126 w 12193149"/>
              <a:gd name="connsiteY180" fmla="*/ 1987966 h 2344739"/>
              <a:gd name="connsiteX181" fmla="*/ 3537283 w 12193149"/>
              <a:gd name="connsiteY181" fmla="*/ 1978267 h 2344739"/>
              <a:gd name="connsiteX182" fmla="*/ 3474371 w 12193149"/>
              <a:gd name="connsiteY182" fmla="*/ 1974606 h 2344739"/>
              <a:gd name="connsiteX183" fmla="*/ 3401876 w 12193149"/>
              <a:gd name="connsiteY183" fmla="*/ 1962558 h 2344739"/>
              <a:gd name="connsiteX184" fmla="*/ 3365036 w 12193149"/>
              <a:gd name="connsiteY184" fmla="*/ 1979510 h 2344739"/>
              <a:gd name="connsiteX185" fmla="*/ 3345174 w 12193149"/>
              <a:gd name="connsiteY185" fmla="*/ 1981192 h 2344739"/>
              <a:gd name="connsiteX186" fmla="*/ 3342846 w 12193149"/>
              <a:gd name="connsiteY186" fmla="*/ 1980217 h 2344739"/>
              <a:gd name="connsiteX187" fmla="*/ 3263504 w 12193149"/>
              <a:gd name="connsiteY187" fmla="*/ 1986094 h 2344739"/>
              <a:gd name="connsiteX188" fmla="*/ 3143704 w 12193149"/>
              <a:gd name="connsiteY188" fmla="*/ 1993869 h 2344739"/>
              <a:gd name="connsiteX189" fmla="*/ 3031439 w 12193149"/>
              <a:gd name="connsiteY189" fmla="*/ 1996512 h 2344739"/>
              <a:gd name="connsiteX190" fmla="*/ 2782717 w 12193149"/>
              <a:gd name="connsiteY190" fmla="*/ 2018333 h 2344739"/>
              <a:gd name="connsiteX191" fmla="*/ 2647675 w 12193149"/>
              <a:gd name="connsiteY191" fmla="*/ 2028869 h 2344739"/>
              <a:gd name="connsiteX192" fmla="*/ 2569176 w 12193149"/>
              <a:gd name="connsiteY192" fmla="*/ 2002628 h 2344739"/>
              <a:gd name="connsiteX193" fmla="*/ 2444403 w 12193149"/>
              <a:gd name="connsiteY193" fmla="*/ 2016529 h 2344739"/>
              <a:gd name="connsiteX194" fmla="*/ 2316260 w 12193149"/>
              <a:gd name="connsiteY194" fmla="*/ 2024996 h 2344739"/>
              <a:gd name="connsiteX195" fmla="*/ 2209726 w 12193149"/>
              <a:gd name="connsiteY195" fmla="*/ 2019763 h 2344739"/>
              <a:gd name="connsiteX196" fmla="*/ 2095813 w 12193149"/>
              <a:gd name="connsiteY196" fmla="*/ 2003052 h 2344739"/>
              <a:gd name="connsiteX197" fmla="*/ 1998504 w 12193149"/>
              <a:gd name="connsiteY197" fmla="*/ 1995032 h 2344739"/>
              <a:gd name="connsiteX198" fmla="*/ 1929320 w 12193149"/>
              <a:gd name="connsiteY198" fmla="*/ 2016977 h 2344739"/>
              <a:gd name="connsiteX199" fmla="*/ 1922798 w 12193149"/>
              <a:gd name="connsiteY199" fmla="*/ 2012146 h 2344739"/>
              <a:gd name="connsiteX200" fmla="*/ 1874228 w 12193149"/>
              <a:gd name="connsiteY200" fmla="*/ 2013741 h 2344739"/>
              <a:gd name="connsiteX201" fmla="*/ 1787803 w 12193149"/>
              <a:gd name="connsiteY201" fmla="*/ 2041363 h 2344739"/>
              <a:gd name="connsiteX202" fmla="*/ 1739352 w 12193149"/>
              <a:gd name="connsiteY202" fmla="*/ 2036312 h 2344739"/>
              <a:gd name="connsiteX203" fmla="*/ 1676219 w 12193149"/>
              <a:gd name="connsiteY203" fmla="*/ 2019963 h 2344739"/>
              <a:gd name="connsiteX204" fmla="*/ 1609817 w 12193149"/>
              <a:gd name="connsiteY204" fmla="*/ 2013066 h 2344739"/>
              <a:gd name="connsiteX205" fmla="*/ 1497258 w 12193149"/>
              <a:gd name="connsiteY205" fmla="*/ 1987476 h 2344739"/>
              <a:gd name="connsiteX206" fmla="*/ 1151127 w 12193149"/>
              <a:gd name="connsiteY206" fmla="*/ 1938041 h 2344739"/>
              <a:gd name="connsiteX207" fmla="*/ 859417 w 12193149"/>
              <a:gd name="connsiteY207" fmla="*/ 1928608 h 2344739"/>
              <a:gd name="connsiteX208" fmla="*/ 838688 w 12193149"/>
              <a:gd name="connsiteY208" fmla="*/ 1929821 h 2344739"/>
              <a:gd name="connsiteX209" fmla="*/ 817957 w 12193149"/>
              <a:gd name="connsiteY209" fmla="*/ 1927857 h 2344739"/>
              <a:gd name="connsiteX210" fmla="*/ 812654 w 12193149"/>
              <a:gd name="connsiteY210" fmla="*/ 1930751 h 2344739"/>
              <a:gd name="connsiteX211" fmla="*/ 721195 w 12193149"/>
              <a:gd name="connsiteY211" fmla="*/ 1929661 h 2344739"/>
              <a:gd name="connsiteX212" fmla="*/ 720890 w 12193149"/>
              <a:gd name="connsiteY212" fmla="*/ 1928399 h 2344739"/>
              <a:gd name="connsiteX213" fmla="*/ 710023 w 12193149"/>
              <a:gd name="connsiteY213" fmla="*/ 1922722 h 2344739"/>
              <a:gd name="connsiteX214" fmla="*/ 597940 w 12193149"/>
              <a:gd name="connsiteY214" fmla="*/ 1879864 h 2344739"/>
              <a:gd name="connsiteX215" fmla="*/ 579683 w 12193149"/>
              <a:gd name="connsiteY215" fmla="*/ 1877212 h 2344739"/>
              <a:gd name="connsiteX216" fmla="*/ 572865 w 12193149"/>
              <a:gd name="connsiteY216" fmla="*/ 1877401 h 2344739"/>
              <a:gd name="connsiteX217" fmla="*/ 446247 w 12193149"/>
              <a:gd name="connsiteY217" fmla="*/ 1839371 h 2344739"/>
              <a:gd name="connsiteX218" fmla="*/ 405163 w 12193149"/>
              <a:gd name="connsiteY218" fmla="*/ 1833548 h 2344739"/>
              <a:gd name="connsiteX219" fmla="*/ 293583 w 12193149"/>
              <a:gd name="connsiteY219" fmla="*/ 1812852 h 2344739"/>
              <a:gd name="connsiteX220" fmla="*/ 119529 w 12193149"/>
              <a:gd name="connsiteY220" fmla="*/ 1761047 h 2344739"/>
              <a:gd name="connsiteX221" fmla="*/ 16674 w 12193149"/>
              <a:gd name="connsiteY221" fmla="*/ 1758191 h 2344739"/>
              <a:gd name="connsiteX222" fmla="*/ 1150 w 12193149"/>
              <a:gd name="connsiteY222" fmla="*/ 1752722 h 2344739"/>
              <a:gd name="connsiteX223" fmla="*/ 1148 w 12193149"/>
              <a:gd name="connsiteY223" fmla="*/ 222213 h 2344739"/>
              <a:gd name="connsiteX224" fmla="*/ 1148 w 12193149"/>
              <a:gd name="connsiteY224"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90394 w 12193149"/>
              <a:gd name="connsiteY68" fmla="*/ 1912467 h 2344739"/>
              <a:gd name="connsiteX69" fmla="*/ 9114960 w 12193149"/>
              <a:gd name="connsiteY69" fmla="*/ 1919069 h 2344739"/>
              <a:gd name="connsiteX70" fmla="*/ 9054601 w 12193149"/>
              <a:gd name="connsiteY70" fmla="*/ 1910755 h 2344739"/>
              <a:gd name="connsiteX71" fmla="*/ 9006634 w 12193149"/>
              <a:gd name="connsiteY71" fmla="*/ 1914040 h 2344739"/>
              <a:gd name="connsiteX72" fmla="*/ 9006349 w 12193149"/>
              <a:gd name="connsiteY72" fmla="*/ 1913800 h 2344739"/>
              <a:gd name="connsiteX73" fmla="*/ 8997380 w 12193149"/>
              <a:gd name="connsiteY73" fmla="*/ 1915011 h 2344739"/>
              <a:gd name="connsiteX74" fmla="*/ 8991542 w 12193149"/>
              <a:gd name="connsiteY74" fmla="*/ 1917072 h 2344739"/>
              <a:gd name="connsiteX75" fmla="*/ 8975485 w 12193149"/>
              <a:gd name="connsiteY75" fmla="*/ 1920298 h 2344739"/>
              <a:gd name="connsiteX76" fmla="*/ 8969159 w 12193149"/>
              <a:gd name="connsiteY76" fmla="*/ 1919598 h 2344739"/>
              <a:gd name="connsiteX77" fmla="*/ 8964196 w 12193149"/>
              <a:gd name="connsiteY77" fmla="*/ 1917373 h 2344739"/>
              <a:gd name="connsiteX78" fmla="*/ 8930136 w 12193149"/>
              <a:gd name="connsiteY78" fmla="*/ 1914185 h 2344739"/>
              <a:gd name="connsiteX79" fmla="*/ 8753592 w 12193149"/>
              <a:gd name="connsiteY79" fmla="*/ 1933417 h 2344739"/>
              <a:gd name="connsiteX80" fmla="*/ 8708995 w 12193149"/>
              <a:gd name="connsiteY80" fmla="*/ 1935518 h 2344739"/>
              <a:gd name="connsiteX81" fmla="*/ 8597219 w 12193149"/>
              <a:gd name="connsiteY81" fmla="*/ 1944090 h 2344739"/>
              <a:gd name="connsiteX82" fmla="*/ 8526378 w 12193149"/>
              <a:gd name="connsiteY82" fmla="*/ 1929248 h 2344739"/>
              <a:gd name="connsiteX83" fmla="*/ 8512131 w 12193149"/>
              <a:gd name="connsiteY83" fmla="*/ 1935163 h 2344739"/>
              <a:gd name="connsiteX84" fmla="*/ 8507315 w 12193149"/>
              <a:gd name="connsiteY84" fmla="*/ 1938164 h 2344739"/>
              <a:gd name="connsiteX85" fmla="*/ 8499116 w 12193149"/>
              <a:gd name="connsiteY85" fmla="*/ 1940902 h 2344739"/>
              <a:gd name="connsiteX86" fmla="*/ 8498742 w 12193149"/>
              <a:gd name="connsiteY86" fmla="*/ 1940723 h 2344739"/>
              <a:gd name="connsiteX87" fmla="*/ 8491397 w 12193149"/>
              <a:gd name="connsiteY87" fmla="*/ 1943773 h 2344739"/>
              <a:gd name="connsiteX88" fmla="*/ 8368330 w 12193149"/>
              <a:gd name="connsiteY88" fmla="*/ 1957815 h 2344739"/>
              <a:gd name="connsiteX89" fmla="*/ 8354947 w 12193149"/>
              <a:gd name="connsiteY89" fmla="*/ 1958009 h 2344739"/>
              <a:gd name="connsiteX90" fmla="*/ 8321252 w 12193149"/>
              <a:gd name="connsiteY90" fmla="*/ 1974587 h 2344739"/>
              <a:gd name="connsiteX91" fmla="*/ 8315581 w 12193149"/>
              <a:gd name="connsiteY91" fmla="*/ 1974913 h 2344739"/>
              <a:gd name="connsiteX92" fmla="*/ 8296322 w 12193149"/>
              <a:gd name="connsiteY92" fmla="*/ 1988808 h 2344739"/>
              <a:gd name="connsiteX93" fmla="*/ 8285424 w 12193149"/>
              <a:gd name="connsiteY93" fmla="*/ 1994631 h 2344739"/>
              <a:gd name="connsiteX94" fmla="*/ 8284298 w 12193149"/>
              <a:gd name="connsiteY94" fmla="*/ 1999074 h 2344739"/>
              <a:gd name="connsiteX95" fmla="*/ 8267224 w 12193149"/>
              <a:gd name="connsiteY95" fmla="*/ 2006249 h 2344739"/>
              <a:gd name="connsiteX96" fmla="*/ 8264525 w 12193149"/>
              <a:gd name="connsiteY96" fmla="*/ 2006019 h 2344739"/>
              <a:gd name="connsiteX97" fmla="*/ 8253181 w 12193149"/>
              <a:gd name="connsiteY97" fmla="*/ 2015862 h 2344739"/>
              <a:gd name="connsiteX98" fmla="*/ 8246982 w 12193149"/>
              <a:gd name="connsiteY98" fmla="*/ 2028854 h 2344739"/>
              <a:gd name="connsiteX99" fmla="*/ 8091420 w 12193149"/>
              <a:gd name="connsiteY99" fmla="*/ 2075015 h 2344739"/>
              <a:gd name="connsiteX100" fmla="*/ 7906555 w 12193149"/>
              <a:gd name="connsiteY100" fmla="*/ 2116988 h 2344739"/>
              <a:gd name="connsiteX101" fmla="*/ 7719893 w 12193149"/>
              <a:gd name="connsiteY101" fmla="*/ 2142703 h 2344739"/>
              <a:gd name="connsiteX102" fmla="*/ 7615495 w 12193149"/>
              <a:gd name="connsiteY102" fmla="*/ 2139232 h 2344739"/>
              <a:gd name="connsiteX103" fmla="*/ 7528691 w 12193149"/>
              <a:gd name="connsiteY103" fmla="*/ 2145060 h 2344739"/>
              <a:gd name="connsiteX104" fmla="*/ 7520719 w 12193149"/>
              <a:gd name="connsiteY104" fmla="*/ 2147613 h 2344739"/>
              <a:gd name="connsiteX105" fmla="*/ 7508559 w 12193149"/>
              <a:gd name="connsiteY105" fmla="*/ 2148948 h 2344739"/>
              <a:gd name="connsiteX106" fmla="*/ 7508188 w 12193149"/>
              <a:gd name="connsiteY106" fmla="*/ 2148621 h 2344739"/>
              <a:gd name="connsiteX107" fmla="*/ 7496943 w 12193149"/>
              <a:gd name="connsiteY107" fmla="*/ 2150573 h 2344739"/>
              <a:gd name="connsiteX108" fmla="*/ 7406539 w 12193149"/>
              <a:gd name="connsiteY108" fmla="*/ 2142468 h 2344739"/>
              <a:gd name="connsiteX109" fmla="*/ 7219707 w 12193149"/>
              <a:gd name="connsiteY109" fmla="*/ 2156680 h 2344739"/>
              <a:gd name="connsiteX110" fmla="*/ 7202249 w 12193149"/>
              <a:gd name="connsiteY110" fmla="*/ 2161230 h 2344739"/>
              <a:gd name="connsiteX111" fmla="*/ 7198152 w 12193149"/>
              <a:gd name="connsiteY111" fmla="*/ 2166588 h 2344739"/>
              <a:gd name="connsiteX112" fmla="*/ 7171956 w 12193149"/>
              <a:gd name="connsiteY112" fmla="*/ 2171236 h 2344739"/>
              <a:gd name="connsiteX113" fmla="*/ 7098136 w 12193149"/>
              <a:gd name="connsiteY113" fmla="*/ 2183464 h 2344739"/>
              <a:gd name="connsiteX114" fmla="*/ 7019644 w 12193149"/>
              <a:gd name="connsiteY114" fmla="*/ 2183090 h 2344739"/>
              <a:gd name="connsiteX115" fmla="*/ 6905294 w 12193149"/>
              <a:gd name="connsiteY115" fmla="*/ 2212596 h 2344739"/>
              <a:gd name="connsiteX116" fmla="*/ 6709370 w 12193149"/>
              <a:gd name="connsiteY116" fmla="*/ 2240551 h 2344739"/>
              <a:gd name="connsiteX117" fmla="*/ 6550602 w 12193149"/>
              <a:gd name="connsiteY117" fmla="*/ 2269327 h 2344739"/>
              <a:gd name="connsiteX118" fmla="*/ 6318708 w 12193149"/>
              <a:gd name="connsiteY118" fmla="*/ 2316127 h 2344739"/>
              <a:gd name="connsiteX119" fmla="*/ 6169822 w 12193149"/>
              <a:gd name="connsiteY119" fmla="*/ 2318214 h 2344739"/>
              <a:gd name="connsiteX120" fmla="*/ 6074996 w 12193149"/>
              <a:gd name="connsiteY120" fmla="*/ 2338676 h 2344739"/>
              <a:gd name="connsiteX121" fmla="*/ 6069677 w 12193149"/>
              <a:gd name="connsiteY121" fmla="*/ 2337139 h 2344739"/>
              <a:gd name="connsiteX122" fmla="*/ 6049786 w 12193149"/>
              <a:gd name="connsiteY122" fmla="*/ 2337822 h 2344739"/>
              <a:gd name="connsiteX123" fmla="*/ 6042433 w 12193149"/>
              <a:gd name="connsiteY123" fmla="*/ 2329473 h 2344739"/>
              <a:gd name="connsiteX124" fmla="*/ 6011238 w 12193149"/>
              <a:gd name="connsiteY124" fmla="*/ 2324380 h 2344739"/>
              <a:gd name="connsiteX125" fmla="*/ 5958523 w 12193149"/>
              <a:gd name="connsiteY125" fmla="*/ 2328024 h 2344739"/>
              <a:gd name="connsiteX126" fmla="*/ 5760067 w 12193149"/>
              <a:gd name="connsiteY126" fmla="*/ 2343716 h 2344739"/>
              <a:gd name="connsiteX127" fmla="*/ 5628108 w 12193149"/>
              <a:gd name="connsiteY127" fmla="*/ 2344739 h 2344739"/>
              <a:gd name="connsiteX128" fmla="*/ 5472054 w 12193149"/>
              <a:gd name="connsiteY128" fmla="*/ 2330719 h 2344739"/>
              <a:gd name="connsiteX129" fmla="*/ 5433909 w 12193149"/>
              <a:gd name="connsiteY129" fmla="*/ 2319466 h 2344739"/>
              <a:gd name="connsiteX130" fmla="*/ 5382817 w 12193149"/>
              <a:gd name="connsiteY130" fmla="*/ 2301764 h 2344739"/>
              <a:gd name="connsiteX131" fmla="*/ 5262912 w 12193149"/>
              <a:gd name="connsiteY131" fmla="*/ 2281347 h 2344739"/>
              <a:gd name="connsiteX132" fmla="*/ 5224109 w 12193149"/>
              <a:gd name="connsiteY132" fmla="*/ 2270223 h 2344739"/>
              <a:gd name="connsiteX133" fmla="*/ 5175808 w 12193149"/>
              <a:gd name="connsiteY133" fmla="*/ 2267233 h 2344739"/>
              <a:gd name="connsiteX134" fmla="*/ 5157702 w 12193149"/>
              <a:gd name="connsiteY134" fmla="*/ 2260010 h 2344739"/>
              <a:gd name="connsiteX135" fmla="*/ 5143747 w 12193149"/>
              <a:gd name="connsiteY135" fmla="*/ 2256610 h 2344739"/>
              <a:gd name="connsiteX136" fmla="*/ 5140744 w 12193149"/>
              <a:gd name="connsiteY136" fmla="*/ 2254509 h 2344739"/>
              <a:gd name="connsiteX137" fmla="*/ 5122807 w 12193149"/>
              <a:gd name="connsiteY137" fmla="*/ 2243656 h 2344739"/>
              <a:gd name="connsiteX138" fmla="*/ 5066938 w 12193149"/>
              <a:gd name="connsiteY138" fmla="*/ 2250227 h 2344739"/>
              <a:gd name="connsiteX139" fmla="*/ 5012662 w 12193149"/>
              <a:gd name="connsiteY139" fmla="*/ 2233846 h 2344739"/>
              <a:gd name="connsiteX140" fmla="*/ 4841589 w 12193149"/>
              <a:gd name="connsiteY140" fmla="*/ 2209829 h 2344739"/>
              <a:gd name="connsiteX141" fmla="*/ 4763595 w 12193149"/>
              <a:gd name="connsiteY141" fmla="*/ 2182061 h 2344739"/>
              <a:gd name="connsiteX142" fmla="*/ 4724334 w 12193149"/>
              <a:gd name="connsiteY142" fmla="*/ 2173047 h 2344739"/>
              <a:gd name="connsiteX143" fmla="*/ 4722324 w 12193149"/>
              <a:gd name="connsiteY143" fmla="*/ 2172298 h 2344739"/>
              <a:gd name="connsiteX144" fmla="*/ 4723259 w 12193149"/>
              <a:gd name="connsiteY144" fmla="*/ 2172087 h 2344739"/>
              <a:gd name="connsiteX145" fmla="*/ 4718350 w 12193149"/>
              <a:gd name="connsiteY145" fmla="*/ 2170817 h 2344739"/>
              <a:gd name="connsiteX146" fmla="*/ 4722324 w 12193149"/>
              <a:gd name="connsiteY146" fmla="*/ 2172298 h 2344739"/>
              <a:gd name="connsiteX147" fmla="*/ 4716674 w 12193149"/>
              <a:gd name="connsiteY147" fmla="*/ 2173573 h 2344739"/>
              <a:gd name="connsiteX148" fmla="*/ 4516962 w 12193149"/>
              <a:gd name="connsiteY148" fmla="*/ 2163671 h 2344739"/>
              <a:gd name="connsiteX149" fmla="*/ 4429691 w 12193149"/>
              <a:gd name="connsiteY149" fmla="*/ 2153020 h 2344739"/>
              <a:gd name="connsiteX150" fmla="*/ 4364023 w 12193149"/>
              <a:gd name="connsiteY150" fmla="*/ 2151674 h 2344739"/>
              <a:gd name="connsiteX151" fmla="*/ 4318114 w 12193149"/>
              <a:gd name="connsiteY151" fmla="*/ 2158289 h 2344739"/>
              <a:gd name="connsiteX152" fmla="*/ 4316258 w 12193149"/>
              <a:gd name="connsiteY152" fmla="*/ 2156948 h 2344739"/>
              <a:gd name="connsiteX153" fmla="*/ 4296292 w 12193149"/>
              <a:gd name="connsiteY153" fmla="*/ 2155069 h 2344739"/>
              <a:gd name="connsiteX154" fmla="*/ 4291212 w 12193149"/>
              <a:gd name="connsiteY154" fmla="*/ 2157986 h 2344739"/>
              <a:gd name="connsiteX155" fmla="*/ 4277290 w 12193149"/>
              <a:gd name="connsiteY155" fmla="*/ 2157740 h 2344739"/>
              <a:gd name="connsiteX156" fmla="*/ 4249265 w 12193149"/>
              <a:gd name="connsiteY156" fmla="*/ 2160064 h 2344739"/>
              <a:gd name="connsiteX157" fmla="*/ 4203199 w 12193149"/>
              <a:gd name="connsiteY157" fmla="*/ 2157269 h 2344739"/>
              <a:gd name="connsiteX158" fmla="*/ 4202893 w 12193149"/>
              <a:gd name="connsiteY158" fmla="*/ 2156010 h 2344739"/>
              <a:gd name="connsiteX159" fmla="*/ 4192396 w 12193149"/>
              <a:gd name="connsiteY159" fmla="*/ 2150376 h 2344739"/>
              <a:gd name="connsiteX160" fmla="*/ 4143893 w 12193149"/>
              <a:gd name="connsiteY160" fmla="*/ 2134511 h 2344739"/>
              <a:gd name="connsiteX161" fmla="*/ 4084245 w 12193149"/>
              <a:gd name="connsiteY161" fmla="*/ 2107978 h 2344739"/>
              <a:gd name="connsiteX162" fmla="*/ 4075694 w 12193149"/>
              <a:gd name="connsiteY162" fmla="*/ 2107143 h 2344739"/>
              <a:gd name="connsiteX163" fmla="*/ 4075575 w 12193149"/>
              <a:gd name="connsiteY163" fmla="*/ 2106844 h 2344739"/>
              <a:gd name="connsiteX164" fmla="*/ 4066658 w 12193149"/>
              <a:gd name="connsiteY164" fmla="*/ 2105400 h 2344739"/>
              <a:gd name="connsiteX165" fmla="*/ 4060102 w 12193149"/>
              <a:gd name="connsiteY165" fmla="*/ 2105618 h 2344739"/>
              <a:gd name="connsiteX166" fmla="*/ 4043512 w 12193149"/>
              <a:gd name="connsiteY166" fmla="*/ 2103997 h 2344739"/>
              <a:gd name="connsiteX167" fmla="*/ 4038145 w 12193149"/>
              <a:gd name="connsiteY167" fmla="*/ 2101563 h 2344739"/>
              <a:gd name="connsiteX168" fmla="*/ 4036511 w 12193149"/>
              <a:gd name="connsiteY168" fmla="*/ 2097896 h 2344739"/>
              <a:gd name="connsiteX169" fmla="*/ 4034926 w 12193149"/>
              <a:gd name="connsiteY169" fmla="*/ 2098131 h 2344739"/>
              <a:gd name="connsiteX170" fmla="*/ 4005686 w 12193149"/>
              <a:gd name="connsiteY170" fmla="*/ 2085563 h 2344739"/>
              <a:gd name="connsiteX171" fmla="*/ 3937994 w 12193149"/>
              <a:gd name="connsiteY171" fmla="*/ 2068106 h 2344739"/>
              <a:gd name="connsiteX172" fmla="*/ 3898423 w 12193149"/>
              <a:gd name="connsiteY172" fmla="*/ 2062451 h 2344739"/>
              <a:gd name="connsiteX173" fmla="*/ 3790908 w 12193149"/>
              <a:gd name="connsiteY173" fmla="*/ 2042213 h 2344739"/>
              <a:gd name="connsiteX174" fmla="*/ 3683661 w 12193149"/>
              <a:gd name="connsiteY174" fmla="*/ 2018290 h 2344739"/>
              <a:gd name="connsiteX175" fmla="*/ 3611183 w 12193149"/>
              <a:gd name="connsiteY175" fmla="*/ 1986019 h 2344739"/>
              <a:gd name="connsiteX176" fmla="*/ 3605003 w 12193149"/>
              <a:gd name="connsiteY176" fmla="*/ 1987381 h 2344739"/>
              <a:gd name="connsiteX177" fmla="*/ 3595884 w 12193149"/>
              <a:gd name="connsiteY177" fmla="*/ 1987545 h 2344739"/>
              <a:gd name="connsiteX178" fmla="*/ 3595649 w 12193149"/>
              <a:gd name="connsiteY178" fmla="*/ 1987276 h 2344739"/>
              <a:gd name="connsiteX179" fmla="*/ 3587126 w 12193149"/>
              <a:gd name="connsiteY179" fmla="*/ 1987966 h 2344739"/>
              <a:gd name="connsiteX180" fmla="*/ 3537283 w 12193149"/>
              <a:gd name="connsiteY180" fmla="*/ 1978267 h 2344739"/>
              <a:gd name="connsiteX181" fmla="*/ 3474371 w 12193149"/>
              <a:gd name="connsiteY181" fmla="*/ 1974606 h 2344739"/>
              <a:gd name="connsiteX182" fmla="*/ 3401876 w 12193149"/>
              <a:gd name="connsiteY182" fmla="*/ 1962558 h 2344739"/>
              <a:gd name="connsiteX183" fmla="*/ 3365036 w 12193149"/>
              <a:gd name="connsiteY183" fmla="*/ 1979510 h 2344739"/>
              <a:gd name="connsiteX184" fmla="*/ 3345174 w 12193149"/>
              <a:gd name="connsiteY184" fmla="*/ 1981192 h 2344739"/>
              <a:gd name="connsiteX185" fmla="*/ 3342846 w 12193149"/>
              <a:gd name="connsiteY185" fmla="*/ 1980217 h 2344739"/>
              <a:gd name="connsiteX186" fmla="*/ 3263504 w 12193149"/>
              <a:gd name="connsiteY186" fmla="*/ 1986094 h 2344739"/>
              <a:gd name="connsiteX187" fmla="*/ 3143704 w 12193149"/>
              <a:gd name="connsiteY187" fmla="*/ 1993869 h 2344739"/>
              <a:gd name="connsiteX188" fmla="*/ 3031439 w 12193149"/>
              <a:gd name="connsiteY188" fmla="*/ 1996512 h 2344739"/>
              <a:gd name="connsiteX189" fmla="*/ 2782717 w 12193149"/>
              <a:gd name="connsiteY189" fmla="*/ 2018333 h 2344739"/>
              <a:gd name="connsiteX190" fmla="*/ 2647675 w 12193149"/>
              <a:gd name="connsiteY190" fmla="*/ 2028869 h 2344739"/>
              <a:gd name="connsiteX191" fmla="*/ 2569176 w 12193149"/>
              <a:gd name="connsiteY191" fmla="*/ 2002628 h 2344739"/>
              <a:gd name="connsiteX192" fmla="*/ 2444403 w 12193149"/>
              <a:gd name="connsiteY192" fmla="*/ 2016529 h 2344739"/>
              <a:gd name="connsiteX193" fmla="*/ 2316260 w 12193149"/>
              <a:gd name="connsiteY193" fmla="*/ 2024996 h 2344739"/>
              <a:gd name="connsiteX194" fmla="*/ 2209726 w 12193149"/>
              <a:gd name="connsiteY194" fmla="*/ 2019763 h 2344739"/>
              <a:gd name="connsiteX195" fmla="*/ 2095813 w 12193149"/>
              <a:gd name="connsiteY195" fmla="*/ 2003052 h 2344739"/>
              <a:gd name="connsiteX196" fmla="*/ 1998504 w 12193149"/>
              <a:gd name="connsiteY196" fmla="*/ 1995032 h 2344739"/>
              <a:gd name="connsiteX197" fmla="*/ 1929320 w 12193149"/>
              <a:gd name="connsiteY197" fmla="*/ 2016977 h 2344739"/>
              <a:gd name="connsiteX198" fmla="*/ 1922798 w 12193149"/>
              <a:gd name="connsiteY198" fmla="*/ 2012146 h 2344739"/>
              <a:gd name="connsiteX199" fmla="*/ 1874228 w 12193149"/>
              <a:gd name="connsiteY199" fmla="*/ 2013741 h 2344739"/>
              <a:gd name="connsiteX200" fmla="*/ 1787803 w 12193149"/>
              <a:gd name="connsiteY200" fmla="*/ 2041363 h 2344739"/>
              <a:gd name="connsiteX201" fmla="*/ 1739352 w 12193149"/>
              <a:gd name="connsiteY201" fmla="*/ 2036312 h 2344739"/>
              <a:gd name="connsiteX202" fmla="*/ 1676219 w 12193149"/>
              <a:gd name="connsiteY202" fmla="*/ 2019963 h 2344739"/>
              <a:gd name="connsiteX203" fmla="*/ 1609817 w 12193149"/>
              <a:gd name="connsiteY203" fmla="*/ 2013066 h 2344739"/>
              <a:gd name="connsiteX204" fmla="*/ 1497258 w 12193149"/>
              <a:gd name="connsiteY204" fmla="*/ 1987476 h 2344739"/>
              <a:gd name="connsiteX205" fmla="*/ 1151127 w 12193149"/>
              <a:gd name="connsiteY205" fmla="*/ 1938041 h 2344739"/>
              <a:gd name="connsiteX206" fmla="*/ 859417 w 12193149"/>
              <a:gd name="connsiteY206" fmla="*/ 1928608 h 2344739"/>
              <a:gd name="connsiteX207" fmla="*/ 838688 w 12193149"/>
              <a:gd name="connsiteY207" fmla="*/ 1929821 h 2344739"/>
              <a:gd name="connsiteX208" fmla="*/ 817957 w 12193149"/>
              <a:gd name="connsiteY208" fmla="*/ 1927857 h 2344739"/>
              <a:gd name="connsiteX209" fmla="*/ 812654 w 12193149"/>
              <a:gd name="connsiteY209" fmla="*/ 1930751 h 2344739"/>
              <a:gd name="connsiteX210" fmla="*/ 721195 w 12193149"/>
              <a:gd name="connsiteY210" fmla="*/ 1929661 h 2344739"/>
              <a:gd name="connsiteX211" fmla="*/ 720890 w 12193149"/>
              <a:gd name="connsiteY211" fmla="*/ 1928399 h 2344739"/>
              <a:gd name="connsiteX212" fmla="*/ 710023 w 12193149"/>
              <a:gd name="connsiteY212" fmla="*/ 1922722 h 2344739"/>
              <a:gd name="connsiteX213" fmla="*/ 597940 w 12193149"/>
              <a:gd name="connsiteY213" fmla="*/ 1879864 h 2344739"/>
              <a:gd name="connsiteX214" fmla="*/ 579683 w 12193149"/>
              <a:gd name="connsiteY214" fmla="*/ 1877212 h 2344739"/>
              <a:gd name="connsiteX215" fmla="*/ 572865 w 12193149"/>
              <a:gd name="connsiteY215" fmla="*/ 1877401 h 2344739"/>
              <a:gd name="connsiteX216" fmla="*/ 446247 w 12193149"/>
              <a:gd name="connsiteY216" fmla="*/ 1839371 h 2344739"/>
              <a:gd name="connsiteX217" fmla="*/ 405163 w 12193149"/>
              <a:gd name="connsiteY217" fmla="*/ 1833548 h 2344739"/>
              <a:gd name="connsiteX218" fmla="*/ 293583 w 12193149"/>
              <a:gd name="connsiteY218" fmla="*/ 1812852 h 2344739"/>
              <a:gd name="connsiteX219" fmla="*/ 119529 w 12193149"/>
              <a:gd name="connsiteY219" fmla="*/ 1761047 h 2344739"/>
              <a:gd name="connsiteX220" fmla="*/ 16674 w 12193149"/>
              <a:gd name="connsiteY220" fmla="*/ 1758191 h 2344739"/>
              <a:gd name="connsiteX221" fmla="*/ 1150 w 12193149"/>
              <a:gd name="connsiteY221" fmla="*/ 1752722 h 2344739"/>
              <a:gd name="connsiteX222" fmla="*/ 1148 w 12193149"/>
              <a:gd name="connsiteY222" fmla="*/ 222213 h 2344739"/>
              <a:gd name="connsiteX223" fmla="*/ 1148 w 12193149"/>
              <a:gd name="connsiteY223"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14960 w 12193149"/>
              <a:gd name="connsiteY68" fmla="*/ 1919069 h 2344739"/>
              <a:gd name="connsiteX69" fmla="*/ 9054601 w 12193149"/>
              <a:gd name="connsiteY69" fmla="*/ 1910755 h 2344739"/>
              <a:gd name="connsiteX70" fmla="*/ 9006634 w 12193149"/>
              <a:gd name="connsiteY70" fmla="*/ 1914040 h 2344739"/>
              <a:gd name="connsiteX71" fmla="*/ 9006349 w 12193149"/>
              <a:gd name="connsiteY71" fmla="*/ 1913800 h 2344739"/>
              <a:gd name="connsiteX72" fmla="*/ 8997380 w 12193149"/>
              <a:gd name="connsiteY72" fmla="*/ 1915011 h 2344739"/>
              <a:gd name="connsiteX73" fmla="*/ 8991542 w 12193149"/>
              <a:gd name="connsiteY73" fmla="*/ 1917072 h 2344739"/>
              <a:gd name="connsiteX74" fmla="*/ 8975485 w 12193149"/>
              <a:gd name="connsiteY74" fmla="*/ 1920298 h 2344739"/>
              <a:gd name="connsiteX75" fmla="*/ 8969159 w 12193149"/>
              <a:gd name="connsiteY75" fmla="*/ 1919598 h 2344739"/>
              <a:gd name="connsiteX76" fmla="*/ 8964196 w 12193149"/>
              <a:gd name="connsiteY76" fmla="*/ 1917373 h 2344739"/>
              <a:gd name="connsiteX77" fmla="*/ 8930136 w 12193149"/>
              <a:gd name="connsiteY77" fmla="*/ 1914185 h 2344739"/>
              <a:gd name="connsiteX78" fmla="*/ 8753592 w 12193149"/>
              <a:gd name="connsiteY78" fmla="*/ 1933417 h 2344739"/>
              <a:gd name="connsiteX79" fmla="*/ 8708995 w 12193149"/>
              <a:gd name="connsiteY79" fmla="*/ 1935518 h 2344739"/>
              <a:gd name="connsiteX80" fmla="*/ 8597219 w 12193149"/>
              <a:gd name="connsiteY80" fmla="*/ 1944090 h 2344739"/>
              <a:gd name="connsiteX81" fmla="*/ 8526378 w 12193149"/>
              <a:gd name="connsiteY81" fmla="*/ 1929248 h 2344739"/>
              <a:gd name="connsiteX82" fmla="*/ 8512131 w 12193149"/>
              <a:gd name="connsiteY82" fmla="*/ 1935163 h 2344739"/>
              <a:gd name="connsiteX83" fmla="*/ 8507315 w 12193149"/>
              <a:gd name="connsiteY83" fmla="*/ 1938164 h 2344739"/>
              <a:gd name="connsiteX84" fmla="*/ 8499116 w 12193149"/>
              <a:gd name="connsiteY84" fmla="*/ 1940902 h 2344739"/>
              <a:gd name="connsiteX85" fmla="*/ 8498742 w 12193149"/>
              <a:gd name="connsiteY85" fmla="*/ 1940723 h 2344739"/>
              <a:gd name="connsiteX86" fmla="*/ 8491397 w 12193149"/>
              <a:gd name="connsiteY86" fmla="*/ 1943773 h 2344739"/>
              <a:gd name="connsiteX87" fmla="*/ 8368330 w 12193149"/>
              <a:gd name="connsiteY87" fmla="*/ 1957815 h 2344739"/>
              <a:gd name="connsiteX88" fmla="*/ 8354947 w 12193149"/>
              <a:gd name="connsiteY88" fmla="*/ 1958009 h 2344739"/>
              <a:gd name="connsiteX89" fmla="*/ 8321252 w 12193149"/>
              <a:gd name="connsiteY89" fmla="*/ 1974587 h 2344739"/>
              <a:gd name="connsiteX90" fmla="*/ 8315581 w 12193149"/>
              <a:gd name="connsiteY90" fmla="*/ 1974913 h 2344739"/>
              <a:gd name="connsiteX91" fmla="*/ 8296322 w 12193149"/>
              <a:gd name="connsiteY91" fmla="*/ 1988808 h 2344739"/>
              <a:gd name="connsiteX92" fmla="*/ 8285424 w 12193149"/>
              <a:gd name="connsiteY92" fmla="*/ 1994631 h 2344739"/>
              <a:gd name="connsiteX93" fmla="*/ 8284298 w 12193149"/>
              <a:gd name="connsiteY93" fmla="*/ 1999074 h 2344739"/>
              <a:gd name="connsiteX94" fmla="*/ 8267224 w 12193149"/>
              <a:gd name="connsiteY94" fmla="*/ 2006249 h 2344739"/>
              <a:gd name="connsiteX95" fmla="*/ 8264525 w 12193149"/>
              <a:gd name="connsiteY95" fmla="*/ 2006019 h 2344739"/>
              <a:gd name="connsiteX96" fmla="*/ 8253181 w 12193149"/>
              <a:gd name="connsiteY96" fmla="*/ 2015862 h 2344739"/>
              <a:gd name="connsiteX97" fmla="*/ 8246982 w 12193149"/>
              <a:gd name="connsiteY97" fmla="*/ 2028854 h 2344739"/>
              <a:gd name="connsiteX98" fmla="*/ 8091420 w 12193149"/>
              <a:gd name="connsiteY98" fmla="*/ 2075015 h 2344739"/>
              <a:gd name="connsiteX99" fmla="*/ 7906555 w 12193149"/>
              <a:gd name="connsiteY99" fmla="*/ 2116988 h 2344739"/>
              <a:gd name="connsiteX100" fmla="*/ 7719893 w 12193149"/>
              <a:gd name="connsiteY100" fmla="*/ 2142703 h 2344739"/>
              <a:gd name="connsiteX101" fmla="*/ 7615495 w 12193149"/>
              <a:gd name="connsiteY101" fmla="*/ 2139232 h 2344739"/>
              <a:gd name="connsiteX102" fmla="*/ 7528691 w 12193149"/>
              <a:gd name="connsiteY102" fmla="*/ 2145060 h 2344739"/>
              <a:gd name="connsiteX103" fmla="*/ 7520719 w 12193149"/>
              <a:gd name="connsiteY103" fmla="*/ 2147613 h 2344739"/>
              <a:gd name="connsiteX104" fmla="*/ 7508559 w 12193149"/>
              <a:gd name="connsiteY104" fmla="*/ 2148948 h 2344739"/>
              <a:gd name="connsiteX105" fmla="*/ 7508188 w 12193149"/>
              <a:gd name="connsiteY105" fmla="*/ 2148621 h 2344739"/>
              <a:gd name="connsiteX106" fmla="*/ 7496943 w 12193149"/>
              <a:gd name="connsiteY106" fmla="*/ 2150573 h 2344739"/>
              <a:gd name="connsiteX107" fmla="*/ 7406539 w 12193149"/>
              <a:gd name="connsiteY107" fmla="*/ 2142468 h 2344739"/>
              <a:gd name="connsiteX108" fmla="*/ 7219707 w 12193149"/>
              <a:gd name="connsiteY108" fmla="*/ 2156680 h 2344739"/>
              <a:gd name="connsiteX109" fmla="*/ 7202249 w 12193149"/>
              <a:gd name="connsiteY109" fmla="*/ 2161230 h 2344739"/>
              <a:gd name="connsiteX110" fmla="*/ 7198152 w 12193149"/>
              <a:gd name="connsiteY110" fmla="*/ 2166588 h 2344739"/>
              <a:gd name="connsiteX111" fmla="*/ 7171956 w 12193149"/>
              <a:gd name="connsiteY111" fmla="*/ 2171236 h 2344739"/>
              <a:gd name="connsiteX112" fmla="*/ 7098136 w 12193149"/>
              <a:gd name="connsiteY112" fmla="*/ 2183464 h 2344739"/>
              <a:gd name="connsiteX113" fmla="*/ 7019644 w 12193149"/>
              <a:gd name="connsiteY113" fmla="*/ 2183090 h 2344739"/>
              <a:gd name="connsiteX114" fmla="*/ 6905294 w 12193149"/>
              <a:gd name="connsiteY114" fmla="*/ 2212596 h 2344739"/>
              <a:gd name="connsiteX115" fmla="*/ 6709370 w 12193149"/>
              <a:gd name="connsiteY115" fmla="*/ 2240551 h 2344739"/>
              <a:gd name="connsiteX116" fmla="*/ 6550602 w 12193149"/>
              <a:gd name="connsiteY116" fmla="*/ 2269327 h 2344739"/>
              <a:gd name="connsiteX117" fmla="*/ 6318708 w 12193149"/>
              <a:gd name="connsiteY117" fmla="*/ 2316127 h 2344739"/>
              <a:gd name="connsiteX118" fmla="*/ 6169822 w 12193149"/>
              <a:gd name="connsiteY118" fmla="*/ 2318214 h 2344739"/>
              <a:gd name="connsiteX119" fmla="*/ 6074996 w 12193149"/>
              <a:gd name="connsiteY119" fmla="*/ 2338676 h 2344739"/>
              <a:gd name="connsiteX120" fmla="*/ 6069677 w 12193149"/>
              <a:gd name="connsiteY120" fmla="*/ 2337139 h 2344739"/>
              <a:gd name="connsiteX121" fmla="*/ 6049786 w 12193149"/>
              <a:gd name="connsiteY121" fmla="*/ 2337822 h 2344739"/>
              <a:gd name="connsiteX122" fmla="*/ 6042433 w 12193149"/>
              <a:gd name="connsiteY122" fmla="*/ 2329473 h 2344739"/>
              <a:gd name="connsiteX123" fmla="*/ 6011238 w 12193149"/>
              <a:gd name="connsiteY123" fmla="*/ 2324380 h 2344739"/>
              <a:gd name="connsiteX124" fmla="*/ 5958523 w 12193149"/>
              <a:gd name="connsiteY124" fmla="*/ 2328024 h 2344739"/>
              <a:gd name="connsiteX125" fmla="*/ 5760067 w 12193149"/>
              <a:gd name="connsiteY125" fmla="*/ 2343716 h 2344739"/>
              <a:gd name="connsiteX126" fmla="*/ 5628108 w 12193149"/>
              <a:gd name="connsiteY126" fmla="*/ 2344739 h 2344739"/>
              <a:gd name="connsiteX127" fmla="*/ 5472054 w 12193149"/>
              <a:gd name="connsiteY127" fmla="*/ 2330719 h 2344739"/>
              <a:gd name="connsiteX128" fmla="*/ 5433909 w 12193149"/>
              <a:gd name="connsiteY128" fmla="*/ 2319466 h 2344739"/>
              <a:gd name="connsiteX129" fmla="*/ 5382817 w 12193149"/>
              <a:gd name="connsiteY129" fmla="*/ 2301764 h 2344739"/>
              <a:gd name="connsiteX130" fmla="*/ 5262912 w 12193149"/>
              <a:gd name="connsiteY130" fmla="*/ 2281347 h 2344739"/>
              <a:gd name="connsiteX131" fmla="*/ 5224109 w 12193149"/>
              <a:gd name="connsiteY131" fmla="*/ 2270223 h 2344739"/>
              <a:gd name="connsiteX132" fmla="*/ 5175808 w 12193149"/>
              <a:gd name="connsiteY132" fmla="*/ 2267233 h 2344739"/>
              <a:gd name="connsiteX133" fmla="*/ 5157702 w 12193149"/>
              <a:gd name="connsiteY133" fmla="*/ 2260010 h 2344739"/>
              <a:gd name="connsiteX134" fmla="*/ 5143747 w 12193149"/>
              <a:gd name="connsiteY134" fmla="*/ 2256610 h 2344739"/>
              <a:gd name="connsiteX135" fmla="*/ 5140744 w 12193149"/>
              <a:gd name="connsiteY135" fmla="*/ 2254509 h 2344739"/>
              <a:gd name="connsiteX136" fmla="*/ 5122807 w 12193149"/>
              <a:gd name="connsiteY136" fmla="*/ 2243656 h 2344739"/>
              <a:gd name="connsiteX137" fmla="*/ 5066938 w 12193149"/>
              <a:gd name="connsiteY137" fmla="*/ 2250227 h 2344739"/>
              <a:gd name="connsiteX138" fmla="*/ 5012662 w 12193149"/>
              <a:gd name="connsiteY138" fmla="*/ 2233846 h 2344739"/>
              <a:gd name="connsiteX139" fmla="*/ 4841589 w 12193149"/>
              <a:gd name="connsiteY139" fmla="*/ 2209829 h 2344739"/>
              <a:gd name="connsiteX140" fmla="*/ 4763595 w 12193149"/>
              <a:gd name="connsiteY140" fmla="*/ 2182061 h 2344739"/>
              <a:gd name="connsiteX141" fmla="*/ 4724334 w 12193149"/>
              <a:gd name="connsiteY141" fmla="*/ 2173047 h 2344739"/>
              <a:gd name="connsiteX142" fmla="*/ 4722324 w 12193149"/>
              <a:gd name="connsiteY142" fmla="*/ 2172298 h 2344739"/>
              <a:gd name="connsiteX143" fmla="*/ 4723259 w 12193149"/>
              <a:gd name="connsiteY143" fmla="*/ 2172087 h 2344739"/>
              <a:gd name="connsiteX144" fmla="*/ 4718350 w 12193149"/>
              <a:gd name="connsiteY144" fmla="*/ 2170817 h 2344739"/>
              <a:gd name="connsiteX145" fmla="*/ 4722324 w 12193149"/>
              <a:gd name="connsiteY145" fmla="*/ 2172298 h 2344739"/>
              <a:gd name="connsiteX146" fmla="*/ 4716674 w 12193149"/>
              <a:gd name="connsiteY146" fmla="*/ 2173573 h 2344739"/>
              <a:gd name="connsiteX147" fmla="*/ 4516962 w 12193149"/>
              <a:gd name="connsiteY147" fmla="*/ 2163671 h 2344739"/>
              <a:gd name="connsiteX148" fmla="*/ 4429691 w 12193149"/>
              <a:gd name="connsiteY148" fmla="*/ 2153020 h 2344739"/>
              <a:gd name="connsiteX149" fmla="*/ 4364023 w 12193149"/>
              <a:gd name="connsiteY149" fmla="*/ 2151674 h 2344739"/>
              <a:gd name="connsiteX150" fmla="*/ 4318114 w 12193149"/>
              <a:gd name="connsiteY150" fmla="*/ 2158289 h 2344739"/>
              <a:gd name="connsiteX151" fmla="*/ 4316258 w 12193149"/>
              <a:gd name="connsiteY151" fmla="*/ 2156948 h 2344739"/>
              <a:gd name="connsiteX152" fmla="*/ 4296292 w 12193149"/>
              <a:gd name="connsiteY152" fmla="*/ 2155069 h 2344739"/>
              <a:gd name="connsiteX153" fmla="*/ 4291212 w 12193149"/>
              <a:gd name="connsiteY153" fmla="*/ 2157986 h 2344739"/>
              <a:gd name="connsiteX154" fmla="*/ 4277290 w 12193149"/>
              <a:gd name="connsiteY154" fmla="*/ 2157740 h 2344739"/>
              <a:gd name="connsiteX155" fmla="*/ 4249265 w 12193149"/>
              <a:gd name="connsiteY155" fmla="*/ 2160064 h 2344739"/>
              <a:gd name="connsiteX156" fmla="*/ 4203199 w 12193149"/>
              <a:gd name="connsiteY156" fmla="*/ 2157269 h 2344739"/>
              <a:gd name="connsiteX157" fmla="*/ 4202893 w 12193149"/>
              <a:gd name="connsiteY157" fmla="*/ 2156010 h 2344739"/>
              <a:gd name="connsiteX158" fmla="*/ 4192396 w 12193149"/>
              <a:gd name="connsiteY158" fmla="*/ 2150376 h 2344739"/>
              <a:gd name="connsiteX159" fmla="*/ 4143893 w 12193149"/>
              <a:gd name="connsiteY159" fmla="*/ 2134511 h 2344739"/>
              <a:gd name="connsiteX160" fmla="*/ 4084245 w 12193149"/>
              <a:gd name="connsiteY160" fmla="*/ 2107978 h 2344739"/>
              <a:gd name="connsiteX161" fmla="*/ 4075694 w 12193149"/>
              <a:gd name="connsiteY161" fmla="*/ 2107143 h 2344739"/>
              <a:gd name="connsiteX162" fmla="*/ 4075575 w 12193149"/>
              <a:gd name="connsiteY162" fmla="*/ 2106844 h 2344739"/>
              <a:gd name="connsiteX163" fmla="*/ 4066658 w 12193149"/>
              <a:gd name="connsiteY163" fmla="*/ 2105400 h 2344739"/>
              <a:gd name="connsiteX164" fmla="*/ 4060102 w 12193149"/>
              <a:gd name="connsiteY164" fmla="*/ 2105618 h 2344739"/>
              <a:gd name="connsiteX165" fmla="*/ 4043512 w 12193149"/>
              <a:gd name="connsiteY165" fmla="*/ 2103997 h 2344739"/>
              <a:gd name="connsiteX166" fmla="*/ 4038145 w 12193149"/>
              <a:gd name="connsiteY166" fmla="*/ 2101563 h 2344739"/>
              <a:gd name="connsiteX167" fmla="*/ 4036511 w 12193149"/>
              <a:gd name="connsiteY167" fmla="*/ 2097896 h 2344739"/>
              <a:gd name="connsiteX168" fmla="*/ 4034926 w 12193149"/>
              <a:gd name="connsiteY168" fmla="*/ 2098131 h 2344739"/>
              <a:gd name="connsiteX169" fmla="*/ 4005686 w 12193149"/>
              <a:gd name="connsiteY169" fmla="*/ 2085563 h 2344739"/>
              <a:gd name="connsiteX170" fmla="*/ 3937994 w 12193149"/>
              <a:gd name="connsiteY170" fmla="*/ 2068106 h 2344739"/>
              <a:gd name="connsiteX171" fmla="*/ 3898423 w 12193149"/>
              <a:gd name="connsiteY171" fmla="*/ 2062451 h 2344739"/>
              <a:gd name="connsiteX172" fmla="*/ 3790908 w 12193149"/>
              <a:gd name="connsiteY172" fmla="*/ 2042213 h 2344739"/>
              <a:gd name="connsiteX173" fmla="*/ 3683661 w 12193149"/>
              <a:gd name="connsiteY173" fmla="*/ 2018290 h 2344739"/>
              <a:gd name="connsiteX174" fmla="*/ 3611183 w 12193149"/>
              <a:gd name="connsiteY174" fmla="*/ 1986019 h 2344739"/>
              <a:gd name="connsiteX175" fmla="*/ 3605003 w 12193149"/>
              <a:gd name="connsiteY175" fmla="*/ 1987381 h 2344739"/>
              <a:gd name="connsiteX176" fmla="*/ 3595884 w 12193149"/>
              <a:gd name="connsiteY176" fmla="*/ 1987545 h 2344739"/>
              <a:gd name="connsiteX177" fmla="*/ 3595649 w 12193149"/>
              <a:gd name="connsiteY177" fmla="*/ 1987276 h 2344739"/>
              <a:gd name="connsiteX178" fmla="*/ 3587126 w 12193149"/>
              <a:gd name="connsiteY178" fmla="*/ 1987966 h 2344739"/>
              <a:gd name="connsiteX179" fmla="*/ 3537283 w 12193149"/>
              <a:gd name="connsiteY179" fmla="*/ 1978267 h 2344739"/>
              <a:gd name="connsiteX180" fmla="*/ 3474371 w 12193149"/>
              <a:gd name="connsiteY180" fmla="*/ 1974606 h 2344739"/>
              <a:gd name="connsiteX181" fmla="*/ 3401876 w 12193149"/>
              <a:gd name="connsiteY181" fmla="*/ 1962558 h 2344739"/>
              <a:gd name="connsiteX182" fmla="*/ 3365036 w 12193149"/>
              <a:gd name="connsiteY182" fmla="*/ 1979510 h 2344739"/>
              <a:gd name="connsiteX183" fmla="*/ 3345174 w 12193149"/>
              <a:gd name="connsiteY183" fmla="*/ 1981192 h 2344739"/>
              <a:gd name="connsiteX184" fmla="*/ 3342846 w 12193149"/>
              <a:gd name="connsiteY184" fmla="*/ 1980217 h 2344739"/>
              <a:gd name="connsiteX185" fmla="*/ 3263504 w 12193149"/>
              <a:gd name="connsiteY185" fmla="*/ 1986094 h 2344739"/>
              <a:gd name="connsiteX186" fmla="*/ 3143704 w 12193149"/>
              <a:gd name="connsiteY186" fmla="*/ 1993869 h 2344739"/>
              <a:gd name="connsiteX187" fmla="*/ 3031439 w 12193149"/>
              <a:gd name="connsiteY187" fmla="*/ 1996512 h 2344739"/>
              <a:gd name="connsiteX188" fmla="*/ 2782717 w 12193149"/>
              <a:gd name="connsiteY188" fmla="*/ 2018333 h 2344739"/>
              <a:gd name="connsiteX189" fmla="*/ 2647675 w 12193149"/>
              <a:gd name="connsiteY189" fmla="*/ 2028869 h 2344739"/>
              <a:gd name="connsiteX190" fmla="*/ 2569176 w 12193149"/>
              <a:gd name="connsiteY190" fmla="*/ 2002628 h 2344739"/>
              <a:gd name="connsiteX191" fmla="*/ 2444403 w 12193149"/>
              <a:gd name="connsiteY191" fmla="*/ 2016529 h 2344739"/>
              <a:gd name="connsiteX192" fmla="*/ 2316260 w 12193149"/>
              <a:gd name="connsiteY192" fmla="*/ 2024996 h 2344739"/>
              <a:gd name="connsiteX193" fmla="*/ 2209726 w 12193149"/>
              <a:gd name="connsiteY193" fmla="*/ 2019763 h 2344739"/>
              <a:gd name="connsiteX194" fmla="*/ 2095813 w 12193149"/>
              <a:gd name="connsiteY194" fmla="*/ 2003052 h 2344739"/>
              <a:gd name="connsiteX195" fmla="*/ 1998504 w 12193149"/>
              <a:gd name="connsiteY195" fmla="*/ 1995032 h 2344739"/>
              <a:gd name="connsiteX196" fmla="*/ 1929320 w 12193149"/>
              <a:gd name="connsiteY196" fmla="*/ 2016977 h 2344739"/>
              <a:gd name="connsiteX197" fmla="*/ 1922798 w 12193149"/>
              <a:gd name="connsiteY197" fmla="*/ 2012146 h 2344739"/>
              <a:gd name="connsiteX198" fmla="*/ 1874228 w 12193149"/>
              <a:gd name="connsiteY198" fmla="*/ 2013741 h 2344739"/>
              <a:gd name="connsiteX199" fmla="*/ 1787803 w 12193149"/>
              <a:gd name="connsiteY199" fmla="*/ 2041363 h 2344739"/>
              <a:gd name="connsiteX200" fmla="*/ 1739352 w 12193149"/>
              <a:gd name="connsiteY200" fmla="*/ 2036312 h 2344739"/>
              <a:gd name="connsiteX201" fmla="*/ 1676219 w 12193149"/>
              <a:gd name="connsiteY201" fmla="*/ 2019963 h 2344739"/>
              <a:gd name="connsiteX202" fmla="*/ 1609817 w 12193149"/>
              <a:gd name="connsiteY202" fmla="*/ 2013066 h 2344739"/>
              <a:gd name="connsiteX203" fmla="*/ 1497258 w 12193149"/>
              <a:gd name="connsiteY203" fmla="*/ 1987476 h 2344739"/>
              <a:gd name="connsiteX204" fmla="*/ 1151127 w 12193149"/>
              <a:gd name="connsiteY204" fmla="*/ 1938041 h 2344739"/>
              <a:gd name="connsiteX205" fmla="*/ 859417 w 12193149"/>
              <a:gd name="connsiteY205" fmla="*/ 1928608 h 2344739"/>
              <a:gd name="connsiteX206" fmla="*/ 838688 w 12193149"/>
              <a:gd name="connsiteY206" fmla="*/ 1929821 h 2344739"/>
              <a:gd name="connsiteX207" fmla="*/ 817957 w 12193149"/>
              <a:gd name="connsiteY207" fmla="*/ 1927857 h 2344739"/>
              <a:gd name="connsiteX208" fmla="*/ 812654 w 12193149"/>
              <a:gd name="connsiteY208" fmla="*/ 1930751 h 2344739"/>
              <a:gd name="connsiteX209" fmla="*/ 721195 w 12193149"/>
              <a:gd name="connsiteY209" fmla="*/ 1929661 h 2344739"/>
              <a:gd name="connsiteX210" fmla="*/ 720890 w 12193149"/>
              <a:gd name="connsiteY210" fmla="*/ 1928399 h 2344739"/>
              <a:gd name="connsiteX211" fmla="*/ 710023 w 12193149"/>
              <a:gd name="connsiteY211" fmla="*/ 1922722 h 2344739"/>
              <a:gd name="connsiteX212" fmla="*/ 597940 w 12193149"/>
              <a:gd name="connsiteY212" fmla="*/ 1879864 h 2344739"/>
              <a:gd name="connsiteX213" fmla="*/ 579683 w 12193149"/>
              <a:gd name="connsiteY213" fmla="*/ 1877212 h 2344739"/>
              <a:gd name="connsiteX214" fmla="*/ 572865 w 12193149"/>
              <a:gd name="connsiteY214" fmla="*/ 1877401 h 2344739"/>
              <a:gd name="connsiteX215" fmla="*/ 446247 w 12193149"/>
              <a:gd name="connsiteY215" fmla="*/ 1839371 h 2344739"/>
              <a:gd name="connsiteX216" fmla="*/ 405163 w 12193149"/>
              <a:gd name="connsiteY216" fmla="*/ 1833548 h 2344739"/>
              <a:gd name="connsiteX217" fmla="*/ 293583 w 12193149"/>
              <a:gd name="connsiteY217" fmla="*/ 1812852 h 2344739"/>
              <a:gd name="connsiteX218" fmla="*/ 119529 w 12193149"/>
              <a:gd name="connsiteY218" fmla="*/ 1761047 h 2344739"/>
              <a:gd name="connsiteX219" fmla="*/ 16674 w 12193149"/>
              <a:gd name="connsiteY219" fmla="*/ 1758191 h 2344739"/>
              <a:gd name="connsiteX220" fmla="*/ 1150 w 12193149"/>
              <a:gd name="connsiteY220" fmla="*/ 1752722 h 2344739"/>
              <a:gd name="connsiteX221" fmla="*/ 1148 w 12193149"/>
              <a:gd name="connsiteY221" fmla="*/ 222213 h 2344739"/>
              <a:gd name="connsiteX222" fmla="*/ 1148 w 12193149"/>
              <a:gd name="connsiteY222"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56690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38590 w 12193149"/>
              <a:gd name="connsiteY65" fmla="*/ 1869293 h 2344739"/>
              <a:gd name="connsiteX66" fmla="*/ 9232518 w 12193149"/>
              <a:gd name="connsiteY66" fmla="*/ 1893149 h 2344739"/>
              <a:gd name="connsiteX67" fmla="*/ 9156690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585655 w 12193149"/>
              <a:gd name="connsiteY63" fmla="*/ 1795542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406539 w 12193149"/>
              <a:gd name="connsiteY105" fmla="*/ 2142468 h 2344739"/>
              <a:gd name="connsiteX106" fmla="*/ 7219707 w 12193149"/>
              <a:gd name="connsiteY106" fmla="*/ 2156680 h 2344739"/>
              <a:gd name="connsiteX107" fmla="*/ 7202249 w 12193149"/>
              <a:gd name="connsiteY107" fmla="*/ 2161230 h 2344739"/>
              <a:gd name="connsiteX108" fmla="*/ 7198152 w 12193149"/>
              <a:gd name="connsiteY108" fmla="*/ 2166588 h 2344739"/>
              <a:gd name="connsiteX109" fmla="*/ 7171956 w 12193149"/>
              <a:gd name="connsiteY109" fmla="*/ 2171236 h 2344739"/>
              <a:gd name="connsiteX110" fmla="*/ 7098136 w 12193149"/>
              <a:gd name="connsiteY110" fmla="*/ 2183464 h 2344739"/>
              <a:gd name="connsiteX111" fmla="*/ 7019644 w 12193149"/>
              <a:gd name="connsiteY111" fmla="*/ 2183090 h 2344739"/>
              <a:gd name="connsiteX112" fmla="*/ 6905294 w 12193149"/>
              <a:gd name="connsiteY112" fmla="*/ 2212596 h 2344739"/>
              <a:gd name="connsiteX113" fmla="*/ 6709370 w 12193149"/>
              <a:gd name="connsiteY113" fmla="*/ 2240551 h 2344739"/>
              <a:gd name="connsiteX114" fmla="*/ 6550602 w 12193149"/>
              <a:gd name="connsiteY114" fmla="*/ 2269327 h 2344739"/>
              <a:gd name="connsiteX115" fmla="*/ 6318708 w 12193149"/>
              <a:gd name="connsiteY115" fmla="*/ 2316127 h 2344739"/>
              <a:gd name="connsiteX116" fmla="*/ 6169822 w 12193149"/>
              <a:gd name="connsiteY116" fmla="*/ 2318214 h 2344739"/>
              <a:gd name="connsiteX117" fmla="*/ 6074996 w 12193149"/>
              <a:gd name="connsiteY117" fmla="*/ 2338676 h 2344739"/>
              <a:gd name="connsiteX118" fmla="*/ 6069677 w 12193149"/>
              <a:gd name="connsiteY118" fmla="*/ 2337139 h 2344739"/>
              <a:gd name="connsiteX119" fmla="*/ 6049786 w 12193149"/>
              <a:gd name="connsiteY119" fmla="*/ 2337822 h 2344739"/>
              <a:gd name="connsiteX120" fmla="*/ 6042433 w 12193149"/>
              <a:gd name="connsiteY120" fmla="*/ 2329473 h 2344739"/>
              <a:gd name="connsiteX121" fmla="*/ 6011238 w 12193149"/>
              <a:gd name="connsiteY121" fmla="*/ 2324380 h 2344739"/>
              <a:gd name="connsiteX122" fmla="*/ 5958523 w 12193149"/>
              <a:gd name="connsiteY122" fmla="*/ 2328024 h 2344739"/>
              <a:gd name="connsiteX123" fmla="*/ 5760067 w 12193149"/>
              <a:gd name="connsiteY123" fmla="*/ 2343716 h 2344739"/>
              <a:gd name="connsiteX124" fmla="*/ 5628108 w 12193149"/>
              <a:gd name="connsiteY124" fmla="*/ 2344739 h 2344739"/>
              <a:gd name="connsiteX125" fmla="*/ 5472054 w 12193149"/>
              <a:gd name="connsiteY125" fmla="*/ 2330719 h 2344739"/>
              <a:gd name="connsiteX126" fmla="*/ 5433909 w 12193149"/>
              <a:gd name="connsiteY126" fmla="*/ 2319466 h 2344739"/>
              <a:gd name="connsiteX127" fmla="*/ 5382817 w 12193149"/>
              <a:gd name="connsiteY127" fmla="*/ 2301764 h 2344739"/>
              <a:gd name="connsiteX128" fmla="*/ 5262912 w 12193149"/>
              <a:gd name="connsiteY128" fmla="*/ 2281347 h 2344739"/>
              <a:gd name="connsiteX129" fmla="*/ 5224109 w 12193149"/>
              <a:gd name="connsiteY129" fmla="*/ 2270223 h 2344739"/>
              <a:gd name="connsiteX130" fmla="*/ 5175808 w 12193149"/>
              <a:gd name="connsiteY130" fmla="*/ 2267233 h 2344739"/>
              <a:gd name="connsiteX131" fmla="*/ 5157702 w 12193149"/>
              <a:gd name="connsiteY131" fmla="*/ 2260010 h 2344739"/>
              <a:gd name="connsiteX132" fmla="*/ 5143747 w 12193149"/>
              <a:gd name="connsiteY132" fmla="*/ 2256610 h 2344739"/>
              <a:gd name="connsiteX133" fmla="*/ 5140744 w 12193149"/>
              <a:gd name="connsiteY133" fmla="*/ 2254509 h 2344739"/>
              <a:gd name="connsiteX134" fmla="*/ 5122807 w 12193149"/>
              <a:gd name="connsiteY134" fmla="*/ 2243656 h 2344739"/>
              <a:gd name="connsiteX135" fmla="*/ 5066938 w 12193149"/>
              <a:gd name="connsiteY135" fmla="*/ 2250227 h 2344739"/>
              <a:gd name="connsiteX136" fmla="*/ 5012662 w 12193149"/>
              <a:gd name="connsiteY136" fmla="*/ 2233846 h 2344739"/>
              <a:gd name="connsiteX137" fmla="*/ 4841589 w 12193149"/>
              <a:gd name="connsiteY137" fmla="*/ 2209829 h 2344739"/>
              <a:gd name="connsiteX138" fmla="*/ 4763595 w 12193149"/>
              <a:gd name="connsiteY138" fmla="*/ 2182061 h 2344739"/>
              <a:gd name="connsiteX139" fmla="*/ 4724334 w 12193149"/>
              <a:gd name="connsiteY139" fmla="*/ 2173047 h 2344739"/>
              <a:gd name="connsiteX140" fmla="*/ 4722324 w 12193149"/>
              <a:gd name="connsiteY140" fmla="*/ 2172298 h 2344739"/>
              <a:gd name="connsiteX141" fmla="*/ 4723259 w 12193149"/>
              <a:gd name="connsiteY141" fmla="*/ 2172087 h 2344739"/>
              <a:gd name="connsiteX142" fmla="*/ 4718350 w 12193149"/>
              <a:gd name="connsiteY142" fmla="*/ 2170817 h 2344739"/>
              <a:gd name="connsiteX143" fmla="*/ 4722324 w 12193149"/>
              <a:gd name="connsiteY143" fmla="*/ 2172298 h 2344739"/>
              <a:gd name="connsiteX144" fmla="*/ 4716674 w 12193149"/>
              <a:gd name="connsiteY144" fmla="*/ 2173573 h 2344739"/>
              <a:gd name="connsiteX145" fmla="*/ 4516962 w 12193149"/>
              <a:gd name="connsiteY145" fmla="*/ 2163671 h 2344739"/>
              <a:gd name="connsiteX146" fmla="*/ 4429691 w 12193149"/>
              <a:gd name="connsiteY146" fmla="*/ 2153020 h 2344739"/>
              <a:gd name="connsiteX147" fmla="*/ 4364023 w 12193149"/>
              <a:gd name="connsiteY147" fmla="*/ 2151674 h 2344739"/>
              <a:gd name="connsiteX148" fmla="*/ 4318114 w 12193149"/>
              <a:gd name="connsiteY148" fmla="*/ 2158289 h 2344739"/>
              <a:gd name="connsiteX149" fmla="*/ 4316258 w 12193149"/>
              <a:gd name="connsiteY149" fmla="*/ 2156948 h 2344739"/>
              <a:gd name="connsiteX150" fmla="*/ 4296292 w 12193149"/>
              <a:gd name="connsiteY150" fmla="*/ 2155069 h 2344739"/>
              <a:gd name="connsiteX151" fmla="*/ 4291212 w 12193149"/>
              <a:gd name="connsiteY151" fmla="*/ 2157986 h 2344739"/>
              <a:gd name="connsiteX152" fmla="*/ 4277290 w 12193149"/>
              <a:gd name="connsiteY152" fmla="*/ 2157740 h 2344739"/>
              <a:gd name="connsiteX153" fmla="*/ 4249265 w 12193149"/>
              <a:gd name="connsiteY153" fmla="*/ 2160064 h 2344739"/>
              <a:gd name="connsiteX154" fmla="*/ 4203199 w 12193149"/>
              <a:gd name="connsiteY154" fmla="*/ 2157269 h 2344739"/>
              <a:gd name="connsiteX155" fmla="*/ 4202893 w 12193149"/>
              <a:gd name="connsiteY155" fmla="*/ 2156010 h 2344739"/>
              <a:gd name="connsiteX156" fmla="*/ 4192396 w 12193149"/>
              <a:gd name="connsiteY156" fmla="*/ 2150376 h 2344739"/>
              <a:gd name="connsiteX157" fmla="*/ 4143893 w 12193149"/>
              <a:gd name="connsiteY157" fmla="*/ 2134511 h 2344739"/>
              <a:gd name="connsiteX158" fmla="*/ 4084245 w 12193149"/>
              <a:gd name="connsiteY158" fmla="*/ 2107978 h 2344739"/>
              <a:gd name="connsiteX159" fmla="*/ 4075694 w 12193149"/>
              <a:gd name="connsiteY159" fmla="*/ 2107143 h 2344739"/>
              <a:gd name="connsiteX160" fmla="*/ 4075575 w 12193149"/>
              <a:gd name="connsiteY160" fmla="*/ 2106844 h 2344739"/>
              <a:gd name="connsiteX161" fmla="*/ 4066658 w 12193149"/>
              <a:gd name="connsiteY161" fmla="*/ 2105400 h 2344739"/>
              <a:gd name="connsiteX162" fmla="*/ 4060102 w 12193149"/>
              <a:gd name="connsiteY162" fmla="*/ 2105618 h 2344739"/>
              <a:gd name="connsiteX163" fmla="*/ 4043512 w 12193149"/>
              <a:gd name="connsiteY163" fmla="*/ 2103997 h 2344739"/>
              <a:gd name="connsiteX164" fmla="*/ 4038145 w 12193149"/>
              <a:gd name="connsiteY164" fmla="*/ 2101563 h 2344739"/>
              <a:gd name="connsiteX165" fmla="*/ 4036511 w 12193149"/>
              <a:gd name="connsiteY165" fmla="*/ 2097896 h 2344739"/>
              <a:gd name="connsiteX166" fmla="*/ 4034926 w 12193149"/>
              <a:gd name="connsiteY166" fmla="*/ 2098131 h 2344739"/>
              <a:gd name="connsiteX167" fmla="*/ 4005686 w 12193149"/>
              <a:gd name="connsiteY167" fmla="*/ 2085563 h 2344739"/>
              <a:gd name="connsiteX168" fmla="*/ 3937994 w 12193149"/>
              <a:gd name="connsiteY168" fmla="*/ 2068106 h 2344739"/>
              <a:gd name="connsiteX169" fmla="*/ 3898423 w 12193149"/>
              <a:gd name="connsiteY169" fmla="*/ 2062451 h 2344739"/>
              <a:gd name="connsiteX170" fmla="*/ 3790908 w 12193149"/>
              <a:gd name="connsiteY170" fmla="*/ 2042213 h 2344739"/>
              <a:gd name="connsiteX171" fmla="*/ 3683661 w 12193149"/>
              <a:gd name="connsiteY171" fmla="*/ 2018290 h 2344739"/>
              <a:gd name="connsiteX172" fmla="*/ 3611183 w 12193149"/>
              <a:gd name="connsiteY172" fmla="*/ 1986019 h 2344739"/>
              <a:gd name="connsiteX173" fmla="*/ 3605003 w 12193149"/>
              <a:gd name="connsiteY173" fmla="*/ 1987381 h 2344739"/>
              <a:gd name="connsiteX174" fmla="*/ 3595884 w 12193149"/>
              <a:gd name="connsiteY174" fmla="*/ 1987545 h 2344739"/>
              <a:gd name="connsiteX175" fmla="*/ 3595649 w 12193149"/>
              <a:gd name="connsiteY175" fmla="*/ 1987276 h 2344739"/>
              <a:gd name="connsiteX176" fmla="*/ 3587126 w 12193149"/>
              <a:gd name="connsiteY176" fmla="*/ 1987966 h 2344739"/>
              <a:gd name="connsiteX177" fmla="*/ 3537283 w 12193149"/>
              <a:gd name="connsiteY177" fmla="*/ 1978267 h 2344739"/>
              <a:gd name="connsiteX178" fmla="*/ 3474371 w 12193149"/>
              <a:gd name="connsiteY178" fmla="*/ 1974606 h 2344739"/>
              <a:gd name="connsiteX179" fmla="*/ 3401876 w 12193149"/>
              <a:gd name="connsiteY179" fmla="*/ 1962558 h 2344739"/>
              <a:gd name="connsiteX180" fmla="*/ 3365036 w 12193149"/>
              <a:gd name="connsiteY180" fmla="*/ 1979510 h 2344739"/>
              <a:gd name="connsiteX181" fmla="*/ 3345174 w 12193149"/>
              <a:gd name="connsiteY181" fmla="*/ 1981192 h 2344739"/>
              <a:gd name="connsiteX182" fmla="*/ 3342846 w 12193149"/>
              <a:gd name="connsiteY182" fmla="*/ 1980217 h 2344739"/>
              <a:gd name="connsiteX183" fmla="*/ 3263504 w 12193149"/>
              <a:gd name="connsiteY183" fmla="*/ 1986094 h 2344739"/>
              <a:gd name="connsiteX184" fmla="*/ 3143704 w 12193149"/>
              <a:gd name="connsiteY184" fmla="*/ 1993869 h 2344739"/>
              <a:gd name="connsiteX185" fmla="*/ 3031439 w 12193149"/>
              <a:gd name="connsiteY185" fmla="*/ 1996512 h 2344739"/>
              <a:gd name="connsiteX186" fmla="*/ 2782717 w 12193149"/>
              <a:gd name="connsiteY186" fmla="*/ 2018333 h 2344739"/>
              <a:gd name="connsiteX187" fmla="*/ 2647675 w 12193149"/>
              <a:gd name="connsiteY187" fmla="*/ 2028869 h 2344739"/>
              <a:gd name="connsiteX188" fmla="*/ 2569176 w 12193149"/>
              <a:gd name="connsiteY188" fmla="*/ 2002628 h 2344739"/>
              <a:gd name="connsiteX189" fmla="*/ 2444403 w 12193149"/>
              <a:gd name="connsiteY189" fmla="*/ 2016529 h 2344739"/>
              <a:gd name="connsiteX190" fmla="*/ 2316260 w 12193149"/>
              <a:gd name="connsiteY190" fmla="*/ 2024996 h 2344739"/>
              <a:gd name="connsiteX191" fmla="*/ 2209726 w 12193149"/>
              <a:gd name="connsiteY191" fmla="*/ 2019763 h 2344739"/>
              <a:gd name="connsiteX192" fmla="*/ 2095813 w 12193149"/>
              <a:gd name="connsiteY192" fmla="*/ 2003052 h 2344739"/>
              <a:gd name="connsiteX193" fmla="*/ 1998504 w 12193149"/>
              <a:gd name="connsiteY193" fmla="*/ 1995032 h 2344739"/>
              <a:gd name="connsiteX194" fmla="*/ 1929320 w 12193149"/>
              <a:gd name="connsiteY194" fmla="*/ 2016977 h 2344739"/>
              <a:gd name="connsiteX195" fmla="*/ 1922798 w 12193149"/>
              <a:gd name="connsiteY195" fmla="*/ 2012146 h 2344739"/>
              <a:gd name="connsiteX196" fmla="*/ 1874228 w 12193149"/>
              <a:gd name="connsiteY196" fmla="*/ 2013741 h 2344739"/>
              <a:gd name="connsiteX197" fmla="*/ 1787803 w 12193149"/>
              <a:gd name="connsiteY197" fmla="*/ 2041363 h 2344739"/>
              <a:gd name="connsiteX198" fmla="*/ 1739352 w 12193149"/>
              <a:gd name="connsiteY198" fmla="*/ 2036312 h 2344739"/>
              <a:gd name="connsiteX199" fmla="*/ 1676219 w 12193149"/>
              <a:gd name="connsiteY199" fmla="*/ 2019963 h 2344739"/>
              <a:gd name="connsiteX200" fmla="*/ 1609817 w 12193149"/>
              <a:gd name="connsiteY200" fmla="*/ 2013066 h 2344739"/>
              <a:gd name="connsiteX201" fmla="*/ 1497258 w 12193149"/>
              <a:gd name="connsiteY201" fmla="*/ 1987476 h 2344739"/>
              <a:gd name="connsiteX202" fmla="*/ 1151127 w 12193149"/>
              <a:gd name="connsiteY202" fmla="*/ 1938041 h 2344739"/>
              <a:gd name="connsiteX203" fmla="*/ 859417 w 12193149"/>
              <a:gd name="connsiteY203" fmla="*/ 1928608 h 2344739"/>
              <a:gd name="connsiteX204" fmla="*/ 838688 w 12193149"/>
              <a:gd name="connsiteY204" fmla="*/ 1929821 h 2344739"/>
              <a:gd name="connsiteX205" fmla="*/ 817957 w 12193149"/>
              <a:gd name="connsiteY205" fmla="*/ 1927857 h 2344739"/>
              <a:gd name="connsiteX206" fmla="*/ 812654 w 12193149"/>
              <a:gd name="connsiteY206" fmla="*/ 1930751 h 2344739"/>
              <a:gd name="connsiteX207" fmla="*/ 721195 w 12193149"/>
              <a:gd name="connsiteY207" fmla="*/ 1929661 h 2344739"/>
              <a:gd name="connsiteX208" fmla="*/ 720890 w 12193149"/>
              <a:gd name="connsiteY208" fmla="*/ 1928399 h 2344739"/>
              <a:gd name="connsiteX209" fmla="*/ 710023 w 12193149"/>
              <a:gd name="connsiteY209" fmla="*/ 1922722 h 2344739"/>
              <a:gd name="connsiteX210" fmla="*/ 597940 w 12193149"/>
              <a:gd name="connsiteY210" fmla="*/ 1879864 h 2344739"/>
              <a:gd name="connsiteX211" fmla="*/ 579683 w 12193149"/>
              <a:gd name="connsiteY211" fmla="*/ 1877212 h 2344739"/>
              <a:gd name="connsiteX212" fmla="*/ 572865 w 12193149"/>
              <a:gd name="connsiteY212" fmla="*/ 1877401 h 2344739"/>
              <a:gd name="connsiteX213" fmla="*/ 446247 w 12193149"/>
              <a:gd name="connsiteY213" fmla="*/ 1839371 h 2344739"/>
              <a:gd name="connsiteX214" fmla="*/ 405163 w 12193149"/>
              <a:gd name="connsiteY214" fmla="*/ 1833548 h 2344739"/>
              <a:gd name="connsiteX215" fmla="*/ 293583 w 12193149"/>
              <a:gd name="connsiteY215" fmla="*/ 1812852 h 2344739"/>
              <a:gd name="connsiteX216" fmla="*/ 119529 w 12193149"/>
              <a:gd name="connsiteY216" fmla="*/ 1761047 h 2344739"/>
              <a:gd name="connsiteX217" fmla="*/ 16674 w 12193149"/>
              <a:gd name="connsiteY217" fmla="*/ 1758191 h 2344739"/>
              <a:gd name="connsiteX218" fmla="*/ 1150 w 12193149"/>
              <a:gd name="connsiteY218" fmla="*/ 1752722 h 2344739"/>
              <a:gd name="connsiteX219" fmla="*/ 1148 w 12193149"/>
              <a:gd name="connsiteY219" fmla="*/ 222213 h 2344739"/>
              <a:gd name="connsiteX220" fmla="*/ 1148 w 12193149"/>
              <a:gd name="connsiteY220"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613704 w 12193149"/>
              <a:gd name="connsiteY63" fmla="*/ 1812371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406539 w 12193149"/>
              <a:gd name="connsiteY105" fmla="*/ 2142468 h 2344739"/>
              <a:gd name="connsiteX106" fmla="*/ 7219707 w 12193149"/>
              <a:gd name="connsiteY106" fmla="*/ 2156680 h 2344739"/>
              <a:gd name="connsiteX107" fmla="*/ 7202249 w 12193149"/>
              <a:gd name="connsiteY107" fmla="*/ 2161230 h 2344739"/>
              <a:gd name="connsiteX108" fmla="*/ 7198152 w 12193149"/>
              <a:gd name="connsiteY108" fmla="*/ 2166588 h 2344739"/>
              <a:gd name="connsiteX109" fmla="*/ 7171956 w 12193149"/>
              <a:gd name="connsiteY109" fmla="*/ 2171236 h 2344739"/>
              <a:gd name="connsiteX110" fmla="*/ 7098136 w 12193149"/>
              <a:gd name="connsiteY110" fmla="*/ 2183464 h 2344739"/>
              <a:gd name="connsiteX111" fmla="*/ 7019644 w 12193149"/>
              <a:gd name="connsiteY111" fmla="*/ 2183090 h 2344739"/>
              <a:gd name="connsiteX112" fmla="*/ 6905294 w 12193149"/>
              <a:gd name="connsiteY112" fmla="*/ 2212596 h 2344739"/>
              <a:gd name="connsiteX113" fmla="*/ 6709370 w 12193149"/>
              <a:gd name="connsiteY113" fmla="*/ 2240551 h 2344739"/>
              <a:gd name="connsiteX114" fmla="*/ 6550602 w 12193149"/>
              <a:gd name="connsiteY114" fmla="*/ 2269327 h 2344739"/>
              <a:gd name="connsiteX115" fmla="*/ 6318708 w 12193149"/>
              <a:gd name="connsiteY115" fmla="*/ 2316127 h 2344739"/>
              <a:gd name="connsiteX116" fmla="*/ 6169822 w 12193149"/>
              <a:gd name="connsiteY116" fmla="*/ 2318214 h 2344739"/>
              <a:gd name="connsiteX117" fmla="*/ 6074996 w 12193149"/>
              <a:gd name="connsiteY117" fmla="*/ 2338676 h 2344739"/>
              <a:gd name="connsiteX118" fmla="*/ 6069677 w 12193149"/>
              <a:gd name="connsiteY118" fmla="*/ 2337139 h 2344739"/>
              <a:gd name="connsiteX119" fmla="*/ 6049786 w 12193149"/>
              <a:gd name="connsiteY119" fmla="*/ 2337822 h 2344739"/>
              <a:gd name="connsiteX120" fmla="*/ 6042433 w 12193149"/>
              <a:gd name="connsiteY120" fmla="*/ 2329473 h 2344739"/>
              <a:gd name="connsiteX121" fmla="*/ 6011238 w 12193149"/>
              <a:gd name="connsiteY121" fmla="*/ 2324380 h 2344739"/>
              <a:gd name="connsiteX122" fmla="*/ 5958523 w 12193149"/>
              <a:gd name="connsiteY122" fmla="*/ 2328024 h 2344739"/>
              <a:gd name="connsiteX123" fmla="*/ 5760067 w 12193149"/>
              <a:gd name="connsiteY123" fmla="*/ 2343716 h 2344739"/>
              <a:gd name="connsiteX124" fmla="*/ 5628108 w 12193149"/>
              <a:gd name="connsiteY124" fmla="*/ 2344739 h 2344739"/>
              <a:gd name="connsiteX125" fmla="*/ 5472054 w 12193149"/>
              <a:gd name="connsiteY125" fmla="*/ 2330719 h 2344739"/>
              <a:gd name="connsiteX126" fmla="*/ 5433909 w 12193149"/>
              <a:gd name="connsiteY126" fmla="*/ 2319466 h 2344739"/>
              <a:gd name="connsiteX127" fmla="*/ 5382817 w 12193149"/>
              <a:gd name="connsiteY127" fmla="*/ 2301764 h 2344739"/>
              <a:gd name="connsiteX128" fmla="*/ 5262912 w 12193149"/>
              <a:gd name="connsiteY128" fmla="*/ 2281347 h 2344739"/>
              <a:gd name="connsiteX129" fmla="*/ 5224109 w 12193149"/>
              <a:gd name="connsiteY129" fmla="*/ 2270223 h 2344739"/>
              <a:gd name="connsiteX130" fmla="*/ 5175808 w 12193149"/>
              <a:gd name="connsiteY130" fmla="*/ 2267233 h 2344739"/>
              <a:gd name="connsiteX131" fmla="*/ 5157702 w 12193149"/>
              <a:gd name="connsiteY131" fmla="*/ 2260010 h 2344739"/>
              <a:gd name="connsiteX132" fmla="*/ 5143747 w 12193149"/>
              <a:gd name="connsiteY132" fmla="*/ 2256610 h 2344739"/>
              <a:gd name="connsiteX133" fmla="*/ 5140744 w 12193149"/>
              <a:gd name="connsiteY133" fmla="*/ 2254509 h 2344739"/>
              <a:gd name="connsiteX134" fmla="*/ 5122807 w 12193149"/>
              <a:gd name="connsiteY134" fmla="*/ 2243656 h 2344739"/>
              <a:gd name="connsiteX135" fmla="*/ 5066938 w 12193149"/>
              <a:gd name="connsiteY135" fmla="*/ 2250227 h 2344739"/>
              <a:gd name="connsiteX136" fmla="*/ 5012662 w 12193149"/>
              <a:gd name="connsiteY136" fmla="*/ 2233846 h 2344739"/>
              <a:gd name="connsiteX137" fmla="*/ 4841589 w 12193149"/>
              <a:gd name="connsiteY137" fmla="*/ 2209829 h 2344739"/>
              <a:gd name="connsiteX138" fmla="*/ 4763595 w 12193149"/>
              <a:gd name="connsiteY138" fmla="*/ 2182061 h 2344739"/>
              <a:gd name="connsiteX139" fmla="*/ 4724334 w 12193149"/>
              <a:gd name="connsiteY139" fmla="*/ 2173047 h 2344739"/>
              <a:gd name="connsiteX140" fmla="*/ 4722324 w 12193149"/>
              <a:gd name="connsiteY140" fmla="*/ 2172298 h 2344739"/>
              <a:gd name="connsiteX141" fmla="*/ 4723259 w 12193149"/>
              <a:gd name="connsiteY141" fmla="*/ 2172087 h 2344739"/>
              <a:gd name="connsiteX142" fmla="*/ 4718350 w 12193149"/>
              <a:gd name="connsiteY142" fmla="*/ 2170817 h 2344739"/>
              <a:gd name="connsiteX143" fmla="*/ 4722324 w 12193149"/>
              <a:gd name="connsiteY143" fmla="*/ 2172298 h 2344739"/>
              <a:gd name="connsiteX144" fmla="*/ 4716674 w 12193149"/>
              <a:gd name="connsiteY144" fmla="*/ 2173573 h 2344739"/>
              <a:gd name="connsiteX145" fmla="*/ 4516962 w 12193149"/>
              <a:gd name="connsiteY145" fmla="*/ 2163671 h 2344739"/>
              <a:gd name="connsiteX146" fmla="*/ 4429691 w 12193149"/>
              <a:gd name="connsiteY146" fmla="*/ 2153020 h 2344739"/>
              <a:gd name="connsiteX147" fmla="*/ 4364023 w 12193149"/>
              <a:gd name="connsiteY147" fmla="*/ 2151674 h 2344739"/>
              <a:gd name="connsiteX148" fmla="*/ 4318114 w 12193149"/>
              <a:gd name="connsiteY148" fmla="*/ 2158289 h 2344739"/>
              <a:gd name="connsiteX149" fmla="*/ 4316258 w 12193149"/>
              <a:gd name="connsiteY149" fmla="*/ 2156948 h 2344739"/>
              <a:gd name="connsiteX150" fmla="*/ 4296292 w 12193149"/>
              <a:gd name="connsiteY150" fmla="*/ 2155069 h 2344739"/>
              <a:gd name="connsiteX151" fmla="*/ 4291212 w 12193149"/>
              <a:gd name="connsiteY151" fmla="*/ 2157986 h 2344739"/>
              <a:gd name="connsiteX152" fmla="*/ 4277290 w 12193149"/>
              <a:gd name="connsiteY152" fmla="*/ 2157740 h 2344739"/>
              <a:gd name="connsiteX153" fmla="*/ 4249265 w 12193149"/>
              <a:gd name="connsiteY153" fmla="*/ 2160064 h 2344739"/>
              <a:gd name="connsiteX154" fmla="*/ 4203199 w 12193149"/>
              <a:gd name="connsiteY154" fmla="*/ 2157269 h 2344739"/>
              <a:gd name="connsiteX155" fmla="*/ 4202893 w 12193149"/>
              <a:gd name="connsiteY155" fmla="*/ 2156010 h 2344739"/>
              <a:gd name="connsiteX156" fmla="*/ 4192396 w 12193149"/>
              <a:gd name="connsiteY156" fmla="*/ 2150376 h 2344739"/>
              <a:gd name="connsiteX157" fmla="*/ 4143893 w 12193149"/>
              <a:gd name="connsiteY157" fmla="*/ 2134511 h 2344739"/>
              <a:gd name="connsiteX158" fmla="*/ 4084245 w 12193149"/>
              <a:gd name="connsiteY158" fmla="*/ 2107978 h 2344739"/>
              <a:gd name="connsiteX159" fmla="*/ 4075694 w 12193149"/>
              <a:gd name="connsiteY159" fmla="*/ 2107143 h 2344739"/>
              <a:gd name="connsiteX160" fmla="*/ 4075575 w 12193149"/>
              <a:gd name="connsiteY160" fmla="*/ 2106844 h 2344739"/>
              <a:gd name="connsiteX161" fmla="*/ 4066658 w 12193149"/>
              <a:gd name="connsiteY161" fmla="*/ 2105400 h 2344739"/>
              <a:gd name="connsiteX162" fmla="*/ 4060102 w 12193149"/>
              <a:gd name="connsiteY162" fmla="*/ 2105618 h 2344739"/>
              <a:gd name="connsiteX163" fmla="*/ 4043512 w 12193149"/>
              <a:gd name="connsiteY163" fmla="*/ 2103997 h 2344739"/>
              <a:gd name="connsiteX164" fmla="*/ 4038145 w 12193149"/>
              <a:gd name="connsiteY164" fmla="*/ 2101563 h 2344739"/>
              <a:gd name="connsiteX165" fmla="*/ 4036511 w 12193149"/>
              <a:gd name="connsiteY165" fmla="*/ 2097896 h 2344739"/>
              <a:gd name="connsiteX166" fmla="*/ 4034926 w 12193149"/>
              <a:gd name="connsiteY166" fmla="*/ 2098131 h 2344739"/>
              <a:gd name="connsiteX167" fmla="*/ 4005686 w 12193149"/>
              <a:gd name="connsiteY167" fmla="*/ 2085563 h 2344739"/>
              <a:gd name="connsiteX168" fmla="*/ 3937994 w 12193149"/>
              <a:gd name="connsiteY168" fmla="*/ 2068106 h 2344739"/>
              <a:gd name="connsiteX169" fmla="*/ 3898423 w 12193149"/>
              <a:gd name="connsiteY169" fmla="*/ 2062451 h 2344739"/>
              <a:gd name="connsiteX170" fmla="*/ 3790908 w 12193149"/>
              <a:gd name="connsiteY170" fmla="*/ 2042213 h 2344739"/>
              <a:gd name="connsiteX171" fmla="*/ 3683661 w 12193149"/>
              <a:gd name="connsiteY171" fmla="*/ 2018290 h 2344739"/>
              <a:gd name="connsiteX172" fmla="*/ 3611183 w 12193149"/>
              <a:gd name="connsiteY172" fmla="*/ 1986019 h 2344739"/>
              <a:gd name="connsiteX173" fmla="*/ 3605003 w 12193149"/>
              <a:gd name="connsiteY173" fmla="*/ 1987381 h 2344739"/>
              <a:gd name="connsiteX174" fmla="*/ 3595884 w 12193149"/>
              <a:gd name="connsiteY174" fmla="*/ 1987545 h 2344739"/>
              <a:gd name="connsiteX175" fmla="*/ 3595649 w 12193149"/>
              <a:gd name="connsiteY175" fmla="*/ 1987276 h 2344739"/>
              <a:gd name="connsiteX176" fmla="*/ 3587126 w 12193149"/>
              <a:gd name="connsiteY176" fmla="*/ 1987966 h 2344739"/>
              <a:gd name="connsiteX177" fmla="*/ 3537283 w 12193149"/>
              <a:gd name="connsiteY177" fmla="*/ 1978267 h 2344739"/>
              <a:gd name="connsiteX178" fmla="*/ 3474371 w 12193149"/>
              <a:gd name="connsiteY178" fmla="*/ 1974606 h 2344739"/>
              <a:gd name="connsiteX179" fmla="*/ 3401876 w 12193149"/>
              <a:gd name="connsiteY179" fmla="*/ 1962558 h 2344739"/>
              <a:gd name="connsiteX180" fmla="*/ 3365036 w 12193149"/>
              <a:gd name="connsiteY180" fmla="*/ 1979510 h 2344739"/>
              <a:gd name="connsiteX181" fmla="*/ 3345174 w 12193149"/>
              <a:gd name="connsiteY181" fmla="*/ 1981192 h 2344739"/>
              <a:gd name="connsiteX182" fmla="*/ 3342846 w 12193149"/>
              <a:gd name="connsiteY182" fmla="*/ 1980217 h 2344739"/>
              <a:gd name="connsiteX183" fmla="*/ 3263504 w 12193149"/>
              <a:gd name="connsiteY183" fmla="*/ 1986094 h 2344739"/>
              <a:gd name="connsiteX184" fmla="*/ 3143704 w 12193149"/>
              <a:gd name="connsiteY184" fmla="*/ 1993869 h 2344739"/>
              <a:gd name="connsiteX185" fmla="*/ 3031439 w 12193149"/>
              <a:gd name="connsiteY185" fmla="*/ 1996512 h 2344739"/>
              <a:gd name="connsiteX186" fmla="*/ 2782717 w 12193149"/>
              <a:gd name="connsiteY186" fmla="*/ 2018333 h 2344739"/>
              <a:gd name="connsiteX187" fmla="*/ 2647675 w 12193149"/>
              <a:gd name="connsiteY187" fmla="*/ 2028869 h 2344739"/>
              <a:gd name="connsiteX188" fmla="*/ 2569176 w 12193149"/>
              <a:gd name="connsiteY188" fmla="*/ 2002628 h 2344739"/>
              <a:gd name="connsiteX189" fmla="*/ 2444403 w 12193149"/>
              <a:gd name="connsiteY189" fmla="*/ 2016529 h 2344739"/>
              <a:gd name="connsiteX190" fmla="*/ 2316260 w 12193149"/>
              <a:gd name="connsiteY190" fmla="*/ 2024996 h 2344739"/>
              <a:gd name="connsiteX191" fmla="*/ 2209726 w 12193149"/>
              <a:gd name="connsiteY191" fmla="*/ 2019763 h 2344739"/>
              <a:gd name="connsiteX192" fmla="*/ 2095813 w 12193149"/>
              <a:gd name="connsiteY192" fmla="*/ 2003052 h 2344739"/>
              <a:gd name="connsiteX193" fmla="*/ 1998504 w 12193149"/>
              <a:gd name="connsiteY193" fmla="*/ 1995032 h 2344739"/>
              <a:gd name="connsiteX194" fmla="*/ 1929320 w 12193149"/>
              <a:gd name="connsiteY194" fmla="*/ 2016977 h 2344739"/>
              <a:gd name="connsiteX195" fmla="*/ 1922798 w 12193149"/>
              <a:gd name="connsiteY195" fmla="*/ 2012146 h 2344739"/>
              <a:gd name="connsiteX196" fmla="*/ 1874228 w 12193149"/>
              <a:gd name="connsiteY196" fmla="*/ 2013741 h 2344739"/>
              <a:gd name="connsiteX197" fmla="*/ 1787803 w 12193149"/>
              <a:gd name="connsiteY197" fmla="*/ 2041363 h 2344739"/>
              <a:gd name="connsiteX198" fmla="*/ 1739352 w 12193149"/>
              <a:gd name="connsiteY198" fmla="*/ 2036312 h 2344739"/>
              <a:gd name="connsiteX199" fmla="*/ 1676219 w 12193149"/>
              <a:gd name="connsiteY199" fmla="*/ 2019963 h 2344739"/>
              <a:gd name="connsiteX200" fmla="*/ 1609817 w 12193149"/>
              <a:gd name="connsiteY200" fmla="*/ 2013066 h 2344739"/>
              <a:gd name="connsiteX201" fmla="*/ 1497258 w 12193149"/>
              <a:gd name="connsiteY201" fmla="*/ 1987476 h 2344739"/>
              <a:gd name="connsiteX202" fmla="*/ 1151127 w 12193149"/>
              <a:gd name="connsiteY202" fmla="*/ 1938041 h 2344739"/>
              <a:gd name="connsiteX203" fmla="*/ 859417 w 12193149"/>
              <a:gd name="connsiteY203" fmla="*/ 1928608 h 2344739"/>
              <a:gd name="connsiteX204" fmla="*/ 838688 w 12193149"/>
              <a:gd name="connsiteY204" fmla="*/ 1929821 h 2344739"/>
              <a:gd name="connsiteX205" fmla="*/ 817957 w 12193149"/>
              <a:gd name="connsiteY205" fmla="*/ 1927857 h 2344739"/>
              <a:gd name="connsiteX206" fmla="*/ 812654 w 12193149"/>
              <a:gd name="connsiteY206" fmla="*/ 1930751 h 2344739"/>
              <a:gd name="connsiteX207" fmla="*/ 721195 w 12193149"/>
              <a:gd name="connsiteY207" fmla="*/ 1929661 h 2344739"/>
              <a:gd name="connsiteX208" fmla="*/ 720890 w 12193149"/>
              <a:gd name="connsiteY208" fmla="*/ 1928399 h 2344739"/>
              <a:gd name="connsiteX209" fmla="*/ 710023 w 12193149"/>
              <a:gd name="connsiteY209" fmla="*/ 1922722 h 2344739"/>
              <a:gd name="connsiteX210" fmla="*/ 597940 w 12193149"/>
              <a:gd name="connsiteY210" fmla="*/ 1879864 h 2344739"/>
              <a:gd name="connsiteX211" fmla="*/ 579683 w 12193149"/>
              <a:gd name="connsiteY211" fmla="*/ 1877212 h 2344739"/>
              <a:gd name="connsiteX212" fmla="*/ 572865 w 12193149"/>
              <a:gd name="connsiteY212" fmla="*/ 1877401 h 2344739"/>
              <a:gd name="connsiteX213" fmla="*/ 446247 w 12193149"/>
              <a:gd name="connsiteY213" fmla="*/ 1839371 h 2344739"/>
              <a:gd name="connsiteX214" fmla="*/ 405163 w 12193149"/>
              <a:gd name="connsiteY214" fmla="*/ 1833548 h 2344739"/>
              <a:gd name="connsiteX215" fmla="*/ 293583 w 12193149"/>
              <a:gd name="connsiteY215" fmla="*/ 1812852 h 2344739"/>
              <a:gd name="connsiteX216" fmla="*/ 119529 w 12193149"/>
              <a:gd name="connsiteY216" fmla="*/ 1761047 h 2344739"/>
              <a:gd name="connsiteX217" fmla="*/ 16674 w 12193149"/>
              <a:gd name="connsiteY217" fmla="*/ 1758191 h 2344739"/>
              <a:gd name="connsiteX218" fmla="*/ 1150 w 12193149"/>
              <a:gd name="connsiteY218" fmla="*/ 1752722 h 2344739"/>
              <a:gd name="connsiteX219" fmla="*/ 1148 w 12193149"/>
              <a:gd name="connsiteY219" fmla="*/ 222213 h 2344739"/>
              <a:gd name="connsiteX220" fmla="*/ 1148 w 12193149"/>
              <a:gd name="connsiteY220"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613704 w 12193149"/>
              <a:gd name="connsiteY63" fmla="*/ 1812371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219707 w 12193149"/>
              <a:gd name="connsiteY105" fmla="*/ 2156680 h 2344739"/>
              <a:gd name="connsiteX106" fmla="*/ 7202249 w 12193149"/>
              <a:gd name="connsiteY106" fmla="*/ 2161230 h 2344739"/>
              <a:gd name="connsiteX107" fmla="*/ 7198152 w 12193149"/>
              <a:gd name="connsiteY107" fmla="*/ 2166588 h 2344739"/>
              <a:gd name="connsiteX108" fmla="*/ 7171956 w 12193149"/>
              <a:gd name="connsiteY108" fmla="*/ 2171236 h 2344739"/>
              <a:gd name="connsiteX109" fmla="*/ 7098136 w 12193149"/>
              <a:gd name="connsiteY109" fmla="*/ 2183464 h 2344739"/>
              <a:gd name="connsiteX110" fmla="*/ 7019644 w 12193149"/>
              <a:gd name="connsiteY110" fmla="*/ 2183090 h 2344739"/>
              <a:gd name="connsiteX111" fmla="*/ 6905294 w 12193149"/>
              <a:gd name="connsiteY111" fmla="*/ 2212596 h 2344739"/>
              <a:gd name="connsiteX112" fmla="*/ 6709370 w 12193149"/>
              <a:gd name="connsiteY112" fmla="*/ 2240551 h 2344739"/>
              <a:gd name="connsiteX113" fmla="*/ 6550602 w 12193149"/>
              <a:gd name="connsiteY113" fmla="*/ 2269327 h 2344739"/>
              <a:gd name="connsiteX114" fmla="*/ 6318708 w 12193149"/>
              <a:gd name="connsiteY114" fmla="*/ 2316127 h 2344739"/>
              <a:gd name="connsiteX115" fmla="*/ 6169822 w 12193149"/>
              <a:gd name="connsiteY115" fmla="*/ 2318214 h 2344739"/>
              <a:gd name="connsiteX116" fmla="*/ 6074996 w 12193149"/>
              <a:gd name="connsiteY116" fmla="*/ 2338676 h 2344739"/>
              <a:gd name="connsiteX117" fmla="*/ 6069677 w 12193149"/>
              <a:gd name="connsiteY117" fmla="*/ 2337139 h 2344739"/>
              <a:gd name="connsiteX118" fmla="*/ 6049786 w 12193149"/>
              <a:gd name="connsiteY118" fmla="*/ 2337822 h 2344739"/>
              <a:gd name="connsiteX119" fmla="*/ 6042433 w 12193149"/>
              <a:gd name="connsiteY119" fmla="*/ 2329473 h 2344739"/>
              <a:gd name="connsiteX120" fmla="*/ 6011238 w 12193149"/>
              <a:gd name="connsiteY120" fmla="*/ 2324380 h 2344739"/>
              <a:gd name="connsiteX121" fmla="*/ 5958523 w 12193149"/>
              <a:gd name="connsiteY121" fmla="*/ 2328024 h 2344739"/>
              <a:gd name="connsiteX122" fmla="*/ 5760067 w 12193149"/>
              <a:gd name="connsiteY122" fmla="*/ 2343716 h 2344739"/>
              <a:gd name="connsiteX123" fmla="*/ 5628108 w 12193149"/>
              <a:gd name="connsiteY123" fmla="*/ 2344739 h 2344739"/>
              <a:gd name="connsiteX124" fmla="*/ 5472054 w 12193149"/>
              <a:gd name="connsiteY124" fmla="*/ 2330719 h 2344739"/>
              <a:gd name="connsiteX125" fmla="*/ 5433909 w 12193149"/>
              <a:gd name="connsiteY125" fmla="*/ 2319466 h 2344739"/>
              <a:gd name="connsiteX126" fmla="*/ 5382817 w 12193149"/>
              <a:gd name="connsiteY126" fmla="*/ 2301764 h 2344739"/>
              <a:gd name="connsiteX127" fmla="*/ 5262912 w 12193149"/>
              <a:gd name="connsiteY127" fmla="*/ 2281347 h 2344739"/>
              <a:gd name="connsiteX128" fmla="*/ 5224109 w 12193149"/>
              <a:gd name="connsiteY128" fmla="*/ 2270223 h 2344739"/>
              <a:gd name="connsiteX129" fmla="*/ 5175808 w 12193149"/>
              <a:gd name="connsiteY129" fmla="*/ 2267233 h 2344739"/>
              <a:gd name="connsiteX130" fmla="*/ 5157702 w 12193149"/>
              <a:gd name="connsiteY130" fmla="*/ 2260010 h 2344739"/>
              <a:gd name="connsiteX131" fmla="*/ 5143747 w 12193149"/>
              <a:gd name="connsiteY131" fmla="*/ 2256610 h 2344739"/>
              <a:gd name="connsiteX132" fmla="*/ 5140744 w 12193149"/>
              <a:gd name="connsiteY132" fmla="*/ 2254509 h 2344739"/>
              <a:gd name="connsiteX133" fmla="*/ 5122807 w 12193149"/>
              <a:gd name="connsiteY133" fmla="*/ 2243656 h 2344739"/>
              <a:gd name="connsiteX134" fmla="*/ 5066938 w 12193149"/>
              <a:gd name="connsiteY134" fmla="*/ 2250227 h 2344739"/>
              <a:gd name="connsiteX135" fmla="*/ 5012662 w 12193149"/>
              <a:gd name="connsiteY135" fmla="*/ 2233846 h 2344739"/>
              <a:gd name="connsiteX136" fmla="*/ 4841589 w 12193149"/>
              <a:gd name="connsiteY136" fmla="*/ 2209829 h 2344739"/>
              <a:gd name="connsiteX137" fmla="*/ 4763595 w 12193149"/>
              <a:gd name="connsiteY137" fmla="*/ 2182061 h 2344739"/>
              <a:gd name="connsiteX138" fmla="*/ 4724334 w 12193149"/>
              <a:gd name="connsiteY138" fmla="*/ 2173047 h 2344739"/>
              <a:gd name="connsiteX139" fmla="*/ 4722324 w 12193149"/>
              <a:gd name="connsiteY139" fmla="*/ 2172298 h 2344739"/>
              <a:gd name="connsiteX140" fmla="*/ 4723259 w 12193149"/>
              <a:gd name="connsiteY140" fmla="*/ 2172087 h 2344739"/>
              <a:gd name="connsiteX141" fmla="*/ 4718350 w 12193149"/>
              <a:gd name="connsiteY141" fmla="*/ 2170817 h 2344739"/>
              <a:gd name="connsiteX142" fmla="*/ 4722324 w 12193149"/>
              <a:gd name="connsiteY142" fmla="*/ 2172298 h 2344739"/>
              <a:gd name="connsiteX143" fmla="*/ 4716674 w 12193149"/>
              <a:gd name="connsiteY143" fmla="*/ 2173573 h 2344739"/>
              <a:gd name="connsiteX144" fmla="*/ 4516962 w 12193149"/>
              <a:gd name="connsiteY144" fmla="*/ 2163671 h 2344739"/>
              <a:gd name="connsiteX145" fmla="*/ 4429691 w 12193149"/>
              <a:gd name="connsiteY145" fmla="*/ 2153020 h 2344739"/>
              <a:gd name="connsiteX146" fmla="*/ 4364023 w 12193149"/>
              <a:gd name="connsiteY146" fmla="*/ 2151674 h 2344739"/>
              <a:gd name="connsiteX147" fmla="*/ 4318114 w 12193149"/>
              <a:gd name="connsiteY147" fmla="*/ 2158289 h 2344739"/>
              <a:gd name="connsiteX148" fmla="*/ 4316258 w 12193149"/>
              <a:gd name="connsiteY148" fmla="*/ 2156948 h 2344739"/>
              <a:gd name="connsiteX149" fmla="*/ 4296292 w 12193149"/>
              <a:gd name="connsiteY149" fmla="*/ 2155069 h 2344739"/>
              <a:gd name="connsiteX150" fmla="*/ 4291212 w 12193149"/>
              <a:gd name="connsiteY150" fmla="*/ 2157986 h 2344739"/>
              <a:gd name="connsiteX151" fmla="*/ 4277290 w 12193149"/>
              <a:gd name="connsiteY151" fmla="*/ 2157740 h 2344739"/>
              <a:gd name="connsiteX152" fmla="*/ 4249265 w 12193149"/>
              <a:gd name="connsiteY152" fmla="*/ 2160064 h 2344739"/>
              <a:gd name="connsiteX153" fmla="*/ 4203199 w 12193149"/>
              <a:gd name="connsiteY153" fmla="*/ 2157269 h 2344739"/>
              <a:gd name="connsiteX154" fmla="*/ 4202893 w 12193149"/>
              <a:gd name="connsiteY154" fmla="*/ 2156010 h 2344739"/>
              <a:gd name="connsiteX155" fmla="*/ 4192396 w 12193149"/>
              <a:gd name="connsiteY155" fmla="*/ 2150376 h 2344739"/>
              <a:gd name="connsiteX156" fmla="*/ 4143893 w 12193149"/>
              <a:gd name="connsiteY156" fmla="*/ 2134511 h 2344739"/>
              <a:gd name="connsiteX157" fmla="*/ 4084245 w 12193149"/>
              <a:gd name="connsiteY157" fmla="*/ 2107978 h 2344739"/>
              <a:gd name="connsiteX158" fmla="*/ 4075694 w 12193149"/>
              <a:gd name="connsiteY158" fmla="*/ 2107143 h 2344739"/>
              <a:gd name="connsiteX159" fmla="*/ 4075575 w 12193149"/>
              <a:gd name="connsiteY159" fmla="*/ 2106844 h 2344739"/>
              <a:gd name="connsiteX160" fmla="*/ 4066658 w 12193149"/>
              <a:gd name="connsiteY160" fmla="*/ 2105400 h 2344739"/>
              <a:gd name="connsiteX161" fmla="*/ 4060102 w 12193149"/>
              <a:gd name="connsiteY161" fmla="*/ 2105618 h 2344739"/>
              <a:gd name="connsiteX162" fmla="*/ 4043512 w 12193149"/>
              <a:gd name="connsiteY162" fmla="*/ 2103997 h 2344739"/>
              <a:gd name="connsiteX163" fmla="*/ 4038145 w 12193149"/>
              <a:gd name="connsiteY163" fmla="*/ 2101563 h 2344739"/>
              <a:gd name="connsiteX164" fmla="*/ 4036511 w 12193149"/>
              <a:gd name="connsiteY164" fmla="*/ 2097896 h 2344739"/>
              <a:gd name="connsiteX165" fmla="*/ 4034926 w 12193149"/>
              <a:gd name="connsiteY165" fmla="*/ 2098131 h 2344739"/>
              <a:gd name="connsiteX166" fmla="*/ 4005686 w 12193149"/>
              <a:gd name="connsiteY166" fmla="*/ 2085563 h 2344739"/>
              <a:gd name="connsiteX167" fmla="*/ 3937994 w 12193149"/>
              <a:gd name="connsiteY167" fmla="*/ 2068106 h 2344739"/>
              <a:gd name="connsiteX168" fmla="*/ 3898423 w 12193149"/>
              <a:gd name="connsiteY168" fmla="*/ 2062451 h 2344739"/>
              <a:gd name="connsiteX169" fmla="*/ 3790908 w 12193149"/>
              <a:gd name="connsiteY169" fmla="*/ 2042213 h 2344739"/>
              <a:gd name="connsiteX170" fmla="*/ 3683661 w 12193149"/>
              <a:gd name="connsiteY170" fmla="*/ 2018290 h 2344739"/>
              <a:gd name="connsiteX171" fmla="*/ 3611183 w 12193149"/>
              <a:gd name="connsiteY171" fmla="*/ 1986019 h 2344739"/>
              <a:gd name="connsiteX172" fmla="*/ 3605003 w 12193149"/>
              <a:gd name="connsiteY172" fmla="*/ 1987381 h 2344739"/>
              <a:gd name="connsiteX173" fmla="*/ 3595884 w 12193149"/>
              <a:gd name="connsiteY173" fmla="*/ 1987545 h 2344739"/>
              <a:gd name="connsiteX174" fmla="*/ 3595649 w 12193149"/>
              <a:gd name="connsiteY174" fmla="*/ 1987276 h 2344739"/>
              <a:gd name="connsiteX175" fmla="*/ 3587126 w 12193149"/>
              <a:gd name="connsiteY175" fmla="*/ 1987966 h 2344739"/>
              <a:gd name="connsiteX176" fmla="*/ 3537283 w 12193149"/>
              <a:gd name="connsiteY176" fmla="*/ 1978267 h 2344739"/>
              <a:gd name="connsiteX177" fmla="*/ 3474371 w 12193149"/>
              <a:gd name="connsiteY177" fmla="*/ 1974606 h 2344739"/>
              <a:gd name="connsiteX178" fmla="*/ 3401876 w 12193149"/>
              <a:gd name="connsiteY178" fmla="*/ 1962558 h 2344739"/>
              <a:gd name="connsiteX179" fmla="*/ 3365036 w 12193149"/>
              <a:gd name="connsiteY179" fmla="*/ 1979510 h 2344739"/>
              <a:gd name="connsiteX180" fmla="*/ 3345174 w 12193149"/>
              <a:gd name="connsiteY180" fmla="*/ 1981192 h 2344739"/>
              <a:gd name="connsiteX181" fmla="*/ 3342846 w 12193149"/>
              <a:gd name="connsiteY181" fmla="*/ 1980217 h 2344739"/>
              <a:gd name="connsiteX182" fmla="*/ 3263504 w 12193149"/>
              <a:gd name="connsiteY182" fmla="*/ 1986094 h 2344739"/>
              <a:gd name="connsiteX183" fmla="*/ 3143704 w 12193149"/>
              <a:gd name="connsiteY183" fmla="*/ 1993869 h 2344739"/>
              <a:gd name="connsiteX184" fmla="*/ 3031439 w 12193149"/>
              <a:gd name="connsiteY184" fmla="*/ 1996512 h 2344739"/>
              <a:gd name="connsiteX185" fmla="*/ 2782717 w 12193149"/>
              <a:gd name="connsiteY185" fmla="*/ 2018333 h 2344739"/>
              <a:gd name="connsiteX186" fmla="*/ 2647675 w 12193149"/>
              <a:gd name="connsiteY186" fmla="*/ 2028869 h 2344739"/>
              <a:gd name="connsiteX187" fmla="*/ 2569176 w 12193149"/>
              <a:gd name="connsiteY187" fmla="*/ 2002628 h 2344739"/>
              <a:gd name="connsiteX188" fmla="*/ 2444403 w 12193149"/>
              <a:gd name="connsiteY188" fmla="*/ 2016529 h 2344739"/>
              <a:gd name="connsiteX189" fmla="*/ 2316260 w 12193149"/>
              <a:gd name="connsiteY189" fmla="*/ 2024996 h 2344739"/>
              <a:gd name="connsiteX190" fmla="*/ 2209726 w 12193149"/>
              <a:gd name="connsiteY190" fmla="*/ 2019763 h 2344739"/>
              <a:gd name="connsiteX191" fmla="*/ 2095813 w 12193149"/>
              <a:gd name="connsiteY191" fmla="*/ 2003052 h 2344739"/>
              <a:gd name="connsiteX192" fmla="*/ 1998504 w 12193149"/>
              <a:gd name="connsiteY192" fmla="*/ 1995032 h 2344739"/>
              <a:gd name="connsiteX193" fmla="*/ 1929320 w 12193149"/>
              <a:gd name="connsiteY193" fmla="*/ 2016977 h 2344739"/>
              <a:gd name="connsiteX194" fmla="*/ 1922798 w 12193149"/>
              <a:gd name="connsiteY194" fmla="*/ 2012146 h 2344739"/>
              <a:gd name="connsiteX195" fmla="*/ 1874228 w 12193149"/>
              <a:gd name="connsiteY195" fmla="*/ 2013741 h 2344739"/>
              <a:gd name="connsiteX196" fmla="*/ 1787803 w 12193149"/>
              <a:gd name="connsiteY196" fmla="*/ 2041363 h 2344739"/>
              <a:gd name="connsiteX197" fmla="*/ 1739352 w 12193149"/>
              <a:gd name="connsiteY197" fmla="*/ 2036312 h 2344739"/>
              <a:gd name="connsiteX198" fmla="*/ 1676219 w 12193149"/>
              <a:gd name="connsiteY198" fmla="*/ 2019963 h 2344739"/>
              <a:gd name="connsiteX199" fmla="*/ 1609817 w 12193149"/>
              <a:gd name="connsiteY199" fmla="*/ 2013066 h 2344739"/>
              <a:gd name="connsiteX200" fmla="*/ 1497258 w 12193149"/>
              <a:gd name="connsiteY200" fmla="*/ 1987476 h 2344739"/>
              <a:gd name="connsiteX201" fmla="*/ 1151127 w 12193149"/>
              <a:gd name="connsiteY201" fmla="*/ 1938041 h 2344739"/>
              <a:gd name="connsiteX202" fmla="*/ 859417 w 12193149"/>
              <a:gd name="connsiteY202" fmla="*/ 1928608 h 2344739"/>
              <a:gd name="connsiteX203" fmla="*/ 838688 w 12193149"/>
              <a:gd name="connsiteY203" fmla="*/ 1929821 h 2344739"/>
              <a:gd name="connsiteX204" fmla="*/ 817957 w 12193149"/>
              <a:gd name="connsiteY204" fmla="*/ 1927857 h 2344739"/>
              <a:gd name="connsiteX205" fmla="*/ 812654 w 12193149"/>
              <a:gd name="connsiteY205" fmla="*/ 1930751 h 2344739"/>
              <a:gd name="connsiteX206" fmla="*/ 721195 w 12193149"/>
              <a:gd name="connsiteY206" fmla="*/ 1929661 h 2344739"/>
              <a:gd name="connsiteX207" fmla="*/ 720890 w 12193149"/>
              <a:gd name="connsiteY207" fmla="*/ 1928399 h 2344739"/>
              <a:gd name="connsiteX208" fmla="*/ 710023 w 12193149"/>
              <a:gd name="connsiteY208" fmla="*/ 1922722 h 2344739"/>
              <a:gd name="connsiteX209" fmla="*/ 597940 w 12193149"/>
              <a:gd name="connsiteY209" fmla="*/ 1879864 h 2344739"/>
              <a:gd name="connsiteX210" fmla="*/ 579683 w 12193149"/>
              <a:gd name="connsiteY210" fmla="*/ 1877212 h 2344739"/>
              <a:gd name="connsiteX211" fmla="*/ 572865 w 12193149"/>
              <a:gd name="connsiteY211" fmla="*/ 1877401 h 2344739"/>
              <a:gd name="connsiteX212" fmla="*/ 446247 w 12193149"/>
              <a:gd name="connsiteY212" fmla="*/ 1839371 h 2344739"/>
              <a:gd name="connsiteX213" fmla="*/ 405163 w 12193149"/>
              <a:gd name="connsiteY213" fmla="*/ 1833548 h 2344739"/>
              <a:gd name="connsiteX214" fmla="*/ 293583 w 12193149"/>
              <a:gd name="connsiteY214" fmla="*/ 1812852 h 2344739"/>
              <a:gd name="connsiteX215" fmla="*/ 119529 w 12193149"/>
              <a:gd name="connsiteY215" fmla="*/ 1761047 h 2344739"/>
              <a:gd name="connsiteX216" fmla="*/ 16674 w 12193149"/>
              <a:gd name="connsiteY216" fmla="*/ 1758191 h 2344739"/>
              <a:gd name="connsiteX217" fmla="*/ 1150 w 12193149"/>
              <a:gd name="connsiteY217" fmla="*/ 1752722 h 2344739"/>
              <a:gd name="connsiteX218" fmla="*/ 1148 w 12193149"/>
              <a:gd name="connsiteY218" fmla="*/ 222213 h 2344739"/>
              <a:gd name="connsiteX219" fmla="*/ 1148 w 12193149"/>
              <a:gd name="connsiteY219"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590693 w 12193149"/>
              <a:gd name="connsiteY23" fmla="*/ 963777 h 2344739"/>
              <a:gd name="connsiteX24" fmla="*/ 11506817 w 12193149"/>
              <a:gd name="connsiteY24" fmla="*/ 1033623 h 2344739"/>
              <a:gd name="connsiteX25" fmla="*/ 11280332 w 12193149"/>
              <a:gd name="connsiteY25" fmla="*/ 1223571 h 2344739"/>
              <a:gd name="connsiteX26" fmla="*/ 11228309 w 12193149"/>
              <a:gd name="connsiteY26" fmla="*/ 1276236 h 2344739"/>
              <a:gd name="connsiteX27" fmla="*/ 11218087 w 12193149"/>
              <a:gd name="connsiteY27" fmla="*/ 1275961 h 2344739"/>
              <a:gd name="connsiteX28" fmla="*/ 11217184 w 12193149"/>
              <a:gd name="connsiteY28" fmla="*/ 1275018 h 2344739"/>
              <a:gd name="connsiteX29" fmla="*/ 11188885 w 12193149"/>
              <a:gd name="connsiteY29" fmla="*/ 1292383 h 2344739"/>
              <a:gd name="connsiteX30" fmla="*/ 11184501 w 12193149"/>
              <a:gd name="connsiteY30" fmla="*/ 1292525 h 2344739"/>
              <a:gd name="connsiteX31" fmla="*/ 11166854 w 12193149"/>
              <a:gd name="connsiteY31" fmla="*/ 1306612 h 2344739"/>
              <a:gd name="connsiteX32" fmla="*/ 11157311 w 12193149"/>
              <a:gd name="connsiteY32" fmla="*/ 1312414 h 2344739"/>
              <a:gd name="connsiteX33" fmla="*/ 11155496 w 12193149"/>
              <a:gd name="connsiteY33" fmla="*/ 1317097 h 2344739"/>
              <a:gd name="connsiteX34" fmla="*/ 11140961 w 12193149"/>
              <a:gd name="connsiteY34" fmla="*/ 1324115 h 2344739"/>
              <a:gd name="connsiteX35" fmla="*/ 11138961 w 12193149"/>
              <a:gd name="connsiteY35" fmla="*/ 1323772 h 2344739"/>
              <a:gd name="connsiteX36" fmla="*/ 11128208 w 12193149"/>
              <a:gd name="connsiteY36" fmla="*/ 1333832 h 2344739"/>
              <a:gd name="connsiteX37" fmla="*/ 11120691 w 12193149"/>
              <a:gd name="connsiteY37" fmla="*/ 1347424 h 2344739"/>
              <a:gd name="connsiteX38" fmla="*/ 10894683 w 12193149"/>
              <a:gd name="connsiteY38" fmla="*/ 1473399 h 2344739"/>
              <a:gd name="connsiteX39" fmla="*/ 10773300 w 12193149"/>
              <a:gd name="connsiteY39" fmla="*/ 1523191 h 2344739"/>
              <a:gd name="connsiteX40" fmla="*/ 10627668 w 12193149"/>
              <a:gd name="connsiteY40" fmla="*/ 1559229 h 2344739"/>
              <a:gd name="connsiteX41" fmla="*/ 10581895 w 12193149"/>
              <a:gd name="connsiteY41" fmla="*/ 1568689 h 2344739"/>
              <a:gd name="connsiteX42" fmla="*/ 10547790 w 12193149"/>
              <a:gd name="connsiteY42" fmla="*/ 1598423 h 2344739"/>
              <a:gd name="connsiteX43" fmla="*/ 10529643 w 12193149"/>
              <a:gd name="connsiteY43" fmla="*/ 1596907 h 2344739"/>
              <a:gd name="connsiteX44" fmla="*/ 10526446 w 12193149"/>
              <a:gd name="connsiteY44" fmla="*/ 1596411 h 2344739"/>
              <a:gd name="connsiteX45" fmla="*/ 10515129 w 12193149"/>
              <a:gd name="connsiteY45" fmla="*/ 1599537 h 2344739"/>
              <a:gd name="connsiteX46" fmla="*/ 10491735 w 12193149"/>
              <a:gd name="connsiteY46" fmla="*/ 1594156 h 2344739"/>
              <a:gd name="connsiteX47" fmla="*/ 10471418 w 12193149"/>
              <a:gd name="connsiteY47" fmla="*/ 1601693 h 2344739"/>
              <a:gd name="connsiteX48" fmla="*/ 10377042 w 12193149"/>
              <a:gd name="connsiteY48" fmla="*/ 1644598 h 2344739"/>
              <a:gd name="connsiteX49" fmla="*/ 10319338 w 12193149"/>
              <a:gd name="connsiteY49" fmla="*/ 1666221 h 2344739"/>
              <a:gd name="connsiteX50" fmla="*/ 10295467 w 12193149"/>
              <a:gd name="connsiteY50" fmla="*/ 1668079 h 2344739"/>
              <a:gd name="connsiteX51" fmla="*/ 10263443 w 12193149"/>
              <a:gd name="connsiteY51" fmla="*/ 1674948 h 2344739"/>
              <a:gd name="connsiteX52" fmla="*/ 10205418 w 12193149"/>
              <a:gd name="connsiteY52" fmla="*/ 1682149 h 2344739"/>
              <a:gd name="connsiteX53" fmla="*/ 10177759 w 12193149"/>
              <a:gd name="connsiteY53" fmla="*/ 1692943 h 2344739"/>
              <a:gd name="connsiteX54" fmla="*/ 10165070 w 12193149"/>
              <a:gd name="connsiteY54" fmla="*/ 1693739 h 2344739"/>
              <a:gd name="connsiteX55" fmla="*/ 10156308 w 12193149"/>
              <a:gd name="connsiteY55" fmla="*/ 1707487 h 2344739"/>
              <a:gd name="connsiteX56" fmla="*/ 10118267 w 12193149"/>
              <a:gd name="connsiteY56" fmla="*/ 1731142 h 2344739"/>
              <a:gd name="connsiteX57" fmla="*/ 10083317 w 12193149"/>
              <a:gd name="connsiteY57" fmla="*/ 1743296 h 2344739"/>
              <a:gd name="connsiteX58" fmla="*/ 10040388 w 12193149"/>
              <a:gd name="connsiteY58" fmla="*/ 1741632 h 2344739"/>
              <a:gd name="connsiteX59" fmla="*/ 9961167 w 12193149"/>
              <a:gd name="connsiteY59" fmla="*/ 1757147 h 2344739"/>
              <a:gd name="connsiteX60" fmla="*/ 9848940 w 12193149"/>
              <a:gd name="connsiteY60" fmla="*/ 1763915 h 2344739"/>
              <a:gd name="connsiteX61" fmla="*/ 9729457 w 12193149"/>
              <a:gd name="connsiteY61" fmla="*/ 1784122 h 2344739"/>
              <a:gd name="connsiteX62" fmla="*/ 9613704 w 12193149"/>
              <a:gd name="connsiteY62" fmla="*/ 1812371 h 2344739"/>
              <a:gd name="connsiteX63" fmla="*/ 9338590 w 12193149"/>
              <a:gd name="connsiteY63" fmla="*/ 1869293 h 2344739"/>
              <a:gd name="connsiteX64" fmla="*/ 9232518 w 12193149"/>
              <a:gd name="connsiteY64" fmla="*/ 1893149 h 2344739"/>
              <a:gd name="connsiteX65" fmla="*/ 9156690 w 12193149"/>
              <a:gd name="connsiteY65" fmla="*/ 1903228 h 2344739"/>
              <a:gd name="connsiteX66" fmla="*/ 9054601 w 12193149"/>
              <a:gd name="connsiteY66" fmla="*/ 1910755 h 2344739"/>
              <a:gd name="connsiteX67" fmla="*/ 9006634 w 12193149"/>
              <a:gd name="connsiteY67" fmla="*/ 1914040 h 2344739"/>
              <a:gd name="connsiteX68" fmla="*/ 9006349 w 12193149"/>
              <a:gd name="connsiteY68" fmla="*/ 1913800 h 2344739"/>
              <a:gd name="connsiteX69" fmla="*/ 8997380 w 12193149"/>
              <a:gd name="connsiteY69" fmla="*/ 1915011 h 2344739"/>
              <a:gd name="connsiteX70" fmla="*/ 8991542 w 12193149"/>
              <a:gd name="connsiteY70" fmla="*/ 1917072 h 2344739"/>
              <a:gd name="connsiteX71" fmla="*/ 8975485 w 12193149"/>
              <a:gd name="connsiteY71" fmla="*/ 1920298 h 2344739"/>
              <a:gd name="connsiteX72" fmla="*/ 8969159 w 12193149"/>
              <a:gd name="connsiteY72" fmla="*/ 1919598 h 2344739"/>
              <a:gd name="connsiteX73" fmla="*/ 8964196 w 12193149"/>
              <a:gd name="connsiteY73" fmla="*/ 1917373 h 2344739"/>
              <a:gd name="connsiteX74" fmla="*/ 8930136 w 12193149"/>
              <a:gd name="connsiteY74" fmla="*/ 1914185 h 2344739"/>
              <a:gd name="connsiteX75" fmla="*/ 8753592 w 12193149"/>
              <a:gd name="connsiteY75" fmla="*/ 1933417 h 2344739"/>
              <a:gd name="connsiteX76" fmla="*/ 8708995 w 12193149"/>
              <a:gd name="connsiteY76" fmla="*/ 1935518 h 2344739"/>
              <a:gd name="connsiteX77" fmla="*/ 8597219 w 12193149"/>
              <a:gd name="connsiteY77" fmla="*/ 1944090 h 2344739"/>
              <a:gd name="connsiteX78" fmla="*/ 8526378 w 12193149"/>
              <a:gd name="connsiteY78" fmla="*/ 1929248 h 2344739"/>
              <a:gd name="connsiteX79" fmla="*/ 8512131 w 12193149"/>
              <a:gd name="connsiteY79" fmla="*/ 1935163 h 2344739"/>
              <a:gd name="connsiteX80" fmla="*/ 8507315 w 12193149"/>
              <a:gd name="connsiteY80" fmla="*/ 1938164 h 2344739"/>
              <a:gd name="connsiteX81" fmla="*/ 8499116 w 12193149"/>
              <a:gd name="connsiteY81" fmla="*/ 1940902 h 2344739"/>
              <a:gd name="connsiteX82" fmla="*/ 8498742 w 12193149"/>
              <a:gd name="connsiteY82" fmla="*/ 1940723 h 2344739"/>
              <a:gd name="connsiteX83" fmla="*/ 8491397 w 12193149"/>
              <a:gd name="connsiteY83" fmla="*/ 1943773 h 2344739"/>
              <a:gd name="connsiteX84" fmla="*/ 8368330 w 12193149"/>
              <a:gd name="connsiteY84" fmla="*/ 1957815 h 2344739"/>
              <a:gd name="connsiteX85" fmla="*/ 8354947 w 12193149"/>
              <a:gd name="connsiteY85" fmla="*/ 1958009 h 2344739"/>
              <a:gd name="connsiteX86" fmla="*/ 8321252 w 12193149"/>
              <a:gd name="connsiteY86" fmla="*/ 1974587 h 2344739"/>
              <a:gd name="connsiteX87" fmla="*/ 8315581 w 12193149"/>
              <a:gd name="connsiteY87" fmla="*/ 1974913 h 2344739"/>
              <a:gd name="connsiteX88" fmla="*/ 8296322 w 12193149"/>
              <a:gd name="connsiteY88" fmla="*/ 1988808 h 2344739"/>
              <a:gd name="connsiteX89" fmla="*/ 8285424 w 12193149"/>
              <a:gd name="connsiteY89" fmla="*/ 1994631 h 2344739"/>
              <a:gd name="connsiteX90" fmla="*/ 8284298 w 12193149"/>
              <a:gd name="connsiteY90" fmla="*/ 1999074 h 2344739"/>
              <a:gd name="connsiteX91" fmla="*/ 8267224 w 12193149"/>
              <a:gd name="connsiteY91" fmla="*/ 2006249 h 2344739"/>
              <a:gd name="connsiteX92" fmla="*/ 8264525 w 12193149"/>
              <a:gd name="connsiteY92" fmla="*/ 2006019 h 2344739"/>
              <a:gd name="connsiteX93" fmla="*/ 8253181 w 12193149"/>
              <a:gd name="connsiteY93" fmla="*/ 2015862 h 2344739"/>
              <a:gd name="connsiteX94" fmla="*/ 8246982 w 12193149"/>
              <a:gd name="connsiteY94" fmla="*/ 2028854 h 2344739"/>
              <a:gd name="connsiteX95" fmla="*/ 8091420 w 12193149"/>
              <a:gd name="connsiteY95" fmla="*/ 2075015 h 2344739"/>
              <a:gd name="connsiteX96" fmla="*/ 7906555 w 12193149"/>
              <a:gd name="connsiteY96" fmla="*/ 2116988 h 2344739"/>
              <a:gd name="connsiteX97" fmla="*/ 7719893 w 12193149"/>
              <a:gd name="connsiteY97" fmla="*/ 2142703 h 2344739"/>
              <a:gd name="connsiteX98" fmla="*/ 7615495 w 12193149"/>
              <a:gd name="connsiteY98" fmla="*/ 2139232 h 2344739"/>
              <a:gd name="connsiteX99" fmla="*/ 7528691 w 12193149"/>
              <a:gd name="connsiteY99" fmla="*/ 2145060 h 2344739"/>
              <a:gd name="connsiteX100" fmla="*/ 7520719 w 12193149"/>
              <a:gd name="connsiteY100" fmla="*/ 2147613 h 2344739"/>
              <a:gd name="connsiteX101" fmla="*/ 7508559 w 12193149"/>
              <a:gd name="connsiteY101" fmla="*/ 2148948 h 2344739"/>
              <a:gd name="connsiteX102" fmla="*/ 7508188 w 12193149"/>
              <a:gd name="connsiteY102" fmla="*/ 2148621 h 2344739"/>
              <a:gd name="connsiteX103" fmla="*/ 7496943 w 12193149"/>
              <a:gd name="connsiteY103" fmla="*/ 2150573 h 2344739"/>
              <a:gd name="connsiteX104" fmla="*/ 7219707 w 12193149"/>
              <a:gd name="connsiteY104" fmla="*/ 2156680 h 2344739"/>
              <a:gd name="connsiteX105" fmla="*/ 7202249 w 12193149"/>
              <a:gd name="connsiteY105" fmla="*/ 2161230 h 2344739"/>
              <a:gd name="connsiteX106" fmla="*/ 7198152 w 12193149"/>
              <a:gd name="connsiteY106" fmla="*/ 2166588 h 2344739"/>
              <a:gd name="connsiteX107" fmla="*/ 7171956 w 12193149"/>
              <a:gd name="connsiteY107" fmla="*/ 2171236 h 2344739"/>
              <a:gd name="connsiteX108" fmla="*/ 7098136 w 12193149"/>
              <a:gd name="connsiteY108" fmla="*/ 2183464 h 2344739"/>
              <a:gd name="connsiteX109" fmla="*/ 7019644 w 12193149"/>
              <a:gd name="connsiteY109" fmla="*/ 2183090 h 2344739"/>
              <a:gd name="connsiteX110" fmla="*/ 6905294 w 12193149"/>
              <a:gd name="connsiteY110" fmla="*/ 2212596 h 2344739"/>
              <a:gd name="connsiteX111" fmla="*/ 6709370 w 12193149"/>
              <a:gd name="connsiteY111" fmla="*/ 2240551 h 2344739"/>
              <a:gd name="connsiteX112" fmla="*/ 6550602 w 12193149"/>
              <a:gd name="connsiteY112" fmla="*/ 2269327 h 2344739"/>
              <a:gd name="connsiteX113" fmla="*/ 6318708 w 12193149"/>
              <a:gd name="connsiteY113" fmla="*/ 2316127 h 2344739"/>
              <a:gd name="connsiteX114" fmla="*/ 6169822 w 12193149"/>
              <a:gd name="connsiteY114" fmla="*/ 2318214 h 2344739"/>
              <a:gd name="connsiteX115" fmla="*/ 6074996 w 12193149"/>
              <a:gd name="connsiteY115" fmla="*/ 2338676 h 2344739"/>
              <a:gd name="connsiteX116" fmla="*/ 6069677 w 12193149"/>
              <a:gd name="connsiteY116" fmla="*/ 2337139 h 2344739"/>
              <a:gd name="connsiteX117" fmla="*/ 6049786 w 12193149"/>
              <a:gd name="connsiteY117" fmla="*/ 2337822 h 2344739"/>
              <a:gd name="connsiteX118" fmla="*/ 6042433 w 12193149"/>
              <a:gd name="connsiteY118" fmla="*/ 2329473 h 2344739"/>
              <a:gd name="connsiteX119" fmla="*/ 6011238 w 12193149"/>
              <a:gd name="connsiteY119" fmla="*/ 2324380 h 2344739"/>
              <a:gd name="connsiteX120" fmla="*/ 5958523 w 12193149"/>
              <a:gd name="connsiteY120" fmla="*/ 2328024 h 2344739"/>
              <a:gd name="connsiteX121" fmla="*/ 5760067 w 12193149"/>
              <a:gd name="connsiteY121" fmla="*/ 2343716 h 2344739"/>
              <a:gd name="connsiteX122" fmla="*/ 5628108 w 12193149"/>
              <a:gd name="connsiteY122" fmla="*/ 2344739 h 2344739"/>
              <a:gd name="connsiteX123" fmla="*/ 5472054 w 12193149"/>
              <a:gd name="connsiteY123" fmla="*/ 2330719 h 2344739"/>
              <a:gd name="connsiteX124" fmla="*/ 5433909 w 12193149"/>
              <a:gd name="connsiteY124" fmla="*/ 2319466 h 2344739"/>
              <a:gd name="connsiteX125" fmla="*/ 5382817 w 12193149"/>
              <a:gd name="connsiteY125" fmla="*/ 2301764 h 2344739"/>
              <a:gd name="connsiteX126" fmla="*/ 5262912 w 12193149"/>
              <a:gd name="connsiteY126" fmla="*/ 2281347 h 2344739"/>
              <a:gd name="connsiteX127" fmla="*/ 5224109 w 12193149"/>
              <a:gd name="connsiteY127" fmla="*/ 2270223 h 2344739"/>
              <a:gd name="connsiteX128" fmla="*/ 5175808 w 12193149"/>
              <a:gd name="connsiteY128" fmla="*/ 2267233 h 2344739"/>
              <a:gd name="connsiteX129" fmla="*/ 5157702 w 12193149"/>
              <a:gd name="connsiteY129" fmla="*/ 2260010 h 2344739"/>
              <a:gd name="connsiteX130" fmla="*/ 5143747 w 12193149"/>
              <a:gd name="connsiteY130" fmla="*/ 2256610 h 2344739"/>
              <a:gd name="connsiteX131" fmla="*/ 5140744 w 12193149"/>
              <a:gd name="connsiteY131" fmla="*/ 2254509 h 2344739"/>
              <a:gd name="connsiteX132" fmla="*/ 5122807 w 12193149"/>
              <a:gd name="connsiteY132" fmla="*/ 2243656 h 2344739"/>
              <a:gd name="connsiteX133" fmla="*/ 5066938 w 12193149"/>
              <a:gd name="connsiteY133" fmla="*/ 2250227 h 2344739"/>
              <a:gd name="connsiteX134" fmla="*/ 5012662 w 12193149"/>
              <a:gd name="connsiteY134" fmla="*/ 2233846 h 2344739"/>
              <a:gd name="connsiteX135" fmla="*/ 4841589 w 12193149"/>
              <a:gd name="connsiteY135" fmla="*/ 2209829 h 2344739"/>
              <a:gd name="connsiteX136" fmla="*/ 4763595 w 12193149"/>
              <a:gd name="connsiteY136" fmla="*/ 2182061 h 2344739"/>
              <a:gd name="connsiteX137" fmla="*/ 4724334 w 12193149"/>
              <a:gd name="connsiteY137" fmla="*/ 2173047 h 2344739"/>
              <a:gd name="connsiteX138" fmla="*/ 4722324 w 12193149"/>
              <a:gd name="connsiteY138" fmla="*/ 2172298 h 2344739"/>
              <a:gd name="connsiteX139" fmla="*/ 4723259 w 12193149"/>
              <a:gd name="connsiteY139" fmla="*/ 2172087 h 2344739"/>
              <a:gd name="connsiteX140" fmla="*/ 4718350 w 12193149"/>
              <a:gd name="connsiteY140" fmla="*/ 2170817 h 2344739"/>
              <a:gd name="connsiteX141" fmla="*/ 4722324 w 12193149"/>
              <a:gd name="connsiteY141" fmla="*/ 2172298 h 2344739"/>
              <a:gd name="connsiteX142" fmla="*/ 4716674 w 12193149"/>
              <a:gd name="connsiteY142" fmla="*/ 2173573 h 2344739"/>
              <a:gd name="connsiteX143" fmla="*/ 4516962 w 12193149"/>
              <a:gd name="connsiteY143" fmla="*/ 2163671 h 2344739"/>
              <a:gd name="connsiteX144" fmla="*/ 4429691 w 12193149"/>
              <a:gd name="connsiteY144" fmla="*/ 2153020 h 2344739"/>
              <a:gd name="connsiteX145" fmla="*/ 4364023 w 12193149"/>
              <a:gd name="connsiteY145" fmla="*/ 2151674 h 2344739"/>
              <a:gd name="connsiteX146" fmla="*/ 4318114 w 12193149"/>
              <a:gd name="connsiteY146" fmla="*/ 2158289 h 2344739"/>
              <a:gd name="connsiteX147" fmla="*/ 4316258 w 12193149"/>
              <a:gd name="connsiteY147" fmla="*/ 2156948 h 2344739"/>
              <a:gd name="connsiteX148" fmla="*/ 4296292 w 12193149"/>
              <a:gd name="connsiteY148" fmla="*/ 2155069 h 2344739"/>
              <a:gd name="connsiteX149" fmla="*/ 4291212 w 12193149"/>
              <a:gd name="connsiteY149" fmla="*/ 2157986 h 2344739"/>
              <a:gd name="connsiteX150" fmla="*/ 4277290 w 12193149"/>
              <a:gd name="connsiteY150" fmla="*/ 2157740 h 2344739"/>
              <a:gd name="connsiteX151" fmla="*/ 4249265 w 12193149"/>
              <a:gd name="connsiteY151" fmla="*/ 2160064 h 2344739"/>
              <a:gd name="connsiteX152" fmla="*/ 4203199 w 12193149"/>
              <a:gd name="connsiteY152" fmla="*/ 2157269 h 2344739"/>
              <a:gd name="connsiteX153" fmla="*/ 4202893 w 12193149"/>
              <a:gd name="connsiteY153" fmla="*/ 2156010 h 2344739"/>
              <a:gd name="connsiteX154" fmla="*/ 4192396 w 12193149"/>
              <a:gd name="connsiteY154" fmla="*/ 2150376 h 2344739"/>
              <a:gd name="connsiteX155" fmla="*/ 4143893 w 12193149"/>
              <a:gd name="connsiteY155" fmla="*/ 2134511 h 2344739"/>
              <a:gd name="connsiteX156" fmla="*/ 4084245 w 12193149"/>
              <a:gd name="connsiteY156" fmla="*/ 2107978 h 2344739"/>
              <a:gd name="connsiteX157" fmla="*/ 4075694 w 12193149"/>
              <a:gd name="connsiteY157" fmla="*/ 2107143 h 2344739"/>
              <a:gd name="connsiteX158" fmla="*/ 4075575 w 12193149"/>
              <a:gd name="connsiteY158" fmla="*/ 2106844 h 2344739"/>
              <a:gd name="connsiteX159" fmla="*/ 4066658 w 12193149"/>
              <a:gd name="connsiteY159" fmla="*/ 2105400 h 2344739"/>
              <a:gd name="connsiteX160" fmla="*/ 4060102 w 12193149"/>
              <a:gd name="connsiteY160" fmla="*/ 2105618 h 2344739"/>
              <a:gd name="connsiteX161" fmla="*/ 4043512 w 12193149"/>
              <a:gd name="connsiteY161" fmla="*/ 2103997 h 2344739"/>
              <a:gd name="connsiteX162" fmla="*/ 4038145 w 12193149"/>
              <a:gd name="connsiteY162" fmla="*/ 2101563 h 2344739"/>
              <a:gd name="connsiteX163" fmla="*/ 4036511 w 12193149"/>
              <a:gd name="connsiteY163" fmla="*/ 2097896 h 2344739"/>
              <a:gd name="connsiteX164" fmla="*/ 4034926 w 12193149"/>
              <a:gd name="connsiteY164" fmla="*/ 2098131 h 2344739"/>
              <a:gd name="connsiteX165" fmla="*/ 4005686 w 12193149"/>
              <a:gd name="connsiteY165" fmla="*/ 2085563 h 2344739"/>
              <a:gd name="connsiteX166" fmla="*/ 3937994 w 12193149"/>
              <a:gd name="connsiteY166" fmla="*/ 2068106 h 2344739"/>
              <a:gd name="connsiteX167" fmla="*/ 3898423 w 12193149"/>
              <a:gd name="connsiteY167" fmla="*/ 2062451 h 2344739"/>
              <a:gd name="connsiteX168" fmla="*/ 3790908 w 12193149"/>
              <a:gd name="connsiteY168" fmla="*/ 2042213 h 2344739"/>
              <a:gd name="connsiteX169" fmla="*/ 3683661 w 12193149"/>
              <a:gd name="connsiteY169" fmla="*/ 2018290 h 2344739"/>
              <a:gd name="connsiteX170" fmla="*/ 3611183 w 12193149"/>
              <a:gd name="connsiteY170" fmla="*/ 1986019 h 2344739"/>
              <a:gd name="connsiteX171" fmla="*/ 3605003 w 12193149"/>
              <a:gd name="connsiteY171" fmla="*/ 1987381 h 2344739"/>
              <a:gd name="connsiteX172" fmla="*/ 3595884 w 12193149"/>
              <a:gd name="connsiteY172" fmla="*/ 1987545 h 2344739"/>
              <a:gd name="connsiteX173" fmla="*/ 3595649 w 12193149"/>
              <a:gd name="connsiteY173" fmla="*/ 1987276 h 2344739"/>
              <a:gd name="connsiteX174" fmla="*/ 3587126 w 12193149"/>
              <a:gd name="connsiteY174" fmla="*/ 1987966 h 2344739"/>
              <a:gd name="connsiteX175" fmla="*/ 3537283 w 12193149"/>
              <a:gd name="connsiteY175" fmla="*/ 1978267 h 2344739"/>
              <a:gd name="connsiteX176" fmla="*/ 3474371 w 12193149"/>
              <a:gd name="connsiteY176" fmla="*/ 1974606 h 2344739"/>
              <a:gd name="connsiteX177" fmla="*/ 3401876 w 12193149"/>
              <a:gd name="connsiteY177" fmla="*/ 1962558 h 2344739"/>
              <a:gd name="connsiteX178" fmla="*/ 3365036 w 12193149"/>
              <a:gd name="connsiteY178" fmla="*/ 1979510 h 2344739"/>
              <a:gd name="connsiteX179" fmla="*/ 3345174 w 12193149"/>
              <a:gd name="connsiteY179" fmla="*/ 1981192 h 2344739"/>
              <a:gd name="connsiteX180" fmla="*/ 3342846 w 12193149"/>
              <a:gd name="connsiteY180" fmla="*/ 1980217 h 2344739"/>
              <a:gd name="connsiteX181" fmla="*/ 3263504 w 12193149"/>
              <a:gd name="connsiteY181" fmla="*/ 1986094 h 2344739"/>
              <a:gd name="connsiteX182" fmla="*/ 3143704 w 12193149"/>
              <a:gd name="connsiteY182" fmla="*/ 1993869 h 2344739"/>
              <a:gd name="connsiteX183" fmla="*/ 3031439 w 12193149"/>
              <a:gd name="connsiteY183" fmla="*/ 1996512 h 2344739"/>
              <a:gd name="connsiteX184" fmla="*/ 2782717 w 12193149"/>
              <a:gd name="connsiteY184" fmla="*/ 2018333 h 2344739"/>
              <a:gd name="connsiteX185" fmla="*/ 2647675 w 12193149"/>
              <a:gd name="connsiteY185" fmla="*/ 2028869 h 2344739"/>
              <a:gd name="connsiteX186" fmla="*/ 2569176 w 12193149"/>
              <a:gd name="connsiteY186" fmla="*/ 2002628 h 2344739"/>
              <a:gd name="connsiteX187" fmla="*/ 2444403 w 12193149"/>
              <a:gd name="connsiteY187" fmla="*/ 2016529 h 2344739"/>
              <a:gd name="connsiteX188" fmla="*/ 2316260 w 12193149"/>
              <a:gd name="connsiteY188" fmla="*/ 2024996 h 2344739"/>
              <a:gd name="connsiteX189" fmla="*/ 2209726 w 12193149"/>
              <a:gd name="connsiteY189" fmla="*/ 2019763 h 2344739"/>
              <a:gd name="connsiteX190" fmla="*/ 2095813 w 12193149"/>
              <a:gd name="connsiteY190" fmla="*/ 2003052 h 2344739"/>
              <a:gd name="connsiteX191" fmla="*/ 1998504 w 12193149"/>
              <a:gd name="connsiteY191" fmla="*/ 1995032 h 2344739"/>
              <a:gd name="connsiteX192" fmla="*/ 1929320 w 12193149"/>
              <a:gd name="connsiteY192" fmla="*/ 2016977 h 2344739"/>
              <a:gd name="connsiteX193" fmla="*/ 1922798 w 12193149"/>
              <a:gd name="connsiteY193" fmla="*/ 2012146 h 2344739"/>
              <a:gd name="connsiteX194" fmla="*/ 1874228 w 12193149"/>
              <a:gd name="connsiteY194" fmla="*/ 2013741 h 2344739"/>
              <a:gd name="connsiteX195" fmla="*/ 1787803 w 12193149"/>
              <a:gd name="connsiteY195" fmla="*/ 2041363 h 2344739"/>
              <a:gd name="connsiteX196" fmla="*/ 1739352 w 12193149"/>
              <a:gd name="connsiteY196" fmla="*/ 2036312 h 2344739"/>
              <a:gd name="connsiteX197" fmla="*/ 1676219 w 12193149"/>
              <a:gd name="connsiteY197" fmla="*/ 2019963 h 2344739"/>
              <a:gd name="connsiteX198" fmla="*/ 1609817 w 12193149"/>
              <a:gd name="connsiteY198" fmla="*/ 2013066 h 2344739"/>
              <a:gd name="connsiteX199" fmla="*/ 1497258 w 12193149"/>
              <a:gd name="connsiteY199" fmla="*/ 1987476 h 2344739"/>
              <a:gd name="connsiteX200" fmla="*/ 1151127 w 12193149"/>
              <a:gd name="connsiteY200" fmla="*/ 1938041 h 2344739"/>
              <a:gd name="connsiteX201" fmla="*/ 859417 w 12193149"/>
              <a:gd name="connsiteY201" fmla="*/ 1928608 h 2344739"/>
              <a:gd name="connsiteX202" fmla="*/ 838688 w 12193149"/>
              <a:gd name="connsiteY202" fmla="*/ 1929821 h 2344739"/>
              <a:gd name="connsiteX203" fmla="*/ 817957 w 12193149"/>
              <a:gd name="connsiteY203" fmla="*/ 1927857 h 2344739"/>
              <a:gd name="connsiteX204" fmla="*/ 812654 w 12193149"/>
              <a:gd name="connsiteY204" fmla="*/ 1930751 h 2344739"/>
              <a:gd name="connsiteX205" fmla="*/ 721195 w 12193149"/>
              <a:gd name="connsiteY205" fmla="*/ 1929661 h 2344739"/>
              <a:gd name="connsiteX206" fmla="*/ 720890 w 12193149"/>
              <a:gd name="connsiteY206" fmla="*/ 1928399 h 2344739"/>
              <a:gd name="connsiteX207" fmla="*/ 710023 w 12193149"/>
              <a:gd name="connsiteY207" fmla="*/ 1922722 h 2344739"/>
              <a:gd name="connsiteX208" fmla="*/ 597940 w 12193149"/>
              <a:gd name="connsiteY208" fmla="*/ 1879864 h 2344739"/>
              <a:gd name="connsiteX209" fmla="*/ 579683 w 12193149"/>
              <a:gd name="connsiteY209" fmla="*/ 1877212 h 2344739"/>
              <a:gd name="connsiteX210" fmla="*/ 572865 w 12193149"/>
              <a:gd name="connsiteY210" fmla="*/ 1877401 h 2344739"/>
              <a:gd name="connsiteX211" fmla="*/ 446247 w 12193149"/>
              <a:gd name="connsiteY211" fmla="*/ 1839371 h 2344739"/>
              <a:gd name="connsiteX212" fmla="*/ 405163 w 12193149"/>
              <a:gd name="connsiteY212" fmla="*/ 1833548 h 2344739"/>
              <a:gd name="connsiteX213" fmla="*/ 293583 w 12193149"/>
              <a:gd name="connsiteY213" fmla="*/ 1812852 h 2344739"/>
              <a:gd name="connsiteX214" fmla="*/ 119529 w 12193149"/>
              <a:gd name="connsiteY214" fmla="*/ 1761047 h 2344739"/>
              <a:gd name="connsiteX215" fmla="*/ 16674 w 12193149"/>
              <a:gd name="connsiteY215" fmla="*/ 1758191 h 2344739"/>
              <a:gd name="connsiteX216" fmla="*/ 1150 w 12193149"/>
              <a:gd name="connsiteY216" fmla="*/ 1752722 h 2344739"/>
              <a:gd name="connsiteX217" fmla="*/ 1148 w 12193149"/>
              <a:gd name="connsiteY217" fmla="*/ 222213 h 2344739"/>
              <a:gd name="connsiteX218" fmla="*/ 1148 w 12193149"/>
              <a:gd name="connsiteY218"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9 w 12193149"/>
              <a:gd name="connsiteY3" fmla="*/ 579739 h 2344739"/>
              <a:gd name="connsiteX4" fmla="*/ 12185986 w 12193149"/>
              <a:gd name="connsiteY4" fmla="*/ 584189 h 2344739"/>
              <a:gd name="connsiteX5" fmla="*/ 12156363 w 12193149"/>
              <a:gd name="connsiteY5" fmla="*/ 597366 h 2344739"/>
              <a:gd name="connsiteX6" fmla="*/ 12139215 w 12193149"/>
              <a:gd name="connsiteY6" fmla="*/ 623179 h 2344739"/>
              <a:gd name="connsiteX7" fmla="*/ 12126327 w 12193149"/>
              <a:gd name="connsiteY7" fmla="*/ 624690 h 2344739"/>
              <a:gd name="connsiteX8" fmla="*/ 12124007 w 12193149"/>
              <a:gd name="connsiteY8" fmla="*/ 624794 h 2344739"/>
              <a:gd name="connsiteX9" fmla="*/ 12116854 w 12193149"/>
              <a:gd name="connsiteY9" fmla="*/ 628608 h 2344739"/>
              <a:gd name="connsiteX10" fmla="*/ 12099497 w 12193149"/>
              <a:gd name="connsiteY10" fmla="*/ 628139 h 2344739"/>
              <a:gd name="connsiteX11" fmla="*/ 12087073 w 12193149"/>
              <a:gd name="connsiteY11" fmla="*/ 636341 h 2344739"/>
              <a:gd name="connsiteX12" fmla="*/ 12031073 w 12193149"/>
              <a:gd name="connsiteY12" fmla="*/ 680009 h 2344739"/>
              <a:gd name="connsiteX13" fmla="*/ 11995833 w 12193149"/>
              <a:gd name="connsiteY13" fmla="*/ 703458 h 2344739"/>
              <a:gd name="connsiteX14" fmla="*/ 11979717 w 12193149"/>
              <a:gd name="connsiteY14" fmla="*/ 708161 h 2344739"/>
              <a:gd name="connsiteX15" fmla="*/ 11959046 w 12193149"/>
              <a:gd name="connsiteY15" fmla="*/ 717558 h 2344739"/>
              <a:gd name="connsiteX16" fmla="*/ 11920454 w 12193149"/>
              <a:gd name="connsiteY16" fmla="*/ 730883 h 2344739"/>
              <a:gd name="connsiteX17" fmla="*/ 11903656 w 12193149"/>
              <a:gd name="connsiteY17" fmla="*/ 742426 h 2344739"/>
              <a:gd name="connsiteX18" fmla="*/ 11895048 w 12193149"/>
              <a:gd name="connsiteY18" fmla="*/ 744791 h 2344739"/>
              <a:gd name="connsiteX19" fmla="*/ 11891968 w 12193149"/>
              <a:gd name="connsiteY19" fmla="*/ 755729 h 2344739"/>
              <a:gd name="connsiteX20" fmla="*/ 11870776 w 12193149"/>
              <a:gd name="connsiteY20" fmla="*/ 777816 h 2344739"/>
              <a:gd name="connsiteX21" fmla="*/ 11813376 w 12193149"/>
              <a:gd name="connsiteY21" fmla="*/ 797659 h 2344739"/>
              <a:gd name="connsiteX22" fmla="*/ 11590693 w 12193149"/>
              <a:gd name="connsiteY22" fmla="*/ 963777 h 2344739"/>
              <a:gd name="connsiteX23" fmla="*/ 11506817 w 12193149"/>
              <a:gd name="connsiteY23" fmla="*/ 1033623 h 2344739"/>
              <a:gd name="connsiteX24" fmla="*/ 11280332 w 12193149"/>
              <a:gd name="connsiteY24" fmla="*/ 1223571 h 2344739"/>
              <a:gd name="connsiteX25" fmla="*/ 11228309 w 12193149"/>
              <a:gd name="connsiteY25" fmla="*/ 1276236 h 2344739"/>
              <a:gd name="connsiteX26" fmla="*/ 11218087 w 12193149"/>
              <a:gd name="connsiteY26" fmla="*/ 1275961 h 2344739"/>
              <a:gd name="connsiteX27" fmla="*/ 11217184 w 12193149"/>
              <a:gd name="connsiteY27" fmla="*/ 1275018 h 2344739"/>
              <a:gd name="connsiteX28" fmla="*/ 11188885 w 12193149"/>
              <a:gd name="connsiteY28" fmla="*/ 1292383 h 2344739"/>
              <a:gd name="connsiteX29" fmla="*/ 11184501 w 12193149"/>
              <a:gd name="connsiteY29" fmla="*/ 1292525 h 2344739"/>
              <a:gd name="connsiteX30" fmla="*/ 11166854 w 12193149"/>
              <a:gd name="connsiteY30" fmla="*/ 1306612 h 2344739"/>
              <a:gd name="connsiteX31" fmla="*/ 11157311 w 12193149"/>
              <a:gd name="connsiteY31" fmla="*/ 1312414 h 2344739"/>
              <a:gd name="connsiteX32" fmla="*/ 11155496 w 12193149"/>
              <a:gd name="connsiteY32" fmla="*/ 1317097 h 2344739"/>
              <a:gd name="connsiteX33" fmla="*/ 11140961 w 12193149"/>
              <a:gd name="connsiteY33" fmla="*/ 1324115 h 2344739"/>
              <a:gd name="connsiteX34" fmla="*/ 11138961 w 12193149"/>
              <a:gd name="connsiteY34" fmla="*/ 1323772 h 2344739"/>
              <a:gd name="connsiteX35" fmla="*/ 11128208 w 12193149"/>
              <a:gd name="connsiteY35" fmla="*/ 1333832 h 2344739"/>
              <a:gd name="connsiteX36" fmla="*/ 11120691 w 12193149"/>
              <a:gd name="connsiteY36" fmla="*/ 1347424 h 2344739"/>
              <a:gd name="connsiteX37" fmla="*/ 10894683 w 12193149"/>
              <a:gd name="connsiteY37" fmla="*/ 1473399 h 2344739"/>
              <a:gd name="connsiteX38" fmla="*/ 10773300 w 12193149"/>
              <a:gd name="connsiteY38" fmla="*/ 1523191 h 2344739"/>
              <a:gd name="connsiteX39" fmla="*/ 10627668 w 12193149"/>
              <a:gd name="connsiteY39" fmla="*/ 1559229 h 2344739"/>
              <a:gd name="connsiteX40" fmla="*/ 10581895 w 12193149"/>
              <a:gd name="connsiteY40" fmla="*/ 1568689 h 2344739"/>
              <a:gd name="connsiteX41" fmla="*/ 10547790 w 12193149"/>
              <a:gd name="connsiteY41" fmla="*/ 1598423 h 2344739"/>
              <a:gd name="connsiteX42" fmla="*/ 10529643 w 12193149"/>
              <a:gd name="connsiteY42" fmla="*/ 1596907 h 2344739"/>
              <a:gd name="connsiteX43" fmla="*/ 10526446 w 12193149"/>
              <a:gd name="connsiteY43" fmla="*/ 1596411 h 2344739"/>
              <a:gd name="connsiteX44" fmla="*/ 10515129 w 12193149"/>
              <a:gd name="connsiteY44" fmla="*/ 1599537 h 2344739"/>
              <a:gd name="connsiteX45" fmla="*/ 10491735 w 12193149"/>
              <a:gd name="connsiteY45" fmla="*/ 1594156 h 2344739"/>
              <a:gd name="connsiteX46" fmla="*/ 10471418 w 12193149"/>
              <a:gd name="connsiteY46" fmla="*/ 1601693 h 2344739"/>
              <a:gd name="connsiteX47" fmla="*/ 10377042 w 12193149"/>
              <a:gd name="connsiteY47" fmla="*/ 1644598 h 2344739"/>
              <a:gd name="connsiteX48" fmla="*/ 10319338 w 12193149"/>
              <a:gd name="connsiteY48" fmla="*/ 1666221 h 2344739"/>
              <a:gd name="connsiteX49" fmla="*/ 10295467 w 12193149"/>
              <a:gd name="connsiteY49" fmla="*/ 1668079 h 2344739"/>
              <a:gd name="connsiteX50" fmla="*/ 10263443 w 12193149"/>
              <a:gd name="connsiteY50" fmla="*/ 1674948 h 2344739"/>
              <a:gd name="connsiteX51" fmla="*/ 10205418 w 12193149"/>
              <a:gd name="connsiteY51" fmla="*/ 1682149 h 2344739"/>
              <a:gd name="connsiteX52" fmla="*/ 10177759 w 12193149"/>
              <a:gd name="connsiteY52" fmla="*/ 1692943 h 2344739"/>
              <a:gd name="connsiteX53" fmla="*/ 10165070 w 12193149"/>
              <a:gd name="connsiteY53" fmla="*/ 1693739 h 2344739"/>
              <a:gd name="connsiteX54" fmla="*/ 10156308 w 12193149"/>
              <a:gd name="connsiteY54" fmla="*/ 1707487 h 2344739"/>
              <a:gd name="connsiteX55" fmla="*/ 10118267 w 12193149"/>
              <a:gd name="connsiteY55" fmla="*/ 1731142 h 2344739"/>
              <a:gd name="connsiteX56" fmla="*/ 10083317 w 12193149"/>
              <a:gd name="connsiteY56" fmla="*/ 1743296 h 2344739"/>
              <a:gd name="connsiteX57" fmla="*/ 10040388 w 12193149"/>
              <a:gd name="connsiteY57" fmla="*/ 1741632 h 2344739"/>
              <a:gd name="connsiteX58" fmla="*/ 9961167 w 12193149"/>
              <a:gd name="connsiteY58" fmla="*/ 1757147 h 2344739"/>
              <a:gd name="connsiteX59" fmla="*/ 9848940 w 12193149"/>
              <a:gd name="connsiteY59" fmla="*/ 1763915 h 2344739"/>
              <a:gd name="connsiteX60" fmla="*/ 9729457 w 12193149"/>
              <a:gd name="connsiteY60" fmla="*/ 1784122 h 2344739"/>
              <a:gd name="connsiteX61" fmla="*/ 9613704 w 12193149"/>
              <a:gd name="connsiteY61" fmla="*/ 1812371 h 2344739"/>
              <a:gd name="connsiteX62" fmla="*/ 9338590 w 12193149"/>
              <a:gd name="connsiteY62" fmla="*/ 1869293 h 2344739"/>
              <a:gd name="connsiteX63" fmla="*/ 9232518 w 12193149"/>
              <a:gd name="connsiteY63" fmla="*/ 1893149 h 2344739"/>
              <a:gd name="connsiteX64" fmla="*/ 9156690 w 12193149"/>
              <a:gd name="connsiteY64" fmla="*/ 1903228 h 2344739"/>
              <a:gd name="connsiteX65" fmla="*/ 9054601 w 12193149"/>
              <a:gd name="connsiteY65" fmla="*/ 1910755 h 2344739"/>
              <a:gd name="connsiteX66" fmla="*/ 9006634 w 12193149"/>
              <a:gd name="connsiteY66" fmla="*/ 1914040 h 2344739"/>
              <a:gd name="connsiteX67" fmla="*/ 9006349 w 12193149"/>
              <a:gd name="connsiteY67" fmla="*/ 1913800 h 2344739"/>
              <a:gd name="connsiteX68" fmla="*/ 8997380 w 12193149"/>
              <a:gd name="connsiteY68" fmla="*/ 1915011 h 2344739"/>
              <a:gd name="connsiteX69" fmla="*/ 8991542 w 12193149"/>
              <a:gd name="connsiteY69" fmla="*/ 1917072 h 2344739"/>
              <a:gd name="connsiteX70" fmla="*/ 8975485 w 12193149"/>
              <a:gd name="connsiteY70" fmla="*/ 1920298 h 2344739"/>
              <a:gd name="connsiteX71" fmla="*/ 8969159 w 12193149"/>
              <a:gd name="connsiteY71" fmla="*/ 1919598 h 2344739"/>
              <a:gd name="connsiteX72" fmla="*/ 8964196 w 12193149"/>
              <a:gd name="connsiteY72" fmla="*/ 1917373 h 2344739"/>
              <a:gd name="connsiteX73" fmla="*/ 8930136 w 12193149"/>
              <a:gd name="connsiteY73" fmla="*/ 1914185 h 2344739"/>
              <a:gd name="connsiteX74" fmla="*/ 8753592 w 12193149"/>
              <a:gd name="connsiteY74" fmla="*/ 1933417 h 2344739"/>
              <a:gd name="connsiteX75" fmla="*/ 8708995 w 12193149"/>
              <a:gd name="connsiteY75" fmla="*/ 1935518 h 2344739"/>
              <a:gd name="connsiteX76" fmla="*/ 8597219 w 12193149"/>
              <a:gd name="connsiteY76" fmla="*/ 1944090 h 2344739"/>
              <a:gd name="connsiteX77" fmla="*/ 8526378 w 12193149"/>
              <a:gd name="connsiteY77" fmla="*/ 1929248 h 2344739"/>
              <a:gd name="connsiteX78" fmla="*/ 8512131 w 12193149"/>
              <a:gd name="connsiteY78" fmla="*/ 1935163 h 2344739"/>
              <a:gd name="connsiteX79" fmla="*/ 8507315 w 12193149"/>
              <a:gd name="connsiteY79" fmla="*/ 1938164 h 2344739"/>
              <a:gd name="connsiteX80" fmla="*/ 8499116 w 12193149"/>
              <a:gd name="connsiteY80" fmla="*/ 1940902 h 2344739"/>
              <a:gd name="connsiteX81" fmla="*/ 8498742 w 12193149"/>
              <a:gd name="connsiteY81" fmla="*/ 1940723 h 2344739"/>
              <a:gd name="connsiteX82" fmla="*/ 8491397 w 12193149"/>
              <a:gd name="connsiteY82" fmla="*/ 1943773 h 2344739"/>
              <a:gd name="connsiteX83" fmla="*/ 8368330 w 12193149"/>
              <a:gd name="connsiteY83" fmla="*/ 1957815 h 2344739"/>
              <a:gd name="connsiteX84" fmla="*/ 8354947 w 12193149"/>
              <a:gd name="connsiteY84" fmla="*/ 1958009 h 2344739"/>
              <a:gd name="connsiteX85" fmla="*/ 8321252 w 12193149"/>
              <a:gd name="connsiteY85" fmla="*/ 1974587 h 2344739"/>
              <a:gd name="connsiteX86" fmla="*/ 8315581 w 12193149"/>
              <a:gd name="connsiteY86" fmla="*/ 1974913 h 2344739"/>
              <a:gd name="connsiteX87" fmla="*/ 8296322 w 12193149"/>
              <a:gd name="connsiteY87" fmla="*/ 1988808 h 2344739"/>
              <a:gd name="connsiteX88" fmla="*/ 8285424 w 12193149"/>
              <a:gd name="connsiteY88" fmla="*/ 1994631 h 2344739"/>
              <a:gd name="connsiteX89" fmla="*/ 8284298 w 12193149"/>
              <a:gd name="connsiteY89" fmla="*/ 1999074 h 2344739"/>
              <a:gd name="connsiteX90" fmla="*/ 8267224 w 12193149"/>
              <a:gd name="connsiteY90" fmla="*/ 2006249 h 2344739"/>
              <a:gd name="connsiteX91" fmla="*/ 8264525 w 12193149"/>
              <a:gd name="connsiteY91" fmla="*/ 2006019 h 2344739"/>
              <a:gd name="connsiteX92" fmla="*/ 8253181 w 12193149"/>
              <a:gd name="connsiteY92" fmla="*/ 2015862 h 2344739"/>
              <a:gd name="connsiteX93" fmla="*/ 8246982 w 12193149"/>
              <a:gd name="connsiteY93" fmla="*/ 2028854 h 2344739"/>
              <a:gd name="connsiteX94" fmla="*/ 8091420 w 12193149"/>
              <a:gd name="connsiteY94" fmla="*/ 2075015 h 2344739"/>
              <a:gd name="connsiteX95" fmla="*/ 7906555 w 12193149"/>
              <a:gd name="connsiteY95" fmla="*/ 2116988 h 2344739"/>
              <a:gd name="connsiteX96" fmla="*/ 7719893 w 12193149"/>
              <a:gd name="connsiteY96" fmla="*/ 2142703 h 2344739"/>
              <a:gd name="connsiteX97" fmla="*/ 7615495 w 12193149"/>
              <a:gd name="connsiteY97" fmla="*/ 2139232 h 2344739"/>
              <a:gd name="connsiteX98" fmla="*/ 7528691 w 12193149"/>
              <a:gd name="connsiteY98" fmla="*/ 2145060 h 2344739"/>
              <a:gd name="connsiteX99" fmla="*/ 7520719 w 12193149"/>
              <a:gd name="connsiteY99" fmla="*/ 2147613 h 2344739"/>
              <a:gd name="connsiteX100" fmla="*/ 7508559 w 12193149"/>
              <a:gd name="connsiteY100" fmla="*/ 2148948 h 2344739"/>
              <a:gd name="connsiteX101" fmla="*/ 7508188 w 12193149"/>
              <a:gd name="connsiteY101" fmla="*/ 2148621 h 2344739"/>
              <a:gd name="connsiteX102" fmla="*/ 7496943 w 12193149"/>
              <a:gd name="connsiteY102" fmla="*/ 2150573 h 2344739"/>
              <a:gd name="connsiteX103" fmla="*/ 7219707 w 12193149"/>
              <a:gd name="connsiteY103" fmla="*/ 2156680 h 2344739"/>
              <a:gd name="connsiteX104" fmla="*/ 7202249 w 12193149"/>
              <a:gd name="connsiteY104" fmla="*/ 2161230 h 2344739"/>
              <a:gd name="connsiteX105" fmla="*/ 7198152 w 12193149"/>
              <a:gd name="connsiteY105" fmla="*/ 2166588 h 2344739"/>
              <a:gd name="connsiteX106" fmla="*/ 7171956 w 12193149"/>
              <a:gd name="connsiteY106" fmla="*/ 2171236 h 2344739"/>
              <a:gd name="connsiteX107" fmla="*/ 7098136 w 12193149"/>
              <a:gd name="connsiteY107" fmla="*/ 2183464 h 2344739"/>
              <a:gd name="connsiteX108" fmla="*/ 7019644 w 12193149"/>
              <a:gd name="connsiteY108" fmla="*/ 2183090 h 2344739"/>
              <a:gd name="connsiteX109" fmla="*/ 6905294 w 12193149"/>
              <a:gd name="connsiteY109" fmla="*/ 2212596 h 2344739"/>
              <a:gd name="connsiteX110" fmla="*/ 6709370 w 12193149"/>
              <a:gd name="connsiteY110" fmla="*/ 2240551 h 2344739"/>
              <a:gd name="connsiteX111" fmla="*/ 6550602 w 12193149"/>
              <a:gd name="connsiteY111" fmla="*/ 2269327 h 2344739"/>
              <a:gd name="connsiteX112" fmla="*/ 6318708 w 12193149"/>
              <a:gd name="connsiteY112" fmla="*/ 2316127 h 2344739"/>
              <a:gd name="connsiteX113" fmla="*/ 6169822 w 12193149"/>
              <a:gd name="connsiteY113" fmla="*/ 2318214 h 2344739"/>
              <a:gd name="connsiteX114" fmla="*/ 6074996 w 12193149"/>
              <a:gd name="connsiteY114" fmla="*/ 2338676 h 2344739"/>
              <a:gd name="connsiteX115" fmla="*/ 6069677 w 12193149"/>
              <a:gd name="connsiteY115" fmla="*/ 2337139 h 2344739"/>
              <a:gd name="connsiteX116" fmla="*/ 6049786 w 12193149"/>
              <a:gd name="connsiteY116" fmla="*/ 2337822 h 2344739"/>
              <a:gd name="connsiteX117" fmla="*/ 6042433 w 12193149"/>
              <a:gd name="connsiteY117" fmla="*/ 2329473 h 2344739"/>
              <a:gd name="connsiteX118" fmla="*/ 6011238 w 12193149"/>
              <a:gd name="connsiteY118" fmla="*/ 2324380 h 2344739"/>
              <a:gd name="connsiteX119" fmla="*/ 5958523 w 12193149"/>
              <a:gd name="connsiteY119" fmla="*/ 2328024 h 2344739"/>
              <a:gd name="connsiteX120" fmla="*/ 5760067 w 12193149"/>
              <a:gd name="connsiteY120" fmla="*/ 2343716 h 2344739"/>
              <a:gd name="connsiteX121" fmla="*/ 5628108 w 12193149"/>
              <a:gd name="connsiteY121" fmla="*/ 2344739 h 2344739"/>
              <a:gd name="connsiteX122" fmla="*/ 5472054 w 12193149"/>
              <a:gd name="connsiteY122" fmla="*/ 2330719 h 2344739"/>
              <a:gd name="connsiteX123" fmla="*/ 5433909 w 12193149"/>
              <a:gd name="connsiteY123" fmla="*/ 2319466 h 2344739"/>
              <a:gd name="connsiteX124" fmla="*/ 5382817 w 12193149"/>
              <a:gd name="connsiteY124" fmla="*/ 2301764 h 2344739"/>
              <a:gd name="connsiteX125" fmla="*/ 5262912 w 12193149"/>
              <a:gd name="connsiteY125" fmla="*/ 2281347 h 2344739"/>
              <a:gd name="connsiteX126" fmla="*/ 5224109 w 12193149"/>
              <a:gd name="connsiteY126" fmla="*/ 2270223 h 2344739"/>
              <a:gd name="connsiteX127" fmla="*/ 5175808 w 12193149"/>
              <a:gd name="connsiteY127" fmla="*/ 2267233 h 2344739"/>
              <a:gd name="connsiteX128" fmla="*/ 5157702 w 12193149"/>
              <a:gd name="connsiteY128" fmla="*/ 2260010 h 2344739"/>
              <a:gd name="connsiteX129" fmla="*/ 5143747 w 12193149"/>
              <a:gd name="connsiteY129" fmla="*/ 2256610 h 2344739"/>
              <a:gd name="connsiteX130" fmla="*/ 5140744 w 12193149"/>
              <a:gd name="connsiteY130" fmla="*/ 2254509 h 2344739"/>
              <a:gd name="connsiteX131" fmla="*/ 5122807 w 12193149"/>
              <a:gd name="connsiteY131" fmla="*/ 2243656 h 2344739"/>
              <a:gd name="connsiteX132" fmla="*/ 5066938 w 12193149"/>
              <a:gd name="connsiteY132" fmla="*/ 2250227 h 2344739"/>
              <a:gd name="connsiteX133" fmla="*/ 5012662 w 12193149"/>
              <a:gd name="connsiteY133" fmla="*/ 2233846 h 2344739"/>
              <a:gd name="connsiteX134" fmla="*/ 4841589 w 12193149"/>
              <a:gd name="connsiteY134" fmla="*/ 2209829 h 2344739"/>
              <a:gd name="connsiteX135" fmla="*/ 4763595 w 12193149"/>
              <a:gd name="connsiteY135" fmla="*/ 2182061 h 2344739"/>
              <a:gd name="connsiteX136" fmla="*/ 4724334 w 12193149"/>
              <a:gd name="connsiteY136" fmla="*/ 2173047 h 2344739"/>
              <a:gd name="connsiteX137" fmla="*/ 4722324 w 12193149"/>
              <a:gd name="connsiteY137" fmla="*/ 2172298 h 2344739"/>
              <a:gd name="connsiteX138" fmla="*/ 4723259 w 12193149"/>
              <a:gd name="connsiteY138" fmla="*/ 2172087 h 2344739"/>
              <a:gd name="connsiteX139" fmla="*/ 4718350 w 12193149"/>
              <a:gd name="connsiteY139" fmla="*/ 2170817 h 2344739"/>
              <a:gd name="connsiteX140" fmla="*/ 4722324 w 12193149"/>
              <a:gd name="connsiteY140" fmla="*/ 2172298 h 2344739"/>
              <a:gd name="connsiteX141" fmla="*/ 4716674 w 12193149"/>
              <a:gd name="connsiteY141" fmla="*/ 2173573 h 2344739"/>
              <a:gd name="connsiteX142" fmla="*/ 4516962 w 12193149"/>
              <a:gd name="connsiteY142" fmla="*/ 2163671 h 2344739"/>
              <a:gd name="connsiteX143" fmla="*/ 4429691 w 12193149"/>
              <a:gd name="connsiteY143" fmla="*/ 2153020 h 2344739"/>
              <a:gd name="connsiteX144" fmla="*/ 4364023 w 12193149"/>
              <a:gd name="connsiteY144" fmla="*/ 2151674 h 2344739"/>
              <a:gd name="connsiteX145" fmla="*/ 4318114 w 12193149"/>
              <a:gd name="connsiteY145" fmla="*/ 2158289 h 2344739"/>
              <a:gd name="connsiteX146" fmla="*/ 4316258 w 12193149"/>
              <a:gd name="connsiteY146" fmla="*/ 2156948 h 2344739"/>
              <a:gd name="connsiteX147" fmla="*/ 4296292 w 12193149"/>
              <a:gd name="connsiteY147" fmla="*/ 2155069 h 2344739"/>
              <a:gd name="connsiteX148" fmla="*/ 4291212 w 12193149"/>
              <a:gd name="connsiteY148" fmla="*/ 2157986 h 2344739"/>
              <a:gd name="connsiteX149" fmla="*/ 4277290 w 12193149"/>
              <a:gd name="connsiteY149" fmla="*/ 2157740 h 2344739"/>
              <a:gd name="connsiteX150" fmla="*/ 4249265 w 12193149"/>
              <a:gd name="connsiteY150" fmla="*/ 2160064 h 2344739"/>
              <a:gd name="connsiteX151" fmla="*/ 4203199 w 12193149"/>
              <a:gd name="connsiteY151" fmla="*/ 2157269 h 2344739"/>
              <a:gd name="connsiteX152" fmla="*/ 4202893 w 12193149"/>
              <a:gd name="connsiteY152" fmla="*/ 2156010 h 2344739"/>
              <a:gd name="connsiteX153" fmla="*/ 4192396 w 12193149"/>
              <a:gd name="connsiteY153" fmla="*/ 2150376 h 2344739"/>
              <a:gd name="connsiteX154" fmla="*/ 4143893 w 12193149"/>
              <a:gd name="connsiteY154" fmla="*/ 2134511 h 2344739"/>
              <a:gd name="connsiteX155" fmla="*/ 4084245 w 12193149"/>
              <a:gd name="connsiteY155" fmla="*/ 2107978 h 2344739"/>
              <a:gd name="connsiteX156" fmla="*/ 4075694 w 12193149"/>
              <a:gd name="connsiteY156" fmla="*/ 2107143 h 2344739"/>
              <a:gd name="connsiteX157" fmla="*/ 4075575 w 12193149"/>
              <a:gd name="connsiteY157" fmla="*/ 2106844 h 2344739"/>
              <a:gd name="connsiteX158" fmla="*/ 4066658 w 12193149"/>
              <a:gd name="connsiteY158" fmla="*/ 2105400 h 2344739"/>
              <a:gd name="connsiteX159" fmla="*/ 4060102 w 12193149"/>
              <a:gd name="connsiteY159" fmla="*/ 2105618 h 2344739"/>
              <a:gd name="connsiteX160" fmla="*/ 4043512 w 12193149"/>
              <a:gd name="connsiteY160" fmla="*/ 2103997 h 2344739"/>
              <a:gd name="connsiteX161" fmla="*/ 4038145 w 12193149"/>
              <a:gd name="connsiteY161" fmla="*/ 2101563 h 2344739"/>
              <a:gd name="connsiteX162" fmla="*/ 4036511 w 12193149"/>
              <a:gd name="connsiteY162" fmla="*/ 2097896 h 2344739"/>
              <a:gd name="connsiteX163" fmla="*/ 4034926 w 12193149"/>
              <a:gd name="connsiteY163" fmla="*/ 2098131 h 2344739"/>
              <a:gd name="connsiteX164" fmla="*/ 4005686 w 12193149"/>
              <a:gd name="connsiteY164" fmla="*/ 2085563 h 2344739"/>
              <a:gd name="connsiteX165" fmla="*/ 3937994 w 12193149"/>
              <a:gd name="connsiteY165" fmla="*/ 2068106 h 2344739"/>
              <a:gd name="connsiteX166" fmla="*/ 3898423 w 12193149"/>
              <a:gd name="connsiteY166" fmla="*/ 2062451 h 2344739"/>
              <a:gd name="connsiteX167" fmla="*/ 3790908 w 12193149"/>
              <a:gd name="connsiteY167" fmla="*/ 2042213 h 2344739"/>
              <a:gd name="connsiteX168" fmla="*/ 3683661 w 12193149"/>
              <a:gd name="connsiteY168" fmla="*/ 2018290 h 2344739"/>
              <a:gd name="connsiteX169" fmla="*/ 3611183 w 12193149"/>
              <a:gd name="connsiteY169" fmla="*/ 1986019 h 2344739"/>
              <a:gd name="connsiteX170" fmla="*/ 3605003 w 12193149"/>
              <a:gd name="connsiteY170" fmla="*/ 1987381 h 2344739"/>
              <a:gd name="connsiteX171" fmla="*/ 3595884 w 12193149"/>
              <a:gd name="connsiteY171" fmla="*/ 1987545 h 2344739"/>
              <a:gd name="connsiteX172" fmla="*/ 3595649 w 12193149"/>
              <a:gd name="connsiteY172" fmla="*/ 1987276 h 2344739"/>
              <a:gd name="connsiteX173" fmla="*/ 3587126 w 12193149"/>
              <a:gd name="connsiteY173" fmla="*/ 1987966 h 2344739"/>
              <a:gd name="connsiteX174" fmla="*/ 3537283 w 12193149"/>
              <a:gd name="connsiteY174" fmla="*/ 1978267 h 2344739"/>
              <a:gd name="connsiteX175" fmla="*/ 3474371 w 12193149"/>
              <a:gd name="connsiteY175" fmla="*/ 1974606 h 2344739"/>
              <a:gd name="connsiteX176" fmla="*/ 3401876 w 12193149"/>
              <a:gd name="connsiteY176" fmla="*/ 1962558 h 2344739"/>
              <a:gd name="connsiteX177" fmla="*/ 3365036 w 12193149"/>
              <a:gd name="connsiteY177" fmla="*/ 1979510 h 2344739"/>
              <a:gd name="connsiteX178" fmla="*/ 3345174 w 12193149"/>
              <a:gd name="connsiteY178" fmla="*/ 1981192 h 2344739"/>
              <a:gd name="connsiteX179" fmla="*/ 3342846 w 12193149"/>
              <a:gd name="connsiteY179" fmla="*/ 1980217 h 2344739"/>
              <a:gd name="connsiteX180" fmla="*/ 3263504 w 12193149"/>
              <a:gd name="connsiteY180" fmla="*/ 1986094 h 2344739"/>
              <a:gd name="connsiteX181" fmla="*/ 3143704 w 12193149"/>
              <a:gd name="connsiteY181" fmla="*/ 1993869 h 2344739"/>
              <a:gd name="connsiteX182" fmla="*/ 3031439 w 12193149"/>
              <a:gd name="connsiteY182" fmla="*/ 1996512 h 2344739"/>
              <a:gd name="connsiteX183" fmla="*/ 2782717 w 12193149"/>
              <a:gd name="connsiteY183" fmla="*/ 2018333 h 2344739"/>
              <a:gd name="connsiteX184" fmla="*/ 2647675 w 12193149"/>
              <a:gd name="connsiteY184" fmla="*/ 2028869 h 2344739"/>
              <a:gd name="connsiteX185" fmla="*/ 2569176 w 12193149"/>
              <a:gd name="connsiteY185" fmla="*/ 2002628 h 2344739"/>
              <a:gd name="connsiteX186" fmla="*/ 2444403 w 12193149"/>
              <a:gd name="connsiteY186" fmla="*/ 2016529 h 2344739"/>
              <a:gd name="connsiteX187" fmla="*/ 2316260 w 12193149"/>
              <a:gd name="connsiteY187" fmla="*/ 2024996 h 2344739"/>
              <a:gd name="connsiteX188" fmla="*/ 2209726 w 12193149"/>
              <a:gd name="connsiteY188" fmla="*/ 2019763 h 2344739"/>
              <a:gd name="connsiteX189" fmla="*/ 2095813 w 12193149"/>
              <a:gd name="connsiteY189" fmla="*/ 2003052 h 2344739"/>
              <a:gd name="connsiteX190" fmla="*/ 1998504 w 12193149"/>
              <a:gd name="connsiteY190" fmla="*/ 1995032 h 2344739"/>
              <a:gd name="connsiteX191" fmla="*/ 1929320 w 12193149"/>
              <a:gd name="connsiteY191" fmla="*/ 2016977 h 2344739"/>
              <a:gd name="connsiteX192" fmla="*/ 1922798 w 12193149"/>
              <a:gd name="connsiteY192" fmla="*/ 2012146 h 2344739"/>
              <a:gd name="connsiteX193" fmla="*/ 1874228 w 12193149"/>
              <a:gd name="connsiteY193" fmla="*/ 2013741 h 2344739"/>
              <a:gd name="connsiteX194" fmla="*/ 1787803 w 12193149"/>
              <a:gd name="connsiteY194" fmla="*/ 2041363 h 2344739"/>
              <a:gd name="connsiteX195" fmla="*/ 1739352 w 12193149"/>
              <a:gd name="connsiteY195" fmla="*/ 2036312 h 2344739"/>
              <a:gd name="connsiteX196" fmla="*/ 1676219 w 12193149"/>
              <a:gd name="connsiteY196" fmla="*/ 2019963 h 2344739"/>
              <a:gd name="connsiteX197" fmla="*/ 1609817 w 12193149"/>
              <a:gd name="connsiteY197" fmla="*/ 2013066 h 2344739"/>
              <a:gd name="connsiteX198" fmla="*/ 1497258 w 12193149"/>
              <a:gd name="connsiteY198" fmla="*/ 1987476 h 2344739"/>
              <a:gd name="connsiteX199" fmla="*/ 1151127 w 12193149"/>
              <a:gd name="connsiteY199" fmla="*/ 1938041 h 2344739"/>
              <a:gd name="connsiteX200" fmla="*/ 859417 w 12193149"/>
              <a:gd name="connsiteY200" fmla="*/ 1928608 h 2344739"/>
              <a:gd name="connsiteX201" fmla="*/ 838688 w 12193149"/>
              <a:gd name="connsiteY201" fmla="*/ 1929821 h 2344739"/>
              <a:gd name="connsiteX202" fmla="*/ 817957 w 12193149"/>
              <a:gd name="connsiteY202" fmla="*/ 1927857 h 2344739"/>
              <a:gd name="connsiteX203" fmla="*/ 812654 w 12193149"/>
              <a:gd name="connsiteY203" fmla="*/ 1930751 h 2344739"/>
              <a:gd name="connsiteX204" fmla="*/ 721195 w 12193149"/>
              <a:gd name="connsiteY204" fmla="*/ 1929661 h 2344739"/>
              <a:gd name="connsiteX205" fmla="*/ 720890 w 12193149"/>
              <a:gd name="connsiteY205" fmla="*/ 1928399 h 2344739"/>
              <a:gd name="connsiteX206" fmla="*/ 710023 w 12193149"/>
              <a:gd name="connsiteY206" fmla="*/ 1922722 h 2344739"/>
              <a:gd name="connsiteX207" fmla="*/ 597940 w 12193149"/>
              <a:gd name="connsiteY207" fmla="*/ 1879864 h 2344739"/>
              <a:gd name="connsiteX208" fmla="*/ 579683 w 12193149"/>
              <a:gd name="connsiteY208" fmla="*/ 1877212 h 2344739"/>
              <a:gd name="connsiteX209" fmla="*/ 572865 w 12193149"/>
              <a:gd name="connsiteY209" fmla="*/ 1877401 h 2344739"/>
              <a:gd name="connsiteX210" fmla="*/ 446247 w 12193149"/>
              <a:gd name="connsiteY210" fmla="*/ 1839371 h 2344739"/>
              <a:gd name="connsiteX211" fmla="*/ 405163 w 12193149"/>
              <a:gd name="connsiteY211" fmla="*/ 1833548 h 2344739"/>
              <a:gd name="connsiteX212" fmla="*/ 293583 w 12193149"/>
              <a:gd name="connsiteY212" fmla="*/ 1812852 h 2344739"/>
              <a:gd name="connsiteX213" fmla="*/ 119529 w 12193149"/>
              <a:gd name="connsiteY213" fmla="*/ 1761047 h 2344739"/>
              <a:gd name="connsiteX214" fmla="*/ 16674 w 12193149"/>
              <a:gd name="connsiteY214" fmla="*/ 1758191 h 2344739"/>
              <a:gd name="connsiteX215" fmla="*/ 1150 w 12193149"/>
              <a:gd name="connsiteY215" fmla="*/ 1752722 h 2344739"/>
              <a:gd name="connsiteX216" fmla="*/ 1148 w 12193149"/>
              <a:gd name="connsiteY216" fmla="*/ 222213 h 2344739"/>
              <a:gd name="connsiteX217" fmla="*/ 1148 w 12193149"/>
              <a:gd name="connsiteY217" fmla="*/ 0 h 2344739"/>
              <a:gd name="connsiteX0" fmla="*/ 1148 w 12193149"/>
              <a:gd name="connsiteY0" fmla="*/ 0 h 2344739"/>
              <a:gd name="connsiteX1" fmla="*/ 12193148 w 12193149"/>
              <a:gd name="connsiteY1" fmla="*/ 0 h 2344739"/>
              <a:gd name="connsiteX2" fmla="*/ 12193149 w 12193149"/>
              <a:gd name="connsiteY2" fmla="*/ 579739 h 2344739"/>
              <a:gd name="connsiteX3" fmla="*/ 12185986 w 12193149"/>
              <a:gd name="connsiteY3" fmla="*/ 584189 h 2344739"/>
              <a:gd name="connsiteX4" fmla="*/ 12156363 w 12193149"/>
              <a:gd name="connsiteY4" fmla="*/ 597366 h 2344739"/>
              <a:gd name="connsiteX5" fmla="*/ 12139215 w 12193149"/>
              <a:gd name="connsiteY5" fmla="*/ 623179 h 2344739"/>
              <a:gd name="connsiteX6" fmla="*/ 12126327 w 12193149"/>
              <a:gd name="connsiteY6" fmla="*/ 624690 h 2344739"/>
              <a:gd name="connsiteX7" fmla="*/ 12124007 w 12193149"/>
              <a:gd name="connsiteY7" fmla="*/ 624794 h 2344739"/>
              <a:gd name="connsiteX8" fmla="*/ 12116854 w 12193149"/>
              <a:gd name="connsiteY8" fmla="*/ 628608 h 2344739"/>
              <a:gd name="connsiteX9" fmla="*/ 12099497 w 12193149"/>
              <a:gd name="connsiteY9" fmla="*/ 628139 h 2344739"/>
              <a:gd name="connsiteX10" fmla="*/ 12087073 w 12193149"/>
              <a:gd name="connsiteY10" fmla="*/ 636341 h 2344739"/>
              <a:gd name="connsiteX11" fmla="*/ 12031073 w 12193149"/>
              <a:gd name="connsiteY11" fmla="*/ 680009 h 2344739"/>
              <a:gd name="connsiteX12" fmla="*/ 11995833 w 12193149"/>
              <a:gd name="connsiteY12" fmla="*/ 703458 h 2344739"/>
              <a:gd name="connsiteX13" fmla="*/ 11979717 w 12193149"/>
              <a:gd name="connsiteY13" fmla="*/ 708161 h 2344739"/>
              <a:gd name="connsiteX14" fmla="*/ 11959046 w 12193149"/>
              <a:gd name="connsiteY14" fmla="*/ 717558 h 2344739"/>
              <a:gd name="connsiteX15" fmla="*/ 11920454 w 12193149"/>
              <a:gd name="connsiteY15" fmla="*/ 730883 h 2344739"/>
              <a:gd name="connsiteX16" fmla="*/ 11903656 w 12193149"/>
              <a:gd name="connsiteY16" fmla="*/ 742426 h 2344739"/>
              <a:gd name="connsiteX17" fmla="*/ 11895048 w 12193149"/>
              <a:gd name="connsiteY17" fmla="*/ 744791 h 2344739"/>
              <a:gd name="connsiteX18" fmla="*/ 11891968 w 12193149"/>
              <a:gd name="connsiteY18" fmla="*/ 755729 h 2344739"/>
              <a:gd name="connsiteX19" fmla="*/ 11870776 w 12193149"/>
              <a:gd name="connsiteY19" fmla="*/ 777816 h 2344739"/>
              <a:gd name="connsiteX20" fmla="*/ 11813376 w 12193149"/>
              <a:gd name="connsiteY20" fmla="*/ 797659 h 2344739"/>
              <a:gd name="connsiteX21" fmla="*/ 11590693 w 12193149"/>
              <a:gd name="connsiteY21" fmla="*/ 963777 h 2344739"/>
              <a:gd name="connsiteX22" fmla="*/ 11506817 w 12193149"/>
              <a:gd name="connsiteY22" fmla="*/ 1033623 h 2344739"/>
              <a:gd name="connsiteX23" fmla="*/ 11280332 w 12193149"/>
              <a:gd name="connsiteY23" fmla="*/ 1223571 h 2344739"/>
              <a:gd name="connsiteX24" fmla="*/ 11228309 w 12193149"/>
              <a:gd name="connsiteY24" fmla="*/ 1276236 h 2344739"/>
              <a:gd name="connsiteX25" fmla="*/ 11218087 w 12193149"/>
              <a:gd name="connsiteY25" fmla="*/ 1275961 h 2344739"/>
              <a:gd name="connsiteX26" fmla="*/ 11217184 w 12193149"/>
              <a:gd name="connsiteY26" fmla="*/ 1275018 h 2344739"/>
              <a:gd name="connsiteX27" fmla="*/ 11188885 w 12193149"/>
              <a:gd name="connsiteY27" fmla="*/ 1292383 h 2344739"/>
              <a:gd name="connsiteX28" fmla="*/ 11184501 w 12193149"/>
              <a:gd name="connsiteY28" fmla="*/ 1292525 h 2344739"/>
              <a:gd name="connsiteX29" fmla="*/ 11166854 w 12193149"/>
              <a:gd name="connsiteY29" fmla="*/ 1306612 h 2344739"/>
              <a:gd name="connsiteX30" fmla="*/ 11157311 w 12193149"/>
              <a:gd name="connsiteY30" fmla="*/ 1312414 h 2344739"/>
              <a:gd name="connsiteX31" fmla="*/ 11155496 w 12193149"/>
              <a:gd name="connsiteY31" fmla="*/ 1317097 h 2344739"/>
              <a:gd name="connsiteX32" fmla="*/ 11140961 w 12193149"/>
              <a:gd name="connsiteY32" fmla="*/ 1324115 h 2344739"/>
              <a:gd name="connsiteX33" fmla="*/ 11138961 w 12193149"/>
              <a:gd name="connsiteY33" fmla="*/ 1323772 h 2344739"/>
              <a:gd name="connsiteX34" fmla="*/ 11128208 w 12193149"/>
              <a:gd name="connsiteY34" fmla="*/ 1333832 h 2344739"/>
              <a:gd name="connsiteX35" fmla="*/ 11120691 w 12193149"/>
              <a:gd name="connsiteY35" fmla="*/ 1347424 h 2344739"/>
              <a:gd name="connsiteX36" fmla="*/ 10894683 w 12193149"/>
              <a:gd name="connsiteY36" fmla="*/ 1473399 h 2344739"/>
              <a:gd name="connsiteX37" fmla="*/ 10773300 w 12193149"/>
              <a:gd name="connsiteY37" fmla="*/ 1523191 h 2344739"/>
              <a:gd name="connsiteX38" fmla="*/ 10627668 w 12193149"/>
              <a:gd name="connsiteY38" fmla="*/ 1559229 h 2344739"/>
              <a:gd name="connsiteX39" fmla="*/ 10581895 w 12193149"/>
              <a:gd name="connsiteY39" fmla="*/ 1568689 h 2344739"/>
              <a:gd name="connsiteX40" fmla="*/ 10547790 w 12193149"/>
              <a:gd name="connsiteY40" fmla="*/ 1598423 h 2344739"/>
              <a:gd name="connsiteX41" fmla="*/ 10529643 w 12193149"/>
              <a:gd name="connsiteY41" fmla="*/ 1596907 h 2344739"/>
              <a:gd name="connsiteX42" fmla="*/ 10526446 w 12193149"/>
              <a:gd name="connsiteY42" fmla="*/ 1596411 h 2344739"/>
              <a:gd name="connsiteX43" fmla="*/ 10515129 w 12193149"/>
              <a:gd name="connsiteY43" fmla="*/ 1599537 h 2344739"/>
              <a:gd name="connsiteX44" fmla="*/ 10491735 w 12193149"/>
              <a:gd name="connsiteY44" fmla="*/ 1594156 h 2344739"/>
              <a:gd name="connsiteX45" fmla="*/ 10471418 w 12193149"/>
              <a:gd name="connsiteY45" fmla="*/ 1601693 h 2344739"/>
              <a:gd name="connsiteX46" fmla="*/ 10377042 w 12193149"/>
              <a:gd name="connsiteY46" fmla="*/ 1644598 h 2344739"/>
              <a:gd name="connsiteX47" fmla="*/ 10319338 w 12193149"/>
              <a:gd name="connsiteY47" fmla="*/ 1666221 h 2344739"/>
              <a:gd name="connsiteX48" fmla="*/ 10295467 w 12193149"/>
              <a:gd name="connsiteY48" fmla="*/ 1668079 h 2344739"/>
              <a:gd name="connsiteX49" fmla="*/ 10263443 w 12193149"/>
              <a:gd name="connsiteY49" fmla="*/ 1674948 h 2344739"/>
              <a:gd name="connsiteX50" fmla="*/ 10205418 w 12193149"/>
              <a:gd name="connsiteY50" fmla="*/ 1682149 h 2344739"/>
              <a:gd name="connsiteX51" fmla="*/ 10177759 w 12193149"/>
              <a:gd name="connsiteY51" fmla="*/ 1692943 h 2344739"/>
              <a:gd name="connsiteX52" fmla="*/ 10165070 w 12193149"/>
              <a:gd name="connsiteY52" fmla="*/ 1693739 h 2344739"/>
              <a:gd name="connsiteX53" fmla="*/ 10156308 w 12193149"/>
              <a:gd name="connsiteY53" fmla="*/ 1707487 h 2344739"/>
              <a:gd name="connsiteX54" fmla="*/ 10118267 w 12193149"/>
              <a:gd name="connsiteY54" fmla="*/ 1731142 h 2344739"/>
              <a:gd name="connsiteX55" fmla="*/ 10083317 w 12193149"/>
              <a:gd name="connsiteY55" fmla="*/ 1743296 h 2344739"/>
              <a:gd name="connsiteX56" fmla="*/ 10040388 w 12193149"/>
              <a:gd name="connsiteY56" fmla="*/ 1741632 h 2344739"/>
              <a:gd name="connsiteX57" fmla="*/ 9961167 w 12193149"/>
              <a:gd name="connsiteY57" fmla="*/ 1757147 h 2344739"/>
              <a:gd name="connsiteX58" fmla="*/ 9848940 w 12193149"/>
              <a:gd name="connsiteY58" fmla="*/ 1763915 h 2344739"/>
              <a:gd name="connsiteX59" fmla="*/ 9729457 w 12193149"/>
              <a:gd name="connsiteY59" fmla="*/ 1784122 h 2344739"/>
              <a:gd name="connsiteX60" fmla="*/ 9613704 w 12193149"/>
              <a:gd name="connsiteY60" fmla="*/ 1812371 h 2344739"/>
              <a:gd name="connsiteX61" fmla="*/ 9338590 w 12193149"/>
              <a:gd name="connsiteY61" fmla="*/ 1869293 h 2344739"/>
              <a:gd name="connsiteX62" fmla="*/ 9232518 w 12193149"/>
              <a:gd name="connsiteY62" fmla="*/ 1893149 h 2344739"/>
              <a:gd name="connsiteX63" fmla="*/ 9156690 w 12193149"/>
              <a:gd name="connsiteY63" fmla="*/ 1903228 h 2344739"/>
              <a:gd name="connsiteX64" fmla="*/ 9054601 w 12193149"/>
              <a:gd name="connsiteY64" fmla="*/ 1910755 h 2344739"/>
              <a:gd name="connsiteX65" fmla="*/ 9006634 w 12193149"/>
              <a:gd name="connsiteY65" fmla="*/ 1914040 h 2344739"/>
              <a:gd name="connsiteX66" fmla="*/ 9006349 w 12193149"/>
              <a:gd name="connsiteY66" fmla="*/ 1913800 h 2344739"/>
              <a:gd name="connsiteX67" fmla="*/ 8997380 w 12193149"/>
              <a:gd name="connsiteY67" fmla="*/ 1915011 h 2344739"/>
              <a:gd name="connsiteX68" fmla="*/ 8991542 w 12193149"/>
              <a:gd name="connsiteY68" fmla="*/ 1917072 h 2344739"/>
              <a:gd name="connsiteX69" fmla="*/ 8975485 w 12193149"/>
              <a:gd name="connsiteY69" fmla="*/ 1920298 h 2344739"/>
              <a:gd name="connsiteX70" fmla="*/ 8969159 w 12193149"/>
              <a:gd name="connsiteY70" fmla="*/ 1919598 h 2344739"/>
              <a:gd name="connsiteX71" fmla="*/ 8964196 w 12193149"/>
              <a:gd name="connsiteY71" fmla="*/ 1917373 h 2344739"/>
              <a:gd name="connsiteX72" fmla="*/ 8930136 w 12193149"/>
              <a:gd name="connsiteY72" fmla="*/ 1914185 h 2344739"/>
              <a:gd name="connsiteX73" fmla="*/ 8753592 w 12193149"/>
              <a:gd name="connsiteY73" fmla="*/ 1933417 h 2344739"/>
              <a:gd name="connsiteX74" fmla="*/ 8708995 w 12193149"/>
              <a:gd name="connsiteY74" fmla="*/ 1935518 h 2344739"/>
              <a:gd name="connsiteX75" fmla="*/ 8597219 w 12193149"/>
              <a:gd name="connsiteY75" fmla="*/ 1944090 h 2344739"/>
              <a:gd name="connsiteX76" fmla="*/ 8526378 w 12193149"/>
              <a:gd name="connsiteY76" fmla="*/ 1929248 h 2344739"/>
              <a:gd name="connsiteX77" fmla="*/ 8512131 w 12193149"/>
              <a:gd name="connsiteY77" fmla="*/ 1935163 h 2344739"/>
              <a:gd name="connsiteX78" fmla="*/ 8507315 w 12193149"/>
              <a:gd name="connsiteY78" fmla="*/ 1938164 h 2344739"/>
              <a:gd name="connsiteX79" fmla="*/ 8499116 w 12193149"/>
              <a:gd name="connsiteY79" fmla="*/ 1940902 h 2344739"/>
              <a:gd name="connsiteX80" fmla="*/ 8498742 w 12193149"/>
              <a:gd name="connsiteY80" fmla="*/ 1940723 h 2344739"/>
              <a:gd name="connsiteX81" fmla="*/ 8491397 w 12193149"/>
              <a:gd name="connsiteY81" fmla="*/ 1943773 h 2344739"/>
              <a:gd name="connsiteX82" fmla="*/ 8368330 w 12193149"/>
              <a:gd name="connsiteY82" fmla="*/ 1957815 h 2344739"/>
              <a:gd name="connsiteX83" fmla="*/ 8354947 w 12193149"/>
              <a:gd name="connsiteY83" fmla="*/ 1958009 h 2344739"/>
              <a:gd name="connsiteX84" fmla="*/ 8321252 w 12193149"/>
              <a:gd name="connsiteY84" fmla="*/ 1974587 h 2344739"/>
              <a:gd name="connsiteX85" fmla="*/ 8315581 w 12193149"/>
              <a:gd name="connsiteY85" fmla="*/ 1974913 h 2344739"/>
              <a:gd name="connsiteX86" fmla="*/ 8296322 w 12193149"/>
              <a:gd name="connsiteY86" fmla="*/ 1988808 h 2344739"/>
              <a:gd name="connsiteX87" fmla="*/ 8285424 w 12193149"/>
              <a:gd name="connsiteY87" fmla="*/ 1994631 h 2344739"/>
              <a:gd name="connsiteX88" fmla="*/ 8284298 w 12193149"/>
              <a:gd name="connsiteY88" fmla="*/ 1999074 h 2344739"/>
              <a:gd name="connsiteX89" fmla="*/ 8267224 w 12193149"/>
              <a:gd name="connsiteY89" fmla="*/ 2006249 h 2344739"/>
              <a:gd name="connsiteX90" fmla="*/ 8264525 w 12193149"/>
              <a:gd name="connsiteY90" fmla="*/ 2006019 h 2344739"/>
              <a:gd name="connsiteX91" fmla="*/ 8253181 w 12193149"/>
              <a:gd name="connsiteY91" fmla="*/ 2015862 h 2344739"/>
              <a:gd name="connsiteX92" fmla="*/ 8246982 w 12193149"/>
              <a:gd name="connsiteY92" fmla="*/ 2028854 h 2344739"/>
              <a:gd name="connsiteX93" fmla="*/ 8091420 w 12193149"/>
              <a:gd name="connsiteY93" fmla="*/ 2075015 h 2344739"/>
              <a:gd name="connsiteX94" fmla="*/ 7906555 w 12193149"/>
              <a:gd name="connsiteY94" fmla="*/ 2116988 h 2344739"/>
              <a:gd name="connsiteX95" fmla="*/ 7719893 w 12193149"/>
              <a:gd name="connsiteY95" fmla="*/ 2142703 h 2344739"/>
              <a:gd name="connsiteX96" fmla="*/ 7615495 w 12193149"/>
              <a:gd name="connsiteY96" fmla="*/ 2139232 h 2344739"/>
              <a:gd name="connsiteX97" fmla="*/ 7528691 w 12193149"/>
              <a:gd name="connsiteY97" fmla="*/ 2145060 h 2344739"/>
              <a:gd name="connsiteX98" fmla="*/ 7520719 w 12193149"/>
              <a:gd name="connsiteY98" fmla="*/ 2147613 h 2344739"/>
              <a:gd name="connsiteX99" fmla="*/ 7508559 w 12193149"/>
              <a:gd name="connsiteY99" fmla="*/ 2148948 h 2344739"/>
              <a:gd name="connsiteX100" fmla="*/ 7508188 w 12193149"/>
              <a:gd name="connsiteY100" fmla="*/ 2148621 h 2344739"/>
              <a:gd name="connsiteX101" fmla="*/ 7496943 w 12193149"/>
              <a:gd name="connsiteY101" fmla="*/ 2150573 h 2344739"/>
              <a:gd name="connsiteX102" fmla="*/ 7219707 w 12193149"/>
              <a:gd name="connsiteY102" fmla="*/ 2156680 h 2344739"/>
              <a:gd name="connsiteX103" fmla="*/ 7202249 w 12193149"/>
              <a:gd name="connsiteY103" fmla="*/ 2161230 h 2344739"/>
              <a:gd name="connsiteX104" fmla="*/ 7198152 w 12193149"/>
              <a:gd name="connsiteY104" fmla="*/ 2166588 h 2344739"/>
              <a:gd name="connsiteX105" fmla="*/ 7171956 w 12193149"/>
              <a:gd name="connsiteY105" fmla="*/ 2171236 h 2344739"/>
              <a:gd name="connsiteX106" fmla="*/ 7098136 w 12193149"/>
              <a:gd name="connsiteY106" fmla="*/ 2183464 h 2344739"/>
              <a:gd name="connsiteX107" fmla="*/ 7019644 w 12193149"/>
              <a:gd name="connsiteY107" fmla="*/ 2183090 h 2344739"/>
              <a:gd name="connsiteX108" fmla="*/ 6905294 w 12193149"/>
              <a:gd name="connsiteY108" fmla="*/ 2212596 h 2344739"/>
              <a:gd name="connsiteX109" fmla="*/ 6709370 w 12193149"/>
              <a:gd name="connsiteY109" fmla="*/ 2240551 h 2344739"/>
              <a:gd name="connsiteX110" fmla="*/ 6550602 w 12193149"/>
              <a:gd name="connsiteY110" fmla="*/ 2269327 h 2344739"/>
              <a:gd name="connsiteX111" fmla="*/ 6318708 w 12193149"/>
              <a:gd name="connsiteY111" fmla="*/ 2316127 h 2344739"/>
              <a:gd name="connsiteX112" fmla="*/ 6169822 w 12193149"/>
              <a:gd name="connsiteY112" fmla="*/ 2318214 h 2344739"/>
              <a:gd name="connsiteX113" fmla="*/ 6074996 w 12193149"/>
              <a:gd name="connsiteY113" fmla="*/ 2338676 h 2344739"/>
              <a:gd name="connsiteX114" fmla="*/ 6069677 w 12193149"/>
              <a:gd name="connsiteY114" fmla="*/ 2337139 h 2344739"/>
              <a:gd name="connsiteX115" fmla="*/ 6049786 w 12193149"/>
              <a:gd name="connsiteY115" fmla="*/ 2337822 h 2344739"/>
              <a:gd name="connsiteX116" fmla="*/ 6042433 w 12193149"/>
              <a:gd name="connsiteY116" fmla="*/ 2329473 h 2344739"/>
              <a:gd name="connsiteX117" fmla="*/ 6011238 w 12193149"/>
              <a:gd name="connsiteY117" fmla="*/ 2324380 h 2344739"/>
              <a:gd name="connsiteX118" fmla="*/ 5958523 w 12193149"/>
              <a:gd name="connsiteY118" fmla="*/ 2328024 h 2344739"/>
              <a:gd name="connsiteX119" fmla="*/ 5760067 w 12193149"/>
              <a:gd name="connsiteY119" fmla="*/ 2343716 h 2344739"/>
              <a:gd name="connsiteX120" fmla="*/ 5628108 w 12193149"/>
              <a:gd name="connsiteY120" fmla="*/ 2344739 h 2344739"/>
              <a:gd name="connsiteX121" fmla="*/ 5472054 w 12193149"/>
              <a:gd name="connsiteY121" fmla="*/ 2330719 h 2344739"/>
              <a:gd name="connsiteX122" fmla="*/ 5433909 w 12193149"/>
              <a:gd name="connsiteY122" fmla="*/ 2319466 h 2344739"/>
              <a:gd name="connsiteX123" fmla="*/ 5382817 w 12193149"/>
              <a:gd name="connsiteY123" fmla="*/ 2301764 h 2344739"/>
              <a:gd name="connsiteX124" fmla="*/ 5262912 w 12193149"/>
              <a:gd name="connsiteY124" fmla="*/ 2281347 h 2344739"/>
              <a:gd name="connsiteX125" fmla="*/ 5224109 w 12193149"/>
              <a:gd name="connsiteY125" fmla="*/ 2270223 h 2344739"/>
              <a:gd name="connsiteX126" fmla="*/ 5175808 w 12193149"/>
              <a:gd name="connsiteY126" fmla="*/ 2267233 h 2344739"/>
              <a:gd name="connsiteX127" fmla="*/ 5157702 w 12193149"/>
              <a:gd name="connsiteY127" fmla="*/ 2260010 h 2344739"/>
              <a:gd name="connsiteX128" fmla="*/ 5143747 w 12193149"/>
              <a:gd name="connsiteY128" fmla="*/ 2256610 h 2344739"/>
              <a:gd name="connsiteX129" fmla="*/ 5140744 w 12193149"/>
              <a:gd name="connsiteY129" fmla="*/ 2254509 h 2344739"/>
              <a:gd name="connsiteX130" fmla="*/ 5122807 w 12193149"/>
              <a:gd name="connsiteY130" fmla="*/ 2243656 h 2344739"/>
              <a:gd name="connsiteX131" fmla="*/ 5066938 w 12193149"/>
              <a:gd name="connsiteY131" fmla="*/ 2250227 h 2344739"/>
              <a:gd name="connsiteX132" fmla="*/ 5012662 w 12193149"/>
              <a:gd name="connsiteY132" fmla="*/ 2233846 h 2344739"/>
              <a:gd name="connsiteX133" fmla="*/ 4841589 w 12193149"/>
              <a:gd name="connsiteY133" fmla="*/ 2209829 h 2344739"/>
              <a:gd name="connsiteX134" fmla="*/ 4763595 w 12193149"/>
              <a:gd name="connsiteY134" fmla="*/ 2182061 h 2344739"/>
              <a:gd name="connsiteX135" fmla="*/ 4724334 w 12193149"/>
              <a:gd name="connsiteY135" fmla="*/ 2173047 h 2344739"/>
              <a:gd name="connsiteX136" fmla="*/ 4722324 w 12193149"/>
              <a:gd name="connsiteY136" fmla="*/ 2172298 h 2344739"/>
              <a:gd name="connsiteX137" fmla="*/ 4723259 w 12193149"/>
              <a:gd name="connsiteY137" fmla="*/ 2172087 h 2344739"/>
              <a:gd name="connsiteX138" fmla="*/ 4718350 w 12193149"/>
              <a:gd name="connsiteY138" fmla="*/ 2170817 h 2344739"/>
              <a:gd name="connsiteX139" fmla="*/ 4722324 w 12193149"/>
              <a:gd name="connsiteY139" fmla="*/ 2172298 h 2344739"/>
              <a:gd name="connsiteX140" fmla="*/ 4716674 w 12193149"/>
              <a:gd name="connsiteY140" fmla="*/ 2173573 h 2344739"/>
              <a:gd name="connsiteX141" fmla="*/ 4516962 w 12193149"/>
              <a:gd name="connsiteY141" fmla="*/ 2163671 h 2344739"/>
              <a:gd name="connsiteX142" fmla="*/ 4429691 w 12193149"/>
              <a:gd name="connsiteY142" fmla="*/ 2153020 h 2344739"/>
              <a:gd name="connsiteX143" fmla="*/ 4364023 w 12193149"/>
              <a:gd name="connsiteY143" fmla="*/ 2151674 h 2344739"/>
              <a:gd name="connsiteX144" fmla="*/ 4318114 w 12193149"/>
              <a:gd name="connsiteY144" fmla="*/ 2158289 h 2344739"/>
              <a:gd name="connsiteX145" fmla="*/ 4316258 w 12193149"/>
              <a:gd name="connsiteY145" fmla="*/ 2156948 h 2344739"/>
              <a:gd name="connsiteX146" fmla="*/ 4296292 w 12193149"/>
              <a:gd name="connsiteY146" fmla="*/ 2155069 h 2344739"/>
              <a:gd name="connsiteX147" fmla="*/ 4291212 w 12193149"/>
              <a:gd name="connsiteY147" fmla="*/ 2157986 h 2344739"/>
              <a:gd name="connsiteX148" fmla="*/ 4277290 w 12193149"/>
              <a:gd name="connsiteY148" fmla="*/ 2157740 h 2344739"/>
              <a:gd name="connsiteX149" fmla="*/ 4249265 w 12193149"/>
              <a:gd name="connsiteY149" fmla="*/ 2160064 h 2344739"/>
              <a:gd name="connsiteX150" fmla="*/ 4203199 w 12193149"/>
              <a:gd name="connsiteY150" fmla="*/ 2157269 h 2344739"/>
              <a:gd name="connsiteX151" fmla="*/ 4202893 w 12193149"/>
              <a:gd name="connsiteY151" fmla="*/ 2156010 h 2344739"/>
              <a:gd name="connsiteX152" fmla="*/ 4192396 w 12193149"/>
              <a:gd name="connsiteY152" fmla="*/ 2150376 h 2344739"/>
              <a:gd name="connsiteX153" fmla="*/ 4143893 w 12193149"/>
              <a:gd name="connsiteY153" fmla="*/ 2134511 h 2344739"/>
              <a:gd name="connsiteX154" fmla="*/ 4084245 w 12193149"/>
              <a:gd name="connsiteY154" fmla="*/ 2107978 h 2344739"/>
              <a:gd name="connsiteX155" fmla="*/ 4075694 w 12193149"/>
              <a:gd name="connsiteY155" fmla="*/ 2107143 h 2344739"/>
              <a:gd name="connsiteX156" fmla="*/ 4075575 w 12193149"/>
              <a:gd name="connsiteY156" fmla="*/ 2106844 h 2344739"/>
              <a:gd name="connsiteX157" fmla="*/ 4066658 w 12193149"/>
              <a:gd name="connsiteY157" fmla="*/ 2105400 h 2344739"/>
              <a:gd name="connsiteX158" fmla="*/ 4060102 w 12193149"/>
              <a:gd name="connsiteY158" fmla="*/ 2105618 h 2344739"/>
              <a:gd name="connsiteX159" fmla="*/ 4043512 w 12193149"/>
              <a:gd name="connsiteY159" fmla="*/ 2103997 h 2344739"/>
              <a:gd name="connsiteX160" fmla="*/ 4038145 w 12193149"/>
              <a:gd name="connsiteY160" fmla="*/ 2101563 h 2344739"/>
              <a:gd name="connsiteX161" fmla="*/ 4036511 w 12193149"/>
              <a:gd name="connsiteY161" fmla="*/ 2097896 h 2344739"/>
              <a:gd name="connsiteX162" fmla="*/ 4034926 w 12193149"/>
              <a:gd name="connsiteY162" fmla="*/ 2098131 h 2344739"/>
              <a:gd name="connsiteX163" fmla="*/ 4005686 w 12193149"/>
              <a:gd name="connsiteY163" fmla="*/ 2085563 h 2344739"/>
              <a:gd name="connsiteX164" fmla="*/ 3937994 w 12193149"/>
              <a:gd name="connsiteY164" fmla="*/ 2068106 h 2344739"/>
              <a:gd name="connsiteX165" fmla="*/ 3898423 w 12193149"/>
              <a:gd name="connsiteY165" fmla="*/ 2062451 h 2344739"/>
              <a:gd name="connsiteX166" fmla="*/ 3790908 w 12193149"/>
              <a:gd name="connsiteY166" fmla="*/ 2042213 h 2344739"/>
              <a:gd name="connsiteX167" fmla="*/ 3683661 w 12193149"/>
              <a:gd name="connsiteY167" fmla="*/ 2018290 h 2344739"/>
              <a:gd name="connsiteX168" fmla="*/ 3611183 w 12193149"/>
              <a:gd name="connsiteY168" fmla="*/ 1986019 h 2344739"/>
              <a:gd name="connsiteX169" fmla="*/ 3605003 w 12193149"/>
              <a:gd name="connsiteY169" fmla="*/ 1987381 h 2344739"/>
              <a:gd name="connsiteX170" fmla="*/ 3595884 w 12193149"/>
              <a:gd name="connsiteY170" fmla="*/ 1987545 h 2344739"/>
              <a:gd name="connsiteX171" fmla="*/ 3595649 w 12193149"/>
              <a:gd name="connsiteY171" fmla="*/ 1987276 h 2344739"/>
              <a:gd name="connsiteX172" fmla="*/ 3587126 w 12193149"/>
              <a:gd name="connsiteY172" fmla="*/ 1987966 h 2344739"/>
              <a:gd name="connsiteX173" fmla="*/ 3537283 w 12193149"/>
              <a:gd name="connsiteY173" fmla="*/ 1978267 h 2344739"/>
              <a:gd name="connsiteX174" fmla="*/ 3474371 w 12193149"/>
              <a:gd name="connsiteY174" fmla="*/ 1974606 h 2344739"/>
              <a:gd name="connsiteX175" fmla="*/ 3401876 w 12193149"/>
              <a:gd name="connsiteY175" fmla="*/ 1962558 h 2344739"/>
              <a:gd name="connsiteX176" fmla="*/ 3365036 w 12193149"/>
              <a:gd name="connsiteY176" fmla="*/ 1979510 h 2344739"/>
              <a:gd name="connsiteX177" fmla="*/ 3345174 w 12193149"/>
              <a:gd name="connsiteY177" fmla="*/ 1981192 h 2344739"/>
              <a:gd name="connsiteX178" fmla="*/ 3342846 w 12193149"/>
              <a:gd name="connsiteY178" fmla="*/ 1980217 h 2344739"/>
              <a:gd name="connsiteX179" fmla="*/ 3263504 w 12193149"/>
              <a:gd name="connsiteY179" fmla="*/ 1986094 h 2344739"/>
              <a:gd name="connsiteX180" fmla="*/ 3143704 w 12193149"/>
              <a:gd name="connsiteY180" fmla="*/ 1993869 h 2344739"/>
              <a:gd name="connsiteX181" fmla="*/ 3031439 w 12193149"/>
              <a:gd name="connsiteY181" fmla="*/ 1996512 h 2344739"/>
              <a:gd name="connsiteX182" fmla="*/ 2782717 w 12193149"/>
              <a:gd name="connsiteY182" fmla="*/ 2018333 h 2344739"/>
              <a:gd name="connsiteX183" fmla="*/ 2647675 w 12193149"/>
              <a:gd name="connsiteY183" fmla="*/ 2028869 h 2344739"/>
              <a:gd name="connsiteX184" fmla="*/ 2569176 w 12193149"/>
              <a:gd name="connsiteY184" fmla="*/ 2002628 h 2344739"/>
              <a:gd name="connsiteX185" fmla="*/ 2444403 w 12193149"/>
              <a:gd name="connsiteY185" fmla="*/ 2016529 h 2344739"/>
              <a:gd name="connsiteX186" fmla="*/ 2316260 w 12193149"/>
              <a:gd name="connsiteY186" fmla="*/ 2024996 h 2344739"/>
              <a:gd name="connsiteX187" fmla="*/ 2209726 w 12193149"/>
              <a:gd name="connsiteY187" fmla="*/ 2019763 h 2344739"/>
              <a:gd name="connsiteX188" fmla="*/ 2095813 w 12193149"/>
              <a:gd name="connsiteY188" fmla="*/ 2003052 h 2344739"/>
              <a:gd name="connsiteX189" fmla="*/ 1998504 w 12193149"/>
              <a:gd name="connsiteY189" fmla="*/ 1995032 h 2344739"/>
              <a:gd name="connsiteX190" fmla="*/ 1929320 w 12193149"/>
              <a:gd name="connsiteY190" fmla="*/ 2016977 h 2344739"/>
              <a:gd name="connsiteX191" fmla="*/ 1922798 w 12193149"/>
              <a:gd name="connsiteY191" fmla="*/ 2012146 h 2344739"/>
              <a:gd name="connsiteX192" fmla="*/ 1874228 w 12193149"/>
              <a:gd name="connsiteY192" fmla="*/ 2013741 h 2344739"/>
              <a:gd name="connsiteX193" fmla="*/ 1787803 w 12193149"/>
              <a:gd name="connsiteY193" fmla="*/ 2041363 h 2344739"/>
              <a:gd name="connsiteX194" fmla="*/ 1739352 w 12193149"/>
              <a:gd name="connsiteY194" fmla="*/ 2036312 h 2344739"/>
              <a:gd name="connsiteX195" fmla="*/ 1676219 w 12193149"/>
              <a:gd name="connsiteY195" fmla="*/ 2019963 h 2344739"/>
              <a:gd name="connsiteX196" fmla="*/ 1609817 w 12193149"/>
              <a:gd name="connsiteY196" fmla="*/ 2013066 h 2344739"/>
              <a:gd name="connsiteX197" fmla="*/ 1497258 w 12193149"/>
              <a:gd name="connsiteY197" fmla="*/ 1987476 h 2344739"/>
              <a:gd name="connsiteX198" fmla="*/ 1151127 w 12193149"/>
              <a:gd name="connsiteY198" fmla="*/ 1938041 h 2344739"/>
              <a:gd name="connsiteX199" fmla="*/ 859417 w 12193149"/>
              <a:gd name="connsiteY199" fmla="*/ 1928608 h 2344739"/>
              <a:gd name="connsiteX200" fmla="*/ 838688 w 12193149"/>
              <a:gd name="connsiteY200" fmla="*/ 1929821 h 2344739"/>
              <a:gd name="connsiteX201" fmla="*/ 817957 w 12193149"/>
              <a:gd name="connsiteY201" fmla="*/ 1927857 h 2344739"/>
              <a:gd name="connsiteX202" fmla="*/ 812654 w 12193149"/>
              <a:gd name="connsiteY202" fmla="*/ 1930751 h 2344739"/>
              <a:gd name="connsiteX203" fmla="*/ 721195 w 12193149"/>
              <a:gd name="connsiteY203" fmla="*/ 1929661 h 2344739"/>
              <a:gd name="connsiteX204" fmla="*/ 720890 w 12193149"/>
              <a:gd name="connsiteY204" fmla="*/ 1928399 h 2344739"/>
              <a:gd name="connsiteX205" fmla="*/ 710023 w 12193149"/>
              <a:gd name="connsiteY205" fmla="*/ 1922722 h 2344739"/>
              <a:gd name="connsiteX206" fmla="*/ 597940 w 12193149"/>
              <a:gd name="connsiteY206" fmla="*/ 1879864 h 2344739"/>
              <a:gd name="connsiteX207" fmla="*/ 579683 w 12193149"/>
              <a:gd name="connsiteY207" fmla="*/ 1877212 h 2344739"/>
              <a:gd name="connsiteX208" fmla="*/ 572865 w 12193149"/>
              <a:gd name="connsiteY208" fmla="*/ 1877401 h 2344739"/>
              <a:gd name="connsiteX209" fmla="*/ 446247 w 12193149"/>
              <a:gd name="connsiteY209" fmla="*/ 1839371 h 2344739"/>
              <a:gd name="connsiteX210" fmla="*/ 405163 w 12193149"/>
              <a:gd name="connsiteY210" fmla="*/ 1833548 h 2344739"/>
              <a:gd name="connsiteX211" fmla="*/ 293583 w 12193149"/>
              <a:gd name="connsiteY211" fmla="*/ 1812852 h 2344739"/>
              <a:gd name="connsiteX212" fmla="*/ 119529 w 12193149"/>
              <a:gd name="connsiteY212" fmla="*/ 1761047 h 2344739"/>
              <a:gd name="connsiteX213" fmla="*/ 16674 w 12193149"/>
              <a:gd name="connsiteY213" fmla="*/ 1758191 h 2344739"/>
              <a:gd name="connsiteX214" fmla="*/ 1150 w 12193149"/>
              <a:gd name="connsiteY214" fmla="*/ 1752722 h 2344739"/>
              <a:gd name="connsiteX215" fmla="*/ 1148 w 12193149"/>
              <a:gd name="connsiteY215" fmla="*/ 222213 h 2344739"/>
              <a:gd name="connsiteX216" fmla="*/ 1148 w 12193149"/>
              <a:gd name="connsiteY216" fmla="*/ 0 h 2344739"/>
              <a:gd name="connsiteX0" fmla="*/ 1148 w 12193149"/>
              <a:gd name="connsiteY0" fmla="*/ 818782 h 3163521"/>
              <a:gd name="connsiteX1" fmla="*/ 12181789 w 12193149"/>
              <a:gd name="connsiteY1" fmla="*/ 0 h 3163521"/>
              <a:gd name="connsiteX2" fmla="*/ 12193149 w 12193149"/>
              <a:gd name="connsiteY2" fmla="*/ 1398521 h 3163521"/>
              <a:gd name="connsiteX3" fmla="*/ 12185986 w 12193149"/>
              <a:gd name="connsiteY3" fmla="*/ 1402971 h 3163521"/>
              <a:gd name="connsiteX4" fmla="*/ 12156363 w 12193149"/>
              <a:gd name="connsiteY4" fmla="*/ 1416148 h 3163521"/>
              <a:gd name="connsiteX5" fmla="*/ 12139215 w 12193149"/>
              <a:gd name="connsiteY5" fmla="*/ 1441961 h 3163521"/>
              <a:gd name="connsiteX6" fmla="*/ 12126327 w 12193149"/>
              <a:gd name="connsiteY6" fmla="*/ 1443472 h 3163521"/>
              <a:gd name="connsiteX7" fmla="*/ 12124007 w 12193149"/>
              <a:gd name="connsiteY7" fmla="*/ 1443576 h 3163521"/>
              <a:gd name="connsiteX8" fmla="*/ 12116854 w 12193149"/>
              <a:gd name="connsiteY8" fmla="*/ 1447390 h 3163521"/>
              <a:gd name="connsiteX9" fmla="*/ 12099497 w 12193149"/>
              <a:gd name="connsiteY9" fmla="*/ 1446921 h 3163521"/>
              <a:gd name="connsiteX10" fmla="*/ 12087073 w 12193149"/>
              <a:gd name="connsiteY10" fmla="*/ 1455123 h 3163521"/>
              <a:gd name="connsiteX11" fmla="*/ 12031073 w 12193149"/>
              <a:gd name="connsiteY11" fmla="*/ 1498791 h 3163521"/>
              <a:gd name="connsiteX12" fmla="*/ 11995833 w 12193149"/>
              <a:gd name="connsiteY12" fmla="*/ 1522240 h 3163521"/>
              <a:gd name="connsiteX13" fmla="*/ 11979717 w 12193149"/>
              <a:gd name="connsiteY13" fmla="*/ 1526943 h 3163521"/>
              <a:gd name="connsiteX14" fmla="*/ 11959046 w 12193149"/>
              <a:gd name="connsiteY14" fmla="*/ 1536340 h 3163521"/>
              <a:gd name="connsiteX15" fmla="*/ 11920454 w 12193149"/>
              <a:gd name="connsiteY15" fmla="*/ 1549665 h 3163521"/>
              <a:gd name="connsiteX16" fmla="*/ 11903656 w 12193149"/>
              <a:gd name="connsiteY16" fmla="*/ 1561208 h 3163521"/>
              <a:gd name="connsiteX17" fmla="*/ 11895048 w 12193149"/>
              <a:gd name="connsiteY17" fmla="*/ 1563573 h 3163521"/>
              <a:gd name="connsiteX18" fmla="*/ 11891968 w 12193149"/>
              <a:gd name="connsiteY18" fmla="*/ 1574511 h 3163521"/>
              <a:gd name="connsiteX19" fmla="*/ 11870776 w 12193149"/>
              <a:gd name="connsiteY19" fmla="*/ 1596598 h 3163521"/>
              <a:gd name="connsiteX20" fmla="*/ 11813376 w 12193149"/>
              <a:gd name="connsiteY20" fmla="*/ 1616441 h 3163521"/>
              <a:gd name="connsiteX21" fmla="*/ 11590693 w 12193149"/>
              <a:gd name="connsiteY21" fmla="*/ 1782559 h 3163521"/>
              <a:gd name="connsiteX22" fmla="*/ 11506817 w 12193149"/>
              <a:gd name="connsiteY22" fmla="*/ 1852405 h 3163521"/>
              <a:gd name="connsiteX23" fmla="*/ 11280332 w 12193149"/>
              <a:gd name="connsiteY23" fmla="*/ 2042353 h 3163521"/>
              <a:gd name="connsiteX24" fmla="*/ 11228309 w 12193149"/>
              <a:gd name="connsiteY24" fmla="*/ 2095018 h 3163521"/>
              <a:gd name="connsiteX25" fmla="*/ 11218087 w 12193149"/>
              <a:gd name="connsiteY25" fmla="*/ 2094743 h 3163521"/>
              <a:gd name="connsiteX26" fmla="*/ 11217184 w 12193149"/>
              <a:gd name="connsiteY26" fmla="*/ 2093800 h 3163521"/>
              <a:gd name="connsiteX27" fmla="*/ 11188885 w 12193149"/>
              <a:gd name="connsiteY27" fmla="*/ 2111165 h 3163521"/>
              <a:gd name="connsiteX28" fmla="*/ 11184501 w 12193149"/>
              <a:gd name="connsiteY28" fmla="*/ 2111307 h 3163521"/>
              <a:gd name="connsiteX29" fmla="*/ 11166854 w 12193149"/>
              <a:gd name="connsiteY29" fmla="*/ 2125394 h 3163521"/>
              <a:gd name="connsiteX30" fmla="*/ 11157311 w 12193149"/>
              <a:gd name="connsiteY30" fmla="*/ 2131196 h 3163521"/>
              <a:gd name="connsiteX31" fmla="*/ 11155496 w 12193149"/>
              <a:gd name="connsiteY31" fmla="*/ 2135879 h 3163521"/>
              <a:gd name="connsiteX32" fmla="*/ 11140961 w 12193149"/>
              <a:gd name="connsiteY32" fmla="*/ 2142897 h 3163521"/>
              <a:gd name="connsiteX33" fmla="*/ 11138961 w 12193149"/>
              <a:gd name="connsiteY33" fmla="*/ 2142554 h 3163521"/>
              <a:gd name="connsiteX34" fmla="*/ 11128208 w 12193149"/>
              <a:gd name="connsiteY34" fmla="*/ 2152614 h 3163521"/>
              <a:gd name="connsiteX35" fmla="*/ 11120691 w 12193149"/>
              <a:gd name="connsiteY35" fmla="*/ 2166206 h 3163521"/>
              <a:gd name="connsiteX36" fmla="*/ 10894683 w 12193149"/>
              <a:gd name="connsiteY36" fmla="*/ 2292181 h 3163521"/>
              <a:gd name="connsiteX37" fmla="*/ 10773300 w 12193149"/>
              <a:gd name="connsiteY37" fmla="*/ 2341973 h 3163521"/>
              <a:gd name="connsiteX38" fmla="*/ 10627668 w 12193149"/>
              <a:gd name="connsiteY38" fmla="*/ 2378011 h 3163521"/>
              <a:gd name="connsiteX39" fmla="*/ 10581895 w 12193149"/>
              <a:gd name="connsiteY39" fmla="*/ 2387471 h 3163521"/>
              <a:gd name="connsiteX40" fmla="*/ 10547790 w 12193149"/>
              <a:gd name="connsiteY40" fmla="*/ 2417205 h 3163521"/>
              <a:gd name="connsiteX41" fmla="*/ 10529643 w 12193149"/>
              <a:gd name="connsiteY41" fmla="*/ 2415689 h 3163521"/>
              <a:gd name="connsiteX42" fmla="*/ 10526446 w 12193149"/>
              <a:gd name="connsiteY42" fmla="*/ 2415193 h 3163521"/>
              <a:gd name="connsiteX43" fmla="*/ 10515129 w 12193149"/>
              <a:gd name="connsiteY43" fmla="*/ 2418319 h 3163521"/>
              <a:gd name="connsiteX44" fmla="*/ 10491735 w 12193149"/>
              <a:gd name="connsiteY44" fmla="*/ 2412938 h 3163521"/>
              <a:gd name="connsiteX45" fmla="*/ 10471418 w 12193149"/>
              <a:gd name="connsiteY45" fmla="*/ 2420475 h 3163521"/>
              <a:gd name="connsiteX46" fmla="*/ 10377042 w 12193149"/>
              <a:gd name="connsiteY46" fmla="*/ 2463380 h 3163521"/>
              <a:gd name="connsiteX47" fmla="*/ 10319338 w 12193149"/>
              <a:gd name="connsiteY47" fmla="*/ 2485003 h 3163521"/>
              <a:gd name="connsiteX48" fmla="*/ 10295467 w 12193149"/>
              <a:gd name="connsiteY48" fmla="*/ 2486861 h 3163521"/>
              <a:gd name="connsiteX49" fmla="*/ 10263443 w 12193149"/>
              <a:gd name="connsiteY49" fmla="*/ 2493730 h 3163521"/>
              <a:gd name="connsiteX50" fmla="*/ 10205418 w 12193149"/>
              <a:gd name="connsiteY50" fmla="*/ 2500931 h 3163521"/>
              <a:gd name="connsiteX51" fmla="*/ 10177759 w 12193149"/>
              <a:gd name="connsiteY51" fmla="*/ 2511725 h 3163521"/>
              <a:gd name="connsiteX52" fmla="*/ 10165070 w 12193149"/>
              <a:gd name="connsiteY52" fmla="*/ 2512521 h 3163521"/>
              <a:gd name="connsiteX53" fmla="*/ 10156308 w 12193149"/>
              <a:gd name="connsiteY53" fmla="*/ 2526269 h 3163521"/>
              <a:gd name="connsiteX54" fmla="*/ 10118267 w 12193149"/>
              <a:gd name="connsiteY54" fmla="*/ 2549924 h 3163521"/>
              <a:gd name="connsiteX55" fmla="*/ 10083317 w 12193149"/>
              <a:gd name="connsiteY55" fmla="*/ 2562078 h 3163521"/>
              <a:gd name="connsiteX56" fmla="*/ 10040388 w 12193149"/>
              <a:gd name="connsiteY56" fmla="*/ 2560414 h 3163521"/>
              <a:gd name="connsiteX57" fmla="*/ 9961167 w 12193149"/>
              <a:gd name="connsiteY57" fmla="*/ 2575929 h 3163521"/>
              <a:gd name="connsiteX58" fmla="*/ 9848940 w 12193149"/>
              <a:gd name="connsiteY58" fmla="*/ 2582697 h 3163521"/>
              <a:gd name="connsiteX59" fmla="*/ 9729457 w 12193149"/>
              <a:gd name="connsiteY59" fmla="*/ 2602904 h 3163521"/>
              <a:gd name="connsiteX60" fmla="*/ 9613704 w 12193149"/>
              <a:gd name="connsiteY60" fmla="*/ 2631153 h 3163521"/>
              <a:gd name="connsiteX61" fmla="*/ 9338590 w 12193149"/>
              <a:gd name="connsiteY61" fmla="*/ 2688075 h 3163521"/>
              <a:gd name="connsiteX62" fmla="*/ 9232518 w 12193149"/>
              <a:gd name="connsiteY62" fmla="*/ 2711931 h 3163521"/>
              <a:gd name="connsiteX63" fmla="*/ 9156690 w 12193149"/>
              <a:gd name="connsiteY63" fmla="*/ 2722010 h 3163521"/>
              <a:gd name="connsiteX64" fmla="*/ 9054601 w 12193149"/>
              <a:gd name="connsiteY64" fmla="*/ 2729537 h 3163521"/>
              <a:gd name="connsiteX65" fmla="*/ 9006634 w 12193149"/>
              <a:gd name="connsiteY65" fmla="*/ 2732822 h 3163521"/>
              <a:gd name="connsiteX66" fmla="*/ 9006349 w 12193149"/>
              <a:gd name="connsiteY66" fmla="*/ 2732582 h 3163521"/>
              <a:gd name="connsiteX67" fmla="*/ 8997380 w 12193149"/>
              <a:gd name="connsiteY67" fmla="*/ 2733793 h 3163521"/>
              <a:gd name="connsiteX68" fmla="*/ 8991542 w 12193149"/>
              <a:gd name="connsiteY68" fmla="*/ 2735854 h 3163521"/>
              <a:gd name="connsiteX69" fmla="*/ 8975485 w 12193149"/>
              <a:gd name="connsiteY69" fmla="*/ 2739080 h 3163521"/>
              <a:gd name="connsiteX70" fmla="*/ 8969159 w 12193149"/>
              <a:gd name="connsiteY70" fmla="*/ 2738380 h 3163521"/>
              <a:gd name="connsiteX71" fmla="*/ 8964196 w 12193149"/>
              <a:gd name="connsiteY71" fmla="*/ 2736155 h 3163521"/>
              <a:gd name="connsiteX72" fmla="*/ 8930136 w 12193149"/>
              <a:gd name="connsiteY72" fmla="*/ 2732967 h 3163521"/>
              <a:gd name="connsiteX73" fmla="*/ 8753592 w 12193149"/>
              <a:gd name="connsiteY73" fmla="*/ 2752199 h 3163521"/>
              <a:gd name="connsiteX74" fmla="*/ 8708995 w 12193149"/>
              <a:gd name="connsiteY74" fmla="*/ 2754300 h 3163521"/>
              <a:gd name="connsiteX75" fmla="*/ 8597219 w 12193149"/>
              <a:gd name="connsiteY75" fmla="*/ 2762872 h 3163521"/>
              <a:gd name="connsiteX76" fmla="*/ 8526378 w 12193149"/>
              <a:gd name="connsiteY76" fmla="*/ 2748030 h 3163521"/>
              <a:gd name="connsiteX77" fmla="*/ 8512131 w 12193149"/>
              <a:gd name="connsiteY77" fmla="*/ 2753945 h 3163521"/>
              <a:gd name="connsiteX78" fmla="*/ 8507315 w 12193149"/>
              <a:gd name="connsiteY78" fmla="*/ 2756946 h 3163521"/>
              <a:gd name="connsiteX79" fmla="*/ 8499116 w 12193149"/>
              <a:gd name="connsiteY79" fmla="*/ 2759684 h 3163521"/>
              <a:gd name="connsiteX80" fmla="*/ 8498742 w 12193149"/>
              <a:gd name="connsiteY80" fmla="*/ 2759505 h 3163521"/>
              <a:gd name="connsiteX81" fmla="*/ 8491397 w 12193149"/>
              <a:gd name="connsiteY81" fmla="*/ 2762555 h 3163521"/>
              <a:gd name="connsiteX82" fmla="*/ 8368330 w 12193149"/>
              <a:gd name="connsiteY82" fmla="*/ 2776597 h 3163521"/>
              <a:gd name="connsiteX83" fmla="*/ 8354947 w 12193149"/>
              <a:gd name="connsiteY83" fmla="*/ 2776791 h 3163521"/>
              <a:gd name="connsiteX84" fmla="*/ 8321252 w 12193149"/>
              <a:gd name="connsiteY84" fmla="*/ 2793369 h 3163521"/>
              <a:gd name="connsiteX85" fmla="*/ 8315581 w 12193149"/>
              <a:gd name="connsiteY85" fmla="*/ 2793695 h 3163521"/>
              <a:gd name="connsiteX86" fmla="*/ 8296322 w 12193149"/>
              <a:gd name="connsiteY86" fmla="*/ 2807590 h 3163521"/>
              <a:gd name="connsiteX87" fmla="*/ 8285424 w 12193149"/>
              <a:gd name="connsiteY87" fmla="*/ 2813413 h 3163521"/>
              <a:gd name="connsiteX88" fmla="*/ 8284298 w 12193149"/>
              <a:gd name="connsiteY88" fmla="*/ 2817856 h 3163521"/>
              <a:gd name="connsiteX89" fmla="*/ 8267224 w 12193149"/>
              <a:gd name="connsiteY89" fmla="*/ 2825031 h 3163521"/>
              <a:gd name="connsiteX90" fmla="*/ 8264525 w 12193149"/>
              <a:gd name="connsiteY90" fmla="*/ 2824801 h 3163521"/>
              <a:gd name="connsiteX91" fmla="*/ 8253181 w 12193149"/>
              <a:gd name="connsiteY91" fmla="*/ 2834644 h 3163521"/>
              <a:gd name="connsiteX92" fmla="*/ 8246982 w 12193149"/>
              <a:gd name="connsiteY92" fmla="*/ 2847636 h 3163521"/>
              <a:gd name="connsiteX93" fmla="*/ 8091420 w 12193149"/>
              <a:gd name="connsiteY93" fmla="*/ 2893797 h 3163521"/>
              <a:gd name="connsiteX94" fmla="*/ 7906555 w 12193149"/>
              <a:gd name="connsiteY94" fmla="*/ 2935770 h 3163521"/>
              <a:gd name="connsiteX95" fmla="*/ 7719893 w 12193149"/>
              <a:gd name="connsiteY95" fmla="*/ 2961485 h 3163521"/>
              <a:gd name="connsiteX96" fmla="*/ 7615495 w 12193149"/>
              <a:gd name="connsiteY96" fmla="*/ 2958014 h 3163521"/>
              <a:gd name="connsiteX97" fmla="*/ 7528691 w 12193149"/>
              <a:gd name="connsiteY97" fmla="*/ 2963842 h 3163521"/>
              <a:gd name="connsiteX98" fmla="*/ 7520719 w 12193149"/>
              <a:gd name="connsiteY98" fmla="*/ 2966395 h 3163521"/>
              <a:gd name="connsiteX99" fmla="*/ 7508559 w 12193149"/>
              <a:gd name="connsiteY99" fmla="*/ 2967730 h 3163521"/>
              <a:gd name="connsiteX100" fmla="*/ 7508188 w 12193149"/>
              <a:gd name="connsiteY100" fmla="*/ 2967403 h 3163521"/>
              <a:gd name="connsiteX101" fmla="*/ 7496943 w 12193149"/>
              <a:gd name="connsiteY101" fmla="*/ 2969355 h 3163521"/>
              <a:gd name="connsiteX102" fmla="*/ 7219707 w 12193149"/>
              <a:gd name="connsiteY102" fmla="*/ 2975462 h 3163521"/>
              <a:gd name="connsiteX103" fmla="*/ 7202249 w 12193149"/>
              <a:gd name="connsiteY103" fmla="*/ 2980012 h 3163521"/>
              <a:gd name="connsiteX104" fmla="*/ 7198152 w 12193149"/>
              <a:gd name="connsiteY104" fmla="*/ 2985370 h 3163521"/>
              <a:gd name="connsiteX105" fmla="*/ 7171956 w 12193149"/>
              <a:gd name="connsiteY105" fmla="*/ 2990018 h 3163521"/>
              <a:gd name="connsiteX106" fmla="*/ 7098136 w 12193149"/>
              <a:gd name="connsiteY106" fmla="*/ 3002246 h 3163521"/>
              <a:gd name="connsiteX107" fmla="*/ 7019644 w 12193149"/>
              <a:gd name="connsiteY107" fmla="*/ 3001872 h 3163521"/>
              <a:gd name="connsiteX108" fmla="*/ 6905294 w 12193149"/>
              <a:gd name="connsiteY108" fmla="*/ 3031378 h 3163521"/>
              <a:gd name="connsiteX109" fmla="*/ 6709370 w 12193149"/>
              <a:gd name="connsiteY109" fmla="*/ 3059333 h 3163521"/>
              <a:gd name="connsiteX110" fmla="*/ 6550602 w 12193149"/>
              <a:gd name="connsiteY110" fmla="*/ 3088109 h 3163521"/>
              <a:gd name="connsiteX111" fmla="*/ 6318708 w 12193149"/>
              <a:gd name="connsiteY111" fmla="*/ 3134909 h 3163521"/>
              <a:gd name="connsiteX112" fmla="*/ 6169822 w 12193149"/>
              <a:gd name="connsiteY112" fmla="*/ 3136996 h 3163521"/>
              <a:gd name="connsiteX113" fmla="*/ 6074996 w 12193149"/>
              <a:gd name="connsiteY113" fmla="*/ 3157458 h 3163521"/>
              <a:gd name="connsiteX114" fmla="*/ 6069677 w 12193149"/>
              <a:gd name="connsiteY114" fmla="*/ 3155921 h 3163521"/>
              <a:gd name="connsiteX115" fmla="*/ 6049786 w 12193149"/>
              <a:gd name="connsiteY115" fmla="*/ 3156604 h 3163521"/>
              <a:gd name="connsiteX116" fmla="*/ 6042433 w 12193149"/>
              <a:gd name="connsiteY116" fmla="*/ 3148255 h 3163521"/>
              <a:gd name="connsiteX117" fmla="*/ 6011238 w 12193149"/>
              <a:gd name="connsiteY117" fmla="*/ 3143162 h 3163521"/>
              <a:gd name="connsiteX118" fmla="*/ 5958523 w 12193149"/>
              <a:gd name="connsiteY118" fmla="*/ 3146806 h 3163521"/>
              <a:gd name="connsiteX119" fmla="*/ 5760067 w 12193149"/>
              <a:gd name="connsiteY119" fmla="*/ 3162498 h 3163521"/>
              <a:gd name="connsiteX120" fmla="*/ 5628108 w 12193149"/>
              <a:gd name="connsiteY120" fmla="*/ 3163521 h 3163521"/>
              <a:gd name="connsiteX121" fmla="*/ 5472054 w 12193149"/>
              <a:gd name="connsiteY121" fmla="*/ 3149501 h 3163521"/>
              <a:gd name="connsiteX122" fmla="*/ 5433909 w 12193149"/>
              <a:gd name="connsiteY122" fmla="*/ 3138248 h 3163521"/>
              <a:gd name="connsiteX123" fmla="*/ 5382817 w 12193149"/>
              <a:gd name="connsiteY123" fmla="*/ 3120546 h 3163521"/>
              <a:gd name="connsiteX124" fmla="*/ 5262912 w 12193149"/>
              <a:gd name="connsiteY124" fmla="*/ 3100129 h 3163521"/>
              <a:gd name="connsiteX125" fmla="*/ 5224109 w 12193149"/>
              <a:gd name="connsiteY125" fmla="*/ 3089005 h 3163521"/>
              <a:gd name="connsiteX126" fmla="*/ 5175808 w 12193149"/>
              <a:gd name="connsiteY126" fmla="*/ 3086015 h 3163521"/>
              <a:gd name="connsiteX127" fmla="*/ 5157702 w 12193149"/>
              <a:gd name="connsiteY127" fmla="*/ 3078792 h 3163521"/>
              <a:gd name="connsiteX128" fmla="*/ 5143747 w 12193149"/>
              <a:gd name="connsiteY128" fmla="*/ 3075392 h 3163521"/>
              <a:gd name="connsiteX129" fmla="*/ 5140744 w 12193149"/>
              <a:gd name="connsiteY129" fmla="*/ 3073291 h 3163521"/>
              <a:gd name="connsiteX130" fmla="*/ 5122807 w 12193149"/>
              <a:gd name="connsiteY130" fmla="*/ 3062438 h 3163521"/>
              <a:gd name="connsiteX131" fmla="*/ 5066938 w 12193149"/>
              <a:gd name="connsiteY131" fmla="*/ 3069009 h 3163521"/>
              <a:gd name="connsiteX132" fmla="*/ 5012662 w 12193149"/>
              <a:gd name="connsiteY132" fmla="*/ 3052628 h 3163521"/>
              <a:gd name="connsiteX133" fmla="*/ 4841589 w 12193149"/>
              <a:gd name="connsiteY133" fmla="*/ 3028611 h 3163521"/>
              <a:gd name="connsiteX134" fmla="*/ 4763595 w 12193149"/>
              <a:gd name="connsiteY134" fmla="*/ 3000843 h 3163521"/>
              <a:gd name="connsiteX135" fmla="*/ 4724334 w 12193149"/>
              <a:gd name="connsiteY135" fmla="*/ 2991829 h 3163521"/>
              <a:gd name="connsiteX136" fmla="*/ 4722324 w 12193149"/>
              <a:gd name="connsiteY136" fmla="*/ 2991080 h 3163521"/>
              <a:gd name="connsiteX137" fmla="*/ 4723259 w 12193149"/>
              <a:gd name="connsiteY137" fmla="*/ 2990869 h 3163521"/>
              <a:gd name="connsiteX138" fmla="*/ 4718350 w 12193149"/>
              <a:gd name="connsiteY138" fmla="*/ 2989599 h 3163521"/>
              <a:gd name="connsiteX139" fmla="*/ 4722324 w 12193149"/>
              <a:gd name="connsiteY139" fmla="*/ 2991080 h 3163521"/>
              <a:gd name="connsiteX140" fmla="*/ 4716674 w 12193149"/>
              <a:gd name="connsiteY140" fmla="*/ 2992355 h 3163521"/>
              <a:gd name="connsiteX141" fmla="*/ 4516962 w 12193149"/>
              <a:gd name="connsiteY141" fmla="*/ 2982453 h 3163521"/>
              <a:gd name="connsiteX142" fmla="*/ 4429691 w 12193149"/>
              <a:gd name="connsiteY142" fmla="*/ 2971802 h 3163521"/>
              <a:gd name="connsiteX143" fmla="*/ 4364023 w 12193149"/>
              <a:gd name="connsiteY143" fmla="*/ 2970456 h 3163521"/>
              <a:gd name="connsiteX144" fmla="*/ 4318114 w 12193149"/>
              <a:gd name="connsiteY144" fmla="*/ 2977071 h 3163521"/>
              <a:gd name="connsiteX145" fmla="*/ 4316258 w 12193149"/>
              <a:gd name="connsiteY145" fmla="*/ 2975730 h 3163521"/>
              <a:gd name="connsiteX146" fmla="*/ 4296292 w 12193149"/>
              <a:gd name="connsiteY146" fmla="*/ 2973851 h 3163521"/>
              <a:gd name="connsiteX147" fmla="*/ 4291212 w 12193149"/>
              <a:gd name="connsiteY147" fmla="*/ 2976768 h 3163521"/>
              <a:gd name="connsiteX148" fmla="*/ 4277290 w 12193149"/>
              <a:gd name="connsiteY148" fmla="*/ 2976522 h 3163521"/>
              <a:gd name="connsiteX149" fmla="*/ 4249265 w 12193149"/>
              <a:gd name="connsiteY149" fmla="*/ 2978846 h 3163521"/>
              <a:gd name="connsiteX150" fmla="*/ 4203199 w 12193149"/>
              <a:gd name="connsiteY150" fmla="*/ 2976051 h 3163521"/>
              <a:gd name="connsiteX151" fmla="*/ 4202893 w 12193149"/>
              <a:gd name="connsiteY151" fmla="*/ 2974792 h 3163521"/>
              <a:gd name="connsiteX152" fmla="*/ 4192396 w 12193149"/>
              <a:gd name="connsiteY152" fmla="*/ 2969158 h 3163521"/>
              <a:gd name="connsiteX153" fmla="*/ 4143893 w 12193149"/>
              <a:gd name="connsiteY153" fmla="*/ 2953293 h 3163521"/>
              <a:gd name="connsiteX154" fmla="*/ 4084245 w 12193149"/>
              <a:gd name="connsiteY154" fmla="*/ 2926760 h 3163521"/>
              <a:gd name="connsiteX155" fmla="*/ 4075694 w 12193149"/>
              <a:gd name="connsiteY155" fmla="*/ 2925925 h 3163521"/>
              <a:gd name="connsiteX156" fmla="*/ 4075575 w 12193149"/>
              <a:gd name="connsiteY156" fmla="*/ 2925626 h 3163521"/>
              <a:gd name="connsiteX157" fmla="*/ 4066658 w 12193149"/>
              <a:gd name="connsiteY157" fmla="*/ 2924182 h 3163521"/>
              <a:gd name="connsiteX158" fmla="*/ 4060102 w 12193149"/>
              <a:gd name="connsiteY158" fmla="*/ 2924400 h 3163521"/>
              <a:gd name="connsiteX159" fmla="*/ 4043512 w 12193149"/>
              <a:gd name="connsiteY159" fmla="*/ 2922779 h 3163521"/>
              <a:gd name="connsiteX160" fmla="*/ 4038145 w 12193149"/>
              <a:gd name="connsiteY160" fmla="*/ 2920345 h 3163521"/>
              <a:gd name="connsiteX161" fmla="*/ 4036511 w 12193149"/>
              <a:gd name="connsiteY161" fmla="*/ 2916678 h 3163521"/>
              <a:gd name="connsiteX162" fmla="*/ 4034926 w 12193149"/>
              <a:gd name="connsiteY162" fmla="*/ 2916913 h 3163521"/>
              <a:gd name="connsiteX163" fmla="*/ 4005686 w 12193149"/>
              <a:gd name="connsiteY163" fmla="*/ 2904345 h 3163521"/>
              <a:gd name="connsiteX164" fmla="*/ 3937994 w 12193149"/>
              <a:gd name="connsiteY164" fmla="*/ 2886888 h 3163521"/>
              <a:gd name="connsiteX165" fmla="*/ 3898423 w 12193149"/>
              <a:gd name="connsiteY165" fmla="*/ 2881233 h 3163521"/>
              <a:gd name="connsiteX166" fmla="*/ 3790908 w 12193149"/>
              <a:gd name="connsiteY166" fmla="*/ 2860995 h 3163521"/>
              <a:gd name="connsiteX167" fmla="*/ 3683661 w 12193149"/>
              <a:gd name="connsiteY167" fmla="*/ 2837072 h 3163521"/>
              <a:gd name="connsiteX168" fmla="*/ 3611183 w 12193149"/>
              <a:gd name="connsiteY168" fmla="*/ 2804801 h 3163521"/>
              <a:gd name="connsiteX169" fmla="*/ 3605003 w 12193149"/>
              <a:gd name="connsiteY169" fmla="*/ 2806163 h 3163521"/>
              <a:gd name="connsiteX170" fmla="*/ 3595884 w 12193149"/>
              <a:gd name="connsiteY170" fmla="*/ 2806327 h 3163521"/>
              <a:gd name="connsiteX171" fmla="*/ 3595649 w 12193149"/>
              <a:gd name="connsiteY171" fmla="*/ 2806058 h 3163521"/>
              <a:gd name="connsiteX172" fmla="*/ 3587126 w 12193149"/>
              <a:gd name="connsiteY172" fmla="*/ 2806748 h 3163521"/>
              <a:gd name="connsiteX173" fmla="*/ 3537283 w 12193149"/>
              <a:gd name="connsiteY173" fmla="*/ 2797049 h 3163521"/>
              <a:gd name="connsiteX174" fmla="*/ 3474371 w 12193149"/>
              <a:gd name="connsiteY174" fmla="*/ 2793388 h 3163521"/>
              <a:gd name="connsiteX175" fmla="*/ 3401876 w 12193149"/>
              <a:gd name="connsiteY175" fmla="*/ 2781340 h 3163521"/>
              <a:gd name="connsiteX176" fmla="*/ 3365036 w 12193149"/>
              <a:gd name="connsiteY176" fmla="*/ 2798292 h 3163521"/>
              <a:gd name="connsiteX177" fmla="*/ 3345174 w 12193149"/>
              <a:gd name="connsiteY177" fmla="*/ 2799974 h 3163521"/>
              <a:gd name="connsiteX178" fmla="*/ 3342846 w 12193149"/>
              <a:gd name="connsiteY178" fmla="*/ 2798999 h 3163521"/>
              <a:gd name="connsiteX179" fmla="*/ 3263504 w 12193149"/>
              <a:gd name="connsiteY179" fmla="*/ 2804876 h 3163521"/>
              <a:gd name="connsiteX180" fmla="*/ 3143704 w 12193149"/>
              <a:gd name="connsiteY180" fmla="*/ 2812651 h 3163521"/>
              <a:gd name="connsiteX181" fmla="*/ 3031439 w 12193149"/>
              <a:gd name="connsiteY181" fmla="*/ 2815294 h 3163521"/>
              <a:gd name="connsiteX182" fmla="*/ 2782717 w 12193149"/>
              <a:gd name="connsiteY182" fmla="*/ 2837115 h 3163521"/>
              <a:gd name="connsiteX183" fmla="*/ 2647675 w 12193149"/>
              <a:gd name="connsiteY183" fmla="*/ 2847651 h 3163521"/>
              <a:gd name="connsiteX184" fmla="*/ 2569176 w 12193149"/>
              <a:gd name="connsiteY184" fmla="*/ 2821410 h 3163521"/>
              <a:gd name="connsiteX185" fmla="*/ 2444403 w 12193149"/>
              <a:gd name="connsiteY185" fmla="*/ 2835311 h 3163521"/>
              <a:gd name="connsiteX186" fmla="*/ 2316260 w 12193149"/>
              <a:gd name="connsiteY186" fmla="*/ 2843778 h 3163521"/>
              <a:gd name="connsiteX187" fmla="*/ 2209726 w 12193149"/>
              <a:gd name="connsiteY187" fmla="*/ 2838545 h 3163521"/>
              <a:gd name="connsiteX188" fmla="*/ 2095813 w 12193149"/>
              <a:gd name="connsiteY188" fmla="*/ 2821834 h 3163521"/>
              <a:gd name="connsiteX189" fmla="*/ 1998504 w 12193149"/>
              <a:gd name="connsiteY189" fmla="*/ 2813814 h 3163521"/>
              <a:gd name="connsiteX190" fmla="*/ 1929320 w 12193149"/>
              <a:gd name="connsiteY190" fmla="*/ 2835759 h 3163521"/>
              <a:gd name="connsiteX191" fmla="*/ 1922798 w 12193149"/>
              <a:gd name="connsiteY191" fmla="*/ 2830928 h 3163521"/>
              <a:gd name="connsiteX192" fmla="*/ 1874228 w 12193149"/>
              <a:gd name="connsiteY192" fmla="*/ 2832523 h 3163521"/>
              <a:gd name="connsiteX193" fmla="*/ 1787803 w 12193149"/>
              <a:gd name="connsiteY193" fmla="*/ 2860145 h 3163521"/>
              <a:gd name="connsiteX194" fmla="*/ 1739352 w 12193149"/>
              <a:gd name="connsiteY194" fmla="*/ 2855094 h 3163521"/>
              <a:gd name="connsiteX195" fmla="*/ 1676219 w 12193149"/>
              <a:gd name="connsiteY195" fmla="*/ 2838745 h 3163521"/>
              <a:gd name="connsiteX196" fmla="*/ 1609817 w 12193149"/>
              <a:gd name="connsiteY196" fmla="*/ 2831848 h 3163521"/>
              <a:gd name="connsiteX197" fmla="*/ 1497258 w 12193149"/>
              <a:gd name="connsiteY197" fmla="*/ 2806258 h 3163521"/>
              <a:gd name="connsiteX198" fmla="*/ 1151127 w 12193149"/>
              <a:gd name="connsiteY198" fmla="*/ 2756823 h 3163521"/>
              <a:gd name="connsiteX199" fmla="*/ 859417 w 12193149"/>
              <a:gd name="connsiteY199" fmla="*/ 2747390 h 3163521"/>
              <a:gd name="connsiteX200" fmla="*/ 838688 w 12193149"/>
              <a:gd name="connsiteY200" fmla="*/ 2748603 h 3163521"/>
              <a:gd name="connsiteX201" fmla="*/ 817957 w 12193149"/>
              <a:gd name="connsiteY201" fmla="*/ 2746639 h 3163521"/>
              <a:gd name="connsiteX202" fmla="*/ 812654 w 12193149"/>
              <a:gd name="connsiteY202" fmla="*/ 2749533 h 3163521"/>
              <a:gd name="connsiteX203" fmla="*/ 721195 w 12193149"/>
              <a:gd name="connsiteY203" fmla="*/ 2748443 h 3163521"/>
              <a:gd name="connsiteX204" fmla="*/ 720890 w 12193149"/>
              <a:gd name="connsiteY204" fmla="*/ 2747181 h 3163521"/>
              <a:gd name="connsiteX205" fmla="*/ 710023 w 12193149"/>
              <a:gd name="connsiteY205" fmla="*/ 2741504 h 3163521"/>
              <a:gd name="connsiteX206" fmla="*/ 597940 w 12193149"/>
              <a:gd name="connsiteY206" fmla="*/ 2698646 h 3163521"/>
              <a:gd name="connsiteX207" fmla="*/ 579683 w 12193149"/>
              <a:gd name="connsiteY207" fmla="*/ 2695994 h 3163521"/>
              <a:gd name="connsiteX208" fmla="*/ 572865 w 12193149"/>
              <a:gd name="connsiteY208" fmla="*/ 2696183 h 3163521"/>
              <a:gd name="connsiteX209" fmla="*/ 446247 w 12193149"/>
              <a:gd name="connsiteY209" fmla="*/ 2658153 h 3163521"/>
              <a:gd name="connsiteX210" fmla="*/ 405163 w 12193149"/>
              <a:gd name="connsiteY210" fmla="*/ 2652330 h 3163521"/>
              <a:gd name="connsiteX211" fmla="*/ 293583 w 12193149"/>
              <a:gd name="connsiteY211" fmla="*/ 2631634 h 3163521"/>
              <a:gd name="connsiteX212" fmla="*/ 119529 w 12193149"/>
              <a:gd name="connsiteY212" fmla="*/ 2579829 h 3163521"/>
              <a:gd name="connsiteX213" fmla="*/ 16674 w 12193149"/>
              <a:gd name="connsiteY213" fmla="*/ 2576973 h 3163521"/>
              <a:gd name="connsiteX214" fmla="*/ 1150 w 12193149"/>
              <a:gd name="connsiteY214" fmla="*/ 2571504 h 3163521"/>
              <a:gd name="connsiteX215" fmla="*/ 1148 w 12193149"/>
              <a:gd name="connsiteY215" fmla="*/ 1040995 h 3163521"/>
              <a:gd name="connsiteX216" fmla="*/ 1148 w 12193149"/>
              <a:gd name="connsiteY216" fmla="*/ 818782 h 3163521"/>
              <a:gd name="connsiteX0" fmla="*/ 1148 w 12193149"/>
              <a:gd name="connsiteY0" fmla="*/ 0 h 3171710"/>
              <a:gd name="connsiteX1" fmla="*/ 12181789 w 12193149"/>
              <a:gd name="connsiteY1" fmla="*/ 8189 h 3171710"/>
              <a:gd name="connsiteX2" fmla="*/ 12193149 w 12193149"/>
              <a:gd name="connsiteY2" fmla="*/ 1406710 h 3171710"/>
              <a:gd name="connsiteX3" fmla="*/ 12185986 w 12193149"/>
              <a:gd name="connsiteY3" fmla="*/ 1411160 h 3171710"/>
              <a:gd name="connsiteX4" fmla="*/ 12156363 w 12193149"/>
              <a:gd name="connsiteY4" fmla="*/ 1424337 h 3171710"/>
              <a:gd name="connsiteX5" fmla="*/ 12139215 w 12193149"/>
              <a:gd name="connsiteY5" fmla="*/ 1450150 h 3171710"/>
              <a:gd name="connsiteX6" fmla="*/ 12126327 w 12193149"/>
              <a:gd name="connsiteY6" fmla="*/ 1451661 h 3171710"/>
              <a:gd name="connsiteX7" fmla="*/ 12124007 w 12193149"/>
              <a:gd name="connsiteY7" fmla="*/ 1451765 h 3171710"/>
              <a:gd name="connsiteX8" fmla="*/ 12116854 w 12193149"/>
              <a:gd name="connsiteY8" fmla="*/ 1455579 h 3171710"/>
              <a:gd name="connsiteX9" fmla="*/ 12099497 w 12193149"/>
              <a:gd name="connsiteY9" fmla="*/ 1455110 h 3171710"/>
              <a:gd name="connsiteX10" fmla="*/ 12087073 w 12193149"/>
              <a:gd name="connsiteY10" fmla="*/ 1463312 h 3171710"/>
              <a:gd name="connsiteX11" fmla="*/ 12031073 w 12193149"/>
              <a:gd name="connsiteY11" fmla="*/ 1506980 h 3171710"/>
              <a:gd name="connsiteX12" fmla="*/ 11995833 w 12193149"/>
              <a:gd name="connsiteY12" fmla="*/ 1530429 h 3171710"/>
              <a:gd name="connsiteX13" fmla="*/ 11979717 w 12193149"/>
              <a:gd name="connsiteY13" fmla="*/ 1535132 h 3171710"/>
              <a:gd name="connsiteX14" fmla="*/ 11959046 w 12193149"/>
              <a:gd name="connsiteY14" fmla="*/ 1544529 h 3171710"/>
              <a:gd name="connsiteX15" fmla="*/ 11920454 w 12193149"/>
              <a:gd name="connsiteY15" fmla="*/ 1557854 h 3171710"/>
              <a:gd name="connsiteX16" fmla="*/ 11903656 w 12193149"/>
              <a:gd name="connsiteY16" fmla="*/ 1569397 h 3171710"/>
              <a:gd name="connsiteX17" fmla="*/ 11895048 w 12193149"/>
              <a:gd name="connsiteY17" fmla="*/ 1571762 h 3171710"/>
              <a:gd name="connsiteX18" fmla="*/ 11891968 w 12193149"/>
              <a:gd name="connsiteY18" fmla="*/ 1582700 h 3171710"/>
              <a:gd name="connsiteX19" fmla="*/ 11870776 w 12193149"/>
              <a:gd name="connsiteY19" fmla="*/ 1604787 h 3171710"/>
              <a:gd name="connsiteX20" fmla="*/ 11813376 w 12193149"/>
              <a:gd name="connsiteY20" fmla="*/ 1624630 h 3171710"/>
              <a:gd name="connsiteX21" fmla="*/ 11590693 w 12193149"/>
              <a:gd name="connsiteY21" fmla="*/ 1790748 h 3171710"/>
              <a:gd name="connsiteX22" fmla="*/ 11506817 w 12193149"/>
              <a:gd name="connsiteY22" fmla="*/ 1860594 h 3171710"/>
              <a:gd name="connsiteX23" fmla="*/ 11280332 w 12193149"/>
              <a:gd name="connsiteY23" fmla="*/ 2050542 h 3171710"/>
              <a:gd name="connsiteX24" fmla="*/ 11228309 w 12193149"/>
              <a:gd name="connsiteY24" fmla="*/ 2103207 h 3171710"/>
              <a:gd name="connsiteX25" fmla="*/ 11218087 w 12193149"/>
              <a:gd name="connsiteY25" fmla="*/ 2102932 h 3171710"/>
              <a:gd name="connsiteX26" fmla="*/ 11217184 w 12193149"/>
              <a:gd name="connsiteY26" fmla="*/ 2101989 h 3171710"/>
              <a:gd name="connsiteX27" fmla="*/ 11188885 w 12193149"/>
              <a:gd name="connsiteY27" fmla="*/ 2119354 h 3171710"/>
              <a:gd name="connsiteX28" fmla="*/ 11184501 w 12193149"/>
              <a:gd name="connsiteY28" fmla="*/ 2119496 h 3171710"/>
              <a:gd name="connsiteX29" fmla="*/ 11166854 w 12193149"/>
              <a:gd name="connsiteY29" fmla="*/ 2133583 h 3171710"/>
              <a:gd name="connsiteX30" fmla="*/ 11157311 w 12193149"/>
              <a:gd name="connsiteY30" fmla="*/ 2139385 h 3171710"/>
              <a:gd name="connsiteX31" fmla="*/ 11155496 w 12193149"/>
              <a:gd name="connsiteY31" fmla="*/ 2144068 h 3171710"/>
              <a:gd name="connsiteX32" fmla="*/ 11140961 w 12193149"/>
              <a:gd name="connsiteY32" fmla="*/ 2151086 h 3171710"/>
              <a:gd name="connsiteX33" fmla="*/ 11138961 w 12193149"/>
              <a:gd name="connsiteY33" fmla="*/ 2150743 h 3171710"/>
              <a:gd name="connsiteX34" fmla="*/ 11128208 w 12193149"/>
              <a:gd name="connsiteY34" fmla="*/ 2160803 h 3171710"/>
              <a:gd name="connsiteX35" fmla="*/ 11120691 w 12193149"/>
              <a:gd name="connsiteY35" fmla="*/ 2174395 h 3171710"/>
              <a:gd name="connsiteX36" fmla="*/ 10894683 w 12193149"/>
              <a:gd name="connsiteY36" fmla="*/ 2300370 h 3171710"/>
              <a:gd name="connsiteX37" fmla="*/ 10773300 w 12193149"/>
              <a:gd name="connsiteY37" fmla="*/ 2350162 h 3171710"/>
              <a:gd name="connsiteX38" fmla="*/ 10627668 w 12193149"/>
              <a:gd name="connsiteY38" fmla="*/ 2386200 h 3171710"/>
              <a:gd name="connsiteX39" fmla="*/ 10581895 w 12193149"/>
              <a:gd name="connsiteY39" fmla="*/ 2395660 h 3171710"/>
              <a:gd name="connsiteX40" fmla="*/ 10547790 w 12193149"/>
              <a:gd name="connsiteY40" fmla="*/ 2425394 h 3171710"/>
              <a:gd name="connsiteX41" fmla="*/ 10529643 w 12193149"/>
              <a:gd name="connsiteY41" fmla="*/ 2423878 h 3171710"/>
              <a:gd name="connsiteX42" fmla="*/ 10526446 w 12193149"/>
              <a:gd name="connsiteY42" fmla="*/ 2423382 h 3171710"/>
              <a:gd name="connsiteX43" fmla="*/ 10515129 w 12193149"/>
              <a:gd name="connsiteY43" fmla="*/ 2426508 h 3171710"/>
              <a:gd name="connsiteX44" fmla="*/ 10491735 w 12193149"/>
              <a:gd name="connsiteY44" fmla="*/ 2421127 h 3171710"/>
              <a:gd name="connsiteX45" fmla="*/ 10471418 w 12193149"/>
              <a:gd name="connsiteY45" fmla="*/ 2428664 h 3171710"/>
              <a:gd name="connsiteX46" fmla="*/ 10377042 w 12193149"/>
              <a:gd name="connsiteY46" fmla="*/ 2471569 h 3171710"/>
              <a:gd name="connsiteX47" fmla="*/ 10319338 w 12193149"/>
              <a:gd name="connsiteY47" fmla="*/ 2493192 h 3171710"/>
              <a:gd name="connsiteX48" fmla="*/ 10295467 w 12193149"/>
              <a:gd name="connsiteY48" fmla="*/ 2495050 h 3171710"/>
              <a:gd name="connsiteX49" fmla="*/ 10263443 w 12193149"/>
              <a:gd name="connsiteY49" fmla="*/ 2501919 h 3171710"/>
              <a:gd name="connsiteX50" fmla="*/ 10205418 w 12193149"/>
              <a:gd name="connsiteY50" fmla="*/ 2509120 h 3171710"/>
              <a:gd name="connsiteX51" fmla="*/ 10177759 w 12193149"/>
              <a:gd name="connsiteY51" fmla="*/ 2519914 h 3171710"/>
              <a:gd name="connsiteX52" fmla="*/ 10165070 w 12193149"/>
              <a:gd name="connsiteY52" fmla="*/ 2520710 h 3171710"/>
              <a:gd name="connsiteX53" fmla="*/ 10156308 w 12193149"/>
              <a:gd name="connsiteY53" fmla="*/ 2534458 h 3171710"/>
              <a:gd name="connsiteX54" fmla="*/ 10118267 w 12193149"/>
              <a:gd name="connsiteY54" fmla="*/ 2558113 h 3171710"/>
              <a:gd name="connsiteX55" fmla="*/ 10083317 w 12193149"/>
              <a:gd name="connsiteY55" fmla="*/ 2570267 h 3171710"/>
              <a:gd name="connsiteX56" fmla="*/ 10040388 w 12193149"/>
              <a:gd name="connsiteY56" fmla="*/ 2568603 h 3171710"/>
              <a:gd name="connsiteX57" fmla="*/ 9961167 w 12193149"/>
              <a:gd name="connsiteY57" fmla="*/ 2584118 h 3171710"/>
              <a:gd name="connsiteX58" fmla="*/ 9848940 w 12193149"/>
              <a:gd name="connsiteY58" fmla="*/ 2590886 h 3171710"/>
              <a:gd name="connsiteX59" fmla="*/ 9729457 w 12193149"/>
              <a:gd name="connsiteY59" fmla="*/ 2611093 h 3171710"/>
              <a:gd name="connsiteX60" fmla="*/ 9613704 w 12193149"/>
              <a:gd name="connsiteY60" fmla="*/ 2639342 h 3171710"/>
              <a:gd name="connsiteX61" fmla="*/ 9338590 w 12193149"/>
              <a:gd name="connsiteY61" fmla="*/ 2696264 h 3171710"/>
              <a:gd name="connsiteX62" fmla="*/ 9232518 w 12193149"/>
              <a:gd name="connsiteY62" fmla="*/ 2720120 h 3171710"/>
              <a:gd name="connsiteX63" fmla="*/ 9156690 w 12193149"/>
              <a:gd name="connsiteY63" fmla="*/ 2730199 h 3171710"/>
              <a:gd name="connsiteX64" fmla="*/ 9054601 w 12193149"/>
              <a:gd name="connsiteY64" fmla="*/ 2737726 h 3171710"/>
              <a:gd name="connsiteX65" fmla="*/ 9006634 w 12193149"/>
              <a:gd name="connsiteY65" fmla="*/ 2741011 h 3171710"/>
              <a:gd name="connsiteX66" fmla="*/ 9006349 w 12193149"/>
              <a:gd name="connsiteY66" fmla="*/ 2740771 h 3171710"/>
              <a:gd name="connsiteX67" fmla="*/ 8997380 w 12193149"/>
              <a:gd name="connsiteY67" fmla="*/ 2741982 h 3171710"/>
              <a:gd name="connsiteX68" fmla="*/ 8991542 w 12193149"/>
              <a:gd name="connsiteY68" fmla="*/ 2744043 h 3171710"/>
              <a:gd name="connsiteX69" fmla="*/ 8975485 w 12193149"/>
              <a:gd name="connsiteY69" fmla="*/ 2747269 h 3171710"/>
              <a:gd name="connsiteX70" fmla="*/ 8969159 w 12193149"/>
              <a:gd name="connsiteY70" fmla="*/ 2746569 h 3171710"/>
              <a:gd name="connsiteX71" fmla="*/ 8964196 w 12193149"/>
              <a:gd name="connsiteY71" fmla="*/ 2744344 h 3171710"/>
              <a:gd name="connsiteX72" fmla="*/ 8930136 w 12193149"/>
              <a:gd name="connsiteY72" fmla="*/ 2741156 h 3171710"/>
              <a:gd name="connsiteX73" fmla="*/ 8753592 w 12193149"/>
              <a:gd name="connsiteY73" fmla="*/ 2760388 h 3171710"/>
              <a:gd name="connsiteX74" fmla="*/ 8708995 w 12193149"/>
              <a:gd name="connsiteY74" fmla="*/ 2762489 h 3171710"/>
              <a:gd name="connsiteX75" fmla="*/ 8597219 w 12193149"/>
              <a:gd name="connsiteY75" fmla="*/ 2771061 h 3171710"/>
              <a:gd name="connsiteX76" fmla="*/ 8526378 w 12193149"/>
              <a:gd name="connsiteY76" fmla="*/ 2756219 h 3171710"/>
              <a:gd name="connsiteX77" fmla="*/ 8512131 w 12193149"/>
              <a:gd name="connsiteY77" fmla="*/ 2762134 h 3171710"/>
              <a:gd name="connsiteX78" fmla="*/ 8507315 w 12193149"/>
              <a:gd name="connsiteY78" fmla="*/ 2765135 h 3171710"/>
              <a:gd name="connsiteX79" fmla="*/ 8499116 w 12193149"/>
              <a:gd name="connsiteY79" fmla="*/ 2767873 h 3171710"/>
              <a:gd name="connsiteX80" fmla="*/ 8498742 w 12193149"/>
              <a:gd name="connsiteY80" fmla="*/ 2767694 h 3171710"/>
              <a:gd name="connsiteX81" fmla="*/ 8491397 w 12193149"/>
              <a:gd name="connsiteY81" fmla="*/ 2770744 h 3171710"/>
              <a:gd name="connsiteX82" fmla="*/ 8368330 w 12193149"/>
              <a:gd name="connsiteY82" fmla="*/ 2784786 h 3171710"/>
              <a:gd name="connsiteX83" fmla="*/ 8354947 w 12193149"/>
              <a:gd name="connsiteY83" fmla="*/ 2784980 h 3171710"/>
              <a:gd name="connsiteX84" fmla="*/ 8321252 w 12193149"/>
              <a:gd name="connsiteY84" fmla="*/ 2801558 h 3171710"/>
              <a:gd name="connsiteX85" fmla="*/ 8315581 w 12193149"/>
              <a:gd name="connsiteY85" fmla="*/ 2801884 h 3171710"/>
              <a:gd name="connsiteX86" fmla="*/ 8296322 w 12193149"/>
              <a:gd name="connsiteY86" fmla="*/ 2815779 h 3171710"/>
              <a:gd name="connsiteX87" fmla="*/ 8285424 w 12193149"/>
              <a:gd name="connsiteY87" fmla="*/ 2821602 h 3171710"/>
              <a:gd name="connsiteX88" fmla="*/ 8284298 w 12193149"/>
              <a:gd name="connsiteY88" fmla="*/ 2826045 h 3171710"/>
              <a:gd name="connsiteX89" fmla="*/ 8267224 w 12193149"/>
              <a:gd name="connsiteY89" fmla="*/ 2833220 h 3171710"/>
              <a:gd name="connsiteX90" fmla="*/ 8264525 w 12193149"/>
              <a:gd name="connsiteY90" fmla="*/ 2832990 h 3171710"/>
              <a:gd name="connsiteX91" fmla="*/ 8253181 w 12193149"/>
              <a:gd name="connsiteY91" fmla="*/ 2842833 h 3171710"/>
              <a:gd name="connsiteX92" fmla="*/ 8246982 w 12193149"/>
              <a:gd name="connsiteY92" fmla="*/ 2855825 h 3171710"/>
              <a:gd name="connsiteX93" fmla="*/ 8091420 w 12193149"/>
              <a:gd name="connsiteY93" fmla="*/ 2901986 h 3171710"/>
              <a:gd name="connsiteX94" fmla="*/ 7906555 w 12193149"/>
              <a:gd name="connsiteY94" fmla="*/ 2943959 h 3171710"/>
              <a:gd name="connsiteX95" fmla="*/ 7719893 w 12193149"/>
              <a:gd name="connsiteY95" fmla="*/ 2969674 h 3171710"/>
              <a:gd name="connsiteX96" fmla="*/ 7615495 w 12193149"/>
              <a:gd name="connsiteY96" fmla="*/ 2966203 h 3171710"/>
              <a:gd name="connsiteX97" fmla="*/ 7528691 w 12193149"/>
              <a:gd name="connsiteY97" fmla="*/ 2972031 h 3171710"/>
              <a:gd name="connsiteX98" fmla="*/ 7520719 w 12193149"/>
              <a:gd name="connsiteY98" fmla="*/ 2974584 h 3171710"/>
              <a:gd name="connsiteX99" fmla="*/ 7508559 w 12193149"/>
              <a:gd name="connsiteY99" fmla="*/ 2975919 h 3171710"/>
              <a:gd name="connsiteX100" fmla="*/ 7508188 w 12193149"/>
              <a:gd name="connsiteY100" fmla="*/ 2975592 h 3171710"/>
              <a:gd name="connsiteX101" fmla="*/ 7496943 w 12193149"/>
              <a:gd name="connsiteY101" fmla="*/ 2977544 h 3171710"/>
              <a:gd name="connsiteX102" fmla="*/ 7219707 w 12193149"/>
              <a:gd name="connsiteY102" fmla="*/ 2983651 h 3171710"/>
              <a:gd name="connsiteX103" fmla="*/ 7202249 w 12193149"/>
              <a:gd name="connsiteY103" fmla="*/ 2988201 h 3171710"/>
              <a:gd name="connsiteX104" fmla="*/ 7198152 w 12193149"/>
              <a:gd name="connsiteY104" fmla="*/ 2993559 h 3171710"/>
              <a:gd name="connsiteX105" fmla="*/ 7171956 w 12193149"/>
              <a:gd name="connsiteY105" fmla="*/ 2998207 h 3171710"/>
              <a:gd name="connsiteX106" fmla="*/ 7098136 w 12193149"/>
              <a:gd name="connsiteY106" fmla="*/ 3010435 h 3171710"/>
              <a:gd name="connsiteX107" fmla="*/ 7019644 w 12193149"/>
              <a:gd name="connsiteY107" fmla="*/ 3010061 h 3171710"/>
              <a:gd name="connsiteX108" fmla="*/ 6905294 w 12193149"/>
              <a:gd name="connsiteY108" fmla="*/ 3039567 h 3171710"/>
              <a:gd name="connsiteX109" fmla="*/ 6709370 w 12193149"/>
              <a:gd name="connsiteY109" fmla="*/ 3067522 h 3171710"/>
              <a:gd name="connsiteX110" fmla="*/ 6550602 w 12193149"/>
              <a:gd name="connsiteY110" fmla="*/ 3096298 h 3171710"/>
              <a:gd name="connsiteX111" fmla="*/ 6318708 w 12193149"/>
              <a:gd name="connsiteY111" fmla="*/ 3143098 h 3171710"/>
              <a:gd name="connsiteX112" fmla="*/ 6169822 w 12193149"/>
              <a:gd name="connsiteY112" fmla="*/ 3145185 h 3171710"/>
              <a:gd name="connsiteX113" fmla="*/ 6074996 w 12193149"/>
              <a:gd name="connsiteY113" fmla="*/ 3165647 h 3171710"/>
              <a:gd name="connsiteX114" fmla="*/ 6069677 w 12193149"/>
              <a:gd name="connsiteY114" fmla="*/ 3164110 h 3171710"/>
              <a:gd name="connsiteX115" fmla="*/ 6049786 w 12193149"/>
              <a:gd name="connsiteY115" fmla="*/ 3164793 h 3171710"/>
              <a:gd name="connsiteX116" fmla="*/ 6042433 w 12193149"/>
              <a:gd name="connsiteY116" fmla="*/ 3156444 h 3171710"/>
              <a:gd name="connsiteX117" fmla="*/ 6011238 w 12193149"/>
              <a:gd name="connsiteY117" fmla="*/ 3151351 h 3171710"/>
              <a:gd name="connsiteX118" fmla="*/ 5958523 w 12193149"/>
              <a:gd name="connsiteY118" fmla="*/ 3154995 h 3171710"/>
              <a:gd name="connsiteX119" fmla="*/ 5760067 w 12193149"/>
              <a:gd name="connsiteY119" fmla="*/ 3170687 h 3171710"/>
              <a:gd name="connsiteX120" fmla="*/ 5628108 w 12193149"/>
              <a:gd name="connsiteY120" fmla="*/ 3171710 h 3171710"/>
              <a:gd name="connsiteX121" fmla="*/ 5472054 w 12193149"/>
              <a:gd name="connsiteY121" fmla="*/ 3157690 h 3171710"/>
              <a:gd name="connsiteX122" fmla="*/ 5433909 w 12193149"/>
              <a:gd name="connsiteY122" fmla="*/ 3146437 h 3171710"/>
              <a:gd name="connsiteX123" fmla="*/ 5382817 w 12193149"/>
              <a:gd name="connsiteY123" fmla="*/ 3128735 h 3171710"/>
              <a:gd name="connsiteX124" fmla="*/ 5262912 w 12193149"/>
              <a:gd name="connsiteY124" fmla="*/ 3108318 h 3171710"/>
              <a:gd name="connsiteX125" fmla="*/ 5224109 w 12193149"/>
              <a:gd name="connsiteY125" fmla="*/ 3097194 h 3171710"/>
              <a:gd name="connsiteX126" fmla="*/ 5175808 w 12193149"/>
              <a:gd name="connsiteY126" fmla="*/ 3094204 h 3171710"/>
              <a:gd name="connsiteX127" fmla="*/ 5157702 w 12193149"/>
              <a:gd name="connsiteY127" fmla="*/ 3086981 h 3171710"/>
              <a:gd name="connsiteX128" fmla="*/ 5143747 w 12193149"/>
              <a:gd name="connsiteY128" fmla="*/ 3083581 h 3171710"/>
              <a:gd name="connsiteX129" fmla="*/ 5140744 w 12193149"/>
              <a:gd name="connsiteY129" fmla="*/ 3081480 h 3171710"/>
              <a:gd name="connsiteX130" fmla="*/ 5122807 w 12193149"/>
              <a:gd name="connsiteY130" fmla="*/ 3070627 h 3171710"/>
              <a:gd name="connsiteX131" fmla="*/ 5066938 w 12193149"/>
              <a:gd name="connsiteY131" fmla="*/ 3077198 h 3171710"/>
              <a:gd name="connsiteX132" fmla="*/ 5012662 w 12193149"/>
              <a:gd name="connsiteY132" fmla="*/ 3060817 h 3171710"/>
              <a:gd name="connsiteX133" fmla="*/ 4841589 w 12193149"/>
              <a:gd name="connsiteY133" fmla="*/ 3036800 h 3171710"/>
              <a:gd name="connsiteX134" fmla="*/ 4763595 w 12193149"/>
              <a:gd name="connsiteY134" fmla="*/ 3009032 h 3171710"/>
              <a:gd name="connsiteX135" fmla="*/ 4724334 w 12193149"/>
              <a:gd name="connsiteY135" fmla="*/ 3000018 h 3171710"/>
              <a:gd name="connsiteX136" fmla="*/ 4722324 w 12193149"/>
              <a:gd name="connsiteY136" fmla="*/ 2999269 h 3171710"/>
              <a:gd name="connsiteX137" fmla="*/ 4723259 w 12193149"/>
              <a:gd name="connsiteY137" fmla="*/ 2999058 h 3171710"/>
              <a:gd name="connsiteX138" fmla="*/ 4718350 w 12193149"/>
              <a:gd name="connsiteY138" fmla="*/ 2997788 h 3171710"/>
              <a:gd name="connsiteX139" fmla="*/ 4722324 w 12193149"/>
              <a:gd name="connsiteY139" fmla="*/ 2999269 h 3171710"/>
              <a:gd name="connsiteX140" fmla="*/ 4716674 w 12193149"/>
              <a:gd name="connsiteY140" fmla="*/ 3000544 h 3171710"/>
              <a:gd name="connsiteX141" fmla="*/ 4516962 w 12193149"/>
              <a:gd name="connsiteY141" fmla="*/ 2990642 h 3171710"/>
              <a:gd name="connsiteX142" fmla="*/ 4429691 w 12193149"/>
              <a:gd name="connsiteY142" fmla="*/ 2979991 h 3171710"/>
              <a:gd name="connsiteX143" fmla="*/ 4364023 w 12193149"/>
              <a:gd name="connsiteY143" fmla="*/ 2978645 h 3171710"/>
              <a:gd name="connsiteX144" fmla="*/ 4318114 w 12193149"/>
              <a:gd name="connsiteY144" fmla="*/ 2985260 h 3171710"/>
              <a:gd name="connsiteX145" fmla="*/ 4316258 w 12193149"/>
              <a:gd name="connsiteY145" fmla="*/ 2983919 h 3171710"/>
              <a:gd name="connsiteX146" fmla="*/ 4296292 w 12193149"/>
              <a:gd name="connsiteY146" fmla="*/ 2982040 h 3171710"/>
              <a:gd name="connsiteX147" fmla="*/ 4291212 w 12193149"/>
              <a:gd name="connsiteY147" fmla="*/ 2984957 h 3171710"/>
              <a:gd name="connsiteX148" fmla="*/ 4277290 w 12193149"/>
              <a:gd name="connsiteY148" fmla="*/ 2984711 h 3171710"/>
              <a:gd name="connsiteX149" fmla="*/ 4249265 w 12193149"/>
              <a:gd name="connsiteY149" fmla="*/ 2987035 h 3171710"/>
              <a:gd name="connsiteX150" fmla="*/ 4203199 w 12193149"/>
              <a:gd name="connsiteY150" fmla="*/ 2984240 h 3171710"/>
              <a:gd name="connsiteX151" fmla="*/ 4202893 w 12193149"/>
              <a:gd name="connsiteY151" fmla="*/ 2982981 h 3171710"/>
              <a:gd name="connsiteX152" fmla="*/ 4192396 w 12193149"/>
              <a:gd name="connsiteY152" fmla="*/ 2977347 h 3171710"/>
              <a:gd name="connsiteX153" fmla="*/ 4143893 w 12193149"/>
              <a:gd name="connsiteY153" fmla="*/ 2961482 h 3171710"/>
              <a:gd name="connsiteX154" fmla="*/ 4084245 w 12193149"/>
              <a:gd name="connsiteY154" fmla="*/ 2934949 h 3171710"/>
              <a:gd name="connsiteX155" fmla="*/ 4075694 w 12193149"/>
              <a:gd name="connsiteY155" fmla="*/ 2934114 h 3171710"/>
              <a:gd name="connsiteX156" fmla="*/ 4075575 w 12193149"/>
              <a:gd name="connsiteY156" fmla="*/ 2933815 h 3171710"/>
              <a:gd name="connsiteX157" fmla="*/ 4066658 w 12193149"/>
              <a:gd name="connsiteY157" fmla="*/ 2932371 h 3171710"/>
              <a:gd name="connsiteX158" fmla="*/ 4060102 w 12193149"/>
              <a:gd name="connsiteY158" fmla="*/ 2932589 h 3171710"/>
              <a:gd name="connsiteX159" fmla="*/ 4043512 w 12193149"/>
              <a:gd name="connsiteY159" fmla="*/ 2930968 h 3171710"/>
              <a:gd name="connsiteX160" fmla="*/ 4038145 w 12193149"/>
              <a:gd name="connsiteY160" fmla="*/ 2928534 h 3171710"/>
              <a:gd name="connsiteX161" fmla="*/ 4036511 w 12193149"/>
              <a:gd name="connsiteY161" fmla="*/ 2924867 h 3171710"/>
              <a:gd name="connsiteX162" fmla="*/ 4034926 w 12193149"/>
              <a:gd name="connsiteY162" fmla="*/ 2925102 h 3171710"/>
              <a:gd name="connsiteX163" fmla="*/ 4005686 w 12193149"/>
              <a:gd name="connsiteY163" fmla="*/ 2912534 h 3171710"/>
              <a:gd name="connsiteX164" fmla="*/ 3937994 w 12193149"/>
              <a:gd name="connsiteY164" fmla="*/ 2895077 h 3171710"/>
              <a:gd name="connsiteX165" fmla="*/ 3898423 w 12193149"/>
              <a:gd name="connsiteY165" fmla="*/ 2889422 h 3171710"/>
              <a:gd name="connsiteX166" fmla="*/ 3790908 w 12193149"/>
              <a:gd name="connsiteY166" fmla="*/ 2869184 h 3171710"/>
              <a:gd name="connsiteX167" fmla="*/ 3683661 w 12193149"/>
              <a:gd name="connsiteY167" fmla="*/ 2845261 h 3171710"/>
              <a:gd name="connsiteX168" fmla="*/ 3611183 w 12193149"/>
              <a:gd name="connsiteY168" fmla="*/ 2812990 h 3171710"/>
              <a:gd name="connsiteX169" fmla="*/ 3605003 w 12193149"/>
              <a:gd name="connsiteY169" fmla="*/ 2814352 h 3171710"/>
              <a:gd name="connsiteX170" fmla="*/ 3595884 w 12193149"/>
              <a:gd name="connsiteY170" fmla="*/ 2814516 h 3171710"/>
              <a:gd name="connsiteX171" fmla="*/ 3595649 w 12193149"/>
              <a:gd name="connsiteY171" fmla="*/ 2814247 h 3171710"/>
              <a:gd name="connsiteX172" fmla="*/ 3587126 w 12193149"/>
              <a:gd name="connsiteY172" fmla="*/ 2814937 h 3171710"/>
              <a:gd name="connsiteX173" fmla="*/ 3537283 w 12193149"/>
              <a:gd name="connsiteY173" fmla="*/ 2805238 h 3171710"/>
              <a:gd name="connsiteX174" fmla="*/ 3474371 w 12193149"/>
              <a:gd name="connsiteY174" fmla="*/ 2801577 h 3171710"/>
              <a:gd name="connsiteX175" fmla="*/ 3401876 w 12193149"/>
              <a:gd name="connsiteY175" fmla="*/ 2789529 h 3171710"/>
              <a:gd name="connsiteX176" fmla="*/ 3365036 w 12193149"/>
              <a:gd name="connsiteY176" fmla="*/ 2806481 h 3171710"/>
              <a:gd name="connsiteX177" fmla="*/ 3345174 w 12193149"/>
              <a:gd name="connsiteY177" fmla="*/ 2808163 h 3171710"/>
              <a:gd name="connsiteX178" fmla="*/ 3342846 w 12193149"/>
              <a:gd name="connsiteY178" fmla="*/ 2807188 h 3171710"/>
              <a:gd name="connsiteX179" fmla="*/ 3263504 w 12193149"/>
              <a:gd name="connsiteY179" fmla="*/ 2813065 h 3171710"/>
              <a:gd name="connsiteX180" fmla="*/ 3143704 w 12193149"/>
              <a:gd name="connsiteY180" fmla="*/ 2820840 h 3171710"/>
              <a:gd name="connsiteX181" fmla="*/ 3031439 w 12193149"/>
              <a:gd name="connsiteY181" fmla="*/ 2823483 h 3171710"/>
              <a:gd name="connsiteX182" fmla="*/ 2782717 w 12193149"/>
              <a:gd name="connsiteY182" fmla="*/ 2845304 h 3171710"/>
              <a:gd name="connsiteX183" fmla="*/ 2647675 w 12193149"/>
              <a:gd name="connsiteY183" fmla="*/ 2855840 h 3171710"/>
              <a:gd name="connsiteX184" fmla="*/ 2569176 w 12193149"/>
              <a:gd name="connsiteY184" fmla="*/ 2829599 h 3171710"/>
              <a:gd name="connsiteX185" fmla="*/ 2444403 w 12193149"/>
              <a:gd name="connsiteY185" fmla="*/ 2843500 h 3171710"/>
              <a:gd name="connsiteX186" fmla="*/ 2316260 w 12193149"/>
              <a:gd name="connsiteY186" fmla="*/ 2851967 h 3171710"/>
              <a:gd name="connsiteX187" fmla="*/ 2209726 w 12193149"/>
              <a:gd name="connsiteY187" fmla="*/ 2846734 h 3171710"/>
              <a:gd name="connsiteX188" fmla="*/ 2095813 w 12193149"/>
              <a:gd name="connsiteY188" fmla="*/ 2830023 h 3171710"/>
              <a:gd name="connsiteX189" fmla="*/ 1998504 w 12193149"/>
              <a:gd name="connsiteY189" fmla="*/ 2822003 h 3171710"/>
              <a:gd name="connsiteX190" fmla="*/ 1929320 w 12193149"/>
              <a:gd name="connsiteY190" fmla="*/ 2843948 h 3171710"/>
              <a:gd name="connsiteX191" fmla="*/ 1922798 w 12193149"/>
              <a:gd name="connsiteY191" fmla="*/ 2839117 h 3171710"/>
              <a:gd name="connsiteX192" fmla="*/ 1874228 w 12193149"/>
              <a:gd name="connsiteY192" fmla="*/ 2840712 h 3171710"/>
              <a:gd name="connsiteX193" fmla="*/ 1787803 w 12193149"/>
              <a:gd name="connsiteY193" fmla="*/ 2868334 h 3171710"/>
              <a:gd name="connsiteX194" fmla="*/ 1739352 w 12193149"/>
              <a:gd name="connsiteY194" fmla="*/ 2863283 h 3171710"/>
              <a:gd name="connsiteX195" fmla="*/ 1676219 w 12193149"/>
              <a:gd name="connsiteY195" fmla="*/ 2846934 h 3171710"/>
              <a:gd name="connsiteX196" fmla="*/ 1609817 w 12193149"/>
              <a:gd name="connsiteY196" fmla="*/ 2840037 h 3171710"/>
              <a:gd name="connsiteX197" fmla="*/ 1497258 w 12193149"/>
              <a:gd name="connsiteY197" fmla="*/ 2814447 h 3171710"/>
              <a:gd name="connsiteX198" fmla="*/ 1151127 w 12193149"/>
              <a:gd name="connsiteY198" fmla="*/ 2765012 h 3171710"/>
              <a:gd name="connsiteX199" fmla="*/ 859417 w 12193149"/>
              <a:gd name="connsiteY199" fmla="*/ 2755579 h 3171710"/>
              <a:gd name="connsiteX200" fmla="*/ 838688 w 12193149"/>
              <a:gd name="connsiteY200" fmla="*/ 2756792 h 3171710"/>
              <a:gd name="connsiteX201" fmla="*/ 817957 w 12193149"/>
              <a:gd name="connsiteY201" fmla="*/ 2754828 h 3171710"/>
              <a:gd name="connsiteX202" fmla="*/ 812654 w 12193149"/>
              <a:gd name="connsiteY202" fmla="*/ 2757722 h 3171710"/>
              <a:gd name="connsiteX203" fmla="*/ 721195 w 12193149"/>
              <a:gd name="connsiteY203" fmla="*/ 2756632 h 3171710"/>
              <a:gd name="connsiteX204" fmla="*/ 720890 w 12193149"/>
              <a:gd name="connsiteY204" fmla="*/ 2755370 h 3171710"/>
              <a:gd name="connsiteX205" fmla="*/ 710023 w 12193149"/>
              <a:gd name="connsiteY205" fmla="*/ 2749693 h 3171710"/>
              <a:gd name="connsiteX206" fmla="*/ 597940 w 12193149"/>
              <a:gd name="connsiteY206" fmla="*/ 2706835 h 3171710"/>
              <a:gd name="connsiteX207" fmla="*/ 579683 w 12193149"/>
              <a:gd name="connsiteY207" fmla="*/ 2704183 h 3171710"/>
              <a:gd name="connsiteX208" fmla="*/ 572865 w 12193149"/>
              <a:gd name="connsiteY208" fmla="*/ 2704372 h 3171710"/>
              <a:gd name="connsiteX209" fmla="*/ 446247 w 12193149"/>
              <a:gd name="connsiteY209" fmla="*/ 2666342 h 3171710"/>
              <a:gd name="connsiteX210" fmla="*/ 405163 w 12193149"/>
              <a:gd name="connsiteY210" fmla="*/ 2660519 h 3171710"/>
              <a:gd name="connsiteX211" fmla="*/ 293583 w 12193149"/>
              <a:gd name="connsiteY211" fmla="*/ 2639823 h 3171710"/>
              <a:gd name="connsiteX212" fmla="*/ 119529 w 12193149"/>
              <a:gd name="connsiteY212" fmla="*/ 2588018 h 3171710"/>
              <a:gd name="connsiteX213" fmla="*/ 16674 w 12193149"/>
              <a:gd name="connsiteY213" fmla="*/ 2585162 h 3171710"/>
              <a:gd name="connsiteX214" fmla="*/ 1150 w 12193149"/>
              <a:gd name="connsiteY214" fmla="*/ 2579693 h 3171710"/>
              <a:gd name="connsiteX215" fmla="*/ 1148 w 12193149"/>
              <a:gd name="connsiteY215" fmla="*/ 1049184 h 3171710"/>
              <a:gd name="connsiteX216" fmla="*/ 1148 w 12193149"/>
              <a:gd name="connsiteY216" fmla="*/ 0 h 3171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12193149" h="3171710">
                <a:moveTo>
                  <a:pt x="1148" y="0"/>
                </a:moveTo>
                <a:lnTo>
                  <a:pt x="12181789" y="8189"/>
                </a:lnTo>
                <a:cubicBezTo>
                  <a:pt x="12181789" y="201435"/>
                  <a:pt x="12193149" y="1213464"/>
                  <a:pt x="12193149" y="1406710"/>
                </a:cubicBezTo>
                <a:lnTo>
                  <a:pt x="12185986" y="1411160"/>
                </a:lnTo>
                <a:cubicBezTo>
                  <a:pt x="12156393" y="1404401"/>
                  <a:pt x="12176978" y="1415299"/>
                  <a:pt x="12156363" y="1424337"/>
                </a:cubicBezTo>
                <a:cubicBezTo>
                  <a:pt x="12172308" y="1438279"/>
                  <a:pt x="12127905" y="1429847"/>
                  <a:pt x="12139215" y="1450150"/>
                </a:cubicBezTo>
                <a:cubicBezTo>
                  <a:pt x="12135103" y="1451151"/>
                  <a:pt x="12130766" y="1451483"/>
                  <a:pt x="12126327" y="1451661"/>
                </a:cubicBezTo>
                <a:lnTo>
                  <a:pt x="12124007" y="1451765"/>
                </a:lnTo>
                <a:lnTo>
                  <a:pt x="12116854" y="1455579"/>
                </a:lnTo>
                <a:lnTo>
                  <a:pt x="12099497" y="1455110"/>
                </a:lnTo>
                <a:cubicBezTo>
                  <a:pt x="12095162" y="1456775"/>
                  <a:pt x="12090978" y="1459336"/>
                  <a:pt x="12087073" y="1463312"/>
                </a:cubicBezTo>
                <a:cubicBezTo>
                  <a:pt x="12078890" y="1483714"/>
                  <a:pt x="12040481" y="1480817"/>
                  <a:pt x="12031073" y="1506980"/>
                </a:cubicBezTo>
                <a:cubicBezTo>
                  <a:pt x="12026399" y="1515225"/>
                  <a:pt x="12004497" y="1532326"/>
                  <a:pt x="11995833" y="1530429"/>
                </a:cubicBezTo>
                <a:cubicBezTo>
                  <a:pt x="11990333" y="1532938"/>
                  <a:pt x="11986699" y="1539016"/>
                  <a:pt x="11979717" y="1535132"/>
                </a:cubicBezTo>
                <a:cubicBezTo>
                  <a:pt x="11970382" y="1531211"/>
                  <a:pt x="11963763" y="1554233"/>
                  <a:pt x="11959046" y="1544529"/>
                </a:cubicBezTo>
                <a:lnTo>
                  <a:pt x="11920454" y="1557854"/>
                </a:lnTo>
                <a:cubicBezTo>
                  <a:pt x="11919152" y="1564914"/>
                  <a:pt x="11912619" y="1567116"/>
                  <a:pt x="11903656" y="1569397"/>
                </a:cubicBezTo>
                <a:lnTo>
                  <a:pt x="11895048" y="1571762"/>
                </a:lnTo>
                <a:lnTo>
                  <a:pt x="11891968" y="1582700"/>
                </a:lnTo>
                <a:cubicBezTo>
                  <a:pt x="11881074" y="1573372"/>
                  <a:pt x="11884523" y="1604713"/>
                  <a:pt x="11870776" y="1604787"/>
                </a:cubicBezTo>
                <a:lnTo>
                  <a:pt x="11813376" y="1624630"/>
                </a:lnTo>
                <a:lnTo>
                  <a:pt x="11590693" y="1790748"/>
                </a:lnTo>
                <a:cubicBezTo>
                  <a:pt x="11550201" y="1817685"/>
                  <a:pt x="11542649" y="1767741"/>
                  <a:pt x="11506817" y="1860594"/>
                </a:cubicBezTo>
                <a:cubicBezTo>
                  <a:pt x="11450023" y="1916431"/>
                  <a:pt x="11337127" y="2017145"/>
                  <a:pt x="11280332" y="2050542"/>
                </a:cubicBezTo>
                <a:cubicBezTo>
                  <a:pt x="11267547" y="2058142"/>
                  <a:pt x="11229147" y="2123560"/>
                  <a:pt x="11228309" y="2103207"/>
                </a:cubicBezTo>
                <a:cubicBezTo>
                  <a:pt x="11223950" y="2105174"/>
                  <a:pt x="11220761" y="2104651"/>
                  <a:pt x="11218087" y="2102932"/>
                </a:cubicBezTo>
                <a:lnTo>
                  <a:pt x="11217184" y="2101989"/>
                </a:lnTo>
                <a:lnTo>
                  <a:pt x="11188885" y="2119354"/>
                </a:lnTo>
                <a:lnTo>
                  <a:pt x="11184501" y="2119496"/>
                </a:lnTo>
                <a:lnTo>
                  <a:pt x="11166854" y="2133583"/>
                </a:lnTo>
                <a:lnTo>
                  <a:pt x="11157311" y="2139385"/>
                </a:lnTo>
                <a:lnTo>
                  <a:pt x="11155496" y="2144068"/>
                </a:lnTo>
                <a:cubicBezTo>
                  <a:pt x="11153045" y="2147436"/>
                  <a:pt x="11148902" y="2150083"/>
                  <a:pt x="11140961" y="2151086"/>
                </a:cubicBezTo>
                <a:lnTo>
                  <a:pt x="11138961" y="2150743"/>
                </a:lnTo>
                <a:lnTo>
                  <a:pt x="11128208" y="2160803"/>
                </a:lnTo>
                <a:cubicBezTo>
                  <a:pt x="11124962" y="2164785"/>
                  <a:pt x="11122359" y="2169258"/>
                  <a:pt x="11120691" y="2174395"/>
                </a:cubicBezTo>
                <a:cubicBezTo>
                  <a:pt x="11081770" y="2197656"/>
                  <a:pt x="10952581" y="2271077"/>
                  <a:pt x="10894683" y="2300370"/>
                </a:cubicBezTo>
                <a:cubicBezTo>
                  <a:pt x="10861781" y="2315405"/>
                  <a:pt x="10817803" y="2335857"/>
                  <a:pt x="10773300" y="2350162"/>
                </a:cubicBezTo>
                <a:cubicBezTo>
                  <a:pt x="10733414" y="2394390"/>
                  <a:pt x="10677791" y="2353706"/>
                  <a:pt x="10627668" y="2386200"/>
                </a:cubicBezTo>
                <a:cubicBezTo>
                  <a:pt x="10590276" y="2369074"/>
                  <a:pt x="10613693" y="2389253"/>
                  <a:pt x="10581895" y="2395660"/>
                </a:cubicBezTo>
                <a:cubicBezTo>
                  <a:pt x="10597733" y="2418627"/>
                  <a:pt x="10540912" y="2395212"/>
                  <a:pt x="10547790" y="2425394"/>
                </a:cubicBezTo>
                <a:cubicBezTo>
                  <a:pt x="10541784" y="2425603"/>
                  <a:pt x="10535750" y="2424857"/>
                  <a:pt x="10529643" y="2423878"/>
                </a:cubicBezTo>
                <a:lnTo>
                  <a:pt x="10526446" y="2423382"/>
                </a:lnTo>
                <a:lnTo>
                  <a:pt x="10515129" y="2426508"/>
                </a:lnTo>
                <a:lnTo>
                  <a:pt x="10491735" y="2421127"/>
                </a:lnTo>
                <a:cubicBezTo>
                  <a:pt x="10485147" y="2422161"/>
                  <a:pt x="10478389" y="2424430"/>
                  <a:pt x="10471418" y="2428664"/>
                </a:cubicBezTo>
                <a:cubicBezTo>
                  <a:pt x="10451763" y="2453636"/>
                  <a:pt x="10400774" y="2439247"/>
                  <a:pt x="10377042" y="2471569"/>
                </a:cubicBezTo>
                <a:cubicBezTo>
                  <a:pt x="10367240" y="2481286"/>
                  <a:pt x="10330319" y="2498097"/>
                  <a:pt x="10319338" y="2493192"/>
                </a:cubicBezTo>
                <a:cubicBezTo>
                  <a:pt x="10310813" y="2495031"/>
                  <a:pt x="10303331" y="2502144"/>
                  <a:pt x="10295467" y="2495050"/>
                </a:cubicBezTo>
                <a:cubicBezTo>
                  <a:pt x="10284420" y="2487261"/>
                  <a:pt x="10265794" y="2516157"/>
                  <a:pt x="10263443" y="2501919"/>
                </a:cubicBezTo>
                <a:lnTo>
                  <a:pt x="10205418" y="2509120"/>
                </a:lnTo>
                <a:cubicBezTo>
                  <a:pt x="10200696" y="2518180"/>
                  <a:pt x="10190895" y="2519327"/>
                  <a:pt x="10177759" y="2519914"/>
                </a:cubicBezTo>
                <a:lnTo>
                  <a:pt x="10165070" y="2520710"/>
                </a:lnTo>
                <a:lnTo>
                  <a:pt x="10156308" y="2534458"/>
                </a:lnTo>
                <a:cubicBezTo>
                  <a:pt x="10145406" y="2519028"/>
                  <a:pt x="10136981" y="2561781"/>
                  <a:pt x="10118267" y="2558113"/>
                </a:cubicBezTo>
                <a:lnTo>
                  <a:pt x="10083317" y="2570267"/>
                </a:lnTo>
                <a:cubicBezTo>
                  <a:pt x="10075718" y="2568198"/>
                  <a:pt x="10048011" y="2569526"/>
                  <a:pt x="10040388" y="2568603"/>
                </a:cubicBezTo>
                <a:cubicBezTo>
                  <a:pt x="9999609" y="2578704"/>
                  <a:pt x="9985545" y="2579194"/>
                  <a:pt x="9961167" y="2584118"/>
                </a:cubicBezTo>
                <a:cubicBezTo>
                  <a:pt x="9920131" y="2584260"/>
                  <a:pt x="9889892" y="2581061"/>
                  <a:pt x="9848940" y="2590886"/>
                </a:cubicBezTo>
                <a:lnTo>
                  <a:pt x="9729457" y="2611093"/>
                </a:lnTo>
                <a:cubicBezTo>
                  <a:pt x="9676207" y="2601507"/>
                  <a:pt x="9631235" y="2626730"/>
                  <a:pt x="9613704" y="2639342"/>
                </a:cubicBezTo>
                <a:cubicBezTo>
                  <a:pt x="9548152" y="2653618"/>
                  <a:pt x="9410970" y="2690964"/>
                  <a:pt x="9338590" y="2696264"/>
                </a:cubicBezTo>
                <a:lnTo>
                  <a:pt x="9232518" y="2720120"/>
                </a:lnTo>
                <a:lnTo>
                  <a:pt x="9156690" y="2730199"/>
                </a:lnTo>
                <a:lnTo>
                  <a:pt x="9054601" y="2737726"/>
                </a:lnTo>
                <a:lnTo>
                  <a:pt x="9006634" y="2741011"/>
                </a:lnTo>
                <a:lnTo>
                  <a:pt x="9006349" y="2740771"/>
                </a:lnTo>
                <a:cubicBezTo>
                  <a:pt x="9004294" y="2740551"/>
                  <a:pt x="9001475" y="2740879"/>
                  <a:pt x="8997380" y="2741982"/>
                </a:cubicBezTo>
                <a:lnTo>
                  <a:pt x="8991542" y="2744043"/>
                </a:lnTo>
                <a:lnTo>
                  <a:pt x="8975485" y="2747269"/>
                </a:lnTo>
                <a:lnTo>
                  <a:pt x="8969159" y="2746569"/>
                </a:lnTo>
                <a:lnTo>
                  <a:pt x="8964196" y="2744344"/>
                </a:lnTo>
                <a:cubicBezTo>
                  <a:pt x="8955841" y="2752295"/>
                  <a:pt x="8956668" y="2761243"/>
                  <a:pt x="8930136" y="2741156"/>
                </a:cubicBezTo>
                <a:cubicBezTo>
                  <a:pt x="8899182" y="2742176"/>
                  <a:pt x="8790451" y="2756831"/>
                  <a:pt x="8753592" y="2760388"/>
                </a:cubicBezTo>
                <a:cubicBezTo>
                  <a:pt x="8720970" y="2771108"/>
                  <a:pt x="8749345" y="2757447"/>
                  <a:pt x="8708995" y="2762489"/>
                </a:cubicBezTo>
                <a:cubicBezTo>
                  <a:pt x="8672757" y="2782024"/>
                  <a:pt x="8640293" y="2765584"/>
                  <a:pt x="8597219" y="2771061"/>
                </a:cubicBezTo>
                <a:lnTo>
                  <a:pt x="8526378" y="2756219"/>
                </a:lnTo>
                <a:lnTo>
                  <a:pt x="8512131" y="2762134"/>
                </a:lnTo>
                <a:lnTo>
                  <a:pt x="8507315" y="2765135"/>
                </a:lnTo>
                <a:cubicBezTo>
                  <a:pt x="8503797" y="2766912"/>
                  <a:pt x="8501196" y="2767723"/>
                  <a:pt x="8499116" y="2767873"/>
                </a:cubicBezTo>
                <a:lnTo>
                  <a:pt x="8498742" y="2767694"/>
                </a:lnTo>
                <a:lnTo>
                  <a:pt x="8491397" y="2770744"/>
                </a:lnTo>
                <a:lnTo>
                  <a:pt x="8368330" y="2784786"/>
                </a:lnTo>
                <a:cubicBezTo>
                  <a:pt x="8363173" y="2786811"/>
                  <a:pt x="8358881" y="2786463"/>
                  <a:pt x="8354947" y="2784980"/>
                </a:cubicBezTo>
                <a:lnTo>
                  <a:pt x="8321252" y="2801558"/>
                </a:lnTo>
                <a:lnTo>
                  <a:pt x="8315581" y="2801884"/>
                </a:lnTo>
                <a:lnTo>
                  <a:pt x="8296322" y="2815779"/>
                </a:lnTo>
                <a:lnTo>
                  <a:pt x="8285424" y="2821602"/>
                </a:lnTo>
                <a:lnTo>
                  <a:pt x="8284298" y="2826045"/>
                </a:lnTo>
                <a:cubicBezTo>
                  <a:pt x="8281994" y="2829290"/>
                  <a:pt x="8277300" y="2831938"/>
                  <a:pt x="8267224" y="2833220"/>
                </a:cubicBezTo>
                <a:lnTo>
                  <a:pt x="8264525" y="2832990"/>
                </a:lnTo>
                <a:lnTo>
                  <a:pt x="8253181" y="2842833"/>
                </a:lnTo>
                <a:cubicBezTo>
                  <a:pt x="8250007" y="2846683"/>
                  <a:pt x="8247795" y="2850965"/>
                  <a:pt x="8246982" y="2855825"/>
                </a:cubicBezTo>
                <a:cubicBezTo>
                  <a:pt x="8182975" y="2852918"/>
                  <a:pt x="8148279" y="2887040"/>
                  <a:pt x="8091420" y="2901986"/>
                </a:cubicBezTo>
                <a:cubicBezTo>
                  <a:pt x="8026616" y="2925128"/>
                  <a:pt x="7968218" y="2946364"/>
                  <a:pt x="7906555" y="2943959"/>
                </a:cubicBezTo>
                <a:cubicBezTo>
                  <a:pt x="7836267" y="2958871"/>
                  <a:pt x="7782114" y="2961102"/>
                  <a:pt x="7719893" y="2969674"/>
                </a:cubicBezTo>
                <a:lnTo>
                  <a:pt x="7615495" y="2966203"/>
                </a:lnTo>
                <a:lnTo>
                  <a:pt x="7528691" y="2972031"/>
                </a:lnTo>
                <a:lnTo>
                  <a:pt x="7520719" y="2974584"/>
                </a:lnTo>
                <a:cubicBezTo>
                  <a:pt x="7515141" y="2975923"/>
                  <a:pt x="7511320" y="2976273"/>
                  <a:pt x="7508559" y="2975919"/>
                </a:cubicBezTo>
                <a:lnTo>
                  <a:pt x="7508188" y="2975592"/>
                </a:lnTo>
                <a:lnTo>
                  <a:pt x="7496943" y="2977544"/>
                </a:lnTo>
                <a:lnTo>
                  <a:pt x="7219707" y="2983651"/>
                </a:lnTo>
                <a:lnTo>
                  <a:pt x="7202249" y="2988201"/>
                </a:lnTo>
                <a:lnTo>
                  <a:pt x="7198152" y="2993559"/>
                </a:lnTo>
                <a:cubicBezTo>
                  <a:pt x="7193259" y="2997082"/>
                  <a:pt x="7185654" y="2999221"/>
                  <a:pt x="7171956" y="2998207"/>
                </a:cubicBezTo>
                <a:lnTo>
                  <a:pt x="7098136" y="3010435"/>
                </a:lnTo>
                <a:cubicBezTo>
                  <a:pt x="7062296" y="3011413"/>
                  <a:pt x="7051336" y="3012390"/>
                  <a:pt x="7019644" y="3010061"/>
                </a:cubicBezTo>
                <a:cubicBezTo>
                  <a:pt x="6938675" y="3020999"/>
                  <a:pt x="6944793" y="3045165"/>
                  <a:pt x="6905294" y="3039567"/>
                </a:cubicBezTo>
                <a:cubicBezTo>
                  <a:pt x="6873070" y="3034359"/>
                  <a:pt x="6789137" y="3053433"/>
                  <a:pt x="6709370" y="3067522"/>
                </a:cubicBezTo>
                <a:cubicBezTo>
                  <a:pt x="6650254" y="3076977"/>
                  <a:pt x="6629253" y="3091078"/>
                  <a:pt x="6550602" y="3096298"/>
                </a:cubicBezTo>
                <a:cubicBezTo>
                  <a:pt x="6473302" y="3140388"/>
                  <a:pt x="6410843" y="3116665"/>
                  <a:pt x="6318708" y="3143098"/>
                </a:cubicBezTo>
                <a:cubicBezTo>
                  <a:pt x="6298698" y="3158620"/>
                  <a:pt x="6210439" y="3141427"/>
                  <a:pt x="6169822" y="3145185"/>
                </a:cubicBezTo>
                <a:cubicBezTo>
                  <a:pt x="6129203" y="3148943"/>
                  <a:pt x="6091688" y="3162491"/>
                  <a:pt x="6074996" y="3165647"/>
                </a:cubicBezTo>
                <a:lnTo>
                  <a:pt x="6069677" y="3164110"/>
                </a:lnTo>
                <a:lnTo>
                  <a:pt x="6049786" y="3164793"/>
                </a:lnTo>
                <a:lnTo>
                  <a:pt x="6042433" y="3156444"/>
                </a:lnTo>
                <a:lnTo>
                  <a:pt x="6011238" y="3151351"/>
                </a:lnTo>
                <a:cubicBezTo>
                  <a:pt x="5999830" y="3150764"/>
                  <a:pt x="5971276" y="3151677"/>
                  <a:pt x="5958523" y="3154995"/>
                </a:cubicBezTo>
                <a:lnTo>
                  <a:pt x="5760067" y="3170687"/>
                </a:lnTo>
                <a:lnTo>
                  <a:pt x="5628108" y="3171710"/>
                </a:lnTo>
                <a:lnTo>
                  <a:pt x="5472054" y="3157690"/>
                </a:lnTo>
                <a:cubicBezTo>
                  <a:pt x="5479284" y="3144662"/>
                  <a:pt x="5440157" y="3158728"/>
                  <a:pt x="5433909" y="3146437"/>
                </a:cubicBezTo>
                <a:cubicBezTo>
                  <a:pt x="5430517" y="3136405"/>
                  <a:pt x="5392976" y="3131721"/>
                  <a:pt x="5382817" y="3128735"/>
                </a:cubicBezTo>
                <a:lnTo>
                  <a:pt x="5262912" y="3108318"/>
                </a:lnTo>
                <a:cubicBezTo>
                  <a:pt x="5252746" y="3108134"/>
                  <a:pt x="5231699" y="3099824"/>
                  <a:pt x="5224109" y="3097194"/>
                </a:cubicBezTo>
                <a:lnTo>
                  <a:pt x="5175808" y="3094204"/>
                </a:lnTo>
                <a:lnTo>
                  <a:pt x="5157702" y="3086981"/>
                </a:lnTo>
                <a:lnTo>
                  <a:pt x="5143747" y="3083581"/>
                </a:lnTo>
                <a:lnTo>
                  <a:pt x="5140744" y="3081480"/>
                </a:lnTo>
                <a:cubicBezTo>
                  <a:pt x="5135026" y="3077440"/>
                  <a:pt x="5129229" y="3073629"/>
                  <a:pt x="5122807" y="3070627"/>
                </a:cubicBezTo>
                <a:cubicBezTo>
                  <a:pt x="5109467" y="3099246"/>
                  <a:pt x="5066004" y="3049810"/>
                  <a:pt x="5066938" y="3077198"/>
                </a:cubicBezTo>
                <a:cubicBezTo>
                  <a:pt x="5029345" y="3065682"/>
                  <a:pt x="5040096" y="3094771"/>
                  <a:pt x="5012662" y="3060817"/>
                </a:cubicBezTo>
                <a:cubicBezTo>
                  <a:pt x="4938174" y="3061200"/>
                  <a:pt x="4917504" y="3074207"/>
                  <a:pt x="4841589" y="3036800"/>
                </a:cubicBezTo>
                <a:cubicBezTo>
                  <a:pt x="4807890" y="3020158"/>
                  <a:pt x="4785258" y="3009012"/>
                  <a:pt x="4763595" y="3009032"/>
                </a:cubicBezTo>
                <a:cubicBezTo>
                  <a:pt x="4742475" y="3004532"/>
                  <a:pt x="4730631" y="3001709"/>
                  <a:pt x="4724334" y="3000018"/>
                </a:cubicBezTo>
                <a:lnTo>
                  <a:pt x="4722324" y="2999269"/>
                </a:lnTo>
                <a:lnTo>
                  <a:pt x="4723259" y="2999058"/>
                </a:lnTo>
                <a:cubicBezTo>
                  <a:pt x="4722296" y="2998416"/>
                  <a:pt x="4719415" y="2997810"/>
                  <a:pt x="4718350" y="2997788"/>
                </a:cubicBezTo>
                <a:lnTo>
                  <a:pt x="4722324" y="2999269"/>
                </a:lnTo>
                <a:lnTo>
                  <a:pt x="4716674" y="3000544"/>
                </a:lnTo>
                <a:cubicBezTo>
                  <a:pt x="4681300" y="2993588"/>
                  <a:pt x="4525895" y="2992780"/>
                  <a:pt x="4516962" y="2990642"/>
                </a:cubicBezTo>
                <a:cubicBezTo>
                  <a:pt x="4458971" y="2977530"/>
                  <a:pt x="4463810" y="2976789"/>
                  <a:pt x="4429691" y="2979991"/>
                </a:cubicBezTo>
                <a:cubicBezTo>
                  <a:pt x="4424455" y="2983362"/>
                  <a:pt x="4370126" y="2977068"/>
                  <a:pt x="4364023" y="2978645"/>
                </a:cubicBezTo>
                <a:lnTo>
                  <a:pt x="4318114" y="2985260"/>
                </a:lnTo>
                <a:lnTo>
                  <a:pt x="4316258" y="2983919"/>
                </a:lnTo>
                <a:cubicBezTo>
                  <a:pt x="4307275" y="2980548"/>
                  <a:pt x="4301145" y="2980549"/>
                  <a:pt x="4296292" y="2982040"/>
                </a:cubicBezTo>
                <a:lnTo>
                  <a:pt x="4291212" y="2984957"/>
                </a:lnTo>
                <a:lnTo>
                  <a:pt x="4277290" y="2984711"/>
                </a:lnTo>
                <a:lnTo>
                  <a:pt x="4249265" y="2987035"/>
                </a:lnTo>
                <a:lnTo>
                  <a:pt x="4203199" y="2984240"/>
                </a:lnTo>
                <a:cubicBezTo>
                  <a:pt x="4203096" y="2983820"/>
                  <a:pt x="4202995" y="2983401"/>
                  <a:pt x="4202893" y="2982981"/>
                </a:cubicBezTo>
                <a:cubicBezTo>
                  <a:pt x="4201267" y="2980144"/>
                  <a:pt x="4198292" y="2978025"/>
                  <a:pt x="4192396" y="2977347"/>
                </a:cubicBezTo>
                <a:cubicBezTo>
                  <a:pt x="4205365" y="2960058"/>
                  <a:pt x="4162425" y="2961953"/>
                  <a:pt x="4143893" y="2961482"/>
                </a:cubicBezTo>
                <a:cubicBezTo>
                  <a:pt x="4125868" y="2954416"/>
                  <a:pt x="4100250" y="2940836"/>
                  <a:pt x="4084245" y="2934949"/>
                </a:cubicBezTo>
                <a:lnTo>
                  <a:pt x="4075694" y="2934114"/>
                </a:lnTo>
                <a:cubicBezTo>
                  <a:pt x="4075655" y="2934013"/>
                  <a:pt x="4075614" y="2933914"/>
                  <a:pt x="4075575" y="2933815"/>
                </a:cubicBezTo>
                <a:cubicBezTo>
                  <a:pt x="4073829" y="2933031"/>
                  <a:pt x="4071057" y="2932530"/>
                  <a:pt x="4066658" y="2932371"/>
                </a:cubicBezTo>
                <a:lnTo>
                  <a:pt x="4060102" y="2932589"/>
                </a:lnTo>
                <a:lnTo>
                  <a:pt x="4043512" y="2930968"/>
                </a:lnTo>
                <a:lnTo>
                  <a:pt x="4038145" y="2928534"/>
                </a:lnTo>
                <a:lnTo>
                  <a:pt x="4036511" y="2924867"/>
                </a:lnTo>
                <a:lnTo>
                  <a:pt x="4034926" y="2925102"/>
                </a:lnTo>
                <a:cubicBezTo>
                  <a:pt x="4022576" y="2929966"/>
                  <a:pt x="4018025" y="2938342"/>
                  <a:pt x="4005686" y="2912534"/>
                </a:cubicBezTo>
                <a:lnTo>
                  <a:pt x="3937994" y="2895077"/>
                </a:lnTo>
                <a:cubicBezTo>
                  <a:pt x="3921658" y="2902801"/>
                  <a:pt x="3909686" y="2898112"/>
                  <a:pt x="3898423" y="2889422"/>
                </a:cubicBezTo>
                <a:cubicBezTo>
                  <a:pt x="3862243" y="2889918"/>
                  <a:pt x="3830779" y="2876048"/>
                  <a:pt x="3790908" y="2869184"/>
                </a:cubicBezTo>
                <a:cubicBezTo>
                  <a:pt x="3742158" y="2854478"/>
                  <a:pt x="3726280" y="2852501"/>
                  <a:pt x="3683661" y="2845261"/>
                </a:cubicBezTo>
                <a:lnTo>
                  <a:pt x="3611183" y="2812990"/>
                </a:lnTo>
                <a:lnTo>
                  <a:pt x="3605003" y="2814352"/>
                </a:lnTo>
                <a:cubicBezTo>
                  <a:pt x="3600731" y="2814971"/>
                  <a:pt x="3597877" y="2814971"/>
                  <a:pt x="3595884" y="2814516"/>
                </a:cubicBezTo>
                <a:lnTo>
                  <a:pt x="3595649" y="2814247"/>
                </a:lnTo>
                <a:lnTo>
                  <a:pt x="3587126" y="2814937"/>
                </a:lnTo>
                <a:cubicBezTo>
                  <a:pt x="3572774" y="2816728"/>
                  <a:pt x="3550540" y="2802529"/>
                  <a:pt x="3537283" y="2805238"/>
                </a:cubicBezTo>
                <a:cubicBezTo>
                  <a:pt x="3515092" y="2800942"/>
                  <a:pt x="3489773" y="2807207"/>
                  <a:pt x="3474371" y="2801577"/>
                </a:cubicBezTo>
                <a:lnTo>
                  <a:pt x="3401876" y="2789529"/>
                </a:lnTo>
                <a:lnTo>
                  <a:pt x="3365036" y="2806481"/>
                </a:lnTo>
                <a:cubicBezTo>
                  <a:pt x="3361007" y="2808779"/>
                  <a:pt x="3355145" y="2809857"/>
                  <a:pt x="3345174" y="2808163"/>
                </a:cubicBezTo>
                <a:lnTo>
                  <a:pt x="3342846" y="2807188"/>
                </a:lnTo>
                <a:cubicBezTo>
                  <a:pt x="3337528" y="2809659"/>
                  <a:pt x="3296694" y="2810789"/>
                  <a:pt x="3263504" y="2813065"/>
                </a:cubicBezTo>
                <a:cubicBezTo>
                  <a:pt x="3210873" y="2815406"/>
                  <a:pt x="3204538" y="2823378"/>
                  <a:pt x="3143704" y="2820840"/>
                </a:cubicBezTo>
                <a:cubicBezTo>
                  <a:pt x="3083839" y="2822069"/>
                  <a:pt x="3073438" y="2828075"/>
                  <a:pt x="3031439" y="2823483"/>
                </a:cubicBezTo>
                <a:lnTo>
                  <a:pt x="2782717" y="2845304"/>
                </a:lnTo>
                <a:cubicBezTo>
                  <a:pt x="2720447" y="2872959"/>
                  <a:pt x="2718750" y="2842390"/>
                  <a:pt x="2647675" y="2855840"/>
                </a:cubicBezTo>
                <a:cubicBezTo>
                  <a:pt x="2583664" y="2795905"/>
                  <a:pt x="2609849" y="2834173"/>
                  <a:pt x="2569176" y="2829599"/>
                </a:cubicBezTo>
                <a:lnTo>
                  <a:pt x="2444403" y="2843500"/>
                </a:lnTo>
                <a:cubicBezTo>
                  <a:pt x="2412730" y="2860060"/>
                  <a:pt x="2355175" y="2829971"/>
                  <a:pt x="2316260" y="2851967"/>
                </a:cubicBezTo>
                <a:cubicBezTo>
                  <a:pt x="2277148" y="2852505"/>
                  <a:pt x="2234330" y="2848310"/>
                  <a:pt x="2209726" y="2846734"/>
                </a:cubicBezTo>
                <a:cubicBezTo>
                  <a:pt x="2172984" y="2843077"/>
                  <a:pt x="2131016" y="2834145"/>
                  <a:pt x="2095813" y="2830023"/>
                </a:cubicBezTo>
                <a:cubicBezTo>
                  <a:pt x="2078687" y="2843632"/>
                  <a:pt x="2046700" y="2821328"/>
                  <a:pt x="1998504" y="2822003"/>
                </a:cubicBezTo>
                <a:cubicBezTo>
                  <a:pt x="1979851" y="2837650"/>
                  <a:pt x="1965997" y="2822267"/>
                  <a:pt x="1929320" y="2843948"/>
                </a:cubicBezTo>
                <a:cubicBezTo>
                  <a:pt x="1927506" y="2842156"/>
                  <a:pt x="1925308" y="2840529"/>
                  <a:pt x="1922798" y="2839117"/>
                </a:cubicBezTo>
                <a:cubicBezTo>
                  <a:pt x="1908224" y="2830923"/>
                  <a:pt x="1886476" y="2831636"/>
                  <a:pt x="1874228" y="2840712"/>
                </a:cubicBezTo>
                <a:cubicBezTo>
                  <a:pt x="1844711" y="2855471"/>
                  <a:pt x="1815838" y="2863248"/>
                  <a:pt x="1787803" y="2868334"/>
                </a:cubicBezTo>
                <a:lnTo>
                  <a:pt x="1739352" y="2863283"/>
                </a:lnTo>
                <a:cubicBezTo>
                  <a:pt x="1720756" y="2859717"/>
                  <a:pt x="1697809" y="2850808"/>
                  <a:pt x="1676219" y="2846934"/>
                </a:cubicBezTo>
                <a:cubicBezTo>
                  <a:pt x="1653856" y="2845729"/>
                  <a:pt x="1629782" y="2852334"/>
                  <a:pt x="1609817" y="2840037"/>
                </a:cubicBezTo>
                <a:cubicBezTo>
                  <a:pt x="1570834" y="2828361"/>
                  <a:pt x="1525521" y="2848516"/>
                  <a:pt x="1497258" y="2814447"/>
                </a:cubicBezTo>
                <a:cubicBezTo>
                  <a:pt x="1419429" y="2799738"/>
                  <a:pt x="1265224" y="2779725"/>
                  <a:pt x="1151127" y="2765012"/>
                </a:cubicBezTo>
                <a:cubicBezTo>
                  <a:pt x="1044820" y="2755201"/>
                  <a:pt x="911490" y="2756949"/>
                  <a:pt x="859417" y="2755579"/>
                </a:cubicBezTo>
                <a:lnTo>
                  <a:pt x="838688" y="2756792"/>
                </a:lnTo>
                <a:cubicBezTo>
                  <a:pt x="829380" y="2753383"/>
                  <a:pt x="823010" y="2753358"/>
                  <a:pt x="817957" y="2754828"/>
                </a:cubicBezTo>
                <a:lnTo>
                  <a:pt x="812654" y="2757722"/>
                </a:lnTo>
                <a:lnTo>
                  <a:pt x="721195" y="2756632"/>
                </a:lnTo>
                <a:cubicBezTo>
                  <a:pt x="721095" y="2756212"/>
                  <a:pt x="720991" y="2755791"/>
                  <a:pt x="720890" y="2755370"/>
                </a:cubicBezTo>
                <a:cubicBezTo>
                  <a:pt x="719222" y="2752527"/>
                  <a:pt x="716144" y="2750395"/>
                  <a:pt x="710023" y="2749693"/>
                </a:cubicBezTo>
                <a:cubicBezTo>
                  <a:pt x="689532" y="2741604"/>
                  <a:pt x="619665" y="2714421"/>
                  <a:pt x="597940" y="2706835"/>
                </a:cubicBezTo>
                <a:cubicBezTo>
                  <a:pt x="587430" y="2706236"/>
                  <a:pt x="583862" y="2704593"/>
                  <a:pt x="579683" y="2704183"/>
                </a:cubicBezTo>
                <a:lnTo>
                  <a:pt x="572865" y="2704372"/>
                </a:lnTo>
                <a:cubicBezTo>
                  <a:pt x="550627" y="2698066"/>
                  <a:pt x="474197" y="2673651"/>
                  <a:pt x="446247" y="2666342"/>
                </a:cubicBezTo>
                <a:cubicBezTo>
                  <a:pt x="429213" y="2673994"/>
                  <a:pt x="416808" y="2669256"/>
                  <a:pt x="405163" y="2660519"/>
                </a:cubicBezTo>
                <a:cubicBezTo>
                  <a:pt x="367566" y="2660861"/>
                  <a:pt x="334968" y="2646856"/>
                  <a:pt x="293583" y="2639823"/>
                </a:cubicBezTo>
                <a:lnTo>
                  <a:pt x="119529" y="2588018"/>
                </a:lnTo>
                <a:cubicBezTo>
                  <a:pt x="73377" y="2578908"/>
                  <a:pt x="36403" y="2586550"/>
                  <a:pt x="16674" y="2585162"/>
                </a:cubicBezTo>
                <a:lnTo>
                  <a:pt x="1150" y="2579693"/>
                </a:lnTo>
                <a:cubicBezTo>
                  <a:pt x="-1438" y="2323697"/>
                  <a:pt x="1148" y="1341304"/>
                  <a:pt x="1148" y="1049184"/>
                </a:cubicBezTo>
                <a:lnTo>
                  <a:pt x="1148" y="0"/>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F81217DE-60F5-1914-958C-8A99D1E3DE7A}"/>
              </a:ext>
            </a:extLst>
          </p:cNvPr>
          <p:cNvSpPr>
            <a:spLocks noGrp="1"/>
          </p:cNvSpPr>
          <p:nvPr>
            <p:ph type="title"/>
          </p:nvPr>
        </p:nvSpPr>
        <p:spPr>
          <a:xfrm>
            <a:off x="1137036" y="548640"/>
            <a:ext cx="9916632" cy="1188720"/>
          </a:xfrm>
        </p:spPr>
        <p:txBody>
          <a:bodyPr>
            <a:normAutofit/>
          </a:bodyPr>
          <a:lstStyle/>
          <a:p>
            <a:r>
              <a:rPr lang="en-US">
                <a:solidFill>
                  <a:schemeClr val="tx1">
                    <a:lumMod val="85000"/>
                    <a:lumOff val="15000"/>
                  </a:schemeClr>
                </a:solidFill>
              </a:rPr>
              <a:t>Benefits of Completing a Program of Study</a:t>
            </a:r>
          </a:p>
        </p:txBody>
      </p:sp>
      <p:sp>
        <p:nvSpPr>
          <p:cNvPr id="3" name="Content Placeholder 2">
            <a:extLst>
              <a:ext uri="{FF2B5EF4-FFF2-40B4-BE49-F238E27FC236}">
                <a16:creationId xmlns:a16="http://schemas.microsoft.com/office/drawing/2014/main" id="{928B1B34-F72E-0436-8B83-B717A1F97651}"/>
              </a:ext>
            </a:extLst>
          </p:cNvPr>
          <p:cNvSpPr>
            <a:spLocks noGrp="1"/>
          </p:cNvSpPr>
          <p:nvPr>
            <p:ph idx="1"/>
          </p:nvPr>
        </p:nvSpPr>
        <p:spPr>
          <a:xfrm>
            <a:off x="1957987" y="2431767"/>
            <a:ext cx="8276026" cy="3685156"/>
          </a:xfrm>
        </p:spPr>
        <p:txBody>
          <a:bodyPr vert="horz" lIns="91440" tIns="45720" rIns="91440" bIns="45720" rtlCol="0" anchor="ctr">
            <a:normAutofit fontScale="92500" lnSpcReduction="20000"/>
          </a:bodyPr>
          <a:lstStyle/>
          <a:p>
            <a:pPr marL="0" indent="0">
              <a:buNone/>
            </a:pPr>
            <a:r>
              <a:rPr lang="en-US" b="1">
                <a:solidFill>
                  <a:schemeClr val="tx1">
                    <a:lumMod val="85000"/>
                    <a:lumOff val="15000"/>
                  </a:schemeClr>
                </a:solidFill>
                <a:latin typeface="Calibri"/>
                <a:ea typeface="Calibri"/>
                <a:cs typeface="Calibri"/>
              </a:rPr>
              <a:t>Industry Marketability!</a:t>
            </a:r>
          </a:p>
          <a:p>
            <a:r>
              <a:rPr lang="en-US" b="1">
                <a:solidFill>
                  <a:schemeClr val="tx1">
                    <a:lumMod val="85000"/>
                    <a:lumOff val="15000"/>
                  </a:schemeClr>
                </a:solidFill>
                <a:latin typeface="Calibri"/>
                <a:ea typeface="Calibri"/>
                <a:cs typeface="Calibri"/>
              </a:rPr>
              <a:t>Industry-Based Certifications: </a:t>
            </a:r>
            <a:r>
              <a:rPr lang="en-US">
                <a:solidFill>
                  <a:schemeClr val="tx1">
                    <a:lumMod val="85000"/>
                    <a:lumOff val="15000"/>
                  </a:schemeClr>
                </a:solidFill>
                <a:latin typeface="Calibri"/>
                <a:ea typeface="Calibri"/>
                <a:cs typeface="Calibri"/>
              </a:rPr>
              <a:t>Independent credential that verifies a person's skills and knowledge in a specific area against predetermined standards.</a:t>
            </a:r>
          </a:p>
          <a:p>
            <a:r>
              <a:rPr lang="en-US" b="1">
                <a:solidFill>
                  <a:schemeClr val="tx1">
                    <a:lumMod val="85000"/>
                    <a:lumOff val="15000"/>
                  </a:schemeClr>
                </a:solidFill>
                <a:latin typeface="Calibri"/>
                <a:ea typeface="Calibri"/>
                <a:cs typeface="Calibri"/>
              </a:rPr>
              <a:t>Purpose: </a:t>
            </a:r>
            <a:r>
              <a:rPr lang="en-US">
                <a:solidFill>
                  <a:schemeClr val="tx1">
                    <a:lumMod val="85000"/>
                    <a:lumOff val="15000"/>
                  </a:schemeClr>
                </a:solidFill>
                <a:latin typeface="Calibri"/>
                <a:ea typeface="Calibri"/>
                <a:cs typeface="Calibri"/>
              </a:rPr>
              <a:t>Earning certifications allow our students to advance in their focused career field with confidence.</a:t>
            </a:r>
          </a:p>
          <a:p>
            <a:r>
              <a:rPr lang="en-US" b="1">
                <a:solidFill>
                  <a:schemeClr val="tx1">
                    <a:lumMod val="85000"/>
                    <a:lumOff val="15000"/>
                  </a:schemeClr>
                </a:solidFill>
                <a:latin typeface="Calibri"/>
                <a:ea typeface="Calibri"/>
                <a:cs typeface="Calibri"/>
              </a:rPr>
              <a:t>Skill:</a:t>
            </a:r>
            <a:r>
              <a:rPr lang="en-US">
                <a:solidFill>
                  <a:schemeClr val="tx1">
                    <a:lumMod val="85000"/>
                    <a:lumOff val="15000"/>
                  </a:schemeClr>
                </a:solidFill>
                <a:latin typeface="Calibri"/>
                <a:ea typeface="Calibri"/>
                <a:cs typeface="Calibri"/>
              </a:rPr>
              <a:t> Completing 3 or more courses and earning 4 or more credits within the same path allows our students the practice and knowledge to utilize their certifications after graduation.</a:t>
            </a:r>
          </a:p>
          <a:p>
            <a:r>
              <a:rPr lang="en-US">
                <a:solidFill>
                  <a:schemeClr val="tx1">
                    <a:lumMod val="85000"/>
                    <a:lumOff val="15000"/>
                  </a:schemeClr>
                </a:solidFill>
                <a:latin typeface="Calibri"/>
                <a:ea typeface="Calibri"/>
                <a:cs typeface="Calibri"/>
              </a:rPr>
              <a:t>DIPLOMA + CERTIFICATION </a:t>
            </a:r>
          </a:p>
        </p:txBody>
      </p:sp>
      <p:sp>
        <p:nvSpPr>
          <p:cNvPr id="5" name="Slide Number Placeholder 4">
            <a:extLst>
              <a:ext uri="{FF2B5EF4-FFF2-40B4-BE49-F238E27FC236}">
                <a16:creationId xmlns:a16="http://schemas.microsoft.com/office/drawing/2014/main" id="{B4F4D9FA-531C-8EDA-275B-7B5927CB5865}"/>
              </a:ext>
            </a:extLst>
          </p:cNvPr>
          <p:cNvSpPr>
            <a:spLocks noGrp="1"/>
          </p:cNvSpPr>
          <p:nvPr>
            <p:ph type="sldNum" sz="quarter" idx="12"/>
          </p:nvPr>
        </p:nvSpPr>
        <p:spPr>
          <a:xfrm>
            <a:off x="8610600" y="6356350"/>
            <a:ext cx="2743200" cy="365125"/>
          </a:xfrm>
        </p:spPr>
        <p:txBody>
          <a:bodyPr>
            <a:normAutofit/>
          </a:bodyPr>
          <a:lstStyle/>
          <a:p>
            <a:pPr>
              <a:spcAft>
                <a:spcPts val="600"/>
              </a:spcAft>
            </a:pPr>
            <a:fld id="{8F377299-36CD-E049-B4A4-56FC7F2EF3FB}" type="slidenum">
              <a:rPr lang="en-US" sz="1000"/>
              <a:pPr>
                <a:spcAft>
                  <a:spcPts val="600"/>
                </a:spcAft>
              </a:pPr>
              <a:t>30</a:t>
            </a:fld>
            <a:endParaRPr lang="en-US" sz="1000"/>
          </a:p>
        </p:txBody>
      </p:sp>
    </p:spTree>
    <p:extLst>
      <p:ext uri="{BB962C8B-B14F-4D97-AF65-F5344CB8AC3E}">
        <p14:creationId xmlns:p14="http://schemas.microsoft.com/office/powerpoint/2010/main" val="124286056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 2"/>
          <p:cNvGraphicFramePr>
            <a:graphicFrameLocks noGrp="1"/>
          </p:cNvGraphicFramePr>
          <p:nvPr/>
        </p:nvGraphicFramePr>
        <p:xfrm>
          <a:off x="787400" y="1131663"/>
          <a:ext cx="10591798" cy="5275028"/>
        </p:xfrm>
        <a:graphic>
          <a:graphicData uri="http://schemas.openxmlformats.org/drawingml/2006/table">
            <a:tbl>
              <a:tblPr>
                <a:tableStyleId>{3B4B98B0-60AC-42C2-AFA5-B58CD77FA1E5}</a:tableStyleId>
              </a:tblPr>
              <a:tblGrid>
                <a:gridCol w="3158655">
                  <a:extLst>
                    <a:ext uri="{9D8B030D-6E8A-4147-A177-3AD203B41FA5}">
                      <a16:colId xmlns:a16="http://schemas.microsoft.com/office/drawing/2014/main" val="20000"/>
                    </a:ext>
                  </a:extLst>
                </a:gridCol>
                <a:gridCol w="3158655">
                  <a:extLst>
                    <a:ext uri="{9D8B030D-6E8A-4147-A177-3AD203B41FA5}">
                      <a16:colId xmlns:a16="http://schemas.microsoft.com/office/drawing/2014/main" val="20001"/>
                    </a:ext>
                  </a:extLst>
                </a:gridCol>
                <a:gridCol w="867028">
                  <a:extLst>
                    <a:ext uri="{9D8B030D-6E8A-4147-A177-3AD203B41FA5}">
                      <a16:colId xmlns:a16="http://schemas.microsoft.com/office/drawing/2014/main" val="20002"/>
                    </a:ext>
                  </a:extLst>
                </a:gridCol>
                <a:gridCol w="3407460">
                  <a:extLst>
                    <a:ext uri="{9D8B030D-6E8A-4147-A177-3AD203B41FA5}">
                      <a16:colId xmlns:a16="http://schemas.microsoft.com/office/drawing/2014/main" val="20003"/>
                    </a:ext>
                  </a:extLst>
                </a:gridCol>
              </a:tblGrid>
              <a:tr h="1272673">
                <a:tc>
                  <a:txBody>
                    <a:bodyPr/>
                    <a:lstStyle/>
                    <a:p>
                      <a:pPr algn="ctr">
                        <a:lnSpc>
                          <a:spcPts val="3500"/>
                        </a:lnSpc>
                        <a:defRPr/>
                      </a:pPr>
                      <a:r>
                        <a:rPr lang="en-US" sz="1700" b="1">
                          <a:solidFill>
                            <a:srgbClr val="000000"/>
                          </a:solidFill>
                          <a:sym typeface="Open Sauce Bold"/>
                        </a:rPr>
                        <a:t>Certification</a:t>
                      </a:r>
                      <a:endParaRPr lang="en-US" sz="700">
                        <a:solidFill>
                          <a:srgbClr val="000000"/>
                        </a:solidFill>
                      </a:endParaRPr>
                    </a:p>
                  </a:txBody>
                  <a:tcPr marL="127000" marR="127000" marT="127000" marB="127000" anchor="ctr"/>
                </a:tc>
                <a:tc>
                  <a:txBody>
                    <a:bodyPr/>
                    <a:lstStyle/>
                    <a:p>
                      <a:pPr algn="ctr">
                        <a:lnSpc>
                          <a:spcPts val="2939"/>
                        </a:lnSpc>
                        <a:defRPr/>
                      </a:pPr>
                      <a:r>
                        <a:rPr lang="en-US" sz="1400" b="1">
                          <a:solidFill>
                            <a:srgbClr val="000000"/>
                          </a:solidFill>
                          <a:sym typeface="Open Sauce Bold"/>
                        </a:rPr>
                        <a:t>Cost of Earning a Certification after Graduation</a:t>
                      </a:r>
                      <a:endParaRPr lang="en-US" sz="700">
                        <a:solidFill>
                          <a:srgbClr val="000000"/>
                        </a:solidFill>
                      </a:endParaRPr>
                    </a:p>
                  </a:txBody>
                  <a:tcPr marL="127000" marR="127000" marT="127000" marB="127000" anchor="ctr"/>
                </a:tc>
                <a:tc>
                  <a:txBody>
                    <a:bodyPr/>
                    <a:lstStyle/>
                    <a:p>
                      <a:pPr algn="ctr">
                        <a:lnSpc>
                          <a:spcPts val="2800"/>
                        </a:lnSpc>
                        <a:defRPr/>
                      </a:pPr>
                      <a:r>
                        <a:rPr lang="en-US" sz="1300" b="1">
                          <a:solidFill>
                            <a:srgbClr val="000000"/>
                          </a:solidFill>
                          <a:sym typeface="Open Sauce Bold"/>
                        </a:rPr>
                        <a:t>vs.</a:t>
                      </a:r>
                      <a:endParaRPr lang="en-US" sz="700">
                        <a:solidFill>
                          <a:srgbClr val="000000"/>
                        </a:solidFill>
                      </a:endParaRPr>
                    </a:p>
                  </a:txBody>
                  <a:tcPr marL="127000" marR="127000" marT="127000" marB="127000" anchor="ctr"/>
                </a:tc>
                <a:tc>
                  <a:txBody>
                    <a:bodyPr/>
                    <a:lstStyle/>
                    <a:p>
                      <a:pPr algn="ctr">
                        <a:lnSpc>
                          <a:spcPts val="2940"/>
                        </a:lnSpc>
                        <a:defRPr/>
                      </a:pPr>
                      <a:r>
                        <a:rPr lang="en-US" sz="1400" b="1">
                          <a:solidFill>
                            <a:srgbClr val="000000"/>
                          </a:solidFill>
                          <a:sym typeface="Open Sauce Bold"/>
                        </a:rPr>
                        <a:t>Cost of Earning a Certification while Complete a FBISD Program of Study </a:t>
                      </a:r>
                      <a:endParaRPr lang="en-US" sz="700">
                        <a:solidFill>
                          <a:srgbClr val="000000"/>
                        </a:solidFill>
                      </a:endParaRPr>
                    </a:p>
                  </a:txBody>
                  <a:tcPr marL="127000" marR="127000" marT="127000" marB="127000" anchor="ctr"/>
                </a:tc>
                <a:extLst>
                  <a:ext uri="{0D108BD9-81ED-4DB2-BD59-A6C34878D82A}">
                    <a16:rowId xmlns:a16="http://schemas.microsoft.com/office/drawing/2014/main" val="10000"/>
                  </a:ext>
                </a:extLst>
              </a:tr>
              <a:tr h="936937">
                <a:tc>
                  <a:txBody>
                    <a:bodyPr/>
                    <a:lstStyle/>
                    <a:p>
                      <a:pPr algn="ctr">
                        <a:lnSpc>
                          <a:spcPts val="2800"/>
                        </a:lnSpc>
                        <a:defRPr/>
                      </a:pPr>
                      <a:r>
                        <a:rPr lang="en-US" sz="1300">
                          <a:solidFill>
                            <a:srgbClr val="000000"/>
                          </a:solidFill>
                          <a:sym typeface="Open Sauce"/>
                        </a:rPr>
                        <a:t>EKG Certification with Training and Exam</a:t>
                      </a:r>
                      <a:endParaRPr lang="en-US" sz="700">
                        <a:solidFill>
                          <a:srgbClr val="000000"/>
                        </a:solidFill>
                      </a:endParaRPr>
                    </a:p>
                  </a:txBody>
                  <a:tcPr marL="127000" marR="127000" marT="127000" marB="127000" anchor="ctr"/>
                </a:tc>
                <a:tc>
                  <a:txBody>
                    <a:bodyPr/>
                    <a:lstStyle/>
                    <a:p>
                      <a:pPr algn="ctr">
                        <a:lnSpc>
                          <a:spcPts val="2800"/>
                        </a:lnSpc>
                        <a:defRPr/>
                      </a:pPr>
                      <a:r>
                        <a:rPr lang="en-US" sz="1300">
                          <a:solidFill>
                            <a:srgbClr val="000000"/>
                          </a:solidFill>
                          <a:sym typeface="Open Sauce"/>
                        </a:rPr>
                        <a:t>$10,000</a:t>
                      </a:r>
                      <a:endParaRPr lang="en-US" sz="700">
                        <a:solidFill>
                          <a:srgbClr val="000000"/>
                        </a:solidFill>
                      </a:endParaRPr>
                    </a:p>
                  </a:txBody>
                  <a:tcPr marL="127000" marR="127000" marT="127000" marB="127000" anchor="ctr"/>
                </a:tc>
                <a:tc>
                  <a:txBody>
                    <a:bodyPr/>
                    <a:lstStyle/>
                    <a:p>
                      <a:pPr algn="ctr">
                        <a:lnSpc>
                          <a:spcPts val="2800"/>
                        </a:lnSpc>
                        <a:defRPr/>
                      </a:pPr>
                      <a:r>
                        <a:rPr lang="en-US" sz="1300">
                          <a:solidFill>
                            <a:srgbClr val="000000"/>
                          </a:solidFill>
                          <a:sym typeface="Open Sauce"/>
                        </a:rPr>
                        <a:t>VS.</a:t>
                      </a:r>
                      <a:endParaRPr lang="en-US" sz="700">
                        <a:solidFill>
                          <a:srgbClr val="000000"/>
                        </a:solidFill>
                      </a:endParaRPr>
                    </a:p>
                  </a:txBody>
                  <a:tcPr marL="127000" marR="127000" marT="127000" marB="127000" anchor="ctr"/>
                </a:tc>
                <a:tc rowSpan="5">
                  <a:txBody>
                    <a:bodyPr/>
                    <a:lstStyle/>
                    <a:p>
                      <a:pPr algn="ctr">
                        <a:lnSpc>
                          <a:spcPts val="2800"/>
                        </a:lnSpc>
                        <a:defRPr/>
                      </a:pPr>
                      <a:endParaRPr lang="en-US" sz="700">
                        <a:solidFill>
                          <a:srgbClr val="000000"/>
                        </a:solidFill>
                      </a:endParaRPr>
                    </a:p>
                  </a:txBody>
                  <a:tcPr marL="127000" marR="127000" marT="127000" marB="127000" anchor="ctr"/>
                </a:tc>
                <a:extLst>
                  <a:ext uri="{0D108BD9-81ED-4DB2-BD59-A6C34878D82A}">
                    <a16:rowId xmlns:a16="http://schemas.microsoft.com/office/drawing/2014/main" val="10001"/>
                  </a:ext>
                </a:extLst>
              </a:tr>
              <a:tr h="814091">
                <a:tc>
                  <a:txBody>
                    <a:bodyPr/>
                    <a:lstStyle/>
                    <a:p>
                      <a:pPr algn="ctr">
                        <a:lnSpc>
                          <a:spcPts val="2800"/>
                        </a:lnSpc>
                        <a:defRPr/>
                      </a:pPr>
                      <a:r>
                        <a:rPr lang="en-US" sz="1300">
                          <a:solidFill>
                            <a:srgbClr val="000000"/>
                          </a:solidFill>
                          <a:sym typeface="Open Sauce"/>
                        </a:rPr>
                        <a:t>Veterinary Tech Certification</a:t>
                      </a:r>
                      <a:endParaRPr lang="en-US" sz="700">
                        <a:solidFill>
                          <a:srgbClr val="000000"/>
                        </a:solidFill>
                      </a:endParaRPr>
                    </a:p>
                  </a:txBody>
                  <a:tcPr marL="127000" marR="127000" marT="127000" marB="127000" anchor="ctr"/>
                </a:tc>
                <a:tc>
                  <a:txBody>
                    <a:bodyPr/>
                    <a:lstStyle/>
                    <a:p>
                      <a:pPr algn="ctr">
                        <a:lnSpc>
                          <a:spcPts val="2800"/>
                        </a:lnSpc>
                        <a:defRPr/>
                      </a:pPr>
                      <a:r>
                        <a:rPr lang="en-US" sz="1300">
                          <a:solidFill>
                            <a:srgbClr val="000000"/>
                          </a:solidFill>
                          <a:sym typeface="Open Sauce"/>
                        </a:rPr>
                        <a:t>$7,500 - $30,000</a:t>
                      </a:r>
                      <a:endParaRPr lang="en-US" sz="700">
                        <a:solidFill>
                          <a:srgbClr val="000000"/>
                        </a:solidFill>
                      </a:endParaRPr>
                    </a:p>
                  </a:txBody>
                  <a:tcPr marL="127000" marR="127000" marT="127000" marB="127000" anchor="ctr"/>
                </a:tc>
                <a:tc>
                  <a:txBody>
                    <a:bodyPr/>
                    <a:lstStyle/>
                    <a:p>
                      <a:pPr algn="ctr">
                        <a:lnSpc>
                          <a:spcPts val="2800"/>
                        </a:lnSpc>
                        <a:defRPr/>
                      </a:pPr>
                      <a:r>
                        <a:rPr lang="en-US" sz="1300">
                          <a:solidFill>
                            <a:srgbClr val="000000"/>
                          </a:solidFill>
                          <a:sym typeface="Open Sauce"/>
                        </a:rPr>
                        <a:t>VS.</a:t>
                      </a:r>
                      <a:endParaRPr lang="en-US" sz="700">
                        <a:solidFill>
                          <a:srgbClr val="000000"/>
                        </a:solidFill>
                      </a:endParaRPr>
                    </a:p>
                  </a:txBody>
                  <a:tcPr marL="127000" marR="127000" marT="127000" marB="127000" anchor="ctr"/>
                </a:tc>
                <a:tc vMerge="1">
                  <a:txBody>
                    <a:bodyPr/>
                    <a:lstStyle/>
                    <a:p>
                      <a:endParaRPr/>
                    </a:p>
                  </a:txBody>
                  <a:tcPr marL="127000" marR="127000" marT="127000" marB="127000" anchor="ctr">
                    <a:lnL w="38100" cap="flat" cmpd="sng" algn="ctr">
                      <a:solidFill>
                        <a:srgbClr val="FFD699"/>
                      </a:solidFill>
                      <a:prstDash val="solid"/>
                      <a:round/>
                      <a:headEnd type="none" w="med" len="med"/>
                      <a:tailEnd type="none" w="med" len="med"/>
                    </a:lnL>
                    <a:lnR w="38100" cap="flat" cmpd="sng" algn="ctr">
                      <a:solidFill>
                        <a:srgbClr val="FFD699"/>
                      </a:solidFill>
                      <a:prstDash val="solid"/>
                      <a:round/>
                      <a:headEnd type="none" w="med" len="med"/>
                      <a:tailEnd type="none" w="med" len="med"/>
                    </a:lnR>
                    <a:lnT w="38100" cap="flat" cmpd="sng" algn="ctr">
                      <a:solidFill>
                        <a:srgbClr val="FFD699"/>
                      </a:solidFill>
                      <a:prstDash val="solid"/>
                      <a:round/>
                      <a:headEnd type="none" w="med" len="med"/>
                      <a:tailEnd type="none" w="med" len="med"/>
                    </a:lnT>
                    <a:lnB w="38100" cap="flat" cmpd="sng" algn="ctr">
                      <a:solidFill>
                        <a:srgbClr val="FFD699"/>
                      </a:solidFill>
                      <a:prstDash val="solid"/>
                      <a:round/>
                      <a:headEnd type="none" w="med" len="med"/>
                      <a:tailEnd type="none" w="med" len="med"/>
                    </a:lnB>
                  </a:tcPr>
                </a:tc>
                <a:extLst>
                  <a:ext uri="{0D108BD9-81ED-4DB2-BD59-A6C34878D82A}">
                    <a16:rowId xmlns:a16="http://schemas.microsoft.com/office/drawing/2014/main" val="10002"/>
                  </a:ext>
                </a:extLst>
              </a:tr>
              <a:tr h="799351">
                <a:tc>
                  <a:txBody>
                    <a:bodyPr/>
                    <a:lstStyle/>
                    <a:p>
                      <a:pPr algn="ctr">
                        <a:lnSpc>
                          <a:spcPts val="2800"/>
                        </a:lnSpc>
                        <a:defRPr/>
                      </a:pPr>
                      <a:r>
                        <a:rPr lang="en-US" sz="1300">
                          <a:solidFill>
                            <a:srgbClr val="000000"/>
                          </a:solidFill>
                          <a:sym typeface="Open Sauce"/>
                        </a:rPr>
                        <a:t>Cosmetology Certification</a:t>
                      </a:r>
                      <a:endParaRPr lang="en-US" sz="700">
                        <a:solidFill>
                          <a:srgbClr val="000000"/>
                        </a:solidFill>
                      </a:endParaRPr>
                    </a:p>
                  </a:txBody>
                  <a:tcPr marL="127000" marR="127000" marT="127000" marB="127000" anchor="ctr"/>
                </a:tc>
                <a:tc>
                  <a:txBody>
                    <a:bodyPr/>
                    <a:lstStyle/>
                    <a:p>
                      <a:pPr algn="ctr">
                        <a:lnSpc>
                          <a:spcPts val="2800"/>
                        </a:lnSpc>
                        <a:defRPr/>
                      </a:pPr>
                      <a:r>
                        <a:rPr lang="en-US" sz="1300">
                          <a:solidFill>
                            <a:srgbClr val="000000"/>
                          </a:solidFill>
                          <a:sym typeface="Open Sauce"/>
                        </a:rPr>
                        <a:t>$15,000 - $20,000</a:t>
                      </a:r>
                      <a:endParaRPr lang="en-US" sz="700">
                        <a:solidFill>
                          <a:srgbClr val="000000"/>
                        </a:solidFill>
                      </a:endParaRPr>
                    </a:p>
                  </a:txBody>
                  <a:tcPr marL="127000" marR="127000" marT="127000" marB="127000" anchor="ctr"/>
                </a:tc>
                <a:tc>
                  <a:txBody>
                    <a:bodyPr/>
                    <a:lstStyle/>
                    <a:p>
                      <a:pPr algn="ctr">
                        <a:lnSpc>
                          <a:spcPts val="2800"/>
                        </a:lnSpc>
                        <a:defRPr/>
                      </a:pPr>
                      <a:r>
                        <a:rPr lang="en-US" sz="1300">
                          <a:solidFill>
                            <a:srgbClr val="000000"/>
                          </a:solidFill>
                          <a:sym typeface="Open Sauce"/>
                        </a:rPr>
                        <a:t>VS.</a:t>
                      </a:r>
                      <a:endParaRPr lang="en-US" sz="700">
                        <a:solidFill>
                          <a:srgbClr val="000000"/>
                        </a:solidFill>
                      </a:endParaRPr>
                    </a:p>
                  </a:txBody>
                  <a:tcPr marL="127000" marR="127000" marT="127000" marB="127000" anchor="ctr"/>
                </a:tc>
                <a:tc vMerge="1">
                  <a:txBody>
                    <a:bodyPr/>
                    <a:lstStyle/>
                    <a:p>
                      <a:endParaRPr/>
                    </a:p>
                  </a:txBody>
                  <a:tcPr marL="127000" marR="127000" marT="127000" marB="127000" anchor="ctr">
                    <a:lnL w="38100" cap="flat" cmpd="sng" algn="ctr">
                      <a:solidFill>
                        <a:srgbClr val="FFD699"/>
                      </a:solidFill>
                      <a:prstDash val="solid"/>
                      <a:round/>
                      <a:headEnd type="none" w="med" len="med"/>
                      <a:tailEnd type="none" w="med" len="med"/>
                    </a:lnL>
                    <a:lnR w="38100" cap="flat" cmpd="sng" algn="ctr">
                      <a:solidFill>
                        <a:srgbClr val="FFD699"/>
                      </a:solidFill>
                      <a:prstDash val="solid"/>
                      <a:round/>
                      <a:headEnd type="none" w="med" len="med"/>
                      <a:tailEnd type="none" w="med" len="med"/>
                    </a:lnR>
                    <a:lnT w="38100" cap="flat" cmpd="sng" algn="ctr">
                      <a:solidFill>
                        <a:srgbClr val="FFD699"/>
                      </a:solidFill>
                      <a:prstDash val="solid"/>
                      <a:round/>
                      <a:headEnd type="none" w="med" len="med"/>
                      <a:tailEnd type="none" w="med" len="med"/>
                    </a:lnT>
                    <a:lnB w="38100" cap="flat" cmpd="sng" algn="ctr">
                      <a:solidFill>
                        <a:srgbClr val="FFD699"/>
                      </a:solidFill>
                      <a:prstDash val="solid"/>
                      <a:round/>
                      <a:headEnd type="none" w="med" len="med"/>
                      <a:tailEnd type="none" w="med" len="med"/>
                    </a:lnB>
                  </a:tcPr>
                </a:tc>
                <a:extLst>
                  <a:ext uri="{0D108BD9-81ED-4DB2-BD59-A6C34878D82A}">
                    <a16:rowId xmlns:a16="http://schemas.microsoft.com/office/drawing/2014/main" val="10003"/>
                  </a:ext>
                </a:extLst>
              </a:tr>
              <a:tr h="694547">
                <a:tc>
                  <a:txBody>
                    <a:bodyPr/>
                    <a:lstStyle/>
                    <a:p>
                      <a:pPr algn="ctr">
                        <a:lnSpc>
                          <a:spcPts val="2800"/>
                        </a:lnSpc>
                        <a:defRPr/>
                      </a:pPr>
                      <a:r>
                        <a:rPr lang="en-US" sz="1300">
                          <a:solidFill>
                            <a:srgbClr val="000000"/>
                          </a:solidFill>
                          <a:sym typeface="Open Sauce"/>
                        </a:rPr>
                        <a:t>Cybersecurity Certification</a:t>
                      </a:r>
                      <a:endParaRPr lang="en-US" sz="700">
                        <a:solidFill>
                          <a:srgbClr val="000000"/>
                        </a:solidFill>
                      </a:endParaRPr>
                    </a:p>
                  </a:txBody>
                  <a:tcPr marL="127000" marR="127000" marT="127000" marB="127000" anchor="ctr"/>
                </a:tc>
                <a:tc>
                  <a:txBody>
                    <a:bodyPr/>
                    <a:lstStyle/>
                    <a:p>
                      <a:pPr algn="ctr">
                        <a:lnSpc>
                          <a:spcPts val="2800"/>
                        </a:lnSpc>
                        <a:defRPr/>
                      </a:pPr>
                      <a:r>
                        <a:rPr lang="en-US" sz="1300">
                          <a:solidFill>
                            <a:srgbClr val="000000"/>
                          </a:solidFill>
                          <a:sym typeface="Open Sauce"/>
                        </a:rPr>
                        <a:t>$17,000 - $47,000</a:t>
                      </a:r>
                      <a:endParaRPr lang="en-US" sz="700">
                        <a:solidFill>
                          <a:srgbClr val="000000"/>
                        </a:solidFill>
                      </a:endParaRPr>
                    </a:p>
                  </a:txBody>
                  <a:tcPr marL="127000" marR="127000" marT="127000" marB="127000" anchor="ctr"/>
                </a:tc>
                <a:tc>
                  <a:txBody>
                    <a:bodyPr/>
                    <a:lstStyle/>
                    <a:p>
                      <a:pPr algn="ctr">
                        <a:lnSpc>
                          <a:spcPts val="2800"/>
                        </a:lnSpc>
                        <a:defRPr/>
                      </a:pPr>
                      <a:r>
                        <a:rPr lang="en-US" sz="1300">
                          <a:solidFill>
                            <a:srgbClr val="000000"/>
                          </a:solidFill>
                          <a:sym typeface="Open Sauce"/>
                        </a:rPr>
                        <a:t>VS.</a:t>
                      </a:r>
                      <a:endParaRPr lang="en-US" sz="700">
                        <a:solidFill>
                          <a:srgbClr val="000000"/>
                        </a:solidFill>
                      </a:endParaRPr>
                    </a:p>
                  </a:txBody>
                  <a:tcPr marL="127000" marR="127000" marT="127000" marB="127000" anchor="ctr"/>
                </a:tc>
                <a:tc vMerge="1">
                  <a:txBody>
                    <a:bodyPr/>
                    <a:lstStyle/>
                    <a:p>
                      <a:endParaRPr/>
                    </a:p>
                  </a:txBody>
                  <a:tcPr marL="127000" marR="127000" marT="127000" marB="127000" anchor="ctr">
                    <a:lnL w="38100" cap="flat" cmpd="sng" algn="ctr">
                      <a:solidFill>
                        <a:srgbClr val="FFD699"/>
                      </a:solidFill>
                      <a:prstDash val="solid"/>
                      <a:round/>
                      <a:headEnd type="none" w="med" len="med"/>
                      <a:tailEnd type="none" w="med" len="med"/>
                    </a:lnL>
                    <a:lnR w="38100" cap="flat" cmpd="sng" algn="ctr">
                      <a:solidFill>
                        <a:srgbClr val="FFD699"/>
                      </a:solidFill>
                      <a:prstDash val="solid"/>
                      <a:round/>
                      <a:headEnd type="none" w="med" len="med"/>
                      <a:tailEnd type="none" w="med" len="med"/>
                    </a:lnR>
                    <a:lnT w="38100" cap="flat" cmpd="sng" algn="ctr">
                      <a:solidFill>
                        <a:srgbClr val="FFD699"/>
                      </a:solidFill>
                      <a:prstDash val="solid"/>
                      <a:round/>
                      <a:headEnd type="none" w="med" len="med"/>
                      <a:tailEnd type="none" w="med" len="med"/>
                    </a:lnT>
                    <a:lnB w="38100" cap="flat" cmpd="sng" algn="ctr">
                      <a:solidFill>
                        <a:srgbClr val="FFD699"/>
                      </a:solidFill>
                      <a:prstDash val="solid"/>
                      <a:round/>
                      <a:headEnd type="none" w="med" len="med"/>
                      <a:tailEnd type="none" w="med" len="med"/>
                    </a:lnB>
                  </a:tcPr>
                </a:tc>
                <a:extLst>
                  <a:ext uri="{0D108BD9-81ED-4DB2-BD59-A6C34878D82A}">
                    <a16:rowId xmlns:a16="http://schemas.microsoft.com/office/drawing/2014/main" val="10004"/>
                  </a:ext>
                </a:extLst>
              </a:tr>
              <a:tr h="757429">
                <a:tc>
                  <a:txBody>
                    <a:bodyPr/>
                    <a:lstStyle/>
                    <a:p>
                      <a:pPr algn="ctr">
                        <a:lnSpc>
                          <a:spcPts val="2800"/>
                        </a:lnSpc>
                        <a:defRPr/>
                      </a:pPr>
                      <a:r>
                        <a:rPr lang="en-US" sz="1300">
                          <a:solidFill>
                            <a:srgbClr val="000000"/>
                          </a:solidFill>
                          <a:sym typeface="Open Sauce"/>
                        </a:rPr>
                        <a:t>Medical Assistant Certification</a:t>
                      </a:r>
                      <a:endParaRPr lang="en-US" sz="700">
                        <a:solidFill>
                          <a:srgbClr val="000000"/>
                        </a:solidFill>
                      </a:endParaRPr>
                    </a:p>
                  </a:txBody>
                  <a:tcPr marL="127000" marR="127000" marT="127000" marB="127000" anchor="ctr"/>
                </a:tc>
                <a:tc>
                  <a:txBody>
                    <a:bodyPr/>
                    <a:lstStyle/>
                    <a:p>
                      <a:pPr algn="ctr">
                        <a:lnSpc>
                          <a:spcPts val="2800"/>
                        </a:lnSpc>
                        <a:defRPr/>
                      </a:pPr>
                      <a:r>
                        <a:rPr lang="en-US" sz="1300">
                          <a:solidFill>
                            <a:srgbClr val="000000"/>
                          </a:solidFill>
                          <a:sym typeface="Open Sauce"/>
                        </a:rPr>
                        <a:t>$5,000 - $10,000</a:t>
                      </a:r>
                      <a:endParaRPr lang="en-US" sz="700">
                        <a:solidFill>
                          <a:srgbClr val="000000"/>
                        </a:solidFill>
                      </a:endParaRPr>
                    </a:p>
                  </a:txBody>
                  <a:tcPr marL="127000" marR="127000" marT="127000" marB="127000" anchor="ctr"/>
                </a:tc>
                <a:tc>
                  <a:txBody>
                    <a:bodyPr/>
                    <a:lstStyle/>
                    <a:p>
                      <a:pPr algn="ctr">
                        <a:lnSpc>
                          <a:spcPts val="2800"/>
                        </a:lnSpc>
                        <a:defRPr/>
                      </a:pPr>
                      <a:r>
                        <a:rPr lang="en-US" sz="1300">
                          <a:solidFill>
                            <a:srgbClr val="000000"/>
                          </a:solidFill>
                          <a:sym typeface="Open Sauce"/>
                        </a:rPr>
                        <a:t>VS.</a:t>
                      </a:r>
                      <a:endParaRPr lang="en-US" sz="700">
                        <a:solidFill>
                          <a:srgbClr val="000000"/>
                        </a:solidFill>
                      </a:endParaRPr>
                    </a:p>
                  </a:txBody>
                  <a:tcPr marL="127000" marR="127000" marT="127000" marB="127000" anchor="ctr"/>
                </a:tc>
                <a:tc vMerge="1">
                  <a:txBody>
                    <a:bodyPr/>
                    <a:lstStyle/>
                    <a:p>
                      <a:endParaRPr/>
                    </a:p>
                  </a:txBody>
                  <a:tcPr marL="127000" marR="127000" marT="127000" marB="127000" anchor="ctr">
                    <a:lnL w="38100" cap="flat" cmpd="sng" algn="ctr">
                      <a:solidFill>
                        <a:srgbClr val="FFD699"/>
                      </a:solidFill>
                      <a:prstDash val="solid"/>
                      <a:round/>
                      <a:headEnd type="none" w="med" len="med"/>
                      <a:tailEnd type="none" w="med" len="med"/>
                    </a:lnL>
                    <a:lnR w="38100" cap="flat" cmpd="sng" algn="ctr">
                      <a:solidFill>
                        <a:srgbClr val="FFD699"/>
                      </a:solidFill>
                      <a:prstDash val="solid"/>
                      <a:round/>
                      <a:headEnd type="none" w="med" len="med"/>
                      <a:tailEnd type="none" w="med" len="med"/>
                    </a:lnR>
                    <a:lnT w="38100" cap="flat" cmpd="sng" algn="ctr">
                      <a:solidFill>
                        <a:srgbClr val="FFD699"/>
                      </a:solidFill>
                      <a:prstDash val="solid"/>
                      <a:round/>
                      <a:headEnd type="none" w="med" len="med"/>
                      <a:tailEnd type="none" w="med" len="med"/>
                    </a:lnT>
                    <a:lnB w="38100" cap="flat" cmpd="sng" algn="ctr">
                      <a:solidFill>
                        <a:srgbClr val="FFD699"/>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
        <p:nvSpPr>
          <p:cNvPr id="4" name="TextBox 4"/>
          <p:cNvSpPr txBox="1"/>
          <p:nvPr/>
        </p:nvSpPr>
        <p:spPr>
          <a:xfrm>
            <a:off x="307512" y="119372"/>
            <a:ext cx="11246776" cy="913776"/>
          </a:xfrm>
          <a:prstGeom prst="rect">
            <a:avLst/>
          </a:prstGeom>
        </p:spPr>
        <p:txBody>
          <a:bodyPr lIns="0" tIns="0" rIns="0" bIns="0" rtlCol="0" anchor="t">
            <a:spAutoFit/>
          </a:bodyPr>
          <a:lstStyle/>
          <a:p>
            <a:pPr algn="ctr">
              <a:lnSpc>
                <a:spcPts val="7560"/>
              </a:lnSpc>
            </a:pPr>
            <a:r>
              <a:rPr lang="en-US" sz="5400" b="1">
                <a:solidFill>
                  <a:srgbClr val="000000"/>
                </a:solidFill>
                <a:latin typeface="Canva Sans Bold"/>
                <a:ea typeface="Canva Sans Bold"/>
                <a:cs typeface="Canva Sans Bold"/>
                <a:sym typeface="Canva Sans Bold"/>
              </a:rPr>
              <a:t>Industry-Based Certification Cost</a:t>
            </a:r>
          </a:p>
        </p:txBody>
      </p:sp>
      <p:pic>
        <p:nvPicPr>
          <p:cNvPr id="6" name="Picture 5" descr="A red and white sign&#10;&#10;Description automatically generated">
            <a:extLst>
              <a:ext uri="{FF2B5EF4-FFF2-40B4-BE49-F238E27FC236}">
                <a16:creationId xmlns:a16="http://schemas.microsoft.com/office/drawing/2014/main" id="{5D19824E-4B73-F6DB-138C-BD5EE61F401C}"/>
              </a:ext>
            </a:extLst>
          </p:cNvPr>
          <p:cNvPicPr>
            <a:picLocks noChangeAspect="1"/>
          </p:cNvPicPr>
          <p:nvPr/>
        </p:nvPicPr>
        <p:blipFill>
          <a:blip r:embed="rId3"/>
          <a:stretch>
            <a:fillRect/>
          </a:stretch>
        </p:blipFill>
        <p:spPr>
          <a:xfrm>
            <a:off x="8310033" y="3232150"/>
            <a:ext cx="2755830" cy="1765300"/>
          </a:xfrm>
          <a:prstGeom prst="rect">
            <a:avLst/>
          </a:prstGeom>
        </p:spPr>
      </p:pic>
    </p:spTree>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6" name="Rectangle 5">
            <a:extLst>
              <a:ext uri="{FF2B5EF4-FFF2-40B4-BE49-F238E27FC236}">
                <a16:creationId xmlns:a16="http://schemas.microsoft.com/office/drawing/2014/main" id="{934F1179-B481-4F9E-BCA3-AFB972070F8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ight Triangle 6">
            <a:extLst>
              <a:ext uri="{FF2B5EF4-FFF2-40B4-BE49-F238E27FC236}">
                <a16:creationId xmlns:a16="http://schemas.microsoft.com/office/drawing/2014/main" id="{827DC2C4-B485-428A-BF4A-472D2967F47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576720" y="3335867"/>
            <a:ext cx="329184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EE04B5EB-F158-4507-90DD-BD23620C7C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1774" y="623275"/>
            <a:ext cx="10905053"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67090F54-D7A2-C0B2-47C5-FFB9AED29DDD}"/>
              </a:ext>
            </a:extLst>
          </p:cNvPr>
          <p:cNvSpPr>
            <a:spLocks noGrp="1"/>
          </p:cNvSpPr>
          <p:nvPr>
            <p:ph type="ctrTitle"/>
          </p:nvPr>
        </p:nvSpPr>
        <p:spPr>
          <a:xfrm>
            <a:off x="1285241" y="1008993"/>
            <a:ext cx="9231410" cy="3542045"/>
          </a:xfrm>
        </p:spPr>
        <p:txBody>
          <a:bodyPr anchor="b">
            <a:normAutofit/>
          </a:bodyPr>
          <a:lstStyle/>
          <a:p>
            <a:pPr algn="l"/>
            <a:r>
              <a:rPr lang="en-US" sz="11500" b="1"/>
              <a:t>SchooLinks Entry</a:t>
            </a:r>
          </a:p>
        </p:txBody>
      </p:sp>
    </p:spTree>
    <p:extLst>
      <p:ext uri="{BB962C8B-B14F-4D97-AF65-F5344CB8AC3E}">
        <p14:creationId xmlns:p14="http://schemas.microsoft.com/office/powerpoint/2010/main" val="143399130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B2BB9C5-A52C-92E5-B27E-66C74048E85E}"/>
              </a:ext>
            </a:extLst>
          </p:cNvPr>
          <p:cNvSpPr>
            <a:spLocks noGrp="1"/>
          </p:cNvSpPr>
          <p:nvPr>
            <p:ph type="title"/>
          </p:nvPr>
        </p:nvSpPr>
        <p:spPr>
          <a:xfrm>
            <a:off x="838200" y="198871"/>
            <a:ext cx="10515600" cy="1325563"/>
          </a:xfrm>
          <a:ln w="38100">
            <a:solidFill>
              <a:srgbClr val="FFC000"/>
            </a:solidFill>
          </a:ln>
        </p:spPr>
        <p:txBody>
          <a:bodyPr>
            <a:normAutofit/>
          </a:bodyPr>
          <a:lstStyle/>
          <a:p>
            <a:pPr algn="ctr"/>
            <a:r>
              <a:rPr lang="en-US" sz="4800" b="1" err="1">
                <a:cs typeface="Calibri Light"/>
              </a:rPr>
              <a:t>SchooLinks</a:t>
            </a:r>
            <a:r>
              <a:rPr lang="en-US" sz="4800" b="1">
                <a:cs typeface="Calibri Light"/>
              </a:rPr>
              <a:t> Entry</a:t>
            </a:r>
            <a:endParaRPr lang="en-US" sz="4800" b="1"/>
          </a:p>
        </p:txBody>
      </p:sp>
      <p:sp>
        <p:nvSpPr>
          <p:cNvPr id="4" name="Rectangle: Rounded Corners 3">
            <a:extLst>
              <a:ext uri="{FF2B5EF4-FFF2-40B4-BE49-F238E27FC236}">
                <a16:creationId xmlns:a16="http://schemas.microsoft.com/office/drawing/2014/main" id="{7DAFE04B-8D08-8B7A-867A-D1C630777E2E}"/>
              </a:ext>
            </a:extLst>
          </p:cNvPr>
          <p:cNvSpPr/>
          <p:nvPr/>
        </p:nvSpPr>
        <p:spPr>
          <a:xfrm>
            <a:off x="4293925" y="1690688"/>
            <a:ext cx="3381375" cy="4533900"/>
          </a:xfrm>
          <a:prstGeom prst="roundRect">
            <a:avLst/>
          </a:prstGeom>
          <a:solidFill>
            <a:schemeClr val="accent5">
              <a:lumMod val="40000"/>
              <a:lumOff val="60000"/>
            </a:schemeClr>
          </a:solidFill>
          <a:ln>
            <a:solidFill>
              <a:schemeClr val="accent5">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800" b="1" u="sng">
                <a:solidFill>
                  <a:schemeClr val="tx1"/>
                </a:solidFill>
                <a:cs typeface="Calibri"/>
              </a:rPr>
              <a:t>6th Grade</a:t>
            </a:r>
          </a:p>
          <a:p>
            <a:pPr algn="ctr"/>
            <a:r>
              <a:rPr lang="en-US" sz="2800" b="1">
                <a:solidFill>
                  <a:schemeClr val="tx1"/>
                </a:solidFill>
                <a:cs typeface="Calibri"/>
              </a:rPr>
              <a:t>February 4</a:t>
            </a:r>
            <a:r>
              <a:rPr lang="en-US" sz="2800" b="1" baseline="30000">
                <a:solidFill>
                  <a:schemeClr val="tx1"/>
                </a:solidFill>
                <a:cs typeface="Calibri"/>
              </a:rPr>
              <a:t>th</a:t>
            </a:r>
            <a:r>
              <a:rPr lang="en-US" sz="2800" b="1">
                <a:solidFill>
                  <a:schemeClr val="tx1"/>
                </a:solidFill>
                <a:cs typeface="Calibri"/>
              </a:rPr>
              <a:t> </a:t>
            </a:r>
          </a:p>
          <a:p>
            <a:pPr algn="ctr"/>
            <a:endParaRPr lang="en-US" sz="2800" b="1">
              <a:solidFill>
                <a:schemeClr val="tx1"/>
              </a:solidFill>
              <a:cs typeface="Calibri"/>
            </a:endParaRPr>
          </a:p>
          <a:p>
            <a:pPr algn="ctr"/>
            <a:r>
              <a:rPr lang="en-US" sz="2800" b="1">
                <a:solidFill>
                  <a:schemeClr val="tx1"/>
                </a:solidFill>
                <a:cs typeface="Calibri"/>
              </a:rPr>
              <a:t>Math Classes</a:t>
            </a:r>
          </a:p>
        </p:txBody>
      </p:sp>
      <p:sp>
        <p:nvSpPr>
          <p:cNvPr id="5" name="Rectangle: Rounded Corners 4">
            <a:extLst>
              <a:ext uri="{FF2B5EF4-FFF2-40B4-BE49-F238E27FC236}">
                <a16:creationId xmlns:a16="http://schemas.microsoft.com/office/drawing/2014/main" id="{093DC38D-999B-7C1E-E9AB-F2015994AC00}"/>
              </a:ext>
            </a:extLst>
          </p:cNvPr>
          <p:cNvSpPr/>
          <p:nvPr/>
        </p:nvSpPr>
        <p:spPr>
          <a:xfrm>
            <a:off x="7931829" y="1676400"/>
            <a:ext cx="3381375" cy="4533900"/>
          </a:xfrm>
          <a:prstGeom prst="roundRect">
            <a:avLst/>
          </a:prstGeom>
          <a:solidFill>
            <a:srgbClr val="AD8BE9"/>
          </a:solidFill>
          <a:ln>
            <a:solidFill>
              <a:srgbClr val="AD8BE9"/>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sz="2800" b="1" u="sng">
                <a:solidFill>
                  <a:schemeClr val="tx1"/>
                </a:solidFill>
                <a:cs typeface="Calibri"/>
              </a:rPr>
              <a:t>7th Grade</a:t>
            </a:r>
          </a:p>
          <a:p>
            <a:pPr algn="ctr"/>
            <a:r>
              <a:rPr lang="en-US" sz="2800" b="1">
                <a:solidFill>
                  <a:schemeClr val="tx1"/>
                </a:solidFill>
                <a:cs typeface="Calibri"/>
              </a:rPr>
              <a:t>February 3</a:t>
            </a:r>
            <a:r>
              <a:rPr lang="en-US" sz="2800" b="1" baseline="30000">
                <a:solidFill>
                  <a:schemeClr val="tx1"/>
                </a:solidFill>
                <a:cs typeface="Calibri"/>
              </a:rPr>
              <a:t>rd</a:t>
            </a:r>
            <a:r>
              <a:rPr lang="en-US" sz="2800" b="1">
                <a:solidFill>
                  <a:schemeClr val="tx1"/>
                </a:solidFill>
                <a:cs typeface="Calibri"/>
              </a:rPr>
              <a:t>  </a:t>
            </a:r>
          </a:p>
          <a:p>
            <a:pPr algn="ctr"/>
            <a:endParaRPr lang="en-US" sz="2800" b="1">
              <a:solidFill>
                <a:schemeClr val="tx1"/>
              </a:solidFill>
              <a:cs typeface="Calibri"/>
            </a:endParaRPr>
          </a:p>
          <a:p>
            <a:pPr algn="ctr"/>
            <a:r>
              <a:rPr lang="en-US" sz="2800" b="1">
                <a:solidFill>
                  <a:schemeClr val="tx1"/>
                </a:solidFill>
                <a:cs typeface="Calibri"/>
              </a:rPr>
              <a:t>Math Classes</a:t>
            </a:r>
          </a:p>
        </p:txBody>
      </p:sp>
      <p:sp>
        <p:nvSpPr>
          <p:cNvPr id="3" name="Rectangle: Rounded Corners 2">
            <a:extLst>
              <a:ext uri="{FF2B5EF4-FFF2-40B4-BE49-F238E27FC236}">
                <a16:creationId xmlns:a16="http://schemas.microsoft.com/office/drawing/2014/main" id="{EDD2826A-A73E-DD9C-454E-C07C8BC66E78}"/>
              </a:ext>
            </a:extLst>
          </p:cNvPr>
          <p:cNvSpPr/>
          <p:nvPr/>
        </p:nvSpPr>
        <p:spPr>
          <a:xfrm>
            <a:off x="555963" y="1676400"/>
            <a:ext cx="3381375" cy="4533900"/>
          </a:xfrm>
          <a:prstGeom prst="roundRect">
            <a:avLst/>
          </a:prstGeom>
          <a:solidFill>
            <a:srgbClr val="FBA9EB"/>
          </a:solidFill>
          <a:ln>
            <a:solidFill>
              <a:srgbClr val="FBA9EB"/>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800" b="1" u="sng">
                <a:solidFill>
                  <a:schemeClr val="tx1"/>
                </a:solidFill>
                <a:cs typeface="Calibri"/>
              </a:rPr>
              <a:t>5th Grade</a:t>
            </a:r>
          </a:p>
          <a:p>
            <a:pPr algn="ctr"/>
            <a:r>
              <a:rPr lang="en-US" sz="2800" b="1">
                <a:solidFill>
                  <a:schemeClr val="tx1"/>
                </a:solidFill>
                <a:cs typeface="Calibri"/>
              </a:rPr>
              <a:t>Completed with the ES counselors in Skyward</a:t>
            </a:r>
          </a:p>
        </p:txBody>
      </p:sp>
    </p:spTree>
    <p:extLst>
      <p:ext uri="{BB962C8B-B14F-4D97-AF65-F5344CB8AC3E}">
        <p14:creationId xmlns:p14="http://schemas.microsoft.com/office/powerpoint/2010/main" val="357909205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5" name="Rectangle 4">
            <a:extLst>
              <a:ext uri="{FF2B5EF4-FFF2-40B4-BE49-F238E27FC236}">
                <a16:creationId xmlns:a16="http://schemas.microsoft.com/office/drawing/2014/main" id="{6128F3BD-7564-4310-B528-888E64F8757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F9A6AEC8-AB86-56C4-C9D6-F8839ACA25B8}"/>
              </a:ext>
            </a:extLst>
          </p:cNvPr>
          <p:cNvSpPr>
            <a:spLocks noGrp="1"/>
          </p:cNvSpPr>
          <p:nvPr>
            <p:ph type="title"/>
          </p:nvPr>
        </p:nvSpPr>
        <p:spPr>
          <a:xfrm>
            <a:off x="1137036" y="609600"/>
            <a:ext cx="8548386" cy="1282459"/>
          </a:xfrm>
          <a:ln w="38100">
            <a:solidFill>
              <a:srgbClr val="FFC000"/>
            </a:solidFill>
          </a:ln>
        </p:spPr>
        <p:txBody>
          <a:bodyPr>
            <a:normAutofit/>
          </a:bodyPr>
          <a:lstStyle/>
          <a:p>
            <a:pPr algn="ctr"/>
            <a:r>
              <a:rPr lang="en-US" sz="4800" b="1">
                <a:cs typeface="Calibri Light"/>
              </a:rPr>
              <a:t>Entering Alternates</a:t>
            </a:r>
            <a:endParaRPr lang="en-US" sz="4800" b="1"/>
          </a:p>
        </p:txBody>
      </p:sp>
      <p:sp>
        <p:nvSpPr>
          <p:cNvPr id="3" name="Content Placeholder 2">
            <a:extLst>
              <a:ext uri="{FF2B5EF4-FFF2-40B4-BE49-F238E27FC236}">
                <a16:creationId xmlns:a16="http://schemas.microsoft.com/office/drawing/2014/main" id="{F150FE52-55E7-F1C6-7CD0-4F39368DDD93}"/>
              </a:ext>
            </a:extLst>
          </p:cNvPr>
          <p:cNvSpPr>
            <a:spLocks noGrp="1"/>
          </p:cNvSpPr>
          <p:nvPr>
            <p:ph idx="1"/>
          </p:nvPr>
        </p:nvSpPr>
        <p:spPr>
          <a:xfrm>
            <a:off x="1137035" y="2147358"/>
            <a:ext cx="8548386" cy="4076394"/>
          </a:xfrm>
        </p:spPr>
        <p:txBody>
          <a:bodyPr vert="horz" lIns="91440" tIns="45720" rIns="91440" bIns="45720" rtlCol="0" anchor="t">
            <a:normAutofit lnSpcReduction="10000"/>
          </a:bodyPr>
          <a:lstStyle/>
          <a:p>
            <a:r>
              <a:rPr lang="en-US" sz="2400" dirty="0">
                <a:cs typeface="Calibri"/>
              </a:rPr>
              <a:t>6</a:t>
            </a:r>
            <a:r>
              <a:rPr lang="en-US" sz="2400" baseline="30000" dirty="0">
                <a:cs typeface="Calibri"/>
              </a:rPr>
              <a:t>th</a:t>
            </a:r>
            <a:r>
              <a:rPr lang="en-US" sz="2400" dirty="0">
                <a:cs typeface="Calibri"/>
              </a:rPr>
              <a:t> and 7</a:t>
            </a:r>
            <a:r>
              <a:rPr lang="en-US" sz="2400" baseline="30000" dirty="0">
                <a:cs typeface="Calibri"/>
              </a:rPr>
              <a:t>th</a:t>
            </a:r>
            <a:r>
              <a:rPr lang="en-US" sz="2400" dirty="0">
                <a:cs typeface="Calibri"/>
              </a:rPr>
              <a:t> Grade Students will enter all requests into </a:t>
            </a:r>
            <a:r>
              <a:rPr lang="en-US" sz="2400" dirty="0" err="1">
                <a:cs typeface="Calibri"/>
              </a:rPr>
              <a:t>SchooLinks</a:t>
            </a:r>
            <a:r>
              <a:rPr lang="en-US" sz="2400" dirty="0">
                <a:cs typeface="Calibri"/>
              </a:rPr>
              <a:t> with their counselor on the assigned date. </a:t>
            </a:r>
          </a:p>
          <a:p>
            <a:r>
              <a:rPr lang="en-US" sz="2400" dirty="0">
                <a:ea typeface="Calibri"/>
                <a:cs typeface="Calibri"/>
              </a:rPr>
              <a:t>5</a:t>
            </a:r>
            <a:r>
              <a:rPr lang="en-US" sz="2400" baseline="30000" dirty="0">
                <a:ea typeface="Calibri"/>
                <a:cs typeface="Calibri"/>
              </a:rPr>
              <a:t>th</a:t>
            </a:r>
            <a:r>
              <a:rPr lang="en-US" sz="2400" dirty="0">
                <a:ea typeface="Calibri"/>
                <a:cs typeface="Calibri"/>
              </a:rPr>
              <a:t> Grade students will enter all requests into Skyward with their elementary counselor on the assigned day.</a:t>
            </a:r>
          </a:p>
          <a:p>
            <a:r>
              <a:rPr lang="en-US" sz="2400" dirty="0">
                <a:cs typeface="Calibri"/>
              </a:rPr>
              <a:t>In </a:t>
            </a:r>
            <a:r>
              <a:rPr lang="en-US" sz="2400" dirty="0" err="1">
                <a:cs typeface="Calibri"/>
              </a:rPr>
              <a:t>SchooLinks</a:t>
            </a:r>
            <a:r>
              <a:rPr lang="en-US" sz="2400" dirty="0">
                <a:cs typeface="Calibri"/>
              </a:rPr>
              <a:t>/Skyward, students will enter 7 requests</a:t>
            </a:r>
            <a:endParaRPr lang="en-US" sz="2400" dirty="0">
              <a:ea typeface="Calibri"/>
              <a:cs typeface="Calibri"/>
            </a:endParaRPr>
          </a:p>
          <a:p>
            <a:pPr lvl="1">
              <a:buFont typeface="Courier New" panose="020B0604020202020204" pitchFamily="34" charset="0"/>
              <a:buChar char="o"/>
            </a:pPr>
            <a:r>
              <a:rPr lang="en-US" dirty="0">
                <a:ea typeface="Calibri"/>
                <a:cs typeface="Calibri"/>
              </a:rPr>
              <a:t>4 Core Classes (ELA, Math, Sci, &amp; SS)</a:t>
            </a:r>
          </a:p>
          <a:p>
            <a:pPr lvl="1">
              <a:buFont typeface="Courier New" panose="020B0604020202020204" pitchFamily="34" charset="0"/>
              <a:buChar char="o"/>
            </a:pPr>
            <a:r>
              <a:rPr lang="en-US" dirty="0">
                <a:ea typeface="Calibri"/>
                <a:cs typeface="Calibri"/>
              </a:rPr>
              <a:t>1 Physical Education</a:t>
            </a:r>
          </a:p>
          <a:p>
            <a:pPr lvl="1">
              <a:buFont typeface="Courier New" panose="020B0604020202020204" pitchFamily="34" charset="0"/>
              <a:buChar char="o"/>
            </a:pPr>
            <a:r>
              <a:rPr lang="en-US" dirty="0">
                <a:ea typeface="Calibri"/>
                <a:cs typeface="Calibri"/>
              </a:rPr>
              <a:t>2 Electives (their top two choices)</a:t>
            </a:r>
          </a:p>
          <a:p>
            <a:r>
              <a:rPr lang="en-US" sz="2400" dirty="0">
                <a:ea typeface="Calibri"/>
                <a:cs typeface="Calibri"/>
              </a:rPr>
              <a:t>In </a:t>
            </a:r>
            <a:r>
              <a:rPr lang="en-US" sz="2400" dirty="0" err="1">
                <a:ea typeface="Calibri"/>
                <a:cs typeface="Calibri"/>
              </a:rPr>
              <a:t>SchooLinks</a:t>
            </a:r>
            <a:r>
              <a:rPr lang="en-US" sz="2400" dirty="0">
                <a:ea typeface="Calibri"/>
                <a:cs typeface="Calibri"/>
              </a:rPr>
              <a:t>/Skyward, students will enter 3 alternate courses. These three alternate courses should be their third, fourth &amp; fifth choice elective.</a:t>
            </a:r>
          </a:p>
        </p:txBody>
      </p:sp>
      <p:sp>
        <p:nvSpPr>
          <p:cNvPr id="6" name="Freeform: Shape 5">
            <a:extLst>
              <a:ext uri="{FF2B5EF4-FFF2-40B4-BE49-F238E27FC236}">
                <a16:creationId xmlns:a16="http://schemas.microsoft.com/office/drawing/2014/main" id="{82AA3C4E-019E-440F-87AB-67EFA9BE6C8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10822456" y="-2"/>
            <a:ext cx="1368219" cy="6858000"/>
          </a:xfrm>
          <a:custGeom>
            <a:avLst/>
            <a:gdLst>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06772 w 1605470"/>
              <a:gd name="connsiteY131" fmla="*/ 2847273 h 6858000"/>
              <a:gd name="connsiteX132" fmla="*/ 593254 w 1605470"/>
              <a:gd name="connsiteY132" fmla="*/ 2766463 h 6858000"/>
              <a:gd name="connsiteX133" fmla="*/ 613412 w 1605470"/>
              <a:gd name="connsiteY133" fmla="*/ 2731184 h 6858000"/>
              <a:gd name="connsiteX134" fmla="*/ 555080 w 1605470"/>
              <a:gd name="connsiteY134" fmla="*/ 2538816 h 6858000"/>
              <a:gd name="connsiteX135" fmla="*/ 551827 w 1605470"/>
              <a:gd name="connsiteY135" fmla="*/ 2485734 h 6858000"/>
              <a:gd name="connsiteX136" fmla="*/ 525179 w 1605470"/>
              <a:gd name="connsiteY136" fmla="*/ 2447068 h 6858000"/>
              <a:gd name="connsiteX137" fmla="*/ 529511 w 1605470"/>
              <a:gd name="connsiteY137" fmla="*/ 2425819 h 6858000"/>
              <a:gd name="connsiteX138" fmla="*/ 530521 w 1605470"/>
              <a:gd name="connsiteY138" fmla="*/ 2422066 h 6858000"/>
              <a:gd name="connsiteX139" fmla="*/ 528878 w 1605470"/>
              <a:gd name="connsiteY139" fmla="*/ 2408971 h 6858000"/>
              <a:gd name="connsiteX140" fmla="*/ 535510 w 1605470"/>
              <a:gd name="connsiteY140" fmla="*/ 2402874 h 6858000"/>
              <a:gd name="connsiteX141" fmla="*/ 538122 w 1605470"/>
              <a:gd name="connsiteY141" fmla="*/ 2381443 h 6858000"/>
              <a:gd name="connsiteX142" fmla="*/ 533116 w 1605470"/>
              <a:gd name="connsiteY142" fmla="*/ 2358011 h 6858000"/>
              <a:gd name="connsiteX143" fmla="*/ 501423 w 1605470"/>
              <a:gd name="connsiteY143" fmla="*/ 2249479 h 6858000"/>
              <a:gd name="connsiteX144" fmla="*/ 486968 w 1605470"/>
              <a:gd name="connsiteY144" fmla="*/ 2182937 h 6858000"/>
              <a:gd name="connsiteX145" fmla="*/ 488555 w 1605470"/>
              <a:gd name="connsiteY145" fmla="*/ 2155135 h 6858000"/>
              <a:gd name="connsiteX146" fmla="*/ 486013 w 1605470"/>
              <a:gd name="connsiteY146" fmla="*/ 2118008 h 6858000"/>
              <a:gd name="connsiteX147" fmla="*/ 487006 w 1605470"/>
              <a:gd name="connsiteY147" fmla="*/ 2050531 h 6858000"/>
              <a:gd name="connsiteX148" fmla="*/ 478812 w 1605470"/>
              <a:gd name="connsiteY148" fmla="*/ 1963269 h 6858000"/>
              <a:gd name="connsiteX149" fmla="*/ 442619 w 1605470"/>
              <a:gd name="connsiteY149" fmla="*/ 1910499 h 6858000"/>
              <a:gd name="connsiteX150" fmla="*/ 446785 w 1605470"/>
              <a:gd name="connsiteY150" fmla="*/ 1903212 h 6858000"/>
              <a:gd name="connsiteX151" fmla="*/ 436547 w 1605470"/>
              <a:gd name="connsiteY151" fmla="*/ 1861531 h 6858000"/>
              <a:gd name="connsiteX152" fmla="*/ 364290 w 1605470"/>
              <a:gd name="connsiteY152" fmla="*/ 1728772 h 6858000"/>
              <a:gd name="connsiteX153" fmla="*/ 345287 w 1605470"/>
              <a:gd name="connsiteY153" fmla="*/ 1646953 h 6858000"/>
              <a:gd name="connsiteX154" fmla="*/ 344412 w 1605470"/>
              <a:gd name="connsiteY154" fmla="*/ 1615777 h 6858000"/>
              <a:gd name="connsiteX155" fmla="*/ 342578 w 1605470"/>
              <a:gd name="connsiteY155" fmla="*/ 1563678 h 6858000"/>
              <a:gd name="connsiteX156" fmla="*/ 355658 w 1605470"/>
              <a:gd name="connsiteY156" fmla="*/ 1519474 h 6858000"/>
              <a:gd name="connsiteX157" fmla="*/ 348400 w 1605470"/>
              <a:gd name="connsiteY157" fmla="*/ 1477995 h 6858000"/>
              <a:gd name="connsiteX158" fmla="*/ 328025 w 1605470"/>
              <a:gd name="connsiteY158" fmla="*/ 1475165 h 6858000"/>
              <a:gd name="connsiteX159" fmla="*/ 326326 w 1605470"/>
              <a:gd name="connsiteY159" fmla="*/ 1428585 h 6858000"/>
              <a:gd name="connsiteX160" fmla="*/ 325799 w 1605470"/>
              <a:gd name="connsiteY160" fmla="*/ 1357181 h 6858000"/>
              <a:gd name="connsiteX161" fmla="*/ 320507 w 1605470"/>
              <a:gd name="connsiteY161" fmla="*/ 1347099 h 6858000"/>
              <a:gd name="connsiteX162" fmla="*/ 335347 w 1605470"/>
              <a:gd name="connsiteY162" fmla="*/ 1334233 h 6858000"/>
              <a:gd name="connsiteX163" fmla="*/ 342792 w 1605470"/>
              <a:gd name="connsiteY163" fmla="*/ 1307086 h 6858000"/>
              <a:gd name="connsiteX164" fmla="*/ 343980 w 1605470"/>
              <a:gd name="connsiteY164" fmla="*/ 1189033 h 6858000"/>
              <a:gd name="connsiteX165" fmla="*/ 348665 w 1605470"/>
              <a:gd name="connsiteY165" fmla="*/ 1168288 h 6858000"/>
              <a:gd name="connsiteX166" fmla="*/ 340947 w 1605470"/>
              <a:gd name="connsiteY166" fmla="*/ 1142577 h 6858000"/>
              <a:gd name="connsiteX167" fmla="*/ 330253 w 1605470"/>
              <a:gd name="connsiteY167" fmla="*/ 1088484 h 6858000"/>
              <a:gd name="connsiteX168" fmla="*/ 314647 w 1605470"/>
              <a:gd name="connsiteY168" fmla="*/ 1053424 h 6858000"/>
              <a:gd name="connsiteX169" fmla="*/ 322906 w 1605470"/>
              <a:gd name="connsiteY169" fmla="*/ 1044367 h 6858000"/>
              <a:gd name="connsiteX170" fmla="*/ 326818 w 1605470"/>
              <a:gd name="connsiteY170" fmla="*/ 1022828 h 6858000"/>
              <a:gd name="connsiteX171" fmla="*/ 320445 w 1605470"/>
              <a:gd name="connsiteY171" fmla="*/ 932283 h 6858000"/>
              <a:gd name="connsiteX172" fmla="*/ 322681 w 1605470"/>
              <a:gd name="connsiteY172" fmla="*/ 915925 h 6858000"/>
              <a:gd name="connsiteX173" fmla="*/ 315310 w 1605470"/>
              <a:gd name="connsiteY173" fmla="*/ 896999 h 6858000"/>
              <a:gd name="connsiteX174" fmla="*/ 284718 w 1605470"/>
              <a:gd name="connsiteY174" fmla="*/ 821517 h 6858000"/>
              <a:gd name="connsiteX175" fmla="*/ 270682 w 1605470"/>
              <a:gd name="connsiteY175" fmla="*/ 786519 h 6858000"/>
              <a:gd name="connsiteX176" fmla="*/ 265483 w 1605470"/>
              <a:gd name="connsiteY176" fmla="*/ 784963 h 6858000"/>
              <a:gd name="connsiteX177" fmla="*/ 270939 w 1605470"/>
              <a:gd name="connsiteY177" fmla="*/ 776648 h 6858000"/>
              <a:gd name="connsiteX178" fmla="*/ 263668 w 1605470"/>
              <a:gd name="connsiteY178" fmla="*/ 751353 h 6858000"/>
              <a:gd name="connsiteX179" fmla="*/ 254540 w 1605470"/>
              <a:gd name="connsiteY179" fmla="*/ 741965 h 6858000"/>
              <a:gd name="connsiteX180" fmla="*/ 252501 w 1605470"/>
              <a:gd name="connsiteY180" fmla="*/ 724635 h 6858000"/>
              <a:gd name="connsiteX181" fmla="*/ 248897 w 1605470"/>
              <a:gd name="connsiteY181" fmla="*/ 681659 h 6858000"/>
              <a:gd name="connsiteX182" fmla="*/ 234316 w 1605470"/>
              <a:gd name="connsiteY182" fmla="*/ 635218 h 6858000"/>
              <a:gd name="connsiteX183" fmla="*/ 239327 w 1605470"/>
              <a:gd name="connsiteY183" fmla="*/ 613763 h 6858000"/>
              <a:gd name="connsiteX184" fmla="*/ 225269 w 1605470"/>
              <a:gd name="connsiteY184" fmla="*/ 598582 h 6858000"/>
              <a:gd name="connsiteX185" fmla="*/ 224950 w 1605470"/>
              <a:gd name="connsiteY185" fmla="*/ 576846 h 6858000"/>
              <a:gd name="connsiteX186" fmla="*/ 204632 w 1605470"/>
              <a:gd name="connsiteY186" fmla="*/ 553868 h 6858000"/>
              <a:gd name="connsiteX187" fmla="*/ 239317 w 1605470"/>
              <a:gd name="connsiteY187" fmla="*/ 517614 h 6858000"/>
              <a:gd name="connsiteX188" fmla="*/ 257645 w 1605470"/>
              <a:gd name="connsiteY188" fmla="*/ 474761 h 6858000"/>
              <a:gd name="connsiteX189" fmla="*/ 201693 w 1605470"/>
              <a:gd name="connsiteY189" fmla="*/ 469651 h 6858000"/>
              <a:gd name="connsiteX190" fmla="*/ 195012 w 1605470"/>
              <a:gd name="connsiteY190" fmla="*/ 448559 h 6858000"/>
              <a:gd name="connsiteX191" fmla="*/ 201434 w 1605470"/>
              <a:gd name="connsiteY191" fmla="*/ 441529 h 6858000"/>
              <a:gd name="connsiteX192" fmla="*/ 200655 w 1605470"/>
              <a:gd name="connsiteY192" fmla="*/ 428927 h 6858000"/>
              <a:gd name="connsiteX193" fmla="*/ 190059 w 1605470"/>
              <a:gd name="connsiteY193" fmla="*/ 430161 h 6858000"/>
              <a:gd name="connsiteX194" fmla="*/ 184450 w 1605470"/>
              <a:gd name="connsiteY194" fmla="*/ 396240 h 6858000"/>
              <a:gd name="connsiteX195" fmla="*/ 146196 w 1605470"/>
              <a:gd name="connsiteY195" fmla="*/ 358810 h 6858000"/>
              <a:gd name="connsiteX196" fmla="*/ 124571 w 1605470"/>
              <a:gd name="connsiteY196" fmla="*/ 302178 h 6858000"/>
              <a:gd name="connsiteX197" fmla="*/ 103243 w 1605470"/>
              <a:gd name="connsiteY197" fmla="*/ 211375 h 6858000"/>
              <a:gd name="connsiteX198" fmla="*/ 94571 w 1605470"/>
              <a:gd name="connsiteY198" fmla="*/ 184179 h 6858000"/>
              <a:gd name="connsiteX199" fmla="*/ 13437 w 1605470"/>
              <a:gd name="connsiteY199" fmla="*/ 19287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06772 w 1605470"/>
              <a:gd name="connsiteY131" fmla="*/ 2847273 h 6858000"/>
              <a:gd name="connsiteX132" fmla="*/ 593254 w 1605470"/>
              <a:gd name="connsiteY132" fmla="*/ 2766463 h 6858000"/>
              <a:gd name="connsiteX133" fmla="*/ 613412 w 1605470"/>
              <a:gd name="connsiteY133" fmla="*/ 2731184 h 6858000"/>
              <a:gd name="connsiteX134" fmla="*/ 555080 w 1605470"/>
              <a:gd name="connsiteY134" fmla="*/ 2538816 h 6858000"/>
              <a:gd name="connsiteX135" fmla="*/ 551827 w 1605470"/>
              <a:gd name="connsiteY135" fmla="*/ 2485734 h 6858000"/>
              <a:gd name="connsiteX136" fmla="*/ 525179 w 1605470"/>
              <a:gd name="connsiteY136" fmla="*/ 2447068 h 6858000"/>
              <a:gd name="connsiteX137" fmla="*/ 529511 w 1605470"/>
              <a:gd name="connsiteY137" fmla="*/ 2425819 h 6858000"/>
              <a:gd name="connsiteX138" fmla="*/ 530521 w 1605470"/>
              <a:gd name="connsiteY138" fmla="*/ 2422066 h 6858000"/>
              <a:gd name="connsiteX139" fmla="*/ 528878 w 1605470"/>
              <a:gd name="connsiteY139" fmla="*/ 2408971 h 6858000"/>
              <a:gd name="connsiteX140" fmla="*/ 535510 w 1605470"/>
              <a:gd name="connsiteY140" fmla="*/ 2402874 h 6858000"/>
              <a:gd name="connsiteX141" fmla="*/ 538122 w 1605470"/>
              <a:gd name="connsiteY141" fmla="*/ 2381443 h 6858000"/>
              <a:gd name="connsiteX142" fmla="*/ 533116 w 1605470"/>
              <a:gd name="connsiteY142" fmla="*/ 2358011 h 6858000"/>
              <a:gd name="connsiteX143" fmla="*/ 501423 w 1605470"/>
              <a:gd name="connsiteY143" fmla="*/ 2249479 h 6858000"/>
              <a:gd name="connsiteX144" fmla="*/ 486968 w 1605470"/>
              <a:gd name="connsiteY144" fmla="*/ 2182937 h 6858000"/>
              <a:gd name="connsiteX145" fmla="*/ 488555 w 1605470"/>
              <a:gd name="connsiteY145" fmla="*/ 2155135 h 6858000"/>
              <a:gd name="connsiteX146" fmla="*/ 486013 w 1605470"/>
              <a:gd name="connsiteY146" fmla="*/ 2118008 h 6858000"/>
              <a:gd name="connsiteX147" fmla="*/ 487006 w 1605470"/>
              <a:gd name="connsiteY147" fmla="*/ 2050531 h 6858000"/>
              <a:gd name="connsiteX148" fmla="*/ 478812 w 1605470"/>
              <a:gd name="connsiteY148" fmla="*/ 1963269 h 6858000"/>
              <a:gd name="connsiteX149" fmla="*/ 442619 w 1605470"/>
              <a:gd name="connsiteY149" fmla="*/ 1910499 h 6858000"/>
              <a:gd name="connsiteX150" fmla="*/ 446785 w 1605470"/>
              <a:gd name="connsiteY150" fmla="*/ 1903212 h 6858000"/>
              <a:gd name="connsiteX151" fmla="*/ 436547 w 1605470"/>
              <a:gd name="connsiteY151" fmla="*/ 1861531 h 6858000"/>
              <a:gd name="connsiteX152" fmla="*/ 364290 w 1605470"/>
              <a:gd name="connsiteY152" fmla="*/ 1728772 h 6858000"/>
              <a:gd name="connsiteX153" fmla="*/ 345287 w 1605470"/>
              <a:gd name="connsiteY153" fmla="*/ 1646953 h 6858000"/>
              <a:gd name="connsiteX154" fmla="*/ 344412 w 1605470"/>
              <a:gd name="connsiteY154" fmla="*/ 1615777 h 6858000"/>
              <a:gd name="connsiteX155" fmla="*/ 342578 w 1605470"/>
              <a:gd name="connsiteY155" fmla="*/ 1563678 h 6858000"/>
              <a:gd name="connsiteX156" fmla="*/ 355658 w 1605470"/>
              <a:gd name="connsiteY156" fmla="*/ 1519474 h 6858000"/>
              <a:gd name="connsiteX157" fmla="*/ 348400 w 1605470"/>
              <a:gd name="connsiteY157" fmla="*/ 1477995 h 6858000"/>
              <a:gd name="connsiteX158" fmla="*/ 328025 w 1605470"/>
              <a:gd name="connsiteY158" fmla="*/ 1475165 h 6858000"/>
              <a:gd name="connsiteX159" fmla="*/ 326326 w 1605470"/>
              <a:gd name="connsiteY159" fmla="*/ 1428585 h 6858000"/>
              <a:gd name="connsiteX160" fmla="*/ 325799 w 1605470"/>
              <a:gd name="connsiteY160" fmla="*/ 1357181 h 6858000"/>
              <a:gd name="connsiteX161" fmla="*/ 320507 w 1605470"/>
              <a:gd name="connsiteY161" fmla="*/ 1347099 h 6858000"/>
              <a:gd name="connsiteX162" fmla="*/ 335347 w 1605470"/>
              <a:gd name="connsiteY162" fmla="*/ 1334233 h 6858000"/>
              <a:gd name="connsiteX163" fmla="*/ 342792 w 1605470"/>
              <a:gd name="connsiteY163" fmla="*/ 1307086 h 6858000"/>
              <a:gd name="connsiteX164" fmla="*/ 343980 w 1605470"/>
              <a:gd name="connsiteY164" fmla="*/ 1189033 h 6858000"/>
              <a:gd name="connsiteX165" fmla="*/ 348665 w 1605470"/>
              <a:gd name="connsiteY165" fmla="*/ 1168288 h 6858000"/>
              <a:gd name="connsiteX166" fmla="*/ 340947 w 1605470"/>
              <a:gd name="connsiteY166" fmla="*/ 1142577 h 6858000"/>
              <a:gd name="connsiteX167" fmla="*/ 330253 w 1605470"/>
              <a:gd name="connsiteY167" fmla="*/ 1088484 h 6858000"/>
              <a:gd name="connsiteX168" fmla="*/ 314647 w 1605470"/>
              <a:gd name="connsiteY168" fmla="*/ 1053424 h 6858000"/>
              <a:gd name="connsiteX169" fmla="*/ 322906 w 1605470"/>
              <a:gd name="connsiteY169" fmla="*/ 1044367 h 6858000"/>
              <a:gd name="connsiteX170" fmla="*/ 326818 w 1605470"/>
              <a:gd name="connsiteY170" fmla="*/ 1022828 h 6858000"/>
              <a:gd name="connsiteX171" fmla="*/ 320445 w 1605470"/>
              <a:gd name="connsiteY171" fmla="*/ 932283 h 6858000"/>
              <a:gd name="connsiteX172" fmla="*/ 322681 w 1605470"/>
              <a:gd name="connsiteY172" fmla="*/ 915925 h 6858000"/>
              <a:gd name="connsiteX173" fmla="*/ 315310 w 1605470"/>
              <a:gd name="connsiteY173" fmla="*/ 896999 h 6858000"/>
              <a:gd name="connsiteX174" fmla="*/ 284718 w 1605470"/>
              <a:gd name="connsiteY174" fmla="*/ 821517 h 6858000"/>
              <a:gd name="connsiteX175" fmla="*/ 270682 w 1605470"/>
              <a:gd name="connsiteY175" fmla="*/ 786519 h 6858000"/>
              <a:gd name="connsiteX176" fmla="*/ 265483 w 1605470"/>
              <a:gd name="connsiteY176" fmla="*/ 784963 h 6858000"/>
              <a:gd name="connsiteX177" fmla="*/ 270939 w 1605470"/>
              <a:gd name="connsiteY177" fmla="*/ 776648 h 6858000"/>
              <a:gd name="connsiteX178" fmla="*/ 263668 w 1605470"/>
              <a:gd name="connsiteY178" fmla="*/ 751353 h 6858000"/>
              <a:gd name="connsiteX179" fmla="*/ 254540 w 1605470"/>
              <a:gd name="connsiteY179" fmla="*/ 741965 h 6858000"/>
              <a:gd name="connsiteX180" fmla="*/ 252501 w 1605470"/>
              <a:gd name="connsiteY180" fmla="*/ 724635 h 6858000"/>
              <a:gd name="connsiteX181" fmla="*/ 248897 w 1605470"/>
              <a:gd name="connsiteY181" fmla="*/ 681659 h 6858000"/>
              <a:gd name="connsiteX182" fmla="*/ 234316 w 1605470"/>
              <a:gd name="connsiteY182" fmla="*/ 635218 h 6858000"/>
              <a:gd name="connsiteX183" fmla="*/ 239327 w 1605470"/>
              <a:gd name="connsiteY183" fmla="*/ 613763 h 6858000"/>
              <a:gd name="connsiteX184" fmla="*/ 225269 w 1605470"/>
              <a:gd name="connsiteY184" fmla="*/ 598582 h 6858000"/>
              <a:gd name="connsiteX185" fmla="*/ 224950 w 1605470"/>
              <a:gd name="connsiteY185" fmla="*/ 576846 h 6858000"/>
              <a:gd name="connsiteX186" fmla="*/ 204632 w 1605470"/>
              <a:gd name="connsiteY186" fmla="*/ 553868 h 6858000"/>
              <a:gd name="connsiteX187" fmla="*/ 239317 w 1605470"/>
              <a:gd name="connsiteY187" fmla="*/ 517614 h 6858000"/>
              <a:gd name="connsiteX188" fmla="*/ 201693 w 1605470"/>
              <a:gd name="connsiteY188" fmla="*/ 469651 h 6858000"/>
              <a:gd name="connsiteX189" fmla="*/ 195012 w 1605470"/>
              <a:gd name="connsiteY189" fmla="*/ 448559 h 6858000"/>
              <a:gd name="connsiteX190" fmla="*/ 201434 w 1605470"/>
              <a:gd name="connsiteY190" fmla="*/ 441529 h 6858000"/>
              <a:gd name="connsiteX191" fmla="*/ 200655 w 1605470"/>
              <a:gd name="connsiteY191" fmla="*/ 428927 h 6858000"/>
              <a:gd name="connsiteX192" fmla="*/ 190059 w 1605470"/>
              <a:gd name="connsiteY192" fmla="*/ 430161 h 6858000"/>
              <a:gd name="connsiteX193" fmla="*/ 184450 w 1605470"/>
              <a:gd name="connsiteY193" fmla="*/ 396240 h 6858000"/>
              <a:gd name="connsiteX194" fmla="*/ 146196 w 1605470"/>
              <a:gd name="connsiteY194" fmla="*/ 358810 h 6858000"/>
              <a:gd name="connsiteX195" fmla="*/ 124571 w 1605470"/>
              <a:gd name="connsiteY195" fmla="*/ 302178 h 6858000"/>
              <a:gd name="connsiteX196" fmla="*/ 103243 w 1605470"/>
              <a:gd name="connsiteY196" fmla="*/ 211375 h 6858000"/>
              <a:gd name="connsiteX197" fmla="*/ 94571 w 1605470"/>
              <a:gd name="connsiteY197" fmla="*/ 184179 h 6858000"/>
              <a:gd name="connsiteX198" fmla="*/ 13437 w 1605470"/>
              <a:gd name="connsiteY198" fmla="*/ 19287 h 6858000"/>
              <a:gd name="connsiteX199" fmla="*/ 0 w 1605470"/>
              <a:gd name="connsiteY19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06772 w 1605470"/>
              <a:gd name="connsiteY131" fmla="*/ 2847273 h 6858000"/>
              <a:gd name="connsiteX132" fmla="*/ 613412 w 1605470"/>
              <a:gd name="connsiteY132" fmla="*/ 2731184 h 6858000"/>
              <a:gd name="connsiteX133" fmla="*/ 555080 w 1605470"/>
              <a:gd name="connsiteY133" fmla="*/ 2538816 h 6858000"/>
              <a:gd name="connsiteX134" fmla="*/ 551827 w 1605470"/>
              <a:gd name="connsiteY134" fmla="*/ 2485734 h 6858000"/>
              <a:gd name="connsiteX135" fmla="*/ 525179 w 1605470"/>
              <a:gd name="connsiteY135" fmla="*/ 2447068 h 6858000"/>
              <a:gd name="connsiteX136" fmla="*/ 529511 w 1605470"/>
              <a:gd name="connsiteY136" fmla="*/ 2425819 h 6858000"/>
              <a:gd name="connsiteX137" fmla="*/ 530521 w 1605470"/>
              <a:gd name="connsiteY137" fmla="*/ 2422066 h 6858000"/>
              <a:gd name="connsiteX138" fmla="*/ 528878 w 1605470"/>
              <a:gd name="connsiteY138" fmla="*/ 2408971 h 6858000"/>
              <a:gd name="connsiteX139" fmla="*/ 535510 w 1605470"/>
              <a:gd name="connsiteY139" fmla="*/ 2402874 h 6858000"/>
              <a:gd name="connsiteX140" fmla="*/ 538122 w 1605470"/>
              <a:gd name="connsiteY140" fmla="*/ 2381443 h 6858000"/>
              <a:gd name="connsiteX141" fmla="*/ 533116 w 1605470"/>
              <a:gd name="connsiteY141" fmla="*/ 2358011 h 6858000"/>
              <a:gd name="connsiteX142" fmla="*/ 501423 w 1605470"/>
              <a:gd name="connsiteY142" fmla="*/ 2249479 h 6858000"/>
              <a:gd name="connsiteX143" fmla="*/ 486968 w 1605470"/>
              <a:gd name="connsiteY143" fmla="*/ 2182937 h 6858000"/>
              <a:gd name="connsiteX144" fmla="*/ 488555 w 1605470"/>
              <a:gd name="connsiteY144" fmla="*/ 2155135 h 6858000"/>
              <a:gd name="connsiteX145" fmla="*/ 486013 w 1605470"/>
              <a:gd name="connsiteY145" fmla="*/ 2118008 h 6858000"/>
              <a:gd name="connsiteX146" fmla="*/ 487006 w 1605470"/>
              <a:gd name="connsiteY146" fmla="*/ 2050531 h 6858000"/>
              <a:gd name="connsiteX147" fmla="*/ 478812 w 1605470"/>
              <a:gd name="connsiteY147" fmla="*/ 1963269 h 6858000"/>
              <a:gd name="connsiteX148" fmla="*/ 442619 w 1605470"/>
              <a:gd name="connsiteY148" fmla="*/ 1910499 h 6858000"/>
              <a:gd name="connsiteX149" fmla="*/ 446785 w 1605470"/>
              <a:gd name="connsiteY149" fmla="*/ 1903212 h 6858000"/>
              <a:gd name="connsiteX150" fmla="*/ 436547 w 1605470"/>
              <a:gd name="connsiteY150" fmla="*/ 1861531 h 6858000"/>
              <a:gd name="connsiteX151" fmla="*/ 364290 w 1605470"/>
              <a:gd name="connsiteY151" fmla="*/ 1728772 h 6858000"/>
              <a:gd name="connsiteX152" fmla="*/ 345287 w 1605470"/>
              <a:gd name="connsiteY152" fmla="*/ 1646953 h 6858000"/>
              <a:gd name="connsiteX153" fmla="*/ 344412 w 1605470"/>
              <a:gd name="connsiteY153" fmla="*/ 1615777 h 6858000"/>
              <a:gd name="connsiteX154" fmla="*/ 342578 w 1605470"/>
              <a:gd name="connsiteY154" fmla="*/ 1563678 h 6858000"/>
              <a:gd name="connsiteX155" fmla="*/ 355658 w 1605470"/>
              <a:gd name="connsiteY155" fmla="*/ 1519474 h 6858000"/>
              <a:gd name="connsiteX156" fmla="*/ 348400 w 1605470"/>
              <a:gd name="connsiteY156" fmla="*/ 1477995 h 6858000"/>
              <a:gd name="connsiteX157" fmla="*/ 328025 w 1605470"/>
              <a:gd name="connsiteY157" fmla="*/ 1475165 h 6858000"/>
              <a:gd name="connsiteX158" fmla="*/ 326326 w 1605470"/>
              <a:gd name="connsiteY158" fmla="*/ 1428585 h 6858000"/>
              <a:gd name="connsiteX159" fmla="*/ 325799 w 1605470"/>
              <a:gd name="connsiteY159" fmla="*/ 1357181 h 6858000"/>
              <a:gd name="connsiteX160" fmla="*/ 320507 w 1605470"/>
              <a:gd name="connsiteY160" fmla="*/ 1347099 h 6858000"/>
              <a:gd name="connsiteX161" fmla="*/ 335347 w 1605470"/>
              <a:gd name="connsiteY161" fmla="*/ 1334233 h 6858000"/>
              <a:gd name="connsiteX162" fmla="*/ 342792 w 1605470"/>
              <a:gd name="connsiteY162" fmla="*/ 1307086 h 6858000"/>
              <a:gd name="connsiteX163" fmla="*/ 343980 w 1605470"/>
              <a:gd name="connsiteY163" fmla="*/ 1189033 h 6858000"/>
              <a:gd name="connsiteX164" fmla="*/ 348665 w 1605470"/>
              <a:gd name="connsiteY164" fmla="*/ 1168288 h 6858000"/>
              <a:gd name="connsiteX165" fmla="*/ 340947 w 1605470"/>
              <a:gd name="connsiteY165" fmla="*/ 1142577 h 6858000"/>
              <a:gd name="connsiteX166" fmla="*/ 330253 w 1605470"/>
              <a:gd name="connsiteY166" fmla="*/ 1088484 h 6858000"/>
              <a:gd name="connsiteX167" fmla="*/ 314647 w 1605470"/>
              <a:gd name="connsiteY167" fmla="*/ 1053424 h 6858000"/>
              <a:gd name="connsiteX168" fmla="*/ 322906 w 1605470"/>
              <a:gd name="connsiteY168" fmla="*/ 1044367 h 6858000"/>
              <a:gd name="connsiteX169" fmla="*/ 326818 w 1605470"/>
              <a:gd name="connsiteY169" fmla="*/ 1022828 h 6858000"/>
              <a:gd name="connsiteX170" fmla="*/ 320445 w 1605470"/>
              <a:gd name="connsiteY170" fmla="*/ 932283 h 6858000"/>
              <a:gd name="connsiteX171" fmla="*/ 322681 w 1605470"/>
              <a:gd name="connsiteY171" fmla="*/ 915925 h 6858000"/>
              <a:gd name="connsiteX172" fmla="*/ 315310 w 1605470"/>
              <a:gd name="connsiteY172" fmla="*/ 896999 h 6858000"/>
              <a:gd name="connsiteX173" fmla="*/ 284718 w 1605470"/>
              <a:gd name="connsiteY173" fmla="*/ 821517 h 6858000"/>
              <a:gd name="connsiteX174" fmla="*/ 270682 w 1605470"/>
              <a:gd name="connsiteY174" fmla="*/ 786519 h 6858000"/>
              <a:gd name="connsiteX175" fmla="*/ 265483 w 1605470"/>
              <a:gd name="connsiteY175" fmla="*/ 784963 h 6858000"/>
              <a:gd name="connsiteX176" fmla="*/ 270939 w 1605470"/>
              <a:gd name="connsiteY176" fmla="*/ 776648 h 6858000"/>
              <a:gd name="connsiteX177" fmla="*/ 263668 w 1605470"/>
              <a:gd name="connsiteY177" fmla="*/ 751353 h 6858000"/>
              <a:gd name="connsiteX178" fmla="*/ 254540 w 1605470"/>
              <a:gd name="connsiteY178" fmla="*/ 741965 h 6858000"/>
              <a:gd name="connsiteX179" fmla="*/ 252501 w 1605470"/>
              <a:gd name="connsiteY179" fmla="*/ 724635 h 6858000"/>
              <a:gd name="connsiteX180" fmla="*/ 248897 w 1605470"/>
              <a:gd name="connsiteY180" fmla="*/ 681659 h 6858000"/>
              <a:gd name="connsiteX181" fmla="*/ 234316 w 1605470"/>
              <a:gd name="connsiteY181" fmla="*/ 635218 h 6858000"/>
              <a:gd name="connsiteX182" fmla="*/ 239327 w 1605470"/>
              <a:gd name="connsiteY182" fmla="*/ 613763 h 6858000"/>
              <a:gd name="connsiteX183" fmla="*/ 225269 w 1605470"/>
              <a:gd name="connsiteY183" fmla="*/ 598582 h 6858000"/>
              <a:gd name="connsiteX184" fmla="*/ 224950 w 1605470"/>
              <a:gd name="connsiteY184" fmla="*/ 576846 h 6858000"/>
              <a:gd name="connsiteX185" fmla="*/ 204632 w 1605470"/>
              <a:gd name="connsiteY185" fmla="*/ 553868 h 6858000"/>
              <a:gd name="connsiteX186" fmla="*/ 239317 w 1605470"/>
              <a:gd name="connsiteY186" fmla="*/ 517614 h 6858000"/>
              <a:gd name="connsiteX187" fmla="*/ 201693 w 1605470"/>
              <a:gd name="connsiteY187" fmla="*/ 469651 h 6858000"/>
              <a:gd name="connsiteX188" fmla="*/ 195012 w 1605470"/>
              <a:gd name="connsiteY188" fmla="*/ 448559 h 6858000"/>
              <a:gd name="connsiteX189" fmla="*/ 201434 w 1605470"/>
              <a:gd name="connsiteY189" fmla="*/ 441529 h 6858000"/>
              <a:gd name="connsiteX190" fmla="*/ 200655 w 1605470"/>
              <a:gd name="connsiteY190" fmla="*/ 428927 h 6858000"/>
              <a:gd name="connsiteX191" fmla="*/ 190059 w 1605470"/>
              <a:gd name="connsiteY191" fmla="*/ 430161 h 6858000"/>
              <a:gd name="connsiteX192" fmla="*/ 184450 w 1605470"/>
              <a:gd name="connsiteY192" fmla="*/ 396240 h 6858000"/>
              <a:gd name="connsiteX193" fmla="*/ 146196 w 1605470"/>
              <a:gd name="connsiteY193" fmla="*/ 358810 h 6858000"/>
              <a:gd name="connsiteX194" fmla="*/ 124571 w 1605470"/>
              <a:gd name="connsiteY194" fmla="*/ 302178 h 6858000"/>
              <a:gd name="connsiteX195" fmla="*/ 103243 w 1605470"/>
              <a:gd name="connsiteY195" fmla="*/ 211375 h 6858000"/>
              <a:gd name="connsiteX196" fmla="*/ 94571 w 1605470"/>
              <a:gd name="connsiteY196" fmla="*/ 184179 h 6858000"/>
              <a:gd name="connsiteX197" fmla="*/ 13437 w 1605470"/>
              <a:gd name="connsiteY197" fmla="*/ 19287 h 6858000"/>
              <a:gd name="connsiteX198" fmla="*/ 0 w 1605470"/>
              <a:gd name="connsiteY19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13412 w 1605470"/>
              <a:gd name="connsiteY131" fmla="*/ 2731184 h 6858000"/>
              <a:gd name="connsiteX132" fmla="*/ 555080 w 1605470"/>
              <a:gd name="connsiteY132" fmla="*/ 2538816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70939 w 1605470"/>
              <a:gd name="connsiteY175" fmla="*/ 776648 h 6858000"/>
              <a:gd name="connsiteX176" fmla="*/ 263668 w 1605470"/>
              <a:gd name="connsiteY176" fmla="*/ 751353 h 6858000"/>
              <a:gd name="connsiteX177" fmla="*/ 254540 w 1605470"/>
              <a:gd name="connsiteY177" fmla="*/ 741965 h 6858000"/>
              <a:gd name="connsiteX178" fmla="*/ 252501 w 1605470"/>
              <a:gd name="connsiteY178" fmla="*/ 724635 h 6858000"/>
              <a:gd name="connsiteX179" fmla="*/ 248897 w 1605470"/>
              <a:gd name="connsiteY179" fmla="*/ 681659 h 6858000"/>
              <a:gd name="connsiteX180" fmla="*/ 234316 w 1605470"/>
              <a:gd name="connsiteY180" fmla="*/ 635218 h 6858000"/>
              <a:gd name="connsiteX181" fmla="*/ 239327 w 1605470"/>
              <a:gd name="connsiteY181" fmla="*/ 613763 h 6858000"/>
              <a:gd name="connsiteX182" fmla="*/ 225269 w 1605470"/>
              <a:gd name="connsiteY182" fmla="*/ 598582 h 6858000"/>
              <a:gd name="connsiteX183" fmla="*/ 224950 w 1605470"/>
              <a:gd name="connsiteY183" fmla="*/ 576846 h 6858000"/>
              <a:gd name="connsiteX184" fmla="*/ 204632 w 1605470"/>
              <a:gd name="connsiteY184" fmla="*/ 553868 h 6858000"/>
              <a:gd name="connsiteX185" fmla="*/ 239317 w 1605470"/>
              <a:gd name="connsiteY185" fmla="*/ 517614 h 6858000"/>
              <a:gd name="connsiteX186" fmla="*/ 201693 w 1605470"/>
              <a:gd name="connsiteY186" fmla="*/ 469651 h 6858000"/>
              <a:gd name="connsiteX187" fmla="*/ 195012 w 1605470"/>
              <a:gd name="connsiteY187" fmla="*/ 448559 h 6858000"/>
              <a:gd name="connsiteX188" fmla="*/ 201434 w 1605470"/>
              <a:gd name="connsiteY188" fmla="*/ 441529 h 6858000"/>
              <a:gd name="connsiteX189" fmla="*/ 200655 w 1605470"/>
              <a:gd name="connsiteY189" fmla="*/ 428927 h 6858000"/>
              <a:gd name="connsiteX190" fmla="*/ 190059 w 1605470"/>
              <a:gd name="connsiteY190" fmla="*/ 430161 h 6858000"/>
              <a:gd name="connsiteX191" fmla="*/ 184450 w 1605470"/>
              <a:gd name="connsiteY191" fmla="*/ 396240 h 6858000"/>
              <a:gd name="connsiteX192" fmla="*/ 146196 w 1605470"/>
              <a:gd name="connsiteY192" fmla="*/ 358810 h 6858000"/>
              <a:gd name="connsiteX193" fmla="*/ 124571 w 1605470"/>
              <a:gd name="connsiteY193" fmla="*/ 302178 h 6858000"/>
              <a:gd name="connsiteX194" fmla="*/ 103243 w 1605470"/>
              <a:gd name="connsiteY194" fmla="*/ 211375 h 6858000"/>
              <a:gd name="connsiteX195" fmla="*/ 94571 w 1605470"/>
              <a:gd name="connsiteY195" fmla="*/ 184179 h 6858000"/>
              <a:gd name="connsiteX196" fmla="*/ 13437 w 1605470"/>
              <a:gd name="connsiteY196" fmla="*/ 19287 h 6858000"/>
              <a:gd name="connsiteX197" fmla="*/ 0 w 1605470"/>
              <a:gd name="connsiteY19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55080 w 1605470"/>
              <a:gd name="connsiteY132" fmla="*/ 2538816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70939 w 1605470"/>
              <a:gd name="connsiteY175" fmla="*/ 776648 h 6858000"/>
              <a:gd name="connsiteX176" fmla="*/ 263668 w 1605470"/>
              <a:gd name="connsiteY176" fmla="*/ 751353 h 6858000"/>
              <a:gd name="connsiteX177" fmla="*/ 254540 w 1605470"/>
              <a:gd name="connsiteY177" fmla="*/ 741965 h 6858000"/>
              <a:gd name="connsiteX178" fmla="*/ 252501 w 1605470"/>
              <a:gd name="connsiteY178" fmla="*/ 724635 h 6858000"/>
              <a:gd name="connsiteX179" fmla="*/ 248897 w 1605470"/>
              <a:gd name="connsiteY179" fmla="*/ 681659 h 6858000"/>
              <a:gd name="connsiteX180" fmla="*/ 234316 w 1605470"/>
              <a:gd name="connsiteY180" fmla="*/ 635218 h 6858000"/>
              <a:gd name="connsiteX181" fmla="*/ 239327 w 1605470"/>
              <a:gd name="connsiteY181" fmla="*/ 613763 h 6858000"/>
              <a:gd name="connsiteX182" fmla="*/ 225269 w 1605470"/>
              <a:gd name="connsiteY182" fmla="*/ 598582 h 6858000"/>
              <a:gd name="connsiteX183" fmla="*/ 224950 w 1605470"/>
              <a:gd name="connsiteY183" fmla="*/ 576846 h 6858000"/>
              <a:gd name="connsiteX184" fmla="*/ 204632 w 1605470"/>
              <a:gd name="connsiteY184" fmla="*/ 553868 h 6858000"/>
              <a:gd name="connsiteX185" fmla="*/ 239317 w 1605470"/>
              <a:gd name="connsiteY185" fmla="*/ 517614 h 6858000"/>
              <a:gd name="connsiteX186" fmla="*/ 201693 w 1605470"/>
              <a:gd name="connsiteY186" fmla="*/ 469651 h 6858000"/>
              <a:gd name="connsiteX187" fmla="*/ 195012 w 1605470"/>
              <a:gd name="connsiteY187" fmla="*/ 448559 h 6858000"/>
              <a:gd name="connsiteX188" fmla="*/ 201434 w 1605470"/>
              <a:gd name="connsiteY188" fmla="*/ 441529 h 6858000"/>
              <a:gd name="connsiteX189" fmla="*/ 200655 w 1605470"/>
              <a:gd name="connsiteY189" fmla="*/ 428927 h 6858000"/>
              <a:gd name="connsiteX190" fmla="*/ 190059 w 1605470"/>
              <a:gd name="connsiteY190" fmla="*/ 430161 h 6858000"/>
              <a:gd name="connsiteX191" fmla="*/ 184450 w 1605470"/>
              <a:gd name="connsiteY191" fmla="*/ 396240 h 6858000"/>
              <a:gd name="connsiteX192" fmla="*/ 146196 w 1605470"/>
              <a:gd name="connsiteY192" fmla="*/ 358810 h 6858000"/>
              <a:gd name="connsiteX193" fmla="*/ 124571 w 1605470"/>
              <a:gd name="connsiteY193" fmla="*/ 302178 h 6858000"/>
              <a:gd name="connsiteX194" fmla="*/ 103243 w 1605470"/>
              <a:gd name="connsiteY194" fmla="*/ 211375 h 6858000"/>
              <a:gd name="connsiteX195" fmla="*/ 94571 w 1605470"/>
              <a:gd name="connsiteY195" fmla="*/ 184179 h 6858000"/>
              <a:gd name="connsiteX196" fmla="*/ 13437 w 1605470"/>
              <a:gd name="connsiteY196" fmla="*/ 19287 h 6858000"/>
              <a:gd name="connsiteX197" fmla="*/ 0 w 1605470"/>
              <a:gd name="connsiteY19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70939 w 1605470"/>
              <a:gd name="connsiteY175" fmla="*/ 776648 h 6858000"/>
              <a:gd name="connsiteX176" fmla="*/ 263668 w 1605470"/>
              <a:gd name="connsiteY176" fmla="*/ 751353 h 6858000"/>
              <a:gd name="connsiteX177" fmla="*/ 254540 w 1605470"/>
              <a:gd name="connsiteY177" fmla="*/ 741965 h 6858000"/>
              <a:gd name="connsiteX178" fmla="*/ 252501 w 1605470"/>
              <a:gd name="connsiteY178" fmla="*/ 724635 h 6858000"/>
              <a:gd name="connsiteX179" fmla="*/ 248897 w 1605470"/>
              <a:gd name="connsiteY179" fmla="*/ 681659 h 6858000"/>
              <a:gd name="connsiteX180" fmla="*/ 234316 w 1605470"/>
              <a:gd name="connsiteY180" fmla="*/ 635218 h 6858000"/>
              <a:gd name="connsiteX181" fmla="*/ 239327 w 1605470"/>
              <a:gd name="connsiteY181" fmla="*/ 613763 h 6858000"/>
              <a:gd name="connsiteX182" fmla="*/ 225269 w 1605470"/>
              <a:gd name="connsiteY182" fmla="*/ 598582 h 6858000"/>
              <a:gd name="connsiteX183" fmla="*/ 224950 w 1605470"/>
              <a:gd name="connsiteY183" fmla="*/ 576846 h 6858000"/>
              <a:gd name="connsiteX184" fmla="*/ 204632 w 1605470"/>
              <a:gd name="connsiteY184" fmla="*/ 553868 h 6858000"/>
              <a:gd name="connsiteX185" fmla="*/ 239317 w 1605470"/>
              <a:gd name="connsiteY185" fmla="*/ 517614 h 6858000"/>
              <a:gd name="connsiteX186" fmla="*/ 201693 w 1605470"/>
              <a:gd name="connsiteY186" fmla="*/ 469651 h 6858000"/>
              <a:gd name="connsiteX187" fmla="*/ 195012 w 1605470"/>
              <a:gd name="connsiteY187" fmla="*/ 448559 h 6858000"/>
              <a:gd name="connsiteX188" fmla="*/ 201434 w 1605470"/>
              <a:gd name="connsiteY188" fmla="*/ 441529 h 6858000"/>
              <a:gd name="connsiteX189" fmla="*/ 200655 w 1605470"/>
              <a:gd name="connsiteY189" fmla="*/ 428927 h 6858000"/>
              <a:gd name="connsiteX190" fmla="*/ 190059 w 1605470"/>
              <a:gd name="connsiteY190" fmla="*/ 430161 h 6858000"/>
              <a:gd name="connsiteX191" fmla="*/ 184450 w 1605470"/>
              <a:gd name="connsiteY191" fmla="*/ 396240 h 6858000"/>
              <a:gd name="connsiteX192" fmla="*/ 146196 w 1605470"/>
              <a:gd name="connsiteY192" fmla="*/ 358810 h 6858000"/>
              <a:gd name="connsiteX193" fmla="*/ 124571 w 1605470"/>
              <a:gd name="connsiteY193" fmla="*/ 302178 h 6858000"/>
              <a:gd name="connsiteX194" fmla="*/ 103243 w 1605470"/>
              <a:gd name="connsiteY194" fmla="*/ 211375 h 6858000"/>
              <a:gd name="connsiteX195" fmla="*/ 94571 w 1605470"/>
              <a:gd name="connsiteY195" fmla="*/ 184179 h 6858000"/>
              <a:gd name="connsiteX196" fmla="*/ 13437 w 1605470"/>
              <a:gd name="connsiteY196" fmla="*/ 19287 h 6858000"/>
              <a:gd name="connsiteX197" fmla="*/ 0 w 1605470"/>
              <a:gd name="connsiteY19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63668 w 1605470"/>
              <a:gd name="connsiteY175" fmla="*/ 751353 h 6858000"/>
              <a:gd name="connsiteX176" fmla="*/ 254540 w 1605470"/>
              <a:gd name="connsiteY176" fmla="*/ 741965 h 6858000"/>
              <a:gd name="connsiteX177" fmla="*/ 252501 w 1605470"/>
              <a:gd name="connsiteY177" fmla="*/ 724635 h 6858000"/>
              <a:gd name="connsiteX178" fmla="*/ 248897 w 1605470"/>
              <a:gd name="connsiteY178" fmla="*/ 681659 h 6858000"/>
              <a:gd name="connsiteX179" fmla="*/ 234316 w 1605470"/>
              <a:gd name="connsiteY179" fmla="*/ 635218 h 6858000"/>
              <a:gd name="connsiteX180" fmla="*/ 239327 w 1605470"/>
              <a:gd name="connsiteY180" fmla="*/ 613763 h 6858000"/>
              <a:gd name="connsiteX181" fmla="*/ 225269 w 1605470"/>
              <a:gd name="connsiteY181" fmla="*/ 598582 h 6858000"/>
              <a:gd name="connsiteX182" fmla="*/ 224950 w 1605470"/>
              <a:gd name="connsiteY182" fmla="*/ 576846 h 6858000"/>
              <a:gd name="connsiteX183" fmla="*/ 204632 w 1605470"/>
              <a:gd name="connsiteY183" fmla="*/ 553868 h 6858000"/>
              <a:gd name="connsiteX184" fmla="*/ 239317 w 1605470"/>
              <a:gd name="connsiteY184" fmla="*/ 517614 h 6858000"/>
              <a:gd name="connsiteX185" fmla="*/ 201693 w 1605470"/>
              <a:gd name="connsiteY185" fmla="*/ 469651 h 6858000"/>
              <a:gd name="connsiteX186" fmla="*/ 195012 w 1605470"/>
              <a:gd name="connsiteY186" fmla="*/ 448559 h 6858000"/>
              <a:gd name="connsiteX187" fmla="*/ 201434 w 1605470"/>
              <a:gd name="connsiteY187" fmla="*/ 441529 h 6858000"/>
              <a:gd name="connsiteX188" fmla="*/ 200655 w 1605470"/>
              <a:gd name="connsiteY188" fmla="*/ 428927 h 6858000"/>
              <a:gd name="connsiteX189" fmla="*/ 190059 w 1605470"/>
              <a:gd name="connsiteY189" fmla="*/ 430161 h 6858000"/>
              <a:gd name="connsiteX190" fmla="*/ 184450 w 1605470"/>
              <a:gd name="connsiteY190" fmla="*/ 396240 h 6858000"/>
              <a:gd name="connsiteX191" fmla="*/ 146196 w 1605470"/>
              <a:gd name="connsiteY191" fmla="*/ 358810 h 6858000"/>
              <a:gd name="connsiteX192" fmla="*/ 124571 w 1605470"/>
              <a:gd name="connsiteY192" fmla="*/ 302178 h 6858000"/>
              <a:gd name="connsiteX193" fmla="*/ 103243 w 1605470"/>
              <a:gd name="connsiteY193" fmla="*/ 211375 h 6858000"/>
              <a:gd name="connsiteX194" fmla="*/ 94571 w 1605470"/>
              <a:gd name="connsiteY194" fmla="*/ 184179 h 6858000"/>
              <a:gd name="connsiteX195" fmla="*/ 13437 w 1605470"/>
              <a:gd name="connsiteY195" fmla="*/ 19287 h 6858000"/>
              <a:gd name="connsiteX196" fmla="*/ 0 w 1605470"/>
              <a:gd name="connsiteY19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3668 w 1605470"/>
              <a:gd name="connsiteY174" fmla="*/ 751353 h 6858000"/>
              <a:gd name="connsiteX175" fmla="*/ 254540 w 1605470"/>
              <a:gd name="connsiteY175" fmla="*/ 741965 h 6858000"/>
              <a:gd name="connsiteX176" fmla="*/ 252501 w 1605470"/>
              <a:gd name="connsiteY176" fmla="*/ 724635 h 6858000"/>
              <a:gd name="connsiteX177" fmla="*/ 248897 w 1605470"/>
              <a:gd name="connsiteY177" fmla="*/ 681659 h 6858000"/>
              <a:gd name="connsiteX178" fmla="*/ 234316 w 1605470"/>
              <a:gd name="connsiteY178" fmla="*/ 635218 h 6858000"/>
              <a:gd name="connsiteX179" fmla="*/ 239327 w 1605470"/>
              <a:gd name="connsiteY179" fmla="*/ 613763 h 6858000"/>
              <a:gd name="connsiteX180" fmla="*/ 225269 w 1605470"/>
              <a:gd name="connsiteY180" fmla="*/ 598582 h 6858000"/>
              <a:gd name="connsiteX181" fmla="*/ 224950 w 1605470"/>
              <a:gd name="connsiteY181" fmla="*/ 576846 h 6858000"/>
              <a:gd name="connsiteX182" fmla="*/ 204632 w 1605470"/>
              <a:gd name="connsiteY182" fmla="*/ 553868 h 6858000"/>
              <a:gd name="connsiteX183" fmla="*/ 239317 w 1605470"/>
              <a:gd name="connsiteY183" fmla="*/ 517614 h 6858000"/>
              <a:gd name="connsiteX184" fmla="*/ 201693 w 1605470"/>
              <a:gd name="connsiteY184" fmla="*/ 469651 h 6858000"/>
              <a:gd name="connsiteX185" fmla="*/ 195012 w 1605470"/>
              <a:gd name="connsiteY185" fmla="*/ 448559 h 6858000"/>
              <a:gd name="connsiteX186" fmla="*/ 201434 w 1605470"/>
              <a:gd name="connsiteY186" fmla="*/ 441529 h 6858000"/>
              <a:gd name="connsiteX187" fmla="*/ 200655 w 1605470"/>
              <a:gd name="connsiteY187" fmla="*/ 428927 h 6858000"/>
              <a:gd name="connsiteX188" fmla="*/ 190059 w 1605470"/>
              <a:gd name="connsiteY188" fmla="*/ 430161 h 6858000"/>
              <a:gd name="connsiteX189" fmla="*/ 184450 w 1605470"/>
              <a:gd name="connsiteY189" fmla="*/ 396240 h 6858000"/>
              <a:gd name="connsiteX190" fmla="*/ 146196 w 1605470"/>
              <a:gd name="connsiteY190" fmla="*/ 358810 h 6858000"/>
              <a:gd name="connsiteX191" fmla="*/ 124571 w 1605470"/>
              <a:gd name="connsiteY191" fmla="*/ 302178 h 6858000"/>
              <a:gd name="connsiteX192" fmla="*/ 103243 w 1605470"/>
              <a:gd name="connsiteY192" fmla="*/ 211375 h 6858000"/>
              <a:gd name="connsiteX193" fmla="*/ 94571 w 1605470"/>
              <a:gd name="connsiteY193" fmla="*/ 184179 h 6858000"/>
              <a:gd name="connsiteX194" fmla="*/ 13437 w 1605470"/>
              <a:gd name="connsiteY194" fmla="*/ 19287 h 6858000"/>
              <a:gd name="connsiteX195" fmla="*/ 0 w 1605470"/>
              <a:gd name="connsiteY19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63668 w 1605470"/>
              <a:gd name="connsiteY173" fmla="*/ 751353 h 6858000"/>
              <a:gd name="connsiteX174" fmla="*/ 254540 w 1605470"/>
              <a:gd name="connsiteY174" fmla="*/ 741965 h 6858000"/>
              <a:gd name="connsiteX175" fmla="*/ 252501 w 1605470"/>
              <a:gd name="connsiteY175" fmla="*/ 724635 h 6858000"/>
              <a:gd name="connsiteX176" fmla="*/ 248897 w 1605470"/>
              <a:gd name="connsiteY176" fmla="*/ 681659 h 6858000"/>
              <a:gd name="connsiteX177" fmla="*/ 234316 w 1605470"/>
              <a:gd name="connsiteY177" fmla="*/ 635218 h 6858000"/>
              <a:gd name="connsiteX178" fmla="*/ 239327 w 1605470"/>
              <a:gd name="connsiteY178" fmla="*/ 613763 h 6858000"/>
              <a:gd name="connsiteX179" fmla="*/ 225269 w 1605470"/>
              <a:gd name="connsiteY179" fmla="*/ 598582 h 6858000"/>
              <a:gd name="connsiteX180" fmla="*/ 224950 w 1605470"/>
              <a:gd name="connsiteY180" fmla="*/ 576846 h 6858000"/>
              <a:gd name="connsiteX181" fmla="*/ 204632 w 1605470"/>
              <a:gd name="connsiteY181" fmla="*/ 553868 h 6858000"/>
              <a:gd name="connsiteX182" fmla="*/ 239317 w 1605470"/>
              <a:gd name="connsiteY182" fmla="*/ 517614 h 6858000"/>
              <a:gd name="connsiteX183" fmla="*/ 201693 w 1605470"/>
              <a:gd name="connsiteY183" fmla="*/ 469651 h 6858000"/>
              <a:gd name="connsiteX184" fmla="*/ 195012 w 1605470"/>
              <a:gd name="connsiteY184" fmla="*/ 448559 h 6858000"/>
              <a:gd name="connsiteX185" fmla="*/ 201434 w 1605470"/>
              <a:gd name="connsiteY185" fmla="*/ 441529 h 6858000"/>
              <a:gd name="connsiteX186" fmla="*/ 200655 w 1605470"/>
              <a:gd name="connsiteY186" fmla="*/ 428927 h 6858000"/>
              <a:gd name="connsiteX187" fmla="*/ 190059 w 1605470"/>
              <a:gd name="connsiteY187" fmla="*/ 430161 h 6858000"/>
              <a:gd name="connsiteX188" fmla="*/ 184450 w 1605470"/>
              <a:gd name="connsiteY188" fmla="*/ 396240 h 6858000"/>
              <a:gd name="connsiteX189" fmla="*/ 146196 w 1605470"/>
              <a:gd name="connsiteY189" fmla="*/ 358810 h 6858000"/>
              <a:gd name="connsiteX190" fmla="*/ 124571 w 1605470"/>
              <a:gd name="connsiteY190" fmla="*/ 302178 h 6858000"/>
              <a:gd name="connsiteX191" fmla="*/ 103243 w 1605470"/>
              <a:gd name="connsiteY191" fmla="*/ 211375 h 6858000"/>
              <a:gd name="connsiteX192" fmla="*/ 94571 w 1605470"/>
              <a:gd name="connsiteY192" fmla="*/ 184179 h 6858000"/>
              <a:gd name="connsiteX193" fmla="*/ 13437 w 1605470"/>
              <a:gd name="connsiteY193" fmla="*/ 19287 h 6858000"/>
              <a:gd name="connsiteX194" fmla="*/ 0 w 1605470"/>
              <a:gd name="connsiteY19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01423 w 1605470"/>
              <a:gd name="connsiteY140" fmla="*/ 2249479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64290 w 1605470"/>
              <a:gd name="connsiteY149" fmla="*/ 1728772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8025 w 1605470"/>
              <a:gd name="connsiteY155" fmla="*/ 1475165 h 6858000"/>
              <a:gd name="connsiteX156" fmla="*/ 326326 w 1605470"/>
              <a:gd name="connsiteY156" fmla="*/ 1428585 h 6858000"/>
              <a:gd name="connsiteX157" fmla="*/ 325799 w 1605470"/>
              <a:gd name="connsiteY157" fmla="*/ 1357181 h 6858000"/>
              <a:gd name="connsiteX158" fmla="*/ 320507 w 1605470"/>
              <a:gd name="connsiteY158" fmla="*/ 1347099 h 6858000"/>
              <a:gd name="connsiteX159" fmla="*/ 335347 w 1605470"/>
              <a:gd name="connsiteY159" fmla="*/ 1334233 h 6858000"/>
              <a:gd name="connsiteX160" fmla="*/ 342792 w 1605470"/>
              <a:gd name="connsiteY160" fmla="*/ 1307086 h 6858000"/>
              <a:gd name="connsiteX161" fmla="*/ 343980 w 1605470"/>
              <a:gd name="connsiteY161" fmla="*/ 1189033 h 6858000"/>
              <a:gd name="connsiteX162" fmla="*/ 348665 w 1605470"/>
              <a:gd name="connsiteY162" fmla="*/ 1168288 h 6858000"/>
              <a:gd name="connsiteX163" fmla="*/ 340947 w 1605470"/>
              <a:gd name="connsiteY163" fmla="*/ 1142577 h 6858000"/>
              <a:gd name="connsiteX164" fmla="*/ 330253 w 1605470"/>
              <a:gd name="connsiteY164" fmla="*/ 1088484 h 6858000"/>
              <a:gd name="connsiteX165" fmla="*/ 314647 w 1605470"/>
              <a:gd name="connsiteY165" fmla="*/ 1053424 h 6858000"/>
              <a:gd name="connsiteX166" fmla="*/ 322906 w 1605470"/>
              <a:gd name="connsiteY166" fmla="*/ 1044367 h 6858000"/>
              <a:gd name="connsiteX167" fmla="*/ 326818 w 1605470"/>
              <a:gd name="connsiteY167" fmla="*/ 1022828 h 6858000"/>
              <a:gd name="connsiteX168" fmla="*/ 320445 w 1605470"/>
              <a:gd name="connsiteY168" fmla="*/ 932283 h 6858000"/>
              <a:gd name="connsiteX169" fmla="*/ 322681 w 1605470"/>
              <a:gd name="connsiteY169" fmla="*/ 915925 h 6858000"/>
              <a:gd name="connsiteX170" fmla="*/ 315310 w 1605470"/>
              <a:gd name="connsiteY170" fmla="*/ 896999 h 6858000"/>
              <a:gd name="connsiteX171" fmla="*/ 284718 w 1605470"/>
              <a:gd name="connsiteY171" fmla="*/ 821517 h 6858000"/>
              <a:gd name="connsiteX172" fmla="*/ 263668 w 1605470"/>
              <a:gd name="connsiteY172" fmla="*/ 751353 h 6858000"/>
              <a:gd name="connsiteX173" fmla="*/ 254540 w 1605470"/>
              <a:gd name="connsiteY173" fmla="*/ 741965 h 6858000"/>
              <a:gd name="connsiteX174" fmla="*/ 252501 w 1605470"/>
              <a:gd name="connsiteY174" fmla="*/ 724635 h 6858000"/>
              <a:gd name="connsiteX175" fmla="*/ 248897 w 1605470"/>
              <a:gd name="connsiteY175" fmla="*/ 681659 h 6858000"/>
              <a:gd name="connsiteX176" fmla="*/ 234316 w 1605470"/>
              <a:gd name="connsiteY176" fmla="*/ 635218 h 6858000"/>
              <a:gd name="connsiteX177" fmla="*/ 239327 w 1605470"/>
              <a:gd name="connsiteY177" fmla="*/ 613763 h 6858000"/>
              <a:gd name="connsiteX178" fmla="*/ 225269 w 1605470"/>
              <a:gd name="connsiteY178" fmla="*/ 598582 h 6858000"/>
              <a:gd name="connsiteX179" fmla="*/ 224950 w 1605470"/>
              <a:gd name="connsiteY179" fmla="*/ 576846 h 6858000"/>
              <a:gd name="connsiteX180" fmla="*/ 204632 w 1605470"/>
              <a:gd name="connsiteY180" fmla="*/ 553868 h 6858000"/>
              <a:gd name="connsiteX181" fmla="*/ 239317 w 1605470"/>
              <a:gd name="connsiteY181" fmla="*/ 517614 h 6858000"/>
              <a:gd name="connsiteX182" fmla="*/ 201693 w 1605470"/>
              <a:gd name="connsiteY182" fmla="*/ 469651 h 6858000"/>
              <a:gd name="connsiteX183" fmla="*/ 195012 w 1605470"/>
              <a:gd name="connsiteY183" fmla="*/ 448559 h 6858000"/>
              <a:gd name="connsiteX184" fmla="*/ 201434 w 1605470"/>
              <a:gd name="connsiteY184" fmla="*/ 441529 h 6858000"/>
              <a:gd name="connsiteX185" fmla="*/ 200655 w 1605470"/>
              <a:gd name="connsiteY185" fmla="*/ 428927 h 6858000"/>
              <a:gd name="connsiteX186" fmla="*/ 190059 w 1605470"/>
              <a:gd name="connsiteY186" fmla="*/ 430161 h 6858000"/>
              <a:gd name="connsiteX187" fmla="*/ 184450 w 1605470"/>
              <a:gd name="connsiteY187" fmla="*/ 396240 h 6858000"/>
              <a:gd name="connsiteX188" fmla="*/ 146196 w 1605470"/>
              <a:gd name="connsiteY188" fmla="*/ 358810 h 6858000"/>
              <a:gd name="connsiteX189" fmla="*/ 124571 w 1605470"/>
              <a:gd name="connsiteY189" fmla="*/ 302178 h 6858000"/>
              <a:gd name="connsiteX190" fmla="*/ 103243 w 1605470"/>
              <a:gd name="connsiteY190" fmla="*/ 211375 h 6858000"/>
              <a:gd name="connsiteX191" fmla="*/ 94571 w 1605470"/>
              <a:gd name="connsiteY191" fmla="*/ 184179 h 6858000"/>
              <a:gd name="connsiteX192" fmla="*/ 13437 w 1605470"/>
              <a:gd name="connsiteY192" fmla="*/ 19287 h 6858000"/>
              <a:gd name="connsiteX193" fmla="*/ 0 w 1605470"/>
              <a:gd name="connsiteY19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64290 w 1605470"/>
              <a:gd name="connsiteY149" fmla="*/ 1728772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8025 w 1605470"/>
              <a:gd name="connsiteY155" fmla="*/ 1475165 h 6858000"/>
              <a:gd name="connsiteX156" fmla="*/ 326326 w 1605470"/>
              <a:gd name="connsiteY156" fmla="*/ 1428585 h 6858000"/>
              <a:gd name="connsiteX157" fmla="*/ 325799 w 1605470"/>
              <a:gd name="connsiteY157" fmla="*/ 1357181 h 6858000"/>
              <a:gd name="connsiteX158" fmla="*/ 320507 w 1605470"/>
              <a:gd name="connsiteY158" fmla="*/ 1347099 h 6858000"/>
              <a:gd name="connsiteX159" fmla="*/ 335347 w 1605470"/>
              <a:gd name="connsiteY159" fmla="*/ 1334233 h 6858000"/>
              <a:gd name="connsiteX160" fmla="*/ 342792 w 1605470"/>
              <a:gd name="connsiteY160" fmla="*/ 1307086 h 6858000"/>
              <a:gd name="connsiteX161" fmla="*/ 343980 w 1605470"/>
              <a:gd name="connsiteY161" fmla="*/ 1189033 h 6858000"/>
              <a:gd name="connsiteX162" fmla="*/ 348665 w 1605470"/>
              <a:gd name="connsiteY162" fmla="*/ 1168288 h 6858000"/>
              <a:gd name="connsiteX163" fmla="*/ 340947 w 1605470"/>
              <a:gd name="connsiteY163" fmla="*/ 1142577 h 6858000"/>
              <a:gd name="connsiteX164" fmla="*/ 330253 w 1605470"/>
              <a:gd name="connsiteY164" fmla="*/ 1088484 h 6858000"/>
              <a:gd name="connsiteX165" fmla="*/ 314647 w 1605470"/>
              <a:gd name="connsiteY165" fmla="*/ 1053424 h 6858000"/>
              <a:gd name="connsiteX166" fmla="*/ 322906 w 1605470"/>
              <a:gd name="connsiteY166" fmla="*/ 1044367 h 6858000"/>
              <a:gd name="connsiteX167" fmla="*/ 326818 w 1605470"/>
              <a:gd name="connsiteY167" fmla="*/ 1022828 h 6858000"/>
              <a:gd name="connsiteX168" fmla="*/ 320445 w 1605470"/>
              <a:gd name="connsiteY168" fmla="*/ 932283 h 6858000"/>
              <a:gd name="connsiteX169" fmla="*/ 322681 w 1605470"/>
              <a:gd name="connsiteY169" fmla="*/ 915925 h 6858000"/>
              <a:gd name="connsiteX170" fmla="*/ 315310 w 1605470"/>
              <a:gd name="connsiteY170" fmla="*/ 896999 h 6858000"/>
              <a:gd name="connsiteX171" fmla="*/ 284718 w 1605470"/>
              <a:gd name="connsiteY171" fmla="*/ 821517 h 6858000"/>
              <a:gd name="connsiteX172" fmla="*/ 263668 w 1605470"/>
              <a:gd name="connsiteY172" fmla="*/ 751353 h 6858000"/>
              <a:gd name="connsiteX173" fmla="*/ 254540 w 1605470"/>
              <a:gd name="connsiteY173" fmla="*/ 741965 h 6858000"/>
              <a:gd name="connsiteX174" fmla="*/ 252501 w 1605470"/>
              <a:gd name="connsiteY174" fmla="*/ 724635 h 6858000"/>
              <a:gd name="connsiteX175" fmla="*/ 248897 w 1605470"/>
              <a:gd name="connsiteY175" fmla="*/ 681659 h 6858000"/>
              <a:gd name="connsiteX176" fmla="*/ 234316 w 1605470"/>
              <a:gd name="connsiteY176" fmla="*/ 635218 h 6858000"/>
              <a:gd name="connsiteX177" fmla="*/ 239327 w 1605470"/>
              <a:gd name="connsiteY177" fmla="*/ 613763 h 6858000"/>
              <a:gd name="connsiteX178" fmla="*/ 225269 w 1605470"/>
              <a:gd name="connsiteY178" fmla="*/ 598582 h 6858000"/>
              <a:gd name="connsiteX179" fmla="*/ 224950 w 1605470"/>
              <a:gd name="connsiteY179" fmla="*/ 576846 h 6858000"/>
              <a:gd name="connsiteX180" fmla="*/ 204632 w 1605470"/>
              <a:gd name="connsiteY180" fmla="*/ 553868 h 6858000"/>
              <a:gd name="connsiteX181" fmla="*/ 239317 w 1605470"/>
              <a:gd name="connsiteY181" fmla="*/ 517614 h 6858000"/>
              <a:gd name="connsiteX182" fmla="*/ 201693 w 1605470"/>
              <a:gd name="connsiteY182" fmla="*/ 469651 h 6858000"/>
              <a:gd name="connsiteX183" fmla="*/ 195012 w 1605470"/>
              <a:gd name="connsiteY183" fmla="*/ 448559 h 6858000"/>
              <a:gd name="connsiteX184" fmla="*/ 201434 w 1605470"/>
              <a:gd name="connsiteY184" fmla="*/ 441529 h 6858000"/>
              <a:gd name="connsiteX185" fmla="*/ 200655 w 1605470"/>
              <a:gd name="connsiteY185" fmla="*/ 428927 h 6858000"/>
              <a:gd name="connsiteX186" fmla="*/ 190059 w 1605470"/>
              <a:gd name="connsiteY186" fmla="*/ 430161 h 6858000"/>
              <a:gd name="connsiteX187" fmla="*/ 184450 w 1605470"/>
              <a:gd name="connsiteY187" fmla="*/ 396240 h 6858000"/>
              <a:gd name="connsiteX188" fmla="*/ 146196 w 1605470"/>
              <a:gd name="connsiteY188" fmla="*/ 358810 h 6858000"/>
              <a:gd name="connsiteX189" fmla="*/ 124571 w 1605470"/>
              <a:gd name="connsiteY189" fmla="*/ 302178 h 6858000"/>
              <a:gd name="connsiteX190" fmla="*/ 103243 w 1605470"/>
              <a:gd name="connsiteY190" fmla="*/ 211375 h 6858000"/>
              <a:gd name="connsiteX191" fmla="*/ 94571 w 1605470"/>
              <a:gd name="connsiteY191" fmla="*/ 184179 h 6858000"/>
              <a:gd name="connsiteX192" fmla="*/ 13437 w 1605470"/>
              <a:gd name="connsiteY192" fmla="*/ 19287 h 6858000"/>
              <a:gd name="connsiteX193" fmla="*/ 0 w 1605470"/>
              <a:gd name="connsiteY19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8025 w 1605470"/>
              <a:gd name="connsiteY155" fmla="*/ 1475165 h 6858000"/>
              <a:gd name="connsiteX156" fmla="*/ 326326 w 1605470"/>
              <a:gd name="connsiteY156" fmla="*/ 1428585 h 6858000"/>
              <a:gd name="connsiteX157" fmla="*/ 325799 w 1605470"/>
              <a:gd name="connsiteY157" fmla="*/ 1357181 h 6858000"/>
              <a:gd name="connsiteX158" fmla="*/ 320507 w 1605470"/>
              <a:gd name="connsiteY158" fmla="*/ 1347099 h 6858000"/>
              <a:gd name="connsiteX159" fmla="*/ 335347 w 1605470"/>
              <a:gd name="connsiteY159" fmla="*/ 1334233 h 6858000"/>
              <a:gd name="connsiteX160" fmla="*/ 342792 w 1605470"/>
              <a:gd name="connsiteY160" fmla="*/ 1307086 h 6858000"/>
              <a:gd name="connsiteX161" fmla="*/ 343980 w 1605470"/>
              <a:gd name="connsiteY161" fmla="*/ 1189033 h 6858000"/>
              <a:gd name="connsiteX162" fmla="*/ 348665 w 1605470"/>
              <a:gd name="connsiteY162" fmla="*/ 1168288 h 6858000"/>
              <a:gd name="connsiteX163" fmla="*/ 340947 w 1605470"/>
              <a:gd name="connsiteY163" fmla="*/ 1142577 h 6858000"/>
              <a:gd name="connsiteX164" fmla="*/ 330253 w 1605470"/>
              <a:gd name="connsiteY164" fmla="*/ 1088484 h 6858000"/>
              <a:gd name="connsiteX165" fmla="*/ 314647 w 1605470"/>
              <a:gd name="connsiteY165" fmla="*/ 1053424 h 6858000"/>
              <a:gd name="connsiteX166" fmla="*/ 322906 w 1605470"/>
              <a:gd name="connsiteY166" fmla="*/ 1044367 h 6858000"/>
              <a:gd name="connsiteX167" fmla="*/ 326818 w 1605470"/>
              <a:gd name="connsiteY167" fmla="*/ 1022828 h 6858000"/>
              <a:gd name="connsiteX168" fmla="*/ 320445 w 1605470"/>
              <a:gd name="connsiteY168" fmla="*/ 932283 h 6858000"/>
              <a:gd name="connsiteX169" fmla="*/ 322681 w 1605470"/>
              <a:gd name="connsiteY169" fmla="*/ 915925 h 6858000"/>
              <a:gd name="connsiteX170" fmla="*/ 315310 w 1605470"/>
              <a:gd name="connsiteY170" fmla="*/ 896999 h 6858000"/>
              <a:gd name="connsiteX171" fmla="*/ 284718 w 1605470"/>
              <a:gd name="connsiteY171" fmla="*/ 821517 h 6858000"/>
              <a:gd name="connsiteX172" fmla="*/ 263668 w 1605470"/>
              <a:gd name="connsiteY172" fmla="*/ 751353 h 6858000"/>
              <a:gd name="connsiteX173" fmla="*/ 254540 w 1605470"/>
              <a:gd name="connsiteY173" fmla="*/ 741965 h 6858000"/>
              <a:gd name="connsiteX174" fmla="*/ 252501 w 1605470"/>
              <a:gd name="connsiteY174" fmla="*/ 724635 h 6858000"/>
              <a:gd name="connsiteX175" fmla="*/ 248897 w 1605470"/>
              <a:gd name="connsiteY175" fmla="*/ 681659 h 6858000"/>
              <a:gd name="connsiteX176" fmla="*/ 234316 w 1605470"/>
              <a:gd name="connsiteY176" fmla="*/ 635218 h 6858000"/>
              <a:gd name="connsiteX177" fmla="*/ 239327 w 1605470"/>
              <a:gd name="connsiteY177" fmla="*/ 613763 h 6858000"/>
              <a:gd name="connsiteX178" fmla="*/ 225269 w 1605470"/>
              <a:gd name="connsiteY178" fmla="*/ 598582 h 6858000"/>
              <a:gd name="connsiteX179" fmla="*/ 224950 w 1605470"/>
              <a:gd name="connsiteY179" fmla="*/ 576846 h 6858000"/>
              <a:gd name="connsiteX180" fmla="*/ 204632 w 1605470"/>
              <a:gd name="connsiteY180" fmla="*/ 553868 h 6858000"/>
              <a:gd name="connsiteX181" fmla="*/ 239317 w 1605470"/>
              <a:gd name="connsiteY181" fmla="*/ 517614 h 6858000"/>
              <a:gd name="connsiteX182" fmla="*/ 201693 w 1605470"/>
              <a:gd name="connsiteY182" fmla="*/ 469651 h 6858000"/>
              <a:gd name="connsiteX183" fmla="*/ 195012 w 1605470"/>
              <a:gd name="connsiteY183" fmla="*/ 448559 h 6858000"/>
              <a:gd name="connsiteX184" fmla="*/ 201434 w 1605470"/>
              <a:gd name="connsiteY184" fmla="*/ 441529 h 6858000"/>
              <a:gd name="connsiteX185" fmla="*/ 200655 w 1605470"/>
              <a:gd name="connsiteY185" fmla="*/ 428927 h 6858000"/>
              <a:gd name="connsiteX186" fmla="*/ 190059 w 1605470"/>
              <a:gd name="connsiteY186" fmla="*/ 430161 h 6858000"/>
              <a:gd name="connsiteX187" fmla="*/ 184450 w 1605470"/>
              <a:gd name="connsiteY187" fmla="*/ 396240 h 6858000"/>
              <a:gd name="connsiteX188" fmla="*/ 146196 w 1605470"/>
              <a:gd name="connsiteY188" fmla="*/ 358810 h 6858000"/>
              <a:gd name="connsiteX189" fmla="*/ 124571 w 1605470"/>
              <a:gd name="connsiteY189" fmla="*/ 302178 h 6858000"/>
              <a:gd name="connsiteX190" fmla="*/ 103243 w 1605470"/>
              <a:gd name="connsiteY190" fmla="*/ 211375 h 6858000"/>
              <a:gd name="connsiteX191" fmla="*/ 94571 w 1605470"/>
              <a:gd name="connsiteY191" fmla="*/ 184179 h 6858000"/>
              <a:gd name="connsiteX192" fmla="*/ 13437 w 1605470"/>
              <a:gd name="connsiteY192" fmla="*/ 19287 h 6858000"/>
              <a:gd name="connsiteX193" fmla="*/ 0 w 1605470"/>
              <a:gd name="connsiteY19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6326 w 1605470"/>
              <a:gd name="connsiteY155" fmla="*/ 1428585 h 6858000"/>
              <a:gd name="connsiteX156" fmla="*/ 325799 w 1605470"/>
              <a:gd name="connsiteY156" fmla="*/ 1357181 h 6858000"/>
              <a:gd name="connsiteX157" fmla="*/ 320507 w 1605470"/>
              <a:gd name="connsiteY157" fmla="*/ 1347099 h 6858000"/>
              <a:gd name="connsiteX158" fmla="*/ 335347 w 1605470"/>
              <a:gd name="connsiteY158" fmla="*/ 1334233 h 6858000"/>
              <a:gd name="connsiteX159" fmla="*/ 342792 w 1605470"/>
              <a:gd name="connsiteY159" fmla="*/ 1307086 h 6858000"/>
              <a:gd name="connsiteX160" fmla="*/ 343980 w 1605470"/>
              <a:gd name="connsiteY160" fmla="*/ 1189033 h 6858000"/>
              <a:gd name="connsiteX161" fmla="*/ 348665 w 1605470"/>
              <a:gd name="connsiteY161" fmla="*/ 1168288 h 6858000"/>
              <a:gd name="connsiteX162" fmla="*/ 340947 w 1605470"/>
              <a:gd name="connsiteY162" fmla="*/ 1142577 h 6858000"/>
              <a:gd name="connsiteX163" fmla="*/ 330253 w 1605470"/>
              <a:gd name="connsiteY163" fmla="*/ 1088484 h 6858000"/>
              <a:gd name="connsiteX164" fmla="*/ 314647 w 1605470"/>
              <a:gd name="connsiteY164" fmla="*/ 1053424 h 6858000"/>
              <a:gd name="connsiteX165" fmla="*/ 322906 w 1605470"/>
              <a:gd name="connsiteY165" fmla="*/ 1044367 h 6858000"/>
              <a:gd name="connsiteX166" fmla="*/ 326818 w 1605470"/>
              <a:gd name="connsiteY166" fmla="*/ 1022828 h 6858000"/>
              <a:gd name="connsiteX167" fmla="*/ 320445 w 1605470"/>
              <a:gd name="connsiteY167" fmla="*/ 932283 h 6858000"/>
              <a:gd name="connsiteX168" fmla="*/ 322681 w 1605470"/>
              <a:gd name="connsiteY168" fmla="*/ 915925 h 6858000"/>
              <a:gd name="connsiteX169" fmla="*/ 315310 w 1605470"/>
              <a:gd name="connsiteY169" fmla="*/ 896999 h 6858000"/>
              <a:gd name="connsiteX170" fmla="*/ 284718 w 1605470"/>
              <a:gd name="connsiteY170" fmla="*/ 821517 h 6858000"/>
              <a:gd name="connsiteX171" fmla="*/ 263668 w 1605470"/>
              <a:gd name="connsiteY171" fmla="*/ 751353 h 6858000"/>
              <a:gd name="connsiteX172" fmla="*/ 254540 w 1605470"/>
              <a:gd name="connsiteY172" fmla="*/ 741965 h 6858000"/>
              <a:gd name="connsiteX173" fmla="*/ 252501 w 1605470"/>
              <a:gd name="connsiteY173" fmla="*/ 724635 h 6858000"/>
              <a:gd name="connsiteX174" fmla="*/ 248897 w 1605470"/>
              <a:gd name="connsiteY174" fmla="*/ 681659 h 6858000"/>
              <a:gd name="connsiteX175" fmla="*/ 234316 w 1605470"/>
              <a:gd name="connsiteY175" fmla="*/ 635218 h 6858000"/>
              <a:gd name="connsiteX176" fmla="*/ 239327 w 1605470"/>
              <a:gd name="connsiteY176" fmla="*/ 613763 h 6858000"/>
              <a:gd name="connsiteX177" fmla="*/ 225269 w 1605470"/>
              <a:gd name="connsiteY177" fmla="*/ 598582 h 6858000"/>
              <a:gd name="connsiteX178" fmla="*/ 224950 w 1605470"/>
              <a:gd name="connsiteY178" fmla="*/ 576846 h 6858000"/>
              <a:gd name="connsiteX179" fmla="*/ 204632 w 1605470"/>
              <a:gd name="connsiteY179" fmla="*/ 553868 h 6858000"/>
              <a:gd name="connsiteX180" fmla="*/ 239317 w 1605470"/>
              <a:gd name="connsiteY180" fmla="*/ 517614 h 6858000"/>
              <a:gd name="connsiteX181" fmla="*/ 201693 w 1605470"/>
              <a:gd name="connsiteY181" fmla="*/ 469651 h 6858000"/>
              <a:gd name="connsiteX182" fmla="*/ 195012 w 1605470"/>
              <a:gd name="connsiteY182" fmla="*/ 448559 h 6858000"/>
              <a:gd name="connsiteX183" fmla="*/ 201434 w 1605470"/>
              <a:gd name="connsiteY183" fmla="*/ 441529 h 6858000"/>
              <a:gd name="connsiteX184" fmla="*/ 200655 w 1605470"/>
              <a:gd name="connsiteY184" fmla="*/ 428927 h 6858000"/>
              <a:gd name="connsiteX185" fmla="*/ 190059 w 1605470"/>
              <a:gd name="connsiteY185" fmla="*/ 430161 h 6858000"/>
              <a:gd name="connsiteX186" fmla="*/ 184450 w 1605470"/>
              <a:gd name="connsiteY186" fmla="*/ 396240 h 6858000"/>
              <a:gd name="connsiteX187" fmla="*/ 146196 w 1605470"/>
              <a:gd name="connsiteY187" fmla="*/ 358810 h 6858000"/>
              <a:gd name="connsiteX188" fmla="*/ 124571 w 1605470"/>
              <a:gd name="connsiteY188" fmla="*/ 302178 h 6858000"/>
              <a:gd name="connsiteX189" fmla="*/ 103243 w 1605470"/>
              <a:gd name="connsiteY189" fmla="*/ 211375 h 6858000"/>
              <a:gd name="connsiteX190" fmla="*/ 94571 w 1605470"/>
              <a:gd name="connsiteY190" fmla="*/ 184179 h 6858000"/>
              <a:gd name="connsiteX191" fmla="*/ 13437 w 1605470"/>
              <a:gd name="connsiteY191" fmla="*/ 19287 h 6858000"/>
              <a:gd name="connsiteX192" fmla="*/ 0 w 1605470"/>
              <a:gd name="connsiteY19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6818 w 1605470"/>
              <a:gd name="connsiteY165" fmla="*/ 1022828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6818 w 1605470"/>
              <a:gd name="connsiteY165" fmla="*/ 1022828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6818 w 1605470"/>
              <a:gd name="connsiteY165" fmla="*/ 1022828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2475 w 1605470"/>
              <a:gd name="connsiteY165" fmla="*/ 1002093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475 w 1605470"/>
              <a:gd name="connsiteY164" fmla="*/ 1002093 h 6858000"/>
              <a:gd name="connsiteX165" fmla="*/ 320445 w 1605470"/>
              <a:gd name="connsiteY165" fmla="*/ 932283 h 6858000"/>
              <a:gd name="connsiteX166" fmla="*/ 322681 w 1605470"/>
              <a:gd name="connsiteY166" fmla="*/ 915925 h 6858000"/>
              <a:gd name="connsiteX167" fmla="*/ 315310 w 1605470"/>
              <a:gd name="connsiteY167" fmla="*/ 896999 h 6858000"/>
              <a:gd name="connsiteX168" fmla="*/ 284718 w 1605470"/>
              <a:gd name="connsiteY168" fmla="*/ 821517 h 6858000"/>
              <a:gd name="connsiteX169" fmla="*/ 263668 w 1605470"/>
              <a:gd name="connsiteY169" fmla="*/ 751353 h 6858000"/>
              <a:gd name="connsiteX170" fmla="*/ 254540 w 1605470"/>
              <a:gd name="connsiteY170" fmla="*/ 741965 h 6858000"/>
              <a:gd name="connsiteX171" fmla="*/ 252501 w 1605470"/>
              <a:gd name="connsiteY171" fmla="*/ 724635 h 6858000"/>
              <a:gd name="connsiteX172" fmla="*/ 248897 w 1605470"/>
              <a:gd name="connsiteY172" fmla="*/ 681659 h 6858000"/>
              <a:gd name="connsiteX173" fmla="*/ 234316 w 1605470"/>
              <a:gd name="connsiteY173" fmla="*/ 635218 h 6858000"/>
              <a:gd name="connsiteX174" fmla="*/ 239327 w 1605470"/>
              <a:gd name="connsiteY174" fmla="*/ 613763 h 6858000"/>
              <a:gd name="connsiteX175" fmla="*/ 225269 w 1605470"/>
              <a:gd name="connsiteY175" fmla="*/ 598582 h 6858000"/>
              <a:gd name="connsiteX176" fmla="*/ 224950 w 1605470"/>
              <a:gd name="connsiteY176" fmla="*/ 576846 h 6858000"/>
              <a:gd name="connsiteX177" fmla="*/ 204632 w 1605470"/>
              <a:gd name="connsiteY177" fmla="*/ 553868 h 6858000"/>
              <a:gd name="connsiteX178" fmla="*/ 239317 w 1605470"/>
              <a:gd name="connsiteY178" fmla="*/ 517614 h 6858000"/>
              <a:gd name="connsiteX179" fmla="*/ 201693 w 1605470"/>
              <a:gd name="connsiteY179" fmla="*/ 469651 h 6858000"/>
              <a:gd name="connsiteX180" fmla="*/ 195012 w 1605470"/>
              <a:gd name="connsiteY180" fmla="*/ 448559 h 6858000"/>
              <a:gd name="connsiteX181" fmla="*/ 201434 w 1605470"/>
              <a:gd name="connsiteY181" fmla="*/ 441529 h 6858000"/>
              <a:gd name="connsiteX182" fmla="*/ 200655 w 1605470"/>
              <a:gd name="connsiteY182" fmla="*/ 428927 h 6858000"/>
              <a:gd name="connsiteX183" fmla="*/ 190059 w 1605470"/>
              <a:gd name="connsiteY183" fmla="*/ 430161 h 6858000"/>
              <a:gd name="connsiteX184" fmla="*/ 184450 w 1605470"/>
              <a:gd name="connsiteY184" fmla="*/ 396240 h 6858000"/>
              <a:gd name="connsiteX185" fmla="*/ 146196 w 1605470"/>
              <a:gd name="connsiteY185" fmla="*/ 358810 h 6858000"/>
              <a:gd name="connsiteX186" fmla="*/ 124571 w 1605470"/>
              <a:gd name="connsiteY186" fmla="*/ 302178 h 6858000"/>
              <a:gd name="connsiteX187" fmla="*/ 103243 w 1605470"/>
              <a:gd name="connsiteY187" fmla="*/ 211375 h 6858000"/>
              <a:gd name="connsiteX188" fmla="*/ 94571 w 1605470"/>
              <a:gd name="connsiteY188" fmla="*/ 184179 h 6858000"/>
              <a:gd name="connsiteX189" fmla="*/ 13437 w 1605470"/>
              <a:gd name="connsiteY189" fmla="*/ 19287 h 6858000"/>
              <a:gd name="connsiteX190" fmla="*/ 0 w 1605470"/>
              <a:gd name="connsiteY19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36360 w 1605470"/>
              <a:gd name="connsiteY163" fmla="*/ 1045131 h 6858000"/>
              <a:gd name="connsiteX164" fmla="*/ 322475 w 1605470"/>
              <a:gd name="connsiteY164" fmla="*/ 1002093 h 6858000"/>
              <a:gd name="connsiteX165" fmla="*/ 320445 w 1605470"/>
              <a:gd name="connsiteY165" fmla="*/ 932283 h 6858000"/>
              <a:gd name="connsiteX166" fmla="*/ 322681 w 1605470"/>
              <a:gd name="connsiteY166" fmla="*/ 915925 h 6858000"/>
              <a:gd name="connsiteX167" fmla="*/ 315310 w 1605470"/>
              <a:gd name="connsiteY167" fmla="*/ 896999 h 6858000"/>
              <a:gd name="connsiteX168" fmla="*/ 284718 w 1605470"/>
              <a:gd name="connsiteY168" fmla="*/ 821517 h 6858000"/>
              <a:gd name="connsiteX169" fmla="*/ 263668 w 1605470"/>
              <a:gd name="connsiteY169" fmla="*/ 751353 h 6858000"/>
              <a:gd name="connsiteX170" fmla="*/ 254540 w 1605470"/>
              <a:gd name="connsiteY170" fmla="*/ 741965 h 6858000"/>
              <a:gd name="connsiteX171" fmla="*/ 252501 w 1605470"/>
              <a:gd name="connsiteY171" fmla="*/ 724635 h 6858000"/>
              <a:gd name="connsiteX172" fmla="*/ 248897 w 1605470"/>
              <a:gd name="connsiteY172" fmla="*/ 681659 h 6858000"/>
              <a:gd name="connsiteX173" fmla="*/ 234316 w 1605470"/>
              <a:gd name="connsiteY173" fmla="*/ 635218 h 6858000"/>
              <a:gd name="connsiteX174" fmla="*/ 239327 w 1605470"/>
              <a:gd name="connsiteY174" fmla="*/ 613763 h 6858000"/>
              <a:gd name="connsiteX175" fmla="*/ 225269 w 1605470"/>
              <a:gd name="connsiteY175" fmla="*/ 598582 h 6858000"/>
              <a:gd name="connsiteX176" fmla="*/ 224950 w 1605470"/>
              <a:gd name="connsiteY176" fmla="*/ 576846 h 6858000"/>
              <a:gd name="connsiteX177" fmla="*/ 204632 w 1605470"/>
              <a:gd name="connsiteY177" fmla="*/ 553868 h 6858000"/>
              <a:gd name="connsiteX178" fmla="*/ 239317 w 1605470"/>
              <a:gd name="connsiteY178" fmla="*/ 517614 h 6858000"/>
              <a:gd name="connsiteX179" fmla="*/ 201693 w 1605470"/>
              <a:gd name="connsiteY179" fmla="*/ 469651 h 6858000"/>
              <a:gd name="connsiteX180" fmla="*/ 195012 w 1605470"/>
              <a:gd name="connsiteY180" fmla="*/ 448559 h 6858000"/>
              <a:gd name="connsiteX181" fmla="*/ 201434 w 1605470"/>
              <a:gd name="connsiteY181" fmla="*/ 441529 h 6858000"/>
              <a:gd name="connsiteX182" fmla="*/ 200655 w 1605470"/>
              <a:gd name="connsiteY182" fmla="*/ 428927 h 6858000"/>
              <a:gd name="connsiteX183" fmla="*/ 190059 w 1605470"/>
              <a:gd name="connsiteY183" fmla="*/ 430161 h 6858000"/>
              <a:gd name="connsiteX184" fmla="*/ 184450 w 1605470"/>
              <a:gd name="connsiteY184" fmla="*/ 396240 h 6858000"/>
              <a:gd name="connsiteX185" fmla="*/ 146196 w 1605470"/>
              <a:gd name="connsiteY185" fmla="*/ 358810 h 6858000"/>
              <a:gd name="connsiteX186" fmla="*/ 124571 w 1605470"/>
              <a:gd name="connsiteY186" fmla="*/ 302178 h 6858000"/>
              <a:gd name="connsiteX187" fmla="*/ 103243 w 1605470"/>
              <a:gd name="connsiteY187" fmla="*/ 211375 h 6858000"/>
              <a:gd name="connsiteX188" fmla="*/ 94571 w 1605470"/>
              <a:gd name="connsiteY188" fmla="*/ 184179 h 6858000"/>
              <a:gd name="connsiteX189" fmla="*/ 13437 w 1605470"/>
              <a:gd name="connsiteY189" fmla="*/ 19287 h 6858000"/>
              <a:gd name="connsiteX190" fmla="*/ 0 w 1605470"/>
              <a:gd name="connsiteY19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42792 w 1605470"/>
              <a:gd name="connsiteY157" fmla="*/ 1307086 h 6858000"/>
              <a:gd name="connsiteX158" fmla="*/ 343980 w 1605470"/>
              <a:gd name="connsiteY158" fmla="*/ 1189033 h 6858000"/>
              <a:gd name="connsiteX159" fmla="*/ 348665 w 1605470"/>
              <a:gd name="connsiteY159" fmla="*/ 1168288 h 6858000"/>
              <a:gd name="connsiteX160" fmla="*/ 340947 w 1605470"/>
              <a:gd name="connsiteY160" fmla="*/ 1142577 h 6858000"/>
              <a:gd name="connsiteX161" fmla="*/ 330253 w 1605470"/>
              <a:gd name="connsiteY161" fmla="*/ 1088484 h 6858000"/>
              <a:gd name="connsiteX162" fmla="*/ 336360 w 1605470"/>
              <a:gd name="connsiteY162" fmla="*/ 1045131 h 6858000"/>
              <a:gd name="connsiteX163" fmla="*/ 322475 w 1605470"/>
              <a:gd name="connsiteY163" fmla="*/ 1002093 h 6858000"/>
              <a:gd name="connsiteX164" fmla="*/ 320445 w 1605470"/>
              <a:gd name="connsiteY164" fmla="*/ 932283 h 6858000"/>
              <a:gd name="connsiteX165" fmla="*/ 322681 w 1605470"/>
              <a:gd name="connsiteY165" fmla="*/ 915925 h 6858000"/>
              <a:gd name="connsiteX166" fmla="*/ 315310 w 1605470"/>
              <a:gd name="connsiteY166" fmla="*/ 896999 h 6858000"/>
              <a:gd name="connsiteX167" fmla="*/ 284718 w 1605470"/>
              <a:gd name="connsiteY167" fmla="*/ 821517 h 6858000"/>
              <a:gd name="connsiteX168" fmla="*/ 263668 w 1605470"/>
              <a:gd name="connsiteY168" fmla="*/ 751353 h 6858000"/>
              <a:gd name="connsiteX169" fmla="*/ 254540 w 1605470"/>
              <a:gd name="connsiteY169" fmla="*/ 741965 h 6858000"/>
              <a:gd name="connsiteX170" fmla="*/ 252501 w 1605470"/>
              <a:gd name="connsiteY170" fmla="*/ 724635 h 6858000"/>
              <a:gd name="connsiteX171" fmla="*/ 248897 w 1605470"/>
              <a:gd name="connsiteY171" fmla="*/ 681659 h 6858000"/>
              <a:gd name="connsiteX172" fmla="*/ 234316 w 1605470"/>
              <a:gd name="connsiteY172" fmla="*/ 635218 h 6858000"/>
              <a:gd name="connsiteX173" fmla="*/ 239327 w 1605470"/>
              <a:gd name="connsiteY173" fmla="*/ 613763 h 6858000"/>
              <a:gd name="connsiteX174" fmla="*/ 225269 w 1605470"/>
              <a:gd name="connsiteY174" fmla="*/ 598582 h 6858000"/>
              <a:gd name="connsiteX175" fmla="*/ 224950 w 1605470"/>
              <a:gd name="connsiteY175" fmla="*/ 576846 h 6858000"/>
              <a:gd name="connsiteX176" fmla="*/ 204632 w 1605470"/>
              <a:gd name="connsiteY176" fmla="*/ 553868 h 6858000"/>
              <a:gd name="connsiteX177" fmla="*/ 239317 w 1605470"/>
              <a:gd name="connsiteY177" fmla="*/ 517614 h 6858000"/>
              <a:gd name="connsiteX178" fmla="*/ 201693 w 1605470"/>
              <a:gd name="connsiteY178" fmla="*/ 469651 h 6858000"/>
              <a:gd name="connsiteX179" fmla="*/ 195012 w 1605470"/>
              <a:gd name="connsiteY179" fmla="*/ 448559 h 6858000"/>
              <a:gd name="connsiteX180" fmla="*/ 201434 w 1605470"/>
              <a:gd name="connsiteY180" fmla="*/ 441529 h 6858000"/>
              <a:gd name="connsiteX181" fmla="*/ 200655 w 1605470"/>
              <a:gd name="connsiteY181" fmla="*/ 428927 h 6858000"/>
              <a:gd name="connsiteX182" fmla="*/ 190059 w 1605470"/>
              <a:gd name="connsiteY182" fmla="*/ 430161 h 6858000"/>
              <a:gd name="connsiteX183" fmla="*/ 184450 w 1605470"/>
              <a:gd name="connsiteY183" fmla="*/ 396240 h 6858000"/>
              <a:gd name="connsiteX184" fmla="*/ 146196 w 1605470"/>
              <a:gd name="connsiteY184" fmla="*/ 358810 h 6858000"/>
              <a:gd name="connsiteX185" fmla="*/ 124571 w 1605470"/>
              <a:gd name="connsiteY185" fmla="*/ 302178 h 6858000"/>
              <a:gd name="connsiteX186" fmla="*/ 103243 w 1605470"/>
              <a:gd name="connsiteY186" fmla="*/ 211375 h 6858000"/>
              <a:gd name="connsiteX187" fmla="*/ 94571 w 1605470"/>
              <a:gd name="connsiteY187" fmla="*/ 184179 h 6858000"/>
              <a:gd name="connsiteX188" fmla="*/ 13437 w 1605470"/>
              <a:gd name="connsiteY188" fmla="*/ 19287 h 6858000"/>
              <a:gd name="connsiteX189" fmla="*/ 0 w 1605470"/>
              <a:gd name="connsiteY18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52501 w 1605470"/>
              <a:gd name="connsiteY169" fmla="*/ 724635 h 6858000"/>
              <a:gd name="connsiteX170" fmla="*/ 248897 w 1605470"/>
              <a:gd name="connsiteY170" fmla="*/ 681659 h 6858000"/>
              <a:gd name="connsiteX171" fmla="*/ 234316 w 1605470"/>
              <a:gd name="connsiteY171" fmla="*/ 635218 h 6858000"/>
              <a:gd name="connsiteX172" fmla="*/ 239327 w 1605470"/>
              <a:gd name="connsiteY172" fmla="*/ 613763 h 6858000"/>
              <a:gd name="connsiteX173" fmla="*/ 225269 w 1605470"/>
              <a:gd name="connsiteY173" fmla="*/ 598582 h 6858000"/>
              <a:gd name="connsiteX174" fmla="*/ 224950 w 1605470"/>
              <a:gd name="connsiteY174" fmla="*/ 576846 h 6858000"/>
              <a:gd name="connsiteX175" fmla="*/ 204632 w 1605470"/>
              <a:gd name="connsiteY175" fmla="*/ 553868 h 6858000"/>
              <a:gd name="connsiteX176" fmla="*/ 239317 w 1605470"/>
              <a:gd name="connsiteY176" fmla="*/ 517614 h 6858000"/>
              <a:gd name="connsiteX177" fmla="*/ 201693 w 1605470"/>
              <a:gd name="connsiteY177" fmla="*/ 469651 h 6858000"/>
              <a:gd name="connsiteX178" fmla="*/ 195012 w 1605470"/>
              <a:gd name="connsiteY178" fmla="*/ 448559 h 6858000"/>
              <a:gd name="connsiteX179" fmla="*/ 201434 w 1605470"/>
              <a:gd name="connsiteY179" fmla="*/ 441529 h 6858000"/>
              <a:gd name="connsiteX180" fmla="*/ 200655 w 1605470"/>
              <a:gd name="connsiteY180" fmla="*/ 428927 h 6858000"/>
              <a:gd name="connsiteX181" fmla="*/ 190059 w 1605470"/>
              <a:gd name="connsiteY181" fmla="*/ 430161 h 6858000"/>
              <a:gd name="connsiteX182" fmla="*/ 184450 w 1605470"/>
              <a:gd name="connsiteY182" fmla="*/ 396240 h 6858000"/>
              <a:gd name="connsiteX183" fmla="*/ 146196 w 1605470"/>
              <a:gd name="connsiteY183" fmla="*/ 358810 h 6858000"/>
              <a:gd name="connsiteX184" fmla="*/ 124571 w 1605470"/>
              <a:gd name="connsiteY184" fmla="*/ 302178 h 6858000"/>
              <a:gd name="connsiteX185" fmla="*/ 103243 w 1605470"/>
              <a:gd name="connsiteY185" fmla="*/ 211375 h 6858000"/>
              <a:gd name="connsiteX186" fmla="*/ 94571 w 1605470"/>
              <a:gd name="connsiteY186" fmla="*/ 184179 h 6858000"/>
              <a:gd name="connsiteX187" fmla="*/ 13437 w 1605470"/>
              <a:gd name="connsiteY187" fmla="*/ 19287 h 6858000"/>
              <a:gd name="connsiteX188" fmla="*/ 0 w 1605470"/>
              <a:gd name="connsiteY18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52501 w 1605470"/>
              <a:gd name="connsiteY169" fmla="*/ 724635 h 6858000"/>
              <a:gd name="connsiteX170" fmla="*/ 248897 w 1605470"/>
              <a:gd name="connsiteY170" fmla="*/ 681659 h 6858000"/>
              <a:gd name="connsiteX171" fmla="*/ 234316 w 1605470"/>
              <a:gd name="connsiteY171" fmla="*/ 635218 h 6858000"/>
              <a:gd name="connsiteX172" fmla="*/ 239327 w 1605470"/>
              <a:gd name="connsiteY172" fmla="*/ 613763 h 6858000"/>
              <a:gd name="connsiteX173" fmla="*/ 225269 w 1605470"/>
              <a:gd name="connsiteY173" fmla="*/ 598582 h 6858000"/>
              <a:gd name="connsiteX174" fmla="*/ 224950 w 1605470"/>
              <a:gd name="connsiteY174" fmla="*/ 576846 h 6858000"/>
              <a:gd name="connsiteX175" fmla="*/ 204632 w 1605470"/>
              <a:gd name="connsiteY175" fmla="*/ 553868 h 6858000"/>
              <a:gd name="connsiteX176" fmla="*/ 239317 w 1605470"/>
              <a:gd name="connsiteY176" fmla="*/ 517614 h 6858000"/>
              <a:gd name="connsiteX177" fmla="*/ 201693 w 1605470"/>
              <a:gd name="connsiteY177" fmla="*/ 469651 h 6858000"/>
              <a:gd name="connsiteX178" fmla="*/ 195012 w 1605470"/>
              <a:gd name="connsiteY178" fmla="*/ 448559 h 6858000"/>
              <a:gd name="connsiteX179" fmla="*/ 201434 w 1605470"/>
              <a:gd name="connsiteY179" fmla="*/ 441529 h 6858000"/>
              <a:gd name="connsiteX180" fmla="*/ 200655 w 1605470"/>
              <a:gd name="connsiteY180" fmla="*/ 428927 h 6858000"/>
              <a:gd name="connsiteX181" fmla="*/ 190059 w 1605470"/>
              <a:gd name="connsiteY181" fmla="*/ 430161 h 6858000"/>
              <a:gd name="connsiteX182" fmla="*/ 184450 w 1605470"/>
              <a:gd name="connsiteY182" fmla="*/ 396240 h 6858000"/>
              <a:gd name="connsiteX183" fmla="*/ 146196 w 1605470"/>
              <a:gd name="connsiteY183" fmla="*/ 358810 h 6858000"/>
              <a:gd name="connsiteX184" fmla="*/ 124571 w 1605470"/>
              <a:gd name="connsiteY184" fmla="*/ 302178 h 6858000"/>
              <a:gd name="connsiteX185" fmla="*/ 103243 w 1605470"/>
              <a:gd name="connsiteY185" fmla="*/ 211375 h 6858000"/>
              <a:gd name="connsiteX186" fmla="*/ 94571 w 1605470"/>
              <a:gd name="connsiteY186" fmla="*/ 184179 h 6858000"/>
              <a:gd name="connsiteX187" fmla="*/ 13437 w 1605470"/>
              <a:gd name="connsiteY187" fmla="*/ 19287 h 6858000"/>
              <a:gd name="connsiteX188" fmla="*/ 0 w 1605470"/>
              <a:gd name="connsiteY18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04632 w 1605470"/>
              <a:gd name="connsiteY174" fmla="*/ 553868 h 6858000"/>
              <a:gd name="connsiteX175" fmla="*/ 239317 w 1605470"/>
              <a:gd name="connsiteY175" fmla="*/ 517614 h 6858000"/>
              <a:gd name="connsiteX176" fmla="*/ 201693 w 1605470"/>
              <a:gd name="connsiteY176" fmla="*/ 469651 h 6858000"/>
              <a:gd name="connsiteX177" fmla="*/ 195012 w 1605470"/>
              <a:gd name="connsiteY177" fmla="*/ 448559 h 6858000"/>
              <a:gd name="connsiteX178" fmla="*/ 201434 w 1605470"/>
              <a:gd name="connsiteY178" fmla="*/ 441529 h 6858000"/>
              <a:gd name="connsiteX179" fmla="*/ 200655 w 1605470"/>
              <a:gd name="connsiteY179" fmla="*/ 428927 h 6858000"/>
              <a:gd name="connsiteX180" fmla="*/ 190059 w 1605470"/>
              <a:gd name="connsiteY180" fmla="*/ 430161 h 6858000"/>
              <a:gd name="connsiteX181" fmla="*/ 184450 w 1605470"/>
              <a:gd name="connsiteY181" fmla="*/ 396240 h 6858000"/>
              <a:gd name="connsiteX182" fmla="*/ 146196 w 1605470"/>
              <a:gd name="connsiteY182" fmla="*/ 358810 h 6858000"/>
              <a:gd name="connsiteX183" fmla="*/ 124571 w 1605470"/>
              <a:gd name="connsiteY183" fmla="*/ 302178 h 6858000"/>
              <a:gd name="connsiteX184" fmla="*/ 103243 w 1605470"/>
              <a:gd name="connsiteY184" fmla="*/ 211375 h 6858000"/>
              <a:gd name="connsiteX185" fmla="*/ 94571 w 1605470"/>
              <a:gd name="connsiteY185" fmla="*/ 184179 h 6858000"/>
              <a:gd name="connsiteX186" fmla="*/ 13437 w 1605470"/>
              <a:gd name="connsiteY186" fmla="*/ 19287 h 6858000"/>
              <a:gd name="connsiteX187" fmla="*/ 0 w 1605470"/>
              <a:gd name="connsiteY18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01693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84450 w 1605470"/>
              <a:gd name="connsiteY180" fmla="*/ 396240 h 6858000"/>
              <a:gd name="connsiteX181" fmla="*/ 146196 w 1605470"/>
              <a:gd name="connsiteY181" fmla="*/ 358810 h 6858000"/>
              <a:gd name="connsiteX182" fmla="*/ 124571 w 1605470"/>
              <a:gd name="connsiteY182" fmla="*/ 302178 h 6858000"/>
              <a:gd name="connsiteX183" fmla="*/ 103243 w 1605470"/>
              <a:gd name="connsiteY183" fmla="*/ 211375 h 6858000"/>
              <a:gd name="connsiteX184" fmla="*/ 94571 w 1605470"/>
              <a:gd name="connsiteY184" fmla="*/ 184179 h 6858000"/>
              <a:gd name="connsiteX185" fmla="*/ 13437 w 1605470"/>
              <a:gd name="connsiteY185" fmla="*/ 19287 h 6858000"/>
              <a:gd name="connsiteX186" fmla="*/ 0 w 1605470"/>
              <a:gd name="connsiteY18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01693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84450 w 1605470"/>
              <a:gd name="connsiteY180" fmla="*/ 396240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01693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67079 w 1605470"/>
              <a:gd name="connsiteY180" fmla="*/ 367211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19064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67079 w 1605470"/>
              <a:gd name="connsiteY180" fmla="*/ 367211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04576 w 1605470"/>
              <a:gd name="connsiteY174" fmla="*/ 530055 h 6858000"/>
              <a:gd name="connsiteX175" fmla="*/ 219064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67079 w 1605470"/>
              <a:gd name="connsiteY180" fmla="*/ 367211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54540 w 1605470"/>
              <a:gd name="connsiteY167" fmla="*/ 741965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54540 w 1605470"/>
              <a:gd name="connsiteY167" fmla="*/ 741965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61783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61783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61783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10868 w 1605470"/>
              <a:gd name="connsiteY81" fmla="*/ 4048827 h 6858000"/>
              <a:gd name="connsiteX82" fmla="*/ 704810 w 1605470"/>
              <a:gd name="connsiteY82" fmla="*/ 4033999 h 6858000"/>
              <a:gd name="connsiteX83" fmla="*/ 705959 w 1605470"/>
              <a:gd name="connsiteY83" fmla="*/ 4031933 h 6858000"/>
              <a:gd name="connsiteX84" fmla="*/ 704535 w 1605470"/>
              <a:gd name="connsiteY84" fmla="*/ 4013953 h 6858000"/>
              <a:gd name="connsiteX85" fmla="*/ 700443 w 1605470"/>
              <a:gd name="connsiteY85" fmla="*/ 4010511 h 6858000"/>
              <a:gd name="connsiteX86" fmla="*/ 698282 w 1605470"/>
              <a:gd name="connsiteY86" fmla="*/ 3998331 h 6858000"/>
              <a:gd name="connsiteX87" fmla="*/ 690830 w 1605470"/>
              <a:gd name="connsiteY87" fmla="*/ 3974753 h 6858000"/>
              <a:gd name="connsiteX88" fmla="*/ 692428 w 1605470"/>
              <a:gd name="connsiteY88" fmla="*/ 3969950 h 6858000"/>
              <a:gd name="connsiteX89" fmla="*/ 685850 w 1605470"/>
              <a:gd name="connsiteY89" fmla="*/ 3933779 h 6858000"/>
              <a:gd name="connsiteX90" fmla="*/ 687181 w 1605470"/>
              <a:gd name="connsiteY90" fmla="*/ 3933093 h 6858000"/>
              <a:gd name="connsiteX91" fmla="*/ 691535 w 1605470"/>
              <a:gd name="connsiteY91" fmla="*/ 3922082 h 6858000"/>
              <a:gd name="connsiteX92" fmla="*/ 696613 w 1605470"/>
              <a:gd name="connsiteY92" fmla="*/ 3901461 h 6858000"/>
              <a:gd name="connsiteX93" fmla="*/ 725908 w 1605470"/>
              <a:gd name="connsiteY93" fmla="*/ 3851605 h 6858000"/>
              <a:gd name="connsiteX94" fmla="*/ 719207 w 1605470"/>
              <a:gd name="connsiteY94" fmla="*/ 3813873 h 6858000"/>
              <a:gd name="connsiteX95" fmla="*/ 718632 w 1605470"/>
              <a:gd name="connsiteY95" fmla="*/ 3806161 h 6858000"/>
              <a:gd name="connsiteX96" fmla="*/ 718939 w 1605470"/>
              <a:gd name="connsiteY96" fmla="*/ 3805957 h 6858000"/>
              <a:gd name="connsiteX97" fmla="*/ 718966 w 1605470"/>
              <a:gd name="connsiteY97" fmla="*/ 3797724 h 6858000"/>
              <a:gd name="connsiteX98" fmla="*/ 717581 w 1605470"/>
              <a:gd name="connsiteY98" fmla="*/ 3792098 h 6858000"/>
              <a:gd name="connsiteX99" fmla="*/ 716465 w 1605470"/>
              <a:gd name="connsiteY99" fmla="*/ 3777135 h 6858000"/>
              <a:gd name="connsiteX100" fmla="*/ 718198 w 1605470"/>
              <a:gd name="connsiteY100" fmla="*/ 3771656 h 6858000"/>
              <a:gd name="connsiteX101" fmla="*/ 721941 w 1605470"/>
              <a:gd name="connsiteY101" fmla="*/ 3769007 h 6858000"/>
              <a:gd name="connsiteX102" fmla="*/ 721407 w 1605470"/>
              <a:gd name="connsiteY102" fmla="*/ 3767709 h 6858000"/>
              <a:gd name="connsiteX103" fmla="*/ 730103 w 1605470"/>
              <a:gd name="connsiteY103" fmla="*/ 3738082 h 6858000"/>
              <a:gd name="connsiteX104" fmla="*/ 737449 w 1605470"/>
              <a:gd name="connsiteY104" fmla="*/ 3673397 h 6858000"/>
              <a:gd name="connsiteX105" fmla="*/ 736745 w 1605470"/>
              <a:gd name="connsiteY105" fmla="*/ 3637109 h 6858000"/>
              <a:gd name="connsiteX106" fmla="*/ 740188 w 1605470"/>
              <a:gd name="connsiteY106" fmla="*/ 3536883 h 6858000"/>
              <a:gd name="connsiteX107" fmla="*/ 747726 w 1605470"/>
              <a:gd name="connsiteY107" fmla="*/ 3435652 h 6858000"/>
              <a:gd name="connsiteX108" fmla="*/ 774383 w 1605470"/>
              <a:gd name="connsiteY108" fmla="*/ 3381564 h 6858000"/>
              <a:gd name="connsiteX109" fmla="*/ 774870 w 1605470"/>
              <a:gd name="connsiteY109" fmla="*/ 3375761 h 6858000"/>
              <a:gd name="connsiteX110" fmla="*/ 770510 w 1605470"/>
              <a:gd name="connsiteY110" fmla="*/ 3361844 h 6858000"/>
              <a:gd name="connsiteX111" fmla="*/ 767933 w 1605470"/>
              <a:gd name="connsiteY111" fmla="*/ 3356929 h 6858000"/>
              <a:gd name="connsiteX112" fmla="*/ 766158 w 1605470"/>
              <a:gd name="connsiteY112" fmla="*/ 3349058 h 6858000"/>
              <a:gd name="connsiteX113" fmla="*/ 766414 w 1605470"/>
              <a:gd name="connsiteY113" fmla="*/ 3348763 h 6858000"/>
              <a:gd name="connsiteX114" fmla="*/ 764166 w 1605470"/>
              <a:gd name="connsiteY114" fmla="*/ 3341588 h 6858000"/>
              <a:gd name="connsiteX115" fmla="*/ 749397 w 1605470"/>
              <a:gd name="connsiteY115" fmla="*/ 3307769 h 6858000"/>
              <a:gd name="connsiteX116" fmla="*/ 766960 w 1605470"/>
              <a:gd name="connsiteY116" fmla="*/ 3250522 h 6858000"/>
              <a:gd name="connsiteX117" fmla="*/ 767385 w 1605470"/>
              <a:gd name="connsiteY117" fmla="*/ 3229163 h 6858000"/>
              <a:gd name="connsiteX118" fmla="*/ 769208 w 1605470"/>
              <a:gd name="connsiteY118" fmla="*/ 3217217 h 6858000"/>
              <a:gd name="connsiteX119" fmla="*/ 770350 w 1605470"/>
              <a:gd name="connsiteY119" fmla="*/ 3216125 h 6858000"/>
              <a:gd name="connsiteX120" fmla="*/ 756043 w 1605470"/>
              <a:gd name="connsiteY120" fmla="*/ 3183755 h 6858000"/>
              <a:gd name="connsiteX121" fmla="*/ 756544 w 1605470"/>
              <a:gd name="connsiteY121" fmla="*/ 3178642 h 6858000"/>
              <a:gd name="connsiteX122" fmla="*/ 744144 w 1605470"/>
              <a:gd name="connsiteY122" fmla="*/ 3158586 h 6858000"/>
              <a:gd name="connsiteX123" fmla="*/ 739378 w 1605470"/>
              <a:gd name="connsiteY123" fmla="*/ 3147669 h 6858000"/>
              <a:gd name="connsiteX124" fmla="*/ 734648 w 1605470"/>
              <a:gd name="connsiteY124" fmla="*/ 3145733 h 6858000"/>
              <a:gd name="connsiteX125" fmla="*/ 729329 w 1605470"/>
              <a:gd name="connsiteY125" fmla="*/ 3129034 h 6858000"/>
              <a:gd name="connsiteX126" fmla="*/ 729994 w 1605470"/>
              <a:gd name="connsiteY126" fmla="*/ 3126682 h 6858000"/>
              <a:gd name="connsiteX127" fmla="*/ 720862 w 1605470"/>
              <a:gd name="connsiteY127" fmla="*/ 3114519 h 6858000"/>
              <a:gd name="connsiteX128" fmla="*/ 707471 w 1605470"/>
              <a:gd name="connsiteY128" fmla="*/ 3106272 h 6858000"/>
              <a:gd name="connsiteX129" fmla="*/ 680201 w 1605470"/>
              <a:gd name="connsiteY129" fmla="*/ 2958185 h 6858000"/>
              <a:gd name="connsiteX130" fmla="*/ 622815 w 1605470"/>
              <a:gd name="connsiteY130" fmla="*/ 2762989 h 6858000"/>
              <a:gd name="connsiteX131" fmla="*/ 571733 w 1605470"/>
              <a:gd name="connsiteY131" fmla="*/ 2554718 h 6858000"/>
              <a:gd name="connsiteX132" fmla="*/ 551827 w 1605470"/>
              <a:gd name="connsiteY132" fmla="*/ 2485734 h 6858000"/>
              <a:gd name="connsiteX133" fmla="*/ 542550 w 1605470"/>
              <a:gd name="connsiteY133" fmla="*/ 2447068 h 6858000"/>
              <a:gd name="connsiteX134" fmla="*/ 529511 w 1605470"/>
              <a:gd name="connsiteY134" fmla="*/ 2425819 h 6858000"/>
              <a:gd name="connsiteX135" fmla="*/ 528878 w 1605470"/>
              <a:gd name="connsiteY135" fmla="*/ 2408971 h 6858000"/>
              <a:gd name="connsiteX136" fmla="*/ 535510 w 1605470"/>
              <a:gd name="connsiteY136" fmla="*/ 2402874 h 6858000"/>
              <a:gd name="connsiteX137" fmla="*/ 538122 w 1605470"/>
              <a:gd name="connsiteY137" fmla="*/ 2381443 h 6858000"/>
              <a:gd name="connsiteX138" fmla="*/ 514451 w 1605470"/>
              <a:gd name="connsiteY138" fmla="*/ 2261920 h 6858000"/>
              <a:gd name="connsiteX139" fmla="*/ 486968 w 1605470"/>
              <a:gd name="connsiteY139" fmla="*/ 2182937 h 6858000"/>
              <a:gd name="connsiteX140" fmla="*/ 488555 w 1605470"/>
              <a:gd name="connsiteY140" fmla="*/ 2155135 h 6858000"/>
              <a:gd name="connsiteX141" fmla="*/ 486013 w 1605470"/>
              <a:gd name="connsiteY141" fmla="*/ 2118008 h 6858000"/>
              <a:gd name="connsiteX142" fmla="*/ 487006 w 1605470"/>
              <a:gd name="connsiteY142" fmla="*/ 2050531 h 6858000"/>
              <a:gd name="connsiteX143" fmla="*/ 478812 w 1605470"/>
              <a:gd name="connsiteY143" fmla="*/ 1963269 h 6858000"/>
              <a:gd name="connsiteX144" fmla="*/ 442619 w 1605470"/>
              <a:gd name="connsiteY144" fmla="*/ 1910499 h 6858000"/>
              <a:gd name="connsiteX145" fmla="*/ 446785 w 1605470"/>
              <a:gd name="connsiteY145" fmla="*/ 1903212 h 6858000"/>
              <a:gd name="connsiteX146" fmla="*/ 436547 w 1605470"/>
              <a:gd name="connsiteY146" fmla="*/ 1861531 h 6858000"/>
              <a:gd name="connsiteX147" fmla="*/ 390346 w 1605470"/>
              <a:gd name="connsiteY147" fmla="*/ 1732919 h 6858000"/>
              <a:gd name="connsiteX148" fmla="*/ 362657 w 1605470"/>
              <a:gd name="connsiteY148" fmla="*/ 1663540 h 6858000"/>
              <a:gd name="connsiteX149" fmla="*/ 361783 w 1605470"/>
              <a:gd name="connsiteY149" fmla="*/ 1615777 h 6858000"/>
              <a:gd name="connsiteX150" fmla="*/ 342578 w 1605470"/>
              <a:gd name="connsiteY150" fmla="*/ 1563678 h 6858000"/>
              <a:gd name="connsiteX151" fmla="*/ 355658 w 1605470"/>
              <a:gd name="connsiteY151" fmla="*/ 1519474 h 6858000"/>
              <a:gd name="connsiteX152" fmla="*/ 348400 w 1605470"/>
              <a:gd name="connsiteY152" fmla="*/ 1477995 h 6858000"/>
              <a:gd name="connsiteX153" fmla="*/ 334485 w 1605470"/>
              <a:gd name="connsiteY153" fmla="*/ 1373769 h 6858000"/>
              <a:gd name="connsiteX154" fmla="*/ 342792 w 1605470"/>
              <a:gd name="connsiteY154" fmla="*/ 1307086 h 6858000"/>
              <a:gd name="connsiteX155" fmla="*/ 343980 w 1605470"/>
              <a:gd name="connsiteY155" fmla="*/ 1189033 h 6858000"/>
              <a:gd name="connsiteX156" fmla="*/ 348665 w 1605470"/>
              <a:gd name="connsiteY156" fmla="*/ 1168288 h 6858000"/>
              <a:gd name="connsiteX157" fmla="*/ 340947 w 1605470"/>
              <a:gd name="connsiteY157" fmla="*/ 1142577 h 6858000"/>
              <a:gd name="connsiteX158" fmla="*/ 330253 w 1605470"/>
              <a:gd name="connsiteY158" fmla="*/ 1088484 h 6858000"/>
              <a:gd name="connsiteX159" fmla="*/ 318989 w 1605470"/>
              <a:gd name="connsiteY159" fmla="*/ 1016103 h 6858000"/>
              <a:gd name="connsiteX160" fmla="*/ 320445 w 1605470"/>
              <a:gd name="connsiteY160" fmla="*/ 932283 h 6858000"/>
              <a:gd name="connsiteX161" fmla="*/ 322681 w 1605470"/>
              <a:gd name="connsiteY161" fmla="*/ 915925 h 6858000"/>
              <a:gd name="connsiteX162" fmla="*/ 315310 w 1605470"/>
              <a:gd name="connsiteY162" fmla="*/ 896999 h 6858000"/>
              <a:gd name="connsiteX163" fmla="*/ 284718 w 1605470"/>
              <a:gd name="connsiteY163" fmla="*/ 821517 h 6858000"/>
              <a:gd name="connsiteX164" fmla="*/ 263668 w 1605470"/>
              <a:gd name="connsiteY164" fmla="*/ 751353 h 6858000"/>
              <a:gd name="connsiteX165" fmla="*/ 263226 w 1605470"/>
              <a:gd name="connsiteY165" fmla="*/ 721230 h 6858000"/>
              <a:gd name="connsiteX166" fmla="*/ 248897 w 1605470"/>
              <a:gd name="connsiteY166" fmla="*/ 681659 h 6858000"/>
              <a:gd name="connsiteX167" fmla="*/ 234316 w 1605470"/>
              <a:gd name="connsiteY167" fmla="*/ 635218 h 6858000"/>
              <a:gd name="connsiteX168" fmla="*/ 239327 w 1605470"/>
              <a:gd name="connsiteY168" fmla="*/ 613763 h 6858000"/>
              <a:gd name="connsiteX169" fmla="*/ 225269 w 1605470"/>
              <a:gd name="connsiteY169" fmla="*/ 598582 h 6858000"/>
              <a:gd name="connsiteX170" fmla="*/ 224950 w 1605470"/>
              <a:gd name="connsiteY170" fmla="*/ 576846 h 6858000"/>
              <a:gd name="connsiteX171" fmla="*/ 204576 w 1605470"/>
              <a:gd name="connsiteY171" fmla="*/ 530055 h 6858000"/>
              <a:gd name="connsiteX172" fmla="*/ 219064 w 1605470"/>
              <a:gd name="connsiteY172" fmla="*/ 469651 h 6858000"/>
              <a:gd name="connsiteX173" fmla="*/ 195012 w 1605470"/>
              <a:gd name="connsiteY173" fmla="*/ 448559 h 6858000"/>
              <a:gd name="connsiteX174" fmla="*/ 201434 w 1605470"/>
              <a:gd name="connsiteY174" fmla="*/ 441529 h 6858000"/>
              <a:gd name="connsiteX175" fmla="*/ 200655 w 1605470"/>
              <a:gd name="connsiteY175" fmla="*/ 428927 h 6858000"/>
              <a:gd name="connsiteX176" fmla="*/ 190059 w 1605470"/>
              <a:gd name="connsiteY176" fmla="*/ 430161 h 6858000"/>
              <a:gd name="connsiteX177" fmla="*/ 167079 w 1605470"/>
              <a:gd name="connsiteY177" fmla="*/ 367211 h 6858000"/>
              <a:gd name="connsiteX178" fmla="*/ 124571 w 1605470"/>
              <a:gd name="connsiteY178" fmla="*/ 302178 h 6858000"/>
              <a:gd name="connsiteX179" fmla="*/ 103243 w 1605470"/>
              <a:gd name="connsiteY179" fmla="*/ 211375 h 6858000"/>
              <a:gd name="connsiteX180" fmla="*/ 94571 w 1605470"/>
              <a:gd name="connsiteY180" fmla="*/ 184179 h 6858000"/>
              <a:gd name="connsiteX181" fmla="*/ 13437 w 1605470"/>
              <a:gd name="connsiteY181" fmla="*/ 19287 h 6858000"/>
              <a:gd name="connsiteX182" fmla="*/ 0 w 1605470"/>
              <a:gd name="connsiteY18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19554 w 1605470"/>
              <a:gd name="connsiteY81" fmla="*/ 4090296 h 6858000"/>
              <a:gd name="connsiteX82" fmla="*/ 704810 w 1605470"/>
              <a:gd name="connsiteY82" fmla="*/ 4033999 h 6858000"/>
              <a:gd name="connsiteX83" fmla="*/ 705959 w 1605470"/>
              <a:gd name="connsiteY83" fmla="*/ 4031933 h 6858000"/>
              <a:gd name="connsiteX84" fmla="*/ 704535 w 1605470"/>
              <a:gd name="connsiteY84" fmla="*/ 4013953 h 6858000"/>
              <a:gd name="connsiteX85" fmla="*/ 700443 w 1605470"/>
              <a:gd name="connsiteY85" fmla="*/ 4010511 h 6858000"/>
              <a:gd name="connsiteX86" fmla="*/ 698282 w 1605470"/>
              <a:gd name="connsiteY86" fmla="*/ 3998331 h 6858000"/>
              <a:gd name="connsiteX87" fmla="*/ 690830 w 1605470"/>
              <a:gd name="connsiteY87" fmla="*/ 3974753 h 6858000"/>
              <a:gd name="connsiteX88" fmla="*/ 692428 w 1605470"/>
              <a:gd name="connsiteY88" fmla="*/ 3969950 h 6858000"/>
              <a:gd name="connsiteX89" fmla="*/ 685850 w 1605470"/>
              <a:gd name="connsiteY89" fmla="*/ 3933779 h 6858000"/>
              <a:gd name="connsiteX90" fmla="*/ 687181 w 1605470"/>
              <a:gd name="connsiteY90" fmla="*/ 3933093 h 6858000"/>
              <a:gd name="connsiteX91" fmla="*/ 691535 w 1605470"/>
              <a:gd name="connsiteY91" fmla="*/ 3922082 h 6858000"/>
              <a:gd name="connsiteX92" fmla="*/ 696613 w 1605470"/>
              <a:gd name="connsiteY92" fmla="*/ 3901461 h 6858000"/>
              <a:gd name="connsiteX93" fmla="*/ 725908 w 1605470"/>
              <a:gd name="connsiteY93" fmla="*/ 3851605 h 6858000"/>
              <a:gd name="connsiteX94" fmla="*/ 719207 w 1605470"/>
              <a:gd name="connsiteY94" fmla="*/ 3813873 h 6858000"/>
              <a:gd name="connsiteX95" fmla="*/ 718632 w 1605470"/>
              <a:gd name="connsiteY95" fmla="*/ 3806161 h 6858000"/>
              <a:gd name="connsiteX96" fmla="*/ 718939 w 1605470"/>
              <a:gd name="connsiteY96" fmla="*/ 3805957 h 6858000"/>
              <a:gd name="connsiteX97" fmla="*/ 718966 w 1605470"/>
              <a:gd name="connsiteY97" fmla="*/ 3797724 h 6858000"/>
              <a:gd name="connsiteX98" fmla="*/ 717581 w 1605470"/>
              <a:gd name="connsiteY98" fmla="*/ 3792098 h 6858000"/>
              <a:gd name="connsiteX99" fmla="*/ 716465 w 1605470"/>
              <a:gd name="connsiteY99" fmla="*/ 3777135 h 6858000"/>
              <a:gd name="connsiteX100" fmla="*/ 718198 w 1605470"/>
              <a:gd name="connsiteY100" fmla="*/ 3771656 h 6858000"/>
              <a:gd name="connsiteX101" fmla="*/ 721941 w 1605470"/>
              <a:gd name="connsiteY101" fmla="*/ 3769007 h 6858000"/>
              <a:gd name="connsiteX102" fmla="*/ 721407 w 1605470"/>
              <a:gd name="connsiteY102" fmla="*/ 3767709 h 6858000"/>
              <a:gd name="connsiteX103" fmla="*/ 730103 w 1605470"/>
              <a:gd name="connsiteY103" fmla="*/ 3738082 h 6858000"/>
              <a:gd name="connsiteX104" fmla="*/ 737449 w 1605470"/>
              <a:gd name="connsiteY104" fmla="*/ 3673397 h 6858000"/>
              <a:gd name="connsiteX105" fmla="*/ 736745 w 1605470"/>
              <a:gd name="connsiteY105" fmla="*/ 3637109 h 6858000"/>
              <a:gd name="connsiteX106" fmla="*/ 740188 w 1605470"/>
              <a:gd name="connsiteY106" fmla="*/ 3536883 h 6858000"/>
              <a:gd name="connsiteX107" fmla="*/ 747726 w 1605470"/>
              <a:gd name="connsiteY107" fmla="*/ 3435652 h 6858000"/>
              <a:gd name="connsiteX108" fmla="*/ 774383 w 1605470"/>
              <a:gd name="connsiteY108" fmla="*/ 3381564 h 6858000"/>
              <a:gd name="connsiteX109" fmla="*/ 774870 w 1605470"/>
              <a:gd name="connsiteY109" fmla="*/ 3375761 h 6858000"/>
              <a:gd name="connsiteX110" fmla="*/ 770510 w 1605470"/>
              <a:gd name="connsiteY110" fmla="*/ 3361844 h 6858000"/>
              <a:gd name="connsiteX111" fmla="*/ 767933 w 1605470"/>
              <a:gd name="connsiteY111" fmla="*/ 3356929 h 6858000"/>
              <a:gd name="connsiteX112" fmla="*/ 766158 w 1605470"/>
              <a:gd name="connsiteY112" fmla="*/ 3349058 h 6858000"/>
              <a:gd name="connsiteX113" fmla="*/ 766414 w 1605470"/>
              <a:gd name="connsiteY113" fmla="*/ 3348763 h 6858000"/>
              <a:gd name="connsiteX114" fmla="*/ 764166 w 1605470"/>
              <a:gd name="connsiteY114" fmla="*/ 3341588 h 6858000"/>
              <a:gd name="connsiteX115" fmla="*/ 749397 w 1605470"/>
              <a:gd name="connsiteY115" fmla="*/ 3307769 h 6858000"/>
              <a:gd name="connsiteX116" fmla="*/ 766960 w 1605470"/>
              <a:gd name="connsiteY116" fmla="*/ 3250522 h 6858000"/>
              <a:gd name="connsiteX117" fmla="*/ 767385 w 1605470"/>
              <a:gd name="connsiteY117" fmla="*/ 3229163 h 6858000"/>
              <a:gd name="connsiteX118" fmla="*/ 769208 w 1605470"/>
              <a:gd name="connsiteY118" fmla="*/ 3217217 h 6858000"/>
              <a:gd name="connsiteX119" fmla="*/ 770350 w 1605470"/>
              <a:gd name="connsiteY119" fmla="*/ 3216125 h 6858000"/>
              <a:gd name="connsiteX120" fmla="*/ 756043 w 1605470"/>
              <a:gd name="connsiteY120" fmla="*/ 3183755 h 6858000"/>
              <a:gd name="connsiteX121" fmla="*/ 756544 w 1605470"/>
              <a:gd name="connsiteY121" fmla="*/ 3178642 h 6858000"/>
              <a:gd name="connsiteX122" fmla="*/ 744144 w 1605470"/>
              <a:gd name="connsiteY122" fmla="*/ 3158586 h 6858000"/>
              <a:gd name="connsiteX123" fmla="*/ 739378 w 1605470"/>
              <a:gd name="connsiteY123" fmla="*/ 3147669 h 6858000"/>
              <a:gd name="connsiteX124" fmla="*/ 734648 w 1605470"/>
              <a:gd name="connsiteY124" fmla="*/ 3145733 h 6858000"/>
              <a:gd name="connsiteX125" fmla="*/ 729329 w 1605470"/>
              <a:gd name="connsiteY125" fmla="*/ 3129034 h 6858000"/>
              <a:gd name="connsiteX126" fmla="*/ 729994 w 1605470"/>
              <a:gd name="connsiteY126" fmla="*/ 3126682 h 6858000"/>
              <a:gd name="connsiteX127" fmla="*/ 720862 w 1605470"/>
              <a:gd name="connsiteY127" fmla="*/ 3114519 h 6858000"/>
              <a:gd name="connsiteX128" fmla="*/ 707471 w 1605470"/>
              <a:gd name="connsiteY128" fmla="*/ 3106272 h 6858000"/>
              <a:gd name="connsiteX129" fmla="*/ 680201 w 1605470"/>
              <a:gd name="connsiteY129" fmla="*/ 2958185 h 6858000"/>
              <a:gd name="connsiteX130" fmla="*/ 622815 w 1605470"/>
              <a:gd name="connsiteY130" fmla="*/ 2762989 h 6858000"/>
              <a:gd name="connsiteX131" fmla="*/ 571733 w 1605470"/>
              <a:gd name="connsiteY131" fmla="*/ 2554718 h 6858000"/>
              <a:gd name="connsiteX132" fmla="*/ 551827 w 1605470"/>
              <a:gd name="connsiteY132" fmla="*/ 2485734 h 6858000"/>
              <a:gd name="connsiteX133" fmla="*/ 542550 w 1605470"/>
              <a:gd name="connsiteY133" fmla="*/ 2447068 h 6858000"/>
              <a:gd name="connsiteX134" fmla="*/ 529511 w 1605470"/>
              <a:gd name="connsiteY134" fmla="*/ 2425819 h 6858000"/>
              <a:gd name="connsiteX135" fmla="*/ 528878 w 1605470"/>
              <a:gd name="connsiteY135" fmla="*/ 2408971 h 6858000"/>
              <a:gd name="connsiteX136" fmla="*/ 535510 w 1605470"/>
              <a:gd name="connsiteY136" fmla="*/ 2402874 h 6858000"/>
              <a:gd name="connsiteX137" fmla="*/ 538122 w 1605470"/>
              <a:gd name="connsiteY137" fmla="*/ 2381443 h 6858000"/>
              <a:gd name="connsiteX138" fmla="*/ 514451 w 1605470"/>
              <a:gd name="connsiteY138" fmla="*/ 2261920 h 6858000"/>
              <a:gd name="connsiteX139" fmla="*/ 486968 w 1605470"/>
              <a:gd name="connsiteY139" fmla="*/ 2182937 h 6858000"/>
              <a:gd name="connsiteX140" fmla="*/ 488555 w 1605470"/>
              <a:gd name="connsiteY140" fmla="*/ 2155135 h 6858000"/>
              <a:gd name="connsiteX141" fmla="*/ 486013 w 1605470"/>
              <a:gd name="connsiteY141" fmla="*/ 2118008 h 6858000"/>
              <a:gd name="connsiteX142" fmla="*/ 487006 w 1605470"/>
              <a:gd name="connsiteY142" fmla="*/ 2050531 h 6858000"/>
              <a:gd name="connsiteX143" fmla="*/ 478812 w 1605470"/>
              <a:gd name="connsiteY143" fmla="*/ 1963269 h 6858000"/>
              <a:gd name="connsiteX144" fmla="*/ 442619 w 1605470"/>
              <a:gd name="connsiteY144" fmla="*/ 1910499 h 6858000"/>
              <a:gd name="connsiteX145" fmla="*/ 446785 w 1605470"/>
              <a:gd name="connsiteY145" fmla="*/ 1903212 h 6858000"/>
              <a:gd name="connsiteX146" fmla="*/ 436547 w 1605470"/>
              <a:gd name="connsiteY146" fmla="*/ 1861531 h 6858000"/>
              <a:gd name="connsiteX147" fmla="*/ 390346 w 1605470"/>
              <a:gd name="connsiteY147" fmla="*/ 1732919 h 6858000"/>
              <a:gd name="connsiteX148" fmla="*/ 362657 w 1605470"/>
              <a:gd name="connsiteY148" fmla="*/ 1663540 h 6858000"/>
              <a:gd name="connsiteX149" fmla="*/ 361783 w 1605470"/>
              <a:gd name="connsiteY149" fmla="*/ 1615777 h 6858000"/>
              <a:gd name="connsiteX150" fmla="*/ 342578 w 1605470"/>
              <a:gd name="connsiteY150" fmla="*/ 1563678 h 6858000"/>
              <a:gd name="connsiteX151" fmla="*/ 355658 w 1605470"/>
              <a:gd name="connsiteY151" fmla="*/ 1519474 h 6858000"/>
              <a:gd name="connsiteX152" fmla="*/ 348400 w 1605470"/>
              <a:gd name="connsiteY152" fmla="*/ 1477995 h 6858000"/>
              <a:gd name="connsiteX153" fmla="*/ 334485 w 1605470"/>
              <a:gd name="connsiteY153" fmla="*/ 1373769 h 6858000"/>
              <a:gd name="connsiteX154" fmla="*/ 342792 w 1605470"/>
              <a:gd name="connsiteY154" fmla="*/ 1307086 h 6858000"/>
              <a:gd name="connsiteX155" fmla="*/ 343980 w 1605470"/>
              <a:gd name="connsiteY155" fmla="*/ 1189033 h 6858000"/>
              <a:gd name="connsiteX156" fmla="*/ 348665 w 1605470"/>
              <a:gd name="connsiteY156" fmla="*/ 1168288 h 6858000"/>
              <a:gd name="connsiteX157" fmla="*/ 340947 w 1605470"/>
              <a:gd name="connsiteY157" fmla="*/ 1142577 h 6858000"/>
              <a:gd name="connsiteX158" fmla="*/ 330253 w 1605470"/>
              <a:gd name="connsiteY158" fmla="*/ 1088484 h 6858000"/>
              <a:gd name="connsiteX159" fmla="*/ 318989 w 1605470"/>
              <a:gd name="connsiteY159" fmla="*/ 1016103 h 6858000"/>
              <a:gd name="connsiteX160" fmla="*/ 320445 w 1605470"/>
              <a:gd name="connsiteY160" fmla="*/ 932283 h 6858000"/>
              <a:gd name="connsiteX161" fmla="*/ 322681 w 1605470"/>
              <a:gd name="connsiteY161" fmla="*/ 915925 h 6858000"/>
              <a:gd name="connsiteX162" fmla="*/ 315310 w 1605470"/>
              <a:gd name="connsiteY162" fmla="*/ 896999 h 6858000"/>
              <a:gd name="connsiteX163" fmla="*/ 284718 w 1605470"/>
              <a:gd name="connsiteY163" fmla="*/ 821517 h 6858000"/>
              <a:gd name="connsiteX164" fmla="*/ 263668 w 1605470"/>
              <a:gd name="connsiteY164" fmla="*/ 751353 h 6858000"/>
              <a:gd name="connsiteX165" fmla="*/ 263226 w 1605470"/>
              <a:gd name="connsiteY165" fmla="*/ 721230 h 6858000"/>
              <a:gd name="connsiteX166" fmla="*/ 248897 w 1605470"/>
              <a:gd name="connsiteY166" fmla="*/ 681659 h 6858000"/>
              <a:gd name="connsiteX167" fmla="*/ 234316 w 1605470"/>
              <a:gd name="connsiteY167" fmla="*/ 635218 h 6858000"/>
              <a:gd name="connsiteX168" fmla="*/ 239327 w 1605470"/>
              <a:gd name="connsiteY168" fmla="*/ 613763 h 6858000"/>
              <a:gd name="connsiteX169" fmla="*/ 225269 w 1605470"/>
              <a:gd name="connsiteY169" fmla="*/ 598582 h 6858000"/>
              <a:gd name="connsiteX170" fmla="*/ 224950 w 1605470"/>
              <a:gd name="connsiteY170" fmla="*/ 576846 h 6858000"/>
              <a:gd name="connsiteX171" fmla="*/ 204576 w 1605470"/>
              <a:gd name="connsiteY171" fmla="*/ 530055 h 6858000"/>
              <a:gd name="connsiteX172" fmla="*/ 219064 w 1605470"/>
              <a:gd name="connsiteY172" fmla="*/ 469651 h 6858000"/>
              <a:gd name="connsiteX173" fmla="*/ 195012 w 1605470"/>
              <a:gd name="connsiteY173" fmla="*/ 448559 h 6858000"/>
              <a:gd name="connsiteX174" fmla="*/ 201434 w 1605470"/>
              <a:gd name="connsiteY174" fmla="*/ 441529 h 6858000"/>
              <a:gd name="connsiteX175" fmla="*/ 200655 w 1605470"/>
              <a:gd name="connsiteY175" fmla="*/ 428927 h 6858000"/>
              <a:gd name="connsiteX176" fmla="*/ 190059 w 1605470"/>
              <a:gd name="connsiteY176" fmla="*/ 430161 h 6858000"/>
              <a:gd name="connsiteX177" fmla="*/ 167079 w 1605470"/>
              <a:gd name="connsiteY177" fmla="*/ 367211 h 6858000"/>
              <a:gd name="connsiteX178" fmla="*/ 124571 w 1605470"/>
              <a:gd name="connsiteY178" fmla="*/ 302178 h 6858000"/>
              <a:gd name="connsiteX179" fmla="*/ 103243 w 1605470"/>
              <a:gd name="connsiteY179" fmla="*/ 211375 h 6858000"/>
              <a:gd name="connsiteX180" fmla="*/ 94571 w 1605470"/>
              <a:gd name="connsiteY180" fmla="*/ 184179 h 6858000"/>
              <a:gd name="connsiteX181" fmla="*/ 13437 w 1605470"/>
              <a:gd name="connsiteY181" fmla="*/ 19287 h 6858000"/>
              <a:gd name="connsiteX182" fmla="*/ 0 w 1605470"/>
              <a:gd name="connsiteY18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19554 w 1605470"/>
              <a:gd name="connsiteY81" fmla="*/ 4090296 h 6858000"/>
              <a:gd name="connsiteX82" fmla="*/ 704810 w 1605470"/>
              <a:gd name="connsiteY82" fmla="*/ 4033999 h 6858000"/>
              <a:gd name="connsiteX83" fmla="*/ 705959 w 1605470"/>
              <a:gd name="connsiteY83" fmla="*/ 4031933 h 6858000"/>
              <a:gd name="connsiteX84" fmla="*/ 704535 w 1605470"/>
              <a:gd name="connsiteY84" fmla="*/ 4013953 h 6858000"/>
              <a:gd name="connsiteX85" fmla="*/ 700443 w 1605470"/>
              <a:gd name="connsiteY85" fmla="*/ 4010511 h 6858000"/>
              <a:gd name="connsiteX86" fmla="*/ 698282 w 1605470"/>
              <a:gd name="connsiteY86" fmla="*/ 3998331 h 6858000"/>
              <a:gd name="connsiteX87" fmla="*/ 690830 w 1605470"/>
              <a:gd name="connsiteY87" fmla="*/ 3974753 h 6858000"/>
              <a:gd name="connsiteX88" fmla="*/ 692428 w 1605470"/>
              <a:gd name="connsiteY88" fmla="*/ 3969950 h 6858000"/>
              <a:gd name="connsiteX89" fmla="*/ 685850 w 1605470"/>
              <a:gd name="connsiteY89" fmla="*/ 3933779 h 6858000"/>
              <a:gd name="connsiteX90" fmla="*/ 687181 w 1605470"/>
              <a:gd name="connsiteY90" fmla="*/ 3933093 h 6858000"/>
              <a:gd name="connsiteX91" fmla="*/ 691535 w 1605470"/>
              <a:gd name="connsiteY91" fmla="*/ 3922082 h 6858000"/>
              <a:gd name="connsiteX92" fmla="*/ 696613 w 1605470"/>
              <a:gd name="connsiteY92" fmla="*/ 3901461 h 6858000"/>
              <a:gd name="connsiteX93" fmla="*/ 719207 w 1605470"/>
              <a:gd name="connsiteY93" fmla="*/ 3813873 h 6858000"/>
              <a:gd name="connsiteX94" fmla="*/ 718632 w 1605470"/>
              <a:gd name="connsiteY94" fmla="*/ 3806161 h 6858000"/>
              <a:gd name="connsiteX95" fmla="*/ 718939 w 1605470"/>
              <a:gd name="connsiteY95" fmla="*/ 3805957 h 6858000"/>
              <a:gd name="connsiteX96" fmla="*/ 718966 w 1605470"/>
              <a:gd name="connsiteY96" fmla="*/ 3797724 h 6858000"/>
              <a:gd name="connsiteX97" fmla="*/ 717581 w 1605470"/>
              <a:gd name="connsiteY97" fmla="*/ 3792098 h 6858000"/>
              <a:gd name="connsiteX98" fmla="*/ 716465 w 1605470"/>
              <a:gd name="connsiteY98" fmla="*/ 3777135 h 6858000"/>
              <a:gd name="connsiteX99" fmla="*/ 718198 w 1605470"/>
              <a:gd name="connsiteY99" fmla="*/ 3771656 h 6858000"/>
              <a:gd name="connsiteX100" fmla="*/ 721941 w 1605470"/>
              <a:gd name="connsiteY100" fmla="*/ 3769007 h 6858000"/>
              <a:gd name="connsiteX101" fmla="*/ 721407 w 1605470"/>
              <a:gd name="connsiteY101" fmla="*/ 3767709 h 6858000"/>
              <a:gd name="connsiteX102" fmla="*/ 730103 w 1605470"/>
              <a:gd name="connsiteY102" fmla="*/ 3738082 h 6858000"/>
              <a:gd name="connsiteX103" fmla="*/ 737449 w 1605470"/>
              <a:gd name="connsiteY103" fmla="*/ 3673397 h 6858000"/>
              <a:gd name="connsiteX104" fmla="*/ 736745 w 1605470"/>
              <a:gd name="connsiteY104" fmla="*/ 3637109 h 6858000"/>
              <a:gd name="connsiteX105" fmla="*/ 740188 w 1605470"/>
              <a:gd name="connsiteY105" fmla="*/ 3536883 h 6858000"/>
              <a:gd name="connsiteX106" fmla="*/ 747726 w 1605470"/>
              <a:gd name="connsiteY106" fmla="*/ 3435652 h 6858000"/>
              <a:gd name="connsiteX107" fmla="*/ 774383 w 1605470"/>
              <a:gd name="connsiteY107" fmla="*/ 3381564 h 6858000"/>
              <a:gd name="connsiteX108" fmla="*/ 774870 w 1605470"/>
              <a:gd name="connsiteY108" fmla="*/ 3375761 h 6858000"/>
              <a:gd name="connsiteX109" fmla="*/ 770510 w 1605470"/>
              <a:gd name="connsiteY109" fmla="*/ 3361844 h 6858000"/>
              <a:gd name="connsiteX110" fmla="*/ 767933 w 1605470"/>
              <a:gd name="connsiteY110" fmla="*/ 3356929 h 6858000"/>
              <a:gd name="connsiteX111" fmla="*/ 766158 w 1605470"/>
              <a:gd name="connsiteY111" fmla="*/ 3349058 h 6858000"/>
              <a:gd name="connsiteX112" fmla="*/ 766414 w 1605470"/>
              <a:gd name="connsiteY112" fmla="*/ 3348763 h 6858000"/>
              <a:gd name="connsiteX113" fmla="*/ 764166 w 1605470"/>
              <a:gd name="connsiteY113" fmla="*/ 3341588 h 6858000"/>
              <a:gd name="connsiteX114" fmla="*/ 749397 w 1605470"/>
              <a:gd name="connsiteY114" fmla="*/ 3307769 h 6858000"/>
              <a:gd name="connsiteX115" fmla="*/ 766960 w 1605470"/>
              <a:gd name="connsiteY115" fmla="*/ 3250522 h 6858000"/>
              <a:gd name="connsiteX116" fmla="*/ 767385 w 1605470"/>
              <a:gd name="connsiteY116" fmla="*/ 3229163 h 6858000"/>
              <a:gd name="connsiteX117" fmla="*/ 769208 w 1605470"/>
              <a:gd name="connsiteY117" fmla="*/ 3217217 h 6858000"/>
              <a:gd name="connsiteX118" fmla="*/ 770350 w 1605470"/>
              <a:gd name="connsiteY118" fmla="*/ 3216125 h 6858000"/>
              <a:gd name="connsiteX119" fmla="*/ 756043 w 1605470"/>
              <a:gd name="connsiteY119" fmla="*/ 3183755 h 6858000"/>
              <a:gd name="connsiteX120" fmla="*/ 756544 w 1605470"/>
              <a:gd name="connsiteY120" fmla="*/ 3178642 h 6858000"/>
              <a:gd name="connsiteX121" fmla="*/ 744144 w 1605470"/>
              <a:gd name="connsiteY121" fmla="*/ 3158586 h 6858000"/>
              <a:gd name="connsiteX122" fmla="*/ 739378 w 1605470"/>
              <a:gd name="connsiteY122" fmla="*/ 3147669 h 6858000"/>
              <a:gd name="connsiteX123" fmla="*/ 734648 w 1605470"/>
              <a:gd name="connsiteY123" fmla="*/ 3145733 h 6858000"/>
              <a:gd name="connsiteX124" fmla="*/ 729329 w 1605470"/>
              <a:gd name="connsiteY124" fmla="*/ 3129034 h 6858000"/>
              <a:gd name="connsiteX125" fmla="*/ 729994 w 1605470"/>
              <a:gd name="connsiteY125" fmla="*/ 3126682 h 6858000"/>
              <a:gd name="connsiteX126" fmla="*/ 720862 w 1605470"/>
              <a:gd name="connsiteY126" fmla="*/ 3114519 h 6858000"/>
              <a:gd name="connsiteX127" fmla="*/ 707471 w 1605470"/>
              <a:gd name="connsiteY127" fmla="*/ 3106272 h 6858000"/>
              <a:gd name="connsiteX128" fmla="*/ 680201 w 1605470"/>
              <a:gd name="connsiteY128" fmla="*/ 2958185 h 6858000"/>
              <a:gd name="connsiteX129" fmla="*/ 622815 w 1605470"/>
              <a:gd name="connsiteY129" fmla="*/ 2762989 h 6858000"/>
              <a:gd name="connsiteX130" fmla="*/ 571733 w 1605470"/>
              <a:gd name="connsiteY130" fmla="*/ 2554718 h 6858000"/>
              <a:gd name="connsiteX131" fmla="*/ 551827 w 1605470"/>
              <a:gd name="connsiteY131" fmla="*/ 2485734 h 6858000"/>
              <a:gd name="connsiteX132" fmla="*/ 542550 w 1605470"/>
              <a:gd name="connsiteY132" fmla="*/ 2447068 h 6858000"/>
              <a:gd name="connsiteX133" fmla="*/ 529511 w 1605470"/>
              <a:gd name="connsiteY133" fmla="*/ 2425819 h 6858000"/>
              <a:gd name="connsiteX134" fmla="*/ 528878 w 1605470"/>
              <a:gd name="connsiteY134" fmla="*/ 2408971 h 6858000"/>
              <a:gd name="connsiteX135" fmla="*/ 535510 w 1605470"/>
              <a:gd name="connsiteY135" fmla="*/ 2402874 h 6858000"/>
              <a:gd name="connsiteX136" fmla="*/ 538122 w 1605470"/>
              <a:gd name="connsiteY136" fmla="*/ 2381443 h 6858000"/>
              <a:gd name="connsiteX137" fmla="*/ 514451 w 1605470"/>
              <a:gd name="connsiteY137" fmla="*/ 2261920 h 6858000"/>
              <a:gd name="connsiteX138" fmla="*/ 486968 w 1605470"/>
              <a:gd name="connsiteY138" fmla="*/ 2182937 h 6858000"/>
              <a:gd name="connsiteX139" fmla="*/ 488555 w 1605470"/>
              <a:gd name="connsiteY139" fmla="*/ 2155135 h 6858000"/>
              <a:gd name="connsiteX140" fmla="*/ 486013 w 1605470"/>
              <a:gd name="connsiteY140" fmla="*/ 2118008 h 6858000"/>
              <a:gd name="connsiteX141" fmla="*/ 487006 w 1605470"/>
              <a:gd name="connsiteY141" fmla="*/ 2050531 h 6858000"/>
              <a:gd name="connsiteX142" fmla="*/ 478812 w 1605470"/>
              <a:gd name="connsiteY142" fmla="*/ 1963269 h 6858000"/>
              <a:gd name="connsiteX143" fmla="*/ 442619 w 1605470"/>
              <a:gd name="connsiteY143" fmla="*/ 1910499 h 6858000"/>
              <a:gd name="connsiteX144" fmla="*/ 446785 w 1605470"/>
              <a:gd name="connsiteY144" fmla="*/ 1903212 h 6858000"/>
              <a:gd name="connsiteX145" fmla="*/ 436547 w 1605470"/>
              <a:gd name="connsiteY145" fmla="*/ 1861531 h 6858000"/>
              <a:gd name="connsiteX146" fmla="*/ 390346 w 1605470"/>
              <a:gd name="connsiteY146" fmla="*/ 1732919 h 6858000"/>
              <a:gd name="connsiteX147" fmla="*/ 362657 w 1605470"/>
              <a:gd name="connsiteY147" fmla="*/ 1663540 h 6858000"/>
              <a:gd name="connsiteX148" fmla="*/ 361783 w 1605470"/>
              <a:gd name="connsiteY148" fmla="*/ 1615777 h 6858000"/>
              <a:gd name="connsiteX149" fmla="*/ 342578 w 1605470"/>
              <a:gd name="connsiteY149" fmla="*/ 1563678 h 6858000"/>
              <a:gd name="connsiteX150" fmla="*/ 355658 w 1605470"/>
              <a:gd name="connsiteY150" fmla="*/ 1519474 h 6858000"/>
              <a:gd name="connsiteX151" fmla="*/ 348400 w 1605470"/>
              <a:gd name="connsiteY151" fmla="*/ 1477995 h 6858000"/>
              <a:gd name="connsiteX152" fmla="*/ 334485 w 1605470"/>
              <a:gd name="connsiteY152" fmla="*/ 1373769 h 6858000"/>
              <a:gd name="connsiteX153" fmla="*/ 342792 w 1605470"/>
              <a:gd name="connsiteY153" fmla="*/ 1307086 h 6858000"/>
              <a:gd name="connsiteX154" fmla="*/ 343980 w 1605470"/>
              <a:gd name="connsiteY154" fmla="*/ 1189033 h 6858000"/>
              <a:gd name="connsiteX155" fmla="*/ 348665 w 1605470"/>
              <a:gd name="connsiteY155" fmla="*/ 1168288 h 6858000"/>
              <a:gd name="connsiteX156" fmla="*/ 340947 w 1605470"/>
              <a:gd name="connsiteY156" fmla="*/ 1142577 h 6858000"/>
              <a:gd name="connsiteX157" fmla="*/ 330253 w 1605470"/>
              <a:gd name="connsiteY157" fmla="*/ 1088484 h 6858000"/>
              <a:gd name="connsiteX158" fmla="*/ 318989 w 1605470"/>
              <a:gd name="connsiteY158" fmla="*/ 1016103 h 6858000"/>
              <a:gd name="connsiteX159" fmla="*/ 320445 w 1605470"/>
              <a:gd name="connsiteY159" fmla="*/ 932283 h 6858000"/>
              <a:gd name="connsiteX160" fmla="*/ 322681 w 1605470"/>
              <a:gd name="connsiteY160" fmla="*/ 915925 h 6858000"/>
              <a:gd name="connsiteX161" fmla="*/ 315310 w 1605470"/>
              <a:gd name="connsiteY161" fmla="*/ 896999 h 6858000"/>
              <a:gd name="connsiteX162" fmla="*/ 284718 w 1605470"/>
              <a:gd name="connsiteY162" fmla="*/ 821517 h 6858000"/>
              <a:gd name="connsiteX163" fmla="*/ 263668 w 1605470"/>
              <a:gd name="connsiteY163" fmla="*/ 751353 h 6858000"/>
              <a:gd name="connsiteX164" fmla="*/ 263226 w 1605470"/>
              <a:gd name="connsiteY164" fmla="*/ 721230 h 6858000"/>
              <a:gd name="connsiteX165" fmla="*/ 248897 w 1605470"/>
              <a:gd name="connsiteY165" fmla="*/ 681659 h 6858000"/>
              <a:gd name="connsiteX166" fmla="*/ 234316 w 1605470"/>
              <a:gd name="connsiteY166" fmla="*/ 635218 h 6858000"/>
              <a:gd name="connsiteX167" fmla="*/ 239327 w 1605470"/>
              <a:gd name="connsiteY167" fmla="*/ 613763 h 6858000"/>
              <a:gd name="connsiteX168" fmla="*/ 225269 w 1605470"/>
              <a:gd name="connsiteY168" fmla="*/ 598582 h 6858000"/>
              <a:gd name="connsiteX169" fmla="*/ 224950 w 1605470"/>
              <a:gd name="connsiteY169" fmla="*/ 576846 h 6858000"/>
              <a:gd name="connsiteX170" fmla="*/ 204576 w 1605470"/>
              <a:gd name="connsiteY170" fmla="*/ 530055 h 6858000"/>
              <a:gd name="connsiteX171" fmla="*/ 219064 w 1605470"/>
              <a:gd name="connsiteY171" fmla="*/ 469651 h 6858000"/>
              <a:gd name="connsiteX172" fmla="*/ 195012 w 1605470"/>
              <a:gd name="connsiteY172" fmla="*/ 448559 h 6858000"/>
              <a:gd name="connsiteX173" fmla="*/ 201434 w 1605470"/>
              <a:gd name="connsiteY173" fmla="*/ 441529 h 6858000"/>
              <a:gd name="connsiteX174" fmla="*/ 200655 w 1605470"/>
              <a:gd name="connsiteY174" fmla="*/ 428927 h 6858000"/>
              <a:gd name="connsiteX175" fmla="*/ 190059 w 1605470"/>
              <a:gd name="connsiteY175" fmla="*/ 430161 h 6858000"/>
              <a:gd name="connsiteX176" fmla="*/ 167079 w 1605470"/>
              <a:gd name="connsiteY176" fmla="*/ 367211 h 6858000"/>
              <a:gd name="connsiteX177" fmla="*/ 124571 w 1605470"/>
              <a:gd name="connsiteY177" fmla="*/ 302178 h 6858000"/>
              <a:gd name="connsiteX178" fmla="*/ 103243 w 1605470"/>
              <a:gd name="connsiteY178" fmla="*/ 211375 h 6858000"/>
              <a:gd name="connsiteX179" fmla="*/ 94571 w 1605470"/>
              <a:gd name="connsiteY179" fmla="*/ 184179 h 6858000"/>
              <a:gd name="connsiteX180" fmla="*/ 13437 w 1605470"/>
              <a:gd name="connsiteY180" fmla="*/ 19287 h 6858000"/>
              <a:gd name="connsiteX181" fmla="*/ 0 w 1605470"/>
              <a:gd name="connsiteY18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13201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47700 w 1605470"/>
              <a:gd name="connsiteY75" fmla="*/ 4690749 h 6858000"/>
              <a:gd name="connsiteX76" fmla="*/ 743180 w 1605470"/>
              <a:gd name="connsiteY76" fmla="*/ 4613201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935 w 1605470"/>
              <a:gd name="connsiteY68" fmla="*/ 4821504 h 6858000"/>
              <a:gd name="connsiteX69" fmla="*/ 732118 w 1605470"/>
              <a:gd name="connsiteY69" fmla="*/ 4801535 h 6858000"/>
              <a:gd name="connsiteX70" fmla="*/ 739787 w 1605470"/>
              <a:gd name="connsiteY70" fmla="*/ 4797794 h 6858000"/>
              <a:gd name="connsiteX71" fmla="*/ 741081 w 1605470"/>
              <a:gd name="connsiteY71" fmla="*/ 4784526 h 6858000"/>
              <a:gd name="connsiteX72" fmla="*/ 742865 w 1605470"/>
              <a:gd name="connsiteY72" fmla="*/ 4781211 h 6858000"/>
              <a:gd name="connsiteX73" fmla="*/ 751652 w 1605470"/>
              <a:gd name="connsiteY73" fmla="*/ 4761984 h 6858000"/>
              <a:gd name="connsiteX74" fmla="*/ 747700 w 1605470"/>
              <a:gd name="connsiteY74" fmla="*/ 4690749 h 6858000"/>
              <a:gd name="connsiteX75" fmla="*/ 743180 w 1605470"/>
              <a:gd name="connsiteY75" fmla="*/ 4613201 h 6858000"/>
              <a:gd name="connsiteX76" fmla="*/ 738263 w 1605470"/>
              <a:gd name="connsiteY76" fmla="*/ 4444346 h 6858000"/>
              <a:gd name="connsiteX77" fmla="*/ 756542 w 1605470"/>
              <a:gd name="connsiteY77" fmla="*/ 4350346 h 6858000"/>
              <a:gd name="connsiteX78" fmla="*/ 715481 w 1605470"/>
              <a:gd name="connsiteY78" fmla="*/ 4214165 h 6858000"/>
              <a:gd name="connsiteX79" fmla="*/ 719554 w 1605470"/>
              <a:gd name="connsiteY79" fmla="*/ 4090296 h 6858000"/>
              <a:gd name="connsiteX80" fmla="*/ 704810 w 1605470"/>
              <a:gd name="connsiteY80" fmla="*/ 4033999 h 6858000"/>
              <a:gd name="connsiteX81" fmla="*/ 705959 w 1605470"/>
              <a:gd name="connsiteY81" fmla="*/ 4031933 h 6858000"/>
              <a:gd name="connsiteX82" fmla="*/ 704535 w 1605470"/>
              <a:gd name="connsiteY82" fmla="*/ 4013953 h 6858000"/>
              <a:gd name="connsiteX83" fmla="*/ 700443 w 1605470"/>
              <a:gd name="connsiteY83" fmla="*/ 4010511 h 6858000"/>
              <a:gd name="connsiteX84" fmla="*/ 698282 w 1605470"/>
              <a:gd name="connsiteY84" fmla="*/ 3998331 h 6858000"/>
              <a:gd name="connsiteX85" fmla="*/ 690830 w 1605470"/>
              <a:gd name="connsiteY85" fmla="*/ 3974753 h 6858000"/>
              <a:gd name="connsiteX86" fmla="*/ 692428 w 1605470"/>
              <a:gd name="connsiteY86" fmla="*/ 3969950 h 6858000"/>
              <a:gd name="connsiteX87" fmla="*/ 685850 w 1605470"/>
              <a:gd name="connsiteY87" fmla="*/ 3933779 h 6858000"/>
              <a:gd name="connsiteX88" fmla="*/ 687181 w 1605470"/>
              <a:gd name="connsiteY88" fmla="*/ 3933093 h 6858000"/>
              <a:gd name="connsiteX89" fmla="*/ 691535 w 1605470"/>
              <a:gd name="connsiteY89" fmla="*/ 3922082 h 6858000"/>
              <a:gd name="connsiteX90" fmla="*/ 696613 w 1605470"/>
              <a:gd name="connsiteY90" fmla="*/ 3901461 h 6858000"/>
              <a:gd name="connsiteX91" fmla="*/ 719207 w 1605470"/>
              <a:gd name="connsiteY91" fmla="*/ 3813873 h 6858000"/>
              <a:gd name="connsiteX92" fmla="*/ 718632 w 1605470"/>
              <a:gd name="connsiteY92" fmla="*/ 3806161 h 6858000"/>
              <a:gd name="connsiteX93" fmla="*/ 718939 w 1605470"/>
              <a:gd name="connsiteY93" fmla="*/ 3805957 h 6858000"/>
              <a:gd name="connsiteX94" fmla="*/ 718966 w 1605470"/>
              <a:gd name="connsiteY94" fmla="*/ 3797724 h 6858000"/>
              <a:gd name="connsiteX95" fmla="*/ 717581 w 1605470"/>
              <a:gd name="connsiteY95" fmla="*/ 3792098 h 6858000"/>
              <a:gd name="connsiteX96" fmla="*/ 716465 w 1605470"/>
              <a:gd name="connsiteY96" fmla="*/ 3777135 h 6858000"/>
              <a:gd name="connsiteX97" fmla="*/ 718198 w 1605470"/>
              <a:gd name="connsiteY97" fmla="*/ 3771656 h 6858000"/>
              <a:gd name="connsiteX98" fmla="*/ 721941 w 1605470"/>
              <a:gd name="connsiteY98" fmla="*/ 3769007 h 6858000"/>
              <a:gd name="connsiteX99" fmla="*/ 721407 w 1605470"/>
              <a:gd name="connsiteY99" fmla="*/ 3767709 h 6858000"/>
              <a:gd name="connsiteX100" fmla="*/ 730103 w 1605470"/>
              <a:gd name="connsiteY100" fmla="*/ 3738082 h 6858000"/>
              <a:gd name="connsiteX101" fmla="*/ 737449 w 1605470"/>
              <a:gd name="connsiteY101" fmla="*/ 3673397 h 6858000"/>
              <a:gd name="connsiteX102" fmla="*/ 736745 w 1605470"/>
              <a:gd name="connsiteY102" fmla="*/ 3637109 h 6858000"/>
              <a:gd name="connsiteX103" fmla="*/ 740188 w 1605470"/>
              <a:gd name="connsiteY103" fmla="*/ 3536883 h 6858000"/>
              <a:gd name="connsiteX104" fmla="*/ 747726 w 1605470"/>
              <a:gd name="connsiteY104" fmla="*/ 3435652 h 6858000"/>
              <a:gd name="connsiteX105" fmla="*/ 774383 w 1605470"/>
              <a:gd name="connsiteY105" fmla="*/ 3381564 h 6858000"/>
              <a:gd name="connsiteX106" fmla="*/ 774870 w 1605470"/>
              <a:gd name="connsiteY106" fmla="*/ 3375761 h 6858000"/>
              <a:gd name="connsiteX107" fmla="*/ 770510 w 1605470"/>
              <a:gd name="connsiteY107" fmla="*/ 3361844 h 6858000"/>
              <a:gd name="connsiteX108" fmla="*/ 767933 w 1605470"/>
              <a:gd name="connsiteY108" fmla="*/ 3356929 h 6858000"/>
              <a:gd name="connsiteX109" fmla="*/ 766158 w 1605470"/>
              <a:gd name="connsiteY109" fmla="*/ 3349058 h 6858000"/>
              <a:gd name="connsiteX110" fmla="*/ 766414 w 1605470"/>
              <a:gd name="connsiteY110" fmla="*/ 3348763 h 6858000"/>
              <a:gd name="connsiteX111" fmla="*/ 764166 w 1605470"/>
              <a:gd name="connsiteY111" fmla="*/ 3341588 h 6858000"/>
              <a:gd name="connsiteX112" fmla="*/ 749397 w 1605470"/>
              <a:gd name="connsiteY112" fmla="*/ 3307769 h 6858000"/>
              <a:gd name="connsiteX113" fmla="*/ 766960 w 1605470"/>
              <a:gd name="connsiteY113" fmla="*/ 3250522 h 6858000"/>
              <a:gd name="connsiteX114" fmla="*/ 767385 w 1605470"/>
              <a:gd name="connsiteY114" fmla="*/ 3229163 h 6858000"/>
              <a:gd name="connsiteX115" fmla="*/ 769208 w 1605470"/>
              <a:gd name="connsiteY115" fmla="*/ 3217217 h 6858000"/>
              <a:gd name="connsiteX116" fmla="*/ 770350 w 1605470"/>
              <a:gd name="connsiteY116" fmla="*/ 3216125 h 6858000"/>
              <a:gd name="connsiteX117" fmla="*/ 756043 w 1605470"/>
              <a:gd name="connsiteY117" fmla="*/ 3183755 h 6858000"/>
              <a:gd name="connsiteX118" fmla="*/ 756544 w 1605470"/>
              <a:gd name="connsiteY118" fmla="*/ 3178642 h 6858000"/>
              <a:gd name="connsiteX119" fmla="*/ 744144 w 1605470"/>
              <a:gd name="connsiteY119" fmla="*/ 3158586 h 6858000"/>
              <a:gd name="connsiteX120" fmla="*/ 739378 w 1605470"/>
              <a:gd name="connsiteY120" fmla="*/ 3147669 h 6858000"/>
              <a:gd name="connsiteX121" fmla="*/ 734648 w 1605470"/>
              <a:gd name="connsiteY121" fmla="*/ 3145733 h 6858000"/>
              <a:gd name="connsiteX122" fmla="*/ 729329 w 1605470"/>
              <a:gd name="connsiteY122" fmla="*/ 3129034 h 6858000"/>
              <a:gd name="connsiteX123" fmla="*/ 729994 w 1605470"/>
              <a:gd name="connsiteY123" fmla="*/ 3126682 h 6858000"/>
              <a:gd name="connsiteX124" fmla="*/ 720862 w 1605470"/>
              <a:gd name="connsiteY124" fmla="*/ 3114519 h 6858000"/>
              <a:gd name="connsiteX125" fmla="*/ 707471 w 1605470"/>
              <a:gd name="connsiteY125" fmla="*/ 3106272 h 6858000"/>
              <a:gd name="connsiteX126" fmla="*/ 680201 w 1605470"/>
              <a:gd name="connsiteY126" fmla="*/ 2958185 h 6858000"/>
              <a:gd name="connsiteX127" fmla="*/ 622815 w 1605470"/>
              <a:gd name="connsiteY127" fmla="*/ 2762989 h 6858000"/>
              <a:gd name="connsiteX128" fmla="*/ 571733 w 1605470"/>
              <a:gd name="connsiteY128" fmla="*/ 2554718 h 6858000"/>
              <a:gd name="connsiteX129" fmla="*/ 551827 w 1605470"/>
              <a:gd name="connsiteY129" fmla="*/ 2485734 h 6858000"/>
              <a:gd name="connsiteX130" fmla="*/ 542550 w 1605470"/>
              <a:gd name="connsiteY130" fmla="*/ 2447068 h 6858000"/>
              <a:gd name="connsiteX131" fmla="*/ 529511 w 1605470"/>
              <a:gd name="connsiteY131" fmla="*/ 2425819 h 6858000"/>
              <a:gd name="connsiteX132" fmla="*/ 528878 w 1605470"/>
              <a:gd name="connsiteY132" fmla="*/ 2408971 h 6858000"/>
              <a:gd name="connsiteX133" fmla="*/ 535510 w 1605470"/>
              <a:gd name="connsiteY133" fmla="*/ 2402874 h 6858000"/>
              <a:gd name="connsiteX134" fmla="*/ 538122 w 1605470"/>
              <a:gd name="connsiteY134" fmla="*/ 2381443 h 6858000"/>
              <a:gd name="connsiteX135" fmla="*/ 514451 w 1605470"/>
              <a:gd name="connsiteY135" fmla="*/ 2261920 h 6858000"/>
              <a:gd name="connsiteX136" fmla="*/ 486968 w 1605470"/>
              <a:gd name="connsiteY136" fmla="*/ 2182937 h 6858000"/>
              <a:gd name="connsiteX137" fmla="*/ 488555 w 1605470"/>
              <a:gd name="connsiteY137" fmla="*/ 2155135 h 6858000"/>
              <a:gd name="connsiteX138" fmla="*/ 486013 w 1605470"/>
              <a:gd name="connsiteY138" fmla="*/ 2118008 h 6858000"/>
              <a:gd name="connsiteX139" fmla="*/ 487006 w 1605470"/>
              <a:gd name="connsiteY139" fmla="*/ 2050531 h 6858000"/>
              <a:gd name="connsiteX140" fmla="*/ 478812 w 1605470"/>
              <a:gd name="connsiteY140" fmla="*/ 1963269 h 6858000"/>
              <a:gd name="connsiteX141" fmla="*/ 442619 w 1605470"/>
              <a:gd name="connsiteY141" fmla="*/ 1910499 h 6858000"/>
              <a:gd name="connsiteX142" fmla="*/ 446785 w 1605470"/>
              <a:gd name="connsiteY142" fmla="*/ 1903212 h 6858000"/>
              <a:gd name="connsiteX143" fmla="*/ 436547 w 1605470"/>
              <a:gd name="connsiteY143" fmla="*/ 1861531 h 6858000"/>
              <a:gd name="connsiteX144" fmla="*/ 390346 w 1605470"/>
              <a:gd name="connsiteY144" fmla="*/ 1732919 h 6858000"/>
              <a:gd name="connsiteX145" fmla="*/ 362657 w 1605470"/>
              <a:gd name="connsiteY145" fmla="*/ 1663540 h 6858000"/>
              <a:gd name="connsiteX146" fmla="*/ 361783 w 1605470"/>
              <a:gd name="connsiteY146" fmla="*/ 1615777 h 6858000"/>
              <a:gd name="connsiteX147" fmla="*/ 342578 w 1605470"/>
              <a:gd name="connsiteY147" fmla="*/ 1563678 h 6858000"/>
              <a:gd name="connsiteX148" fmla="*/ 355658 w 1605470"/>
              <a:gd name="connsiteY148" fmla="*/ 1519474 h 6858000"/>
              <a:gd name="connsiteX149" fmla="*/ 348400 w 1605470"/>
              <a:gd name="connsiteY149" fmla="*/ 1477995 h 6858000"/>
              <a:gd name="connsiteX150" fmla="*/ 334485 w 1605470"/>
              <a:gd name="connsiteY150" fmla="*/ 1373769 h 6858000"/>
              <a:gd name="connsiteX151" fmla="*/ 342792 w 1605470"/>
              <a:gd name="connsiteY151" fmla="*/ 1307086 h 6858000"/>
              <a:gd name="connsiteX152" fmla="*/ 343980 w 1605470"/>
              <a:gd name="connsiteY152" fmla="*/ 1189033 h 6858000"/>
              <a:gd name="connsiteX153" fmla="*/ 348665 w 1605470"/>
              <a:gd name="connsiteY153" fmla="*/ 1168288 h 6858000"/>
              <a:gd name="connsiteX154" fmla="*/ 340947 w 1605470"/>
              <a:gd name="connsiteY154" fmla="*/ 1142577 h 6858000"/>
              <a:gd name="connsiteX155" fmla="*/ 330253 w 1605470"/>
              <a:gd name="connsiteY155" fmla="*/ 1088484 h 6858000"/>
              <a:gd name="connsiteX156" fmla="*/ 318989 w 1605470"/>
              <a:gd name="connsiteY156" fmla="*/ 1016103 h 6858000"/>
              <a:gd name="connsiteX157" fmla="*/ 320445 w 1605470"/>
              <a:gd name="connsiteY157" fmla="*/ 932283 h 6858000"/>
              <a:gd name="connsiteX158" fmla="*/ 322681 w 1605470"/>
              <a:gd name="connsiteY158" fmla="*/ 915925 h 6858000"/>
              <a:gd name="connsiteX159" fmla="*/ 315310 w 1605470"/>
              <a:gd name="connsiteY159" fmla="*/ 896999 h 6858000"/>
              <a:gd name="connsiteX160" fmla="*/ 284718 w 1605470"/>
              <a:gd name="connsiteY160" fmla="*/ 821517 h 6858000"/>
              <a:gd name="connsiteX161" fmla="*/ 263668 w 1605470"/>
              <a:gd name="connsiteY161" fmla="*/ 751353 h 6858000"/>
              <a:gd name="connsiteX162" fmla="*/ 263226 w 1605470"/>
              <a:gd name="connsiteY162" fmla="*/ 721230 h 6858000"/>
              <a:gd name="connsiteX163" fmla="*/ 248897 w 1605470"/>
              <a:gd name="connsiteY163" fmla="*/ 681659 h 6858000"/>
              <a:gd name="connsiteX164" fmla="*/ 234316 w 1605470"/>
              <a:gd name="connsiteY164" fmla="*/ 635218 h 6858000"/>
              <a:gd name="connsiteX165" fmla="*/ 239327 w 1605470"/>
              <a:gd name="connsiteY165" fmla="*/ 613763 h 6858000"/>
              <a:gd name="connsiteX166" fmla="*/ 225269 w 1605470"/>
              <a:gd name="connsiteY166" fmla="*/ 598582 h 6858000"/>
              <a:gd name="connsiteX167" fmla="*/ 224950 w 1605470"/>
              <a:gd name="connsiteY167" fmla="*/ 576846 h 6858000"/>
              <a:gd name="connsiteX168" fmla="*/ 204576 w 1605470"/>
              <a:gd name="connsiteY168" fmla="*/ 530055 h 6858000"/>
              <a:gd name="connsiteX169" fmla="*/ 219064 w 1605470"/>
              <a:gd name="connsiteY169" fmla="*/ 469651 h 6858000"/>
              <a:gd name="connsiteX170" fmla="*/ 195012 w 1605470"/>
              <a:gd name="connsiteY170" fmla="*/ 448559 h 6858000"/>
              <a:gd name="connsiteX171" fmla="*/ 201434 w 1605470"/>
              <a:gd name="connsiteY171" fmla="*/ 441529 h 6858000"/>
              <a:gd name="connsiteX172" fmla="*/ 200655 w 1605470"/>
              <a:gd name="connsiteY172" fmla="*/ 428927 h 6858000"/>
              <a:gd name="connsiteX173" fmla="*/ 190059 w 1605470"/>
              <a:gd name="connsiteY173" fmla="*/ 430161 h 6858000"/>
              <a:gd name="connsiteX174" fmla="*/ 167079 w 1605470"/>
              <a:gd name="connsiteY174" fmla="*/ 367211 h 6858000"/>
              <a:gd name="connsiteX175" fmla="*/ 124571 w 1605470"/>
              <a:gd name="connsiteY175" fmla="*/ 302178 h 6858000"/>
              <a:gd name="connsiteX176" fmla="*/ 103243 w 1605470"/>
              <a:gd name="connsiteY176" fmla="*/ 211375 h 6858000"/>
              <a:gd name="connsiteX177" fmla="*/ 94571 w 1605470"/>
              <a:gd name="connsiteY177" fmla="*/ 184179 h 6858000"/>
              <a:gd name="connsiteX178" fmla="*/ 13437 w 1605470"/>
              <a:gd name="connsiteY178" fmla="*/ 19287 h 6858000"/>
              <a:gd name="connsiteX179" fmla="*/ 0 w 1605470"/>
              <a:gd name="connsiteY17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10261 w 1605470"/>
              <a:gd name="connsiteY37" fmla="*/ 5634527 h 6858000"/>
              <a:gd name="connsiteX38" fmla="*/ 523992 w 1605470"/>
              <a:gd name="connsiteY38" fmla="*/ 5619557 h 6858000"/>
              <a:gd name="connsiteX39" fmla="*/ 531653 w 1605470"/>
              <a:gd name="connsiteY39" fmla="*/ 5604904 h 6858000"/>
              <a:gd name="connsiteX40" fmla="*/ 539863 w 1605470"/>
              <a:gd name="connsiteY40" fmla="*/ 5604298 h 6858000"/>
              <a:gd name="connsiteX41" fmla="*/ 552319 w 1605470"/>
              <a:gd name="connsiteY41" fmla="*/ 5587997 h 6858000"/>
              <a:gd name="connsiteX42" fmla="*/ 559710 w 1605470"/>
              <a:gd name="connsiteY42" fmla="*/ 5564796 h 6858000"/>
              <a:gd name="connsiteX43" fmla="*/ 587214 w 1605470"/>
              <a:gd name="connsiteY43" fmla="*/ 5451511 h 6858000"/>
              <a:gd name="connsiteX44" fmla="*/ 608019 w 1605470"/>
              <a:gd name="connsiteY44" fmla="*/ 5385461 h 6858000"/>
              <a:gd name="connsiteX45" fmla="*/ 622750 w 1605470"/>
              <a:gd name="connsiteY45" fmla="*/ 5363084 h 6858000"/>
              <a:gd name="connsiteX46" fmla="*/ 638731 w 1605470"/>
              <a:gd name="connsiteY46" fmla="*/ 5330009 h 6858000"/>
              <a:gd name="connsiteX47" fmla="*/ 672224 w 1605470"/>
              <a:gd name="connsiteY47" fmla="*/ 5273739 h 6858000"/>
              <a:gd name="connsiteX48" fmla="*/ 681823 w 1605470"/>
              <a:gd name="connsiteY48" fmla="*/ 5241779 h 6858000"/>
              <a:gd name="connsiteX49" fmla="*/ 693049 w 1605470"/>
              <a:gd name="connsiteY49" fmla="*/ 5225268 h 6858000"/>
              <a:gd name="connsiteX50" fmla="*/ 694069 w 1605470"/>
              <a:gd name="connsiteY50" fmla="*/ 5217684 h 6858000"/>
              <a:gd name="connsiteX51" fmla="*/ 701410 w 1605470"/>
              <a:gd name="connsiteY51" fmla="*/ 5193377 h 6858000"/>
              <a:gd name="connsiteX52" fmla="*/ 704713 w 1605470"/>
              <a:gd name="connsiteY52" fmla="*/ 5179288 h 6858000"/>
              <a:gd name="connsiteX53" fmla="*/ 705697 w 1605470"/>
              <a:gd name="connsiteY53" fmla="*/ 5173621 h 6858000"/>
              <a:gd name="connsiteX54" fmla="*/ 701331 w 1605470"/>
              <a:gd name="connsiteY54" fmla="*/ 5159961 h 6858000"/>
              <a:gd name="connsiteX55" fmla="*/ 708008 w 1605470"/>
              <a:gd name="connsiteY55" fmla="*/ 5144295 h 6858000"/>
              <a:gd name="connsiteX56" fmla="*/ 704941 w 1605470"/>
              <a:gd name="connsiteY56" fmla="*/ 5125185 h 6858000"/>
              <a:gd name="connsiteX57" fmla="*/ 711771 w 1605470"/>
              <a:gd name="connsiteY57" fmla="*/ 5121884 h 6858000"/>
              <a:gd name="connsiteX58" fmla="*/ 721092 w 1605470"/>
              <a:gd name="connsiteY58" fmla="*/ 5108383 h 6858000"/>
              <a:gd name="connsiteX59" fmla="*/ 717045 w 1605470"/>
              <a:gd name="connsiteY59" fmla="*/ 5094705 h 6858000"/>
              <a:gd name="connsiteX60" fmla="*/ 718807 w 1605470"/>
              <a:gd name="connsiteY60" fmla="*/ 5067850 h 6858000"/>
              <a:gd name="connsiteX61" fmla="*/ 721538 w 1605470"/>
              <a:gd name="connsiteY61" fmla="*/ 5060861 h 6858000"/>
              <a:gd name="connsiteX62" fmla="*/ 718242 w 1605470"/>
              <a:gd name="connsiteY62" fmla="*/ 5034192 h 6858000"/>
              <a:gd name="connsiteX63" fmla="*/ 719796 w 1605470"/>
              <a:gd name="connsiteY63" fmla="*/ 4993030 h 6858000"/>
              <a:gd name="connsiteX64" fmla="*/ 726705 w 1605470"/>
              <a:gd name="connsiteY64" fmla="*/ 4946844 h 6858000"/>
              <a:gd name="connsiteX65" fmla="*/ 722561 w 1605470"/>
              <a:gd name="connsiteY65" fmla="*/ 4932692 h 6858000"/>
              <a:gd name="connsiteX66" fmla="*/ 724935 w 1605470"/>
              <a:gd name="connsiteY66" fmla="*/ 4821504 h 6858000"/>
              <a:gd name="connsiteX67" fmla="*/ 732118 w 1605470"/>
              <a:gd name="connsiteY67" fmla="*/ 4801535 h 6858000"/>
              <a:gd name="connsiteX68" fmla="*/ 739787 w 1605470"/>
              <a:gd name="connsiteY68" fmla="*/ 4797794 h 6858000"/>
              <a:gd name="connsiteX69" fmla="*/ 741081 w 1605470"/>
              <a:gd name="connsiteY69" fmla="*/ 4784526 h 6858000"/>
              <a:gd name="connsiteX70" fmla="*/ 742865 w 1605470"/>
              <a:gd name="connsiteY70" fmla="*/ 4781211 h 6858000"/>
              <a:gd name="connsiteX71" fmla="*/ 751652 w 1605470"/>
              <a:gd name="connsiteY71" fmla="*/ 4761984 h 6858000"/>
              <a:gd name="connsiteX72" fmla="*/ 747700 w 1605470"/>
              <a:gd name="connsiteY72" fmla="*/ 4690749 h 6858000"/>
              <a:gd name="connsiteX73" fmla="*/ 743180 w 1605470"/>
              <a:gd name="connsiteY73" fmla="*/ 4613201 h 6858000"/>
              <a:gd name="connsiteX74" fmla="*/ 738263 w 1605470"/>
              <a:gd name="connsiteY74" fmla="*/ 4444346 h 6858000"/>
              <a:gd name="connsiteX75" fmla="*/ 756542 w 1605470"/>
              <a:gd name="connsiteY75" fmla="*/ 4350346 h 6858000"/>
              <a:gd name="connsiteX76" fmla="*/ 715481 w 1605470"/>
              <a:gd name="connsiteY76" fmla="*/ 4214165 h 6858000"/>
              <a:gd name="connsiteX77" fmla="*/ 719554 w 1605470"/>
              <a:gd name="connsiteY77" fmla="*/ 4090296 h 6858000"/>
              <a:gd name="connsiteX78" fmla="*/ 704810 w 1605470"/>
              <a:gd name="connsiteY78" fmla="*/ 4033999 h 6858000"/>
              <a:gd name="connsiteX79" fmla="*/ 705959 w 1605470"/>
              <a:gd name="connsiteY79" fmla="*/ 4031933 h 6858000"/>
              <a:gd name="connsiteX80" fmla="*/ 704535 w 1605470"/>
              <a:gd name="connsiteY80" fmla="*/ 4013953 h 6858000"/>
              <a:gd name="connsiteX81" fmla="*/ 700443 w 1605470"/>
              <a:gd name="connsiteY81" fmla="*/ 4010511 h 6858000"/>
              <a:gd name="connsiteX82" fmla="*/ 698282 w 1605470"/>
              <a:gd name="connsiteY82" fmla="*/ 3998331 h 6858000"/>
              <a:gd name="connsiteX83" fmla="*/ 690830 w 1605470"/>
              <a:gd name="connsiteY83" fmla="*/ 3974753 h 6858000"/>
              <a:gd name="connsiteX84" fmla="*/ 692428 w 1605470"/>
              <a:gd name="connsiteY84" fmla="*/ 3969950 h 6858000"/>
              <a:gd name="connsiteX85" fmla="*/ 685850 w 1605470"/>
              <a:gd name="connsiteY85" fmla="*/ 3933779 h 6858000"/>
              <a:gd name="connsiteX86" fmla="*/ 687181 w 1605470"/>
              <a:gd name="connsiteY86" fmla="*/ 3933093 h 6858000"/>
              <a:gd name="connsiteX87" fmla="*/ 691535 w 1605470"/>
              <a:gd name="connsiteY87" fmla="*/ 3922082 h 6858000"/>
              <a:gd name="connsiteX88" fmla="*/ 696613 w 1605470"/>
              <a:gd name="connsiteY88" fmla="*/ 3901461 h 6858000"/>
              <a:gd name="connsiteX89" fmla="*/ 719207 w 1605470"/>
              <a:gd name="connsiteY89" fmla="*/ 3813873 h 6858000"/>
              <a:gd name="connsiteX90" fmla="*/ 718632 w 1605470"/>
              <a:gd name="connsiteY90" fmla="*/ 3806161 h 6858000"/>
              <a:gd name="connsiteX91" fmla="*/ 718939 w 1605470"/>
              <a:gd name="connsiteY91" fmla="*/ 3805957 h 6858000"/>
              <a:gd name="connsiteX92" fmla="*/ 718966 w 1605470"/>
              <a:gd name="connsiteY92" fmla="*/ 3797724 h 6858000"/>
              <a:gd name="connsiteX93" fmla="*/ 717581 w 1605470"/>
              <a:gd name="connsiteY93" fmla="*/ 3792098 h 6858000"/>
              <a:gd name="connsiteX94" fmla="*/ 716465 w 1605470"/>
              <a:gd name="connsiteY94" fmla="*/ 3777135 h 6858000"/>
              <a:gd name="connsiteX95" fmla="*/ 718198 w 1605470"/>
              <a:gd name="connsiteY95" fmla="*/ 3771656 h 6858000"/>
              <a:gd name="connsiteX96" fmla="*/ 721941 w 1605470"/>
              <a:gd name="connsiteY96" fmla="*/ 3769007 h 6858000"/>
              <a:gd name="connsiteX97" fmla="*/ 721407 w 1605470"/>
              <a:gd name="connsiteY97" fmla="*/ 3767709 h 6858000"/>
              <a:gd name="connsiteX98" fmla="*/ 730103 w 1605470"/>
              <a:gd name="connsiteY98" fmla="*/ 3738082 h 6858000"/>
              <a:gd name="connsiteX99" fmla="*/ 737449 w 1605470"/>
              <a:gd name="connsiteY99" fmla="*/ 3673397 h 6858000"/>
              <a:gd name="connsiteX100" fmla="*/ 736745 w 1605470"/>
              <a:gd name="connsiteY100" fmla="*/ 3637109 h 6858000"/>
              <a:gd name="connsiteX101" fmla="*/ 740188 w 1605470"/>
              <a:gd name="connsiteY101" fmla="*/ 3536883 h 6858000"/>
              <a:gd name="connsiteX102" fmla="*/ 747726 w 1605470"/>
              <a:gd name="connsiteY102" fmla="*/ 3435652 h 6858000"/>
              <a:gd name="connsiteX103" fmla="*/ 774383 w 1605470"/>
              <a:gd name="connsiteY103" fmla="*/ 3381564 h 6858000"/>
              <a:gd name="connsiteX104" fmla="*/ 774870 w 1605470"/>
              <a:gd name="connsiteY104" fmla="*/ 3375761 h 6858000"/>
              <a:gd name="connsiteX105" fmla="*/ 770510 w 1605470"/>
              <a:gd name="connsiteY105" fmla="*/ 3361844 h 6858000"/>
              <a:gd name="connsiteX106" fmla="*/ 767933 w 1605470"/>
              <a:gd name="connsiteY106" fmla="*/ 3356929 h 6858000"/>
              <a:gd name="connsiteX107" fmla="*/ 766158 w 1605470"/>
              <a:gd name="connsiteY107" fmla="*/ 3349058 h 6858000"/>
              <a:gd name="connsiteX108" fmla="*/ 766414 w 1605470"/>
              <a:gd name="connsiteY108" fmla="*/ 3348763 h 6858000"/>
              <a:gd name="connsiteX109" fmla="*/ 764166 w 1605470"/>
              <a:gd name="connsiteY109" fmla="*/ 3341588 h 6858000"/>
              <a:gd name="connsiteX110" fmla="*/ 749397 w 1605470"/>
              <a:gd name="connsiteY110" fmla="*/ 3307769 h 6858000"/>
              <a:gd name="connsiteX111" fmla="*/ 766960 w 1605470"/>
              <a:gd name="connsiteY111" fmla="*/ 3250522 h 6858000"/>
              <a:gd name="connsiteX112" fmla="*/ 767385 w 1605470"/>
              <a:gd name="connsiteY112" fmla="*/ 3229163 h 6858000"/>
              <a:gd name="connsiteX113" fmla="*/ 769208 w 1605470"/>
              <a:gd name="connsiteY113" fmla="*/ 3217217 h 6858000"/>
              <a:gd name="connsiteX114" fmla="*/ 770350 w 1605470"/>
              <a:gd name="connsiteY114" fmla="*/ 3216125 h 6858000"/>
              <a:gd name="connsiteX115" fmla="*/ 756043 w 1605470"/>
              <a:gd name="connsiteY115" fmla="*/ 3183755 h 6858000"/>
              <a:gd name="connsiteX116" fmla="*/ 756544 w 1605470"/>
              <a:gd name="connsiteY116" fmla="*/ 3178642 h 6858000"/>
              <a:gd name="connsiteX117" fmla="*/ 744144 w 1605470"/>
              <a:gd name="connsiteY117" fmla="*/ 3158586 h 6858000"/>
              <a:gd name="connsiteX118" fmla="*/ 739378 w 1605470"/>
              <a:gd name="connsiteY118" fmla="*/ 3147669 h 6858000"/>
              <a:gd name="connsiteX119" fmla="*/ 734648 w 1605470"/>
              <a:gd name="connsiteY119" fmla="*/ 3145733 h 6858000"/>
              <a:gd name="connsiteX120" fmla="*/ 729329 w 1605470"/>
              <a:gd name="connsiteY120" fmla="*/ 3129034 h 6858000"/>
              <a:gd name="connsiteX121" fmla="*/ 729994 w 1605470"/>
              <a:gd name="connsiteY121" fmla="*/ 3126682 h 6858000"/>
              <a:gd name="connsiteX122" fmla="*/ 720862 w 1605470"/>
              <a:gd name="connsiteY122" fmla="*/ 3114519 h 6858000"/>
              <a:gd name="connsiteX123" fmla="*/ 707471 w 1605470"/>
              <a:gd name="connsiteY123" fmla="*/ 3106272 h 6858000"/>
              <a:gd name="connsiteX124" fmla="*/ 680201 w 1605470"/>
              <a:gd name="connsiteY124" fmla="*/ 2958185 h 6858000"/>
              <a:gd name="connsiteX125" fmla="*/ 622815 w 1605470"/>
              <a:gd name="connsiteY125" fmla="*/ 2762989 h 6858000"/>
              <a:gd name="connsiteX126" fmla="*/ 571733 w 1605470"/>
              <a:gd name="connsiteY126" fmla="*/ 2554718 h 6858000"/>
              <a:gd name="connsiteX127" fmla="*/ 551827 w 1605470"/>
              <a:gd name="connsiteY127" fmla="*/ 2485734 h 6858000"/>
              <a:gd name="connsiteX128" fmla="*/ 542550 w 1605470"/>
              <a:gd name="connsiteY128" fmla="*/ 2447068 h 6858000"/>
              <a:gd name="connsiteX129" fmla="*/ 529511 w 1605470"/>
              <a:gd name="connsiteY129" fmla="*/ 2425819 h 6858000"/>
              <a:gd name="connsiteX130" fmla="*/ 528878 w 1605470"/>
              <a:gd name="connsiteY130" fmla="*/ 2408971 h 6858000"/>
              <a:gd name="connsiteX131" fmla="*/ 535510 w 1605470"/>
              <a:gd name="connsiteY131" fmla="*/ 2402874 h 6858000"/>
              <a:gd name="connsiteX132" fmla="*/ 538122 w 1605470"/>
              <a:gd name="connsiteY132" fmla="*/ 2381443 h 6858000"/>
              <a:gd name="connsiteX133" fmla="*/ 514451 w 1605470"/>
              <a:gd name="connsiteY133" fmla="*/ 2261920 h 6858000"/>
              <a:gd name="connsiteX134" fmla="*/ 486968 w 1605470"/>
              <a:gd name="connsiteY134" fmla="*/ 2182937 h 6858000"/>
              <a:gd name="connsiteX135" fmla="*/ 488555 w 1605470"/>
              <a:gd name="connsiteY135" fmla="*/ 2155135 h 6858000"/>
              <a:gd name="connsiteX136" fmla="*/ 486013 w 1605470"/>
              <a:gd name="connsiteY136" fmla="*/ 2118008 h 6858000"/>
              <a:gd name="connsiteX137" fmla="*/ 487006 w 1605470"/>
              <a:gd name="connsiteY137" fmla="*/ 2050531 h 6858000"/>
              <a:gd name="connsiteX138" fmla="*/ 478812 w 1605470"/>
              <a:gd name="connsiteY138" fmla="*/ 1963269 h 6858000"/>
              <a:gd name="connsiteX139" fmla="*/ 442619 w 1605470"/>
              <a:gd name="connsiteY139" fmla="*/ 1910499 h 6858000"/>
              <a:gd name="connsiteX140" fmla="*/ 446785 w 1605470"/>
              <a:gd name="connsiteY140" fmla="*/ 1903212 h 6858000"/>
              <a:gd name="connsiteX141" fmla="*/ 436547 w 1605470"/>
              <a:gd name="connsiteY141" fmla="*/ 1861531 h 6858000"/>
              <a:gd name="connsiteX142" fmla="*/ 390346 w 1605470"/>
              <a:gd name="connsiteY142" fmla="*/ 1732919 h 6858000"/>
              <a:gd name="connsiteX143" fmla="*/ 362657 w 1605470"/>
              <a:gd name="connsiteY143" fmla="*/ 1663540 h 6858000"/>
              <a:gd name="connsiteX144" fmla="*/ 361783 w 1605470"/>
              <a:gd name="connsiteY144" fmla="*/ 1615777 h 6858000"/>
              <a:gd name="connsiteX145" fmla="*/ 342578 w 1605470"/>
              <a:gd name="connsiteY145" fmla="*/ 1563678 h 6858000"/>
              <a:gd name="connsiteX146" fmla="*/ 355658 w 1605470"/>
              <a:gd name="connsiteY146" fmla="*/ 1519474 h 6858000"/>
              <a:gd name="connsiteX147" fmla="*/ 348400 w 1605470"/>
              <a:gd name="connsiteY147" fmla="*/ 1477995 h 6858000"/>
              <a:gd name="connsiteX148" fmla="*/ 334485 w 1605470"/>
              <a:gd name="connsiteY148" fmla="*/ 1373769 h 6858000"/>
              <a:gd name="connsiteX149" fmla="*/ 342792 w 1605470"/>
              <a:gd name="connsiteY149" fmla="*/ 1307086 h 6858000"/>
              <a:gd name="connsiteX150" fmla="*/ 343980 w 1605470"/>
              <a:gd name="connsiteY150" fmla="*/ 1189033 h 6858000"/>
              <a:gd name="connsiteX151" fmla="*/ 348665 w 1605470"/>
              <a:gd name="connsiteY151" fmla="*/ 1168288 h 6858000"/>
              <a:gd name="connsiteX152" fmla="*/ 340947 w 1605470"/>
              <a:gd name="connsiteY152" fmla="*/ 1142577 h 6858000"/>
              <a:gd name="connsiteX153" fmla="*/ 330253 w 1605470"/>
              <a:gd name="connsiteY153" fmla="*/ 1088484 h 6858000"/>
              <a:gd name="connsiteX154" fmla="*/ 318989 w 1605470"/>
              <a:gd name="connsiteY154" fmla="*/ 1016103 h 6858000"/>
              <a:gd name="connsiteX155" fmla="*/ 320445 w 1605470"/>
              <a:gd name="connsiteY155" fmla="*/ 932283 h 6858000"/>
              <a:gd name="connsiteX156" fmla="*/ 322681 w 1605470"/>
              <a:gd name="connsiteY156" fmla="*/ 915925 h 6858000"/>
              <a:gd name="connsiteX157" fmla="*/ 315310 w 1605470"/>
              <a:gd name="connsiteY157" fmla="*/ 896999 h 6858000"/>
              <a:gd name="connsiteX158" fmla="*/ 284718 w 1605470"/>
              <a:gd name="connsiteY158" fmla="*/ 821517 h 6858000"/>
              <a:gd name="connsiteX159" fmla="*/ 263668 w 1605470"/>
              <a:gd name="connsiteY159" fmla="*/ 751353 h 6858000"/>
              <a:gd name="connsiteX160" fmla="*/ 263226 w 1605470"/>
              <a:gd name="connsiteY160" fmla="*/ 721230 h 6858000"/>
              <a:gd name="connsiteX161" fmla="*/ 248897 w 1605470"/>
              <a:gd name="connsiteY161" fmla="*/ 681659 h 6858000"/>
              <a:gd name="connsiteX162" fmla="*/ 234316 w 1605470"/>
              <a:gd name="connsiteY162" fmla="*/ 635218 h 6858000"/>
              <a:gd name="connsiteX163" fmla="*/ 239327 w 1605470"/>
              <a:gd name="connsiteY163" fmla="*/ 613763 h 6858000"/>
              <a:gd name="connsiteX164" fmla="*/ 225269 w 1605470"/>
              <a:gd name="connsiteY164" fmla="*/ 598582 h 6858000"/>
              <a:gd name="connsiteX165" fmla="*/ 224950 w 1605470"/>
              <a:gd name="connsiteY165" fmla="*/ 576846 h 6858000"/>
              <a:gd name="connsiteX166" fmla="*/ 204576 w 1605470"/>
              <a:gd name="connsiteY166" fmla="*/ 530055 h 6858000"/>
              <a:gd name="connsiteX167" fmla="*/ 219064 w 1605470"/>
              <a:gd name="connsiteY167" fmla="*/ 469651 h 6858000"/>
              <a:gd name="connsiteX168" fmla="*/ 195012 w 1605470"/>
              <a:gd name="connsiteY168" fmla="*/ 448559 h 6858000"/>
              <a:gd name="connsiteX169" fmla="*/ 201434 w 1605470"/>
              <a:gd name="connsiteY169" fmla="*/ 441529 h 6858000"/>
              <a:gd name="connsiteX170" fmla="*/ 200655 w 1605470"/>
              <a:gd name="connsiteY170" fmla="*/ 428927 h 6858000"/>
              <a:gd name="connsiteX171" fmla="*/ 190059 w 1605470"/>
              <a:gd name="connsiteY171" fmla="*/ 430161 h 6858000"/>
              <a:gd name="connsiteX172" fmla="*/ 167079 w 1605470"/>
              <a:gd name="connsiteY172" fmla="*/ 367211 h 6858000"/>
              <a:gd name="connsiteX173" fmla="*/ 124571 w 1605470"/>
              <a:gd name="connsiteY173" fmla="*/ 302178 h 6858000"/>
              <a:gd name="connsiteX174" fmla="*/ 103243 w 1605470"/>
              <a:gd name="connsiteY174" fmla="*/ 211375 h 6858000"/>
              <a:gd name="connsiteX175" fmla="*/ 94571 w 1605470"/>
              <a:gd name="connsiteY175" fmla="*/ 184179 h 6858000"/>
              <a:gd name="connsiteX176" fmla="*/ 13437 w 1605470"/>
              <a:gd name="connsiteY176" fmla="*/ 19287 h 6858000"/>
              <a:gd name="connsiteX177" fmla="*/ 0 w 1605470"/>
              <a:gd name="connsiteY17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59710 w 1605470"/>
              <a:gd name="connsiteY41" fmla="*/ 5564796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613201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613201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584173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584173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8807 w 1605470"/>
              <a:gd name="connsiteY58" fmla="*/ 5067850 h 6858000"/>
              <a:gd name="connsiteX59" fmla="*/ 721538 w 1605470"/>
              <a:gd name="connsiteY59" fmla="*/ 5060861 h 6858000"/>
              <a:gd name="connsiteX60" fmla="*/ 718242 w 1605470"/>
              <a:gd name="connsiteY60" fmla="*/ 5034192 h 6858000"/>
              <a:gd name="connsiteX61" fmla="*/ 719796 w 1605470"/>
              <a:gd name="connsiteY61" fmla="*/ 4993030 h 6858000"/>
              <a:gd name="connsiteX62" fmla="*/ 726705 w 1605470"/>
              <a:gd name="connsiteY62" fmla="*/ 4946844 h 6858000"/>
              <a:gd name="connsiteX63" fmla="*/ 722561 w 1605470"/>
              <a:gd name="connsiteY63" fmla="*/ 4932692 h 6858000"/>
              <a:gd name="connsiteX64" fmla="*/ 724935 w 1605470"/>
              <a:gd name="connsiteY64" fmla="*/ 4821504 h 6858000"/>
              <a:gd name="connsiteX65" fmla="*/ 732118 w 1605470"/>
              <a:gd name="connsiteY65" fmla="*/ 4801535 h 6858000"/>
              <a:gd name="connsiteX66" fmla="*/ 739787 w 1605470"/>
              <a:gd name="connsiteY66" fmla="*/ 4797794 h 6858000"/>
              <a:gd name="connsiteX67" fmla="*/ 741081 w 1605470"/>
              <a:gd name="connsiteY67" fmla="*/ 4784526 h 6858000"/>
              <a:gd name="connsiteX68" fmla="*/ 742865 w 1605470"/>
              <a:gd name="connsiteY68" fmla="*/ 4781211 h 6858000"/>
              <a:gd name="connsiteX69" fmla="*/ 751652 w 1605470"/>
              <a:gd name="connsiteY69" fmla="*/ 4761984 h 6858000"/>
              <a:gd name="connsiteX70" fmla="*/ 747700 w 1605470"/>
              <a:gd name="connsiteY70" fmla="*/ 4690749 h 6858000"/>
              <a:gd name="connsiteX71" fmla="*/ 743180 w 1605470"/>
              <a:gd name="connsiteY71" fmla="*/ 4584173 h 6858000"/>
              <a:gd name="connsiteX72" fmla="*/ 738263 w 1605470"/>
              <a:gd name="connsiteY72" fmla="*/ 4444346 h 6858000"/>
              <a:gd name="connsiteX73" fmla="*/ 756542 w 1605470"/>
              <a:gd name="connsiteY73" fmla="*/ 4350346 h 6858000"/>
              <a:gd name="connsiteX74" fmla="*/ 715481 w 1605470"/>
              <a:gd name="connsiteY74" fmla="*/ 4214165 h 6858000"/>
              <a:gd name="connsiteX75" fmla="*/ 719554 w 1605470"/>
              <a:gd name="connsiteY75" fmla="*/ 4090296 h 6858000"/>
              <a:gd name="connsiteX76" fmla="*/ 704810 w 1605470"/>
              <a:gd name="connsiteY76" fmla="*/ 4033999 h 6858000"/>
              <a:gd name="connsiteX77" fmla="*/ 705959 w 1605470"/>
              <a:gd name="connsiteY77" fmla="*/ 4031933 h 6858000"/>
              <a:gd name="connsiteX78" fmla="*/ 704535 w 1605470"/>
              <a:gd name="connsiteY78" fmla="*/ 4013953 h 6858000"/>
              <a:gd name="connsiteX79" fmla="*/ 700443 w 1605470"/>
              <a:gd name="connsiteY79" fmla="*/ 4010511 h 6858000"/>
              <a:gd name="connsiteX80" fmla="*/ 698282 w 1605470"/>
              <a:gd name="connsiteY80" fmla="*/ 3998331 h 6858000"/>
              <a:gd name="connsiteX81" fmla="*/ 690830 w 1605470"/>
              <a:gd name="connsiteY81" fmla="*/ 3974753 h 6858000"/>
              <a:gd name="connsiteX82" fmla="*/ 692428 w 1605470"/>
              <a:gd name="connsiteY82" fmla="*/ 3969950 h 6858000"/>
              <a:gd name="connsiteX83" fmla="*/ 685850 w 1605470"/>
              <a:gd name="connsiteY83" fmla="*/ 3933779 h 6858000"/>
              <a:gd name="connsiteX84" fmla="*/ 687181 w 1605470"/>
              <a:gd name="connsiteY84" fmla="*/ 3933093 h 6858000"/>
              <a:gd name="connsiteX85" fmla="*/ 691535 w 1605470"/>
              <a:gd name="connsiteY85" fmla="*/ 3922082 h 6858000"/>
              <a:gd name="connsiteX86" fmla="*/ 696613 w 1605470"/>
              <a:gd name="connsiteY86" fmla="*/ 3901461 h 6858000"/>
              <a:gd name="connsiteX87" fmla="*/ 719207 w 1605470"/>
              <a:gd name="connsiteY87" fmla="*/ 3813873 h 6858000"/>
              <a:gd name="connsiteX88" fmla="*/ 718632 w 1605470"/>
              <a:gd name="connsiteY88" fmla="*/ 3806161 h 6858000"/>
              <a:gd name="connsiteX89" fmla="*/ 718939 w 1605470"/>
              <a:gd name="connsiteY89" fmla="*/ 3805957 h 6858000"/>
              <a:gd name="connsiteX90" fmla="*/ 718966 w 1605470"/>
              <a:gd name="connsiteY90" fmla="*/ 3797724 h 6858000"/>
              <a:gd name="connsiteX91" fmla="*/ 717581 w 1605470"/>
              <a:gd name="connsiteY91" fmla="*/ 3792098 h 6858000"/>
              <a:gd name="connsiteX92" fmla="*/ 716465 w 1605470"/>
              <a:gd name="connsiteY92" fmla="*/ 3777135 h 6858000"/>
              <a:gd name="connsiteX93" fmla="*/ 718198 w 1605470"/>
              <a:gd name="connsiteY93" fmla="*/ 3771656 h 6858000"/>
              <a:gd name="connsiteX94" fmla="*/ 721941 w 1605470"/>
              <a:gd name="connsiteY94" fmla="*/ 3769007 h 6858000"/>
              <a:gd name="connsiteX95" fmla="*/ 721407 w 1605470"/>
              <a:gd name="connsiteY95" fmla="*/ 3767709 h 6858000"/>
              <a:gd name="connsiteX96" fmla="*/ 730103 w 1605470"/>
              <a:gd name="connsiteY96" fmla="*/ 3738082 h 6858000"/>
              <a:gd name="connsiteX97" fmla="*/ 737449 w 1605470"/>
              <a:gd name="connsiteY97" fmla="*/ 3673397 h 6858000"/>
              <a:gd name="connsiteX98" fmla="*/ 736745 w 1605470"/>
              <a:gd name="connsiteY98" fmla="*/ 3637109 h 6858000"/>
              <a:gd name="connsiteX99" fmla="*/ 740188 w 1605470"/>
              <a:gd name="connsiteY99" fmla="*/ 3536883 h 6858000"/>
              <a:gd name="connsiteX100" fmla="*/ 747726 w 1605470"/>
              <a:gd name="connsiteY100" fmla="*/ 3435652 h 6858000"/>
              <a:gd name="connsiteX101" fmla="*/ 774383 w 1605470"/>
              <a:gd name="connsiteY101" fmla="*/ 3381564 h 6858000"/>
              <a:gd name="connsiteX102" fmla="*/ 774870 w 1605470"/>
              <a:gd name="connsiteY102" fmla="*/ 3375761 h 6858000"/>
              <a:gd name="connsiteX103" fmla="*/ 770510 w 1605470"/>
              <a:gd name="connsiteY103" fmla="*/ 3361844 h 6858000"/>
              <a:gd name="connsiteX104" fmla="*/ 767933 w 1605470"/>
              <a:gd name="connsiteY104" fmla="*/ 3356929 h 6858000"/>
              <a:gd name="connsiteX105" fmla="*/ 766158 w 1605470"/>
              <a:gd name="connsiteY105" fmla="*/ 3349058 h 6858000"/>
              <a:gd name="connsiteX106" fmla="*/ 766414 w 1605470"/>
              <a:gd name="connsiteY106" fmla="*/ 3348763 h 6858000"/>
              <a:gd name="connsiteX107" fmla="*/ 764166 w 1605470"/>
              <a:gd name="connsiteY107" fmla="*/ 3341588 h 6858000"/>
              <a:gd name="connsiteX108" fmla="*/ 749397 w 1605470"/>
              <a:gd name="connsiteY108" fmla="*/ 3307769 h 6858000"/>
              <a:gd name="connsiteX109" fmla="*/ 766960 w 1605470"/>
              <a:gd name="connsiteY109" fmla="*/ 3250522 h 6858000"/>
              <a:gd name="connsiteX110" fmla="*/ 767385 w 1605470"/>
              <a:gd name="connsiteY110" fmla="*/ 3229163 h 6858000"/>
              <a:gd name="connsiteX111" fmla="*/ 769208 w 1605470"/>
              <a:gd name="connsiteY111" fmla="*/ 3217217 h 6858000"/>
              <a:gd name="connsiteX112" fmla="*/ 770350 w 1605470"/>
              <a:gd name="connsiteY112" fmla="*/ 3216125 h 6858000"/>
              <a:gd name="connsiteX113" fmla="*/ 756043 w 1605470"/>
              <a:gd name="connsiteY113" fmla="*/ 3183755 h 6858000"/>
              <a:gd name="connsiteX114" fmla="*/ 756544 w 1605470"/>
              <a:gd name="connsiteY114" fmla="*/ 3178642 h 6858000"/>
              <a:gd name="connsiteX115" fmla="*/ 744144 w 1605470"/>
              <a:gd name="connsiteY115" fmla="*/ 3158586 h 6858000"/>
              <a:gd name="connsiteX116" fmla="*/ 739378 w 1605470"/>
              <a:gd name="connsiteY116" fmla="*/ 3147669 h 6858000"/>
              <a:gd name="connsiteX117" fmla="*/ 734648 w 1605470"/>
              <a:gd name="connsiteY117" fmla="*/ 3145733 h 6858000"/>
              <a:gd name="connsiteX118" fmla="*/ 729329 w 1605470"/>
              <a:gd name="connsiteY118" fmla="*/ 3129034 h 6858000"/>
              <a:gd name="connsiteX119" fmla="*/ 729994 w 1605470"/>
              <a:gd name="connsiteY119" fmla="*/ 3126682 h 6858000"/>
              <a:gd name="connsiteX120" fmla="*/ 720862 w 1605470"/>
              <a:gd name="connsiteY120" fmla="*/ 3114519 h 6858000"/>
              <a:gd name="connsiteX121" fmla="*/ 707471 w 1605470"/>
              <a:gd name="connsiteY121" fmla="*/ 3106272 h 6858000"/>
              <a:gd name="connsiteX122" fmla="*/ 680201 w 1605470"/>
              <a:gd name="connsiteY122" fmla="*/ 2958185 h 6858000"/>
              <a:gd name="connsiteX123" fmla="*/ 622815 w 1605470"/>
              <a:gd name="connsiteY123" fmla="*/ 2762989 h 6858000"/>
              <a:gd name="connsiteX124" fmla="*/ 571733 w 1605470"/>
              <a:gd name="connsiteY124" fmla="*/ 2554718 h 6858000"/>
              <a:gd name="connsiteX125" fmla="*/ 551827 w 1605470"/>
              <a:gd name="connsiteY125" fmla="*/ 2485734 h 6858000"/>
              <a:gd name="connsiteX126" fmla="*/ 542550 w 1605470"/>
              <a:gd name="connsiteY126" fmla="*/ 2447068 h 6858000"/>
              <a:gd name="connsiteX127" fmla="*/ 529511 w 1605470"/>
              <a:gd name="connsiteY127" fmla="*/ 2425819 h 6858000"/>
              <a:gd name="connsiteX128" fmla="*/ 528878 w 1605470"/>
              <a:gd name="connsiteY128" fmla="*/ 2408971 h 6858000"/>
              <a:gd name="connsiteX129" fmla="*/ 535510 w 1605470"/>
              <a:gd name="connsiteY129" fmla="*/ 2402874 h 6858000"/>
              <a:gd name="connsiteX130" fmla="*/ 538122 w 1605470"/>
              <a:gd name="connsiteY130" fmla="*/ 2381443 h 6858000"/>
              <a:gd name="connsiteX131" fmla="*/ 514451 w 1605470"/>
              <a:gd name="connsiteY131" fmla="*/ 2261920 h 6858000"/>
              <a:gd name="connsiteX132" fmla="*/ 486968 w 1605470"/>
              <a:gd name="connsiteY132" fmla="*/ 2182937 h 6858000"/>
              <a:gd name="connsiteX133" fmla="*/ 488555 w 1605470"/>
              <a:gd name="connsiteY133" fmla="*/ 2155135 h 6858000"/>
              <a:gd name="connsiteX134" fmla="*/ 486013 w 1605470"/>
              <a:gd name="connsiteY134" fmla="*/ 2118008 h 6858000"/>
              <a:gd name="connsiteX135" fmla="*/ 487006 w 1605470"/>
              <a:gd name="connsiteY135" fmla="*/ 2050531 h 6858000"/>
              <a:gd name="connsiteX136" fmla="*/ 478812 w 1605470"/>
              <a:gd name="connsiteY136" fmla="*/ 1963269 h 6858000"/>
              <a:gd name="connsiteX137" fmla="*/ 442619 w 1605470"/>
              <a:gd name="connsiteY137" fmla="*/ 1910499 h 6858000"/>
              <a:gd name="connsiteX138" fmla="*/ 446785 w 1605470"/>
              <a:gd name="connsiteY138" fmla="*/ 1903212 h 6858000"/>
              <a:gd name="connsiteX139" fmla="*/ 436547 w 1605470"/>
              <a:gd name="connsiteY139" fmla="*/ 1861531 h 6858000"/>
              <a:gd name="connsiteX140" fmla="*/ 390346 w 1605470"/>
              <a:gd name="connsiteY140" fmla="*/ 1732919 h 6858000"/>
              <a:gd name="connsiteX141" fmla="*/ 362657 w 1605470"/>
              <a:gd name="connsiteY141" fmla="*/ 1663540 h 6858000"/>
              <a:gd name="connsiteX142" fmla="*/ 361783 w 1605470"/>
              <a:gd name="connsiteY142" fmla="*/ 1615777 h 6858000"/>
              <a:gd name="connsiteX143" fmla="*/ 342578 w 1605470"/>
              <a:gd name="connsiteY143" fmla="*/ 1563678 h 6858000"/>
              <a:gd name="connsiteX144" fmla="*/ 355658 w 1605470"/>
              <a:gd name="connsiteY144" fmla="*/ 1519474 h 6858000"/>
              <a:gd name="connsiteX145" fmla="*/ 348400 w 1605470"/>
              <a:gd name="connsiteY145" fmla="*/ 1477995 h 6858000"/>
              <a:gd name="connsiteX146" fmla="*/ 334485 w 1605470"/>
              <a:gd name="connsiteY146" fmla="*/ 1373769 h 6858000"/>
              <a:gd name="connsiteX147" fmla="*/ 342792 w 1605470"/>
              <a:gd name="connsiteY147" fmla="*/ 1307086 h 6858000"/>
              <a:gd name="connsiteX148" fmla="*/ 343980 w 1605470"/>
              <a:gd name="connsiteY148" fmla="*/ 1189033 h 6858000"/>
              <a:gd name="connsiteX149" fmla="*/ 348665 w 1605470"/>
              <a:gd name="connsiteY149" fmla="*/ 1168288 h 6858000"/>
              <a:gd name="connsiteX150" fmla="*/ 340947 w 1605470"/>
              <a:gd name="connsiteY150" fmla="*/ 1142577 h 6858000"/>
              <a:gd name="connsiteX151" fmla="*/ 330253 w 1605470"/>
              <a:gd name="connsiteY151" fmla="*/ 1088484 h 6858000"/>
              <a:gd name="connsiteX152" fmla="*/ 318989 w 1605470"/>
              <a:gd name="connsiteY152" fmla="*/ 1016103 h 6858000"/>
              <a:gd name="connsiteX153" fmla="*/ 320445 w 1605470"/>
              <a:gd name="connsiteY153" fmla="*/ 932283 h 6858000"/>
              <a:gd name="connsiteX154" fmla="*/ 322681 w 1605470"/>
              <a:gd name="connsiteY154" fmla="*/ 915925 h 6858000"/>
              <a:gd name="connsiteX155" fmla="*/ 315310 w 1605470"/>
              <a:gd name="connsiteY155" fmla="*/ 896999 h 6858000"/>
              <a:gd name="connsiteX156" fmla="*/ 284718 w 1605470"/>
              <a:gd name="connsiteY156" fmla="*/ 821517 h 6858000"/>
              <a:gd name="connsiteX157" fmla="*/ 263668 w 1605470"/>
              <a:gd name="connsiteY157" fmla="*/ 751353 h 6858000"/>
              <a:gd name="connsiteX158" fmla="*/ 263226 w 1605470"/>
              <a:gd name="connsiteY158" fmla="*/ 721230 h 6858000"/>
              <a:gd name="connsiteX159" fmla="*/ 248897 w 1605470"/>
              <a:gd name="connsiteY159" fmla="*/ 681659 h 6858000"/>
              <a:gd name="connsiteX160" fmla="*/ 234316 w 1605470"/>
              <a:gd name="connsiteY160" fmla="*/ 635218 h 6858000"/>
              <a:gd name="connsiteX161" fmla="*/ 239327 w 1605470"/>
              <a:gd name="connsiteY161" fmla="*/ 613763 h 6858000"/>
              <a:gd name="connsiteX162" fmla="*/ 225269 w 1605470"/>
              <a:gd name="connsiteY162" fmla="*/ 598582 h 6858000"/>
              <a:gd name="connsiteX163" fmla="*/ 224950 w 1605470"/>
              <a:gd name="connsiteY163" fmla="*/ 576846 h 6858000"/>
              <a:gd name="connsiteX164" fmla="*/ 204576 w 1605470"/>
              <a:gd name="connsiteY164" fmla="*/ 530055 h 6858000"/>
              <a:gd name="connsiteX165" fmla="*/ 219064 w 1605470"/>
              <a:gd name="connsiteY165" fmla="*/ 469651 h 6858000"/>
              <a:gd name="connsiteX166" fmla="*/ 195012 w 1605470"/>
              <a:gd name="connsiteY166" fmla="*/ 448559 h 6858000"/>
              <a:gd name="connsiteX167" fmla="*/ 201434 w 1605470"/>
              <a:gd name="connsiteY167" fmla="*/ 441529 h 6858000"/>
              <a:gd name="connsiteX168" fmla="*/ 200655 w 1605470"/>
              <a:gd name="connsiteY168" fmla="*/ 428927 h 6858000"/>
              <a:gd name="connsiteX169" fmla="*/ 190059 w 1605470"/>
              <a:gd name="connsiteY169" fmla="*/ 430161 h 6858000"/>
              <a:gd name="connsiteX170" fmla="*/ 167079 w 1605470"/>
              <a:gd name="connsiteY170" fmla="*/ 367211 h 6858000"/>
              <a:gd name="connsiteX171" fmla="*/ 124571 w 1605470"/>
              <a:gd name="connsiteY171" fmla="*/ 302178 h 6858000"/>
              <a:gd name="connsiteX172" fmla="*/ 103243 w 1605470"/>
              <a:gd name="connsiteY172" fmla="*/ 211375 h 6858000"/>
              <a:gd name="connsiteX173" fmla="*/ 94571 w 1605470"/>
              <a:gd name="connsiteY173" fmla="*/ 184179 h 6858000"/>
              <a:gd name="connsiteX174" fmla="*/ 13437 w 1605470"/>
              <a:gd name="connsiteY174" fmla="*/ 19287 h 6858000"/>
              <a:gd name="connsiteX175" fmla="*/ 0 w 1605470"/>
              <a:gd name="connsiteY17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18807 w 1605470"/>
              <a:gd name="connsiteY57" fmla="*/ 5067850 h 6858000"/>
              <a:gd name="connsiteX58" fmla="*/ 721538 w 1605470"/>
              <a:gd name="connsiteY58" fmla="*/ 5060861 h 6858000"/>
              <a:gd name="connsiteX59" fmla="*/ 718242 w 1605470"/>
              <a:gd name="connsiteY59" fmla="*/ 5034192 h 6858000"/>
              <a:gd name="connsiteX60" fmla="*/ 719796 w 1605470"/>
              <a:gd name="connsiteY60" fmla="*/ 4993030 h 6858000"/>
              <a:gd name="connsiteX61" fmla="*/ 726705 w 1605470"/>
              <a:gd name="connsiteY61" fmla="*/ 4946844 h 6858000"/>
              <a:gd name="connsiteX62" fmla="*/ 722561 w 1605470"/>
              <a:gd name="connsiteY62" fmla="*/ 4932692 h 6858000"/>
              <a:gd name="connsiteX63" fmla="*/ 724935 w 1605470"/>
              <a:gd name="connsiteY63" fmla="*/ 4821504 h 6858000"/>
              <a:gd name="connsiteX64" fmla="*/ 732118 w 1605470"/>
              <a:gd name="connsiteY64" fmla="*/ 4801535 h 6858000"/>
              <a:gd name="connsiteX65" fmla="*/ 739787 w 1605470"/>
              <a:gd name="connsiteY65" fmla="*/ 4797794 h 6858000"/>
              <a:gd name="connsiteX66" fmla="*/ 741081 w 1605470"/>
              <a:gd name="connsiteY66" fmla="*/ 4784526 h 6858000"/>
              <a:gd name="connsiteX67" fmla="*/ 742865 w 1605470"/>
              <a:gd name="connsiteY67" fmla="*/ 4781211 h 6858000"/>
              <a:gd name="connsiteX68" fmla="*/ 751652 w 1605470"/>
              <a:gd name="connsiteY68" fmla="*/ 4761984 h 6858000"/>
              <a:gd name="connsiteX69" fmla="*/ 747700 w 1605470"/>
              <a:gd name="connsiteY69" fmla="*/ 4690749 h 6858000"/>
              <a:gd name="connsiteX70" fmla="*/ 743180 w 1605470"/>
              <a:gd name="connsiteY70" fmla="*/ 4584173 h 6858000"/>
              <a:gd name="connsiteX71" fmla="*/ 738263 w 1605470"/>
              <a:gd name="connsiteY71" fmla="*/ 4444346 h 6858000"/>
              <a:gd name="connsiteX72" fmla="*/ 756542 w 1605470"/>
              <a:gd name="connsiteY72" fmla="*/ 4350346 h 6858000"/>
              <a:gd name="connsiteX73" fmla="*/ 715481 w 1605470"/>
              <a:gd name="connsiteY73" fmla="*/ 4214165 h 6858000"/>
              <a:gd name="connsiteX74" fmla="*/ 719554 w 1605470"/>
              <a:gd name="connsiteY74" fmla="*/ 4090296 h 6858000"/>
              <a:gd name="connsiteX75" fmla="*/ 704810 w 1605470"/>
              <a:gd name="connsiteY75" fmla="*/ 4033999 h 6858000"/>
              <a:gd name="connsiteX76" fmla="*/ 705959 w 1605470"/>
              <a:gd name="connsiteY76" fmla="*/ 4031933 h 6858000"/>
              <a:gd name="connsiteX77" fmla="*/ 704535 w 1605470"/>
              <a:gd name="connsiteY77" fmla="*/ 4013953 h 6858000"/>
              <a:gd name="connsiteX78" fmla="*/ 700443 w 1605470"/>
              <a:gd name="connsiteY78" fmla="*/ 4010511 h 6858000"/>
              <a:gd name="connsiteX79" fmla="*/ 698282 w 1605470"/>
              <a:gd name="connsiteY79" fmla="*/ 3998331 h 6858000"/>
              <a:gd name="connsiteX80" fmla="*/ 690830 w 1605470"/>
              <a:gd name="connsiteY80" fmla="*/ 3974753 h 6858000"/>
              <a:gd name="connsiteX81" fmla="*/ 692428 w 1605470"/>
              <a:gd name="connsiteY81" fmla="*/ 3969950 h 6858000"/>
              <a:gd name="connsiteX82" fmla="*/ 685850 w 1605470"/>
              <a:gd name="connsiteY82" fmla="*/ 3933779 h 6858000"/>
              <a:gd name="connsiteX83" fmla="*/ 687181 w 1605470"/>
              <a:gd name="connsiteY83" fmla="*/ 3933093 h 6858000"/>
              <a:gd name="connsiteX84" fmla="*/ 691535 w 1605470"/>
              <a:gd name="connsiteY84" fmla="*/ 3922082 h 6858000"/>
              <a:gd name="connsiteX85" fmla="*/ 696613 w 1605470"/>
              <a:gd name="connsiteY85" fmla="*/ 3901461 h 6858000"/>
              <a:gd name="connsiteX86" fmla="*/ 719207 w 1605470"/>
              <a:gd name="connsiteY86" fmla="*/ 3813873 h 6858000"/>
              <a:gd name="connsiteX87" fmla="*/ 718632 w 1605470"/>
              <a:gd name="connsiteY87" fmla="*/ 3806161 h 6858000"/>
              <a:gd name="connsiteX88" fmla="*/ 718939 w 1605470"/>
              <a:gd name="connsiteY88" fmla="*/ 3805957 h 6858000"/>
              <a:gd name="connsiteX89" fmla="*/ 718966 w 1605470"/>
              <a:gd name="connsiteY89" fmla="*/ 3797724 h 6858000"/>
              <a:gd name="connsiteX90" fmla="*/ 717581 w 1605470"/>
              <a:gd name="connsiteY90" fmla="*/ 3792098 h 6858000"/>
              <a:gd name="connsiteX91" fmla="*/ 716465 w 1605470"/>
              <a:gd name="connsiteY91" fmla="*/ 3777135 h 6858000"/>
              <a:gd name="connsiteX92" fmla="*/ 718198 w 1605470"/>
              <a:gd name="connsiteY92" fmla="*/ 3771656 h 6858000"/>
              <a:gd name="connsiteX93" fmla="*/ 721941 w 1605470"/>
              <a:gd name="connsiteY93" fmla="*/ 3769007 h 6858000"/>
              <a:gd name="connsiteX94" fmla="*/ 721407 w 1605470"/>
              <a:gd name="connsiteY94" fmla="*/ 3767709 h 6858000"/>
              <a:gd name="connsiteX95" fmla="*/ 730103 w 1605470"/>
              <a:gd name="connsiteY95" fmla="*/ 3738082 h 6858000"/>
              <a:gd name="connsiteX96" fmla="*/ 737449 w 1605470"/>
              <a:gd name="connsiteY96" fmla="*/ 3673397 h 6858000"/>
              <a:gd name="connsiteX97" fmla="*/ 736745 w 1605470"/>
              <a:gd name="connsiteY97" fmla="*/ 3637109 h 6858000"/>
              <a:gd name="connsiteX98" fmla="*/ 740188 w 1605470"/>
              <a:gd name="connsiteY98" fmla="*/ 3536883 h 6858000"/>
              <a:gd name="connsiteX99" fmla="*/ 747726 w 1605470"/>
              <a:gd name="connsiteY99" fmla="*/ 3435652 h 6858000"/>
              <a:gd name="connsiteX100" fmla="*/ 774383 w 1605470"/>
              <a:gd name="connsiteY100" fmla="*/ 3381564 h 6858000"/>
              <a:gd name="connsiteX101" fmla="*/ 774870 w 1605470"/>
              <a:gd name="connsiteY101" fmla="*/ 3375761 h 6858000"/>
              <a:gd name="connsiteX102" fmla="*/ 770510 w 1605470"/>
              <a:gd name="connsiteY102" fmla="*/ 3361844 h 6858000"/>
              <a:gd name="connsiteX103" fmla="*/ 767933 w 1605470"/>
              <a:gd name="connsiteY103" fmla="*/ 3356929 h 6858000"/>
              <a:gd name="connsiteX104" fmla="*/ 766158 w 1605470"/>
              <a:gd name="connsiteY104" fmla="*/ 3349058 h 6858000"/>
              <a:gd name="connsiteX105" fmla="*/ 766414 w 1605470"/>
              <a:gd name="connsiteY105" fmla="*/ 3348763 h 6858000"/>
              <a:gd name="connsiteX106" fmla="*/ 764166 w 1605470"/>
              <a:gd name="connsiteY106" fmla="*/ 3341588 h 6858000"/>
              <a:gd name="connsiteX107" fmla="*/ 749397 w 1605470"/>
              <a:gd name="connsiteY107" fmla="*/ 3307769 h 6858000"/>
              <a:gd name="connsiteX108" fmla="*/ 766960 w 1605470"/>
              <a:gd name="connsiteY108" fmla="*/ 3250522 h 6858000"/>
              <a:gd name="connsiteX109" fmla="*/ 767385 w 1605470"/>
              <a:gd name="connsiteY109" fmla="*/ 3229163 h 6858000"/>
              <a:gd name="connsiteX110" fmla="*/ 769208 w 1605470"/>
              <a:gd name="connsiteY110" fmla="*/ 3217217 h 6858000"/>
              <a:gd name="connsiteX111" fmla="*/ 770350 w 1605470"/>
              <a:gd name="connsiteY111" fmla="*/ 3216125 h 6858000"/>
              <a:gd name="connsiteX112" fmla="*/ 756043 w 1605470"/>
              <a:gd name="connsiteY112" fmla="*/ 3183755 h 6858000"/>
              <a:gd name="connsiteX113" fmla="*/ 756544 w 1605470"/>
              <a:gd name="connsiteY113" fmla="*/ 3178642 h 6858000"/>
              <a:gd name="connsiteX114" fmla="*/ 744144 w 1605470"/>
              <a:gd name="connsiteY114" fmla="*/ 3158586 h 6858000"/>
              <a:gd name="connsiteX115" fmla="*/ 739378 w 1605470"/>
              <a:gd name="connsiteY115" fmla="*/ 3147669 h 6858000"/>
              <a:gd name="connsiteX116" fmla="*/ 734648 w 1605470"/>
              <a:gd name="connsiteY116" fmla="*/ 3145733 h 6858000"/>
              <a:gd name="connsiteX117" fmla="*/ 729329 w 1605470"/>
              <a:gd name="connsiteY117" fmla="*/ 3129034 h 6858000"/>
              <a:gd name="connsiteX118" fmla="*/ 729994 w 1605470"/>
              <a:gd name="connsiteY118" fmla="*/ 3126682 h 6858000"/>
              <a:gd name="connsiteX119" fmla="*/ 720862 w 1605470"/>
              <a:gd name="connsiteY119" fmla="*/ 3114519 h 6858000"/>
              <a:gd name="connsiteX120" fmla="*/ 707471 w 1605470"/>
              <a:gd name="connsiteY120" fmla="*/ 3106272 h 6858000"/>
              <a:gd name="connsiteX121" fmla="*/ 680201 w 1605470"/>
              <a:gd name="connsiteY121" fmla="*/ 2958185 h 6858000"/>
              <a:gd name="connsiteX122" fmla="*/ 622815 w 1605470"/>
              <a:gd name="connsiteY122" fmla="*/ 2762989 h 6858000"/>
              <a:gd name="connsiteX123" fmla="*/ 571733 w 1605470"/>
              <a:gd name="connsiteY123" fmla="*/ 2554718 h 6858000"/>
              <a:gd name="connsiteX124" fmla="*/ 551827 w 1605470"/>
              <a:gd name="connsiteY124" fmla="*/ 2485734 h 6858000"/>
              <a:gd name="connsiteX125" fmla="*/ 542550 w 1605470"/>
              <a:gd name="connsiteY125" fmla="*/ 2447068 h 6858000"/>
              <a:gd name="connsiteX126" fmla="*/ 529511 w 1605470"/>
              <a:gd name="connsiteY126" fmla="*/ 2425819 h 6858000"/>
              <a:gd name="connsiteX127" fmla="*/ 528878 w 1605470"/>
              <a:gd name="connsiteY127" fmla="*/ 2408971 h 6858000"/>
              <a:gd name="connsiteX128" fmla="*/ 535510 w 1605470"/>
              <a:gd name="connsiteY128" fmla="*/ 2402874 h 6858000"/>
              <a:gd name="connsiteX129" fmla="*/ 538122 w 1605470"/>
              <a:gd name="connsiteY129" fmla="*/ 2381443 h 6858000"/>
              <a:gd name="connsiteX130" fmla="*/ 514451 w 1605470"/>
              <a:gd name="connsiteY130" fmla="*/ 2261920 h 6858000"/>
              <a:gd name="connsiteX131" fmla="*/ 486968 w 1605470"/>
              <a:gd name="connsiteY131" fmla="*/ 2182937 h 6858000"/>
              <a:gd name="connsiteX132" fmla="*/ 488555 w 1605470"/>
              <a:gd name="connsiteY132" fmla="*/ 2155135 h 6858000"/>
              <a:gd name="connsiteX133" fmla="*/ 486013 w 1605470"/>
              <a:gd name="connsiteY133" fmla="*/ 2118008 h 6858000"/>
              <a:gd name="connsiteX134" fmla="*/ 487006 w 1605470"/>
              <a:gd name="connsiteY134" fmla="*/ 2050531 h 6858000"/>
              <a:gd name="connsiteX135" fmla="*/ 478812 w 1605470"/>
              <a:gd name="connsiteY135" fmla="*/ 1963269 h 6858000"/>
              <a:gd name="connsiteX136" fmla="*/ 442619 w 1605470"/>
              <a:gd name="connsiteY136" fmla="*/ 1910499 h 6858000"/>
              <a:gd name="connsiteX137" fmla="*/ 446785 w 1605470"/>
              <a:gd name="connsiteY137" fmla="*/ 1903212 h 6858000"/>
              <a:gd name="connsiteX138" fmla="*/ 436547 w 1605470"/>
              <a:gd name="connsiteY138" fmla="*/ 1861531 h 6858000"/>
              <a:gd name="connsiteX139" fmla="*/ 390346 w 1605470"/>
              <a:gd name="connsiteY139" fmla="*/ 1732919 h 6858000"/>
              <a:gd name="connsiteX140" fmla="*/ 362657 w 1605470"/>
              <a:gd name="connsiteY140" fmla="*/ 1663540 h 6858000"/>
              <a:gd name="connsiteX141" fmla="*/ 361783 w 1605470"/>
              <a:gd name="connsiteY141" fmla="*/ 1615777 h 6858000"/>
              <a:gd name="connsiteX142" fmla="*/ 342578 w 1605470"/>
              <a:gd name="connsiteY142" fmla="*/ 1563678 h 6858000"/>
              <a:gd name="connsiteX143" fmla="*/ 355658 w 1605470"/>
              <a:gd name="connsiteY143" fmla="*/ 1519474 h 6858000"/>
              <a:gd name="connsiteX144" fmla="*/ 348400 w 1605470"/>
              <a:gd name="connsiteY144" fmla="*/ 1477995 h 6858000"/>
              <a:gd name="connsiteX145" fmla="*/ 334485 w 1605470"/>
              <a:gd name="connsiteY145" fmla="*/ 1373769 h 6858000"/>
              <a:gd name="connsiteX146" fmla="*/ 342792 w 1605470"/>
              <a:gd name="connsiteY146" fmla="*/ 1307086 h 6858000"/>
              <a:gd name="connsiteX147" fmla="*/ 343980 w 1605470"/>
              <a:gd name="connsiteY147" fmla="*/ 1189033 h 6858000"/>
              <a:gd name="connsiteX148" fmla="*/ 348665 w 1605470"/>
              <a:gd name="connsiteY148" fmla="*/ 1168288 h 6858000"/>
              <a:gd name="connsiteX149" fmla="*/ 340947 w 1605470"/>
              <a:gd name="connsiteY149" fmla="*/ 1142577 h 6858000"/>
              <a:gd name="connsiteX150" fmla="*/ 330253 w 1605470"/>
              <a:gd name="connsiteY150" fmla="*/ 1088484 h 6858000"/>
              <a:gd name="connsiteX151" fmla="*/ 318989 w 1605470"/>
              <a:gd name="connsiteY151" fmla="*/ 1016103 h 6858000"/>
              <a:gd name="connsiteX152" fmla="*/ 320445 w 1605470"/>
              <a:gd name="connsiteY152" fmla="*/ 932283 h 6858000"/>
              <a:gd name="connsiteX153" fmla="*/ 322681 w 1605470"/>
              <a:gd name="connsiteY153" fmla="*/ 915925 h 6858000"/>
              <a:gd name="connsiteX154" fmla="*/ 315310 w 1605470"/>
              <a:gd name="connsiteY154" fmla="*/ 896999 h 6858000"/>
              <a:gd name="connsiteX155" fmla="*/ 284718 w 1605470"/>
              <a:gd name="connsiteY155" fmla="*/ 821517 h 6858000"/>
              <a:gd name="connsiteX156" fmla="*/ 263668 w 1605470"/>
              <a:gd name="connsiteY156" fmla="*/ 751353 h 6858000"/>
              <a:gd name="connsiteX157" fmla="*/ 263226 w 1605470"/>
              <a:gd name="connsiteY157" fmla="*/ 721230 h 6858000"/>
              <a:gd name="connsiteX158" fmla="*/ 248897 w 1605470"/>
              <a:gd name="connsiteY158" fmla="*/ 681659 h 6858000"/>
              <a:gd name="connsiteX159" fmla="*/ 234316 w 1605470"/>
              <a:gd name="connsiteY159" fmla="*/ 635218 h 6858000"/>
              <a:gd name="connsiteX160" fmla="*/ 239327 w 1605470"/>
              <a:gd name="connsiteY160" fmla="*/ 613763 h 6858000"/>
              <a:gd name="connsiteX161" fmla="*/ 225269 w 1605470"/>
              <a:gd name="connsiteY161" fmla="*/ 598582 h 6858000"/>
              <a:gd name="connsiteX162" fmla="*/ 224950 w 1605470"/>
              <a:gd name="connsiteY162" fmla="*/ 576846 h 6858000"/>
              <a:gd name="connsiteX163" fmla="*/ 204576 w 1605470"/>
              <a:gd name="connsiteY163" fmla="*/ 530055 h 6858000"/>
              <a:gd name="connsiteX164" fmla="*/ 219064 w 1605470"/>
              <a:gd name="connsiteY164" fmla="*/ 469651 h 6858000"/>
              <a:gd name="connsiteX165" fmla="*/ 195012 w 1605470"/>
              <a:gd name="connsiteY165" fmla="*/ 448559 h 6858000"/>
              <a:gd name="connsiteX166" fmla="*/ 201434 w 1605470"/>
              <a:gd name="connsiteY166" fmla="*/ 441529 h 6858000"/>
              <a:gd name="connsiteX167" fmla="*/ 200655 w 1605470"/>
              <a:gd name="connsiteY167" fmla="*/ 428927 h 6858000"/>
              <a:gd name="connsiteX168" fmla="*/ 190059 w 1605470"/>
              <a:gd name="connsiteY168" fmla="*/ 430161 h 6858000"/>
              <a:gd name="connsiteX169" fmla="*/ 167079 w 1605470"/>
              <a:gd name="connsiteY169" fmla="*/ 367211 h 6858000"/>
              <a:gd name="connsiteX170" fmla="*/ 124571 w 1605470"/>
              <a:gd name="connsiteY170" fmla="*/ 302178 h 6858000"/>
              <a:gd name="connsiteX171" fmla="*/ 103243 w 1605470"/>
              <a:gd name="connsiteY171" fmla="*/ 211375 h 6858000"/>
              <a:gd name="connsiteX172" fmla="*/ 94571 w 1605470"/>
              <a:gd name="connsiteY172" fmla="*/ 184179 h 6858000"/>
              <a:gd name="connsiteX173" fmla="*/ 13437 w 1605470"/>
              <a:gd name="connsiteY173" fmla="*/ 19287 h 6858000"/>
              <a:gd name="connsiteX174" fmla="*/ 0 w 1605470"/>
              <a:gd name="connsiteY17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87214 w 1605470"/>
              <a:gd name="connsiteY41" fmla="*/ 5451511 h 6858000"/>
              <a:gd name="connsiteX42" fmla="*/ 608019 w 1605470"/>
              <a:gd name="connsiteY42" fmla="*/ 5385461 h 6858000"/>
              <a:gd name="connsiteX43" fmla="*/ 622750 w 1605470"/>
              <a:gd name="connsiteY43" fmla="*/ 5363084 h 6858000"/>
              <a:gd name="connsiteX44" fmla="*/ 638731 w 1605470"/>
              <a:gd name="connsiteY44" fmla="*/ 5330009 h 6858000"/>
              <a:gd name="connsiteX45" fmla="*/ 672224 w 1605470"/>
              <a:gd name="connsiteY45" fmla="*/ 5273739 h 6858000"/>
              <a:gd name="connsiteX46" fmla="*/ 681823 w 1605470"/>
              <a:gd name="connsiteY46" fmla="*/ 5241779 h 6858000"/>
              <a:gd name="connsiteX47" fmla="*/ 693049 w 1605470"/>
              <a:gd name="connsiteY47" fmla="*/ 5225268 h 6858000"/>
              <a:gd name="connsiteX48" fmla="*/ 694069 w 1605470"/>
              <a:gd name="connsiteY48" fmla="*/ 5217684 h 6858000"/>
              <a:gd name="connsiteX49" fmla="*/ 701410 w 1605470"/>
              <a:gd name="connsiteY49" fmla="*/ 5193377 h 6858000"/>
              <a:gd name="connsiteX50" fmla="*/ 704713 w 1605470"/>
              <a:gd name="connsiteY50" fmla="*/ 5179288 h 6858000"/>
              <a:gd name="connsiteX51" fmla="*/ 705697 w 1605470"/>
              <a:gd name="connsiteY51" fmla="*/ 5173621 h 6858000"/>
              <a:gd name="connsiteX52" fmla="*/ 701331 w 1605470"/>
              <a:gd name="connsiteY52" fmla="*/ 5159961 h 6858000"/>
              <a:gd name="connsiteX53" fmla="*/ 708008 w 1605470"/>
              <a:gd name="connsiteY53" fmla="*/ 5144295 h 6858000"/>
              <a:gd name="connsiteX54" fmla="*/ 704941 w 1605470"/>
              <a:gd name="connsiteY54" fmla="*/ 5125185 h 6858000"/>
              <a:gd name="connsiteX55" fmla="*/ 711771 w 1605470"/>
              <a:gd name="connsiteY55" fmla="*/ 5121884 h 6858000"/>
              <a:gd name="connsiteX56" fmla="*/ 718807 w 1605470"/>
              <a:gd name="connsiteY56" fmla="*/ 5067850 h 6858000"/>
              <a:gd name="connsiteX57" fmla="*/ 721538 w 1605470"/>
              <a:gd name="connsiteY57" fmla="*/ 5060861 h 6858000"/>
              <a:gd name="connsiteX58" fmla="*/ 718242 w 1605470"/>
              <a:gd name="connsiteY58" fmla="*/ 5034192 h 6858000"/>
              <a:gd name="connsiteX59" fmla="*/ 719796 w 1605470"/>
              <a:gd name="connsiteY59" fmla="*/ 4993030 h 6858000"/>
              <a:gd name="connsiteX60" fmla="*/ 726705 w 1605470"/>
              <a:gd name="connsiteY60" fmla="*/ 4946844 h 6858000"/>
              <a:gd name="connsiteX61" fmla="*/ 722561 w 1605470"/>
              <a:gd name="connsiteY61" fmla="*/ 4932692 h 6858000"/>
              <a:gd name="connsiteX62" fmla="*/ 724935 w 1605470"/>
              <a:gd name="connsiteY62" fmla="*/ 4821504 h 6858000"/>
              <a:gd name="connsiteX63" fmla="*/ 732118 w 1605470"/>
              <a:gd name="connsiteY63" fmla="*/ 4801535 h 6858000"/>
              <a:gd name="connsiteX64" fmla="*/ 739787 w 1605470"/>
              <a:gd name="connsiteY64" fmla="*/ 4797794 h 6858000"/>
              <a:gd name="connsiteX65" fmla="*/ 741081 w 1605470"/>
              <a:gd name="connsiteY65" fmla="*/ 4784526 h 6858000"/>
              <a:gd name="connsiteX66" fmla="*/ 742865 w 1605470"/>
              <a:gd name="connsiteY66" fmla="*/ 4781211 h 6858000"/>
              <a:gd name="connsiteX67" fmla="*/ 751652 w 1605470"/>
              <a:gd name="connsiteY67" fmla="*/ 4761984 h 6858000"/>
              <a:gd name="connsiteX68" fmla="*/ 747700 w 1605470"/>
              <a:gd name="connsiteY68" fmla="*/ 4690749 h 6858000"/>
              <a:gd name="connsiteX69" fmla="*/ 743180 w 1605470"/>
              <a:gd name="connsiteY69" fmla="*/ 4584173 h 6858000"/>
              <a:gd name="connsiteX70" fmla="*/ 738263 w 1605470"/>
              <a:gd name="connsiteY70" fmla="*/ 4444346 h 6858000"/>
              <a:gd name="connsiteX71" fmla="*/ 756542 w 1605470"/>
              <a:gd name="connsiteY71" fmla="*/ 4350346 h 6858000"/>
              <a:gd name="connsiteX72" fmla="*/ 715481 w 1605470"/>
              <a:gd name="connsiteY72" fmla="*/ 4214165 h 6858000"/>
              <a:gd name="connsiteX73" fmla="*/ 719554 w 1605470"/>
              <a:gd name="connsiteY73" fmla="*/ 4090296 h 6858000"/>
              <a:gd name="connsiteX74" fmla="*/ 704810 w 1605470"/>
              <a:gd name="connsiteY74" fmla="*/ 4033999 h 6858000"/>
              <a:gd name="connsiteX75" fmla="*/ 705959 w 1605470"/>
              <a:gd name="connsiteY75" fmla="*/ 4031933 h 6858000"/>
              <a:gd name="connsiteX76" fmla="*/ 704535 w 1605470"/>
              <a:gd name="connsiteY76" fmla="*/ 4013953 h 6858000"/>
              <a:gd name="connsiteX77" fmla="*/ 700443 w 1605470"/>
              <a:gd name="connsiteY77" fmla="*/ 4010511 h 6858000"/>
              <a:gd name="connsiteX78" fmla="*/ 698282 w 1605470"/>
              <a:gd name="connsiteY78" fmla="*/ 3998331 h 6858000"/>
              <a:gd name="connsiteX79" fmla="*/ 690830 w 1605470"/>
              <a:gd name="connsiteY79" fmla="*/ 3974753 h 6858000"/>
              <a:gd name="connsiteX80" fmla="*/ 692428 w 1605470"/>
              <a:gd name="connsiteY80" fmla="*/ 3969950 h 6858000"/>
              <a:gd name="connsiteX81" fmla="*/ 685850 w 1605470"/>
              <a:gd name="connsiteY81" fmla="*/ 3933779 h 6858000"/>
              <a:gd name="connsiteX82" fmla="*/ 687181 w 1605470"/>
              <a:gd name="connsiteY82" fmla="*/ 3933093 h 6858000"/>
              <a:gd name="connsiteX83" fmla="*/ 691535 w 1605470"/>
              <a:gd name="connsiteY83" fmla="*/ 3922082 h 6858000"/>
              <a:gd name="connsiteX84" fmla="*/ 696613 w 1605470"/>
              <a:gd name="connsiteY84" fmla="*/ 3901461 h 6858000"/>
              <a:gd name="connsiteX85" fmla="*/ 719207 w 1605470"/>
              <a:gd name="connsiteY85" fmla="*/ 3813873 h 6858000"/>
              <a:gd name="connsiteX86" fmla="*/ 718632 w 1605470"/>
              <a:gd name="connsiteY86" fmla="*/ 3806161 h 6858000"/>
              <a:gd name="connsiteX87" fmla="*/ 718939 w 1605470"/>
              <a:gd name="connsiteY87" fmla="*/ 3805957 h 6858000"/>
              <a:gd name="connsiteX88" fmla="*/ 718966 w 1605470"/>
              <a:gd name="connsiteY88" fmla="*/ 3797724 h 6858000"/>
              <a:gd name="connsiteX89" fmla="*/ 717581 w 1605470"/>
              <a:gd name="connsiteY89" fmla="*/ 3792098 h 6858000"/>
              <a:gd name="connsiteX90" fmla="*/ 716465 w 1605470"/>
              <a:gd name="connsiteY90" fmla="*/ 3777135 h 6858000"/>
              <a:gd name="connsiteX91" fmla="*/ 718198 w 1605470"/>
              <a:gd name="connsiteY91" fmla="*/ 3771656 h 6858000"/>
              <a:gd name="connsiteX92" fmla="*/ 721941 w 1605470"/>
              <a:gd name="connsiteY92" fmla="*/ 3769007 h 6858000"/>
              <a:gd name="connsiteX93" fmla="*/ 721407 w 1605470"/>
              <a:gd name="connsiteY93" fmla="*/ 3767709 h 6858000"/>
              <a:gd name="connsiteX94" fmla="*/ 730103 w 1605470"/>
              <a:gd name="connsiteY94" fmla="*/ 3738082 h 6858000"/>
              <a:gd name="connsiteX95" fmla="*/ 737449 w 1605470"/>
              <a:gd name="connsiteY95" fmla="*/ 3673397 h 6858000"/>
              <a:gd name="connsiteX96" fmla="*/ 736745 w 1605470"/>
              <a:gd name="connsiteY96" fmla="*/ 3637109 h 6858000"/>
              <a:gd name="connsiteX97" fmla="*/ 740188 w 1605470"/>
              <a:gd name="connsiteY97" fmla="*/ 3536883 h 6858000"/>
              <a:gd name="connsiteX98" fmla="*/ 747726 w 1605470"/>
              <a:gd name="connsiteY98" fmla="*/ 3435652 h 6858000"/>
              <a:gd name="connsiteX99" fmla="*/ 774383 w 1605470"/>
              <a:gd name="connsiteY99" fmla="*/ 3381564 h 6858000"/>
              <a:gd name="connsiteX100" fmla="*/ 774870 w 1605470"/>
              <a:gd name="connsiteY100" fmla="*/ 3375761 h 6858000"/>
              <a:gd name="connsiteX101" fmla="*/ 770510 w 1605470"/>
              <a:gd name="connsiteY101" fmla="*/ 3361844 h 6858000"/>
              <a:gd name="connsiteX102" fmla="*/ 767933 w 1605470"/>
              <a:gd name="connsiteY102" fmla="*/ 3356929 h 6858000"/>
              <a:gd name="connsiteX103" fmla="*/ 766158 w 1605470"/>
              <a:gd name="connsiteY103" fmla="*/ 3349058 h 6858000"/>
              <a:gd name="connsiteX104" fmla="*/ 766414 w 1605470"/>
              <a:gd name="connsiteY104" fmla="*/ 3348763 h 6858000"/>
              <a:gd name="connsiteX105" fmla="*/ 764166 w 1605470"/>
              <a:gd name="connsiteY105" fmla="*/ 3341588 h 6858000"/>
              <a:gd name="connsiteX106" fmla="*/ 749397 w 1605470"/>
              <a:gd name="connsiteY106" fmla="*/ 3307769 h 6858000"/>
              <a:gd name="connsiteX107" fmla="*/ 766960 w 1605470"/>
              <a:gd name="connsiteY107" fmla="*/ 3250522 h 6858000"/>
              <a:gd name="connsiteX108" fmla="*/ 767385 w 1605470"/>
              <a:gd name="connsiteY108" fmla="*/ 3229163 h 6858000"/>
              <a:gd name="connsiteX109" fmla="*/ 769208 w 1605470"/>
              <a:gd name="connsiteY109" fmla="*/ 3217217 h 6858000"/>
              <a:gd name="connsiteX110" fmla="*/ 770350 w 1605470"/>
              <a:gd name="connsiteY110" fmla="*/ 3216125 h 6858000"/>
              <a:gd name="connsiteX111" fmla="*/ 756043 w 1605470"/>
              <a:gd name="connsiteY111" fmla="*/ 3183755 h 6858000"/>
              <a:gd name="connsiteX112" fmla="*/ 756544 w 1605470"/>
              <a:gd name="connsiteY112" fmla="*/ 3178642 h 6858000"/>
              <a:gd name="connsiteX113" fmla="*/ 744144 w 1605470"/>
              <a:gd name="connsiteY113" fmla="*/ 3158586 h 6858000"/>
              <a:gd name="connsiteX114" fmla="*/ 739378 w 1605470"/>
              <a:gd name="connsiteY114" fmla="*/ 3147669 h 6858000"/>
              <a:gd name="connsiteX115" fmla="*/ 734648 w 1605470"/>
              <a:gd name="connsiteY115" fmla="*/ 3145733 h 6858000"/>
              <a:gd name="connsiteX116" fmla="*/ 729329 w 1605470"/>
              <a:gd name="connsiteY116" fmla="*/ 3129034 h 6858000"/>
              <a:gd name="connsiteX117" fmla="*/ 729994 w 1605470"/>
              <a:gd name="connsiteY117" fmla="*/ 3126682 h 6858000"/>
              <a:gd name="connsiteX118" fmla="*/ 720862 w 1605470"/>
              <a:gd name="connsiteY118" fmla="*/ 3114519 h 6858000"/>
              <a:gd name="connsiteX119" fmla="*/ 707471 w 1605470"/>
              <a:gd name="connsiteY119" fmla="*/ 3106272 h 6858000"/>
              <a:gd name="connsiteX120" fmla="*/ 680201 w 1605470"/>
              <a:gd name="connsiteY120" fmla="*/ 2958185 h 6858000"/>
              <a:gd name="connsiteX121" fmla="*/ 622815 w 1605470"/>
              <a:gd name="connsiteY121" fmla="*/ 2762989 h 6858000"/>
              <a:gd name="connsiteX122" fmla="*/ 571733 w 1605470"/>
              <a:gd name="connsiteY122" fmla="*/ 2554718 h 6858000"/>
              <a:gd name="connsiteX123" fmla="*/ 551827 w 1605470"/>
              <a:gd name="connsiteY123" fmla="*/ 2485734 h 6858000"/>
              <a:gd name="connsiteX124" fmla="*/ 542550 w 1605470"/>
              <a:gd name="connsiteY124" fmla="*/ 2447068 h 6858000"/>
              <a:gd name="connsiteX125" fmla="*/ 529511 w 1605470"/>
              <a:gd name="connsiteY125" fmla="*/ 2425819 h 6858000"/>
              <a:gd name="connsiteX126" fmla="*/ 528878 w 1605470"/>
              <a:gd name="connsiteY126" fmla="*/ 2408971 h 6858000"/>
              <a:gd name="connsiteX127" fmla="*/ 535510 w 1605470"/>
              <a:gd name="connsiteY127" fmla="*/ 2402874 h 6858000"/>
              <a:gd name="connsiteX128" fmla="*/ 538122 w 1605470"/>
              <a:gd name="connsiteY128" fmla="*/ 2381443 h 6858000"/>
              <a:gd name="connsiteX129" fmla="*/ 514451 w 1605470"/>
              <a:gd name="connsiteY129" fmla="*/ 2261920 h 6858000"/>
              <a:gd name="connsiteX130" fmla="*/ 486968 w 1605470"/>
              <a:gd name="connsiteY130" fmla="*/ 2182937 h 6858000"/>
              <a:gd name="connsiteX131" fmla="*/ 488555 w 1605470"/>
              <a:gd name="connsiteY131" fmla="*/ 2155135 h 6858000"/>
              <a:gd name="connsiteX132" fmla="*/ 486013 w 1605470"/>
              <a:gd name="connsiteY132" fmla="*/ 2118008 h 6858000"/>
              <a:gd name="connsiteX133" fmla="*/ 487006 w 1605470"/>
              <a:gd name="connsiteY133" fmla="*/ 2050531 h 6858000"/>
              <a:gd name="connsiteX134" fmla="*/ 478812 w 1605470"/>
              <a:gd name="connsiteY134" fmla="*/ 1963269 h 6858000"/>
              <a:gd name="connsiteX135" fmla="*/ 442619 w 1605470"/>
              <a:gd name="connsiteY135" fmla="*/ 1910499 h 6858000"/>
              <a:gd name="connsiteX136" fmla="*/ 446785 w 1605470"/>
              <a:gd name="connsiteY136" fmla="*/ 1903212 h 6858000"/>
              <a:gd name="connsiteX137" fmla="*/ 436547 w 1605470"/>
              <a:gd name="connsiteY137" fmla="*/ 1861531 h 6858000"/>
              <a:gd name="connsiteX138" fmla="*/ 390346 w 1605470"/>
              <a:gd name="connsiteY138" fmla="*/ 1732919 h 6858000"/>
              <a:gd name="connsiteX139" fmla="*/ 362657 w 1605470"/>
              <a:gd name="connsiteY139" fmla="*/ 1663540 h 6858000"/>
              <a:gd name="connsiteX140" fmla="*/ 361783 w 1605470"/>
              <a:gd name="connsiteY140" fmla="*/ 1615777 h 6858000"/>
              <a:gd name="connsiteX141" fmla="*/ 342578 w 1605470"/>
              <a:gd name="connsiteY141" fmla="*/ 1563678 h 6858000"/>
              <a:gd name="connsiteX142" fmla="*/ 355658 w 1605470"/>
              <a:gd name="connsiteY142" fmla="*/ 1519474 h 6858000"/>
              <a:gd name="connsiteX143" fmla="*/ 348400 w 1605470"/>
              <a:gd name="connsiteY143" fmla="*/ 1477995 h 6858000"/>
              <a:gd name="connsiteX144" fmla="*/ 334485 w 1605470"/>
              <a:gd name="connsiteY144" fmla="*/ 1373769 h 6858000"/>
              <a:gd name="connsiteX145" fmla="*/ 342792 w 1605470"/>
              <a:gd name="connsiteY145" fmla="*/ 1307086 h 6858000"/>
              <a:gd name="connsiteX146" fmla="*/ 343980 w 1605470"/>
              <a:gd name="connsiteY146" fmla="*/ 1189033 h 6858000"/>
              <a:gd name="connsiteX147" fmla="*/ 348665 w 1605470"/>
              <a:gd name="connsiteY147" fmla="*/ 1168288 h 6858000"/>
              <a:gd name="connsiteX148" fmla="*/ 340947 w 1605470"/>
              <a:gd name="connsiteY148" fmla="*/ 1142577 h 6858000"/>
              <a:gd name="connsiteX149" fmla="*/ 330253 w 1605470"/>
              <a:gd name="connsiteY149" fmla="*/ 1088484 h 6858000"/>
              <a:gd name="connsiteX150" fmla="*/ 318989 w 1605470"/>
              <a:gd name="connsiteY150" fmla="*/ 1016103 h 6858000"/>
              <a:gd name="connsiteX151" fmla="*/ 320445 w 1605470"/>
              <a:gd name="connsiteY151" fmla="*/ 932283 h 6858000"/>
              <a:gd name="connsiteX152" fmla="*/ 322681 w 1605470"/>
              <a:gd name="connsiteY152" fmla="*/ 915925 h 6858000"/>
              <a:gd name="connsiteX153" fmla="*/ 315310 w 1605470"/>
              <a:gd name="connsiteY153" fmla="*/ 896999 h 6858000"/>
              <a:gd name="connsiteX154" fmla="*/ 284718 w 1605470"/>
              <a:gd name="connsiteY154" fmla="*/ 821517 h 6858000"/>
              <a:gd name="connsiteX155" fmla="*/ 263668 w 1605470"/>
              <a:gd name="connsiteY155" fmla="*/ 751353 h 6858000"/>
              <a:gd name="connsiteX156" fmla="*/ 263226 w 1605470"/>
              <a:gd name="connsiteY156" fmla="*/ 721230 h 6858000"/>
              <a:gd name="connsiteX157" fmla="*/ 248897 w 1605470"/>
              <a:gd name="connsiteY157" fmla="*/ 681659 h 6858000"/>
              <a:gd name="connsiteX158" fmla="*/ 234316 w 1605470"/>
              <a:gd name="connsiteY158" fmla="*/ 635218 h 6858000"/>
              <a:gd name="connsiteX159" fmla="*/ 239327 w 1605470"/>
              <a:gd name="connsiteY159" fmla="*/ 613763 h 6858000"/>
              <a:gd name="connsiteX160" fmla="*/ 225269 w 1605470"/>
              <a:gd name="connsiteY160" fmla="*/ 598582 h 6858000"/>
              <a:gd name="connsiteX161" fmla="*/ 224950 w 1605470"/>
              <a:gd name="connsiteY161" fmla="*/ 576846 h 6858000"/>
              <a:gd name="connsiteX162" fmla="*/ 204576 w 1605470"/>
              <a:gd name="connsiteY162" fmla="*/ 530055 h 6858000"/>
              <a:gd name="connsiteX163" fmla="*/ 219064 w 1605470"/>
              <a:gd name="connsiteY163" fmla="*/ 469651 h 6858000"/>
              <a:gd name="connsiteX164" fmla="*/ 195012 w 1605470"/>
              <a:gd name="connsiteY164" fmla="*/ 448559 h 6858000"/>
              <a:gd name="connsiteX165" fmla="*/ 201434 w 1605470"/>
              <a:gd name="connsiteY165" fmla="*/ 441529 h 6858000"/>
              <a:gd name="connsiteX166" fmla="*/ 200655 w 1605470"/>
              <a:gd name="connsiteY166" fmla="*/ 428927 h 6858000"/>
              <a:gd name="connsiteX167" fmla="*/ 190059 w 1605470"/>
              <a:gd name="connsiteY167" fmla="*/ 430161 h 6858000"/>
              <a:gd name="connsiteX168" fmla="*/ 167079 w 1605470"/>
              <a:gd name="connsiteY168" fmla="*/ 367211 h 6858000"/>
              <a:gd name="connsiteX169" fmla="*/ 124571 w 1605470"/>
              <a:gd name="connsiteY169" fmla="*/ 302178 h 6858000"/>
              <a:gd name="connsiteX170" fmla="*/ 103243 w 1605470"/>
              <a:gd name="connsiteY170" fmla="*/ 211375 h 6858000"/>
              <a:gd name="connsiteX171" fmla="*/ 94571 w 1605470"/>
              <a:gd name="connsiteY171" fmla="*/ 184179 h 6858000"/>
              <a:gd name="connsiteX172" fmla="*/ 13437 w 1605470"/>
              <a:gd name="connsiteY172" fmla="*/ 19287 h 6858000"/>
              <a:gd name="connsiteX173" fmla="*/ 0 w 1605470"/>
              <a:gd name="connsiteY17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08019 w 1605470"/>
              <a:gd name="connsiteY42" fmla="*/ 5385461 h 6858000"/>
              <a:gd name="connsiteX43" fmla="*/ 622750 w 1605470"/>
              <a:gd name="connsiteY43" fmla="*/ 5363084 h 6858000"/>
              <a:gd name="connsiteX44" fmla="*/ 638731 w 1605470"/>
              <a:gd name="connsiteY44" fmla="*/ 5330009 h 6858000"/>
              <a:gd name="connsiteX45" fmla="*/ 672224 w 1605470"/>
              <a:gd name="connsiteY45" fmla="*/ 5273739 h 6858000"/>
              <a:gd name="connsiteX46" fmla="*/ 681823 w 1605470"/>
              <a:gd name="connsiteY46" fmla="*/ 5241779 h 6858000"/>
              <a:gd name="connsiteX47" fmla="*/ 693049 w 1605470"/>
              <a:gd name="connsiteY47" fmla="*/ 5225268 h 6858000"/>
              <a:gd name="connsiteX48" fmla="*/ 694069 w 1605470"/>
              <a:gd name="connsiteY48" fmla="*/ 5217684 h 6858000"/>
              <a:gd name="connsiteX49" fmla="*/ 701410 w 1605470"/>
              <a:gd name="connsiteY49" fmla="*/ 5193377 h 6858000"/>
              <a:gd name="connsiteX50" fmla="*/ 704713 w 1605470"/>
              <a:gd name="connsiteY50" fmla="*/ 5179288 h 6858000"/>
              <a:gd name="connsiteX51" fmla="*/ 705697 w 1605470"/>
              <a:gd name="connsiteY51" fmla="*/ 5173621 h 6858000"/>
              <a:gd name="connsiteX52" fmla="*/ 701331 w 1605470"/>
              <a:gd name="connsiteY52" fmla="*/ 5159961 h 6858000"/>
              <a:gd name="connsiteX53" fmla="*/ 708008 w 1605470"/>
              <a:gd name="connsiteY53" fmla="*/ 5144295 h 6858000"/>
              <a:gd name="connsiteX54" fmla="*/ 704941 w 1605470"/>
              <a:gd name="connsiteY54" fmla="*/ 5125185 h 6858000"/>
              <a:gd name="connsiteX55" fmla="*/ 711771 w 1605470"/>
              <a:gd name="connsiteY55" fmla="*/ 5121884 h 6858000"/>
              <a:gd name="connsiteX56" fmla="*/ 718807 w 1605470"/>
              <a:gd name="connsiteY56" fmla="*/ 5067850 h 6858000"/>
              <a:gd name="connsiteX57" fmla="*/ 721538 w 1605470"/>
              <a:gd name="connsiteY57" fmla="*/ 5060861 h 6858000"/>
              <a:gd name="connsiteX58" fmla="*/ 718242 w 1605470"/>
              <a:gd name="connsiteY58" fmla="*/ 5034192 h 6858000"/>
              <a:gd name="connsiteX59" fmla="*/ 719796 w 1605470"/>
              <a:gd name="connsiteY59" fmla="*/ 4993030 h 6858000"/>
              <a:gd name="connsiteX60" fmla="*/ 726705 w 1605470"/>
              <a:gd name="connsiteY60" fmla="*/ 4946844 h 6858000"/>
              <a:gd name="connsiteX61" fmla="*/ 722561 w 1605470"/>
              <a:gd name="connsiteY61" fmla="*/ 4932692 h 6858000"/>
              <a:gd name="connsiteX62" fmla="*/ 724935 w 1605470"/>
              <a:gd name="connsiteY62" fmla="*/ 4821504 h 6858000"/>
              <a:gd name="connsiteX63" fmla="*/ 732118 w 1605470"/>
              <a:gd name="connsiteY63" fmla="*/ 4801535 h 6858000"/>
              <a:gd name="connsiteX64" fmla="*/ 739787 w 1605470"/>
              <a:gd name="connsiteY64" fmla="*/ 4797794 h 6858000"/>
              <a:gd name="connsiteX65" fmla="*/ 741081 w 1605470"/>
              <a:gd name="connsiteY65" fmla="*/ 4784526 h 6858000"/>
              <a:gd name="connsiteX66" fmla="*/ 742865 w 1605470"/>
              <a:gd name="connsiteY66" fmla="*/ 4781211 h 6858000"/>
              <a:gd name="connsiteX67" fmla="*/ 751652 w 1605470"/>
              <a:gd name="connsiteY67" fmla="*/ 4761984 h 6858000"/>
              <a:gd name="connsiteX68" fmla="*/ 747700 w 1605470"/>
              <a:gd name="connsiteY68" fmla="*/ 4690749 h 6858000"/>
              <a:gd name="connsiteX69" fmla="*/ 743180 w 1605470"/>
              <a:gd name="connsiteY69" fmla="*/ 4584173 h 6858000"/>
              <a:gd name="connsiteX70" fmla="*/ 738263 w 1605470"/>
              <a:gd name="connsiteY70" fmla="*/ 4444346 h 6858000"/>
              <a:gd name="connsiteX71" fmla="*/ 756542 w 1605470"/>
              <a:gd name="connsiteY71" fmla="*/ 4350346 h 6858000"/>
              <a:gd name="connsiteX72" fmla="*/ 715481 w 1605470"/>
              <a:gd name="connsiteY72" fmla="*/ 4214165 h 6858000"/>
              <a:gd name="connsiteX73" fmla="*/ 719554 w 1605470"/>
              <a:gd name="connsiteY73" fmla="*/ 4090296 h 6858000"/>
              <a:gd name="connsiteX74" fmla="*/ 704810 w 1605470"/>
              <a:gd name="connsiteY74" fmla="*/ 4033999 h 6858000"/>
              <a:gd name="connsiteX75" fmla="*/ 705959 w 1605470"/>
              <a:gd name="connsiteY75" fmla="*/ 4031933 h 6858000"/>
              <a:gd name="connsiteX76" fmla="*/ 704535 w 1605470"/>
              <a:gd name="connsiteY76" fmla="*/ 4013953 h 6858000"/>
              <a:gd name="connsiteX77" fmla="*/ 700443 w 1605470"/>
              <a:gd name="connsiteY77" fmla="*/ 4010511 h 6858000"/>
              <a:gd name="connsiteX78" fmla="*/ 698282 w 1605470"/>
              <a:gd name="connsiteY78" fmla="*/ 3998331 h 6858000"/>
              <a:gd name="connsiteX79" fmla="*/ 690830 w 1605470"/>
              <a:gd name="connsiteY79" fmla="*/ 3974753 h 6858000"/>
              <a:gd name="connsiteX80" fmla="*/ 692428 w 1605470"/>
              <a:gd name="connsiteY80" fmla="*/ 3969950 h 6858000"/>
              <a:gd name="connsiteX81" fmla="*/ 685850 w 1605470"/>
              <a:gd name="connsiteY81" fmla="*/ 3933779 h 6858000"/>
              <a:gd name="connsiteX82" fmla="*/ 687181 w 1605470"/>
              <a:gd name="connsiteY82" fmla="*/ 3933093 h 6858000"/>
              <a:gd name="connsiteX83" fmla="*/ 691535 w 1605470"/>
              <a:gd name="connsiteY83" fmla="*/ 3922082 h 6858000"/>
              <a:gd name="connsiteX84" fmla="*/ 696613 w 1605470"/>
              <a:gd name="connsiteY84" fmla="*/ 3901461 h 6858000"/>
              <a:gd name="connsiteX85" fmla="*/ 719207 w 1605470"/>
              <a:gd name="connsiteY85" fmla="*/ 3813873 h 6858000"/>
              <a:gd name="connsiteX86" fmla="*/ 718632 w 1605470"/>
              <a:gd name="connsiteY86" fmla="*/ 3806161 h 6858000"/>
              <a:gd name="connsiteX87" fmla="*/ 718939 w 1605470"/>
              <a:gd name="connsiteY87" fmla="*/ 3805957 h 6858000"/>
              <a:gd name="connsiteX88" fmla="*/ 718966 w 1605470"/>
              <a:gd name="connsiteY88" fmla="*/ 3797724 h 6858000"/>
              <a:gd name="connsiteX89" fmla="*/ 717581 w 1605470"/>
              <a:gd name="connsiteY89" fmla="*/ 3792098 h 6858000"/>
              <a:gd name="connsiteX90" fmla="*/ 716465 w 1605470"/>
              <a:gd name="connsiteY90" fmla="*/ 3777135 h 6858000"/>
              <a:gd name="connsiteX91" fmla="*/ 718198 w 1605470"/>
              <a:gd name="connsiteY91" fmla="*/ 3771656 h 6858000"/>
              <a:gd name="connsiteX92" fmla="*/ 721941 w 1605470"/>
              <a:gd name="connsiteY92" fmla="*/ 3769007 h 6858000"/>
              <a:gd name="connsiteX93" fmla="*/ 721407 w 1605470"/>
              <a:gd name="connsiteY93" fmla="*/ 3767709 h 6858000"/>
              <a:gd name="connsiteX94" fmla="*/ 730103 w 1605470"/>
              <a:gd name="connsiteY94" fmla="*/ 3738082 h 6858000"/>
              <a:gd name="connsiteX95" fmla="*/ 737449 w 1605470"/>
              <a:gd name="connsiteY95" fmla="*/ 3673397 h 6858000"/>
              <a:gd name="connsiteX96" fmla="*/ 736745 w 1605470"/>
              <a:gd name="connsiteY96" fmla="*/ 3637109 h 6858000"/>
              <a:gd name="connsiteX97" fmla="*/ 740188 w 1605470"/>
              <a:gd name="connsiteY97" fmla="*/ 3536883 h 6858000"/>
              <a:gd name="connsiteX98" fmla="*/ 747726 w 1605470"/>
              <a:gd name="connsiteY98" fmla="*/ 3435652 h 6858000"/>
              <a:gd name="connsiteX99" fmla="*/ 774383 w 1605470"/>
              <a:gd name="connsiteY99" fmla="*/ 3381564 h 6858000"/>
              <a:gd name="connsiteX100" fmla="*/ 774870 w 1605470"/>
              <a:gd name="connsiteY100" fmla="*/ 3375761 h 6858000"/>
              <a:gd name="connsiteX101" fmla="*/ 770510 w 1605470"/>
              <a:gd name="connsiteY101" fmla="*/ 3361844 h 6858000"/>
              <a:gd name="connsiteX102" fmla="*/ 767933 w 1605470"/>
              <a:gd name="connsiteY102" fmla="*/ 3356929 h 6858000"/>
              <a:gd name="connsiteX103" fmla="*/ 766158 w 1605470"/>
              <a:gd name="connsiteY103" fmla="*/ 3349058 h 6858000"/>
              <a:gd name="connsiteX104" fmla="*/ 766414 w 1605470"/>
              <a:gd name="connsiteY104" fmla="*/ 3348763 h 6858000"/>
              <a:gd name="connsiteX105" fmla="*/ 764166 w 1605470"/>
              <a:gd name="connsiteY105" fmla="*/ 3341588 h 6858000"/>
              <a:gd name="connsiteX106" fmla="*/ 749397 w 1605470"/>
              <a:gd name="connsiteY106" fmla="*/ 3307769 h 6858000"/>
              <a:gd name="connsiteX107" fmla="*/ 766960 w 1605470"/>
              <a:gd name="connsiteY107" fmla="*/ 3250522 h 6858000"/>
              <a:gd name="connsiteX108" fmla="*/ 767385 w 1605470"/>
              <a:gd name="connsiteY108" fmla="*/ 3229163 h 6858000"/>
              <a:gd name="connsiteX109" fmla="*/ 769208 w 1605470"/>
              <a:gd name="connsiteY109" fmla="*/ 3217217 h 6858000"/>
              <a:gd name="connsiteX110" fmla="*/ 770350 w 1605470"/>
              <a:gd name="connsiteY110" fmla="*/ 3216125 h 6858000"/>
              <a:gd name="connsiteX111" fmla="*/ 756043 w 1605470"/>
              <a:gd name="connsiteY111" fmla="*/ 3183755 h 6858000"/>
              <a:gd name="connsiteX112" fmla="*/ 756544 w 1605470"/>
              <a:gd name="connsiteY112" fmla="*/ 3178642 h 6858000"/>
              <a:gd name="connsiteX113" fmla="*/ 744144 w 1605470"/>
              <a:gd name="connsiteY113" fmla="*/ 3158586 h 6858000"/>
              <a:gd name="connsiteX114" fmla="*/ 739378 w 1605470"/>
              <a:gd name="connsiteY114" fmla="*/ 3147669 h 6858000"/>
              <a:gd name="connsiteX115" fmla="*/ 734648 w 1605470"/>
              <a:gd name="connsiteY115" fmla="*/ 3145733 h 6858000"/>
              <a:gd name="connsiteX116" fmla="*/ 729329 w 1605470"/>
              <a:gd name="connsiteY116" fmla="*/ 3129034 h 6858000"/>
              <a:gd name="connsiteX117" fmla="*/ 729994 w 1605470"/>
              <a:gd name="connsiteY117" fmla="*/ 3126682 h 6858000"/>
              <a:gd name="connsiteX118" fmla="*/ 720862 w 1605470"/>
              <a:gd name="connsiteY118" fmla="*/ 3114519 h 6858000"/>
              <a:gd name="connsiteX119" fmla="*/ 707471 w 1605470"/>
              <a:gd name="connsiteY119" fmla="*/ 3106272 h 6858000"/>
              <a:gd name="connsiteX120" fmla="*/ 680201 w 1605470"/>
              <a:gd name="connsiteY120" fmla="*/ 2958185 h 6858000"/>
              <a:gd name="connsiteX121" fmla="*/ 622815 w 1605470"/>
              <a:gd name="connsiteY121" fmla="*/ 2762989 h 6858000"/>
              <a:gd name="connsiteX122" fmla="*/ 571733 w 1605470"/>
              <a:gd name="connsiteY122" fmla="*/ 2554718 h 6858000"/>
              <a:gd name="connsiteX123" fmla="*/ 551827 w 1605470"/>
              <a:gd name="connsiteY123" fmla="*/ 2485734 h 6858000"/>
              <a:gd name="connsiteX124" fmla="*/ 542550 w 1605470"/>
              <a:gd name="connsiteY124" fmla="*/ 2447068 h 6858000"/>
              <a:gd name="connsiteX125" fmla="*/ 529511 w 1605470"/>
              <a:gd name="connsiteY125" fmla="*/ 2425819 h 6858000"/>
              <a:gd name="connsiteX126" fmla="*/ 528878 w 1605470"/>
              <a:gd name="connsiteY126" fmla="*/ 2408971 h 6858000"/>
              <a:gd name="connsiteX127" fmla="*/ 535510 w 1605470"/>
              <a:gd name="connsiteY127" fmla="*/ 2402874 h 6858000"/>
              <a:gd name="connsiteX128" fmla="*/ 538122 w 1605470"/>
              <a:gd name="connsiteY128" fmla="*/ 2381443 h 6858000"/>
              <a:gd name="connsiteX129" fmla="*/ 514451 w 1605470"/>
              <a:gd name="connsiteY129" fmla="*/ 2261920 h 6858000"/>
              <a:gd name="connsiteX130" fmla="*/ 486968 w 1605470"/>
              <a:gd name="connsiteY130" fmla="*/ 2182937 h 6858000"/>
              <a:gd name="connsiteX131" fmla="*/ 488555 w 1605470"/>
              <a:gd name="connsiteY131" fmla="*/ 2155135 h 6858000"/>
              <a:gd name="connsiteX132" fmla="*/ 486013 w 1605470"/>
              <a:gd name="connsiteY132" fmla="*/ 2118008 h 6858000"/>
              <a:gd name="connsiteX133" fmla="*/ 487006 w 1605470"/>
              <a:gd name="connsiteY133" fmla="*/ 2050531 h 6858000"/>
              <a:gd name="connsiteX134" fmla="*/ 478812 w 1605470"/>
              <a:gd name="connsiteY134" fmla="*/ 1963269 h 6858000"/>
              <a:gd name="connsiteX135" fmla="*/ 442619 w 1605470"/>
              <a:gd name="connsiteY135" fmla="*/ 1910499 h 6858000"/>
              <a:gd name="connsiteX136" fmla="*/ 446785 w 1605470"/>
              <a:gd name="connsiteY136" fmla="*/ 1903212 h 6858000"/>
              <a:gd name="connsiteX137" fmla="*/ 436547 w 1605470"/>
              <a:gd name="connsiteY137" fmla="*/ 1861531 h 6858000"/>
              <a:gd name="connsiteX138" fmla="*/ 390346 w 1605470"/>
              <a:gd name="connsiteY138" fmla="*/ 1732919 h 6858000"/>
              <a:gd name="connsiteX139" fmla="*/ 362657 w 1605470"/>
              <a:gd name="connsiteY139" fmla="*/ 1663540 h 6858000"/>
              <a:gd name="connsiteX140" fmla="*/ 361783 w 1605470"/>
              <a:gd name="connsiteY140" fmla="*/ 1615777 h 6858000"/>
              <a:gd name="connsiteX141" fmla="*/ 342578 w 1605470"/>
              <a:gd name="connsiteY141" fmla="*/ 1563678 h 6858000"/>
              <a:gd name="connsiteX142" fmla="*/ 355658 w 1605470"/>
              <a:gd name="connsiteY142" fmla="*/ 1519474 h 6858000"/>
              <a:gd name="connsiteX143" fmla="*/ 348400 w 1605470"/>
              <a:gd name="connsiteY143" fmla="*/ 1477995 h 6858000"/>
              <a:gd name="connsiteX144" fmla="*/ 334485 w 1605470"/>
              <a:gd name="connsiteY144" fmla="*/ 1373769 h 6858000"/>
              <a:gd name="connsiteX145" fmla="*/ 342792 w 1605470"/>
              <a:gd name="connsiteY145" fmla="*/ 1307086 h 6858000"/>
              <a:gd name="connsiteX146" fmla="*/ 343980 w 1605470"/>
              <a:gd name="connsiteY146" fmla="*/ 1189033 h 6858000"/>
              <a:gd name="connsiteX147" fmla="*/ 348665 w 1605470"/>
              <a:gd name="connsiteY147" fmla="*/ 1168288 h 6858000"/>
              <a:gd name="connsiteX148" fmla="*/ 340947 w 1605470"/>
              <a:gd name="connsiteY148" fmla="*/ 1142577 h 6858000"/>
              <a:gd name="connsiteX149" fmla="*/ 330253 w 1605470"/>
              <a:gd name="connsiteY149" fmla="*/ 1088484 h 6858000"/>
              <a:gd name="connsiteX150" fmla="*/ 318989 w 1605470"/>
              <a:gd name="connsiteY150" fmla="*/ 1016103 h 6858000"/>
              <a:gd name="connsiteX151" fmla="*/ 320445 w 1605470"/>
              <a:gd name="connsiteY151" fmla="*/ 932283 h 6858000"/>
              <a:gd name="connsiteX152" fmla="*/ 322681 w 1605470"/>
              <a:gd name="connsiteY152" fmla="*/ 915925 h 6858000"/>
              <a:gd name="connsiteX153" fmla="*/ 315310 w 1605470"/>
              <a:gd name="connsiteY153" fmla="*/ 896999 h 6858000"/>
              <a:gd name="connsiteX154" fmla="*/ 284718 w 1605470"/>
              <a:gd name="connsiteY154" fmla="*/ 821517 h 6858000"/>
              <a:gd name="connsiteX155" fmla="*/ 263668 w 1605470"/>
              <a:gd name="connsiteY155" fmla="*/ 751353 h 6858000"/>
              <a:gd name="connsiteX156" fmla="*/ 263226 w 1605470"/>
              <a:gd name="connsiteY156" fmla="*/ 721230 h 6858000"/>
              <a:gd name="connsiteX157" fmla="*/ 248897 w 1605470"/>
              <a:gd name="connsiteY157" fmla="*/ 681659 h 6858000"/>
              <a:gd name="connsiteX158" fmla="*/ 234316 w 1605470"/>
              <a:gd name="connsiteY158" fmla="*/ 635218 h 6858000"/>
              <a:gd name="connsiteX159" fmla="*/ 239327 w 1605470"/>
              <a:gd name="connsiteY159" fmla="*/ 613763 h 6858000"/>
              <a:gd name="connsiteX160" fmla="*/ 225269 w 1605470"/>
              <a:gd name="connsiteY160" fmla="*/ 598582 h 6858000"/>
              <a:gd name="connsiteX161" fmla="*/ 224950 w 1605470"/>
              <a:gd name="connsiteY161" fmla="*/ 576846 h 6858000"/>
              <a:gd name="connsiteX162" fmla="*/ 204576 w 1605470"/>
              <a:gd name="connsiteY162" fmla="*/ 530055 h 6858000"/>
              <a:gd name="connsiteX163" fmla="*/ 219064 w 1605470"/>
              <a:gd name="connsiteY163" fmla="*/ 469651 h 6858000"/>
              <a:gd name="connsiteX164" fmla="*/ 195012 w 1605470"/>
              <a:gd name="connsiteY164" fmla="*/ 448559 h 6858000"/>
              <a:gd name="connsiteX165" fmla="*/ 201434 w 1605470"/>
              <a:gd name="connsiteY165" fmla="*/ 441529 h 6858000"/>
              <a:gd name="connsiteX166" fmla="*/ 200655 w 1605470"/>
              <a:gd name="connsiteY166" fmla="*/ 428927 h 6858000"/>
              <a:gd name="connsiteX167" fmla="*/ 190059 w 1605470"/>
              <a:gd name="connsiteY167" fmla="*/ 430161 h 6858000"/>
              <a:gd name="connsiteX168" fmla="*/ 167079 w 1605470"/>
              <a:gd name="connsiteY168" fmla="*/ 367211 h 6858000"/>
              <a:gd name="connsiteX169" fmla="*/ 124571 w 1605470"/>
              <a:gd name="connsiteY169" fmla="*/ 302178 h 6858000"/>
              <a:gd name="connsiteX170" fmla="*/ 103243 w 1605470"/>
              <a:gd name="connsiteY170" fmla="*/ 211375 h 6858000"/>
              <a:gd name="connsiteX171" fmla="*/ 94571 w 1605470"/>
              <a:gd name="connsiteY171" fmla="*/ 184179 h 6858000"/>
              <a:gd name="connsiteX172" fmla="*/ 13437 w 1605470"/>
              <a:gd name="connsiteY172" fmla="*/ 19287 h 6858000"/>
              <a:gd name="connsiteX173" fmla="*/ 0 w 1605470"/>
              <a:gd name="connsiteY17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63084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56542 w 1605470"/>
              <a:gd name="connsiteY70" fmla="*/ 4350346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46785 w 1605470"/>
              <a:gd name="connsiteY135" fmla="*/ 1903212 h 6858000"/>
              <a:gd name="connsiteX136" fmla="*/ 436547 w 1605470"/>
              <a:gd name="connsiteY136" fmla="*/ 1861531 h 6858000"/>
              <a:gd name="connsiteX137" fmla="*/ 390346 w 1605470"/>
              <a:gd name="connsiteY137" fmla="*/ 1732919 h 6858000"/>
              <a:gd name="connsiteX138" fmla="*/ 362657 w 1605470"/>
              <a:gd name="connsiteY138" fmla="*/ 1663540 h 6858000"/>
              <a:gd name="connsiteX139" fmla="*/ 361783 w 1605470"/>
              <a:gd name="connsiteY139" fmla="*/ 1615777 h 6858000"/>
              <a:gd name="connsiteX140" fmla="*/ 342578 w 1605470"/>
              <a:gd name="connsiteY140" fmla="*/ 1563678 h 6858000"/>
              <a:gd name="connsiteX141" fmla="*/ 355658 w 1605470"/>
              <a:gd name="connsiteY141" fmla="*/ 1519474 h 6858000"/>
              <a:gd name="connsiteX142" fmla="*/ 348400 w 1605470"/>
              <a:gd name="connsiteY142" fmla="*/ 1477995 h 6858000"/>
              <a:gd name="connsiteX143" fmla="*/ 334485 w 1605470"/>
              <a:gd name="connsiteY143" fmla="*/ 1373769 h 6858000"/>
              <a:gd name="connsiteX144" fmla="*/ 342792 w 1605470"/>
              <a:gd name="connsiteY144" fmla="*/ 1307086 h 6858000"/>
              <a:gd name="connsiteX145" fmla="*/ 343980 w 1605470"/>
              <a:gd name="connsiteY145" fmla="*/ 1189033 h 6858000"/>
              <a:gd name="connsiteX146" fmla="*/ 348665 w 1605470"/>
              <a:gd name="connsiteY146" fmla="*/ 1168288 h 6858000"/>
              <a:gd name="connsiteX147" fmla="*/ 340947 w 1605470"/>
              <a:gd name="connsiteY147" fmla="*/ 1142577 h 6858000"/>
              <a:gd name="connsiteX148" fmla="*/ 330253 w 1605470"/>
              <a:gd name="connsiteY148" fmla="*/ 1088484 h 6858000"/>
              <a:gd name="connsiteX149" fmla="*/ 318989 w 1605470"/>
              <a:gd name="connsiteY149" fmla="*/ 1016103 h 6858000"/>
              <a:gd name="connsiteX150" fmla="*/ 320445 w 1605470"/>
              <a:gd name="connsiteY150" fmla="*/ 932283 h 6858000"/>
              <a:gd name="connsiteX151" fmla="*/ 322681 w 1605470"/>
              <a:gd name="connsiteY151" fmla="*/ 915925 h 6858000"/>
              <a:gd name="connsiteX152" fmla="*/ 315310 w 1605470"/>
              <a:gd name="connsiteY152" fmla="*/ 896999 h 6858000"/>
              <a:gd name="connsiteX153" fmla="*/ 284718 w 1605470"/>
              <a:gd name="connsiteY153" fmla="*/ 821517 h 6858000"/>
              <a:gd name="connsiteX154" fmla="*/ 263668 w 1605470"/>
              <a:gd name="connsiteY154" fmla="*/ 751353 h 6858000"/>
              <a:gd name="connsiteX155" fmla="*/ 263226 w 1605470"/>
              <a:gd name="connsiteY155" fmla="*/ 721230 h 6858000"/>
              <a:gd name="connsiteX156" fmla="*/ 248897 w 1605470"/>
              <a:gd name="connsiteY156" fmla="*/ 681659 h 6858000"/>
              <a:gd name="connsiteX157" fmla="*/ 234316 w 1605470"/>
              <a:gd name="connsiteY157" fmla="*/ 635218 h 6858000"/>
              <a:gd name="connsiteX158" fmla="*/ 239327 w 1605470"/>
              <a:gd name="connsiteY158" fmla="*/ 613763 h 6858000"/>
              <a:gd name="connsiteX159" fmla="*/ 225269 w 1605470"/>
              <a:gd name="connsiteY159" fmla="*/ 598582 h 6858000"/>
              <a:gd name="connsiteX160" fmla="*/ 224950 w 1605470"/>
              <a:gd name="connsiteY160" fmla="*/ 576846 h 6858000"/>
              <a:gd name="connsiteX161" fmla="*/ 204576 w 1605470"/>
              <a:gd name="connsiteY161" fmla="*/ 530055 h 6858000"/>
              <a:gd name="connsiteX162" fmla="*/ 219064 w 1605470"/>
              <a:gd name="connsiteY162" fmla="*/ 469651 h 6858000"/>
              <a:gd name="connsiteX163" fmla="*/ 195012 w 1605470"/>
              <a:gd name="connsiteY163" fmla="*/ 448559 h 6858000"/>
              <a:gd name="connsiteX164" fmla="*/ 201434 w 1605470"/>
              <a:gd name="connsiteY164" fmla="*/ 441529 h 6858000"/>
              <a:gd name="connsiteX165" fmla="*/ 200655 w 1605470"/>
              <a:gd name="connsiteY165" fmla="*/ 428927 h 6858000"/>
              <a:gd name="connsiteX166" fmla="*/ 190059 w 1605470"/>
              <a:gd name="connsiteY166" fmla="*/ 430161 h 6858000"/>
              <a:gd name="connsiteX167" fmla="*/ 167079 w 1605470"/>
              <a:gd name="connsiteY167" fmla="*/ 367211 h 6858000"/>
              <a:gd name="connsiteX168" fmla="*/ 124571 w 1605470"/>
              <a:gd name="connsiteY168" fmla="*/ 302178 h 6858000"/>
              <a:gd name="connsiteX169" fmla="*/ 103243 w 1605470"/>
              <a:gd name="connsiteY169" fmla="*/ 211375 h 6858000"/>
              <a:gd name="connsiteX170" fmla="*/ 94571 w 1605470"/>
              <a:gd name="connsiteY170" fmla="*/ 184179 h 6858000"/>
              <a:gd name="connsiteX171" fmla="*/ 13437 w 1605470"/>
              <a:gd name="connsiteY171" fmla="*/ 19287 h 6858000"/>
              <a:gd name="connsiteX172" fmla="*/ 0 w 1605470"/>
              <a:gd name="connsiteY17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56542 w 1605470"/>
              <a:gd name="connsiteY70" fmla="*/ 4350346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46785 w 1605470"/>
              <a:gd name="connsiteY135" fmla="*/ 1903212 h 6858000"/>
              <a:gd name="connsiteX136" fmla="*/ 436547 w 1605470"/>
              <a:gd name="connsiteY136" fmla="*/ 1861531 h 6858000"/>
              <a:gd name="connsiteX137" fmla="*/ 390346 w 1605470"/>
              <a:gd name="connsiteY137" fmla="*/ 1732919 h 6858000"/>
              <a:gd name="connsiteX138" fmla="*/ 362657 w 1605470"/>
              <a:gd name="connsiteY138" fmla="*/ 1663540 h 6858000"/>
              <a:gd name="connsiteX139" fmla="*/ 361783 w 1605470"/>
              <a:gd name="connsiteY139" fmla="*/ 1615777 h 6858000"/>
              <a:gd name="connsiteX140" fmla="*/ 342578 w 1605470"/>
              <a:gd name="connsiteY140" fmla="*/ 1563678 h 6858000"/>
              <a:gd name="connsiteX141" fmla="*/ 355658 w 1605470"/>
              <a:gd name="connsiteY141" fmla="*/ 1519474 h 6858000"/>
              <a:gd name="connsiteX142" fmla="*/ 348400 w 1605470"/>
              <a:gd name="connsiteY142" fmla="*/ 1477995 h 6858000"/>
              <a:gd name="connsiteX143" fmla="*/ 334485 w 1605470"/>
              <a:gd name="connsiteY143" fmla="*/ 1373769 h 6858000"/>
              <a:gd name="connsiteX144" fmla="*/ 342792 w 1605470"/>
              <a:gd name="connsiteY144" fmla="*/ 1307086 h 6858000"/>
              <a:gd name="connsiteX145" fmla="*/ 343980 w 1605470"/>
              <a:gd name="connsiteY145" fmla="*/ 1189033 h 6858000"/>
              <a:gd name="connsiteX146" fmla="*/ 348665 w 1605470"/>
              <a:gd name="connsiteY146" fmla="*/ 1168288 h 6858000"/>
              <a:gd name="connsiteX147" fmla="*/ 340947 w 1605470"/>
              <a:gd name="connsiteY147" fmla="*/ 1142577 h 6858000"/>
              <a:gd name="connsiteX148" fmla="*/ 330253 w 1605470"/>
              <a:gd name="connsiteY148" fmla="*/ 1088484 h 6858000"/>
              <a:gd name="connsiteX149" fmla="*/ 318989 w 1605470"/>
              <a:gd name="connsiteY149" fmla="*/ 1016103 h 6858000"/>
              <a:gd name="connsiteX150" fmla="*/ 320445 w 1605470"/>
              <a:gd name="connsiteY150" fmla="*/ 932283 h 6858000"/>
              <a:gd name="connsiteX151" fmla="*/ 322681 w 1605470"/>
              <a:gd name="connsiteY151" fmla="*/ 915925 h 6858000"/>
              <a:gd name="connsiteX152" fmla="*/ 315310 w 1605470"/>
              <a:gd name="connsiteY152" fmla="*/ 896999 h 6858000"/>
              <a:gd name="connsiteX153" fmla="*/ 284718 w 1605470"/>
              <a:gd name="connsiteY153" fmla="*/ 821517 h 6858000"/>
              <a:gd name="connsiteX154" fmla="*/ 263668 w 1605470"/>
              <a:gd name="connsiteY154" fmla="*/ 751353 h 6858000"/>
              <a:gd name="connsiteX155" fmla="*/ 263226 w 1605470"/>
              <a:gd name="connsiteY155" fmla="*/ 721230 h 6858000"/>
              <a:gd name="connsiteX156" fmla="*/ 248897 w 1605470"/>
              <a:gd name="connsiteY156" fmla="*/ 681659 h 6858000"/>
              <a:gd name="connsiteX157" fmla="*/ 234316 w 1605470"/>
              <a:gd name="connsiteY157" fmla="*/ 635218 h 6858000"/>
              <a:gd name="connsiteX158" fmla="*/ 239327 w 1605470"/>
              <a:gd name="connsiteY158" fmla="*/ 613763 h 6858000"/>
              <a:gd name="connsiteX159" fmla="*/ 225269 w 1605470"/>
              <a:gd name="connsiteY159" fmla="*/ 598582 h 6858000"/>
              <a:gd name="connsiteX160" fmla="*/ 224950 w 1605470"/>
              <a:gd name="connsiteY160" fmla="*/ 576846 h 6858000"/>
              <a:gd name="connsiteX161" fmla="*/ 204576 w 1605470"/>
              <a:gd name="connsiteY161" fmla="*/ 530055 h 6858000"/>
              <a:gd name="connsiteX162" fmla="*/ 219064 w 1605470"/>
              <a:gd name="connsiteY162" fmla="*/ 469651 h 6858000"/>
              <a:gd name="connsiteX163" fmla="*/ 195012 w 1605470"/>
              <a:gd name="connsiteY163" fmla="*/ 448559 h 6858000"/>
              <a:gd name="connsiteX164" fmla="*/ 201434 w 1605470"/>
              <a:gd name="connsiteY164" fmla="*/ 441529 h 6858000"/>
              <a:gd name="connsiteX165" fmla="*/ 200655 w 1605470"/>
              <a:gd name="connsiteY165" fmla="*/ 428927 h 6858000"/>
              <a:gd name="connsiteX166" fmla="*/ 190059 w 1605470"/>
              <a:gd name="connsiteY166" fmla="*/ 430161 h 6858000"/>
              <a:gd name="connsiteX167" fmla="*/ 167079 w 1605470"/>
              <a:gd name="connsiteY167" fmla="*/ 367211 h 6858000"/>
              <a:gd name="connsiteX168" fmla="*/ 124571 w 1605470"/>
              <a:gd name="connsiteY168" fmla="*/ 302178 h 6858000"/>
              <a:gd name="connsiteX169" fmla="*/ 103243 w 1605470"/>
              <a:gd name="connsiteY169" fmla="*/ 211375 h 6858000"/>
              <a:gd name="connsiteX170" fmla="*/ 94571 w 1605470"/>
              <a:gd name="connsiteY170" fmla="*/ 184179 h 6858000"/>
              <a:gd name="connsiteX171" fmla="*/ 13437 w 1605470"/>
              <a:gd name="connsiteY171" fmla="*/ 19287 h 6858000"/>
              <a:gd name="connsiteX172" fmla="*/ 0 w 1605470"/>
              <a:gd name="connsiteY17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46785 w 1605470"/>
              <a:gd name="connsiteY135" fmla="*/ 1903212 h 6858000"/>
              <a:gd name="connsiteX136" fmla="*/ 436547 w 1605470"/>
              <a:gd name="connsiteY136" fmla="*/ 1861531 h 6858000"/>
              <a:gd name="connsiteX137" fmla="*/ 390346 w 1605470"/>
              <a:gd name="connsiteY137" fmla="*/ 1732919 h 6858000"/>
              <a:gd name="connsiteX138" fmla="*/ 362657 w 1605470"/>
              <a:gd name="connsiteY138" fmla="*/ 1663540 h 6858000"/>
              <a:gd name="connsiteX139" fmla="*/ 361783 w 1605470"/>
              <a:gd name="connsiteY139" fmla="*/ 1615777 h 6858000"/>
              <a:gd name="connsiteX140" fmla="*/ 342578 w 1605470"/>
              <a:gd name="connsiteY140" fmla="*/ 1563678 h 6858000"/>
              <a:gd name="connsiteX141" fmla="*/ 355658 w 1605470"/>
              <a:gd name="connsiteY141" fmla="*/ 1519474 h 6858000"/>
              <a:gd name="connsiteX142" fmla="*/ 348400 w 1605470"/>
              <a:gd name="connsiteY142" fmla="*/ 1477995 h 6858000"/>
              <a:gd name="connsiteX143" fmla="*/ 334485 w 1605470"/>
              <a:gd name="connsiteY143" fmla="*/ 1373769 h 6858000"/>
              <a:gd name="connsiteX144" fmla="*/ 342792 w 1605470"/>
              <a:gd name="connsiteY144" fmla="*/ 1307086 h 6858000"/>
              <a:gd name="connsiteX145" fmla="*/ 343980 w 1605470"/>
              <a:gd name="connsiteY145" fmla="*/ 1189033 h 6858000"/>
              <a:gd name="connsiteX146" fmla="*/ 348665 w 1605470"/>
              <a:gd name="connsiteY146" fmla="*/ 1168288 h 6858000"/>
              <a:gd name="connsiteX147" fmla="*/ 340947 w 1605470"/>
              <a:gd name="connsiteY147" fmla="*/ 1142577 h 6858000"/>
              <a:gd name="connsiteX148" fmla="*/ 330253 w 1605470"/>
              <a:gd name="connsiteY148" fmla="*/ 1088484 h 6858000"/>
              <a:gd name="connsiteX149" fmla="*/ 318989 w 1605470"/>
              <a:gd name="connsiteY149" fmla="*/ 1016103 h 6858000"/>
              <a:gd name="connsiteX150" fmla="*/ 320445 w 1605470"/>
              <a:gd name="connsiteY150" fmla="*/ 932283 h 6858000"/>
              <a:gd name="connsiteX151" fmla="*/ 322681 w 1605470"/>
              <a:gd name="connsiteY151" fmla="*/ 915925 h 6858000"/>
              <a:gd name="connsiteX152" fmla="*/ 315310 w 1605470"/>
              <a:gd name="connsiteY152" fmla="*/ 896999 h 6858000"/>
              <a:gd name="connsiteX153" fmla="*/ 284718 w 1605470"/>
              <a:gd name="connsiteY153" fmla="*/ 821517 h 6858000"/>
              <a:gd name="connsiteX154" fmla="*/ 263668 w 1605470"/>
              <a:gd name="connsiteY154" fmla="*/ 751353 h 6858000"/>
              <a:gd name="connsiteX155" fmla="*/ 263226 w 1605470"/>
              <a:gd name="connsiteY155" fmla="*/ 721230 h 6858000"/>
              <a:gd name="connsiteX156" fmla="*/ 248897 w 1605470"/>
              <a:gd name="connsiteY156" fmla="*/ 681659 h 6858000"/>
              <a:gd name="connsiteX157" fmla="*/ 234316 w 1605470"/>
              <a:gd name="connsiteY157" fmla="*/ 635218 h 6858000"/>
              <a:gd name="connsiteX158" fmla="*/ 239327 w 1605470"/>
              <a:gd name="connsiteY158" fmla="*/ 613763 h 6858000"/>
              <a:gd name="connsiteX159" fmla="*/ 225269 w 1605470"/>
              <a:gd name="connsiteY159" fmla="*/ 598582 h 6858000"/>
              <a:gd name="connsiteX160" fmla="*/ 224950 w 1605470"/>
              <a:gd name="connsiteY160" fmla="*/ 576846 h 6858000"/>
              <a:gd name="connsiteX161" fmla="*/ 204576 w 1605470"/>
              <a:gd name="connsiteY161" fmla="*/ 530055 h 6858000"/>
              <a:gd name="connsiteX162" fmla="*/ 219064 w 1605470"/>
              <a:gd name="connsiteY162" fmla="*/ 469651 h 6858000"/>
              <a:gd name="connsiteX163" fmla="*/ 195012 w 1605470"/>
              <a:gd name="connsiteY163" fmla="*/ 448559 h 6858000"/>
              <a:gd name="connsiteX164" fmla="*/ 201434 w 1605470"/>
              <a:gd name="connsiteY164" fmla="*/ 441529 h 6858000"/>
              <a:gd name="connsiteX165" fmla="*/ 200655 w 1605470"/>
              <a:gd name="connsiteY165" fmla="*/ 428927 h 6858000"/>
              <a:gd name="connsiteX166" fmla="*/ 190059 w 1605470"/>
              <a:gd name="connsiteY166" fmla="*/ 430161 h 6858000"/>
              <a:gd name="connsiteX167" fmla="*/ 167079 w 1605470"/>
              <a:gd name="connsiteY167" fmla="*/ 367211 h 6858000"/>
              <a:gd name="connsiteX168" fmla="*/ 124571 w 1605470"/>
              <a:gd name="connsiteY168" fmla="*/ 302178 h 6858000"/>
              <a:gd name="connsiteX169" fmla="*/ 103243 w 1605470"/>
              <a:gd name="connsiteY169" fmla="*/ 211375 h 6858000"/>
              <a:gd name="connsiteX170" fmla="*/ 94571 w 1605470"/>
              <a:gd name="connsiteY170" fmla="*/ 184179 h 6858000"/>
              <a:gd name="connsiteX171" fmla="*/ 13437 w 1605470"/>
              <a:gd name="connsiteY171" fmla="*/ 19287 h 6858000"/>
              <a:gd name="connsiteX172" fmla="*/ 0 w 1605470"/>
              <a:gd name="connsiteY17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504338 w 1605470"/>
              <a:gd name="connsiteY129" fmla="*/ 2195378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37964 w 1605470"/>
              <a:gd name="connsiteY61" fmla="*/ 4858827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504338 w 1605470"/>
              <a:gd name="connsiteY129" fmla="*/ 2195378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44206 w 1605470"/>
              <a:gd name="connsiteY39" fmla="*/ 5641620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37964 w 1605470"/>
              <a:gd name="connsiteY61" fmla="*/ 4858827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504338 w 1605470"/>
              <a:gd name="connsiteY129" fmla="*/ 2195378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44206 w 1605470"/>
              <a:gd name="connsiteY39" fmla="*/ 5641620 h 6858000"/>
              <a:gd name="connsiteX40" fmla="*/ 591557 w 1605470"/>
              <a:gd name="connsiteY40" fmla="*/ 5476393 h 6858000"/>
              <a:gd name="connsiteX41" fmla="*/ 622750 w 1605470"/>
              <a:gd name="connsiteY41" fmla="*/ 5396260 h 6858000"/>
              <a:gd name="connsiteX42" fmla="*/ 638731 w 1605470"/>
              <a:gd name="connsiteY42" fmla="*/ 5330009 h 6858000"/>
              <a:gd name="connsiteX43" fmla="*/ 672224 w 1605470"/>
              <a:gd name="connsiteY43" fmla="*/ 5273739 h 6858000"/>
              <a:gd name="connsiteX44" fmla="*/ 681823 w 1605470"/>
              <a:gd name="connsiteY44" fmla="*/ 5241779 h 6858000"/>
              <a:gd name="connsiteX45" fmla="*/ 693049 w 1605470"/>
              <a:gd name="connsiteY45" fmla="*/ 5225268 h 6858000"/>
              <a:gd name="connsiteX46" fmla="*/ 694069 w 1605470"/>
              <a:gd name="connsiteY46" fmla="*/ 5217684 h 6858000"/>
              <a:gd name="connsiteX47" fmla="*/ 701410 w 1605470"/>
              <a:gd name="connsiteY47" fmla="*/ 5193377 h 6858000"/>
              <a:gd name="connsiteX48" fmla="*/ 704713 w 1605470"/>
              <a:gd name="connsiteY48" fmla="*/ 5179288 h 6858000"/>
              <a:gd name="connsiteX49" fmla="*/ 705697 w 1605470"/>
              <a:gd name="connsiteY49" fmla="*/ 5173621 h 6858000"/>
              <a:gd name="connsiteX50" fmla="*/ 701331 w 1605470"/>
              <a:gd name="connsiteY50" fmla="*/ 5159961 h 6858000"/>
              <a:gd name="connsiteX51" fmla="*/ 708008 w 1605470"/>
              <a:gd name="connsiteY51" fmla="*/ 5144295 h 6858000"/>
              <a:gd name="connsiteX52" fmla="*/ 704941 w 1605470"/>
              <a:gd name="connsiteY52" fmla="*/ 5125185 h 6858000"/>
              <a:gd name="connsiteX53" fmla="*/ 711771 w 1605470"/>
              <a:gd name="connsiteY53" fmla="*/ 5121884 h 6858000"/>
              <a:gd name="connsiteX54" fmla="*/ 718807 w 1605470"/>
              <a:gd name="connsiteY54" fmla="*/ 5067850 h 6858000"/>
              <a:gd name="connsiteX55" fmla="*/ 721538 w 1605470"/>
              <a:gd name="connsiteY55" fmla="*/ 5060861 h 6858000"/>
              <a:gd name="connsiteX56" fmla="*/ 718242 w 1605470"/>
              <a:gd name="connsiteY56" fmla="*/ 5034192 h 6858000"/>
              <a:gd name="connsiteX57" fmla="*/ 719796 w 1605470"/>
              <a:gd name="connsiteY57" fmla="*/ 4993030 h 6858000"/>
              <a:gd name="connsiteX58" fmla="*/ 726705 w 1605470"/>
              <a:gd name="connsiteY58" fmla="*/ 4946844 h 6858000"/>
              <a:gd name="connsiteX59" fmla="*/ 722561 w 1605470"/>
              <a:gd name="connsiteY59" fmla="*/ 4932692 h 6858000"/>
              <a:gd name="connsiteX60" fmla="*/ 737964 w 1605470"/>
              <a:gd name="connsiteY60" fmla="*/ 4858827 h 6858000"/>
              <a:gd name="connsiteX61" fmla="*/ 732118 w 1605470"/>
              <a:gd name="connsiteY61" fmla="*/ 4801535 h 6858000"/>
              <a:gd name="connsiteX62" fmla="*/ 739787 w 1605470"/>
              <a:gd name="connsiteY62" fmla="*/ 4797794 h 6858000"/>
              <a:gd name="connsiteX63" fmla="*/ 741081 w 1605470"/>
              <a:gd name="connsiteY63" fmla="*/ 4784526 h 6858000"/>
              <a:gd name="connsiteX64" fmla="*/ 742865 w 1605470"/>
              <a:gd name="connsiteY64" fmla="*/ 4781211 h 6858000"/>
              <a:gd name="connsiteX65" fmla="*/ 751652 w 1605470"/>
              <a:gd name="connsiteY65" fmla="*/ 4761984 h 6858000"/>
              <a:gd name="connsiteX66" fmla="*/ 747700 w 1605470"/>
              <a:gd name="connsiteY66" fmla="*/ 4690749 h 6858000"/>
              <a:gd name="connsiteX67" fmla="*/ 743180 w 1605470"/>
              <a:gd name="connsiteY67" fmla="*/ 4584173 h 6858000"/>
              <a:gd name="connsiteX68" fmla="*/ 738263 w 1605470"/>
              <a:gd name="connsiteY68" fmla="*/ 4444346 h 6858000"/>
              <a:gd name="connsiteX69" fmla="*/ 734828 w 1605470"/>
              <a:gd name="connsiteY69" fmla="*/ 4375228 h 6858000"/>
              <a:gd name="connsiteX70" fmla="*/ 715481 w 1605470"/>
              <a:gd name="connsiteY70" fmla="*/ 4214165 h 6858000"/>
              <a:gd name="connsiteX71" fmla="*/ 719554 w 1605470"/>
              <a:gd name="connsiteY71" fmla="*/ 4090296 h 6858000"/>
              <a:gd name="connsiteX72" fmla="*/ 704810 w 1605470"/>
              <a:gd name="connsiteY72" fmla="*/ 4033999 h 6858000"/>
              <a:gd name="connsiteX73" fmla="*/ 705959 w 1605470"/>
              <a:gd name="connsiteY73" fmla="*/ 4031933 h 6858000"/>
              <a:gd name="connsiteX74" fmla="*/ 704535 w 1605470"/>
              <a:gd name="connsiteY74" fmla="*/ 4013953 h 6858000"/>
              <a:gd name="connsiteX75" fmla="*/ 700443 w 1605470"/>
              <a:gd name="connsiteY75" fmla="*/ 4010511 h 6858000"/>
              <a:gd name="connsiteX76" fmla="*/ 698282 w 1605470"/>
              <a:gd name="connsiteY76" fmla="*/ 3998331 h 6858000"/>
              <a:gd name="connsiteX77" fmla="*/ 690830 w 1605470"/>
              <a:gd name="connsiteY77" fmla="*/ 3974753 h 6858000"/>
              <a:gd name="connsiteX78" fmla="*/ 692428 w 1605470"/>
              <a:gd name="connsiteY78" fmla="*/ 3969950 h 6858000"/>
              <a:gd name="connsiteX79" fmla="*/ 685850 w 1605470"/>
              <a:gd name="connsiteY79" fmla="*/ 3933779 h 6858000"/>
              <a:gd name="connsiteX80" fmla="*/ 687181 w 1605470"/>
              <a:gd name="connsiteY80" fmla="*/ 3933093 h 6858000"/>
              <a:gd name="connsiteX81" fmla="*/ 691535 w 1605470"/>
              <a:gd name="connsiteY81" fmla="*/ 3922082 h 6858000"/>
              <a:gd name="connsiteX82" fmla="*/ 696613 w 1605470"/>
              <a:gd name="connsiteY82" fmla="*/ 3901461 h 6858000"/>
              <a:gd name="connsiteX83" fmla="*/ 719207 w 1605470"/>
              <a:gd name="connsiteY83" fmla="*/ 3813873 h 6858000"/>
              <a:gd name="connsiteX84" fmla="*/ 718632 w 1605470"/>
              <a:gd name="connsiteY84" fmla="*/ 3806161 h 6858000"/>
              <a:gd name="connsiteX85" fmla="*/ 718939 w 1605470"/>
              <a:gd name="connsiteY85" fmla="*/ 3805957 h 6858000"/>
              <a:gd name="connsiteX86" fmla="*/ 718966 w 1605470"/>
              <a:gd name="connsiteY86" fmla="*/ 3797724 h 6858000"/>
              <a:gd name="connsiteX87" fmla="*/ 717581 w 1605470"/>
              <a:gd name="connsiteY87" fmla="*/ 3792098 h 6858000"/>
              <a:gd name="connsiteX88" fmla="*/ 716465 w 1605470"/>
              <a:gd name="connsiteY88" fmla="*/ 3777135 h 6858000"/>
              <a:gd name="connsiteX89" fmla="*/ 718198 w 1605470"/>
              <a:gd name="connsiteY89" fmla="*/ 3771656 h 6858000"/>
              <a:gd name="connsiteX90" fmla="*/ 721941 w 1605470"/>
              <a:gd name="connsiteY90" fmla="*/ 3769007 h 6858000"/>
              <a:gd name="connsiteX91" fmla="*/ 721407 w 1605470"/>
              <a:gd name="connsiteY91" fmla="*/ 3767709 h 6858000"/>
              <a:gd name="connsiteX92" fmla="*/ 730103 w 1605470"/>
              <a:gd name="connsiteY92" fmla="*/ 3738082 h 6858000"/>
              <a:gd name="connsiteX93" fmla="*/ 737449 w 1605470"/>
              <a:gd name="connsiteY93" fmla="*/ 3673397 h 6858000"/>
              <a:gd name="connsiteX94" fmla="*/ 736745 w 1605470"/>
              <a:gd name="connsiteY94" fmla="*/ 3637109 h 6858000"/>
              <a:gd name="connsiteX95" fmla="*/ 740188 w 1605470"/>
              <a:gd name="connsiteY95" fmla="*/ 3536883 h 6858000"/>
              <a:gd name="connsiteX96" fmla="*/ 747726 w 1605470"/>
              <a:gd name="connsiteY96" fmla="*/ 3435652 h 6858000"/>
              <a:gd name="connsiteX97" fmla="*/ 774383 w 1605470"/>
              <a:gd name="connsiteY97" fmla="*/ 3381564 h 6858000"/>
              <a:gd name="connsiteX98" fmla="*/ 774870 w 1605470"/>
              <a:gd name="connsiteY98" fmla="*/ 3375761 h 6858000"/>
              <a:gd name="connsiteX99" fmla="*/ 770510 w 1605470"/>
              <a:gd name="connsiteY99" fmla="*/ 3361844 h 6858000"/>
              <a:gd name="connsiteX100" fmla="*/ 767933 w 1605470"/>
              <a:gd name="connsiteY100" fmla="*/ 3356929 h 6858000"/>
              <a:gd name="connsiteX101" fmla="*/ 766158 w 1605470"/>
              <a:gd name="connsiteY101" fmla="*/ 3349058 h 6858000"/>
              <a:gd name="connsiteX102" fmla="*/ 766414 w 1605470"/>
              <a:gd name="connsiteY102" fmla="*/ 3348763 h 6858000"/>
              <a:gd name="connsiteX103" fmla="*/ 764166 w 1605470"/>
              <a:gd name="connsiteY103" fmla="*/ 3341588 h 6858000"/>
              <a:gd name="connsiteX104" fmla="*/ 749397 w 1605470"/>
              <a:gd name="connsiteY104" fmla="*/ 3307769 h 6858000"/>
              <a:gd name="connsiteX105" fmla="*/ 766960 w 1605470"/>
              <a:gd name="connsiteY105" fmla="*/ 3250522 h 6858000"/>
              <a:gd name="connsiteX106" fmla="*/ 767385 w 1605470"/>
              <a:gd name="connsiteY106" fmla="*/ 3229163 h 6858000"/>
              <a:gd name="connsiteX107" fmla="*/ 769208 w 1605470"/>
              <a:gd name="connsiteY107" fmla="*/ 3217217 h 6858000"/>
              <a:gd name="connsiteX108" fmla="*/ 770350 w 1605470"/>
              <a:gd name="connsiteY108" fmla="*/ 3216125 h 6858000"/>
              <a:gd name="connsiteX109" fmla="*/ 756043 w 1605470"/>
              <a:gd name="connsiteY109" fmla="*/ 3183755 h 6858000"/>
              <a:gd name="connsiteX110" fmla="*/ 756544 w 1605470"/>
              <a:gd name="connsiteY110" fmla="*/ 3178642 h 6858000"/>
              <a:gd name="connsiteX111" fmla="*/ 744144 w 1605470"/>
              <a:gd name="connsiteY111" fmla="*/ 3158586 h 6858000"/>
              <a:gd name="connsiteX112" fmla="*/ 739378 w 1605470"/>
              <a:gd name="connsiteY112" fmla="*/ 3147669 h 6858000"/>
              <a:gd name="connsiteX113" fmla="*/ 734648 w 1605470"/>
              <a:gd name="connsiteY113" fmla="*/ 3145733 h 6858000"/>
              <a:gd name="connsiteX114" fmla="*/ 729329 w 1605470"/>
              <a:gd name="connsiteY114" fmla="*/ 3129034 h 6858000"/>
              <a:gd name="connsiteX115" fmla="*/ 729994 w 1605470"/>
              <a:gd name="connsiteY115" fmla="*/ 3126682 h 6858000"/>
              <a:gd name="connsiteX116" fmla="*/ 720862 w 1605470"/>
              <a:gd name="connsiteY116" fmla="*/ 3114519 h 6858000"/>
              <a:gd name="connsiteX117" fmla="*/ 707471 w 1605470"/>
              <a:gd name="connsiteY117" fmla="*/ 3106272 h 6858000"/>
              <a:gd name="connsiteX118" fmla="*/ 680201 w 1605470"/>
              <a:gd name="connsiteY118" fmla="*/ 2958185 h 6858000"/>
              <a:gd name="connsiteX119" fmla="*/ 622815 w 1605470"/>
              <a:gd name="connsiteY119" fmla="*/ 2762989 h 6858000"/>
              <a:gd name="connsiteX120" fmla="*/ 571733 w 1605470"/>
              <a:gd name="connsiteY120" fmla="*/ 2554718 h 6858000"/>
              <a:gd name="connsiteX121" fmla="*/ 551827 w 1605470"/>
              <a:gd name="connsiteY121" fmla="*/ 2485734 h 6858000"/>
              <a:gd name="connsiteX122" fmla="*/ 542550 w 1605470"/>
              <a:gd name="connsiteY122" fmla="*/ 2447068 h 6858000"/>
              <a:gd name="connsiteX123" fmla="*/ 529511 w 1605470"/>
              <a:gd name="connsiteY123" fmla="*/ 2425819 h 6858000"/>
              <a:gd name="connsiteX124" fmla="*/ 528878 w 1605470"/>
              <a:gd name="connsiteY124" fmla="*/ 2408971 h 6858000"/>
              <a:gd name="connsiteX125" fmla="*/ 535510 w 1605470"/>
              <a:gd name="connsiteY125" fmla="*/ 2402874 h 6858000"/>
              <a:gd name="connsiteX126" fmla="*/ 538122 w 1605470"/>
              <a:gd name="connsiteY126" fmla="*/ 2381443 h 6858000"/>
              <a:gd name="connsiteX127" fmla="*/ 514451 w 1605470"/>
              <a:gd name="connsiteY127" fmla="*/ 2261920 h 6858000"/>
              <a:gd name="connsiteX128" fmla="*/ 504338 w 1605470"/>
              <a:gd name="connsiteY128" fmla="*/ 2195378 h 6858000"/>
              <a:gd name="connsiteX129" fmla="*/ 488555 w 1605470"/>
              <a:gd name="connsiteY129" fmla="*/ 2155135 h 6858000"/>
              <a:gd name="connsiteX130" fmla="*/ 486013 w 1605470"/>
              <a:gd name="connsiteY130" fmla="*/ 2118008 h 6858000"/>
              <a:gd name="connsiteX131" fmla="*/ 487006 w 1605470"/>
              <a:gd name="connsiteY131" fmla="*/ 2050531 h 6858000"/>
              <a:gd name="connsiteX132" fmla="*/ 478812 w 1605470"/>
              <a:gd name="connsiteY132" fmla="*/ 1963269 h 6858000"/>
              <a:gd name="connsiteX133" fmla="*/ 459990 w 1605470"/>
              <a:gd name="connsiteY133" fmla="*/ 1906352 h 6858000"/>
              <a:gd name="connsiteX134" fmla="*/ 436547 w 1605470"/>
              <a:gd name="connsiteY134" fmla="*/ 1861531 h 6858000"/>
              <a:gd name="connsiteX135" fmla="*/ 390346 w 1605470"/>
              <a:gd name="connsiteY135" fmla="*/ 1732919 h 6858000"/>
              <a:gd name="connsiteX136" fmla="*/ 362657 w 1605470"/>
              <a:gd name="connsiteY136" fmla="*/ 1663540 h 6858000"/>
              <a:gd name="connsiteX137" fmla="*/ 361783 w 1605470"/>
              <a:gd name="connsiteY137" fmla="*/ 1615777 h 6858000"/>
              <a:gd name="connsiteX138" fmla="*/ 342578 w 1605470"/>
              <a:gd name="connsiteY138" fmla="*/ 1563678 h 6858000"/>
              <a:gd name="connsiteX139" fmla="*/ 355658 w 1605470"/>
              <a:gd name="connsiteY139" fmla="*/ 1519474 h 6858000"/>
              <a:gd name="connsiteX140" fmla="*/ 348400 w 1605470"/>
              <a:gd name="connsiteY140" fmla="*/ 1477995 h 6858000"/>
              <a:gd name="connsiteX141" fmla="*/ 334485 w 1605470"/>
              <a:gd name="connsiteY141" fmla="*/ 1373769 h 6858000"/>
              <a:gd name="connsiteX142" fmla="*/ 342792 w 1605470"/>
              <a:gd name="connsiteY142" fmla="*/ 1307086 h 6858000"/>
              <a:gd name="connsiteX143" fmla="*/ 343980 w 1605470"/>
              <a:gd name="connsiteY143" fmla="*/ 1189033 h 6858000"/>
              <a:gd name="connsiteX144" fmla="*/ 348665 w 1605470"/>
              <a:gd name="connsiteY144" fmla="*/ 1168288 h 6858000"/>
              <a:gd name="connsiteX145" fmla="*/ 340947 w 1605470"/>
              <a:gd name="connsiteY145" fmla="*/ 1142577 h 6858000"/>
              <a:gd name="connsiteX146" fmla="*/ 330253 w 1605470"/>
              <a:gd name="connsiteY146" fmla="*/ 1088484 h 6858000"/>
              <a:gd name="connsiteX147" fmla="*/ 318989 w 1605470"/>
              <a:gd name="connsiteY147" fmla="*/ 1016103 h 6858000"/>
              <a:gd name="connsiteX148" fmla="*/ 320445 w 1605470"/>
              <a:gd name="connsiteY148" fmla="*/ 932283 h 6858000"/>
              <a:gd name="connsiteX149" fmla="*/ 322681 w 1605470"/>
              <a:gd name="connsiteY149" fmla="*/ 915925 h 6858000"/>
              <a:gd name="connsiteX150" fmla="*/ 315310 w 1605470"/>
              <a:gd name="connsiteY150" fmla="*/ 896999 h 6858000"/>
              <a:gd name="connsiteX151" fmla="*/ 284718 w 1605470"/>
              <a:gd name="connsiteY151" fmla="*/ 821517 h 6858000"/>
              <a:gd name="connsiteX152" fmla="*/ 263668 w 1605470"/>
              <a:gd name="connsiteY152" fmla="*/ 751353 h 6858000"/>
              <a:gd name="connsiteX153" fmla="*/ 263226 w 1605470"/>
              <a:gd name="connsiteY153" fmla="*/ 721230 h 6858000"/>
              <a:gd name="connsiteX154" fmla="*/ 248897 w 1605470"/>
              <a:gd name="connsiteY154" fmla="*/ 681659 h 6858000"/>
              <a:gd name="connsiteX155" fmla="*/ 234316 w 1605470"/>
              <a:gd name="connsiteY155" fmla="*/ 635218 h 6858000"/>
              <a:gd name="connsiteX156" fmla="*/ 239327 w 1605470"/>
              <a:gd name="connsiteY156" fmla="*/ 613763 h 6858000"/>
              <a:gd name="connsiteX157" fmla="*/ 225269 w 1605470"/>
              <a:gd name="connsiteY157" fmla="*/ 598582 h 6858000"/>
              <a:gd name="connsiteX158" fmla="*/ 224950 w 1605470"/>
              <a:gd name="connsiteY158" fmla="*/ 576846 h 6858000"/>
              <a:gd name="connsiteX159" fmla="*/ 204576 w 1605470"/>
              <a:gd name="connsiteY159" fmla="*/ 530055 h 6858000"/>
              <a:gd name="connsiteX160" fmla="*/ 219064 w 1605470"/>
              <a:gd name="connsiteY160" fmla="*/ 469651 h 6858000"/>
              <a:gd name="connsiteX161" fmla="*/ 195012 w 1605470"/>
              <a:gd name="connsiteY161" fmla="*/ 448559 h 6858000"/>
              <a:gd name="connsiteX162" fmla="*/ 201434 w 1605470"/>
              <a:gd name="connsiteY162" fmla="*/ 441529 h 6858000"/>
              <a:gd name="connsiteX163" fmla="*/ 200655 w 1605470"/>
              <a:gd name="connsiteY163" fmla="*/ 428927 h 6858000"/>
              <a:gd name="connsiteX164" fmla="*/ 190059 w 1605470"/>
              <a:gd name="connsiteY164" fmla="*/ 430161 h 6858000"/>
              <a:gd name="connsiteX165" fmla="*/ 167079 w 1605470"/>
              <a:gd name="connsiteY165" fmla="*/ 367211 h 6858000"/>
              <a:gd name="connsiteX166" fmla="*/ 124571 w 1605470"/>
              <a:gd name="connsiteY166" fmla="*/ 302178 h 6858000"/>
              <a:gd name="connsiteX167" fmla="*/ 103243 w 1605470"/>
              <a:gd name="connsiteY167" fmla="*/ 211375 h 6858000"/>
              <a:gd name="connsiteX168" fmla="*/ 94571 w 1605470"/>
              <a:gd name="connsiteY168" fmla="*/ 184179 h 6858000"/>
              <a:gd name="connsiteX169" fmla="*/ 13437 w 1605470"/>
              <a:gd name="connsiteY169" fmla="*/ 19287 h 6858000"/>
              <a:gd name="connsiteX170" fmla="*/ 0 w 1605470"/>
              <a:gd name="connsiteY17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4870 w 1605470"/>
              <a:gd name="connsiteY97" fmla="*/ 3375761 h 6858000"/>
              <a:gd name="connsiteX98" fmla="*/ 770510 w 1605470"/>
              <a:gd name="connsiteY98" fmla="*/ 3361844 h 6858000"/>
              <a:gd name="connsiteX99" fmla="*/ 767933 w 1605470"/>
              <a:gd name="connsiteY99" fmla="*/ 3356929 h 6858000"/>
              <a:gd name="connsiteX100" fmla="*/ 766158 w 1605470"/>
              <a:gd name="connsiteY100" fmla="*/ 3349058 h 6858000"/>
              <a:gd name="connsiteX101" fmla="*/ 766414 w 1605470"/>
              <a:gd name="connsiteY101" fmla="*/ 3348763 h 6858000"/>
              <a:gd name="connsiteX102" fmla="*/ 764166 w 1605470"/>
              <a:gd name="connsiteY102" fmla="*/ 3341588 h 6858000"/>
              <a:gd name="connsiteX103" fmla="*/ 749397 w 1605470"/>
              <a:gd name="connsiteY103" fmla="*/ 3307769 h 6858000"/>
              <a:gd name="connsiteX104" fmla="*/ 766960 w 1605470"/>
              <a:gd name="connsiteY104" fmla="*/ 3250522 h 6858000"/>
              <a:gd name="connsiteX105" fmla="*/ 767385 w 1605470"/>
              <a:gd name="connsiteY105" fmla="*/ 3229163 h 6858000"/>
              <a:gd name="connsiteX106" fmla="*/ 769208 w 1605470"/>
              <a:gd name="connsiteY106" fmla="*/ 3217217 h 6858000"/>
              <a:gd name="connsiteX107" fmla="*/ 770350 w 1605470"/>
              <a:gd name="connsiteY107" fmla="*/ 3216125 h 6858000"/>
              <a:gd name="connsiteX108" fmla="*/ 756043 w 1605470"/>
              <a:gd name="connsiteY108" fmla="*/ 3183755 h 6858000"/>
              <a:gd name="connsiteX109" fmla="*/ 756544 w 1605470"/>
              <a:gd name="connsiteY109" fmla="*/ 3178642 h 6858000"/>
              <a:gd name="connsiteX110" fmla="*/ 744144 w 1605470"/>
              <a:gd name="connsiteY110" fmla="*/ 3158586 h 6858000"/>
              <a:gd name="connsiteX111" fmla="*/ 739378 w 1605470"/>
              <a:gd name="connsiteY111" fmla="*/ 3147669 h 6858000"/>
              <a:gd name="connsiteX112" fmla="*/ 734648 w 1605470"/>
              <a:gd name="connsiteY112" fmla="*/ 3145733 h 6858000"/>
              <a:gd name="connsiteX113" fmla="*/ 729329 w 1605470"/>
              <a:gd name="connsiteY113" fmla="*/ 3129034 h 6858000"/>
              <a:gd name="connsiteX114" fmla="*/ 729994 w 1605470"/>
              <a:gd name="connsiteY114" fmla="*/ 3126682 h 6858000"/>
              <a:gd name="connsiteX115" fmla="*/ 720862 w 1605470"/>
              <a:gd name="connsiteY115" fmla="*/ 3114519 h 6858000"/>
              <a:gd name="connsiteX116" fmla="*/ 707471 w 1605470"/>
              <a:gd name="connsiteY116" fmla="*/ 3106272 h 6858000"/>
              <a:gd name="connsiteX117" fmla="*/ 680201 w 1605470"/>
              <a:gd name="connsiteY117" fmla="*/ 2958185 h 6858000"/>
              <a:gd name="connsiteX118" fmla="*/ 622815 w 1605470"/>
              <a:gd name="connsiteY118" fmla="*/ 2762989 h 6858000"/>
              <a:gd name="connsiteX119" fmla="*/ 571733 w 1605470"/>
              <a:gd name="connsiteY119" fmla="*/ 2554718 h 6858000"/>
              <a:gd name="connsiteX120" fmla="*/ 551827 w 1605470"/>
              <a:gd name="connsiteY120" fmla="*/ 2485734 h 6858000"/>
              <a:gd name="connsiteX121" fmla="*/ 542550 w 1605470"/>
              <a:gd name="connsiteY121" fmla="*/ 2447068 h 6858000"/>
              <a:gd name="connsiteX122" fmla="*/ 529511 w 1605470"/>
              <a:gd name="connsiteY122" fmla="*/ 2425819 h 6858000"/>
              <a:gd name="connsiteX123" fmla="*/ 528878 w 1605470"/>
              <a:gd name="connsiteY123" fmla="*/ 2408971 h 6858000"/>
              <a:gd name="connsiteX124" fmla="*/ 535510 w 1605470"/>
              <a:gd name="connsiteY124" fmla="*/ 2402874 h 6858000"/>
              <a:gd name="connsiteX125" fmla="*/ 538122 w 1605470"/>
              <a:gd name="connsiteY125" fmla="*/ 2381443 h 6858000"/>
              <a:gd name="connsiteX126" fmla="*/ 514451 w 1605470"/>
              <a:gd name="connsiteY126" fmla="*/ 2261920 h 6858000"/>
              <a:gd name="connsiteX127" fmla="*/ 504338 w 1605470"/>
              <a:gd name="connsiteY127" fmla="*/ 2195378 h 6858000"/>
              <a:gd name="connsiteX128" fmla="*/ 488555 w 1605470"/>
              <a:gd name="connsiteY128" fmla="*/ 2155135 h 6858000"/>
              <a:gd name="connsiteX129" fmla="*/ 486013 w 1605470"/>
              <a:gd name="connsiteY129" fmla="*/ 2118008 h 6858000"/>
              <a:gd name="connsiteX130" fmla="*/ 487006 w 1605470"/>
              <a:gd name="connsiteY130" fmla="*/ 2050531 h 6858000"/>
              <a:gd name="connsiteX131" fmla="*/ 478812 w 1605470"/>
              <a:gd name="connsiteY131" fmla="*/ 1963269 h 6858000"/>
              <a:gd name="connsiteX132" fmla="*/ 459990 w 1605470"/>
              <a:gd name="connsiteY132" fmla="*/ 1906352 h 6858000"/>
              <a:gd name="connsiteX133" fmla="*/ 436547 w 1605470"/>
              <a:gd name="connsiteY133" fmla="*/ 1861531 h 6858000"/>
              <a:gd name="connsiteX134" fmla="*/ 390346 w 1605470"/>
              <a:gd name="connsiteY134" fmla="*/ 1732919 h 6858000"/>
              <a:gd name="connsiteX135" fmla="*/ 362657 w 1605470"/>
              <a:gd name="connsiteY135" fmla="*/ 1663540 h 6858000"/>
              <a:gd name="connsiteX136" fmla="*/ 361783 w 1605470"/>
              <a:gd name="connsiteY136" fmla="*/ 1615777 h 6858000"/>
              <a:gd name="connsiteX137" fmla="*/ 342578 w 1605470"/>
              <a:gd name="connsiteY137" fmla="*/ 1563678 h 6858000"/>
              <a:gd name="connsiteX138" fmla="*/ 355658 w 1605470"/>
              <a:gd name="connsiteY138" fmla="*/ 1519474 h 6858000"/>
              <a:gd name="connsiteX139" fmla="*/ 348400 w 1605470"/>
              <a:gd name="connsiteY139" fmla="*/ 1477995 h 6858000"/>
              <a:gd name="connsiteX140" fmla="*/ 334485 w 1605470"/>
              <a:gd name="connsiteY140" fmla="*/ 1373769 h 6858000"/>
              <a:gd name="connsiteX141" fmla="*/ 342792 w 1605470"/>
              <a:gd name="connsiteY141" fmla="*/ 1307086 h 6858000"/>
              <a:gd name="connsiteX142" fmla="*/ 343980 w 1605470"/>
              <a:gd name="connsiteY142" fmla="*/ 1189033 h 6858000"/>
              <a:gd name="connsiteX143" fmla="*/ 348665 w 1605470"/>
              <a:gd name="connsiteY143" fmla="*/ 1168288 h 6858000"/>
              <a:gd name="connsiteX144" fmla="*/ 340947 w 1605470"/>
              <a:gd name="connsiteY144" fmla="*/ 1142577 h 6858000"/>
              <a:gd name="connsiteX145" fmla="*/ 330253 w 1605470"/>
              <a:gd name="connsiteY145" fmla="*/ 1088484 h 6858000"/>
              <a:gd name="connsiteX146" fmla="*/ 318989 w 1605470"/>
              <a:gd name="connsiteY146" fmla="*/ 1016103 h 6858000"/>
              <a:gd name="connsiteX147" fmla="*/ 320445 w 1605470"/>
              <a:gd name="connsiteY147" fmla="*/ 932283 h 6858000"/>
              <a:gd name="connsiteX148" fmla="*/ 322681 w 1605470"/>
              <a:gd name="connsiteY148" fmla="*/ 915925 h 6858000"/>
              <a:gd name="connsiteX149" fmla="*/ 315310 w 1605470"/>
              <a:gd name="connsiteY149" fmla="*/ 896999 h 6858000"/>
              <a:gd name="connsiteX150" fmla="*/ 284718 w 1605470"/>
              <a:gd name="connsiteY150" fmla="*/ 821517 h 6858000"/>
              <a:gd name="connsiteX151" fmla="*/ 263668 w 1605470"/>
              <a:gd name="connsiteY151" fmla="*/ 751353 h 6858000"/>
              <a:gd name="connsiteX152" fmla="*/ 263226 w 1605470"/>
              <a:gd name="connsiteY152" fmla="*/ 721230 h 6858000"/>
              <a:gd name="connsiteX153" fmla="*/ 248897 w 1605470"/>
              <a:gd name="connsiteY153" fmla="*/ 681659 h 6858000"/>
              <a:gd name="connsiteX154" fmla="*/ 234316 w 1605470"/>
              <a:gd name="connsiteY154" fmla="*/ 635218 h 6858000"/>
              <a:gd name="connsiteX155" fmla="*/ 239327 w 1605470"/>
              <a:gd name="connsiteY155" fmla="*/ 613763 h 6858000"/>
              <a:gd name="connsiteX156" fmla="*/ 225269 w 1605470"/>
              <a:gd name="connsiteY156" fmla="*/ 598582 h 6858000"/>
              <a:gd name="connsiteX157" fmla="*/ 224950 w 1605470"/>
              <a:gd name="connsiteY157" fmla="*/ 576846 h 6858000"/>
              <a:gd name="connsiteX158" fmla="*/ 204576 w 1605470"/>
              <a:gd name="connsiteY158" fmla="*/ 530055 h 6858000"/>
              <a:gd name="connsiteX159" fmla="*/ 219064 w 1605470"/>
              <a:gd name="connsiteY159" fmla="*/ 469651 h 6858000"/>
              <a:gd name="connsiteX160" fmla="*/ 195012 w 1605470"/>
              <a:gd name="connsiteY160" fmla="*/ 448559 h 6858000"/>
              <a:gd name="connsiteX161" fmla="*/ 201434 w 1605470"/>
              <a:gd name="connsiteY161" fmla="*/ 441529 h 6858000"/>
              <a:gd name="connsiteX162" fmla="*/ 200655 w 1605470"/>
              <a:gd name="connsiteY162" fmla="*/ 428927 h 6858000"/>
              <a:gd name="connsiteX163" fmla="*/ 190059 w 1605470"/>
              <a:gd name="connsiteY163" fmla="*/ 430161 h 6858000"/>
              <a:gd name="connsiteX164" fmla="*/ 167079 w 1605470"/>
              <a:gd name="connsiteY164" fmla="*/ 367211 h 6858000"/>
              <a:gd name="connsiteX165" fmla="*/ 124571 w 1605470"/>
              <a:gd name="connsiteY165" fmla="*/ 302178 h 6858000"/>
              <a:gd name="connsiteX166" fmla="*/ 103243 w 1605470"/>
              <a:gd name="connsiteY166" fmla="*/ 211375 h 6858000"/>
              <a:gd name="connsiteX167" fmla="*/ 94571 w 1605470"/>
              <a:gd name="connsiteY167" fmla="*/ 184179 h 6858000"/>
              <a:gd name="connsiteX168" fmla="*/ 13437 w 1605470"/>
              <a:gd name="connsiteY168" fmla="*/ 19287 h 6858000"/>
              <a:gd name="connsiteX169" fmla="*/ 0 w 1605470"/>
              <a:gd name="connsiteY16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4870 w 1605470"/>
              <a:gd name="connsiteY97" fmla="*/ 3375761 h 6858000"/>
              <a:gd name="connsiteX98" fmla="*/ 770510 w 1605470"/>
              <a:gd name="connsiteY98" fmla="*/ 3361844 h 6858000"/>
              <a:gd name="connsiteX99" fmla="*/ 767933 w 1605470"/>
              <a:gd name="connsiteY99" fmla="*/ 3356929 h 6858000"/>
              <a:gd name="connsiteX100" fmla="*/ 766158 w 1605470"/>
              <a:gd name="connsiteY100" fmla="*/ 3349058 h 6858000"/>
              <a:gd name="connsiteX101" fmla="*/ 766414 w 1605470"/>
              <a:gd name="connsiteY101" fmla="*/ 3348763 h 6858000"/>
              <a:gd name="connsiteX102" fmla="*/ 764166 w 1605470"/>
              <a:gd name="connsiteY102" fmla="*/ 3341588 h 6858000"/>
              <a:gd name="connsiteX103" fmla="*/ 749397 w 1605470"/>
              <a:gd name="connsiteY103" fmla="*/ 3307769 h 6858000"/>
              <a:gd name="connsiteX104" fmla="*/ 766960 w 1605470"/>
              <a:gd name="connsiteY104" fmla="*/ 3250522 h 6858000"/>
              <a:gd name="connsiteX105" fmla="*/ 767385 w 1605470"/>
              <a:gd name="connsiteY105" fmla="*/ 3229163 h 6858000"/>
              <a:gd name="connsiteX106" fmla="*/ 769208 w 1605470"/>
              <a:gd name="connsiteY106" fmla="*/ 3217217 h 6858000"/>
              <a:gd name="connsiteX107" fmla="*/ 770350 w 1605470"/>
              <a:gd name="connsiteY107" fmla="*/ 3216125 h 6858000"/>
              <a:gd name="connsiteX108" fmla="*/ 756043 w 1605470"/>
              <a:gd name="connsiteY108" fmla="*/ 3183755 h 6858000"/>
              <a:gd name="connsiteX109" fmla="*/ 756544 w 1605470"/>
              <a:gd name="connsiteY109" fmla="*/ 3178642 h 6858000"/>
              <a:gd name="connsiteX110" fmla="*/ 744144 w 1605470"/>
              <a:gd name="connsiteY110" fmla="*/ 3158586 h 6858000"/>
              <a:gd name="connsiteX111" fmla="*/ 739378 w 1605470"/>
              <a:gd name="connsiteY111" fmla="*/ 3147669 h 6858000"/>
              <a:gd name="connsiteX112" fmla="*/ 734648 w 1605470"/>
              <a:gd name="connsiteY112" fmla="*/ 3145733 h 6858000"/>
              <a:gd name="connsiteX113" fmla="*/ 729329 w 1605470"/>
              <a:gd name="connsiteY113" fmla="*/ 3129034 h 6858000"/>
              <a:gd name="connsiteX114" fmla="*/ 729994 w 1605470"/>
              <a:gd name="connsiteY114" fmla="*/ 3126682 h 6858000"/>
              <a:gd name="connsiteX115" fmla="*/ 720862 w 1605470"/>
              <a:gd name="connsiteY115" fmla="*/ 3114519 h 6858000"/>
              <a:gd name="connsiteX116" fmla="*/ 707471 w 1605470"/>
              <a:gd name="connsiteY116" fmla="*/ 3106272 h 6858000"/>
              <a:gd name="connsiteX117" fmla="*/ 680201 w 1605470"/>
              <a:gd name="connsiteY117" fmla="*/ 2958185 h 6858000"/>
              <a:gd name="connsiteX118" fmla="*/ 622815 w 1605470"/>
              <a:gd name="connsiteY118" fmla="*/ 2762989 h 6858000"/>
              <a:gd name="connsiteX119" fmla="*/ 571733 w 1605470"/>
              <a:gd name="connsiteY119" fmla="*/ 2554718 h 6858000"/>
              <a:gd name="connsiteX120" fmla="*/ 551827 w 1605470"/>
              <a:gd name="connsiteY120" fmla="*/ 2485734 h 6858000"/>
              <a:gd name="connsiteX121" fmla="*/ 542550 w 1605470"/>
              <a:gd name="connsiteY121" fmla="*/ 2447068 h 6858000"/>
              <a:gd name="connsiteX122" fmla="*/ 529511 w 1605470"/>
              <a:gd name="connsiteY122" fmla="*/ 2425819 h 6858000"/>
              <a:gd name="connsiteX123" fmla="*/ 528878 w 1605470"/>
              <a:gd name="connsiteY123" fmla="*/ 2408971 h 6858000"/>
              <a:gd name="connsiteX124" fmla="*/ 535510 w 1605470"/>
              <a:gd name="connsiteY124" fmla="*/ 2402874 h 6858000"/>
              <a:gd name="connsiteX125" fmla="*/ 538122 w 1605470"/>
              <a:gd name="connsiteY125" fmla="*/ 2381443 h 6858000"/>
              <a:gd name="connsiteX126" fmla="*/ 514451 w 1605470"/>
              <a:gd name="connsiteY126" fmla="*/ 2261920 h 6858000"/>
              <a:gd name="connsiteX127" fmla="*/ 504338 w 1605470"/>
              <a:gd name="connsiteY127" fmla="*/ 2195378 h 6858000"/>
              <a:gd name="connsiteX128" fmla="*/ 488555 w 1605470"/>
              <a:gd name="connsiteY128" fmla="*/ 2155135 h 6858000"/>
              <a:gd name="connsiteX129" fmla="*/ 486013 w 1605470"/>
              <a:gd name="connsiteY129" fmla="*/ 2118008 h 6858000"/>
              <a:gd name="connsiteX130" fmla="*/ 487006 w 1605470"/>
              <a:gd name="connsiteY130" fmla="*/ 2050531 h 6858000"/>
              <a:gd name="connsiteX131" fmla="*/ 478812 w 1605470"/>
              <a:gd name="connsiteY131" fmla="*/ 1963269 h 6858000"/>
              <a:gd name="connsiteX132" fmla="*/ 459990 w 1605470"/>
              <a:gd name="connsiteY132" fmla="*/ 1906352 h 6858000"/>
              <a:gd name="connsiteX133" fmla="*/ 436547 w 1605470"/>
              <a:gd name="connsiteY133" fmla="*/ 1861531 h 6858000"/>
              <a:gd name="connsiteX134" fmla="*/ 390346 w 1605470"/>
              <a:gd name="connsiteY134" fmla="*/ 1732919 h 6858000"/>
              <a:gd name="connsiteX135" fmla="*/ 362657 w 1605470"/>
              <a:gd name="connsiteY135" fmla="*/ 1663540 h 6858000"/>
              <a:gd name="connsiteX136" fmla="*/ 361783 w 1605470"/>
              <a:gd name="connsiteY136" fmla="*/ 1615777 h 6858000"/>
              <a:gd name="connsiteX137" fmla="*/ 342578 w 1605470"/>
              <a:gd name="connsiteY137" fmla="*/ 1563678 h 6858000"/>
              <a:gd name="connsiteX138" fmla="*/ 355658 w 1605470"/>
              <a:gd name="connsiteY138" fmla="*/ 1519474 h 6858000"/>
              <a:gd name="connsiteX139" fmla="*/ 348400 w 1605470"/>
              <a:gd name="connsiteY139" fmla="*/ 1477995 h 6858000"/>
              <a:gd name="connsiteX140" fmla="*/ 334485 w 1605470"/>
              <a:gd name="connsiteY140" fmla="*/ 1373769 h 6858000"/>
              <a:gd name="connsiteX141" fmla="*/ 342792 w 1605470"/>
              <a:gd name="connsiteY141" fmla="*/ 1307086 h 6858000"/>
              <a:gd name="connsiteX142" fmla="*/ 343980 w 1605470"/>
              <a:gd name="connsiteY142" fmla="*/ 1189033 h 6858000"/>
              <a:gd name="connsiteX143" fmla="*/ 348665 w 1605470"/>
              <a:gd name="connsiteY143" fmla="*/ 1168288 h 6858000"/>
              <a:gd name="connsiteX144" fmla="*/ 340947 w 1605470"/>
              <a:gd name="connsiteY144" fmla="*/ 1142577 h 6858000"/>
              <a:gd name="connsiteX145" fmla="*/ 330253 w 1605470"/>
              <a:gd name="connsiteY145" fmla="*/ 1088484 h 6858000"/>
              <a:gd name="connsiteX146" fmla="*/ 318989 w 1605470"/>
              <a:gd name="connsiteY146" fmla="*/ 1016103 h 6858000"/>
              <a:gd name="connsiteX147" fmla="*/ 320445 w 1605470"/>
              <a:gd name="connsiteY147" fmla="*/ 932283 h 6858000"/>
              <a:gd name="connsiteX148" fmla="*/ 322681 w 1605470"/>
              <a:gd name="connsiteY148" fmla="*/ 915925 h 6858000"/>
              <a:gd name="connsiteX149" fmla="*/ 315310 w 1605470"/>
              <a:gd name="connsiteY149" fmla="*/ 896999 h 6858000"/>
              <a:gd name="connsiteX150" fmla="*/ 284718 w 1605470"/>
              <a:gd name="connsiteY150" fmla="*/ 821517 h 6858000"/>
              <a:gd name="connsiteX151" fmla="*/ 263668 w 1605470"/>
              <a:gd name="connsiteY151" fmla="*/ 751353 h 6858000"/>
              <a:gd name="connsiteX152" fmla="*/ 263226 w 1605470"/>
              <a:gd name="connsiteY152" fmla="*/ 721230 h 6858000"/>
              <a:gd name="connsiteX153" fmla="*/ 248897 w 1605470"/>
              <a:gd name="connsiteY153" fmla="*/ 681659 h 6858000"/>
              <a:gd name="connsiteX154" fmla="*/ 234316 w 1605470"/>
              <a:gd name="connsiteY154" fmla="*/ 635218 h 6858000"/>
              <a:gd name="connsiteX155" fmla="*/ 239327 w 1605470"/>
              <a:gd name="connsiteY155" fmla="*/ 613763 h 6858000"/>
              <a:gd name="connsiteX156" fmla="*/ 225269 w 1605470"/>
              <a:gd name="connsiteY156" fmla="*/ 598582 h 6858000"/>
              <a:gd name="connsiteX157" fmla="*/ 224950 w 1605470"/>
              <a:gd name="connsiteY157" fmla="*/ 576846 h 6858000"/>
              <a:gd name="connsiteX158" fmla="*/ 204576 w 1605470"/>
              <a:gd name="connsiteY158" fmla="*/ 530055 h 6858000"/>
              <a:gd name="connsiteX159" fmla="*/ 219064 w 1605470"/>
              <a:gd name="connsiteY159" fmla="*/ 469651 h 6858000"/>
              <a:gd name="connsiteX160" fmla="*/ 195012 w 1605470"/>
              <a:gd name="connsiteY160" fmla="*/ 448559 h 6858000"/>
              <a:gd name="connsiteX161" fmla="*/ 201434 w 1605470"/>
              <a:gd name="connsiteY161" fmla="*/ 441529 h 6858000"/>
              <a:gd name="connsiteX162" fmla="*/ 200655 w 1605470"/>
              <a:gd name="connsiteY162" fmla="*/ 428927 h 6858000"/>
              <a:gd name="connsiteX163" fmla="*/ 190059 w 1605470"/>
              <a:gd name="connsiteY163" fmla="*/ 430161 h 6858000"/>
              <a:gd name="connsiteX164" fmla="*/ 167079 w 1605470"/>
              <a:gd name="connsiteY164" fmla="*/ 367211 h 6858000"/>
              <a:gd name="connsiteX165" fmla="*/ 124571 w 1605470"/>
              <a:gd name="connsiteY165" fmla="*/ 302178 h 6858000"/>
              <a:gd name="connsiteX166" fmla="*/ 103243 w 1605470"/>
              <a:gd name="connsiteY166" fmla="*/ 211375 h 6858000"/>
              <a:gd name="connsiteX167" fmla="*/ 94571 w 1605470"/>
              <a:gd name="connsiteY167" fmla="*/ 184179 h 6858000"/>
              <a:gd name="connsiteX168" fmla="*/ 13437 w 1605470"/>
              <a:gd name="connsiteY168" fmla="*/ 19287 h 6858000"/>
              <a:gd name="connsiteX169" fmla="*/ 0 w 1605470"/>
              <a:gd name="connsiteY16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4870 w 1605470"/>
              <a:gd name="connsiteY97" fmla="*/ 3375761 h 6858000"/>
              <a:gd name="connsiteX98" fmla="*/ 770510 w 1605470"/>
              <a:gd name="connsiteY98" fmla="*/ 3361844 h 6858000"/>
              <a:gd name="connsiteX99" fmla="*/ 767933 w 1605470"/>
              <a:gd name="connsiteY99" fmla="*/ 3356929 h 6858000"/>
              <a:gd name="connsiteX100" fmla="*/ 766158 w 1605470"/>
              <a:gd name="connsiteY100" fmla="*/ 3349058 h 6858000"/>
              <a:gd name="connsiteX101" fmla="*/ 766414 w 1605470"/>
              <a:gd name="connsiteY101" fmla="*/ 3348763 h 6858000"/>
              <a:gd name="connsiteX102" fmla="*/ 764166 w 1605470"/>
              <a:gd name="connsiteY102" fmla="*/ 3341588 h 6858000"/>
              <a:gd name="connsiteX103" fmla="*/ 749397 w 1605470"/>
              <a:gd name="connsiteY103" fmla="*/ 3307769 h 6858000"/>
              <a:gd name="connsiteX104" fmla="*/ 766960 w 1605470"/>
              <a:gd name="connsiteY104" fmla="*/ 3250522 h 6858000"/>
              <a:gd name="connsiteX105" fmla="*/ 767385 w 1605470"/>
              <a:gd name="connsiteY105" fmla="*/ 3229163 h 6858000"/>
              <a:gd name="connsiteX106" fmla="*/ 769208 w 1605470"/>
              <a:gd name="connsiteY106" fmla="*/ 3217217 h 6858000"/>
              <a:gd name="connsiteX107" fmla="*/ 770350 w 1605470"/>
              <a:gd name="connsiteY107" fmla="*/ 3216125 h 6858000"/>
              <a:gd name="connsiteX108" fmla="*/ 756043 w 1605470"/>
              <a:gd name="connsiteY108" fmla="*/ 3183755 h 6858000"/>
              <a:gd name="connsiteX109" fmla="*/ 756544 w 1605470"/>
              <a:gd name="connsiteY109" fmla="*/ 3178642 h 6858000"/>
              <a:gd name="connsiteX110" fmla="*/ 744144 w 1605470"/>
              <a:gd name="connsiteY110" fmla="*/ 3158586 h 6858000"/>
              <a:gd name="connsiteX111" fmla="*/ 739378 w 1605470"/>
              <a:gd name="connsiteY111" fmla="*/ 3147669 h 6858000"/>
              <a:gd name="connsiteX112" fmla="*/ 734648 w 1605470"/>
              <a:gd name="connsiteY112" fmla="*/ 3145733 h 6858000"/>
              <a:gd name="connsiteX113" fmla="*/ 729329 w 1605470"/>
              <a:gd name="connsiteY113" fmla="*/ 3129034 h 6858000"/>
              <a:gd name="connsiteX114" fmla="*/ 729994 w 1605470"/>
              <a:gd name="connsiteY114" fmla="*/ 3126682 h 6858000"/>
              <a:gd name="connsiteX115" fmla="*/ 720862 w 1605470"/>
              <a:gd name="connsiteY115" fmla="*/ 3114519 h 6858000"/>
              <a:gd name="connsiteX116" fmla="*/ 707471 w 1605470"/>
              <a:gd name="connsiteY116" fmla="*/ 3106272 h 6858000"/>
              <a:gd name="connsiteX117" fmla="*/ 680201 w 1605470"/>
              <a:gd name="connsiteY117" fmla="*/ 2958185 h 6858000"/>
              <a:gd name="connsiteX118" fmla="*/ 622815 w 1605470"/>
              <a:gd name="connsiteY118" fmla="*/ 2762989 h 6858000"/>
              <a:gd name="connsiteX119" fmla="*/ 571733 w 1605470"/>
              <a:gd name="connsiteY119" fmla="*/ 2554718 h 6858000"/>
              <a:gd name="connsiteX120" fmla="*/ 551827 w 1605470"/>
              <a:gd name="connsiteY120" fmla="*/ 2485734 h 6858000"/>
              <a:gd name="connsiteX121" fmla="*/ 542550 w 1605470"/>
              <a:gd name="connsiteY121" fmla="*/ 2447068 h 6858000"/>
              <a:gd name="connsiteX122" fmla="*/ 529511 w 1605470"/>
              <a:gd name="connsiteY122" fmla="*/ 2425819 h 6858000"/>
              <a:gd name="connsiteX123" fmla="*/ 528878 w 1605470"/>
              <a:gd name="connsiteY123" fmla="*/ 2408971 h 6858000"/>
              <a:gd name="connsiteX124" fmla="*/ 535510 w 1605470"/>
              <a:gd name="connsiteY124" fmla="*/ 2402874 h 6858000"/>
              <a:gd name="connsiteX125" fmla="*/ 538122 w 1605470"/>
              <a:gd name="connsiteY125" fmla="*/ 2381443 h 6858000"/>
              <a:gd name="connsiteX126" fmla="*/ 514451 w 1605470"/>
              <a:gd name="connsiteY126" fmla="*/ 2261920 h 6858000"/>
              <a:gd name="connsiteX127" fmla="*/ 504338 w 1605470"/>
              <a:gd name="connsiteY127" fmla="*/ 2195378 h 6858000"/>
              <a:gd name="connsiteX128" fmla="*/ 488555 w 1605470"/>
              <a:gd name="connsiteY128" fmla="*/ 2155135 h 6858000"/>
              <a:gd name="connsiteX129" fmla="*/ 486013 w 1605470"/>
              <a:gd name="connsiteY129" fmla="*/ 2118008 h 6858000"/>
              <a:gd name="connsiteX130" fmla="*/ 487006 w 1605470"/>
              <a:gd name="connsiteY130" fmla="*/ 2050531 h 6858000"/>
              <a:gd name="connsiteX131" fmla="*/ 478812 w 1605470"/>
              <a:gd name="connsiteY131" fmla="*/ 1963269 h 6858000"/>
              <a:gd name="connsiteX132" fmla="*/ 459990 w 1605470"/>
              <a:gd name="connsiteY132" fmla="*/ 1906352 h 6858000"/>
              <a:gd name="connsiteX133" fmla="*/ 436547 w 1605470"/>
              <a:gd name="connsiteY133" fmla="*/ 1861531 h 6858000"/>
              <a:gd name="connsiteX134" fmla="*/ 390346 w 1605470"/>
              <a:gd name="connsiteY134" fmla="*/ 1732919 h 6858000"/>
              <a:gd name="connsiteX135" fmla="*/ 362657 w 1605470"/>
              <a:gd name="connsiteY135" fmla="*/ 1663540 h 6858000"/>
              <a:gd name="connsiteX136" fmla="*/ 361783 w 1605470"/>
              <a:gd name="connsiteY136" fmla="*/ 1615777 h 6858000"/>
              <a:gd name="connsiteX137" fmla="*/ 342578 w 1605470"/>
              <a:gd name="connsiteY137" fmla="*/ 1563678 h 6858000"/>
              <a:gd name="connsiteX138" fmla="*/ 355658 w 1605470"/>
              <a:gd name="connsiteY138" fmla="*/ 1519474 h 6858000"/>
              <a:gd name="connsiteX139" fmla="*/ 348400 w 1605470"/>
              <a:gd name="connsiteY139" fmla="*/ 1477995 h 6858000"/>
              <a:gd name="connsiteX140" fmla="*/ 334485 w 1605470"/>
              <a:gd name="connsiteY140" fmla="*/ 1373769 h 6858000"/>
              <a:gd name="connsiteX141" fmla="*/ 342792 w 1605470"/>
              <a:gd name="connsiteY141" fmla="*/ 1307086 h 6858000"/>
              <a:gd name="connsiteX142" fmla="*/ 343980 w 1605470"/>
              <a:gd name="connsiteY142" fmla="*/ 1189033 h 6858000"/>
              <a:gd name="connsiteX143" fmla="*/ 348665 w 1605470"/>
              <a:gd name="connsiteY143" fmla="*/ 1168288 h 6858000"/>
              <a:gd name="connsiteX144" fmla="*/ 340947 w 1605470"/>
              <a:gd name="connsiteY144" fmla="*/ 1142577 h 6858000"/>
              <a:gd name="connsiteX145" fmla="*/ 330253 w 1605470"/>
              <a:gd name="connsiteY145" fmla="*/ 1088484 h 6858000"/>
              <a:gd name="connsiteX146" fmla="*/ 318989 w 1605470"/>
              <a:gd name="connsiteY146" fmla="*/ 1016103 h 6858000"/>
              <a:gd name="connsiteX147" fmla="*/ 320445 w 1605470"/>
              <a:gd name="connsiteY147" fmla="*/ 932283 h 6858000"/>
              <a:gd name="connsiteX148" fmla="*/ 322681 w 1605470"/>
              <a:gd name="connsiteY148" fmla="*/ 915925 h 6858000"/>
              <a:gd name="connsiteX149" fmla="*/ 315310 w 1605470"/>
              <a:gd name="connsiteY149" fmla="*/ 896999 h 6858000"/>
              <a:gd name="connsiteX150" fmla="*/ 284718 w 1605470"/>
              <a:gd name="connsiteY150" fmla="*/ 821517 h 6858000"/>
              <a:gd name="connsiteX151" fmla="*/ 263668 w 1605470"/>
              <a:gd name="connsiteY151" fmla="*/ 751353 h 6858000"/>
              <a:gd name="connsiteX152" fmla="*/ 263226 w 1605470"/>
              <a:gd name="connsiteY152" fmla="*/ 721230 h 6858000"/>
              <a:gd name="connsiteX153" fmla="*/ 248897 w 1605470"/>
              <a:gd name="connsiteY153" fmla="*/ 681659 h 6858000"/>
              <a:gd name="connsiteX154" fmla="*/ 234316 w 1605470"/>
              <a:gd name="connsiteY154" fmla="*/ 635218 h 6858000"/>
              <a:gd name="connsiteX155" fmla="*/ 239327 w 1605470"/>
              <a:gd name="connsiteY155" fmla="*/ 613763 h 6858000"/>
              <a:gd name="connsiteX156" fmla="*/ 225269 w 1605470"/>
              <a:gd name="connsiteY156" fmla="*/ 598582 h 6858000"/>
              <a:gd name="connsiteX157" fmla="*/ 224950 w 1605470"/>
              <a:gd name="connsiteY157" fmla="*/ 576846 h 6858000"/>
              <a:gd name="connsiteX158" fmla="*/ 204576 w 1605470"/>
              <a:gd name="connsiteY158" fmla="*/ 530055 h 6858000"/>
              <a:gd name="connsiteX159" fmla="*/ 219064 w 1605470"/>
              <a:gd name="connsiteY159" fmla="*/ 469651 h 6858000"/>
              <a:gd name="connsiteX160" fmla="*/ 195012 w 1605470"/>
              <a:gd name="connsiteY160" fmla="*/ 448559 h 6858000"/>
              <a:gd name="connsiteX161" fmla="*/ 201434 w 1605470"/>
              <a:gd name="connsiteY161" fmla="*/ 441529 h 6858000"/>
              <a:gd name="connsiteX162" fmla="*/ 200655 w 1605470"/>
              <a:gd name="connsiteY162" fmla="*/ 428927 h 6858000"/>
              <a:gd name="connsiteX163" fmla="*/ 190059 w 1605470"/>
              <a:gd name="connsiteY163" fmla="*/ 430161 h 6858000"/>
              <a:gd name="connsiteX164" fmla="*/ 167079 w 1605470"/>
              <a:gd name="connsiteY164" fmla="*/ 367211 h 6858000"/>
              <a:gd name="connsiteX165" fmla="*/ 124571 w 1605470"/>
              <a:gd name="connsiteY165" fmla="*/ 302178 h 6858000"/>
              <a:gd name="connsiteX166" fmla="*/ 103243 w 1605470"/>
              <a:gd name="connsiteY166" fmla="*/ 211375 h 6858000"/>
              <a:gd name="connsiteX167" fmla="*/ 94571 w 1605470"/>
              <a:gd name="connsiteY167" fmla="*/ 184179 h 6858000"/>
              <a:gd name="connsiteX168" fmla="*/ 13437 w 1605470"/>
              <a:gd name="connsiteY168" fmla="*/ 19287 h 6858000"/>
              <a:gd name="connsiteX169" fmla="*/ 0 w 1605470"/>
              <a:gd name="connsiteY16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0510 w 1605470"/>
              <a:gd name="connsiteY97" fmla="*/ 3361844 h 6858000"/>
              <a:gd name="connsiteX98" fmla="*/ 767933 w 1605470"/>
              <a:gd name="connsiteY98" fmla="*/ 3356929 h 6858000"/>
              <a:gd name="connsiteX99" fmla="*/ 766158 w 1605470"/>
              <a:gd name="connsiteY99" fmla="*/ 3349058 h 6858000"/>
              <a:gd name="connsiteX100" fmla="*/ 766414 w 1605470"/>
              <a:gd name="connsiteY100" fmla="*/ 3348763 h 6858000"/>
              <a:gd name="connsiteX101" fmla="*/ 764166 w 1605470"/>
              <a:gd name="connsiteY101" fmla="*/ 3341588 h 6858000"/>
              <a:gd name="connsiteX102" fmla="*/ 749397 w 1605470"/>
              <a:gd name="connsiteY102" fmla="*/ 3307769 h 6858000"/>
              <a:gd name="connsiteX103" fmla="*/ 766960 w 1605470"/>
              <a:gd name="connsiteY103" fmla="*/ 3250522 h 6858000"/>
              <a:gd name="connsiteX104" fmla="*/ 767385 w 1605470"/>
              <a:gd name="connsiteY104" fmla="*/ 3229163 h 6858000"/>
              <a:gd name="connsiteX105" fmla="*/ 769208 w 1605470"/>
              <a:gd name="connsiteY105" fmla="*/ 3217217 h 6858000"/>
              <a:gd name="connsiteX106" fmla="*/ 770350 w 1605470"/>
              <a:gd name="connsiteY106" fmla="*/ 3216125 h 6858000"/>
              <a:gd name="connsiteX107" fmla="*/ 756043 w 1605470"/>
              <a:gd name="connsiteY107" fmla="*/ 3183755 h 6858000"/>
              <a:gd name="connsiteX108" fmla="*/ 756544 w 1605470"/>
              <a:gd name="connsiteY108" fmla="*/ 3178642 h 6858000"/>
              <a:gd name="connsiteX109" fmla="*/ 744144 w 1605470"/>
              <a:gd name="connsiteY109" fmla="*/ 3158586 h 6858000"/>
              <a:gd name="connsiteX110" fmla="*/ 739378 w 1605470"/>
              <a:gd name="connsiteY110" fmla="*/ 3147669 h 6858000"/>
              <a:gd name="connsiteX111" fmla="*/ 734648 w 1605470"/>
              <a:gd name="connsiteY111" fmla="*/ 3145733 h 6858000"/>
              <a:gd name="connsiteX112" fmla="*/ 729329 w 1605470"/>
              <a:gd name="connsiteY112" fmla="*/ 3129034 h 6858000"/>
              <a:gd name="connsiteX113" fmla="*/ 729994 w 1605470"/>
              <a:gd name="connsiteY113" fmla="*/ 3126682 h 6858000"/>
              <a:gd name="connsiteX114" fmla="*/ 720862 w 1605470"/>
              <a:gd name="connsiteY114" fmla="*/ 3114519 h 6858000"/>
              <a:gd name="connsiteX115" fmla="*/ 707471 w 1605470"/>
              <a:gd name="connsiteY115" fmla="*/ 3106272 h 6858000"/>
              <a:gd name="connsiteX116" fmla="*/ 680201 w 1605470"/>
              <a:gd name="connsiteY116" fmla="*/ 2958185 h 6858000"/>
              <a:gd name="connsiteX117" fmla="*/ 622815 w 1605470"/>
              <a:gd name="connsiteY117" fmla="*/ 2762989 h 6858000"/>
              <a:gd name="connsiteX118" fmla="*/ 571733 w 1605470"/>
              <a:gd name="connsiteY118" fmla="*/ 2554718 h 6858000"/>
              <a:gd name="connsiteX119" fmla="*/ 551827 w 1605470"/>
              <a:gd name="connsiteY119" fmla="*/ 2485734 h 6858000"/>
              <a:gd name="connsiteX120" fmla="*/ 542550 w 1605470"/>
              <a:gd name="connsiteY120" fmla="*/ 2447068 h 6858000"/>
              <a:gd name="connsiteX121" fmla="*/ 529511 w 1605470"/>
              <a:gd name="connsiteY121" fmla="*/ 2425819 h 6858000"/>
              <a:gd name="connsiteX122" fmla="*/ 528878 w 1605470"/>
              <a:gd name="connsiteY122" fmla="*/ 2408971 h 6858000"/>
              <a:gd name="connsiteX123" fmla="*/ 535510 w 1605470"/>
              <a:gd name="connsiteY123" fmla="*/ 2402874 h 6858000"/>
              <a:gd name="connsiteX124" fmla="*/ 538122 w 1605470"/>
              <a:gd name="connsiteY124" fmla="*/ 2381443 h 6858000"/>
              <a:gd name="connsiteX125" fmla="*/ 514451 w 1605470"/>
              <a:gd name="connsiteY125" fmla="*/ 2261920 h 6858000"/>
              <a:gd name="connsiteX126" fmla="*/ 504338 w 1605470"/>
              <a:gd name="connsiteY126" fmla="*/ 2195378 h 6858000"/>
              <a:gd name="connsiteX127" fmla="*/ 488555 w 1605470"/>
              <a:gd name="connsiteY127" fmla="*/ 2155135 h 6858000"/>
              <a:gd name="connsiteX128" fmla="*/ 486013 w 1605470"/>
              <a:gd name="connsiteY128" fmla="*/ 2118008 h 6858000"/>
              <a:gd name="connsiteX129" fmla="*/ 487006 w 1605470"/>
              <a:gd name="connsiteY129" fmla="*/ 2050531 h 6858000"/>
              <a:gd name="connsiteX130" fmla="*/ 478812 w 1605470"/>
              <a:gd name="connsiteY130" fmla="*/ 1963269 h 6858000"/>
              <a:gd name="connsiteX131" fmla="*/ 459990 w 1605470"/>
              <a:gd name="connsiteY131" fmla="*/ 1906352 h 6858000"/>
              <a:gd name="connsiteX132" fmla="*/ 436547 w 1605470"/>
              <a:gd name="connsiteY132" fmla="*/ 1861531 h 6858000"/>
              <a:gd name="connsiteX133" fmla="*/ 390346 w 1605470"/>
              <a:gd name="connsiteY133" fmla="*/ 1732919 h 6858000"/>
              <a:gd name="connsiteX134" fmla="*/ 362657 w 1605470"/>
              <a:gd name="connsiteY134" fmla="*/ 1663540 h 6858000"/>
              <a:gd name="connsiteX135" fmla="*/ 361783 w 1605470"/>
              <a:gd name="connsiteY135" fmla="*/ 1615777 h 6858000"/>
              <a:gd name="connsiteX136" fmla="*/ 342578 w 1605470"/>
              <a:gd name="connsiteY136" fmla="*/ 1563678 h 6858000"/>
              <a:gd name="connsiteX137" fmla="*/ 355658 w 1605470"/>
              <a:gd name="connsiteY137" fmla="*/ 1519474 h 6858000"/>
              <a:gd name="connsiteX138" fmla="*/ 348400 w 1605470"/>
              <a:gd name="connsiteY138" fmla="*/ 1477995 h 6858000"/>
              <a:gd name="connsiteX139" fmla="*/ 334485 w 1605470"/>
              <a:gd name="connsiteY139" fmla="*/ 1373769 h 6858000"/>
              <a:gd name="connsiteX140" fmla="*/ 342792 w 1605470"/>
              <a:gd name="connsiteY140" fmla="*/ 1307086 h 6858000"/>
              <a:gd name="connsiteX141" fmla="*/ 343980 w 1605470"/>
              <a:gd name="connsiteY141" fmla="*/ 1189033 h 6858000"/>
              <a:gd name="connsiteX142" fmla="*/ 348665 w 1605470"/>
              <a:gd name="connsiteY142" fmla="*/ 1168288 h 6858000"/>
              <a:gd name="connsiteX143" fmla="*/ 340947 w 1605470"/>
              <a:gd name="connsiteY143" fmla="*/ 1142577 h 6858000"/>
              <a:gd name="connsiteX144" fmla="*/ 330253 w 1605470"/>
              <a:gd name="connsiteY144" fmla="*/ 1088484 h 6858000"/>
              <a:gd name="connsiteX145" fmla="*/ 318989 w 1605470"/>
              <a:gd name="connsiteY145" fmla="*/ 1016103 h 6858000"/>
              <a:gd name="connsiteX146" fmla="*/ 320445 w 1605470"/>
              <a:gd name="connsiteY146" fmla="*/ 932283 h 6858000"/>
              <a:gd name="connsiteX147" fmla="*/ 322681 w 1605470"/>
              <a:gd name="connsiteY147" fmla="*/ 915925 h 6858000"/>
              <a:gd name="connsiteX148" fmla="*/ 315310 w 1605470"/>
              <a:gd name="connsiteY148" fmla="*/ 896999 h 6858000"/>
              <a:gd name="connsiteX149" fmla="*/ 284718 w 1605470"/>
              <a:gd name="connsiteY149" fmla="*/ 821517 h 6858000"/>
              <a:gd name="connsiteX150" fmla="*/ 263668 w 1605470"/>
              <a:gd name="connsiteY150" fmla="*/ 751353 h 6858000"/>
              <a:gd name="connsiteX151" fmla="*/ 263226 w 1605470"/>
              <a:gd name="connsiteY151" fmla="*/ 721230 h 6858000"/>
              <a:gd name="connsiteX152" fmla="*/ 248897 w 1605470"/>
              <a:gd name="connsiteY152" fmla="*/ 681659 h 6858000"/>
              <a:gd name="connsiteX153" fmla="*/ 234316 w 1605470"/>
              <a:gd name="connsiteY153" fmla="*/ 635218 h 6858000"/>
              <a:gd name="connsiteX154" fmla="*/ 239327 w 1605470"/>
              <a:gd name="connsiteY154" fmla="*/ 613763 h 6858000"/>
              <a:gd name="connsiteX155" fmla="*/ 225269 w 1605470"/>
              <a:gd name="connsiteY155" fmla="*/ 598582 h 6858000"/>
              <a:gd name="connsiteX156" fmla="*/ 224950 w 1605470"/>
              <a:gd name="connsiteY156" fmla="*/ 576846 h 6858000"/>
              <a:gd name="connsiteX157" fmla="*/ 204576 w 1605470"/>
              <a:gd name="connsiteY157" fmla="*/ 530055 h 6858000"/>
              <a:gd name="connsiteX158" fmla="*/ 219064 w 1605470"/>
              <a:gd name="connsiteY158" fmla="*/ 469651 h 6858000"/>
              <a:gd name="connsiteX159" fmla="*/ 195012 w 1605470"/>
              <a:gd name="connsiteY159" fmla="*/ 448559 h 6858000"/>
              <a:gd name="connsiteX160" fmla="*/ 201434 w 1605470"/>
              <a:gd name="connsiteY160" fmla="*/ 441529 h 6858000"/>
              <a:gd name="connsiteX161" fmla="*/ 200655 w 1605470"/>
              <a:gd name="connsiteY161" fmla="*/ 428927 h 6858000"/>
              <a:gd name="connsiteX162" fmla="*/ 190059 w 1605470"/>
              <a:gd name="connsiteY162" fmla="*/ 430161 h 6858000"/>
              <a:gd name="connsiteX163" fmla="*/ 167079 w 1605470"/>
              <a:gd name="connsiteY163" fmla="*/ 367211 h 6858000"/>
              <a:gd name="connsiteX164" fmla="*/ 124571 w 1605470"/>
              <a:gd name="connsiteY164" fmla="*/ 302178 h 6858000"/>
              <a:gd name="connsiteX165" fmla="*/ 103243 w 1605470"/>
              <a:gd name="connsiteY165" fmla="*/ 211375 h 6858000"/>
              <a:gd name="connsiteX166" fmla="*/ 94571 w 1605470"/>
              <a:gd name="connsiteY166" fmla="*/ 184179 h 6858000"/>
              <a:gd name="connsiteX167" fmla="*/ 13437 w 1605470"/>
              <a:gd name="connsiteY167" fmla="*/ 19287 h 6858000"/>
              <a:gd name="connsiteX168" fmla="*/ 0 w 1605470"/>
              <a:gd name="connsiteY16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0510 w 1605470"/>
              <a:gd name="connsiteY97" fmla="*/ 3361844 h 6858000"/>
              <a:gd name="connsiteX98" fmla="*/ 766158 w 1605470"/>
              <a:gd name="connsiteY98" fmla="*/ 3349058 h 6858000"/>
              <a:gd name="connsiteX99" fmla="*/ 766414 w 1605470"/>
              <a:gd name="connsiteY99" fmla="*/ 3348763 h 6858000"/>
              <a:gd name="connsiteX100" fmla="*/ 764166 w 1605470"/>
              <a:gd name="connsiteY100" fmla="*/ 3341588 h 6858000"/>
              <a:gd name="connsiteX101" fmla="*/ 749397 w 1605470"/>
              <a:gd name="connsiteY101" fmla="*/ 3307769 h 6858000"/>
              <a:gd name="connsiteX102" fmla="*/ 766960 w 1605470"/>
              <a:gd name="connsiteY102" fmla="*/ 3250522 h 6858000"/>
              <a:gd name="connsiteX103" fmla="*/ 767385 w 1605470"/>
              <a:gd name="connsiteY103" fmla="*/ 3229163 h 6858000"/>
              <a:gd name="connsiteX104" fmla="*/ 769208 w 1605470"/>
              <a:gd name="connsiteY104" fmla="*/ 3217217 h 6858000"/>
              <a:gd name="connsiteX105" fmla="*/ 770350 w 1605470"/>
              <a:gd name="connsiteY105" fmla="*/ 3216125 h 6858000"/>
              <a:gd name="connsiteX106" fmla="*/ 756043 w 1605470"/>
              <a:gd name="connsiteY106" fmla="*/ 3183755 h 6858000"/>
              <a:gd name="connsiteX107" fmla="*/ 756544 w 1605470"/>
              <a:gd name="connsiteY107" fmla="*/ 3178642 h 6858000"/>
              <a:gd name="connsiteX108" fmla="*/ 744144 w 1605470"/>
              <a:gd name="connsiteY108" fmla="*/ 3158586 h 6858000"/>
              <a:gd name="connsiteX109" fmla="*/ 739378 w 1605470"/>
              <a:gd name="connsiteY109" fmla="*/ 3147669 h 6858000"/>
              <a:gd name="connsiteX110" fmla="*/ 734648 w 1605470"/>
              <a:gd name="connsiteY110" fmla="*/ 3145733 h 6858000"/>
              <a:gd name="connsiteX111" fmla="*/ 729329 w 1605470"/>
              <a:gd name="connsiteY111" fmla="*/ 3129034 h 6858000"/>
              <a:gd name="connsiteX112" fmla="*/ 729994 w 1605470"/>
              <a:gd name="connsiteY112" fmla="*/ 3126682 h 6858000"/>
              <a:gd name="connsiteX113" fmla="*/ 720862 w 1605470"/>
              <a:gd name="connsiteY113" fmla="*/ 3114519 h 6858000"/>
              <a:gd name="connsiteX114" fmla="*/ 707471 w 1605470"/>
              <a:gd name="connsiteY114" fmla="*/ 3106272 h 6858000"/>
              <a:gd name="connsiteX115" fmla="*/ 680201 w 1605470"/>
              <a:gd name="connsiteY115" fmla="*/ 2958185 h 6858000"/>
              <a:gd name="connsiteX116" fmla="*/ 622815 w 1605470"/>
              <a:gd name="connsiteY116" fmla="*/ 2762989 h 6858000"/>
              <a:gd name="connsiteX117" fmla="*/ 571733 w 1605470"/>
              <a:gd name="connsiteY117" fmla="*/ 2554718 h 6858000"/>
              <a:gd name="connsiteX118" fmla="*/ 551827 w 1605470"/>
              <a:gd name="connsiteY118" fmla="*/ 2485734 h 6858000"/>
              <a:gd name="connsiteX119" fmla="*/ 542550 w 1605470"/>
              <a:gd name="connsiteY119" fmla="*/ 2447068 h 6858000"/>
              <a:gd name="connsiteX120" fmla="*/ 529511 w 1605470"/>
              <a:gd name="connsiteY120" fmla="*/ 2425819 h 6858000"/>
              <a:gd name="connsiteX121" fmla="*/ 528878 w 1605470"/>
              <a:gd name="connsiteY121" fmla="*/ 2408971 h 6858000"/>
              <a:gd name="connsiteX122" fmla="*/ 535510 w 1605470"/>
              <a:gd name="connsiteY122" fmla="*/ 2402874 h 6858000"/>
              <a:gd name="connsiteX123" fmla="*/ 538122 w 1605470"/>
              <a:gd name="connsiteY123" fmla="*/ 2381443 h 6858000"/>
              <a:gd name="connsiteX124" fmla="*/ 514451 w 1605470"/>
              <a:gd name="connsiteY124" fmla="*/ 2261920 h 6858000"/>
              <a:gd name="connsiteX125" fmla="*/ 504338 w 1605470"/>
              <a:gd name="connsiteY125" fmla="*/ 2195378 h 6858000"/>
              <a:gd name="connsiteX126" fmla="*/ 488555 w 1605470"/>
              <a:gd name="connsiteY126" fmla="*/ 2155135 h 6858000"/>
              <a:gd name="connsiteX127" fmla="*/ 486013 w 1605470"/>
              <a:gd name="connsiteY127" fmla="*/ 2118008 h 6858000"/>
              <a:gd name="connsiteX128" fmla="*/ 487006 w 1605470"/>
              <a:gd name="connsiteY128" fmla="*/ 2050531 h 6858000"/>
              <a:gd name="connsiteX129" fmla="*/ 478812 w 1605470"/>
              <a:gd name="connsiteY129" fmla="*/ 1963269 h 6858000"/>
              <a:gd name="connsiteX130" fmla="*/ 459990 w 1605470"/>
              <a:gd name="connsiteY130" fmla="*/ 1906352 h 6858000"/>
              <a:gd name="connsiteX131" fmla="*/ 436547 w 1605470"/>
              <a:gd name="connsiteY131" fmla="*/ 1861531 h 6858000"/>
              <a:gd name="connsiteX132" fmla="*/ 390346 w 1605470"/>
              <a:gd name="connsiteY132" fmla="*/ 1732919 h 6858000"/>
              <a:gd name="connsiteX133" fmla="*/ 362657 w 1605470"/>
              <a:gd name="connsiteY133" fmla="*/ 1663540 h 6858000"/>
              <a:gd name="connsiteX134" fmla="*/ 361783 w 1605470"/>
              <a:gd name="connsiteY134" fmla="*/ 1615777 h 6858000"/>
              <a:gd name="connsiteX135" fmla="*/ 342578 w 1605470"/>
              <a:gd name="connsiteY135" fmla="*/ 1563678 h 6858000"/>
              <a:gd name="connsiteX136" fmla="*/ 355658 w 1605470"/>
              <a:gd name="connsiteY136" fmla="*/ 1519474 h 6858000"/>
              <a:gd name="connsiteX137" fmla="*/ 348400 w 1605470"/>
              <a:gd name="connsiteY137" fmla="*/ 1477995 h 6858000"/>
              <a:gd name="connsiteX138" fmla="*/ 334485 w 1605470"/>
              <a:gd name="connsiteY138" fmla="*/ 1373769 h 6858000"/>
              <a:gd name="connsiteX139" fmla="*/ 342792 w 1605470"/>
              <a:gd name="connsiteY139" fmla="*/ 1307086 h 6858000"/>
              <a:gd name="connsiteX140" fmla="*/ 343980 w 1605470"/>
              <a:gd name="connsiteY140" fmla="*/ 1189033 h 6858000"/>
              <a:gd name="connsiteX141" fmla="*/ 348665 w 1605470"/>
              <a:gd name="connsiteY141" fmla="*/ 1168288 h 6858000"/>
              <a:gd name="connsiteX142" fmla="*/ 340947 w 1605470"/>
              <a:gd name="connsiteY142" fmla="*/ 1142577 h 6858000"/>
              <a:gd name="connsiteX143" fmla="*/ 330253 w 1605470"/>
              <a:gd name="connsiteY143" fmla="*/ 1088484 h 6858000"/>
              <a:gd name="connsiteX144" fmla="*/ 318989 w 1605470"/>
              <a:gd name="connsiteY144" fmla="*/ 1016103 h 6858000"/>
              <a:gd name="connsiteX145" fmla="*/ 320445 w 1605470"/>
              <a:gd name="connsiteY145" fmla="*/ 932283 h 6858000"/>
              <a:gd name="connsiteX146" fmla="*/ 322681 w 1605470"/>
              <a:gd name="connsiteY146" fmla="*/ 915925 h 6858000"/>
              <a:gd name="connsiteX147" fmla="*/ 315310 w 1605470"/>
              <a:gd name="connsiteY147" fmla="*/ 896999 h 6858000"/>
              <a:gd name="connsiteX148" fmla="*/ 284718 w 1605470"/>
              <a:gd name="connsiteY148" fmla="*/ 821517 h 6858000"/>
              <a:gd name="connsiteX149" fmla="*/ 263668 w 1605470"/>
              <a:gd name="connsiteY149" fmla="*/ 751353 h 6858000"/>
              <a:gd name="connsiteX150" fmla="*/ 263226 w 1605470"/>
              <a:gd name="connsiteY150" fmla="*/ 721230 h 6858000"/>
              <a:gd name="connsiteX151" fmla="*/ 248897 w 1605470"/>
              <a:gd name="connsiteY151" fmla="*/ 681659 h 6858000"/>
              <a:gd name="connsiteX152" fmla="*/ 234316 w 1605470"/>
              <a:gd name="connsiteY152" fmla="*/ 635218 h 6858000"/>
              <a:gd name="connsiteX153" fmla="*/ 239327 w 1605470"/>
              <a:gd name="connsiteY153" fmla="*/ 613763 h 6858000"/>
              <a:gd name="connsiteX154" fmla="*/ 225269 w 1605470"/>
              <a:gd name="connsiteY154" fmla="*/ 598582 h 6858000"/>
              <a:gd name="connsiteX155" fmla="*/ 224950 w 1605470"/>
              <a:gd name="connsiteY155" fmla="*/ 576846 h 6858000"/>
              <a:gd name="connsiteX156" fmla="*/ 204576 w 1605470"/>
              <a:gd name="connsiteY156" fmla="*/ 530055 h 6858000"/>
              <a:gd name="connsiteX157" fmla="*/ 219064 w 1605470"/>
              <a:gd name="connsiteY157" fmla="*/ 469651 h 6858000"/>
              <a:gd name="connsiteX158" fmla="*/ 195012 w 1605470"/>
              <a:gd name="connsiteY158" fmla="*/ 448559 h 6858000"/>
              <a:gd name="connsiteX159" fmla="*/ 201434 w 1605470"/>
              <a:gd name="connsiteY159" fmla="*/ 441529 h 6858000"/>
              <a:gd name="connsiteX160" fmla="*/ 200655 w 1605470"/>
              <a:gd name="connsiteY160" fmla="*/ 428927 h 6858000"/>
              <a:gd name="connsiteX161" fmla="*/ 190059 w 1605470"/>
              <a:gd name="connsiteY161" fmla="*/ 430161 h 6858000"/>
              <a:gd name="connsiteX162" fmla="*/ 167079 w 1605470"/>
              <a:gd name="connsiteY162" fmla="*/ 367211 h 6858000"/>
              <a:gd name="connsiteX163" fmla="*/ 124571 w 1605470"/>
              <a:gd name="connsiteY163" fmla="*/ 302178 h 6858000"/>
              <a:gd name="connsiteX164" fmla="*/ 103243 w 1605470"/>
              <a:gd name="connsiteY164" fmla="*/ 211375 h 6858000"/>
              <a:gd name="connsiteX165" fmla="*/ 94571 w 1605470"/>
              <a:gd name="connsiteY165" fmla="*/ 184179 h 6858000"/>
              <a:gd name="connsiteX166" fmla="*/ 13437 w 1605470"/>
              <a:gd name="connsiteY166" fmla="*/ 19287 h 6858000"/>
              <a:gd name="connsiteX167" fmla="*/ 0 w 1605470"/>
              <a:gd name="connsiteY16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66158 w 1605470"/>
              <a:gd name="connsiteY97" fmla="*/ 3349058 h 6858000"/>
              <a:gd name="connsiteX98" fmla="*/ 766414 w 1605470"/>
              <a:gd name="connsiteY98" fmla="*/ 3348763 h 6858000"/>
              <a:gd name="connsiteX99" fmla="*/ 764166 w 1605470"/>
              <a:gd name="connsiteY99" fmla="*/ 3341588 h 6858000"/>
              <a:gd name="connsiteX100" fmla="*/ 749397 w 1605470"/>
              <a:gd name="connsiteY100" fmla="*/ 3307769 h 6858000"/>
              <a:gd name="connsiteX101" fmla="*/ 766960 w 1605470"/>
              <a:gd name="connsiteY101" fmla="*/ 3250522 h 6858000"/>
              <a:gd name="connsiteX102" fmla="*/ 767385 w 1605470"/>
              <a:gd name="connsiteY102" fmla="*/ 3229163 h 6858000"/>
              <a:gd name="connsiteX103" fmla="*/ 769208 w 1605470"/>
              <a:gd name="connsiteY103" fmla="*/ 3217217 h 6858000"/>
              <a:gd name="connsiteX104" fmla="*/ 770350 w 1605470"/>
              <a:gd name="connsiteY104" fmla="*/ 3216125 h 6858000"/>
              <a:gd name="connsiteX105" fmla="*/ 756043 w 1605470"/>
              <a:gd name="connsiteY105" fmla="*/ 3183755 h 6858000"/>
              <a:gd name="connsiteX106" fmla="*/ 756544 w 1605470"/>
              <a:gd name="connsiteY106" fmla="*/ 3178642 h 6858000"/>
              <a:gd name="connsiteX107" fmla="*/ 744144 w 1605470"/>
              <a:gd name="connsiteY107" fmla="*/ 3158586 h 6858000"/>
              <a:gd name="connsiteX108" fmla="*/ 739378 w 1605470"/>
              <a:gd name="connsiteY108" fmla="*/ 3147669 h 6858000"/>
              <a:gd name="connsiteX109" fmla="*/ 734648 w 1605470"/>
              <a:gd name="connsiteY109" fmla="*/ 3145733 h 6858000"/>
              <a:gd name="connsiteX110" fmla="*/ 729329 w 1605470"/>
              <a:gd name="connsiteY110" fmla="*/ 3129034 h 6858000"/>
              <a:gd name="connsiteX111" fmla="*/ 729994 w 1605470"/>
              <a:gd name="connsiteY111" fmla="*/ 3126682 h 6858000"/>
              <a:gd name="connsiteX112" fmla="*/ 720862 w 1605470"/>
              <a:gd name="connsiteY112" fmla="*/ 3114519 h 6858000"/>
              <a:gd name="connsiteX113" fmla="*/ 707471 w 1605470"/>
              <a:gd name="connsiteY113" fmla="*/ 3106272 h 6858000"/>
              <a:gd name="connsiteX114" fmla="*/ 680201 w 1605470"/>
              <a:gd name="connsiteY114" fmla="*/ 2958185 h 6858000"/>
              <a:gd name="connsiteX115" fmla="*/ 622815 w 1605470"/>
              <a:gd name="connsiteY115" fmla="*/ 2762989 h 6858000"/>
              <a:gd name="connsiteX116" fmla="*/ 571733 w 1605470"/>
              <a:gd name="connsiteY116" fmla="*/ 2554718 h 6858000"/>
              <a:gd name="connsiteX117" fmla="*/ 551827 w 1605470"/>
              <a:gd name="connsiteY117" fmla="*/ 2485734 h 6858000"/>
              <a:gd name="connsiteX118" fmla="*/ 542550 w 1605470"/>
              <a:gd name="connsiteY118" fmla="*/ 2447068 h 6858000"/>
              <a:gd name="connsiteX119" fmla="*/ 529511 w 1605470"/>
              <a:gd name="connsiteY119" fmla="*/ 2425819 h 6858000"/>
              <a:gd name="connsiteX120" fmla="*/ 528878 w 1605470"/>
              <a:gd name="connsiteY120" fmla="*/ 2408971 h 6858000"/>
              <a:gd name="connsiteX121" fmla="*/ 535510 w 1605470"/>
              <a:gd name="connsiteY121" fmla="*/ 2402874 h 6858000"/>
              <a:gd name="connsiteX122" fmla="*/ 538122 w 1605470"/>
              <a:gd name="connsiteY122" fmla="*/ 2381443 h 6858000"/>
              <a:gd name="connsiteX123" fmla="*/ 514451 w 1605470"/>
              <a:gd name="connsiteY123" fmla="*/ 2261920 h 6858000"/>
              <a:gd name="connsiteX124" fmla="*/ 504338 w 1605470"/>
              <a:gd name="connsiteY124" fmla="*/ 2195378 h 6858000"/>
              <a:gd name="connsiteX125" fmla="*/ 488555 w 1605470"/>
              <a:gd name="connsiteY125" fmla="*/ 2155135 h 6858000"/>
              <a:gd name="connsiteX126" fmla="*/ 486013 w 1605470"/>
              <a:gd name="connsiteY126" fmla="*/ 2118008 h 6858000"/>
              <a:gd name="connsiteX127" fmla="*/ 487006 w 1605470"/>
              <a:gd name="connsiteY127" fmla="*/ 2050531 h 6858000"/>
              <a:gd name="connsiteX128" fmla="*/ 478812 w 1605470"/>
              <a:gd name="connsiteY128" fmla="*/ 1963269 h 6858000"/>
              <a:gd name="connsiteX129" fmla="*/ 459990 w 1605470"/>
              <a:gd name="connsiteY129" fmla="*/ 1906352 h 6858000"/>
              <a:gd name="connsiteX130" fmla="*/ 436547 w 1605470"/>
              <a:gd name="connsiteY130" fmla="*/ 1861531 h 6858000"/>
              <a:gd name="connsiteX131" fmla="*/ 390346 w 1605470"/>
              <a:gd name="connsiteY131" fmla="*/ 1732919 h 6858000"/>
              <a:gd name="connsiteX132" fmla="*/ 362657 w 1605470"/>
              <a:gd name="connsiteY132" fmla="*/ 1663540 h 6858000"/>
              <a:gd name="connsiteX133" fmla="*/ 361783 w 1605470"/>
              <a:gd name="connsiteY133" fmla="*/ 1615777 h 6858000"/>
              <a:gd name="connsiteX134" fmla="*/ 342578 w 1605470"/>
              <a:gd name="connsiteY134" fmla="*/ 1563678 h 6858000"/>
              <a:gd name="connsiteX135" fmla="*/ 355658 w 1605470"/>
              <a:gd name="connsiteY135" fmla="*/ 1519474 h 6858000"/>
              <a:gd name="connsiteX136" fmla="*/ 348400 w 1605470"/>
              <a:gd name="connsiteY136" fmla="*/ 1477995 h 6858000"/>
              <a:gd name="connsiteX137" fmla="*/ 334485 w 1605470"/>
              <a:gd name="connsiteY137" fmla="*/ 1373769 h 6858000"/>
              <a:gd name="connsiteX138" fmla="*/ 342792 w 1605470"/>
              <a:gd name="connsiteY138" fmla="*/ 1307086 h 6858000"/>
              <a:gd name="connsiteX139" fmla="*/ 343980 w 1605470"/>
              <a:gd name="connsiteY139" fmla="*/ 1189033 h 6858000"/>
              <a:gd name="connsiteX140" fmla="*/ 348665 w 1605470"/>
              <a:gd name="connsiteY140" fmla="*/ 1168288 h 6858000"/>
              <a:gd name="connsiteX141" fmla="*/ 340947 w 1605470"/>
              <a:gd name="connsiteY141" fmla="*/ 1142577 h 6858000"/>
              <a:gd name="connsiteX142" fmla="*/ 330253 w 1605470"/>
              <a:gd name="connsiteY142" fmla="*/ 1088484 h 6858000"/>
              <a:gd name="connsiteX143" fmla="*/ 318989 w 1605470"/>
              <a:gd name="connsiteY143" fmla="*/ 1016103 h 6858000"/>
              <a:gd name="connsiteX144" fmla="*/ 320445 w 1605470"/>
              <a:gd name="connsiteY144" fmla="*/ 932283 h 6858000"/>
              <a:gd name="connsiteX145" fmla="*/ 322681 w 1605470"/>
              <a:gd name="connsiteY145" fmla="*/ 915925 h 6858000"/>
              <a:gd name="connsiteX146" fmla="*/ 315310 w 1605470"/>
              <a:gd name="connsiteY146" fmla="*/ 896999 h 6858000"/>
              <a:gd name="connsiteX147" fmla="*/ 284718 w 1605470"/>
              <a:gd name="connsiteY147" fmla="*/ 821517 h 6858000"/>
              <a:gd name="connsiteX148" fmla="*/ 263668 w 1605470"/>
              <a:gd name="connsiteY148" fmla="*/ 751353 h 6858000"/>
              <a:gd name="connsiteX149" fmla="*/ 263226 w 1605470"/>
              <a:gd name="connsiteY149" fmla="*/ 721230 h 6858000"/>
              <a:gd name="connsiteX150" fmla="*/ 248897 w 1605470"/>
              <a:gd name="connsiteY150" fmla="*/ 681659 h 6858000"/>
              <a:gd name="connsiteX151" fmla="*/ 234316 w 1605470"/>
              <a:gd name="connsiteY151" fmla="*/ 635218 h 6858000"/>
              <a:gd name="connsiteX152" fmla="*/ 239327 w 1605470"/>
              <a:gd name="connsiteY152" fmla="*/ 613763 h 6858000"/>
              <a:gd name="connsiteX153" fmla="*/ 225269 w 1605470"/>
              <a:gd name="connsiteY153" fmla="*/ 598582 h 6858000"/>
              <a:gd name="connsiteX154" fmla="*/ 224950 w 1605470"/>
              <a:gd name="connsiteY154" fmla="*/ 576846 h 6858000"/>
              <a:gd name="connsiteX155" fmla="*/ 204576 w 1605470"/>
              <a:gd name="connsiteY155" fmla="*/ 530055 h 6858000"/>
              <a:gd name="connsiteX156" fmla="*/ 219064 w 1605470"/>
              <a:gd name="connsiteY156" fmla="*/ 469651 h 6858000"/>
              <a:gd name="connsiteX157" fmla="*/ 195012 w 1605470"/>
              <a:gd name="connsiteY157" fmla="*/ 448559 h 6858000"/>
              <a:gd name="connsiteX158" fmla="*/ 201434 w 1605470"/>
              <a:gd name="connsiteY158" fmla="*/ 441529 h 6858000"/>
              <a:gd name="connsiteX159" fmla="*/ 200655 w 1605470"/>
              <a:gd name="connsiteY159" fmla="*/ 428927 h 6858000"/>
              <a:gd name="connsiteX160" fmla="*/ 190059 w 1605470"/>
              <a:gd name="connsiteY160" fmla="*/ 430161 h 6858000"/>
              <a:gd name="connsiteX161" fmla="*/ 167079 w 1605470"/>
              <a:gd name="connsiteY161" fmla="*/ 367211 h 6858000"/>
              <a:gd name="connsiteX162" fmla="*/ 124571 w 1605470"/>
              <a:gd name="connsiteY162" fmla="*/ 302178 h 6858000"/>
              <a:gd name="connsiteX163" fmla="*/ 103243 w 1605470"/>
              <a:gd name="connsiteY163" fmla="*/ 211375 h 6858000"/>
              <a:gd name="connsiteX164" fmla="*/ 94571 w 1605470"/>
              <a:gd name="connsiteY164" fmla="*/ 184179 h 6858000"/>
              <a:gd name="connsiteX165" fmla="*/ 13437 w 1605470"/>
              <a:gd name="connsiteY165" fmla="*/ 19287 h 6858000"/>
              <a:gd name="connsiteX166" fmla="*/ 0 w 1605470"/>
              <a:gd name="connsiteY16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66158 w 1605470"/>
              <a:gd name="connsiteY97" fmla="*/ 3349058 h 6858000"/>
              <a:gd name="connsiteX98" fmla="*/ 764166 w 1605470"/>
              <a:gd name="connsiteY98" fmla="*/ 3341588 h 6858000"/>
              <a:gd name="connsiteX99" fmla="*/ 749397 w 1605470"/>
              <a:gd name="connsiteY99" fmla="*/ 3307769 h 6858000"/>
              <a:gd name="connsiteX100" fmla="*/ 766960 w 1605470"/>
              <a:gd name="connsiteY100" fmla="*/ 3250522 h 6858000"/>
              <a:gd name="connsiteX101" fmla="*/ 767385 w 1605470"/>
              <a:gd name="connsiteY101" fmla="*/ 3229163 h 6858000"/>
              <a:gd name="connsiteX102" fmla="*/ 769208 w 1605470"/>
              <a:gd name="connsiteY102" fmla="*/ 3217217 h 6858000"/>
              <a:gd name="connsiteX103" fmla="*/ 770350 w 1605470"/>
              <a:gd name="connsiteY103" fmla="*/ 3216125 h 6858000"/>
              <a:gd name="connsiteX104" fmla="*/ 756043 w 1605470"/>
              <a:gd name="connsiteY104" fmla="*/ 3183755 h 6858000"/>
              <a:gd name="connsiteX105" fmla="*/ 756544 w 1605470"/>
              <a:gd name="connsiteY105" fmla="*/ 3178642 h 6858000"/>
              <a:gd name="connsiteX106" fmla="*/ 744144 w 1605470"/>
              <a:gd name="connsiteY106" fmla="*/ 3158586 h 6858000"/>
              <a:gd name="connsiteX107" fmla="*/ 739378 w 1605470"/>
              <a:gd name="connsiteY107" fmla="*/ 3147669 h 6858000"/>
              <a:gd name="connsiteX108" fmla="*/ 734648 w 1605470"/>
              <a:gd name="connsiteY108" fmla="*/ 3145733 h 6858000"/>
              <a:gd name="connsiteX109" fmla="*/ 729329 w 1605470"/>
              <a:gd name="connsiteY109" fmla="*/ 3129034 h 6858000"/>
              <a:gd name="connsiteX110" fmla="*/ 729994 w 1605470"/>
              <a:gd name="connsiteY110" fmla="*/ 3126682 h 6858000"/>
              <a:gd name="connsiteX111" fmla="*/ 720862 w 1605470"/>
              <a:gd name="connsiteY111" fmla="*/ 3114519 h 6858000"/>
              <a:gd name="connsiteX112" fmla="*/ 707471 w 1605470"/>
              <a:gd name="connsiteY112" fmla="*/ 3106272 h 6858000"/>
              <a:gd name="connsiteX113" fmla="*/ 680201 w 1605470"/>
              <a:gd name="connsiteY113" fmla="*/ 2958185 h 6858000"/>
              <a:gd name="connsiteX114" fmla="*/ 622815 w 1605470"/>
              <a:gd name="connsiteY114" fmla="*/ 2762989 h 6858000"/>
              <a:gd name="connsiteX115" fmla="*/ 571733 w 1605470"/>
              <a:gd name="connsiteY115" fmla="*/ 2554718 h 6858000"/>
              <a:gd name="connsiteX116" fmla="*/ 551827 w 1605470"/>
              <a:gd name="connsiteY116" fmla="*/ 2485734 h 6858000"/>
              <a:gd name="connsiteX117" fmla="*/ 542550 w 1605470"/>
              <a:gd name="connsiteY117" fmla="*/ 2447068 h 6858000"/>
              <a:gd name="connsiteX118" fmla="*/ 529511 w 1605470"/>
              <a:gd name="connsiteY118" fmla="*/ 2425819 h 6858000"/>
              <a:gd name="connsiteX119" fmla="*/ 528878 w 1605470"/>
              <a:gd name="connsiteY119" fmla="*/ 2408971 h 6858000"/>
              <a:gd name="connsiteX120" fmla="*/ 535510 w 1605470"/>
              <a:gd name="connsiteY120" fmla="*/ 2402874 h 6858000"/>
              <a:gd name="connsiteX121" fmla="*/ 538122 w 1605470"/>
              <a:gd name="connsiteY121" fmla="*/ 2381443 h 6858000"/>
              <a:gd name="connsiteX122" fmla="*/ 514451 w 1605470"/>
              <a:gd name="connsiteY122" fmla="*/ 2261920 h 6858000"/>
              <a:gd name="connsiteX123" fmla="*/ 504338 w 1605470"/>
              <a:gd name="connsiteY123" fmla="*/ 2195378 h 6858000"/>
              <a:gd name="connsiteX124" fmla="*/ 488555 w 1605470"/>
              <a:gd name="connsiteY124" fmla="*/ 2155135 h 6858000"/>
              <a:gd name="connsiteX125" fmla="*/ 486013 w 1605470"/>
              <a:gd name="connsiteY125" fmla="*/ 2118008 h 6858000"/>
              <a:gd name="connsiteX126" fmla="*/ 487006 w 1605470"/>
              <a:gd name="connsiteY126" fmla="*/ 2050531 h 6858000"/>
              <a:gd name="connsiteX127" fmla="*/ 478812 w 1605470"/>
              <a:gd name="connsiteY127" fmla="*/ 1963269 h 6858000"/>
              <a:gd name="connsiteX128" fmla="*/ 459990 w 1605470"/>
              <a:gd name="connsiteY128" fmla="*/ 1906352 h 6858000"/>
              <a:gd name="connsiteX129" fmla="*/ 436547 w 1605470"/>
              <a:gd name="connsiteY129" fmla="*/ 1861531 h 6858000"/>
              <a:gd name="connsiteX130" fmla="*/ 390346 w 1605470"/>
              <a:gd name="connsiteY130" fmla="*/ 1732919 h 6858000"/>
              <a:gd name="connsiteX131" fmla="*/ 362657 w 1605470"/>
              <a:gd name="connsiteY131" fmla="*/ 1663540 h 6858000"/>
              <a:gd name="connsiteX132" fmla="*/ 361783 w 1605470"/>
              <a:gd name="connsiteY132" fmla="*/ 1615777 h 6858000"/>
              <a:gd name="connsiteX133" fmla="*/ 342578 w 1605470"/>
              <a:gd name="connsiteY133" fmla="*/ 1563678 h 6858000"/>
              <a:gd name="connsiteX134" fmla="*/ 355658 w 1605470"/>
              <a:gd name="connsiteY134" fmla="*/ 1519474 h 6858000"/>
              <a:gd name="connsiteX135" fmla="*/ 348400 w 1605470"/>
              <a:gd name="connsiteY135" fmla="*/ 1477995 h 6858000"/>
              <a:gd name="connsiteX136" fmla="*/ 334485 w 1605470"/>
              <a:gd name="connsiteY136" fmla="*/ 1373769 h 6858000"/>
              <a:gd name="connsiteX137" fmla="*/ 342792 w 1605470"/>
              <a:gd name="connsiteY137" fmla="*/ 1307086 h 6858000"/>
              <a:gd name="connsiteX138" fmla="*/ 343980 w 1605470"/>
              <a:gd name="connsiteY138" fmla="*/ 1189033 h 6858000"/>
              <a:gd name="connsiteX139" fmla="*/ 348665 w 1605470"/>
              <a:gd name="connsiteY139" fmla="*/ 1168288 h 6858000"/>
              <a:gd name="connsiteX140" fmla="*/ 340947 w 1605470"/>
              <a:gd name="connsiteY140" fmla="*/ 1142577 h 6858000"/>
              <a:gd name="connsiteX141" fmla="*/ 330253 w 1605470"/>
              <a:gd name="connsiteY141" fmla="*/ 1088484 h 6858000"/>
              <a:gd name="connsiteX142" fmla="*/ 318989 w 1605470"/>
              <a:gd name="connsiteY142" fmla="*/ 1016103 h 6858000"/>
              <a:gd name="connsiteX143" fmla="*/ 320445 w 1605470"/>
              <a:gd name="connsiteY143" fmla="*/ 932283 h 6858000"/>
              <a:gd name="connsiteX144" fmla="*/ 322681 w 1605470"/>
              <a:gd name="connsiteY144" fmla="*/ 915925 h 6858000"/>
              <a:gd name="connsiteX145" fmla="*/ 315310 w 1605470"/>
              <a:gd name="connsiteY145" fmla="*/ 896999 h 6858000"/>
              <a:gd name="connsiteX146" fmla="*/ 284718 w 1605470"/>
              <a:gd name="connsiteY146" fmla="*/ 821517 h 6858000"/>
              <a:gd name="connsiteX147" fmla="*/ 263668 w 1605470"/>
              <a:gd name="connsiteY147" fmla="*/ 751353 h 6858000"/>
              <a:gd name="connsiteX148" fmla="*/ 263226 w 1605470"/>
              <a:gd name="connsiteY148" fmla="*/ 721230 h 6858000"/>
              <a:gd name="connsiteX149" fmla="*/ 248897 w 1605470"/>
              <a:gd name="connsiteY149" fmla="*/ 681659 h 6858000"/>
              <a:gd name="connsiteX150" fmla="*/ 234316 w 1605470"/>
              <a:gd name="connsiteY150" fmla="*/ 635218 h 6858000"/>
              <a:gd name="connsiteX151" fmla="*/ 239327 w 1605470"/>
              <a:gd name="connsiteY151" fmla="*/ 613763 h 6858000"/>
              <a:gd name="connsiteX152" fmla="*/ 225269 w 1605470"/>
              <a:gd name="connsiteY152" fmla="*/ 598582 h 6858000"/>
              <a:gd name="connsiteX153" fmla="*/ 224950 w 1605470"/>
              <a:gd name="connsiteY153" fmla="*/ 576846 h 6858000"/>
              <a:gd name="connsiteX154" fmla="*/ 204576 w 1605470"/>
              <a:gd name="connsiteY154" fmla="*/ 530055 h 6858000"/>
              <a:gd name="connsiteX155" fmla="*/ 219064 w 1605470"/>
              <a:gd name="connsiteY155" fmla="*/ 469651 h 6858000"/>
              <a:gd name="connsiteX156" fmla="*/ 195012 w 1605470"/>
              <a:gd name="connsiteY156" fmla="*/ 448559 h 6858000"/>
              <a:gd name="connsiteX157" fmla="*/ 201434 w 1605470"/>
              <a:gd name="connsiteY157" fmla="*/ 441529 h 6858000"/>
              <a:gd name="connsiteX158" fmla="*/ 200655 w 1605470"/>
              <a:gd name="connsiteY158" fmla="*/ 428927 h 6858000"/>
              <a:gd name="connsiteX159" fmla="*/ 190059 w 1605470"/>
              <a:gd name="connsiteY159" fmla="*/ 430161 h 6858000"/>
              <a:gd name="connsiteX160" fmla="*/ 167079 w 1605470"/>
              <a:gd name="connsiteY160" fmla="*/ 367211 h 6858000"/>
              <a:gd name="connsiteX161" fmla="*/ 124571 w 1605470"/>
              <a:gd name="connsiteY161" fmla="*/ 302178 h 6858000"/>
              <a:gd name="connsiteX162" fmla="*/ 103243 w 1605470"/>
              <a:gd name="connsiteY162" fmla="*/ 211375 h 6858000"/>
              <a:gd name="connsiteX163" fmla="*/ 94571 w 1605470"/>
              <a:gd name="connsiteY163" fmla="*/ 184179 h 6858000"/>
              <a:gd name="connsiteX164" fmla="*/ 13437 w 1605470"/>
              <a:gd name="connsiteY164" fmla="*/ 19287 h 6858000"/>
              <a:gd name="connsiteX165" fmla="*/ 0 w 1605470"/>
              <a:gd name="connsiteY16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66158 w 1605470"/>
              <a:gd name="connsiteY97" fmla="*/ 3349058 h 6858000"/>
              <a:gd name="connsiteX98" fmla="*/ 749397 w 1605470"/>
              <a:gd name="connsiteY98" fmla="*/ 3307769 h 6858000"/>
              <a:gd name="connsiteX99" fmla="*/ 766960 w 1605470"/>
              <a:gd name="connsiteY99" fmla="*/ 3250522 h 6858000"/>
              <a:gd name="connsiteX100" fmla="*/ 767385 w 1605470"/>
              <a:gd name="connsiteY100" fmla="*/ 3229163 h 6858000"/>
              <a:gd name="connsiteX101" fmla="*/ 769208 w 1605470"/>
              <a:gd name="connsiteY101" fmla="*/ 3217217 h 6858000"/>
              <a:gd name="connsiteX102" fmla="*/ 770350 w 1605470"/>
              <a:gd name="connsiteY102" fmla="*/ 3216125 h 6858000"/>
              <a:gd name="connsiteX103" fmla="*/ 756043 w 1605470"/>
              <a:gd name="connsiteY103" fmla="*/ 3183755 h 6858000"/>
              <a:gd name="connsiteX104" fmla="*/ 756544 w 1605470"/>
              <a:gd name="connsiteY104" fmla="*/ 3178642 h 6858000"/>
              <a:gd name="connsiteX105" fmla="*/ 744144 w 1605470"/>
              <a:gd name="connsiteY105" fmla="*/ 3158586 h 6858000"/>
              <a:gd name="connsiteX106" fmla="*/ 739378 w 1605470"/>
              <a:gd name="connsiteY106" fmla="*/ 3147669 h 6858000"/>
              <a:gd name="connsiteX107" fmla="*/ 734648 w 1605470"/>
              <a:gd name="connsiteY107" fmla="*/ 3145733 h 6858000"/>
              <a:gd name="connsiteX108" fmla="*/ 729329 w 1605470"/>
              <a:gd name="connsiteY108" fmla="*/ 3129034 h 6858000"/>
              <a:gd name="connsiteX109" fmla="*/ 729994 w 1605470"/>
              <a:gd name="connsiteY109" fmla="*/ 3126682 h 6858000"/>
              <a:gd name="connsiteX110" fmla="*/ 720862 w 1605470"/>
              <a:gd name="connsiteY110" fmla="*/ 3114519 h 6858000"/>
              <a:gd name="connsiteX111" fmla="*/ 707471 w 1605470"/>
              <a:gd name="connsiteY111" fmla="*/ 3106272 h 6858000"/>
              <a:gd name="connsiteX112" fmla="*/ 680201 w 1605470"/>
              <a:gd name="connsiteY112" fmla="*/ 2958185 h 6858000"/>
              <a:gd name="connsiteX113" fmla="*/ 622815 w 1605470"/>
              <a:gd name="connsiteY113" fmla="*/ 2762989 h 6858000"/>
              <a:gd name="connsiteX114" fmla="*/ 571733 w 1605470"/>
              <a:gd name="connsiteY114" fmla="*/ 2554718 h 6858000"/>
              <a:gd name="connsiteX115" fmla="*/ 551827 w 1605470"/>
              <a:gd name="connsiteY115" fmla="*/ 2485734 h 6858000"/>
              <a:gd name="connsiteX116" fmla="*/ 542550 w 1605470"/>
              <a:gd name="connsiteY116" fmla="*/ 2447068 h 6858000"/>
              <a:gd name="connsiteX117" fmla="*/ 529511 w 1605470"/>
              <a:gd name="connsiteY117" fmla="*/ 2425819 h 6858000"/>
              <a:gd name="connsiteX118" fmla="*/ 528878 w 1605470"/>
              <a:gd name="connsiteY118" fmla="*/ 2408971 h 6858000"/>
              <a:gd name="connsiteX119" fmla="*/ 535510 w 1605470"/>
              <a:gd name="connsiteY119" fmla="*/ 2402874 h 6858000"/>
              <a:gd name="connsiteX120" fmla="*/ 538122 w 1605470"/>
              <a:gd name="connsiteY120" fmla="*/ 2381443 h 6858000"/>
              <a:gd name="connsiteX121" fmla="*/ 514451 w 1605470"/>
              <a:gd name="connsiteY121" fmla="*/ 2261920 h 6858000"/>
              <a:gd name="connsiteX122" fmla="*/ 504338 w 1605470"/>
              <a:gd name="connsiteY122" fmla="*/ 2195378 h 6858000"/>
              <a:gd name="connsiteX123" fmla="*/ 488555 w 1605470"/>
              <a:gd name="connsiteY123" fmla="*/ 2155135 h 6858000"/>
              <a:gd name="connsiteX124" fmla="*/ 486013 w 1605470"/>
              <a:gd name="connsiteY124" fmla="*/ 2118008 h 6858000"/>
              <a:gd name="connsiteX125" fmla="*/ 487006 w 1605470"/>
              <a:gd name="connsiteY125" fmla="*/ 2050531 h 6858000"/>
              <a:gd name="connsiteX126" fmla="*/ 478812 w 1605470"/>
              <a:gd name="connsiteY126" fmla="*/ 1963269 h 6858000"/>
              <a:gd name="connsiteX127" fmla="*/ 459990 w 1605470"/>
              <a:gd name="connsiteY127" fmla="*/ 1906352 h 6858000"/>
              <a:gd name="connsiteX128" fmla="*/ 436547 w 1605470"/>
              <a:gd name="connsiteY128" fmla="*/ 1861531 h 6858000"/>
              <a:gd name="connsiteX129" fmla="*/ 390346 w 1605470"/>
              <a:gd name="connsiteY129" fmla="*/ 1732919 h 6858000"/>
              <a:gd name="connsiteX130" fmla="*/ 362657 w 1605470"/>
              <a:gd name="connsiteY130" fmla="*/ 1663540 h 6858000"/>
              <a:gd name="connsiteX131" fmla="*/ 361783 w 1605470"/>
              <a:gd name="connsiteY131" fmla="*/ 1615777 h 6858000"/>
              <a:gd name="connsiteX132" fmla="*/ 342578 w 1605470"/>
              <a:gd name="connsiteY132" fmla="*/ 1563678 h 6858000"/>
              <a:gd name="connsiteX133" fmla="*/ 355658 w 1605470"/>
              <a:gd name="connsiteY133" fmla="*/ 1519474 h 6858000"/>
              <a:gd name="connsiteX134" fmla="*/ 348400 w 1605470"/>
              <a:gd name="connsiteY134" fmla="*/ 1477995 h 6858000"/>
              <a:gd name="connsiteX135" fmla="*/ 334485 w 1605470"/>
              <a:gd name="connsiteY135" fmla="*/ 1373769 h 6858000"/>
              <a:gd name="connsiteX136" fmla="*/ 342792 w 1605470"/>
              <a:gd name="connsiteY136" fmla="*/ 1307086 h 6858000"/>
              <a:gd name="connsiteX137" fmla="*/ 343980 w 1605470"/>
              <a:gd name="connsiteY137" fmla="*/ 1189033 h 6858000"/>
              <a:gd name="connsiteX138" fmla="*/ 348665 w 1605470"/>
              <a:gd name="connsiteY138" fmla="*/ 1168288 h 6858000"/>
              <a:gd name="connsiteX139" fmla="*/ 340947 w 1605470"/>
              <a:gd name="connsiteY139" fmla="*/ 1142577 h 6858000"/>
              <a:gd name="connsiteX140" fmla="*/ 330253 w 1605470"/>
              <a:gd name="connsiteY140" fmla="*/ 1088484 h 6858000"/>
              <a:gd name="connsiteX141" fmla="*/ 318989 w 1605470"/>
              <a:gd name="connsiteY141" fmla="*/ 1016103 h 6858000"/>
              <a:gd name="connsiteX142" fmla="*/ 320445 w 1605470"/>
              <a:gd name="connsiteY142" fmla="*/ 932283 h 6858000"/>
              <a:gd name="connsiteX143" fmla="*/ 322681 w 1605470"/>
              <a:gd name="connsiteY143" fmla="*/ 915925 h 6858000"/>
              <a:gd name="connsiteX144" fmla="*/ 315310 w 1605470"/>
              <a:gd name="connsiteY144" fmla="*/ 896999 h 6858000"/>
              <a:gd name="connsiteX145" fmla="*/ 284718 w 1605470"/>
              <a:gd name="connsiteY145" fmla="*/ 821517 h 6858000"/>
              <a:gd name="connsiteX146" fmla="*/ 263668 w 1605470"/>
              <a:gd name="connsiteY146" fmla="*/ 751353 h 6858000"/>
              <a:gd name="connsiteX147" fmla="*/ 263226 w 1605470"/>
              <a:gd name="connsiteY147" fmla="*/ 721230 h 6858000"/>
              <a:gd name="connsiteX148" fmla="*/ 248897 w 1605470"/>
              <a:gd name="connsiteY148" fmla="*/ 681659 h 6858000"/>
              <a:gd name="connsiteX149" fmla="*/ 234316 w 1605470"/>
              <a:gd name="connsiteY149" fmla="*/ 635218 h 6858000"/>
              <a:gd name="connsiteX150" fmla="*/ 239327 w 1605470"/>
              <a:gd name="connsiteY150" fmla="*/ 613763 h 6858000"/>
              <a:gd name="connsiteX151" fmla="*/ 225269 w 1605470"/>
              <a:gd name="connsiteY151" fmla="*/ 598582 h 6858000"/>
              <a:gd name="connsiteX152" fmla="*/ 224950 w 1605470"/>
              <a:gd name="connsiteY152" fmla="*/ 576846 h 6858000"/>
              <a:gd name="connsiteX153" fmla="*/ 204576 w 1605470"/>
              <a:gd name="connsiteY153" fmla="*/ 530055 h 6858000"/>
              <a:gd name="connsiteX154" fmla="*/ 219064 w 1605470"/>
              <a:gd name="connsiteY154" fmla="*/ 469651 h 6858000"/>
              <a:gd name="connsiteX155" fmla="*/ 195012 w 1605470"/>
              <a:gd name="connsiteY155" fmla="*/ 448559 h 6858000"/>
              <a:gd name="connsiteX156" fmla="*/ 201434 w 1605470"/>
              <a:gd name="connsiteY156" fmla="*/ 441529 h 6858000"/>
              <a:gd name="connsiteX157" fmla="*/ 200655 w 1605470"/>
              <a:gd name="connsiteY157" fmla="*/ 428927 h 6858000"/>
              <a:gd name="connsiteX158" fmla="*/ 190059 w 1605470"/>
              <a:gd name="connsiteY158" fmla="*/ 430161 h 6858000"/>
              <a:gd name="connsiteX159" fmla="*/ 167079 w 1605470"/>
              <a:gd name="connsiteY159" fmla="*/ 367211 h 6858000"/>
              <a:gd name="connsiteX160" fmla="*/ 124571 w 1605470"/>
              <a:gd name="connsiteY160" fmla="*/ 302178 h 6858000"/>
              <a:gd name="connsiteX161" fmla="*/ 103243 w 1605470"/>
              <a:gd name="connsiteY161" fmla="*/ 211375 h 6858000"/>
              <a:gd name="connsiteX162" fmla="*/ 94571 w 1605470"/>
              <a:gd name="connsiteY162" fmla="*/ 184179 h 6858000"/>
              <a:gd name="connsiteX163" fmla="*/ 13437 w 1605470"/>
              <a:gd name="connsiteY163" fmla="*/ 19287 h 6858000"/>
              <a:gd name="connsiteX164" fmla="*/ 0 w 1605470"/>
              <a:gd name="connsiteY16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49397 w 1605470"/>
              <a:gd name="connsiteY97" fmla="*/ 3307769 h 6858000"/>
              <a:gd name="connsiteX98" fmla="*/ 766960 w 1605470"/>
              <a:gd name="connsiteY98" fmla="*/ 3250522 h 6858000"/>
              <a:gd name="connsiteX99" fmla="*/ 767385 w 1605470"/>
              <a:gd name="connsiteY99" fmla="*/ 3229163 h 6858000"/>
              <a:gd name="connsiteX100" fmla="*/ 769208 w 1605470"/>
              <a:gd name="connsiteY100" fmla="*/ 3217217 h 6858000"/>
              <a:gd name="connsiteX101" fmla="*/ 770350 w 1605470"/>
              <a:gd name="connsiteY101" fmla="*/ 3216125 h 6858000"/>
              <a:gd name="connsiteX102" fmla="*/ 756043 w 1605470"/>
              <a:gd name="connsiteY102" fmla="*/ 3183755 h 6858000"/>
              <a:gd name="connsiteX103" fmla="*/ 756544 w 1605470"/>
              <a:gd name="connsiteY103" fmla="*/ 3178642 h 6858000"/>
              <a:gd name="connsiteX104" fmla="*/ 744144 w 1605470"/>
              <a:gd name="connsiteY104" fmla="*/ 3158586 h 6858000"/>
              <a:gd name="connsiteX105" fmla="*/ 739378 w 1605470"/>
              <a:gd name="connsiteY105" fmla="*/ 3147669 h 6858000"/>
              <a:gd name="connsiteX106" fmla="*/ 734648 w 1605470"/>
              <a:gd name="connsiteY106" fmla="*/ 3145733 h 6858000"/>
              <a:gd name="connsiteX107" fmla="*/ 729329 w 1605470"/>
              <a:gd name="connsiteY107" fmla="*/ 3129034 h 6858000"/>
              <a:gd name="connsiteX108" fmla="*/ 729994 w 1605470"/>
              <a:gd name="connsiteY108" fmla="*/ 3126682 h 6858000"/>
              <a:gd name="connsiteX109" fmla="*/ 720862 w 1605470"/>
              <a:gd name="connsiteY109" fmla="*/ 3114519 h 6858000"/>
              <a:gd name="connsiteX110" fmla="*/ 707471 w 1605470"/>
              <a:gd name="connsiteY110" fmla="*/ 3106272 h 6858000"/>
              <a:gd name="connsiteX111" fmla="*/ 680201 w 1605470"/>
              <a:gd name="connsiteY111" fmla="*/ 2958185 h 6858000"/>
              <a:gd name="connsiteX112" fmla="*/ 622815 w 1605470"/>
              <a:gd name="connsiteY112" fmla="*/ 2762989 h 6858000"/>
              <a:gd name="connsiteX113" fmla="*/ 571733 w 1605470"/>
              <a:gd name="connsiteY113" fmla="*/ 2554718 h 6858000"/>
              <a:gd name="connsiteX114" fmla="*/ 551827 w 1605470"/>
              <a:gd name="connsiteY114" fmla="*/ 2485734 h 6858000"/>
              <a:gd name="connsiteX115" fmla="*/ 542550 w 1605470"/>
              <a:gd name="connsiteY115" fmla="*/ 2447068 h 6858000"/>
              <a:gd name="connsiteX116" fmla="*/ 529511 w 1605470"/>
              <a:gd name="connsiteY116" fmla="*/ 2425819 h 6858000"/>
              <a:gd name="connsiteX117" fmla="*/ 528878 w 1605470"/>
              <a:gd name="connsiteY117" fmla="*/ 2408971 h 6858000"/>
              <a:gd name="connsiteX118" fmla="*/ 535510 w 1605470"/>
              <a:gd name="connsiteY118" fmla="*/ 2402874 h 6858000"/>
              <a:gd name="connsiteX119" fmla="*/ 538122 w 1605470"/>
              <a:gd name="connsiteY119" fmla="*/ 2381443 h 6858000"/>
              <a:gd name="connsiteX120" fmla="*/ 514451 w 1605470"/>
              <a:gd name="connsiteY120" fmla="*/ 2261920 h 6858000"/>
              <a:gd name="connsiteX121" fmla="*/ 504338 w 1605470"/>
              <a:gd name="connsiteY121" fmla="*/ 2195378 h 6858000"/>
              <a:gd name="connsiteX122" fmla="*/ 488555 w 1605470"/>
              <a:gd name="connsiteY122" fmla="*/ 2155135 h 6858000"/>
              <a:gd name="connsiteX123" fmla="*/ 486013 w 1605470"/>
              <a:gd name="connsiteY123" fmla="*/ 2118008 h 6858000"/>
              <a:gd name="connsiteX124" fmla="*/ 487006 w 1605470"/>
              <a:gd name="connsiteY124" fmla="*/ 2050531 h 6858000"/>
              <a:gd name="connsiteX125" fmla="*/ 478812 w 1605470"/>
              <a:gd name="connsiteY125" fmla="*/ 1963269 h 6858000"/>
              <a:gd name="connsiteX126" fmla="*/ 459990 w 1605470"/>
              <a:gd name="connsiteY126" fmla="*/ 1906352 h 6858000"/>
              <a:gd name="connsiteX127" fmla="*/ 436547 w 1605470"/>
              <a:gd name="connsiteY127" fmla="*/ 1861531 h 6858000"/>
              <a:gd name="connsiteX128" fmla="*/ 390346 w 1605470"/>
              <a:gd name="connsiteY128" fmla="*/ 1732919 h 6858000"/>
              <a:gd name="connsiteX129" fmla="*/ 362657 w 1605470"/>
              <a:gd name="connsiteY129" fmla="*/ 1663540 h 6858000"/>
              <a:gd name="connsiteX130" fmla="*/ 361783 w 1605470"/>
              <a:gd name="connsiteY130" fmla="*/ 1615777 h 6858000"/>
              <a:gd name="connsiteX131" fmla="*/ 342578 w 1605470"/>
              <a:gd name="connsiteY131" fmla="*/ 1563678 h 6858000"/>
              <a:gd name="connsiteX132" fmla="*/ 355658 w 1605470"/>
              <a:gd name="connsiteY132" fmla="*/ 1519474 h 6858000"/>
              <a:gd name="connsiteX133" fmla="*/ 348400 w 1605470"/>
              <a:gd name="connsiteY133" fmla="*/ 1477995 h 6858000"/>
              <a:gd name="connsiteX134" fmla="*/ 334485 w 1605470"/>
              <a:gd name="connsiteY134" fmla="*/ 1373769 h 6858000"/>
              <a:gd name="connsiteX135" fmla="*/ 342792 w 1605470"/>
              <a:gd name="connsiteY135" fmla="*/ 1307086 h 6858000"/>
              <a:gd name="connsiteX136" fmla="*/ 343980 w 1605470"/>
              <a:gd name="connsiteY136" fmla="*/ 1189033 h 6858000"/>
              <a:gd name="connsiteX137" fmla="*/ 348665 w 1605470"/>
              <a:gd name="connsiteY137" fmla="*/ 1168288 h 6858000"/>
              <a:gd name="connsiteX138" fmla="*/ 340947 w 1605470"/>
              <a:gd name="connsiteY138" fmla="*/ 1142577 h 6858000"/>
              <a:gd name="connsiteX139" fmla="*/ 330253 w 1605470"/>
              <a:gd name="connsiteY139" fmla="*/ 1088484 h 6858000"/>
              <a:gd name="connsiteX140" fmla="*/ 318989 w 1605470"/>
              <a:gd name="connsiteY140" fmla="*/ 1016103 h 6858000"/>
              <a:gd name="connsiteX141" fmla="*/ 320445 w 1605470"/>
              <a:gd name="connsiteY141" fmla="*/ 932283 h 6858000"/>
              <a:gd name="connsiteX142" fmla="*/ 322681 w 1605470"/>
              <a:gd name="connsiteY142" fmla="*/ 915925 h 6858000"/>
              <a:gd name="connsiteX143" fmla="*/ 315310 w 1605470"/>
              <a:gd name="connsiteY143" fmla="*/ 896999 h 6858000"/>
              <a:gd name="connsiteX144" fmla="*/ 284718 w 1605470"/>
              <a:gd name="connsiteY144" fmla="*/ 821517 h 6858000"/>
              <a:gd name="connsiteX145" fmla="*/ 263668 w 1605470"/>
              <a:gd name="connsiteY145" fmla="*/ 751353 h 6858000"/>
              <a:gd name="connsiteX146" fmla="*/ 263226 w 1605470"/>
              <a:gd name="connsiteY146" fmla="*/ 721230 h 6858000"/>
              <a:gd name="connsiteX147" fmla="*/ 248897 w 1605470"/>
              <a:gd name="connsiteY147" fmla="*/ 681659 h 6858000"/>
              <a:gd name="connsiteX148" fmla="*/ 234316 w 1605470"/>
              <a:gd name="connsiteY148" fmla="*/ 635218 h 6858000"/>
              <a:gd name="connsiteX149" fmla="*/ 239327 w 1605470"/>
              <a:gd name="connsiteY149" fmla="*/ 613763 h 6858000"/>
              <a:gd name="connsiteX150" fmla="*/ 225269 w 1605470"/>
              <a:gd name="connsiteY150" fmla="*/ 598582 h 6858000"/>
              <a:gd name="connsiteX151" fmla="*/ 224950 w 1605470"/>
              <a:gd name="connsiteY151" fmla="*/ 576846 h 6858000"/>
              <a:gd name="connsiteX152" fmla="*/ 204576 w 1605470"/>
              <a:gd name="connsiteY152" fmla="*/ 530055 h 6858000"/>
              <a:gd name="connsiteX153" fmla="*/ 219064 w 1605470"/>
              <a:gd name="connsiteY153" fmla="*/ 469651 h 6858000"/>
              <a:gd name="connsiteX154" fmla="*/ 195012 w 1605470"/>
              <a:gd name="connsiteY154" fmla="*/ 448559 h 6858000"/>
              <a:gd name="connsiteX155" fmla="*/ 201434 w 1605470"/>
              <a:gd name="connsiteY155" fmla="*/ 441529 h 6858000"/>
              <a:gd name="connsiteX156" fmla="*/ 200655 w 1605470"/>
              <a:gd name="connsiteY156" fmla="*/ 428927 h 6858000"/>
              <a:gd name="connsiteX157" fmla="*/ 190059 w 1605470"/>
              <a:gd name="connsiteY157" fmla="*/ 430161 h 6858000"/>
              <a:gd name="connsiteX158" fmla="*/ 167079 w 1605470"/>
              <a:gd name="connsiteY158" fmla="*/ 367211 h 6858000"/>
              <a:gd name="connsiteX159" fmla="*/ 124571 w 1605470"/>
              <a:gd name="connsiteY159" fmla="*/ 302178 h 6858000"/>
              <a:gd name="connsiteX160" fmla="*/ 103243 w 1605470"/>
              <a:gd name="connsiteY160" fmla="*/ 211375 h 6858000"/>
              <a:gd name="connsiteX161" fmla="*/ 94571 w 1605470"/>
              <a:gd name="connsiteY161" fmla="*/ 184179 h 6858000"/>
              <a:gd name="connsiteX162" fmla="*/ 13437 w 1605470"/>
              <a:gd name="connsiteY162" fmla="*/ 19287 h 6858000"/>
              <a:gd name="connsiteX163" fmla="*/ 0 w 1605470"/>
              <a:gd name="connsiteY16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70350 w 1605470"/>
              <a:gd name="connsiteY100" fmla="*/ 3216125 h 6858000"/>
              <a:gd name="connsiteX101" fmla="*/ 756043 w 1605470"/>
              <a:gd name="connsiteY101" fmla="*/ 3183755 h 6858000"/>
              <a:gd name="connsiteX102" fmla="*/ 756544 w 1605470"/>
              <a:gd name="connsiteY102" fmla="*/ 3178642 h 6858000"/>
              <a:gd name="connsiteX103" fmla="*/ 744144 w 1605470"/>
              <a:gd name="connsiteY103" fmla="*/ 3158586 h 6858000"/>
              <a:gd name="connsiteX104" fmla="*/ 739378 w 1605470"/>
              <a:gd name="connsiteY104" fmla="*/ 3147669 h 6858000"/>
              <a:gd name="connsiteX105" fmla="*/ 734648 w 1605470"/>
              <a:gd name="connsiteY105" fmla="*/ 3145733 h 6858000"/>
              <a:gd name="connsiteX106" fmla="*/ 729329 w 1605470"/>
              <a:gd name="connsiteY106" fmla="*/ 3129034 h 6858000"/>
              <a:gd name="connsiteX107" fmla="*/ 729994 w 1605470"/>
              <a:gd name="connsiteY107" fmla="*/ 3126682 h 6858000"/>
              <a:gd name="connsiteX108" fmla="*/ 720862 w 1605470"/>
              <a:gd name="connsiteY108" fmla="*/ 3114519 h 6858000"/>
              <a:gd name="connsiteX109" fmla="*/ 707471 w 1605470"/>
              <a:gd name="connsiteY109" fmla="*/ 3106272 h 6858000"/>
              <a:gd name="connsiteX110" fmla="*/ 680201 w 1605470"/>
              <a:gd name="connsiteY110" fmla="*/ 2958185 h 6858000"/>
              <a:gd name="connsiteX111" fmla="*/ 622815 w 1605470"/>
              <a:gd name="connsiteY111" fmla="*/ 2762989 h 6858000"/>
              <a:gd name="connsiteX112" fmla="*/ 571733 w 1605470"/>
              <a:gd name="connsiteY112" fmla="*/ 2554718 h 6858000"/>
              <a:gd name="connsiteX113" fmla="*/ 551827 w 1605470"/>
              <a:gd name="connsiteY113" fmla="*/ 2485734 h 6858000"/>
              <a:gd name="connsiteX114" fmla="*/ 542550 w 1605470"/>
              <a:gd name="connsiteY114" fmla="*/ 2447068 h 6858000"/>
              <a:gd name="connsiteX115" fmla="*/ 529511 w 1605470"/>
              <a:gd name="connsiteY115" fmla="*/ 2425819 h 6858000"/>
              <a:gd name="connsiteX116" fmla="*/ 528878 w 1605470"/>
              <a:gd name="connsiteY116" fmla="*/ 2408971 h 6858000"/>
              <a:gd name="connsiteX117" fmla="*/ 535510 w 1605470"/>
              <a:gd name="connsiteY117" fmla="*/ 2402874 h 6858000"/>
              <a:gd name="connsiteX118" fmla="*/ 538122 w 1605470"/>
              <a:gd name="connsiteY118" fmla="*/ 2381443 h 6858000"/>
              <a:gd name="connsiteX119" fmla="*/ 514451 w 1605470"/>
              <a:gd name="connsiteY119" fmla="*/ 2261920 h 6858000"/>
              <a:gd name="connsiteX120" fmla="*/ 504338 w 1605470"/>
              <a:gd name="connsiteY120" fmla="*/ 2195378 h 6858000"/>
              <a:gd name="connsiteX121" fmla="*/ 488555 w 1605470"/>
              <a:gd name="connsiteY121" fmla="*/ 2155135 h 6858000"/>
              <a:gd name="connsiteX122" fmla="*/ 486013 w 1605470"/>
              <a:gd name="connsiteY122" fmla="*/ 2118008 h 6858000"/>
              <a:gd name="connsiteX123" fmla="*/ 487006 w 1605470"/>
              <a:gd name="connsiteY123" fmla="*/ 2050531 h 6858000"/>
              <a:gd name="connsiteX124" fmla="*/ 478812 w 1605470"/>
              <a:gd name="connsiteY124" fmla="*/ 1963269 h 6858000"/>
              <a:gd name="connsiteX125" fmla="*/ 459990 w 1605470"/>
              <a:gd name="connsiteY125" fmla="*/ 1906352 h 6858000"/>
              <a:gd name="connsiteX126" fmla="*/ 436547 w 1605470"/>
              <a:gd name="connsiteY126" fmla="*/ 1861531 h 6858000"/>
              <a:gd name="connsiteX127" fmla="*/ 390346 w 1605470"/>
              <a:gd name="connsiteY127" fmla="*/ 1732919 h 6858000"/>
              <a:gd name="connsiteX128" fmla="*/ 362657 w 1605470"/>
              <a:gd name="connsiteY128" fmla="*/ 1663540 h 6858000"/>
              <a:gd name="connsiteX129" fmla="*/ 361783 w 1605470"/>
              <a:gd name="connsiteY129" fmla="*/ 1615777 h 6858000"/>
              <a:gd name="connsiteX130" fmla="*/ 342578 w 1605470"/>
              <a:gd name="connsiteY130" fmla="*/ 1563678 h 6858000"/>
              <a:gd name="connsiteX131" fmla="*/ 355658 w 1605470"/>
              <a:gd name="connsiteY131" fmla="*/ 1519474 h 6858000"/>
              <a:gd name="connsiteX132" fmla="*/ 348400 w 1605470"/>
              <a:gd name="connsiteY132" fmla="*/ 1477995 h 6858000"/>
              <a:gd name="connsiteX133" fmla="*/ 334485 w 1605470"/>
              <a:gd name="connsiteY133" fmla="*/ 1373769 h 6858000"/>
              <a:gd name="connsiteX134" fmla="*/ 342792 w 1605470"/>
              <a:gd name="connsiteY134" fmla="*/ 1307086 h 6858000"/>
              <a:gd name="connsiteX135" fmla="*/ 343980 w 1605470"/>
              <a:gd name="connsiteY135" fmla="*/ 1189033 h 6858000"/>
              <a:gd name="connsiteX136" fmla="*/ 348665 w 1605470"/>
              <a:gd name="connsiteY136" fmla="*/ 1168288 h 6858000"/>
              <a:gd name="connsiteX137" fmla="*/ 340947 w 1605470"/>
              <a:gd name="connsiteY137" fmla="*/ 1142577 h 6858000"/>
              <a:gd name="connsiteX138" fmla="*/ 330253 w 1605470"/>
              <a:gd name="connsiteY138" fmla="*/ 1088484 h 6858000"/>
              <a:gd name="connsiteX139" fmla="*/ 318989 w 1605470"/>
              <a:gd name="connsiteY139" fmla="*/ 1016103 h 6858000"/>
              <a:gd name="connsiteX140" fmla="*/ 320445 w 1605470"/>
              <a:gd name="connsiteY140" fmla="*/ 932283 h 6858000"/>
              <a:gd name="connsiteX141" fmla="*/ 322681 w 1605470"/>
              <a:gd name="connsiteY141" fmla="*/ 915925 h 6858000"/>
              <a:gd name="connsiteX142" fmla="*/ 315310 w 1605470"/>
              <a:gd name="connsiteY142" fmla="*/ 896999 h 6858000"/>
              <a:gd name="connsiteX143" fmla="*/ 284718 w 1605470"/>
              <a:gd name="connsiteY143" fmla="*/ 821517 h 6858000"/>
              <a:gd name="connsiteX144" fmla="*/ 263668 w 1605470"/>
              <a:gd name="connsiteY144" fmla="*/ 751353 h 6858000"/>
              <a:gd name="connsiteX145" fmla="*/ 263226 w 1605470"/>
              <a:gd name="connsiteY145" fmla="*/ 721230 h 6858000"/>
              <a:gd name="connsiteX146" fmla="*/ 248897 w 1605470"/>
              <a:gd name="connsiteY146" fmla="*/ 681659 h 6858000"/>
              <a:gd name="connsiteX147" fmla="*/ 234316 w 1605470"/>
              <a:gd name="connsiteY147" fmla="*/ 635218 h 6858000"/>
              <a:gd name="connsiteX148" fmla="*/ 239327 w 1605470"/>
              <a:gd name="connsiteY148" fmla="*/ 613763 h 6858000"/>
              <a:gd name="connsiteX149" fmla="*/ 225269 w 1605470"/>
              <a:gd name="connsiteY149" fmla="*/ 598582 h 6858000"/>
              <a:gd name="connsiteX150" fmla="*/ 224950 w 1605470"/>
              <a:gd name="connsiteY150" fmla="*/ 576846 h 6858000"/>
              <a:gd name="connsiteX151" fmla="*/ 204576 w 1605470"/>
              <a:gd name="connsiteY151" fmla="*/ 530055 h 6858000"/>
              <a:gd name="connsiteX152" fmla="*/ 219064 w 1605470"/>
              <a:gd name="connsiteY152" fmla="*/ 469651 h 6858000"/>
              <a:gd name="connsiteX153" fmla="*/ 195012 w 1605470"/>
              <a:gd name="connsiteY153" fmla="*/ 448559 h 6858000"/>
              <a:gd name="connsiteX154" fmla="*/ 201434 w 1605470"/>
              <a:gd name="connsiteY154" fmla="*/ 441529 h 6858000"/>
              <a:gd name="connsiteX155" fmla="*/ 200655 w 1605470"/>
              <a:gd name="connsiteY155" fmla="*/ 428927 h 6858000"/>
              <a:gd name="connsiteX156" fmla="*/ 190059 w 1605470"/>
              <a:gd name="connsiteY156" fmla="*/ 430161 h 6858000"/>
              <a:gd name="connsiteX157" fmla="*/ 167079 w 1605470"/>
              <a:gd name="connsiteY157" fmla="*/ 367211 h 6858000"/>
              <a:gd name="connsiteX158" fmla="*/ 124571 w 1605470"/>
              <a:gd name="connsiteY158" fmla="*/ 302178 h 6858000"/>
              <a:gd name="connsiteX159" fmla="*/ 103243 w 1605470"/>
              <a:gd name="connsiteY159" fmla="*/ 211375 h 6858000"/>
              <a:gd name="connsiteX160" fmla="*/ 94571 w 1605470"/>
              <a:gd name="connsiteY160" fmla="*/ 184179 h 6858000"/>
              <a:gd name="connsiteX161" fmla="*/ 13437 w 1605470"/>
              <a:gd name="connsiteY161" fmla="*/ 19287 h 6858000"/>
              <a:gd name="connsiteX162" fmla="*/ 0 w 1605470"/>
              <a:gd name="connsiteY16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70350 w 1605470"/>
              <a:gd name="connsiteY100" fmla="*/ 3216125 h 6858000"/>
              <a:gd name="connsiteX101" fmla="*/ 756043 w 1605470"/>
              <a:gd name="connsiteY101" fmla="*/ 3183755 h 6858000"/>
              <a:gd name="connsiteX102" fmla="*/ 756544 w 1605470"/>
              <a:gd name="connsiteY102" fmla="*/ 3178642 h 6858000"/>
              <a:gd name="connsiteX103" fmla="*/ 744144 w 1605470"/>
              <a:gd name="connsiteY103" fmla="*/ 3158586 h 6858000"/>
              <a:gd name="connsiteX104" fmla="*/ 739378 w 1605470"/>
              <a:gd name="connsiteY104" fmla="*/ 3147669 h 6858000"/>
              <a:gd name="connsiteX105" fmla="*/ 734648 w 1605470"/>
              <a:gd name="connsiteY105" fmla="*/ 3145733 h 6858000"/>
              <a:gd name="connsiteX106" fmla="*/ 729329 w 1605470"/>
              <a:gd name="connsiteY106" fmla="*/ 3129034 h 6858000"/>
              <a:gd name="connsiteX107" fmla="*/ 729994 w 1605470"/>
              <a:gd name="connsiteY107" fmla="*/ 3126682 h 6858000"/>
              <a:gd name="connsiteX108" fmla="*/ 720862 w 1605470"/>
              <a:gd name="connsiteY108" fmla="*/ 3114519 h 6858000"/>
              <a:gd name="connsiteX109" fmla="*/ 707471 w 1605470"/>
              <a:gd name="connsiteY109" fmla="*/ 3106272 h 6858000"/>
              <a:gd name="connsiteX110" fmla="*/ 680201 w 1605470"/>
              <a:gd name="connsiteY110" fmla="*/ 2958185 h 6858000"/>
              <a:gd name="connsiteX111" fmla="*/ 622815 w 1605470"/>
              <a:gd name="connsiteY111" fmla="*/ 2762989 h 6858000"/>
              <a:gd name="connsiteX112" fmla="*/ 571733 w 1605470"/>
              <a:gd name="connsiteY112" fmla="*/ 2554718 h 6858000"/>
              <a:gd name="connsiteX113" fmla="*/ 551827 w 1605470"/>
              <a:gd name="connsiteY113" fmla="*/ 2485734 h 6858000"/>
              <a:gd name="connsiteX114" fmla="*/ 542550 w 1605470"/>
              <a:gd name="connsiteY114" fmla="*/ 2447068 h 6858000"/>
              <a:gd name="connsiteX115" fmla="*/ 529511 w 1605470"/>
              <a:gd name="connsiteY115" fmla="*/ 2425819 h 6858000"/>
              <a:gd name="connsiteX116" fmla="*/ 535510 w 1605470"/>
              <a:gd name="connsiteY116" fmla="*/ 2402874 h 6858000"/>
              <a:gd name="connsiteX117" fmla="*/ 538122 w 1605470"/>
              <a:gd name="connsiteY117" fmla="*/ 2381443 h 6858000"/>
              <a:gd name="connsiteX118" fmla="*/ 514451 w 1605470"/>
              <a:gd name="connsiteY118" fmla="*/ 2261920 h 6858000"/>
              <a:gd name="connsiteX119" fmla="*/ 504338 w 1605470"/>
              <a:gd name="connsiteY119" fmla="*/ 2195378 h 6858000"/>
              <a:gd name="connsiteX120" fmla="*/ 488555 w 1605470"/>
              <a:gd name="connsiteY120" fmla="*/ 2155135 h 6858000"/>
              <a:gd name="connsiteX121" fmla="*/ 486013 w 1605470"/>
              <a:gd name="connsiteY121" fmla="*/ 2118008 h 6858000"/>
              <a:gd name="connsiteX122" fmla="*/ 487006 w 1605470"/>
              <a:gd name="connsiteY122" fmla="*/ 2050531 h 6858000"/>
              <a:gd name="connsiteX123" fmla="*/ 478812 w 1605470"/>
              <a:gd name="connsiteY123" fmla="*/ 1963269 h 6858000"/>
              <a:gd name="connsiteX124" fmla="*/ 459990 w 1605470"/>
              <a:gd name="connsiteY124" fmla="*/ 1906352 h 6858000"/>
              <a:gd name="connsiteX125" fmla="*/ 436547 w 1605470"/>
              <a:gd name="connsiteY125" fmla="*/ 1861531 h 6858000"/>
              <a:gd name="connsiteX126" fmla="*/ 390346 w 1605470"/>
              <a:gd name="connsiteY126" fmla="*/ 1732919 h 6858000"/>
              <a:gd name="connsiteX127" fmla="*/ 362657 w 1605470"/>
              <a:gd name="connsiteY127" fmla="*/ 1663540 h 6858000"/>
              <a:gd name="connsiteX128" fmla="*/ 361783 w 1605470"/>
              <a:gd name="connsiteY128" fmla="*/ 1615777 h 6858000"/>
              <a:gd name="connsiteX129" fmla="*/ 342578 w 1605470"/>
              <a:gd name="connsiteY129" fmla="*/ 1563678 h 6858000"/>
              <a:gd name="connsiteX130" fmla="*/ 355658 w 1605470"/>
              <a:gd name="connsiteY130" fmla="*/ 1519474 h 6858000"/>
              <a:gd name="connsiteX131" fmla="*/ 348400 w 1605470"/>
              <a:gd name="connsiteY131" fmla="*/ 1477995 h 6858000"/>
              <a:gd name="connsiteX132" fmla="*/ 334485 w 1605470"/>
              <a:gd name="connsiteY132" fmla="*/ 1373769 h 6858000"/>
              <a:gd name="connsiteX133" fmla="*/ 342792 w 1605470"/>
              <a:gd name="connsiteY133" fmla="*/ 1307086 h 6858000"/>
              <a:gd name="connsiteX134" fmla="*/ 343980 w 1605470"/>
              <a:gd name="connsiteY134" fmla="*/ 1189033 h 6858000"/>
              <a:gd name="connsiteX135" fmla="*/ 348665 w 1605470"/>
              <a:gd name="connsiteY135" fmla="*/ 1168288 h 6858000"/>
              <a:gd name="connsiteX136" fmla="*/ 340947 w 1605470"/>
              <a:gd name="connsiteY136" fmla="*/ 1142577 h 6858000"/>
              <a:gd name="connsiteX137" fmla="*/ 330253 w 1605470"/>
              <a:gd name="connsiteY137" fmla="*/ 1088484 h 6858000"/>
              <a:gd name="connsiteX138" fmla="*/ 318989 w 1605470"/>
              <a:gd name="connsiteY138" fmla="*/ 1016103 h 6858000"/>
              <a:gd name="connsiteX139" fmla="*/ 320445 w 1605470"/>
              <a:gd name="connsiteY139" fmla="*/ 932283 h 6858000"/>
              <a:gd name="connsiteX140" fmla="*/ 322681 w 1605470"/>
              <a:gd name="connsiteY140" fmla="*/ 915925 h 6858000"/>
              <a:gd name="connsiteX141" fmla="*/ 315310 w 1605470"/>
              <a:gd name="connsiteY141" fmla="*/ 896999 h 6858000"/>
              <a:gd name="connsiteX142" fmla="*/ 284718 w 1605470"/>
              <a:gd name="connsiteY142" fmla="*/ 821517 h 6858000"/>
              <a:gd name="connsiteX143" fmla="*/ 263668 w 1605470"/>
              <a:gd name="connsiteY143" fmla="*/ 751353 h 6858000"/>
              <a:gd name="connsiteX144" fmla="*/ 263226 w 1605470"/>
              <a:gd name="connsiteY144" fmla="*/ 721230 h 6858000"/>
              <a:gd name="connsiteX145" fmla="*/ 248897 w 1605470"/>
              <a:gd name="connsiteY145" fmla="*/ 681659 h 6858000"/>
              <a:gd name="connsiteX146" fmla="*/ 234316 w 1605470"/>
              <a:gd name="connsiteY146" fmla="*/ 635218 h 6858000"/>
              <a:gd name="connsiteX147" fmla="*/ 239327 w 1605470"/>
              <a:gd name="connsiteY147" fmla="*/ 613763 h 6858000"/>
              <a:gd name="connsiteX148" fmla="*/ 225269 w 1605470"/>
              <a:gd name="connsiteY148" fmla="*/ 598582 h 6858000"/>
              <a:gd name="connsiteX149" fmla="*/ 224950 w 1605470"/>
              <a:gd name="connsiteY149" fmla="*/ 576846 h 6858000"/>
              <a:gd name="connsiteX150" fmla="*/ 204576 w 1605470"/>
              <a:gd name="connsiteY150" fmla="*/ 530055 h 6858000"/>
              <a:gd name="connsiteX151" fmla="*/ 219064 w 1605470"/>
              <a:gd name="connsiteY151" fmla="*/ 469651 h 6858000"/>
              <a:gd name="connsiteX152" fmla="*/ 195012 w 1605470"/>
              <a:gd name="connsiteY152" fmla="*/ 448559 h 6858000"/>
              <a:gd name="connsiteX153" fmla="*/ 201434 w 1605470"/>
              <a:gd name="connsiteY153" fmla="*/ 441529 h 6858000"/>
              <a:gd name="connsiteX154" fmla="*/ 200655 w 1605470"/>
              <a:gd name="connsiteY154" fmla="*/ 428927 h 6858000"/>
              <a:gd name="connsiteX155" fmla="*/ 190059 w 1605470"/>
              <a:gd name="connsiteY155" fmla="*/ 430161 h 6858000"/>
              <a:gd name="connsiteX156" fmla="*/ 167079 w 1605470"/>
              <a:gd name="connsiteY156" fmla="*/ 367211 h 6858000"/>
              <a:gd name="connsiteX157" fmla="*/ 124571 w 1605470"/>
              <a:gd name="connsiteY157" fmla="*/ 302178 h 6858000"/>
              <a:gd name="connsiteX158" fmla="*/ 103243 w 1605470"/>
              <a:gd name="connsiteY158" fmla="*/ 211375 h 6858000"/>
              <a:gd name="connsiteX159" fmla="*/ 94571 w 1605470"/>
              <a:gd name="connsiteY159" fmla="*/ 184179 h 6858000"/>
              <a:gd name="connsiteX160" fmla="*/ 13437 w 1605470"/>
              <a:gd name="connsiteY160" fmla="*/ 19287 h 6858000"/>
              <a:gd name="connsiteX161" fmla="*/ 0 w 1605470"/>
              <a:gd name="connsiteY16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56043 w 1605470"/>
              <a:gd name="connsiteY100" fmla="*/ 3183755 h 6858000"/>
              <a:gd name="connsiteX101" fmla="*/ 756544 w 1605470"/>
              <a:gd name="connsiteY101" fmla="*/ 3178642 h 6858000"/>
              <a:gd name="connsiteX102" fmla="*/ 744144 w 1605470"/>
              <a:gd name="connsiteY102" fmla="*/ 3158586 h 6858000"/>
              <a:gd name="connsiteX103" fmla="*/ 739378 w 1605470"/>
              <a:gd name="connsiteY103" fmla="*/ 3147669 h 6858000"/>
              <a:gd name="connsiteX104" fmla="*/ 734648 w 1605470"/>
              <a:gd name="connsiteY104" fmla="*/ 3145733 h 6858000"/>
              <a:gd name="connsiteX105" fmla="*/ 729329 w 1605470"/>
              <a:gd name="connsiteY105" fmla="*/ 3129034 h 6858000"/>
              <a:gd name="connsiteX106" fmla="*/ 729994 w 1605470"/>
              <a:gd name="connsiteY106" fmla="*/ 3126682 h 6858000"/>
              <a:gd name="connsiteX107" fmla="*/ 720862 w 1605470"/>
              <a:gd name="connsiteY107" fmla="*/ 3114519 h 6858000"/>
              <a:gd name="connsiteX108" fmla="*/ 707471 w 1605470"/>
              <a:gd name="connsiteY108" fmla="*/ 3106272 h 6858000"/>
              <a:gd name="connsiteX109" fmla="*/ 680201 w 1605470"/>
              <a:gd name="connsiteY109" fmla="*/ 2958185 h 6858000"/>
              <a:gd name="connsiteX110" fmla="*/ 622815 w 1605470"/>
              <a:gd name="connsiteY110" fmla="*/ 2762989 h 6858000"/>
              <a:gd name="connsiteX111" fmla="*/ 571733 w 1605470"/>
              <a:gd name="connsiteY111" fmla="*/ 2554718 h 6858000"/>
              <a:gd name="connsiteX112" fmla="*/ 551827 w 1605470"/>
              <a:gd name="connsiteY112" fmla="*/ 2485734 h 6858000"/>
              <a:gd name="connsiteX113" fmla="*/ 542550 w 1605470"/>
              <a:gd name="connsiteY113" fmla="*/ 2447068 h 6858000"/>
              <a:gd name="connsiteX114" fmla="*/ 529511 w 1605470"/>
              <a:gd name="connsiteY114" fmla="*/ 2425819 h 6858000"/>
              <a:gd name="connsiteX115" fmla="*/ 535510 w 1605470"/>
              <a:gd name="connsiteY115" fmla="*/ 2402874 h 6858000"/>
              <a:gd name="connsiteX116" fmla="*/ 538122 w 1605470"/>
              <a:gd name="connsiteY116" fmla="*/ 2381443 h 6858000"/>
              <a:gd name="connsiteX117" fmla="*/ 514451 w 1605470"/>
              <a:gd name="connsiteY117" fmla="*/ 2261920 h 6858000"/>
              <a:gd name="connsiteX118" fmla="*/ 504338 w 1605470"/>
              <a:gd name="connsiteY118" fmla="*/ 2195378 h 6858000"/>
              <a:gd name="connsiteX119" fmla="*/ 488555 w 1605470"/>
              <a:gd name="connsiteY119" fmla="*/ 2155135 h 6858000"/>
              <a:gd name="connsiteX120" fmla="*/ 486013 w 1605470"/>
              <a:gd name="connsiteY120" fmla="*/ 2118008 h 6858000"/>
              <a:gd name="connsiteX121" fmla="*/ 487006 w 1605470"/>
              <a:gd name="connsiteY121" fmla="*/ 2050531 h 6858000"/>
              <a:gd name="connsiteX122" fmla="*/ 478812 w 1605470"/>
              <a:gd name="connsiteY122" fmla="*/ 1963269 h 6858000"/>
              <a:gd name="connsiteX123" fmla="*/ 459990 w 1605470"/>
              <a:gd name="connsiteY123" fmla="*/ 1906352 h 6858000"/>
              <a:gd name="connsiteX124" fmla="*/ 436547 w 1605470"/>
              <a:gd name="connsiteY124" fmla="*/ 1861531 h 6858000"/>
              <a:gd name="connsiteX125" fmla="*/ 390346 w 1605470"/>
              <a:gd name="connsiteY125" fmla="*/ 1732919 h 6858000"/>
              <a:gd name="connsiteX126" fmla="*/ 362657 w 1605470"/>
              <a:gd name="connsiteY126" fmla="*/ 1663540 h 6858000"/>
              <a:gd name="connsiteX127" fmla="*/ 361783 w 1605470"/>
              <a:gd name="connsiteY127" fmla="*/ 1615777 h 6858000"/>
              <a:gd name="connsiteX128" fmla="*/ 342578 w 1605470"/>
              <a:gd name="connsiteY128" fmla="*/ 1563678 h 6858000"/>
              <a:gd name="connsiteX129" fmla="*/ 355658 w 1605470"/>
              <a:gd name="connsiteY129" fmla="*/ 1519474 h 6858000"/>
              <a:gd name="connsiteX130" fmla="*/ 348400 w 1605470"/>
              <a:gd name="connsiteY130" fmla="*/ 1477995 h 6858000"/>
              <a:gd name="connsiteX131" fmla="*/ 334485 w 1605470"/>
              <a:gd name="connsiteY131" fmla="*/ 1373769 h 6858000"/>
              <a:gd name="connsiteX132" fmla="*/ 342792 w 1605470"/>
              <a:gd name="connsiteY132" fmla="*/ 1307086 h 6858000"/>
              <a:gd name="connsiteX133" fmla="*/ 343980 w 1605470"/>
              <a:gd name="connsiteY133" fmla="*/ 1189033 h 6858000"/>
              <a:gd name="connsiteX134" fmla="*/ 348665 w 1605470"/>
              <a:gd name="connsiteY134" fmla="*/ 1168288 h 6858000"/>
              <a:gd name="connsiteX135" fmla="*/ 340947 w 1605470"/>
              <a:gd name="connsiteY135" fmla="*/ 1142577 h 6858000"/>
              <a:gd name="connsiteX136" fmla="*/ 330253 w 1605470"/>
              <a:gd name="connsiteY136" fmla="*/ 1088484 h 6858000"/>
              <a:gd name="connsiteX137" fmla="*/ 318989 w 1605470"/>
              <a:gd name="connsiteY137" fmla="*/ 1016103 h 6858000"/>
              <a:gd name="connsiteX138" fmla="*/ 320445 w 1605470"/>
              <a:gd name="connsiteY138" fmla="*/ 932283 h 6858000"/>
              <a:gd name="connsiteX139" fmla="*/ 322681 w 1605470"/>
              <a:gd name="connsiteY139" fmla="*/ 915925 h 6858000"/>
              <a:gd name="connsiteX140" fmla="*/ 315310 w 1605470"/>
              <a:gd name="connsiteY140" fmla="*/ 896999 h 6858000"/>
              <a:gd name="connsiteX141" fmla="*/ 284718 w 1605470"/>
              <a:gd name="connsiteY141" fmla="*/ 821517 h 6858000"/>
              <a:gd name="connsiteX142" fmla="*/ 263668 w 1605470"/>
              <a:gd name="connsiteY142" fmla="*/ 751353 h 6858000"/>
              <a:gd name="connsiteX143" fmla="*/ 263226 w 1605470"/>
              <a:gd name="connsiteY143" fmla="*/ 721230 h 6858000"/>
              <a:gd name="connsiteX144" fmla="*/ 248897 w 1605470"/>
              <a:gd name="connsiteY144" fmla="*/ 681659 h 6858000"/>
              <a:gd name="connsiteX145" fmla="*/ 234316 w 1605470"/>
              <a:gd name="connsiteY145" fmla="*/ 635218 h 6858000"/>
              <a:gd name="connsiteX146" fmla="*/ 239327 w 1605470"/>
              <a:gd name="connsiteY146" fmla="*/ 613763 h 6858000"/>
              <a:gd name="connsiteX147" fmla="*/ 225269 w 1605470"/>
              <a:gd name="connsiteY147" fmla="*/ 598582 h 6858000"/>
              <a:gd name="connsiteX148" fmla="*/ 224950 w 1605470"/>
              <a:gd name="connsiteY148" fmla="*/ 576846 h 6858000"/>
              <a:gd name="connsiteX149" fmla="*/ 204576 w 1605470"/>
              <a:gd name="connsiteY149" fmla="*/ 530055 h 6858000"/>
              <a:gd name="connsiteX150" fmla="*/ 219064 w 1605470"/>
              <a:gd name="connsiteY150" fmla="*/ 469651 h 6858000"/>
              <a:gd name="connsiteX151" fmla="*/ 195012 w 1605470"/>
              <a:gd name="connsiteY151" fmla="*/ 448559 h 6858000"/>
              <a:gd name="connsiteX152" fmla="*/ 201434 w 1605470"/>
              <a:gd name="connsiteY152" fmla="*/ 441529 h 6858000"/>
              <a:gd name="connsiteX153" fmla="*/ 200655 w 1605470"/>
              <a:gd name="connsiteY153" fmla="*/ 428927 h 6858000"/>
              <a:gd name="connsiteX154" fmla="*/ 190059 w 1605470"/>
              <a:gd name="connsiteY154" fmla="*/ 430161 h 6858000"/>
              <a:gd name="connsiteX155" fmla="*/ 167079 w 1605470"/>
              <a:gd name="connsiteY155" fmla="*/ 367211 h 6858000"/>
              <a:gd name="connsiteX156" fmla="*/ 124571 w 1605470"/>
              <a:gd name="connsiteY156" fmla="*/ 302178 h 6858000"/>
              <a:gd name="connsiteX157" fmla="*/ 103243 w 1605470"/>
              <a:gd name="connsiteY157" fmla="*/ 211375 h 6858000"/>
              <a:gd name="connsiteX158" fmla="*/ 94571 w 1605470"/>
              <a:gd name="connsiteY158" fmla="*/ 184179 h 6858000"/>
              <a:gd name="connsiteX159" fmla="*/ 13437 w 1605470"/>
              <a:gd name="connsiteY159" fmla="*/ 19287 h 6858000"/>
              <a:gd name="connsiteX160" fmla="*/ 0 w 1605470"/>
              <a:gd name="connsiteY16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56043 w 1605470"/>
              <a:gd name="connsiteY100" fmla="*/ 3183755 h 6858000"/>
              <a:gd name="connsiteX101" fmla="*/ 756544 w 1605470"/>
              <a:gd name="connsiteY101" fmla="*/ 3178642 h 6858000"/>
              <a:gd name="connsiteX102" fmla="*/ 744144 w 1605470"/>
              <a:gd name="connsiteY102" fmla="*/ 3158586 h 6858000"/>
              <a:gd name="connsiteX103" fmla="*/ 739378 w 1605470"/>
              <a:gd name="connsiteY103" fmla="*/ 3147669 h 6858000"/>
              <a:gd name="connsiteX104" fmla="*/ 729329 w 1605470"/>
              <a:gd name="connsiteY104" fmla="*/ 3129034 h 6858000"/>
              <a:gd name="connsiteX105" fmla="*/ 729994 w 1605470"/>
              <a:gd name="connsiteY105" fmla="*/ 3126682 h 6858000"/>
              <a:gd name="connsiteX106" fmla="*/ 720862 w 1605470"/>
              <a:gd name="connsiteY106" fmla="*/ 3114519 h 6858000"/>
              <a:gd name="connsiteX107" fmla="*/ 707471 w 1605470"/>
              <a:gd name="connsiteY107" fmla="*/ 3106272 h 6858000"/>
              <a:gd name="connsiteX108" fmla="*/ 680201 w 1605470"/>
              <a:gd name="connsiteY108" fmla="*/ 2958185 h 6858000"/>
              <a:gd name="connsiteX109" fmla="*/ 622815 w 1605470"/>
              <a:gd name="connsiteY109" fmla="*/ 2762989 h 6858000"/>
              <a:gd name="connsiteX110" fmla="*/ 571733 w 1605470"/>
              <a:gd name="connsiteY110" fmla="*/ 2554718 h 6858000"/>
              <a:gd name="connsiteX111" fmla="*/ 551827 w 1605470"/>
              <a:gd name="connsiteY111" fmla="*/ 2485734 h 6858000"/>
              <a:gd name="connsiteX112" fmla="*/ 542550 w 1605470"/>
              <a:gd name="connsiteY112" fmla="*/ 2447068 h 6858000"/>
              <a:gd name="connsiteX113" fmla="*/ 529511 w 1605470"/>
              <a:gd name="connsiteY113" fmla="*/ 2425819 h 6858000"/>
              <a:gd name="connsiteX114" fmla="*/ 535510 w 1605470"/>
              <a:gd name="connsiteY114" fmla="*/ 2402874 h 6858000"/>
              <a:gd name="connsiteX115" fmla="*/ 538122 w 1605470"/>
              <a:gd name="connsiteY115" fmla="*/ 2381443 h 6858000"/>
              <a:gd name="connsiteX116" fmla="*/ 514451 w 1605470"/>
              <a:gd name="connsiteY116" fmla="*/ 2261920 h 6858000"/>
              <a:gd name="connsiteX117" fmla="*/ 504338 w 1605470"/>
              <a:gd name="connsiteY117" fmla="*/ 2195378 h 6858000"/>
              <a:gd name="connsiteX118" fmla="*/ 488555 w 1605470"/>
              <a:gd name="connsiteY118" fmla="*/ 2155135 h 6858000"/>
              <a:gd name="connsiteX119" fmla="*/ 486013 w 1605470"/>
              <a:gd name="connsiteY119" fmla="*/ 2118008 h 6858000"/>
              <a:gd name="connsiteX120" fmla="*/ 487006 w 1605470"/>
              <a:gd name="connsiteY120" fmla="*/ 2050531 h 6858000"/>
              <a:gd name="connsiteX121" fmla="*/ 478812 w 1605470"/>
              <a:gd name="connsiteY121" fmla="*/ 1963269 h 6858000"/>
              <a:gd name="connsiteX122" fmla="*/ 459990 w 1605470"/>
              <a:gd name="connsiteY122" fmla="*/ 1906352 h 6858000"/>
              <a:gd name="connsiteX123" fmla="*/ 436547 w 1605470"/>
              <a:gd name="connsiteY123" fmla="*/ 1861531 h 6858000"/>
              <a:gd name="connsiteX124" fmla="*/ 390346 w 1605470"/>
              <a:gd name="connsiteY124" fmla="*/ 1732919 h 6858000"/>
              <a:gd name="connsiteX125" fmla="*/ 362657 w 1605470"/>
              <a:gd name="connsiteY125" fmla="*/ 1663540 h 6858000"/>
              <a:gd name="connsiteX126" fmla="*/ 361783 w 1605470"/>
              <a:gd name="connsiteY126" fmla="*/ 1615777 h 6858000"/>
              <a:gd name="connsiteX127" fmla="*/ 342578 w 1605470"/>
              <a:gd name="connsiteY127" fmla="*/ 1563678 h 6858000"/>
              <a:gd name="connsiteX128" fmla="*/ 355658 w 1605470"/>
              <a:gd name="connsiteY128" fmla="*/ 1519474 h 6858000"/>
              <a:gd name="connsiteX129" fmla="*/ 348400 w 1605470"/>
              <a:gd name="connsiteY129" fmla="*/ 1477995 h 6858000"/>
              <a:gd name="connsiteX130" fmla="*/ 334485 w 1605470"/>
              <a:gd name="connsiteY130" fmla="*/ 1373769 h 6858000"/>
              <a:gd name="connsiteX131" fmla="*/ 342792 w 1605470"/>
              <a:gd name="connsiteY131" fmla="*/ 1307086 h 6858000"/>
              <a:gd name="connsiteX132" fmla="*/ 343980 w 1605470"/>
              <a:gd name="connsiteY132" fmla="*/ 1189033 h 6858000"/>
              <a:gd name="connsiteX133" fmla="*/ 348665 w 1605470"/>
              <a:gd name="connsiteY133" fmla="*/ 1168288 h 6858000"/>
              <a:gd name="connsiteX134" fmla="*/ 340947 w 1605470"/>
              <a:gd name="connsiteY134" fmla="*/ 1142577 h 6858000"/>
              <a:gd name="connsiteX135" fmla="*/ 330253 w 1605470"/>
              <a:gd name="connsiteY135" fmla="*/ 1088484 h 6858000"/>
              <a:gd name="connsiteX136" fmla="*/ 318989 w 1605470"/>
              <a:gd name="connsiteY136" fmla="*/ 1016103 h 6858000"/>
              <a:gd name="connsiteX137" fmla="*/ 320445 w 1605470"/>
              <a:gd name="connsiteY137" fmla="*/ 932283 h 6858000"/>
              <a:gd name="connsiteX138" fmla="*/ 322681 w 1605470"/>
              <a:gd name="connsiteY138" fmla="*/ 915925 h 6858000"/>
              <a:gd name="connsiteX139" fmla="*/ 315310 w 1605470"/>
              <a:gd name="connsiteY139" fmla="*/ 896999 h 6858000"/>
              <a:gd name="connsiteX140" fmla="*/ 284718 w 1605470"/>
              <a:gd name="connsiteY140" fmla="*/ 821517 h 6858000"/>
              <a:gd name="connsiteX141" fmla="*/ 263668 w 1605470"/>
              <a:gd name="connsiteY141" fmla="*/ 751353 h 6858000"/>
              <a:gd name="connsiteX142" fmla="*/ 263226 w 1605470"/>
              <a:gd name="connsiteY142" fmla="*/ 721230 h 6858000"/>
              <a:gd name="connsiteX143" fmla="*/ 248897 w 1605470"/>
              <a:gd name="connsiteY143" fmla="*/ 681659 h 6858000"/>
              <a:gd name="connsiteX144" fmla="*/ 234316 w 1605470"/>
              <a:gd name="connsiteY144" fmla="*/ 635218 h 6858000"/>
              <a:gd name="connsiteX145" fmla="*/ 239327 w 1605470"/>
              <a:gd name="connsiteY145" fmla="*/ 613763 h 6858000"/>
              <a:gd name="connsiteX146" fmla="*/ 225269 w 1605470"/>
              <a:gd name="connsiteY146" fmla="*/ 598582 h 6858000"/>
              <a:gd name="connsiteX147" fmla="*/ 224950 w 1605470"/>
              <a:gd name="connsiteY147" fmla="*/ 576846 h 6858000"/>
              <a:gd name="connsiteX148" fmla="*/ 204576 w 1605470"/>
              <a:gd name="connsiteY148" fmla="*/ 530055 h 6858000"/>
              <a:gd name="connsiteX149" fmla="*/ 219064 w 1605470"/>
              <a:gd name="connsiteY149" fmla="*/ 469651 h 6858000"/>
              <a:gd name="connsiteX150" fmla="*/ 195012 w 1605470"/>
              <a:gd name="connsiteY150" fmla="*/ 448559 h 6858000"/>
              <a:gd name="connsiteX151" fmla="*/ 201434 w 1605470"/>
              <a:gd name="connsiteY151" fmla="*/ 441529 h 6858000"/>
              <a:gd name="connsiteX152" fmla="*/ 200655 w 1605470"/>
              <a:gd name="connsiteY152" fmla="*/ 428927 h 6858000"/>
              <a:gd name="connsiteX153" fmla="*/ 190059 w 1605470"/>
              <a:gd name="connsiteY153" fmla="*/ 430161 h 6858000"/>
              <a:gd name="connsiteX154" fmla="*/ 167079 w 1605470"/>
              <a:gd name="connsiteY154" fmla="*/ 367211 h 6858000"/>
              <a:gd name="connsiteX155" fmla="*/ 124571 w 1605470"/>
              <a:gd name="connsiteY155" fmla="*/ 302178 h 6858000"/>
              <a:gd name="connsiteX156" fmla="*/ 103243 w 1605470"/>
              <a:gd name="connsiteY156" fmla="*/ 211375 h 6858000"/>
              <a:gd name="connsiteX157" fmla="*/ 94571 w 1605470"/>
              <a:gd name="connsiteY157" fmla="*/ 184179 h 6858000"/>
              <a:gd name="connsiteX158" fmla="*/ 13437 w 1605470"/>
              <a:gd name="connsiteY158" fmla="*/ 19287 h 6858000"/>
              <a:gd name="connsiteX159" fmla="*/ 0 w 1605470"/>
              <a:gd name="connsiteY15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56043 w 1605470"/>
              <a:gd name="connsiteY100" fmla="*/ 3183755 h 6858000"/>
              <a:gd name="connsiteX101" fmla="*/ 756544 w 1605470"/>
              <a:gd name="connsiteY101" fmla="*/ 3178642 h 6858000"/>
              <a:gd name="connsiteX102" fmla="*/ 744144 w 1605470"/>
              <a:gd name="connsiteY102" fmla="*/ 3158586 h 6858000"/>
              <a:gd name="connsiteX103" fmla="*/ 729329 w 1605470"/>
              <a:gd name="connsiteY103" fmla="*/ 3129034 h 6858000"/>
              <a:gd name="connsiteX104" fmla="*/ 729994 w 1605470"/>
              <a:gd name="connsiteY104" fmla="*/ 3126682 h 6858000"/>
              <a:gd name="connsiteX105" fmla="*/ 720862 w 1605470"/>
              <a:gd name="connsiteY105" fmla="*/ 3114519 h 6858000"/>
              <a:gd name="connsiteX106" fmla="*/ 707471 w 1605470"/>
              <a:gd name="connsiteY106" fmla="*/ 3106272 h 6858000"/>
              <a:gd name="connsiteX107" fmla="*/ 680201 w 1605470"/>
              <a:gd name="connsiteY107" fmla="*/ 2958185 h 6858000"/>
              <a:gd name="connsiteX108" fmla="*/ 622815 w 1605470"/>
              <a:gd name="connsiteY108" fmla="*/ 2762989 h 6858000"/>
              <a:gd name="connsiteX109" fmla="*/ 571733 w 1605470"/>
              <a:gd name="connsiteY109" fmla="*/ 2554718 h 6858000"/>
              <a:gd name="connsiteX110" fmla="*/ 551827 w 1605470"/>
              <a:gd name="connsiteY110" fmla="*/ 2485734 h 6858000"/>
              <a:gd name="connsiteX111" fmla="*/ 542550 w 1605470"/>
              <a:gd name="connsiteY111" fmla="*/ 2447068 h 6858000"/>
              <a:gd name="connsiteX112" fmla="*/ 529511 w 1605470"/>
              <a:gd name="connsiteY112" fmla="*/ 2425819 h 6858000"/>
              <a:gd name="connsiteX113" fmla="*/ 535510 w 1605470"/>
              <a:gd name="connsiteY113" fmla="*/ 2402874 h 6858000"/>
              <a:gd name="connsiteX114" fmla="*/ 538122 w 1605470"/>
              <a:gd name="connsiteY114" fmla="*/ 2381443 h 6858000"/>
              <a:gd name="connsiteX115" fmla="*/ 514451 w 1605470"/>
              <a:gd name="connsiteY115" fmla="*/ 2261920 h 6858000"/>
              <a:gd name="connsiteX116" fmla="*/ 504338 w 1605470"/>
              <a:gd name="connsiteY116" fmla="*/ 2195378 h 6858000"/>
              <a:gd name="connsiteX117" fmla="*/ 488555 w 1605470"/>
              <a:gd name="connsiteY117" fmla="*/ 2155135 h 6858000"/>
              <a:gd name="connsiteX118" fmla="*/ 486013 w 1605470"/>
              <a:gd name="connsiteY118" fmla="*/ 2118008 h 6858000"/>
              <a:gd name="connsiteX119" fmla="*/ 487006 w 1605470"/>
              <a:gd name="connsiteY119" fmla="*/ 2050531 h 6858000"/>
              <a:gd name="connsiteX120" fmla="*/ 478812 w 1605470"/>
              <a:gd name="connsiteY120" fmla="*/ 1963269 h 6858000"/>
              <a:gd name="connsiteX121" fmla="*/ 459990 w 1605470"/>
              <a:gd name="connsiteY121" fmla="*/ 1906352 h 6858000"/>
              <a:gd name="connsiteX122" fmla="*/ 436547 w 1605470"/>
              <a:gd name="connsiteY122" fmla="*/ 1861531 h 6858000"/>
              <a:gd name="connsiteX123" fmla="*/ 390346 w 1605470"/>
              <a:gd name="connsiteY123" fmla="*/ 1732919 h 6858000"/>
              <a:gd name="connsiteX124" fmla="*/ 362657 w 1605470"/>
              <a:gd name="connsiteY124" fmla="*/ 1663540 h 6858000"/>
              <a:gd name="connsiteX125" fmla="*/ 361783 w 1605470"/>
              <a:gd name="connsiteY125" fmla="*/ 1615777 h 6858000"/>
              <a:gd name="connsiteX126" fmla="*/ 342578 w 1605470"/>
              <a:gd name="connsiteY126" fmla="*/ 1563678 h 6858000"/>
              <a:gd name="connsiteX127" fmla="*/ 355658 w 1605470"/>
              <a:gd name="connsiteY127" fmla="*/ 1519474 h 6858000"/>
              <a:gd name="connsiteX128" fmla="*/ 348400 w 1605470"/>
              <a:gd name="connsiteY128" fmla="*/ 1477995 h 6858000"/>
              <a:gd name="connsiteX129" fmla="*/ 334485 w 1605470"/>
              <a:gd name="connsiteY129" fmla="*/ 1373769 h 6858000"/>
              <a:gd name="connsiteX130" fmla="*/ 342792 w 1605470"/>
              <a:gd name="connsiteY130" fmla="*/ 1307086 h 6858000"/>
              <a:gd name="connsiteX131" fmla="*/ 343980 w 1605470"/>
              <a:gd name="connsiteY131" fmla="*/ 1189033 h 6858000"/>
              <a:gd name="connsiteX132" fmla="*/ 348665 w 1605470"/>
              <a:gd name="connsiteY132" fmla="*/ 1168288 h 6858000"/>
              <a:gd name="connsiteX133" fmla="*/ 340947 w 1605470"/>
              <a:gd name="connsiteY133" fmla="*/ 1142577 h 6858000"/>
              <a:gd name="connsiteX134" fmla="*/ 330253 w 1605470"/>
              <a:gd name="connsiteY134" fmla="*/ 1088484 h 6858000"/>
              <a:gd name="connsiteX135" fmla="*/ 318989 w 1605470"/>
              <a:gd name="connsiteY135" fmla="*/ 1016103 h 6858000"/>
              <a:gd name="connsiteX136" fmla="*/ 320445 w 1605470"/>
              <a:gd name="connsiteY136" fmla="*/ 932283 h 6858000"/>
              <a:gd name="connsiteX137" fmla="*/ 322681 w 1605470"/>
              <a:gd name="connsiteY137" fmla="*/ 915925 h 6858000"/>
              <a:gd name="connsiteX138" fmla="*/ 315310 w 1605470"/>
              <a:gd name="connsiteY138" fmla="*/ 896999 h 6858000"/>
              <a:gd name="connsiteX139" fmla="*/ 284718 w 1605470"/>
              <a:gd name="connsiteY139" fmla="*/ 821517 h 6858000"/>
              <a:gd name="connsiteX140" fmla="*/ 263668 w 1605470"/>
              <a:gd name="connsiteY140" fmla="*/ 751353 h 6858000"/>
              <a:gd name="connsiteX141" fmla="*/ 263226 w 1605470"/>
              <a:gd name="connsiteY141" fmla="*/ 721230 h 6858000"/>
              <a:gd name="connsiteX142" fmla="*/ 248897 w 1605470"/>
              <a:gd name="connsiteY142" fmla="*/ 681659 h 6858000"/>
              <a:gd name="connsiteX143" fmla="*/ 234316 w 1605470"/>
              <a:gd name="connsiteY143" fmla="*/ 635218 h 6858000"/>
              <a:gd name="connsiteX144" fmla="*/ 239327 w 1605470"/>
              <a:gd name="connsiteY144" fmla="*/ 613763 h 6858000"/>
              <a:gd name="connsiteX145" fmla="*/ 225269 w 1605470"/>
              <a:gd name="connsiteY145" fmla="*/ 598582 h 6858000"/>
              <a:gd name="connsiteX146" fmla="*/ 224950 w 1605470"/>
              <a:gd name="connsiteY146" fmla="*/ 576846 h 6858000"/>
              <a:gd name="connsiteX147" fmla="*/ 204576 w 1605470"/>
              <a:gd name="connsiteY147" fmla="*/ 530055 h 6858000"/>
              <a:gd name="connsiteX148" fmla="*/ 219064 w 1605470"/>
              <a:gd name="connsiteY148" fmla="*/ 469651 h 6858000"/>
              <a:gd name="connsiteX149" fmla="*/ 195012 w 1605470"/>
              <a:gd name="connsiteY149" fmla="*/ 448559 h 6858000"/>
              <a:gd name="connsiteX150" fmla="*/ 201434 w 1605470"/>
              <a:gd name="connsiteY150" fmla="*/ 441529 h 6858000"/>
              <a:gd name="connsiteX151" fmla="*/ 200655 w 1605470"/>
              <a:gd name="connsiteY151" fmla="*/ 428927 h 6858000"/>
              <a:gd name="connsiteX152" fmla="*/ 190059 w 1605470"/>
              <a:gd name="connsiteY152" fmla="*/ 430161 h 6858000"/>
              <a:gd name="connsiteX153" fmla="*/ 167079 w 1605470"/>
              <a:gd name="connsiteY153" fmla="*/ 367211 h 6858000"/>
              <a:gd name="connsiteX154" fmla="*/ 124571 w 1605470"/>
              <a:gd name="connsiteY154" fmla="*/ 302178 h 6858000"/>
              <a:gd name="connsiteX155" fmla="*/ 103243 w 1605470"/>
              <a:gd name="connsiteY155" fmla="*/ 211375 h 6858000"/>
              <a:gd name="connsiteX156" fmla="*/ 94571 w 1605470"/>
              <a:gd name="connsiteY156" fmla="*/ 184179 h 6858000"/>
              <a:gd name="connsiteX157" fmla="*/ 13437 w 1605470"/>
              <a:gd name="connsiteY157" fmla="*/ 19287 h 6858000"/>
              <a:gd name="connsiteX158" fmla="*/ 0 w 1605470"/>
              <a:gd name="connsiteY15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0830 w 1605470"/>
              <a:gd name="connsiteY75" fmla="*/ 3974753 h 6858000"/>
              <a:gd name="connsiteX76" fmla="*/ 692428 w 1605470"/>
              <a:gd name="connsiteY76" fmla="*/ 3969950 h 6858000"/>
              <a:gd name="connsiteX77" fmla="*/ 685850 w 1605470"/>
              <a:gd name="connsiteY77" fmla="*/ 3933779 h 6858000"/>
              <a:gd name="connsiteX78" fmla="*/ 687181 w 1605470"/>
              <a:gd name="connsiteY78" fmla="*/ 3933093 h 6858000"/>
              <a:gd name="connsiteX79" fmla="*/ 691535 w 1605470"/>
              <a:gd name="connsiteY79" fmla="*/ 3922082 h 6858000"/>
              <a:gd name="connsiteX80" fmla="*/ 696613 w 1605470"/>
              <a:gd name="connsiteY80" fmla="*/ 3901461 h 6858000"/>
              <a:gd name="connsiteX81" fmla="*/ 719207 w 1605470"/>
              <a:gd name="connsiteY81" fmla="*/ 3813873 h 6858000"/>
              <a:gd name="connsiteX82" fmla="*/ 718632 w 1605470"/>
              <a:gd name="connsiteY82" fmla="*/ 3806161 h 6858000"/>
              <a:gd name="connsiteX83" fmla="*/ 718939 w 1605470"/>
              <a:gd name="connsiteY83" fmla="*/ 3805957 h 6858000"/>
              <a:gd name="connsiteX84" fmla="*/ 718966 w 1605470"/>
              <a:gd name="connsiteY84" fmla="*/ 3797724 h 6858000"/>
              <a:gd name="connsiteX85" fmla="*/ 717581 w 1605470"/>
              <a:gd name="connsiteY85" fmla="*/ 3792098 h 6858000"/>
              <a:gd name="connsiteX86" fmla="*/ 716465 w 1605470"/>
              <a:gd name="connsiteY86" fmla="*/ 3777135 h 6858000"/>
              <a:gd name="connsiteX87" fmla="*/ 718198 w 1605470"/>
              <a:gd name="connsiteY87" fmla="*/ 3771656 h 6858000"/>
              <a:gd name="connsiteX88" fmla="*/ 721941 w 1605470"/>
              <a:gd name="connsiteY88" fmla="*/ 3769007 h 6858000"/>
              <a:gd name="connsiteX89" fmla="*/ 721407 w 1605470"/>
              <a:gd name="connsiteY89" fmla="*/ 3767709 h 6858000"/>
              <a:gd name="connsiteX90" fmla="*/ 730103 w 1605470"/>
              <a:gd name="connsiteY90" fmla="*/ 3738082 h 6858000"/>
              <a:gd name="connsiteX91" fmla="*/ 737449 w 1605470"/>
              <a:gd name="connsiteY91" fmla="*/ 3673397 h 6858000"/>
              <a:gd name="connsiteX92" fmla="*/ 736745 w 1605470"/>
              <a:gd name="connsiteY92" fmla="*/ 3637109 h 6858000"/>
              <a:gd name="connsiteX93" fmla="*/ 740188 w 1605470"/>
              <a:gd name="connsiteY93" fmla="*/ 3536883 h 6858000"/>
              <a:gd name="connsiteX94" fmla="*/ 747726 w 1605470"/>
              <a:gd name="connsiteY94" fmla="*/ 3435652 h 6858000"/>
              <a:gd name="connsiteX95" fmla="*/ 749397 w 1605470"/>
              <a:gd name="connsiteY95" fmla="*/ 3307769 h 6858000"/>
              <a:gd name="connsiteX96" fmla="*/ 766960 w 1605470"/>
              <a:gd name="connsiteY96" fmla="*/ 3250522 h 6858000"/>
              <a:gd name="connsiteX97" fmla="*/ 767385 w 1605470"/>
              <a:gd name="connsiteY97" fmla="*/ 3229163 h 6858000"/>
              <a:gd name="connsiteX98" fmla="*/ 769208 w 1605470"/>
              <a:gd name="connsiteY98" fmla="*/ 3217217 h 6858000"/>
              <a:gd name="connsiteX99" fmla="*/ 756043 w 1605470"/>
              <a:gd name="connsiteY99" fmla="*/ 3183755 h 6858000"/>
              <a:gd name="connsiteX100" fmla="*/ 756544 w 1605470"/>
              <a:gd name="connsiteY100" fmla="*/ 3178642 h 6858000"/>
              <a:gd name="connsiteX101" fmla="*/ 744144 w 1605470"/>
              <a:gd name="connsiteY101" fmla="*/ 3158586 h 6858000"/>
              <a:gd name="connsiteX102" fmla="*/ 729329 w 1605470"/>
              <a:gd name="connsiteY102" fmla="*/ 3129034 h 6858000"/>
              <a:gd name="connsiteX103" fmla="*/ 729994 w 1605470"/>
              <a:gd name="connsiteY103" fmla="*/ 3126682 h 6858000"/>
              <a:gd name="connsiteX104" fmla="*/ 720862 w 1605470"/>
              <a:gd name="connsiteY104" fmla="*/ 3114519 h 6858000"/>
              <a:gd name="connsiteX105" fmla="*/ 707471 w 1605470"/>
              <a:gd name="connsiteY105" fmla="*/ 3106272 h 6858000"/>
              <a:gd name="connsiteX106" fmla="*/ 680201 w 1605470"/>
              <a:gd name="connsiteY106" fmla="*/ 2958185 h 6858000"/>
              <a:gd name="connsiteX107" fmla="*/ 622815 w 1605470"/>
              <a:gd name="connsiteY107" fmla="*/ 2762989 h 6858000"/>
              <a:gd name="connsiteX108" fmla="*/ 571733 w 1605470"/>
              <a:gd name="connsiteY108" fmla="*/ 2554718 h 6858000"/>
              <a:gd name="connsiteX109" fmla="*/ 551827 w 1605470"/>
              <a:gd name="connsiteY109" fmla="*/ 2485734 h 6858000"/>
              <a:gd name="connsiteX110" fmla="*/ 542550 w 1605470"/>
              <a:gd name="connsiteY110" fmla="*/ 2447068 h 6858000"/>
              <a:gd name="connsiteX111" fmla="*/ 529511 w 1605470"/>
              <a:gd name="connsiteY111" fmla="*/ 2425819 h 6858000"/>
              <a:gd name="connsiteX112" fmla="*/ 535510 w 1605470"/>
              <a:gd name="connsiteY112" fmla="*/ 2402874 h 6858000"/>
              <a:gd name="connsiteX113" fmla="*/ 538122 w 1605470"/>
              <a:gd name="connsiteY113" fmla="*/ 2381443 h 6858000"/>
              <a:gd name="connsiteX114" fmla="*/ 514451 w 1605470"/>
              <a:gd name="connsiteY114" fmla="*/ 2261920 h 6858000"/>
              <a:gd name="connsiteX115" fmla="*/ 504338 w 1605470"/>
              <a:gd name="connsiteY115" fmla="*/ 2195378 h 6858000"/>
              <a:gd name="connsiteX116" fmla="*/ 488555 w 1605470"/>
              <a:gd name="connsiteY116" fmla="*/ 2155135 h 6858000"/>
              <a:gd name="connsiteX117" fmla="*/ 486013 w 1605470"/>
              <a:gd name="connsiteY117" fmla="*/ 2118008 h 6858000"/>
              <a:gd name="connsiteX118" fmla="*/ 487006 w 1605470"/>
              <a:gd name="connsiteY118" fmla="*/ 2050531 h 6858000"/>
              <a:gd name="connsiteX119" fmla="*/ 478812 w 1605470"/>
              <a:gd name="connsiteY119" fmla="*/ 1963269 h 6858000"/>
              <a:gd name="connsiteX120" fmla="*/ 459990 w 1605470"/>
              <a:gd name="connsiteY120" fmla="*/ 1906352 h 6858000"/>
              <a:gd name="connsiteX121" fmla="*/ 436547 w 1605470"/>
              <a:gd name="connsiteY121" fmla="*/ 1861531 h 6858000"/>
              <a:gd name="connsiteX122" fmla="*/ 390346 w 1605470"/>
              <a:gd name="connsiteY122" fmla="*/ 1732919 h 6858000"/>
              <a:gd name="connsiteX123" fmla="*/ 362657 w 1605470"/>
              <a:gd name="connsiteY123" fmla="*/ 1663540 h 6858000"/>
              <a:gd name="connsiteX124" fmla="*/ 361783 w 1605470"/>
              <a:gd name="connsiteY124" fmla="*/ 1615777 h 6858000"/>
              <a:gd name="connsiteX125" fmla="*/ 342578 w 1605470"/>
              <a:gd name="connsiteY125" fmla="*/ 1563678 h 6858000"/>
              <a:gd name="connsiteX126" fmla="*/ 355658 w 1605470"/>
              <a:gd name="connsiteY126" fmla="*/ 1519474 h 6858000"/>
              <a:gd name="connsiteX127" fmla="*/ 348400 w 1605470"/>
              <a:gd name="connsiteY127" fmla="*/ 1477995 h 6858000"/>
              <a:gd name="connsiteX128" fmla="*/ 334485 w 1605470"/>
              <a:gd name="connsiteY128" fmla="*/ 1373769 h 6858000"/>
              <a:gd name="connsiteX129" fmla="*/ 342792 w 1605470"/>
              <a:gd name="connsiteY129" fmla="*/ 1307086 h 6858000"/>
              <a:gd name="connsiteX130" fmla="*/ 343980 w 1605470"/>
              <a:gd name="connsiteY130" fmla="*/ 1189033 h 6858000"/>
              <a:gd name="connsiteX131" fmla="*/ 348665 w 1605470"/>
              <a:gd name="connsiteY131" fmla="*/ 1168288 h 6858000"/>
              <a:gd name="connsiteX132" fmla="*/ 340947 w 1605470"/>
              <a:gd name="connsiteY132" fmla="*/ 1142577 h 6858000"/>
              <a:gd name="connsiteX133" fmla="*/ 330253 w 1605470"/>
              <a:gd name="connsiteY133" fmla="*/ 1088484 h 6858000"/>
              <a:gd name="connsiteX134" fmla="*/ 318989 w 1605470"/>
              <a:gd name="connsiteY134" fmla="*/ 1016103 h 6858000"/>
              <a:gd name="connsiteX135" fmla="*/ 320445 w 1605470"/>
              <a:gd name="connsiteY135" fmla="*/ 932283 h 6858000"/>
              <a:gd name="connsiteX136" fmla="*/ 322681 w 1605470"/>
              <a:gd name="connsiteY136" fmla="*/ 915925 h 6858000"/>
              <a:gd name="connsiteX137" fmla="*/ 315310 w 1605470"/>
              <a:gd name="connsiteY137" fmla="*/ 896999 h 6858000"/>
              <a:gd name="connsiteX138" fmla="*/ 284718 w 1605470"/>
              <a:gd name="connsiteY138" fmla="*/ 821517 h 6858000"/>
              <a:gd name="connsiteX139" fmla="*/ 263668 w 1605470"/>
              <a:gd name="connsiteY139" fmla="*/ 751353 h 6858000"/>
              <a:gd name="connsiteX140" fmla="*/ 263226 w 1605470"/>
              <a:gd name="connsiteY140" fmla="*/ 721230 h 6858000"/>
              <a:gd name="connsiteX141" fmla="*/ 248897 w 1605470"/>
              <a:gd name="connsiteY141" fmla="*/ 681659 h 6858000"/>
              <a:gd name="connsiteX142" fmla="*/ 234316 w 1605470"/>
              <a:gd name="connsiteY142" fmla="*/ 635218 h 6858000"/>
              <a:gd name="connsiteX143" fmla="*/ 239327 w 1605470"/>
              <a:gd name="connsiteY143" fmla="*/ 613763 h 6858000"/>
              <a:gd name="connsiteX144" fmla="*/ 225269 w 1605470"/>
              <a:gd name="connsiteY144" fmla="*/ 598582 h 6858000"/>
              <a:gd name="connsiteX145" fmla="*/ 224950 w 1605470"/>
              <a:gd name="connsiteY145" fmla="*/ 576846 h 6858000"/>
              <a:gd name="connsiteX146" fmla="*/ 204576 w 1605470"/>
              <a:gd name="connsiteY146" fmla="*/ 530055 h 6858000"/>
              <a:gd name="connsiteX147" fmla="*/ 219064 w 1605470"/>
              <a:gd name="connsiteY147" fmla="*/ 469651 h 6858000"/>
              <a:gd name="connsiteX148" fmla="*/ 195012 w 1605470"/>
              <a:gd name="connsiteY148" fmla="*/ 448559 h 6858000"/>
              <a:gd name="connsiteX149" fmla="*/ 201434 w 1605470"/>
              <a:gd name="connsiteY149" fmla="*/ 441529 h 6858000"/>
              <a:gd name="connsiteX150" fmla="*/ 200655 w 1605470"/>
              <a:gd name="connsiteY150" fmla="*/ 428927 h 6858000"/>
              <a:gd name="connsiteX151" fmla="*/ 190059 w 1605470"/>
              <a:gd name="connsiteY151" fmla="*/ 430161 h 6858000"/>
              <a:gd name="connsiteX152" fmla="*/ 167079 w 1605470"/>
              <a:gd name="connsiteY152" fmla="*/ 367211 h 6858000"/>
              <a:gd name="connsiteX153" fmla="*/ 124571 w 1605470"/>
              <a:gd name="connsiteY153" fmla="*/ 302178 h 6858000"/>
              <a:gd name="connsiteX154" fmla="*/ 103243 w 1605470"/>
              <a:gd name="connsiteY154" fmla="*/ 211375 h 6858000"/>
              <a:gd name="connsiteX155" fmla="*/ 94571 w 1605470"/>
              <a:gd name="connsiteY155" fmla="*/ 184179 h 6858000"/>
              <a:gd name="connsiteX156" fmla="*/ 13437 w 1605470"/>
              <a:gd name="connsiteY156" fmla="*/ 19287 h 6858000"/>
              <a:gd name="connsiteX157" fmla="*/ 0 w 1605470"/>
              <a:gd name="connsiteY15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690830 w 1605470"/>
              <a:gd name="connsiteY74" fmla="*/ 3974753 h 6858000"/>
              <a:gd name="connsiteX75" fmla="*/ 692428 w 1605470"/>
              <a:gd name="connsiteY75" fmla="*/ 3969950 h 6858000"/>
              <a:gd name="connsiteX76" fmla="*/ 685850 w 1605470"/>
              <a:gd name="connsiteY76" fmla="*/ 3933779 h 6858000"/>
              <a:gd name="connsiteX77" fmla="*/ 687181 w 1605470"/>
              <a:gd name="connsiteY77" fmla="*/ 3933093 h 6858000"/>
              <a:gd name="connsiteX78" fmla="*/ 691535 w 1605470"/>
              <a:gd name="connsiteY78" fmla="*/ 3922082 h 6858000"/>
              <a:gd name="connsiteX79" fmla="*/ 696613 w 1605470"/>
              <a:gd name="connsiteY79" fmla="*/ 3901461 h 6858000"/>
              <a:gd name="connsiteX80" fmla="*/ 719207 w 1605470"/>
              <a:gd name="connsiteY80" fmla="*/ 3813873 h 6858000"/>
              <a:gd name="connsiteX81" fmla="*/ 718632 w 1605470"/>
              <a:gd name="connsiteY81" fmla="*/ 3806161 h 6858000"/>
              <a:gd name="connsiteX82" fmla="*/ 718939 w 1605470"/>
              <a:gd name="connsiteY82" fmla="*/ 3805957 h 6858000"/>
              <a:gd name="connsiteX83" fmla="*/ 718966 w 1605470"/>
              <a:gd name="connsiteY83" fmla="*/ 3797724 h 6858000"/>
              <a:gd name="connsiteX84" fmla="*/ 717581 w 1605470"/>
              <a:gd name="connsiteY84" fmla="*/ 3792098 h 6858000"/>
              <a:gd name="connsiteX85" fmla="*/ 716465 w 1605470"/>
              <a:gd name="connsiteY85" fmla="*/ 3777135 h 6858000"/>
              <a:gd name="connsiteX86" fmla="*/ 718198 w 1605470"/>
              <a:gd name="connsiteY86" fmla="*/ 3771656 h 6858000"/>
              <a:gd name="connsiteX87" fmla="*/ 721941 w 1605470"/>
              <a:gd name="connsiteY87" fmla="*/ 3769007 h 6858000"/>
              <a:gd name="connsiteX88" fmla="*/ 721407 w 1605470"/>
              <a:gd name="connsiteY88" fmla="*/ 3767709 h 6858000"/>
              <a:gd name="connsiteX89" fmla="*/ 730103 w 1605470"/>
              <a:gd name="connsiteY89" fmla="*/ 3738082 h 6858000"/>
              <a:gd name="connsiteX90" fmla="*/ 737449 w 1605470"/>
              <a:gd name="connsiteY90" fmla="*/ 3673397 h 6858000"/>
              <a:gd name="connsiteX91" fmla="*/ 736745 w 1605470"/>
              <a:gd name="connsiteY91" fmla="*/ 3637109 h 6858000"/>
              <a:gd name="connsiteX92" fmla="*/ 740188 w 1605470"/>
              <a:gd name="connsiteY92" fmla="*/ 3536883 h 6858000"/>
              <a:gd name="connsiteX93" fmla="*/ 747726 w 1605470"/>
              <a:gd name="connsiteY93" fmla="*/ 3435652 h 6858000"/>
              <a:gd name="connsiteX94" fmla="*/ 749397 w 1605470"/>
              <a:gd name="connsiteY94" fmla="*/ 3307769 h 6858000"/>
              <a:gd name="connsiteX95" fmla="*/ 766960 w 1605470"/>
              <a:gd name="connsiteY95" fmla="*/ 3250522 h 6858000"/>
              <a:gd name="connsiteX96" fmla="*/ 767385 w 1605470"/>
              <a:gd name="connsiteY96" fmla="*/ 3229163 h 6858000"/>
              <a:gd name="connsiteX97" fmla="*/ 769208 w 1605470"/>
              <a:gd name="connsiteY97" fmla="*/ 3217217 h 6858000"/>
              <a:gd name="connsiteX98" fmla="*/ 756043 w 1605470"/>
              <a:gd name="connsiteY98" fmla="*/ 3183755 h 6858000"/>
              <a:gd name="connsiteX99" fmla="*/ 756544 w 1605470"/>
              <a:gd name="connsiteY99" fmla="*/ 3178642 h 6858000"/>
              <a:gd name="connsiteX100" fmla="*/ 744144 w 1605470"/>
              <a:gd name="connsiteY100" fmla="*/ 3158586 h 6858000"/>
              <a:gd name="connsiteX101" fmla="*/ 729329 w 1605470"/>
              <a:gd name="connsiteY101" fmla="*/ 3129034 h 6858000"/>
              <a:gd name="connsiteX102" fmla="*/ 729994 w 1605470"/>
              <a:gd name="connsiteY102" fmla="*/ 3126682 h 6858000"/>
              <a:gd name="connsiteX103" fmla="*/ 720862 w 1605470"/>
              <a:gd name="connsiteY103" fmla="*/ 3114519 h 6858000"/>
              <a:gd name="connsiteX104" fmla="*/ 707471 w 1605470"/>
              <a:gd name="connsiteY104" fmla="*/ 3106272 h 6858000"/>
              <a:gd name="connsiteX105" fmla="*/ 680201 w 1605470"/>
              <a:gd name="connsiteY105" fmla="*/ 2958185 h 6858000"/>
              <a:gd name="connsiteX106" fmla="*/ 622815 w 1605470"/>
              <a:gd name="connsiteY106" fmla="*/ 2762989 h 6858000"/>
              <a:gd name="connsiteX107" fmla="*/ 571733 w 1605470"/>
              <a:gd name="connsiteY107" fmla="*/ 2554718 h 6858000"/>
              <a:gd name="connsiteX108" fmla="*/ 551827 w 1605470"/>
              <a:gd name="connsiteY108" fmla="*/ 2485734 h 6858000"/>
              <a:gd name="connsiteX109" fmla="*/ 542550 w 1605470"/>
              <a:gd name="connsiteY109" fmla="*/ 2447068 h 6858000"/>
              <a:gd name="connsiteX110" fmla="*/ 529511 w 1605470"/>
              <a:gd name="connsiteY110" fmla="*/ 2425819 h 6858000"/>
              <a:gd name="connsiteX111" fmla="*/ 535510 w 1605470"/>
              <a:gd name="connsiteY111" fmla="*/ 2402874 h 6858000"/>
              <a:gd name="connsiteX112" fmla="*/ 538122 w 1605470"/>
              <a:gd name="connsiteY112" fmla="*/ 2381443 h 6858000"/>
              <a:gd name="connsiteX113" fmla="*/ 514451 w 1605470"/>
              <a:gd name="connsiteY113" fmla="*/ 2261920 h 6858000"/>
              <a:gd name="connsiteX114" fmla="*/ 504338 w 1605470"/>
              <a:gd name="connsiteY114" fmla="*/ 2195378 h 6858000"/>
              <a:gd name="connsiteX115" fmla="*/ 488555 w 1605470"/>
              <a:gd name="connsiteY115" fmla="*/ 2155135 h 6858000"/>
              <a:gd name="connsiteX116" fmla="*/ 486013 w 1605470"/>
              <a:gd name="connsiteY116" fmla="*/ 2118008 h 6858000"/>
              <a:gd name="connsiteX117" fmla="*/ 487006 w 1605470"/>
              <a:gd name="connsiteY117" fmla="*/ 2050531 h 6858000"/>
              <a:gd name="connsiteX118" fmla="*/ 478812 w 1605470"/>
              <a:gd name="connsiteY118" fmla="*/ 1963269 h 6858000"/>
              <a:gd name="connsiteX119" fmla="*/ 459990 w 1605470"/>
              <a:gd name="connsiteY119" fmla="*/ 1906352 h 6858000"/>
              <a:gd name="connsiteX120" fmla="*/ 436547 w 1605470"/>
              <a:gd name="connsiteY120" fmla="*/ 1861531 h 6858000"/>
              <a:gd name="connsiteX121" fmla="*/ 390346 w 1605470"/>
              <a:gd name="connsiteY121" fmla="*/ 1732919 h 6858000"/>
              <a:gd name="connsiteX122" fmla="*/ 362657 w 1605470"/>
              <a:gd name="connsiteY122" fmla="*/ 1663540 h 6858000"/>
              <a:gd name="connsiteX123" fmla="*/ 361783 w 1605470"/>
              <a:gd name="connsiteY123" fmla="*/ 1615777 h 6858000"/>
              <a:gd name="connsiteX124" fmla="*/ 342578 w 1605470"/>
              <a:gd name="connsiteY124" fmla="*/ 1563678 h 6858000"/>
              <a:gd name="connsiteX125" fmla="*/ 355658 w 1605470"/>
              <a:gd name="connsiteY125" fmla="*/ 1519474 h 6858000"/>
              <a:gd name="connsiteX126" fmla="*/ 348400 w 1605470"/>
              <a:gd name="connsiteY126" fmla="*/ 1477995 h 6858000"/>
              <a:gd name="connsiteX127" fmla="*/ 334485 w 1605470"/>
              <a:gd name="connsiteY127" fmla="*/ 1373769 h 6858000"/>
              <a:gd name="connsiteX128" fmla="*/ 342792 w 1605470"/>
              <a:gd name="connsiteY128" fmla="*/ 1307086 h 6858000"/>
              <a:gd name="connsiteX129" fmla="*/ 343980 w 1605470"/>
              <a:gd name="connsiteY129" fmla="*/ 1189033 h 6858000"/>
              <a:gd name="connsiteX130" fmla="*/ 348665 w 1605470"/>
              <a:gd name="connsiteY130" fmla="*/ 1168288 h 6858000"/>
              <a:gd name="connsiteX131" fmla="*/ 340947 w 1605470"/>
              <a:gd name="connsiteY131" fmla="*/ 1142577 h 6858000"/>
              <a:gd name="connsiteX132" fmla="*/ 330253 w 1605470"/>
              <a:gd name="connsiteY132" fmla="*/ 1088484 h 6858000"/>
              <a:gd name="connsiteX133" fmla="*/ 318989 w 1605470"/>
              <a:gd name="connsiteY133" fmla="*/ 1016103 h 6858000"/>
              <a:gd name="connsiteX134" fmla="*/ 320445 w 1605470"/>
              <a:gd name="connsiteY134" fmla="*/ 932283 h 6858000"/>
              <a:gd name="connsiteX135" fmla="*/ 322681 w 1605470"/>
              <a:gd name="connsiteY135" fmla="*/ 915925 h 6858000"/>
              <a:gd name="connsiteX136" fmla="*/ 315310 w 1605470"/>
              <a:gd name="connsiteY136" fmla="*/ 896999 h 6858000"/>
              <a:gd name="connsiteX137" fmla="*/ 284718 w 1605470"/>
              <a:gd name="connsiteY137" fmla="*/ 821517 h 6858000"/>
              <a:gd name="connsiteX138" fmla="*/ 263668 w 1605470"/>
              <a:gd name="connsiteY138" fmla="*/ 751353 h 6858000"/>
              <a:gd name="connsiteX139" fmla="*/ 263226 w 1605470"/>
              <a:gd name="connsiteY139" fmla="*/ 721230 h 6858000"/>
              <a:gd name="connsiteX140" fmla="*/ 248897 w 1605470"/>
              <a:gd name="connsiteY140" fmla="*/ 681659 h 6858000"/>
              <a:gd name="connsiteX141" fmla="*/ 234316 w 1605470"/>
              <a:gd name="connsiteY141" fmla="*/ 635218 h 6858000"/>
              <a:gd name="connsiteX142" fmla="*/ 239327 w 1605470"/>
              <a:gd name="connsiteY142" fmla="*/ 613763 h 6858000"/>
              <a:gd name="connsiteX143" fmla="*/ 225269 w 1605470"/>
              <a:gd name="connsiteY143" fmla="*/ 598582 h 6858000"/>
              <a:gd name="connsiteX144" fmla="*/ 224950 w 1605470"/>
              <a:gd name="connsiteY144" fmla="*/ 576846 h 6858000"/>
              <a:gd name="connsiteX145" fmla="*/ 204576 w 1605470"/>
              <a:gd name="connsiteY145" fmla="*/ 530055 h 6858000"/>
              <a:gd name="connsiteX146" fmla="*/ 219064 w 1605470"/>
              <a:gd name="connsiteY146" fmla="*/ 469651 h 6858000"/>
              <a:gd name="connsiteX147" fmla="*/ 195012 w 1605470"/>
              <a:gd name="connsiteY147" fmla="*/ 448559 h 6858000"/>
              <a:gd name="connsiteX148" fmla="*/ 201434 w 1605470"/>
              <a:gd name="connsiteY148" fmla="*/ 441529 h 6858000"/>
              <a:gd name="connsiteX149" fmla="*/ 200655 w 1605470"/>
              <a:gd name="connsiteY149" fmla="*/ 428927 h 6858000"/>
              <a:gd name="connsiteX150" fmla="*/ 190059 w 1605470"/>
              <a:gd name="connsiteY150" fmla="*/ 430161 h 6858000"/>
              <a:gd name="connsiteX151" fmla="*/ 167079 w 1605470"/>
              <a:gd name="connsiteY151" fmla="*/ 367211 h 6858000"/>
              <a:gd name="connsiteX152" fmla="*/ 124571 w 1605470"/>
              <a:gd name="connsiteY152" fmla="*/ 302178 h 6858000"/>
              <a:gd name="connsiteX153" fmla="*/ 103243 w 1605470"/>
              <a:gd name="connsiteY153" fmla="*/ 211375 h 6858000"/>
              <a:gd name="connsiteX154" fmla="*/ 94571 w 1605470"/>
              <a:gd name="connsiteY154" fmla="*/ 184179 h 6858000"/>
              <a:gd name="connsiteX155" fmla="*/ 13437 w 1605470"/>
              <a:gd name="connsiteY155" fmla="*/ 19287 h 6858000"/>
              <a:gd name="connsiteX156" fmla="*/ 0 w 1605470"/>
              <a:gd name="connsiteY15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690830 w 1605470"/>
              <a:gd name="connsiteY74" fmla="*/ 3974753 h 6858000"/>
              <a:gd name="connsiteX75" fmla="*/ 692428 w 1605470"/>
              <a:gd name="connsiteY75" fmla="*/ 3969950 h 6858000"/>
              <a:gd name="connsiteX76" fmla="*/ 685850 w 1605470"/>
              <a:gd name="connsiteY76" fmla="*/ 3933779 h 6858000"/>
              <a:gd name="connsiteX77" fmla="*/ 687181 w 1605470"/>
              <a:gd name="connsiteY77" fmla="*/ 3933093 h 6858000"/>
              <a:gd name="connsiteX78" fmla="*/ 691535 w 1605470"/>
              <a:gd name="connsiteY78" fmla="*/ 3922082 h 6858000"/>
              <a:gd name="connsiteX79" fmla="*/ 696613 w 1605470"/>
              <a:gd name="connsiteY79" fmla="*/ 3901461 h 6858000"/>
              <a:gd name="connsiteX80" fmla="*/ 719207 w 1605470"/>
              <a:gd name="connsiteY80" fmla="*/ 3813873 h 6858000"/>
              <a:gd name="connsiteX81" fmla="*/ 718632 w 1605470"/>
              <a:gd name="connsiteY81" fmla="*/ 3806161 h 6858000"/>
              <a:gd name="connsiteX82" fmla="*/ 718939 w 1605470"/>
              <a:gd name="connsiteY82" fmla="*/ 3805957 h 6858000"/>
              <a:gd name="connsiteX83" fmla="*/ 718966 w 1605470"/>
              <a:gd name="connsiteY83" fmla="*/ 3797724 h 6858000"/>
              <a:gd name="connsiteX84" fmla="*/ 717581 w 1605470"/>
              <a:gd name="connsiteY84" fmla="*/ 3792098 h 6858000"/>
              <a:gd name="connsiteX85" fmla="*/ 716465 w 1605470"/>
              <a:gd name="connsiteY85" fmla="*/ 3777135 h 6858000"/>
              <a:gd name="connsiteX86" fmla="*/ 718198 w 1605470"/>
              <a:gd name="connsiteY86" fmla="*/ 3771656 h 6858000"/>
              <a:gd name="connsiteX87" fmla="*/ 721941 w 1605470"/>
              <a:gd name="connsiteY87" fmla="*/ 3769007 h 6858000"/>
              <a:gd name="connsiteX88" fmla="*/ 721407 w 1605470"/>
              <a:gd name="connsiteY88" fmla="*/ 3767709 h 6858000"/>
              <a:gd name="connsiteX89" fmla="*/ 730103 w 1605470"/>
              <a:gd name="connsiteY89" fmla="*/ 3738082 h 6858000"/>
              <a:gd name="connsiteX90" fmla="*/ 737449 w 1605470"/>
              <a:gd name="connsiteY90" fmla="*/ 3673397 h 6858000"/>
              <a:gd name="connsiteX91" fmla="*/ 736745 w 1605470"/>
              <a:gd name="connsiteY91" fmla="*/ 3637109 h 6858000"/>
              <a:gd name="connsiteX92" fmla="*/ 740188 w 1605470"/>
              <a:gd name="connsiteY92" fmla="*/ 3536883 h 6858000"/>
              <a:gd name="connsiteX93" fmla="*/ 747726 w 1605470"/>
              <a:gd name="connsiteY93" fmla="*/ 3435652 h 6858000"/>
              <a:gd name="connsiteX94" fmla="*/ 749397 w 1605470"/>
              <a:gd name="connsiteY94" fmla="*/ 3307769 h 6858000"/>
              <a:gd name="connsiteX95" fmla="*/ 766960 w 1605470"/>
              <a:gd name="connsiteY95" fmla="*/ 3250522 h 6858000"/>
              <a:gd name="connsiteX96" fmla="*/ 767385 w 1605470"/>
              <a:gd name="connsiteY96" fmla="*/ 3229163 h 6858000"/>
              <a:gd name="connsiteX97" fmla="*/ 769208 w 1605470"/>
              <a:gd name="connsiteY97" fmla="*/ 3217217 h 6858000"/>
              <a:gd name="connsiteX98" fmla="*/ 756043 w 1605470"/>
              <a:gd name="connsiteY98" fmla="*/ 3183755 h 6858000"/>
              <a:gd name="connsiteX99" fmla="*/ 756544 w 1605470"/>
              <a:gd name="connsiteY99" fmla="*/ 3178642 h 6858000"/>
              <a:gd name="connsiteX100" fmla="*/ 744144 w 1605470"/>
              <a:gd name="connsiteY100" fmla="*/ 3158586 h 6858000"/>
              <a:gd name="connsiteX101" fmla="*/ 729329 w 1605470"/>
              <a:gd name="connsiteY101" fmla="*/ 3129034 h 6858000"/>
              <a:gd name="connsiteX102" fmla="*/ 729994 w 1605470"/>
              <a:gd name="connsiteY102" fmla="*/ 3126682 h 6858000"/>
              <a:gd name="connsiteX103" fmla="*/ 720862 w 1605470"/>
              <a:gd name="connsiteY103" fmla="*/ 3114519 h 6858000"/>
              <a:gd name="connsiteX104" fmla="*/ 707471 w 1605470"/>
              <a:gd name="connsiteY104" fmla="*/ 3106272 h 6858000"/>
              <a:gd name="connsiteX105" fmla="*/ 680201 w 1605470"/>
              <a:gd name="connsiteY105" fmla="*/ 2958185 h 6858000"/>
              <a:gd name="connsiteX106" fmla="*/ 622815 w 1605470"/>
              <a:gd name="connsiteY106" fmla="*/ 2762989 h 6858000"/>
              <a:gd name="connsiteX107" fmla="*/ 571733 w 1605470"/>
              <a:gd name="connsiteY107" fmla="*/ 2554718 h 6858000"/>
              <a:gd name="connsiteX108" fmla="*/ 551827 w 1605470"/>
              <a:gd name="connsiteY108" fmla="*/ 2485734 h 6858000"/>
              <a:gd name="connsiteX109" fmla="*/ 542550 w 1605470"/>
              <a:gd name="connsiteY109" fmla="*/ 2447068 h 6858000"/>
              <a:gd name="connsiteX110" fmla="*/ 529511 w 1605470"/>
              <a:gd name="connsiteY110" fmla="*/ 2425819 h 6858000"/>
              <a:gd name="connsiteX111" fmla="*/ 535510 w 1605470"/>
              <a:gd name="connsiteY111" fmla="*/ 2402874 h 6858000"/>
              <a:gd name="connsiteX112" fmla="*/ 538122 w 1605470"/>
              <a:gd name="connsiteY112" fmla="*/ 2381443 h 6858000"/>
              <a:gd name="connsiteX113" fmla="*/ 514451 w 1605470"/>
              <a:gd name="connsiteY113" fmla="*/ 2261920 h 6858000"/>
              <a:gd name="connsiteX114" fmla="*/ 504338 w 1605470"/>
              <a:gd name="connsiteY114" fmla="*/ 2195378 h 6858000"/>
              <a:gd name="connsiteX115" fmla="*/ 488555 w 1605470"/>
              <a:gd name="connsiteY115" fmla="*/ 2155135 h 6858000"/>
              <a:gd name="connsiteX116" fmla="*/ 486013 w 1605470"/>
              <a:gd name="connsiteY116" fmla="*/ 2118008 h 6858000"/>
              <a:gd name="connsiteX117" fmla="*/ 487006 w 1605470"/>
              <a:gd name="connsiteY117" fmla="*/ 2050531 h 6858000"/>
              <a:gd name="connsiteX118" fmla="*/ 478812 w 1605470"/>
              <a:gd name="connsiteY118" fmla="*/ 1963269 h 6858000"/>
              <a:gd name="connsiteX119" fmla="*/ 459990 w 1605470"/>
              <a:gd name="connsiteY119" fmla="*/ 1906352 h 6858000"/>
              <a:gd name="connsiteX120" fmla="*/ 436547 w 1605470"/>
              <a:gd name="connsiteY120" fmla="*/ 1861531 h 6858000"/>
              <a:gd name="connsiteX121" fmla="*/ 390346 w 1605470"/>
              <a:gd name="connsiteY121" fmla="*/ 1732919 h 6858000"/>
              <a:gd name="connsiteX122" fmla="*/ 362657 w 1605470"/>
              <a:gd name="connsiteY122" fmla="*/ 1663540 h 6858000"/>
              <a:gd name="connsiteX123" fmla="*/ 361783 w 1605470"/>
              <a:gd name="connsiteY123" fmla="*/ 1615777 h 6858000"/>
              <a:gd name="connsiteX124" fmla="*/ 342578 w 1605470"/>
              <a:gd name="connsiteY124" fmla="*/ 1563678 h 6858000"/>
              <a:gd name="connsiteX125" fmla="*/ 355658 w 1605470"/>
              <a:gd name="connsiteY125" fmla="*/ 1519474 h 6858000"/>
              <a:gd name="connsiteX126" fmla="*/ 348400 w 1605470"/>
              <a:gd name="connsiteY126" fmla="*/ 1477995 h 6858000"/>
              <a:gd name="connsiteX127" fmla="*/ 334485 w 1605470"/>
              <a:gd name="connsiteY127" fmla="*/ 1373769 h 6858000"/>
              <a:gd name="connsiteX128" fmla="*/ 342792 w 1605470"/>
              <a:gd name="connsiteY128" fmla="*/ 1307086 h 6858000"/>
              <a:gd name="connsiteX129" fmla="*/ 343980 w 1605470"/>
              <a:gd name="connsiteY129" fmla="*/ 1189033 h 6858000"/>
              <a:gd name="connsiteX130" fmla="*/ 348665 w 1605470"/>
              <a:gd name="connsiteY130" fmla="*/ 1168288 h 6858000"/>
              <a:gd name="connsiteX131" fmla="*/ 340947 w 1605470"/>
              <a:gd name="connsiteY131" fmla="*/ 1142577 h 6858000"/>
              <a:gd name="connsiteX132" fmla="*/ 330253 w 1605470"/>
              <a:gd name="connsiteY132" fmla="*/ 1088484 h 6858000"/>
              <a:gd name="connsiteX133" fmla="*/ 318989 w 1605470"/>
              <a:gd name="connsiteY133" fmla="*/ 1016103 h 6858000"/>
              <a:gd name="connsiteX134" fmla="*/ 320445 w 1605470"/>
              <a:gd name="connsiteY134" fmla="*/ 932283 h 6858000"/>
              <a:gd name="connsiteX135" fmla="*/ 322681 w 1605470"/>
              <a:gd name="connsiteY135" fmla="*/ 915925 h 6858000"/>
              <a:gd name="connsiteX136" fmla="*/ 315310 w 1605470"/>
              <a:gd name="connsiteY136" fmla="*/ 896999 h 6858000"/>
              <a:gd name="connsiteX137" fmla="*/ 284718 w 1605470"/>
              <a:gd name="connsiteY137" fmla="*/ 821517 h 6858000"/>
              <a:gd name="connsiteX138" fmla="*/ 263668 w 1605470"/>
              <a:gd name="connsiteY138" fmla="*/ 751353 h 6858000"/>
              <a:gd name="connsiteX139" fmla="*/ 263226 w 1605470"/>
              <a:gd name="connsiteY139" fmla="*/ 721230 h 6858000"/>
              <a:gd name="connsiteX140" fmla="*/ 248897 w 1605470"/>
              <a:gd name="connsiteY140" fmla="*/ 681659 h 6858000"/>
              <a:gd name="connsiteX141" fmla="*/ 234316 w 1605470"/>
              <a:gd name="connsiteY141" fmla="*/ 635218 h 6858000"/>
              <a:gd name="connsiteX142" fmla="*/ 239327 w 1605470"/>
              <a:gd name="connsiteY142" fmla="*/ 613763 h 6858000"/>
              <a:gd name="connsiteX143" fmla="*/ 225269 w 1605470"/>
              <a:gd name="connsiteY143" fmla="*/ 598582 h 6858000"/>
              <a:gd name="connsiteX144" fmla="*/ 224950 w 1605470"/>
              <a:gd name="connsiteY144" fmla="*/ 576846 h 6858000"/>
              <a:gd name="connsiteX145" fmla="*/ 204576 w 1605470"/>
              <a:gd name="connsiteY145" fmla="*/ 530055 h 6858000"/>
              <a:gd name="connsiteX146" fmla="*/ 195012 w 1605470"/>
              <a:gd name="connsiteY146" fmla="*/ 448559 h 6858000"/>
              <a:gd name="connsiteX147" fmla="*/ 201434 w 1605470"/>
              <a:gd name="connsiteY147" fmla="*/ 441529 h 6858000"/>
              <a:gd name="connsiteX148" fmla="*/ 200655 w 1605470"/>
              <a:gd name="connsiteY148" fmla="*/ 428927 h 6858000"/>
              <a:gd name="connsiteX149" fmla="*/ 190059 w 1605470"/>
              <a:gd name="connsiteY149" fmla="*/ 430161 h 6858000"/>
              <a:gd name="connsiteX150" fmla="*/ 167079 w 1605470"/>
              <a:gd name="connsiteY150" fmla="*/ 367211 h 6858000"/>
              <a:gd name="connsiteX151" fmla="*/ 124571 w 1605470"/>
              <a:gd name="connsiteY151" fmla="*/ 302178 h 6858000"/>
              <a:gd name="connsiteX152" fmla="*/ 103243 w 1605470"/>
              <a:gd name="connsiteY152" fmla="*/ 211375 h 6858000"/>
              <a:gd name="connsiteX153" fmla="*/ 94571 w 1605470"/>
              <a:gd name="connsiteY153" fmla="*/ 184179 h 6858000"/>
              <a:gd name="connsiteX154" fmla="*/ 13437 w 1605470"/>
              <a:gd name="connsiteY154" fmla="*/ 19287 h 6858000"/>
              <a:gd name="connsiteX155" fmla="*/ 0 w 1605470"/>
              <a:gd name="connsiteY15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690830 w 1605470"/>
              <a:gd name="connsiteY74" fmla="*/ 3974753 h 6858000"/>
              <a:gd name="connsiteX75" fmla="*/ 692428 w 1605470"/>
              <a:gd name="connsiteY75" fmla="*/ 3969950 h 6858000"/>
              <a:gd name="connsiteX76" fmla="*/ 685850 w 1605470"/>
              <a:gd name="connsiteY76" fmla="*/ 3933779 h 6858000"/>
              <a:gd name="connsiteX77" fmla="*/ 687181 w 1605470"/>
              <a:gd name="connsiteY77" fmla="*/ 3933093 h 6858000"/>
              <a:gd name="connsiteX78" fmla="*/ 691535 w 1605470"/>
              <a:gd name="connsiteY78" fmla="*/ 3922082 h 6858000"/>
              <a:gd name="connsiteX79" fmla="*/ 696613 w 1605470"/>
              <a:gd name="connsiteY79" fmla="*/ 3901461 h 6858000"/>
              <a:gd name="connsiteX80" fmla="*/ 719207 w 1605470"/>
              <a:gd name="connsiteY80" fmla="*/ 3813873 h 6858000"/>
              <a:gd name="connsiteX81" fmla="*/ 718632 w 1605470"/>
              <a:gd name="connsiteY81" fmla="*/ 3806161 h 6858000"/>
              <a:gd name="connsiteX82" fmla="*/ 718939 w 1605470"/>
              <a:gd name="connsiteY82" fmla="*/ 3805957 h 6858000"/>
              <a:gd name="connsiteX83" fmla="*/ 718966 w 1605470"/>
              <a:gd name="connsiteY83" fmla="*/ 3797724 h 6858000"/>
              <a:gd name="connsiteX84" fmla="*/ 717581 w 1605470"/>
              <a:gd name="connsiteY84" fmla="*/ 3792098 h 6858000"/>
              <a:gd name="connsiteX85" fmla="*/ 716465 w 1605470"/>
              <a:gd name="connsiteY85" fmla="*/ 3777135 h 6858000"/>
              <a:gd name="connsiteX86" fmla="*/ 718198 w 1605470"/>
              <a:gd name="connsiteY86" fmla="*/ 3771656 h 6858000"/>
              <a:gd name="connsiteX87" fmla="*/ 721941 w 1605470"/>
              <a:gd name="connsiteY87" fmla="*/ 3769007 h 6858000"/>
              <a:gd name="connsiteX88" fmla="*/ 721407 w 1605470"/>
              <a:gd name="connsiteY88" fmla="*/ 3767709 h 6858000"/>
              <a:gd name="connsiteX89" fmla="*/ 730103 w 1605470"/>
              <a:gd name="connsiteY89" fmla="*/ 3738082 h 6858000"/>
              <a:gd name="connsiteX90" fmla="*/ 737449 w 1605470"/>
              <a:gd name="connsiteY90" fmla="*/ 3673397 h 6858000"/>
              <a:gd name="connsiteX91" fmla="*/ 736745 w 1605470"/>
              <a:gd name="connsiteY91" fmla="*/ 3637109 h 6858000"/>
              <a:gd name="connsiteX92" fmla="*/ 740188 w 1605470"/>
              <a:gd name="connsiteY92" fmla="*/ 3536883 h 6858000"/>
              <a:gd name="connsiteX93" fmla="*/ 747726 w 1605470"/>
              <a:gd name="connsiteY93" fmla="*/ 3435652 h 6858000"/>
              <a:gd name="connsiteX94" fmla="*/ 749397 w 1605470"/>
              <a:gd name="connsiteY94" fmla="*/ 3307769 h 6858000"/>
              <a:gd name="connsiteX95" fmla="*/ 766960 w 1605470"/>
              <a:gd name="connsiteY95" fmla="*/ 3250522 h 6858000"/>
              <a:gd name="connsiteX96" fmla="*/ 767385 w 1605470"/>
              <a:gd name="connsiteY96" fmla="*/ 3229163 h 6858000"/>
              <a:gd name="connsiteX97" fmla="*/ 769208 w 1605470"/>
              <a:gd name="connsiteY97" fmla="*/ 3217217 h 6858000"/>
              <a:gd name="connsiteX98" fmla="*/ 756043 w 1605470"/>
              <a:gd name="connsiteY98" fmla="*/ 3183755 h 6858000"/>
              <a:gd name="connsiteX99" fmla="*/ 756544 w 1605470"/>
              <a:gd name="connsiteY99" fmla="*/ 3178642 h 6858000"/>
              <a:gd name="connsiteX100" fmla="*/ 744144 w 1605470"/>
              <a:gd name="connsiteY100" fmla="*/ 3158586 h 6858000"/>
              <a:gd name="connsiteX101" fmla="*/ 729329 w 1605470"/>
              <a:gd name="connsiteY101" fmla="*/ 3129034 h 6858000"/>
              <a:gd name="connsiteX102" fmla="*/ 729994 w 1605470"/>
              <a:gd name="connsiteY102" fmla="*/ 3126682 h 6858000"/>
              <a:gd name="connsiteX103" fmla="*/ 720862 w 1605470"/>
              <a:gd name="connsiteY103" fmla="*/ 3114519 h 6858000"/>
              <a:gd name="connsiteX104" fmla="*/ 707471 w 1605470"/>
              <a:gd name="connsiteY104" fmla="*/ 3106272 h 6858000"/>
              <a:gd name="connsiteX105" fmla="*/ 680201 w 1605470"/>
              <a:gd name="connsiteY105" fmla="*/ 2958185 h 6858000"/>
              <a:gd name="connsiteX106" fmla="*/ 622815 w 1605470"/>
              <a:gd name="connsiteY106" fmla="*/ 2762989 h 6858000"/>
              <a:gd name="connsiteX107" fmla="*/ 571733 w 1605470"/>
              <a:gd name="connsiteY107" fmla="*/ 2554718 h 6858000"/>
              <a:gd name="connsiteX108" fmla="*/ 551827 w 1605470"/>
              <a:gd name="connsiteY108" fmla="*/ 2485734 h 6858000"/>
              <a:gd name="connsiteX109" fmla="*/ 542550 w 1605470"/>
              <a:gd name="connsiteY109" fmla="*/ 2447068 h 6858000"/>
              <a:gd name="connsiteX110" fmla="*/ 529511 w 1605470"/>
              <a:gd name="connsiteY110" fmla="*/ 2425819 h 6858000"/>
              <a:gd name="connsiteX111" fmla="*/ 535510 w 1605470"/>
              <a:gd name="connsiteY111" fmla="*/ 2402874 h 6858000"/>
              <a:gd name="connsiteX112" fmla="*/ 538122 w 1605470"/>
              <a:gd name="connsiteY112" fmla="*/ 2381443 h 6858000"/>
              <a:gd name="connsiteX113" fmla="*/ 514451 w 1605470"/>
              <a:gd name="connsiteY113" fmla="*/ 2261920 h 6858000"/>
              <a:gd name="connsiteX114" fmla="*/ 504338 w 1605470"/>
              <a:gd name="connsiteY114" fmla="*/ 2195378 h 6858000"/>
              <a:gd name="connsiteX115" fmla="*/ 488555 w 1605470"/>
              <a:gd name="connsiteY115" fmla="*/ 2155135 h 6858000"/>
              <a:gd name="connsiteX116" fmla="*/ 486013 w 1605470"/>
              <a:gd name="connsiteY116" fmla="*/ 2118008 h 6858000"/>
              <a:gd name="connsiteX117" fmla="*/ 487006 w 1605470"/>
              <a:gd name="connsiteY117" fmla="*/ 2050531 h 6858000"/>
              <a:gd name="connsiteX118" fmla="*/ 478812 w 1605470"/>
              <a:gd name="connsiteY118" fmla="*/ 1963269 h 6858000"/>
              <a:gd name="connsiteX119" fmla="*/ 459990 w 1605470"/>
              <a:gd name="connsiteY119" fmla="*/ 1906352 h 6858000"/>
              <a:gd name="connsiteX120" fmla="*/ 436547 w 1605470"/>
              <a:gd name="connsiteY120" fmla="*/ 1861531 h 6858000"/>
              <a:gd name="connsiteX121" fmla="*/ 390346 w 1605470"/>
              <a:gd name="connsiteY121" fmla="*/ 1732919 h 6858000"/>
              <a:gd name="connsiteX122" fmla="*/ 362657 w 1605470"/>
              <a:gd name="connsiteY122" fmla="*/ 1663540 h 6858000"/>
              <a:gd name="connsiteX123" fmla="*/ 361783 w 1605470"/>
              <a:gd name="connsiteY123" fmla="*/ 1615777 h 6858000"/>
              <a:gd name="connsiteX124" fmla="*/ 342578 w 1605470"/>
              <a:gd name="connsiteY124" fmla="*/ 1563678 h 6858000"/>
              <a:gd name="connsiteX125" fmla="*/ 355658 w 1605470"/>
              <a:gd name="connsiteY125" fmla="*/ 1519474 h 6858000"/>
              <a:gd name="connsiteX126" fmla="*/ 348400 w 1605470"/>
              <a:gd name="connsiteY126" fmla="*/ 1477995 h 6858000"/>
              <a:gd name="connsiteX127" fmla="*/ 334485 w 1605470"/>
              <a:gd name="connsiteY127" fmla="*/ 1373769 h 6858000"/>
              <a:gd name="connsiteX128" fmla="*/ 342792 w 1605470"/>
              <a:gd name="connsiteY128" fmla="*/ 1307086 h 6858000"/>
              <a:gd name="connsiteX129" fmla="*/ 343980 w 1605470"/>
              <a:gd name="connsiteY129" fmla="*/ 1189033 h 6858000"/>
              <a:gd name="connsiteX130" fmla="*/ 348665 w 1605470"/>
              <a:gd name="connsiteY130" fmla="*/ 1168288 h 6858000"/>
              <a:gd name="connsiteX131" fmla="*/ 340947 w 1605470"/>
              <a:gd name="connsiteY131" fmla="*/ 1142577 h 6858000"/>
              <a:gd name="connsiteX132" fmla="*/ 330253 w 1605470"/>
              <a:gd name="connsiteY132" fmla="*/ 1088484 h 6858000"/>
              <a:gd name="connsiteX133" fmla="*/ 318989 w 1605470"/>
              <a:gd name="connsiteY133" fmla="*/ 1016103 h 6858000"/>
              <a:gd name="connsiteX134" fmla="*/ 320445 w 1605470"/>
              <a:gd name="connsiteY134" fmla="*/ 932283 h 6858000"/>
              <a:gd name="connsiteX135" fmla="*/ 322681 w 1605470"/>
              <a:gd name="connsiteY135" fmla="*/ 915925 h 6858000"/>
              <a:gd name="connsiteX136" fmla="*/ 315310 w 1605470"/>
              <a:gd name="connsiteY136" fmla="*/ 896999 h 6858000"/>
              <a:gd name="connsiteX137" fmla="*/ 284718 w 1605470"/>
              <a:gd name="connsiteY137" fmla="*/ 821517 h 6858000"/>
              <a:gd name="connsiteX138" fmla="*/ 263668 w 1605470"/>
              <a:gd name="connsiteY138" fmla="*/ 751353 h 6858000"/>
              <a:gd name="connsiteX139" fmla="*/ 263226 w 1605470"/>
              <a:gd name="connsiteY139" fmla="*/ 721230 h 6858000"/>
              <a:gd name="connsiteX140" fmla="*/ 248897 w 1605470"/>
              <a:gd name="connsiteY140" fmla="*/ 681659 h 6858000"/>
              <a:gd name="connsiteX141" fmla="*/ 234316 w 1605470"/>
              <a:gd name="connsiteY141" fmla="*/ 635218 h 6858000"/>
              <a:gd name="connsiteX142" fmla="*/ 239327 w 1605470"/>
              <a:gd name="connsiteY142" fmla="*/ 613763 h 6858000"/>
              <a:gd name="connsiteX143" fmla="*/ 225269 w 1605470"/>
              <a:gd name="connsiteY143" fmla="*/ 598582 h 6858000"/>
              <a:gd name="connsiteX144" fmla="*/ 224950 w 1605470"/>
              <a:gd name="connsiteY144" fmla="*/ 576846 h 6858000"/>
              <a:gd name="connsiteX145" fmla="*/ 204576 w 1605470"/>
              <a:gd name="connsiteY145" fmla="*/ 530055 h 6858000"/>
              <a:gd name="connsiteX146" fmla="*/ 195012 w 1605470"/>
              <a:gd name="connsiteY146" fmla="*/ 448559 h 6858000"/>
              <a:gd name="connsiteX147" fmla="*/ 201434 w 1605470"/>
              <a:gd name="connsiteY147" fmla="*/ 441529 h 6858000"/>
              <a:gd name="connsiteX148" fmla="*/ 200655 w 1605470"/>
              <a:gd name="connsiteY148" fmla="*/ 428927 h 6858000"/>
              <a:gd name="connsiteX149" fmla="*/ 190059 w 1605470"/>
              <a:gd name="connsiteY149" fmla="*/ 430161 h 6858000"/>
              <a:gd name="connsiteX150" fmla="*/ 167079 w 1605470"/>
              <a:gd name="connsiteY150" fmla="*/ 367211 h 6858000"/>
              <a:gd name="connsiteX151" fmla="*/ 124571 w 1605470"/>
              <a:gd name="connsiteY151" fmla="*/ 302178 h 6858000"/>
              <a:gd name="connsiteX152" fmla="*/ 103243 w 1605470"/>
              <a:gd name="connsiteY152" fmla="*/ 211375 h 6858000"/>
              <a:gd name="connsiteX153" fmla="*/ 94571 w 1605470"/>
              <a:gd name="connsiteY153" fmla="*/ 184179 h 6858000"/>
              <a:gd name="connsiteX154" fmla="*/ 48685 w 1605470"/>
              <a:gd name="connsiteY154" fmla="*/ 13677 h 6858000"/>
              <a:gd name="connsiteX155" fmla="*/ 0 w 1605470"/>
              <a:gd name="connsiteY155" fmla="*/ 0 h 6858000"/>
              <a:gd name="connsiteX0" fmla="*/ 48246 w 1556785"/>
              <a:gd name="connsiteY0" fmla="*/ 0 h 6858000"/>
              <a:gd name="connsiteX1" fmla="*/ 1556785 w 1556785"/>
              <a:gd name="connsiteY1" fmla="*/ 0 h 6858000"/>
              <a:gd name="connsiteX2" fmla="*/ 1556785 w 1556785"/>
              <a:gd name="connsiteY2" fmla="*/ 6858000 h 6858000"/>
              <a:gd name="connsiteX3" fmla="*/ 105420 w 1556785"/>
              <a:gd name="connsiteY3" fmla="*/ 6858000 h 6858000"/>
              <a:gd name="connsiteX4" fmla="*/ 105561 w 1556785"/>
              <a:gd name="connsiteY4" fmla="*/ 6857735 h 6858000"/>
              <a:gd name="connsiteX5" fmla="*/ 117610 w 1556785"/>
              <a:gd name="connsiteY5" fmla="*/ 6809549 h 6858000"/>
              <a:gd name="connsiteX6" fmla="*/ 149821 w 1556785"/>
              <a:gd name="connsiteY6" fmla="*/ 6715115 h 6858000"/>
              <a:gd name="connsiteX7" fmla="*/ 159672 w 1556785"/>
              <a:gd name="connsiteY7" fmla="*/ 6680170 h 6858000"/>
              <a:gd name="connsiteX8" fmla="*/ 185222 w 1556785"/>
              <a:gd name="connsiteY8" fmla="*/ 6621207 h 6858000"/>
              <a:gd name="connsiteX9" fmla="*/ 201879 w 1556785"/>
              <a:gd name="connsiteY9" fmla="*/ 6596265 h 6858000"/>
              <a:gd name="connsiteX10" fmla="*/ 201758 w 1556785"/>
              <a:gd name="connsiteY10" fmla="*/ 6594818 h 6858000"/>
              <a:gd name="connsiteX11" fmla="*/ 206003 w 1556785"/>
              <a:gd name="connsiteY11" fmla="*/ 6593735 h 6858000"/>
              <a:gd name="connsiteX12" fmla="*/ 209200 w 1556785"/>
              <a:gd name="connsiteY12" fmla="*/ 6589172 h 6858000"/>
              <a:gd name="connsiteX13" fmla="*/ 212494 w 1556785"/>
              <a:gd name="connsiteY13" fmla="*/ 6574442 h 6858000"/>
              <a:gd name="connsiteX14" fmla="*/ 212834 w 1556785"/>
              <a:gd name="connsiteY14" fmla="*/ 6568530 h 6858000"/>
              <a:gd name="connsiteX15" fmla="*/ 215243 w 1556785"/>
              <a:gd name="connsiteY15" fmla="*/ 6560674 h 6858000"/>
              <a:gd name="connsiteX16" fmla="*/ 215588 w 1556785"/>
              <a:gd name="connsiteY16" fmla="*/ 6560598 h 6858000"/>
              <a:gd name="connsiteX17" fmla="*/ 217285 w 1556785"/>
              <a:gd name="connsiteY17" fmla="*/ 6553006 h 6858000"/>
              <a:gd name="connsiteX18" fmla="*/ 221981 w 1556785"/>
              <a:gd name="connsiteY18" fmla="*/ 6514360 h 6858000"/>
              <a:gd name="connsiteX19" fmla="*/ 263635 w 1556785"/>
              <a:gd name="connsiteY19" fmla="*/ 6478062 h 6858000"/>
              <a:gd name="connsiteX20" fmla="*/ 274324 w 1556785"/>
              <a:gd name="connsiteY20" fmla="*/ 6460325 h 6858000"/>
              <a:gd name="connsiteX21" fmla="*/ 281557 w 1556785"/>
              <a:gd name="connsiteY21" fmla="*/ 6451488 h 6858000"/>
              <a:gd name="connsiteX22" fmla="*/ 282992 w 1556785"/>
              <a:gd name="connsiteY22" fmla="*/ 6451348 h 6858000"/>
              <a:gd name="connsiteX23" fmla="*/ 287350 w 1556785"/>
              <a:gd name="connsiteY23" fmla="*/ 6414240 h 6858000"/>
              <a:gd name="connsiteX24" fmla="*/ 290226 w 1556785"/>
              <a:gd name="connsiteY24" fmla="*/ 6410269 h 6858000"/>
              <a:gd name="connsiteX25" fmla="*/ 290126 w 1556785"/>
              <a:gd name="connsiteY25" fmla="*/ 6384857 h 6858000"/>
              <a:gd name="connsiteX26" fmla="*/ 291643 w 1556785"/>
              <a:gd name="connsiteY26" fmla="*/ 6372381 h 6858000"/>
              <a:gd name="connsiteX27" fmla="*/ 288837 w 1556785"/>
              <a:gd name="connsiteY27" fmla="*/ 6367510 h 6858000"/>
              <a:gd name="connsiteX28" fmla="*/ 292717 w 1556785"/>
              <a:gd name="connsiteY28" fmla="*/ 6349778 h 6858000"/>
              <a:gd name="connsiteX29" fmla="*/ 294382 w 1556785"/>
              <a:gd name="connsiteY29" fmla="*/ 6348250 h 6858000"/>
              <a:gd name="connsiteX30" fmla="*/ 310416 w 1556785"/>
              <a:gd name="connsiteY30" fmla="*/ 6281972 h 6858000"/>
              <a:gd name="connsiteX31" fmla="*/ 321179 w 1556785"/>
              <a:gd name="connsiteY31" fmla="*/ 6211940 h 6858000"/>
              <a:gd name="connsiteX32" fmla="*/ 362674 w 1556785"/>
              <a:gd name="connsiteY32" fmla="*/ 6113913 h 6858000"/>
              <a:gd name="connsiteX33" fmla="*/ 366967 w 1556785"/>
              <a:gd name="connsiteY33" fmla="*/ 6028119 h 6858000"/>
              <a:gd name="connsiteX34" fmla="*/ 393747 w 1556785"/>
              <a:gd name="connsiteY34" fmla="*/ 5934687 h 6858000"/>
              <a:gd name="connsiteX35" fmla="*/ 427759 w 1556785"/>
              <a:gd name="connsiteY35" fmla="*/ 5765594 h 6858000"/>
              <a:gd name="connsiteX36" fmla="*/ 459595 w 1556785"/>
              <a:gd name="connsiteY36" fmla="*/ 5693685 h 6858000"/>
              <a:gd name="connsiteX37" fmla="*/ 479650 w 1556785"/>
              <a:gd name="connsiteY37" fmla="*/ 5665173 h 6858000"/>
              <a:gd name="connsiteX38" fmla="*/ 513367 w 1556785"/>
              <a:gd name="connsiteY38" fmla="*/ 5563435 h 6858000"/>
              <a:gd name="connsiteX39" fmla="*/ 542872 w 1556785"/>
              <a:gd name="connsiteY39" fmla="*/ 5476393 h 6858000"/>
              <a:gd name="connsiteX40" fmla="*/ 574065 w 1556785"/>
              <a:gd name="connsiteY40" fmla="*/ 5396260 h 6858000"/>
              <a:gd name="connsiteX41" fmla="*/ 590046 w 1556785"/>
              <a:gd name="connsiteY41" fmla="*/ 5330009 h 6858000"/>
              <a:gd name="connsiteX42" fmla="*/ 623539 w 1556785"/>
              <a:gd name="connsiteY42" fmla="*/ 5273739 h 6858000"/>
              <a:gd name="connsiteX43" fmla="*/ 633138 w 1556785"/>
              <a:gd name="connsiteY43" fmla="*/ 5241779 h 6858000"/>
              <a:gd name="connsiteX44" fmla="*/ 644364 w 1556785"/>
              <a:gd name="connsiteY44" fmla="*/ 5225268 h 6858000"/>
              <a:gd name="connsiteX45" fmla="*/ 645384 w 1556785"/>
              <a:gd name="connsiteY45" fmla="*/ 5217684 h 6858000"/>
              <a:gd name="connsiteX46" fmla="*/ 652725 w 1556785"/>
              <a:gd name="connsiteY46" fmla="*/ 5193377 h 6858000"/>
              <a:gd name="connsiteX47" fmla="*/ 656028 w 1556785"/>
              <a:gd name="connsiteY47" fmla="*/ 5179288 h 6858000"/>
              <a:gd name="connsiteX48" fmla="*/ 657012 w 1556785"/>
              <a:gd name="connsiteY48" fmla="*/ 5173621 h 6858000"/>
              <a:gd name="connsiteX49" fmla="*/ 652646 w 1556785"/>
              <a:gd name="connsiteY49" fmla="*/ 5159961 h 6858000"/>
              <a:gd name="connsiteX50" fmla="*/ 659323 w 1556785"/>
              <a:gd name="connsiteY50" fmla="*/ 5144295 h 6858000"/>
              <a:gd name="connsiteX51" fmla="*/ 656256 w 1556785"/>
              <a:gd name="connsiteY51" fmla="*/ 5125185 h 6858000"/>
              <a:gd name="connsiteX52" fmla="*/ 663086 w 1556785"/>
              <a:gd name="connsiteY52" fmla="*/ 5121884 h 6858000"/>
              <a:gd name="connsiteX53" fmla="*/ 670122 w 1556785"/>
              <a:gd name="connsiteY53" fmla="*/ 5067850 h 6858000"/>
              <a:gd name="connsiteX54" fmla="*/ 672853 w 1556785"/>
              <a:gd name="connsiteY54" fmla="*/ 5060861 h 6858000"/>
              <a:gd name="connsiteX55" fmla="*/ 669557 w 1556785"/>
              <a:gd name="connsiteY55" fmla="*/ 5034192 h 6858000"/>
              <a:gd name="connsiteX56" fmla="*/ 671111 w 1556785"/>
              <a:gd name="connsiteY56" fmla="*/ 4993030 h 6858000"/>
              <a:gd name="connsiteX57" fmla="*/ 678020 w 1556785"/>
              <a:gd name="connsiteY57" fmla="*/ 4946844 h 6858000"/>
              <a:gd name="connsiteX58" fmla="*/ 673876 w 1556785"/>
              <a:gd name="connsiteY58" fmla="*/ 4932692 h 6858000"/>
              <a:gd name="connsiteX59" fmla="*/ 689279 w 1556785"/>
              <a:gd name="connsiteY59" fmla="*/ 4858827 h 6858000"/>
              <a:gd name="connsiteX60" fmla="*/ 683433 w 1556785"/>
              <a:gd name="connsiteY60" fmla="*/ 4801535 h 6858000"/>
              <a:gd name="connsiteX61" fmla="*/ 691102 w 1556785"/>
              <a:gd name="connsiteY61" fmla="*/ 4797794 h 6858000"/>
              <a:gd name="connsiteX62" fmla="*/ 692396 w 1556785"/>
              <a:gd name="connsiteY62" fmla="*/ 4784526 h 6858000"/>
              <a:gd name="connsiteX63" fmla="*/ 694180 w 1556785"/>
              <a:gd name="connsiteY63" fmla="*/ 4781211 h 6858000"/>
              <a:gd name="connsiteX64" fmla="*/ 702967 w 1556785"/>
              <a:gd name="connsiteY64" fmla="*/ 4761984 h 6858000"/>
              <a:gd name="connsiteX65" fmla="*/ 699015 w 1556785"/>
              <a:gd name="connsiteY65" fmla="*/ 4690749 h 6858000"/>
              <a:gd name="connsiteX66" fmla="*/ 694495 w 1556785"/>
              <a:gd name="connsiteY66" fmla="*/ 4584173 h 6858000"/>
              <a:gd name="connsiteX67" fmla="*/ 689578 w 1556785"/>
              <a:gd name="connsiteY67" fmla="*/ 4444346 h 6858000"/>
              <a:gd name="connsiteX68" fmla="*/ 686143 w 1556785"/>
              <a:gd name="connsiteY68" fmla="*/ 4375228 h 6858000"/>
              <a:gd name="connsiteX69" fmla="*/ 666796 w 1556785"/>
              <a:gd name="connsiteY69" fmla="*/ 4214165 h 6858000"/>
              <a:gd name="connsiteX70" fmla="*/ 670869 w 1556785"/>
              <a:gd name="connsiteY70" fmla="*/ 4090296 h 6858000"/>
              <a:gd name="connsiteX71" fmla="*/ 656125 w 1556785"/>
              <a:gd name="connsiteY71" fmla="*/ 4033999 h 6858000"/>
              <a:gd name="connsiteX72" fmla="*/ 657274 w 1556785"/>
              <a:gd name="connsiteY72" fmla="*/ 4031933 h 6858000"/>
              <a:gd name="connsiteX73" fmla="*/ 655850 w 1556785"/>
              <a:gd name="connsiteY73" fmla="*/ 4013953 h 6858000"/>
              <a:gd name="connsiteX74" fmla="*/ 642145 w 1556785"/>
              <a:gd name="connsiteY74" fmla="*/ 3974753 h 6858000"/>
              <a:gd name="connsiteX75" fmla="*/ 643743 w 1556785"/>
              <a:gd name="connsiteY75" fmla="*/ 3969950 h 6858000"/>
              <a:gd name="connsiteX76" fmla="*/ 637165 w 1556785"/>
              <a:gd name="connsiteY76" fmla="*/ 3933779 h 6858000"/>
              <a:gd name="connsiteX77" fmla="*/ 638496 w 1556785"/>
              <a:gd name="connsiteY77" fmla="*/ 3933093 h 6858000"/>
              <a:gd name="connsiteX78" fmla="*/ 642850 w 1556785"/>
              <a:gd name="connsiteY78" fmla="*/ 3922082 h 6858000"/>
              <a:gd name="connsiteX79" fmla="*/ 647928 w 1556785"/>
              <a:gd name="connsiteY79" fmla="*/ 3901461 h 6858000"/>
              <a:gd name="connsiteX80" fmla="*/ 670522 w 1556785"/>
              <a:gd name="connsiteY80" fmla="*/ 3813873 h 6858000"/>
              <a:gd name="connsiteX81" fmla="*/ 669947 w 1556785"/>
              <a:gd name="connsiteY81" fmla="*/ 3806161 h 6858000"/>
              <a:gd name="connsiteX82" fmla="*/ 670254 w 1556785"/>
              <a:gd name="connsiteY82" fmla="*/ 3805957 h 6858000"/>
              <a:gd name="connsiteX83" fmla="*/ 670281 w 1556785"/>
              <a:gd name="connsiteY83" fmla="*/ 3797724 h 6858000"/>
              <a:gd name="connsiteX84" fmla="*/ 668896 w 1556785"/>
              <a:gd name="connsiteY84" fmla="*/ 3792098 h 6858000"/>
              <a:gd name="connsiteX85" fmla="*/ 667780 w 1556785"/>
              <a:gd name="connsiteY85" fmla="*/ 3777135 h 6858000"/>
              <a:gd name="connsiteX86" fmla="*/ 669513 w 1556785"/>
              <a:gd name="connsiteY86" fmla="*/ 3771656 h 6858000"/>
              <a:gd name="connsiteX87" fmla="*/ 673256 w 1556785"/>
              <a:gd name="connsiteY87" fmla="*/ 3769007 h 6858000"/>
              <a:gd name="connsiteX88" fmla="*/ 672722 w 1556785"/>
              <a:gd name="connsiteY88" fmla="*/ 3767709 h 6858000"/>
              <a:gd name="connsiteX89" fmla="*/ 681418 w 1556785"/>
              <a:gd name="connsiteY89" fmla="*/ 3738082 h 6858000"/>
              <a:gd name="connsiteX90" fmla="*/ 688764 w 1556785"/>
              <a:gd name="connsiteY90" fmla="*/ 3673397 h 6858000"/>
              <a:gd name="connsiteX91" fmla="*/ 688060 w 1556785"/>
              <a:gd name="connsiteY91" fmla="*/ 3637109 h 6858000"/>
              <a:gd name="connsiteX92" fmla="*/ 691503 w 1556785"/>
              <a:gd name="connsiteY92" fmla="*/ 3536883 h 6858000"/>
              <a:gd name="connsiteX93" fmla="*/ 699041 w 1556785"/>
              <a:gd name="connsiteY93" fmla="*/ 3435652 h 6858000"/>
              <a:gd name="connsiteX94" fmla="*/ 700712 w 1556785"/>
              <a:gd name="connsiteY94" fmla="*/ 3307769 h 6858000"/>
              <a:gd name="connsiteX95" fmla="*/ 718275 w 1556785"/>
              <a:gd name="connsiteY95" fmla="*/ 3250522 h 6858000"/>
              <a:gd name="connsiteX96" fmla="*/ 718700 w 1556785"/>
              <a:gd name="connsiteY96" fmla="*/ 3229163 h 6858000"/>
              <a:gd name="connsiteX97" fmla="*/ 720523 w 1556785"/>
              <a:gd name="connsiteY97" fmla="*/ 3217217 h 6858000"/>
              <a:gd name="connsiteX98" fmla="*/ 707358 w 1556785"/>
              <a:gd name="connsiteY98" fmla="*/ 3183755 h 6858000"/>
              <a:gd name="connsiteX99" fmla="*/ 707859 w 1556785"/>
              <a:gd name="connsiteY99" fmla="*/ 3178642 h 6858000"/>
              <a:gd name="connsiteX100" fmla="*/ 695459 w 1556785"/>
              <a:gd name="connsiteY100" fmla="*/ 3158586 h 6858000"/>
              <a:gd name="connsiteX101" fmla="*/ 680644 w 1556785"/>
              <a:gd name="connsiteY101" fmla="*/ 3129034 h 6858000"/>
              <a:gd name="connsiteX102" fmla="*/ 681309 w 1556785"/>
              <a:gd name="connsiteY102" fmla="*/ 3126682 h 6858000"/>
              <a:gd name="connsiteX103" fmla="*/ 672177 w 1556785"/>
              <a:gd name="connsiteY103" fmla="*/ 3114519 h 6858000"/>
              <a:gd name="connsiteX104" fmla="*/ 658786 w 1556785"/>
              <a:gd name="connsiteY104" fmla="*/ 3106272 h 6858000"/>
              <a:gd name="connsiteX105" fmla="*/ 631516 w 1556785"/>
              <a:gd name="connsiteY105" fmla="*/ 2958185 h 6858000"/>
              <a:gd name="connsiteX106" fmla="*/ 574130 w 1556785"/>
              <a:gd name="connsiteY106" fmla="*/ 2762989 h 6858000"/>
              <a:gd name="connsiteX107" fmla="*/ 523048 w 1556785"/>
              <a:gd name="connsiteY107" fmla="*/ 2554718 h 6858000"/>
              <a:gd name="connsiteX108" fmla="*/ 503142 w 1556785"/>
              <a:gd name="connsiteY108" fmla="*/ 2485734 h 6858000"/>
              <a:gd name="connsiteX109" fmla="*/ 493865 w 1556785"/>
              <a:gd name="connsiteY109" fmla="*/ 2447068 h 6858000"/>
              <a:gd name="connsiteX110" fmla="*/ 480826 w 1556785"/>
              <a:gd name="connsiteY110" fmla="*/ 2425819 h 6858000"/>
              <a:gd name="connsiteX111" fmla="*/ 486825 w 1556785"/>
              <a:gd name="connsiteY111" fmla="*/ 2402874 h 6858000"/>
              <a:gd name="connsiteX112" fmla="*/ 489437 w 1556785"/>
              <a:gd name="connsiteY112" fmla="*/ 2381443 h 6858000"/>
              <a:gd name="connsiteX113" fmla="*/ 465766 w 1556785"/>
              <a:gd name="connsiteY113" fmla="*/ 2261920 h 6858000"/>
              <a:gd name="connsiteX114" fmla="*/ 455653 w 1556785"/>
              <a:gd name="connsiteY114" fmla="*/ 2195378 h 6858000"/>
              <a:gd name="connsiteX115" fmla="*/ 439870 w 1556785"/>
              <a:gd name="connsiteY115" fmla="*/ 2155135 h 6858000"/>
              <a:gd name="connsiteX116" fmla="*/ 437328 w 1556785"/>
              <a:gd name="connsiteY116" fmla="*/ 2118008 h 6858000"/>
              <a:gd name="connsiteX117" fmla="*/ 438321 w 1556785"/>
              <a:gd name="connsiteY117" fmla="*/ 2050531 h 6858000"/>
              <a:gd name="connsiteX118" fmla="*/ 430127 w 1556785"/>
              <a:gd name="connsiteY118" fmla="*/ 1963269 h 6858000"/>
              <a:gd name="connsiteX119" fmla="*/ 411305 w 1556785"/>
              <a:gd name="connsiteY119" fmla="*/ 1906352 h 6858000"/>
              <a:gd name="connsiteX120" fmla="*/ 387862 w 1556785"/>
              <a:gd name="connsiteY120" fmla="*/ 1861531 h 6858000"/>
              <a:gd name="connsiteX121" fmla="*/ 341661 w 1556785"/>
              <a:gd name="connsiteY121" fmla="*/ 1732919 h 6858000"/>
              <a:gd name="connsiteX122" fmla="*/ 313972 w 1556785"/>
              <a:gd name="connsiteY122" fmla="*/ 1663540 h 6858000"/>
              <a:gd name="connsiteX123" fmla="*/ 313098 w 1556785"/>
              <a:gd name="connsiteY123" fmla="*/ 1615777 h 6858000"/>
              <a:gd name="connsiteX124" fmla="*/ 293893 w 1556785"/>
              <a:gd name="connsiteY124" fmla="*/ 1563678 h 6858000"/>
              <a:gd name="connsiteX125" fmla="*/ 306973 w 1556785"/>
              <a:gd name="connsiteY125" fmla="*/ 1519474 h 6858000"/>
              <a:gd name="connsiteX126" fmla="*/ 299715 w 1556785"/>
              <a:gd name="connsiteY126" fmla="*/ 1477995 h 6858000"/>
              <a:gd name="connsiteX127" fmla="*/ 285800 w 1556785"/>
              <a:gd name="connsiteY127" fmla="*/ 1373769 h 6858000"/>
              <a:gd name="connsiteX128" fmla="*/ 294107 w 1556785"/>
              <a:gd name="connsiteY128" fmla="*/ 1307086 h 6858000"/>
              <a:gd name="connsiteX129" fmla="*/ 295295 w 1556785"/>
              <a:gd name="connsiteY129" fmla="*/ 1189033 h 6858000"/>
              <a:gd name="connsiteX130" fmla="*/ 299980 w 1556785"/>
              <a:gd name="connsiteY130" fmla="*/ 1168288 h 6858000"/>
              <a:gd name="connsiteX131" fmla="*/ 292262 w 1556785"/>
              <a:gd name="connsiteY131" fmla="*/ 1142577 h 6858000"/>
              <a:gd name="connsiteX132" fmla="*/ 281568 w 1556785"/>
              <a:gd name="connsiteY132" fmla="*/ 1088484 h 6858000"/>
              <a:gd name="connsiteX133" fmla="*/ 270304 w 1556785"/>
              <a:gd name="connsiteY133" fmla="*/ 1016103 h 6858000"/>
              <a:gd name="connsiteX134" fmla="*/ 271760 w 1556785"/>
              <a:gd name="connsiteY134" fmla="*/ 932283 h 6858000"/>
              <a:gd name="connsiteX135" fmla="*/ 273996 w 1556785"/>
              <a:gd name="connsiteY135" fmla="*/ 915925 h 6858000"/>
              <a:gd name="connsiteX136" fmla="*/ 266625 w 1556785"/>
              <a:gd name="connsiteY136" fmla="*/ 896999 h 6858000"/>
              <a:gd name="connsiteX137" fmla="*/ 236033 w 1556785"/>
              <a:gd name="connsiteY137" fmla="*/ 821517 h 6858000"/>
              <a:gd name="connsiteX138" fmla="*/ 214983 w 1556785"/>
              <a:gd name="connsiteY138" fmla="*/ 751353 h 6858000"/>
              <a:gd name="connsiteX139" fmla="*/ 214541 w 1556785"/>
              <a:gd name="connsiteY139" fmla="*/ 721230 h 6858000"/>
              <a:gd name="connsiteX140" fmla="*/ 200212 w 1556785"/>
              <a:gd name="connsiteY140" fmla="*/ 681659 h 6858000"/>
              <a:gd name="connsiteX141" fmla="*/ 185631 w 1556785"/>
              <a:gd name="connsiteY141" fmla="*/ 635218 h 6858000"/>
              <a:gd name="connsiteX142" fmla="*/ 190642 w 1556785"/>
              <a:gd name="connsiteY142" fmla="*/ 613763 h 6858000"/>
              <a:gd name="connsiteX143" fmla="*/ 176584 w 1556785"/>
              <a:gd name="connsiteY143" fmla="*/ 598582 h 6858000"/>
              <a:gd name="connsiteX144" fmla="*/ 176265 w 1556785"/>
              <a:gd name="connsiteY144" fmla="*/ 576846 h 6858000"/>
              <a:gd name="connsiteX145" fmla="*/ 155891 w 1556785"/>
              <a:gd name="connsiteY145" fmla="*/ 530055 h 6858000"/>
              <a:gd name="connsiteX146" fmla="*/ 146327 w 1556785"/>
              <a:gd name="connsiteY146" fmla="*/ 448559 h 6858000"/>
              <a:gd name="connsiteX147" fmla="*/ 152749 w 1556785"/>
              <a:gd name="connsiteY147" fmla="*/ 441529 h 6858000"/>
              <a:gd name="connsiteX148" fmla="*/ 151970 w 1556785"/>
              <a:gd name="connsiteY148" fmla="*/ 428927 h 6858000"/>
              <a:gd name="connsiteX149" fmla="*/ 141374 w 1556785"/>
              <a:gd name="connsiteY149" fmla="*/ 430161 h 6858000"/>
              <a:gd name="connsiteX150" fmla="*/ 118394 w 1556785"/>
              <a:gd name="connsiteY150" fmla="*/ 367211 h 6858000"/>
              <a:gd name="connsiteX151" fmla="*/ 75886 w 1556785"/>
              <a:gd name="connsiteY151" fmla="*/ 302178 h 6858000"/>
              <a:gd name="connsiteX152" fmla="*/ 54558 w 1556785"/>
              <a:gd name="connsiteY152" fmla="*/ 211375 h 6858000"/>
              <a:gd name="connsiteX153" fmla="*/ 45886 w 1556785"/>
              <a:gd name="connsiteY153" fmla="*/ 184179 h 6858000"/>
              <a:gd name="connsiteX154" fmla="*/ 0 w 1556785"/>
              <a:gd name="connsiteY154" fmla="*/ 13677 h 6858000"/>
              <a:gd name="connsiteX155" fmla="*/ 48246 w 1556785"/>
              <a:gd name="connsiteY155" fmla="*/ 0 h 6858000"/>
              <a:gd name="connsiteX0" fmla="*/ 6323 w 1514862"/>
              <a:gd name="connsiteY0" fmla="*/ 0 h 6858000"/>
              <a:gd name="connsiteX1" fmla="*/ 1514862 w 1514862"/>
              <a:gd name="connsiteY1" fmla="*/ 0 h 6858000"/>
              <a:gd name="connsiteX2" fmla="*/ 1514862 w 1514862"/>
              <a:gd name="connsiteY2" fmla="*/ 6858000 h 6858000"/>
              <a:gd name="connsiteX3" fmla="*/ 63497 w 1514862"/>
              <a:gd name="connsiteY3" fmla="*/ 6858000 h 6858000"/>
              <a:gd name="connsiteX4" fmla="*/ 63638 w 1514862"/>
              <a:gd name="connsiteY4" fmla="*/ 6857735 h 6858000"/>
              <a:gd name="connsiteX5" fmla="*/ 75687 w 1514862"/>
              <a:gd name="connsiteY5" fmla="*/ 6809549 h 6858000"/>
              <a:gd name="connsiteX6" fmla="*/ 107898 w 1514862"/>
              <a:gd name="connsiteY6" fmla="*/ 6715115 h 6858000"/>
              <a:gd name="connsiteX7" fmla="*/ 117749 w 1514862"/>
              <a:gd name="connsiteY7" fmla="*/ 6680170 h 6858000"/>
              <a:gd name="connsiteX8" fmla="*/ 143299 w 1514862"/>
              <a:gd name="connsiteY8" fmla="*/ 6621207 h 6858000"/>
              <a:gd name="connsiteX9" fmla="*/ 159956 w 1514862"/>
              <a:gd name="connsiteY9" fmla="*/ 6596265 h 6858000"/>
              <a:gd name="connsiteX10" fmla="*/ 159835 w 1514862"/>
              <a:gd name="connsiteY10" fmla="*/ 6594818 h 6858000"/>
              <a:gd name="connsiteX11" fmla="*/ 164080 w 1514862"/>
              <a:gd name="connsiteY11" fmla="*/ 6593735 h 6858000"/>
              <a:gd name="connsiteX12" fmla="*/ 167277 w 1514862"/>
              <a:gd name="connsiteY12" fmla="*/ 6589172 h 6858000"/>
              <a:gd name="connsiteX13" fmla="*/ 170571 w 1514862"/>
              <a:gd name="connsiteY13" fmla="*/ 6574442 h 6858000"/>
              <a:gd name="connsiteX14" fmla="*/ 170911 w 1514862"/>
              <a:gd name="connsiteY14" fmla="*/ 6568530 h 6858000"/>
              <a:gd name="connsiteX15" fmla="*/ 173320 w 1514862"/>
              <a:gd name="connsiteY15" fmla="*/ 6560674 h 6858000"/>
              <a:gd name="connsiteX16" fmla="*/ 173665 w 1514862"/>
              <a:gd name="connsiteY16" fmla="*/ 6560598 h 6858000"/>
              <a:gd name="connsiteX17" fmla="*/ 175362 w 1514862"/>
              <a:gd name="connsiteY17" fmla="*/ 6553006 h 6858000"/>
              <a:gd name="connsiteX18" fmla="*/ 180058 w 1514862"/>
              <a:gd name="connsiteY18" fmla="*/ 6514360 h 6858000"/>
              <a:gd name="connsiteX19" fmla="*/ 221712 w 1514862"/>
              <a:gd name="connsiteY19" fmla="*/ 6478062 h 6858000"/>
              <a:gd name="connsiteX20" fmla="*/ 232401 w 1514862"/>
              <a:gd name="connsiteY20" fmla="*/ 6460325 h 6858000"/>
              <a:gd name="connsiteX21" fmla="*/ 239634 w 1514862"/>
              <a:gd name="connsiteY21" fmla="*/ 6451488 h 6858000"/>
              <a:gd name="connsiteX22" fmla="*/ 241069 w 1514862"/>
              <a:gd name="connsiteY22" fmla="*/ 6451348 h 6858000"/>
              <a:gd name="connsiteX23" fmla="*/ 245427 w 1514862"/>
              <a:gd name="connsiteY23" fmla="*/ 6414240 h 6858000"/>
              <a:gd name="connsiteX24" fmla="*/ 248303 w 1514862"/>
              <a:gd name="connsiteY24" fmla="*/ 6410269 h 6858000"/>
              <a:gd name="connsiteX25" fmla="*/ 248203 w 1514862"/>
              <a:gd name="connsiteY25" fmla="*/ 6384857 h 6858000"/>
              <a:gd name="connsiteX26" fmla="*/ 249720 w 1514862"/>
              <a:gd name="connsiteY26" fmla="*/ 6372381 h 6858000"/>
              <a:gd name="connsiteX27" fmla="*/ 246914 w 1514862"/>
              <a:gd name="connsiteY27" fmla="*/ 6367510 h 6858000"/>
              <a:gd name="connsiteX28" fmla="*/ 250794 w 1514862"/>
              <a:gd name="connsiteY28" fmla="*/ 6349778 h 6858000"/>
              <a:gd name="connsiteX29" fmla="*/ 252459 w 1514862"/>
              <a:gd name="connsiteY29" fmla="*/ 6348250 h 6858000"/>
              <a:gd name="connsiteX30" fmla="*/ 268493 w 1514862"/>
              <a:gd name="connsiteY30" fmla="*/ 6281972 h 6858000"/>
              <a:gd name="connsiteX31" fmla="*/ 279256 w 1514862"/>
              <a:gd name="connsiteY31" fmla="*/ 6211940 h 6858000"/>
              <a:gd name="connsiteX32" fmla="*/ 320751 w 1514862"/>
              <a:gd name="connsiteY32" fmla="*/ 6113913 h 6858000"/>
              <a:gd name="connsiteX33" fmla="*/ 325044 w 1514862"/>
              <a:gd name="connsiteY33" fmla="*/ 6028119 h 6858000"/>
              <a:gd name="connsiteX34" fmla="*/ 351824 w 1514862"/>
              <a:gd name="connsiteY34" fmla="*/ 5934687 h 6858000"/>
              <a:gd name="connsiteX35" fmla="*/ 385836 w 1514862"/>
              <a:gd name="connsiteY35" fmla="*/ 5765594 h 6858000"/>
              <a:gd name="connsiteX36" fmla="*/ 417672 w 1514862"/>
              <a:gd name="connsiteY36" fmla="*/ 5693685 h 6858000"/>
              <a:gd name="connsiteX37" fmla="*/ 437727 w 1514862"/>
              <a:gd name="connsiteY37" fmla="*/ 5665173 h 6858000"/>
              <a:gd name="connsiteX38" fmla="*/ 471444 w 1514862"/>
              <a:gd name="connsiteY38" fmla="*/ 5563435 h 6858000"/>
              <a:gd name="connsiteX39" fmla="*/ 500949 w 1514862"/>
              <a:gd name="connsiteY39" fmla="*/ 5476393 h 6858000"/>
              <a:gd name="connsiteX40" fmla="*/ 532142 w 1514862"/>
              <a:gd name="connsiteY40" fmla="*/ 5396260 h 6858000"/>
              <a:gd name="connsiteX41" fmla="*/ 548123 w 1514862"/>
              <a:gd name="connsiteY41" fmla="*/ 5330009 h 6858000"/>
              <a:gd name="connsiteX42" fmla="*/ 581616 w 1514862"/>
              <a:gd name="connsiteY42" fmla="*/ 5273739 h 6858000"/>
              <a:gd name="connsiteX43" fmla="*/ 591215 w 1514862"/>
              <a:gd name="connsiteY43" fmla="*/ 5241779 h 6858000"/>
              <a:gd name="connsiteX44" fmla="*/ 602441 w 1514862"/>
              <a:gd name="connsiteY44" fmla="*/ 5225268 h 6858000"/>
              <a:gd name="connsiteX45" fmla="*/ 603461 w 1514862"/>
              <a:gd name="connsiteY45" fmla="*/ 5217684 h 6858000"/>
              <a:gd name="connsiteX46" fmla="*/ 610802 w 1514862"/>
              <a:gd name="connsiteY46" fmla="*/ 5193377 h 6858000"/>
              <a:gd name="connsiteX47" fmla="*/ 614105 w 1514862"/>
              <a:gd name="connsiteY47" fmla="*/ 5179288 h 6858000"/>
              <a:gd name="connsiteX48" fmla="*/ 615089 w 1514862"/>
              <a:gd name="connsiteY48" fmla="*/ 5173621 h 6858000"/>
              <a:gd name="connsiteX49" fmla="*/ 610723 w 1514862"/>
              <a:gd name="connsiteY49" fmla="*/ 5159961 h 6858000"/>
              <a:gd name="connsiteX50" fmla="*/ 617400 w 1514862"/>
              <a:gd name="connsiteY50" fmla="*/ 5144295 h 6858000"/>
              <a:gd name="connsiteX51" fmla="*/ 614333 w 1514862"/>
              <a:gd name="connsiteY51" fmla="*/ 5125185 h 6858000"/>
              <a:gd name="connsiteX52" fmla="*/ 621163 w 1514862"/>
              <a:gd name="connsiteY52" fmla="*/ 5121884 h 6858000"/>
              <a:gd name="connsiteX53" fmla="*/ 628199 w 1514862"/>
              <a:gd name="connsiteY53" fmla="*/ 5067850 h 6858000"/>
              <a:gd name="connsiteX54" fmla="*/ 630930 w 1514862"/>
              <a:gd name="connsiteY54" fmla="*/ 5060861 h 6858000"/>
              <a:gd name="connsiteX55" fmla="*/ 627634 w 1514862"/>
              <a:gd name="connsiteY55" fmla="*/ 5034192 h 6858000"/>
              <a:gd name="connsiteX56" fmla="*/ 629188 w 1514862"/>
              <a:gd name="connsiteY56" fmla="*/ 4993030 h 6858000"/>
              <a:gd name="connsiteX57" fmla="*/ 636097 w 1514862"/>
              <a:gd name="connsiteY57" fmla="*/ 4946844 h 6858000"/>
              <a:gd name="connsiteX58" fmla="*/ 631953 w 1514862"/>
              <a:gd name="connsiteY58" fmla="*/ 4932692 h 6858000"/>
              <a:gd name="connsiteX59" fmla="*/ 647356 w 1514862"/>
              <a:gd name="connsiteY59" fmla="*/ 4858827 h 6858000"/>
              <a:gd name="connsiteX60" fmla="*/ 641510 w 1514862"/>
              <a:gd name="connsiteY60" fmla="*/ 4801535 h 6858000"/>
              <a:gd name="connsiteX61" fmla="*/ 649179 w 1514862"/>
              <a:gd name="connsiteY61" fmla="*/ 4797794 h 6858000"/>
              <a:gd name="connsiteX62" fmla="*/ 650473 w 1514862"/>
              <a:gd name="connsiteY62" fmla="*/ 4784526 h 6858000"/>
              <a:gd name="connsiteX63" fmla="*/ 652257 w 1514862"/>
              <a:gd name="connsiteY63" fmla="*/ 4781211 h 6858000"/>
              <a:gd name="connsiteX64" fmla="*/ 661044 w 1514862"/>
              <a:gd name="connsiteY64" fmla="*/ 4761984 h 6858000"/>
              <a:gd name="connsiteX65" fmla="*/ 657092 w 1514862"/>
              <a:gd name="connsiteY65" fmla="*/ 4690749 h 6858000"/>
              <a:gd name="connsiteX66" fmla="*/ 652572 w 1514862"/>
              <a:gd name="connsiteY66" fmla="*/ 4584173 h 6858000"/>
              <a:gd name="connsiteX67" fmla="*/ 647655 w 1514862"/>
              <a:gd name="connsiteY67" fmla="*/ 4444346 h 6858000"/>
              <a:gd name="connsiteX68" fmla="*/ 644220 w 1514862"/>
              <a:gd name="connsiteY68" fmla="*/ 4375228 h 6858000"/>
              <a:gd name="connsiteX69" fmla="*/ 624873 w 1514862"/>
              <a:gd name="connsiteY69" fmla="*/ 4214165 h 6858000"/>
              <a:gd name="connsiteX70" fmla="*/ 628946 w 1514862"/>
              <a:gd name="connsiteY70" fmla="*/ 4090296 h 6858000"/>
              <a:gd name="connsiteX71" fmla="*/ 614202 w 1514862"/>
              <a:gd name="connsiteY71" fmla="*/ 4033999 h 6858000"/>
              <a:gd name="connsiteX72" fmla="*/ 615351 w 1514862"/>
              <a:gd name="connsiteY72" fmla="*/ 4031933 h 6858000"/>
              <a:gd name="connsiteX73" fmla="*/ 613927 w 1514862"/>
              <a:gd name="connsiteY73" fmla="*/ 4013953 h 6858000"/>
              <a:gd name="connsiteX74" fmla="*/ 600222 w 1514862"/>
              <a:gd name="connsiteY74" fmla="*/ 3974753 h 6858000"/>
              <a:gd name="connsiteX75" fmla="*/ 601820 w 1514862"/>
              <a:gd name="connsiteY75" fmla="*/ 3969950 h 6858000"/>
              <a:gd name="connsiteX76" fmla="*/ 595242 w 1514862"/>
              <a:gd name="connsiteY76" fmla="*/ 3933779 h 6858000"/>
              <a:gd name="connsiteX77" fmla="*/ 596573 w 1514862"/>
              <a:gd name="connsiteY77" fmla="*/ 3933093 h 6858000"/>
              <a:gd name="connsiteX78" fmla="*/ 600927 w 1514862"/>
              <a:gd name="connsiteY78" fmla="*/ 3922082 h 6858000"/>
              <a:gd name="connsiteX79" fmla="*/ 606005 w 1514862"/>
              <a:gd name="connsiteY79" fmla="*/ 3901461 h 6858000"/>
              <a:gd name="connsiteX80" fmla="*/ 628599 w 1514862"/>
              <a:gd name="connsiteY80" fmla="*/ 3813873 h 6858000"/>
              <a:gd name="connsiteX81" fmla="*/ 628024 w 1514862"/>
              <a:gd name="connsiteY81" fmla="*/ 3806161 h 6858000"/>
              <a:gd name="connsiteX82" fmla="*/ 628331 w 1514862"/>
              <a:gd name="connsiteY82" fmla="*/ 3805957 h 6858000"/>
              <a:gd name="connsiteX83" fmla="*/ 628358 w 1514862"/>
              <a:gd name="connsiteY83" fmla="*/ 3797724 h 6858000"/>
              <a:gd name="connsiteX84" fmla="*/ 626973 w 1514862"/>
              <a:gd name="connsiteY84" fmla="*/ 3792098 h 6858000"/>
              <a:gd name="connsiteX85" fmla="*/ 625857 w 1514862"/>
              <a:gd name="connsiteY85" fmla="*/ 3777135 h 6858000"/>
              <a:gd name="connsiteX86" fmla="*/ 627590 w 1514862"/>
              <a:gd name="connsiteY86" fmla="*/ 3771656 h 6858000"/>
              <a:gd name="connsiteX87" fmla="*/ 631333 w 1514862"/>
              <a:gd name="connsiteY87" fmla="*/ 3769007 h 6858000"/>
              <a:gd name="connsiteX88" fmla="*/ 630799 w 1514862"/>
              <a:gd name="connsiteY88" fmla="*/ 3767709 h 6858000"/>
              <a:gd name="connsiteX89" fmla="*/ 639495 w 1514862"/>
              <a:gd name="connsiteY89" fmla="*/ 3738082 h 6858000"/>
              <a:gd name="connsiteX90" fmla="*/ 646841 w 1514862"/>
              <a:gd name="connsiteY90" fmla="*/ 3673397 h 6858000"/>
              <a:gd name="connsiteX91" fmla="*/ 646137 w 1514862"/>
              <a:gd name="connsiteY91" fmla="*/ 3637109 h 6858000"/>
              <a:gd name="connsiteX92" fmla="*/ 649580 w 1514862"/>
              <a:gd name="connsiteY92" fmla="*/ 3536883 h 6858000"/>
              <a:gd name="connsiteX93" fmla="*/ 657118 w 1514862"/>
              <a:gd name="connsiteY93" fmla="*/ 3435652 h 6858000"/>
              <a:gd name="connsiteX94" fmla="*/ 658789 w 1514862"/>
              <a:gd name="connsiteY94" fmla="*/ 3307769 h 6858000"/>
              <a:gd name="connsiteX95" fmla="*/ 676352 w 1514862"/>
              <a:gd name="connsiteY95" fmla="*/ 3250522 h 6858000"/>
              <a:gd name="connsiteX96" fmla="*/ 676777 w 1514862"/>
              <a:gd name="connsiteY96" fmla="*/ 3229163 h 6858000"/>
              <a:gd name="connsiteX97" fmla="*/ 678600 w 1514862"/>
              <a:gd name="connsiteY97" fmla="*/ 3217217 h 6858000"/>
              <a:gd name="connsiteX98" fmla="*/ 665435 w 1514862"/>
              <a:gd name="connsiteY98" fmla="*/ 3183755 h 6858000"/>
              <a:gd name="connsiteX99" fmla="*/ 665936 w 1514862"/>
              <a:gd name="connsiteY99" fmla="*/ 3178642 h 6858000"/>
              <a:gd name="connsiteX100" fmla="*/ 653536 w 1514862"/>
              <a:gd name="connsiteY100" fmla="*/ 3158586 h 6858000"/>
              <a:gd name="connsiteX101" fmla="*/ 638721 w 1514862"/>
              <a:gd name="connsiteY101" fmla="*/ 3129034 h 6858000"/>
              <a:gd name="connsiteX102" fmla="*/ 639386 w 1514862"/>
              <a:gd name="connsiteY102" fmla="*/ 3126682 h 6858000"/>
              <a:gd name="connsiteX103" fmla="*/ 630254 w 1514862"/>
              <a:gd name="connsiteY103" fmla="*/ 3114519 h 6858000"/>
              <a:gd name="connsiteX104" fmla="*/ 616863 w 1514862"/>
              <a:gd name="connsiteY104" fmla="*/ 3106272 h 6858000"/>
              <a:gd name="connsiteX105" fmla="*/ 589593 w 1514862"/>
              <a:gd name="connsiteY105" fmla="*/ 2958185 h 6858000"/>
              <a:gd name="connsiteX106" fmla="*/ 532207 w 1514862"/>
              <a:gd name="connsiteY106" fmla="*/ 2762989 h 6858000"/>
              <a:gd name="connsiteX107" fmla="*/ 481125 w 1514862"/>
              <a:gd name="connsiteY107" fmla="*/ 2554718 h 6858000"/>
              <a:gd name="connsiteX108" fmla="*/ 461219 w 1514862"/>
              <a:gd name="connsiteY108" fmla="*/ 2485734 h 6858000"/>
              <a:gd name="connsiteX109" fmla="*/ 451942 w 1514862"/>
              <a:gd name="connsiteY109" fmla="*/ 2447068 h 6858000"/>
              <a:gd name="connsiteX110" fmla="*/ 438903 w 1514862"/>
              <a:gd name="connsiteY110" fmla="*/ 2425819 h 6858000"/>
              <a:gd name="connsiteX111" fmla="*/ 444902 w 1514862"/>
              <a:gd name="connsiteY111" fmla="*/ 2402874 h 6858000"/>
              <a:gd name="connsiteX112" fmla="*/ 447514 w 1514862"/>
              <a:gd name="connsiteY112" fmla="*/ 2381443 h 6858000"/>
              <a:gd name="connsiteX113" fmla="*/ 423843 w 1514862"/>
              <a:gd name="connsiteY113" fmla="*/ 2261920 h 6858000"/>
              <a:gd name="connsiteX114" fmla="*/ 413730 w 1514862"/>
              <a:gd name="connsiteY114" fmla="*/ 2195378 h 6858000"/>
              <a:gd name="connsiteX115" fmla="*/ 397947 w 1514862"/>
              <a:gd name="connsiteY115" fmla="*/ 2155135 h 6858000"/>
              <a:gd name="connsiteX116" fmla="*/ 395405 w 1514862"/>
              <a:gd name="connsiteY116" fmla="*/ 2118008 h 6858000"/>
              <a:gd name="connsiteX117" fmla="*/ 396398 w 1514862"/>
              <a:gd name="connsiteY117" fmla="*/ 2050531 h 6858000"/>
              <a:gd name="connsiteX118" fmla="*/ 388204 w 1514862"/>
              <a:gd name="connsiteY118" fmla="*/ 1963269 h 6858000"/>
              <a:gd name="connsiteX119" fmla="*/ 369382 w 1514862"/>
              <a:gd name="connsiteY119" fmla="*/ 1906352 h 6858000"/>
              <a:gd name="connsiteX120" fmla="*/ 345939 w 1514862"/>
              <a:gd name="connsiteY120" fmla="*/ 1861531 h 6858000"/>
              <a:gd name="connsiteX121" fmla="*/ 299738 w 1514862"/>
              <a:gd name="connsiteY121" fmla="*/ 1732919 h 6858000"/>
              <a:gd name="connsiteX122" fmla="*/ 272049 w 1514862"/>
              <a:gd name="connsiteY122" fmla="*/ 1663540 h 6858000"/>
              <a:gd name="connsiteX123" fmla="*/ 271175 w 1514862"/>
              <a:gd name="connsiteY123" fmla="*/ 1615777 h 6858000"/>
              <a:gd name="connsiteX124" fmla="*/ 251970 w 1514862"/>
              <a:gd name="connsiteY124" fmla="*/ 1563678 h 6858000"/>
              <a:gd name="connsiteX125" fmla="*/ 265050 w 1514862"/>
              <a:gd name="connsiteY125" fmla="*/ 1519474 h 6858000"/>
              <a:gd name="connsiteX126" fmla="*/ 257792 w 1514862"/>
              <a:gd name="connsiteY126" fmla="*/ 1477995 h 6858000"/>
              <a:gd name="connsiteX127" fmla="*/ 243877 w 1514862"/>
              <a:gd name="connsiteY127" fmla="*/ 1373769 h 6858000"/>
              <a:gd name="connsiteX128" fmla="*/ 252184 w 1514862"/>
              <a:gd name="connsiteY128" fmla="*/ 1307086 h 6858000"/>
              <a:gd name="connsiteX129" fmla="*/ 253372 w 1514862"/>
              <a:gd name="connsiteY129" fmla="*/ 1189033 h 6858000"/>
              <a:gd name="connsiteX130" fmla="*/ 258057 w 1514862"/>
              <a:gd name="connsiteY130" fmla="*/ 1168288 h 6858000"/>
              <a:gd name="connsiteX131" fmla="*/ 250339 w 1514862"/>
              <a:gd name="connsiteY131" fmla="*/ 1142577 h 6858000"/>
              <a:gd name="connsiteX132" fmla="*/ 239645 w 1514862"/>
              <a:gd name="connsiteY132" fmla="*/ 1088484 h 6858000"/>
              <a:gd name="connsiteX133" fmla="*/ 228381 w 1514862"/>
              <a:gd name="connsiteY133" fmla="*/ 1016103 h 6858000"/>
              <a:gd name="connsiteX134" fmla="*/ 229837 w 1514862"/>
              <a:gd name="connsiteY134" fmla="*/ 932283 h 6858000"/>
              <a:gd name="connsiteX135" fmla="*/ 232073 w 1514862"/>
              <a:gd name="connsiteY135" fmla="*/ 915925 h 6858000"/>
              <a:gd name="connsiteX136" fmla="*/ 224702 w 1514862"/>
              <a:gd name="connsiteY136" fmla="*/ 896999 h 6858000"/>
              <a:gd name="connsiteX137" fmla="*/ 194110 w 1514862"/>
              <a:gd name="connsiteY137" fmla="*/ 821517 h 6858000"/>
              <a:gd name="connsiteX138" fmla="*/ 173060 w 1514862"/>
              <a:gd name="connsiteY138" fmla="*/ 751353 h 6858000"/>
              <a:gd name="connsiteX139" fmla="*/ 172618 w 1514862"/>
              <a:gd name="connsiteY139" fmla="*/ 721230 h 6858000"/>
              <a:gd name="connsiteX140" fmla="*/ 158289 w 1514862"/>
              <a:gd name="connsiteY140" fmla="*/ 681659 h 6858000"/>
              <a:gd name="connsiteX141" fmla="*/ 143708 w 1514862"/>
              <a:gd name="connsiteY141" fmla="*/ 635218 h 6858000"/>
              <a:gd name="connsiteX142" fmla="*/ 148719 w 1514862"/>
              <a:gd name="connsiteY142" fmla="*/ 613763 h 6858000"/>
              <a:gd name="connsiteX143" fmla="*/ 134661 w 1514862"/>
              <a:gd name="connsiteY143" fmla="*/ 598582 h 6858000"/>
              <a:gd name="connsiteX144" fmla="*/ 134342 w 1514862"/>
              <a:gd name="connsiteY144" fmla="*/ 576846 h 6858000"/>
              <a:gd name="connsiteX145" fmla="*/ 113968 w 1514862"/>
              <a:gd name="connsiteY145" fmla="*/ 530055 h 6858000"/>
              <a:gd name="connsiteX146" fmla="*/ 104404 w 1514862"/>
              <a:gd name="connsiteY146" fmla="*/ 448559 h 6858000"/>
              <a:gd name="connsiteX147" fmla="*/ 110826 w 1514862"/>
              <a:gd name="connsiteY147" fmla="*/ 441529 h 6858000"/>
              <a:gd name="connsiteX148" fmla="*/ 110047 w 1514862"/>
              <a:gd name="connsiteY148" fmla="*/ 428927 h 6858000"/>
              <a:gd name="connsiteX149" fmla="*/ 99451 w 1514862"/>
              <a:gd name="connsiteY149" fmla="*/ 430161 h 6858000"/>
              <a:gd name="connsiteX150" fmla="*/ 76471 w 1514862"/>
              <a:gd name="connsiteY150" fmla="*/ 367211 h 6858000"/>
              <a:gd name="connsiteX151" fmla="*/ 33963 w 1514862"/>
              <a:gd name="connsiteY151" fmla="*/ 302178 h 6858000"/>
              <a:gd name="connsiteX152" fmla="*/ 12635 w 1514862"/>
              <a:gd name="connsiteY152" fmla="*/ 211375 h 6858000"/>
              <a:gd name="connsiteX153" fmla="*/ 3963 w 1514862"/>
              <a:gd name="connsiteY153" fmla="*/ 184179 h 6858000"/>
              <a:gd name="connsiteX154" fmla="*/ 25635 w 1514862"/>
              <a:gd name="connsiteY154" fmla="*/ 47336 h 6858000"/>
              <a:gd name="connsiteX155" fmla="*/ 6323 w 1514862"/>
              <a:gd name="connsiteY155"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27640 w 1508539"/>
              <a:gd name="connsiteY151" fmla="*/ 302178 h 6858000"/>
              <a:gd name="connsiteX152" fmla="*/ 6312 w 1508539"/>
              <a:gd name="connsiteY152" fmla="*/ 211375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27640 w 1508539"/>
              <a:gd name="connsiteY151" fmla="*/ 302178 h 6858000"/>
              <a:gd name="connsiteX152" fmla="*/ 32747 w 1508539"/>
              <a:gd name="connsiteY152" fmla="*/ 158081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36452 w 1508539"/>
              <a:gd name="connsiteY151" fmla="*/ 268519 h 6858000"/>
              <a:gd name="connsiteX152" fmla="*/ 32747 w 1508539"/>
              <a:gd name="connsiteY152" fmla="*/ 158081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36452 w 1508539"/>
              <a:gd name="connsiteY151" fmla="*/ 268519 h 6858000"/>
              <a:gd name="connsiteX152" fmla="*/ 23935 w 1508539"/>
              <a:gd name="connsiteY152" fmla="*/ 160886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36452 w 1508539"/>
              <a:gd name="connsiteY151" fmla="*/ 268519 h 6858000"/>
              <a:gd name="connsiteX152" fmla="*/ 23935 w 1508539"/>
              <a:gd name="connsiteY152" fmla="*/ 160886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0191 w 1508539"/>
              <a:gd name="connsiteY149" fmla="*/ 404917 h 6858000"/>
              <a:gd name="connsiteX150" fmla="*/ 70148 w 1508539"/>
              <a:gd name="connsiteY150" fmla="*/ 367211 h 6858000"/>
              <a:gd name="connsiteX151" fmla="*/ 36452 w 1508539"/>
              <a:gd name="connsiteY151" fmla="*/ 268519 h 6858000"/>
              <a:gd name="connsiteX152" fmla="*/ 23935 w 1508539"/>
              <a:gd name="connsiteY152" fmla="*/ 160886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90191 w 1508539"/>
              <a:gd name="connsiteY148" fmla="*/ 404917 h 6858000"/>
              <a:gd name="connsiteX149" fmla="*/ 70148 w 1508539"/>
              <a:gd name="connsiteY149" fmla="*/ 367211 h 6858000"/>
              <a:gd name="connsiteX150" fmla="*/ 36452 w 1508539"/>
              <a:gd name="connsiteY150" fmla="*/ 268519 h 6858000"/>
              <a:gd name="connsiteX151" fmla="*/ 23935 w 1508539"/>
              <a:gd name="connsiteY151" fmla="*/ 160886 h 6858000"/>
              <a:gd name="connsiteX152" fmla="*/ 19312 w 1508539"/>
              <a:gd name="connsiteY152" fmla="*/ 47336 h 6858000"/>
              <a:gd name="connsiteX153" fmla="*/ 0 w 1508539"/>
              <a:gd name="connsiteY153"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89816 w 1508539"/>
              <a:gd name="connsiteY147" fmla="*/ 424699 h 6858000"/>
              <a:gd name="connsiteX148" fmla="*/ 90191 w 1508539"/>
              <a:gd name="connsiteY148" fmla="*/ 404917 h 6858000"/>
              <a:gd name="connsiteX149" fmla="*/ 70148 w 1508539"/>
              <a:gd name="connsiteY149" fmla="*/ 367211 h 6858000"/>
              <a:gd name="connsiteX150" fmla="*/ 36452 w 1508539"/>
              <a:gd name="connsiteY150" fmla="*/ 268519 h 6858000"/>
              <a:gd name="connsiteX151" fmla="*/ 23935 w 1508539"/>
              <a:gd name="connsiteY151" fmla="*/ 160886 h 6858000"/>
              <a:gd name="connsiteX152" fmla="*/ 19312 w 1508539"/>
              <a:gd name="connsiteY152" fmla="*/ 47336 h 6858000"/>
              <a:gd name="connsiteX153" fmla="*/ 0 w 1508539"/>
              <a:gd name="connsiteY153"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106893 w 1508539"/>
              <a:gd name="connsiteY146" fmla="*/ 465389 h 6858000"/>
              <a:gd name="connsiteX147" fmla="*/ 89816 w 1508539"/>
              <a:gd name="connsiteY147" fmla="*/ 424699 h 6858000"/>
              <a:gd name="connsiteX148" fmla="*/ 90191 w 1508539"/>
              <a:gd name="connsiteY148" fmla="*/ 404917 h 6858000"/>
              <a:gd name="connsiteX149" fmla="*/ 70148 w 1508539"/>
              <a:gd name="connsiteY149" fmla="*/ 367211 h 6858000"/>
              <a:gd name="connsiteX150" fmla="*/ 36452 w 1508539"/>
              <a:gd name="connsiteY150" fmla="*/ 268519 h 6858000"/>
              <a:gd name="connsiteX151" fmla="*/ 23935 w 1508539"/>
              <a:gd name="connsiteY151" fmla="*/ 160886 h 6858000"/>
              <a:gd name="connsiteX152" fmla="*/ 19312 w 1508539"/>
              <a:gd name="connsiteY152" fmla="*/ 47336 h 6858000"/>
              <a:gd name="connsiteX153" fmla="*/ 0 w 1508539"/>
              <a:gd name="connsiteY153"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54721 w 1508539"/>
              <a:gd name="connsiteY63" fmla="*/ 4761984 h 6858000"/>
              <a:gd name="connsiteX64" fmla="*/ 650769 w 1508539"/>
              <a:gd name="connsiteY64" fmla="*/ 4690749 h 6858000"/>
              <a:gd name="connsiteX65" fmla="*/ 646249 w 1508539"/>
              <a:gd name="connsiteY65" fmla="*/ 4584173 h 6858000"/>
              <a:gd name="connsiteX66" fmla="*/ 641332 w 1508539"/>
              <a:gd name="connsiteY66" fmla="*/ 4444346 h 6858000"/>
              <a:gd name="connsiteX67" fmla="*/ 637897 w 1508539"/>
              <a:gd name="connsiteY67" fmla="*/ 4375228 h 6858000"/>
              <a:gd name="connsiteX68" fmla="*/ 618550 w 1508539"/>
              <a:gd name="connsiteY68" fmla="*/ 4214165 h 6858000"/>
              <a:gd name="connsiteX69" fmla="*/ 622623 w 1508539"/>
              <a:gd name="connsiteY69" fmla="*/ 4090296 h 6858000"/>
              <a:gd name="connsiteX70" fmla="*/ 607879 w 1508539"/>
              <a:gd name="connsiteY70" fmla="*/ 4033999 h 6858000"/>
              <a:gd name="connsiteX71" fmla="*/ 609028 w 1508539"/>
              <a:gd name="connsiteY71" fmla="*/ 4031933 h 6858000"/>
              <a:gd name="connsiteX72" fmla="*/ 607604 w 1508539"/>
              <a:gd name="connsiteY72" fmla="*/ 4013953 h 6858000"/>
              <a:gd name="connsiteX73" fmla="*/ 593899 w 1508539"/>
              <a:gd name="connsiteY73" fmla="*/ 3974753 h 6858000"/>
              <a:gd name="connsiteX74" fmla="*/ 595497 w 1508539"/>
              <a:gd name="connsiteY74" fmla="*/ 3969950 h 6858000"/>
              <a:gd name="connsiteX75" fmla="*/ 588919 w 1508539"/>
              <a:gd name="connsiteY75" fmla="*/ 3933779 h 6858000"/>
              <a:gd name="connsiteX76" fmla="*/ 590250 w 1508539"/>
              <a:gd name="connsiteY76" fmla="*/ 3933093 h 6858000"/>
              <a:gd name="connsiteX77" fmla="*/ 594604 w 1508539"/>
              <a:gd name="connsiteY77" fmla="*/ 3922082 h 6858000"/>
              <a:gd name="connsiteX78" fmla="*/ 599682 w 1508539"/>
              <a:gd name="connsiteY78" fmla="*/ 3901461 h 6858000"/>
              <a:gd name="connsiteX79" fmla="*/ 622276 w 1508539"/>
              <a:gd name="connsiteY79" fmla="*/ 3813873 h 6858000"/>
              <a:gd name="connsiteX80" fmla="*/ 621701 w 1508539"/>
              <a:gd name="connsiteY80" fmla="*/ 3806161 h 6858000"/>
              <a:gd name="connsiteX81" fmla="*/ 622008 w 1508539"/>
              <a:gd name="connsiteY81" fmla="*/ 3805957 h 6858000"/>
              <a:gd name="connsiteX82" fmla="*/ 622035 w 1508539"/>
              <a:gd name="connsiteY82" fmla="*/ 3797724 h 6858000"/>
              <a:gd name="connsiteX83" fmla="*/ 620650 w 1508539"/>
              <a:gd name="connsiteY83" fmla="*/ 3792098 h 6858000"/>
              <a:gd name="connsiteX84" fmla="*/ 619534 w 1508539"/>
              <a:gd name="connsiteY84" fmla="*/ 3777135 h 6858000"/>
              <a:gd name="connsiteX85" fmla="*/ 621267 w 1508539"/>
              <a:gd name="connsiteY85" fmla="*/ 3771656 h 6858000"/>
              <a:gd name="connsiteX86" fmla="*/ 625010 w 1508539"/>
              <a:gd name="connsiteY86" fmla="*/ 3769007 h 6858000"/>
              <a:gd name="connsiteX87" fmla="*/ 624476 w 1508539"/>
              <a:gd name="connsiteY87" fmla="*/ 3767709 h 6858000"/>
              <a:gd name="connsiteX88" fmla="*/ 633172 w 1508539"/>
              <a:gd name="connsiteY88" fmla="*/ 3738082 h 6858000"/>
              <a:gd name="connsiteX89" fmla="*/ 640518 w 1508539"/>
              <a:gd name="connsiteY89" fmla="*/ 3673397 h 6858000"/>
              <a:gd name="connsiteX90" fmla="*/ 639814 w 1508539"/>
              <a:gd name="connsiteY90" fmla="*/ 3637109 h 6858000"/>
              <a:gd name="connsiteX91" fmla="*/ 643257 w 1508539"/>
              <a:gd name="connsiteY91" fmla="*/ 3536883 h 6858000"/>
              <a:gd name="connsiteX92" fmla="*/ 650795 w 1508539"/>
              <a:gd name="connsiteY92" fmla="*/ 3435652 h 6858000"/>
              <a:gd name="connsiteX93" fmla="*/ 652466 w 1508539"/>
              <a:gd name="connsiteY93" fmla="*/ 3307769 h 6858000"/>
              <a:gd name="connsiteX94" fmla="*/ 670029 w 1508539"/>
              <a:gd name="connsiteY94" fmla="*/ 3250522 h 6858000"/>
              <a:gd name="connsiteX95" fmla="*/ 670454 w 1508539"/>
              <a:gd name="connsiteY95" fmla="*/ 3229163 h 6858000"/>
              <a:gd name="connsiteX96" fmla="*/ 672277 w 1508539"/>
              <a:gd name="connsiteY96" fmla="*/ 3217217 h 6858000"/>
              <a:gd name="connsiteX97" fmla="*/ 659112 w 1508539"/>
              <a:gd name="connsiteY97" fmla="*/ 3183755 h 6858000"/>
              <a:gd name="connsiteX98" fmla="*/ 659613 w 1508539"/>
              <a:gd name="connsiteY98" fmla="*/ 3178642 h 6858000"/>
              <a:gd name="connsiteX99" fmla="*/ 647213 w 1508539"/>
              <a:gd name="connsiteY99" fmla="*/ 3158586 h 6858000"/>
              <a:gd name="connsiteX100" fmla="*/ 632398 w 1508539"/>
              <a:gd name="connsiteY100" fmla="*/ 3129034 h 6858000"/>
              <a:gd name="connsiteX101" fmla="*/ 633063 w 1508539"/>
              <a:gd name="connsiteY101" fmla="*/ 3126682 h 6858000"/>
              <a:gd name="connsiteX102" fmla="*/ 623931 w 1508539"/>
              <a:gd name="connsiteY102" fmla="*/ 3114519 h 6858000"/>
              <a:gd name="connsiteX103" fmla="*/ 610540 w 1508539"/>
              <a:gd name="connsiteY103" fmla="*/ 3106272 h 6858000"/>
              <a:gd name="connsiteX104" fmla="*/ 583270 w 1508539"/>
              <a:gd name="connsiteY104" fmla="*/ 2958185 h 6858000"/>
              <a:gd name="connsiteX105" fmla="*/ 525884 w 1508539"/>
              <a:gd name="connsiteY105" fmla="*/ 2762989 h 6858000"/>
              <a:gd name="connsiteX106" fmla="*/ 474802 w 1508539"/>
              <a:gd name="connsiteY106" fmla="*/ 2554718 h 6858000"/>
              <a:gd name="connsiteX107" fmla="*/ 454896 w 1508539"/>
              <a:gd name="connsiteY107" fmla="*/ 2485734 h 6858000"/>
              <a:gd name="connsiteX108" fmla="*/ 445619 w 1508539"/>
              <a:gd name="connsiteY108" fmla="*/ 2447068 h 6858000"/>
              <a:gd name="connsiteX109" fmla="*/ 432580 w 1508539"/>
              <a:gd name="connsiteY109" fmla="*/ 2425819 h 6858000"/>
              <a:gd name="connsiteX110" fmla="*/ 438579 w 1508539"/>
              <a:gd name="connsiteY110" fmla="*/ 2402874 h 6858000"/>
              <a:gd name="connsiteX111" fmla="*/ 441191 w 1508539"/>
              <a:gd name="connsiteY111" fmla="*/ 2381443 h 6858000"/>
              <a:gd name="connsiteX112" fmla="*/ 417520 w 1508539"/>
              <a:gd name="connsiteY112" fmla="*/ 2261920 h 6858000"/>
              <a:gd name="connsiteX113" fmla="*/ 407407 w 1508539"/>
              <a:gd name="connsiteY113" fmla="*/ 2195378 h 6858000"/>
              <a:gd name="connsiteX114" fmla="*/ 391624 w 1508539"/>
              <a:gd name="connsiteY114" fmla="*/ 2155135 h 6858000"/>
              <a:gd name="connsiteX115" fmla="*/ 389082 w 1508539"/>
              <a:gd name="connsiteY115" fmla="*/ 2118008 h 6858000"/>
              <a:gd name="connsiteX116" fmla="*/ 390075 w 1508539"/>
              <a:gd name="connsiteY116" fmla="*/ 2050531 h 6858000"/>
              <a:gd name="connsiteX117" fmla="*/ 381881 w 1508539"/>
              <a:gd name="connsiteY117" fmla="*/ 1963269 h 6858000"/>
              <a:gd name="connsiteX118" fmla="*/ 363059 w 1508539"/>
              <a:gd name="connsiteY118" fmla="*/ 1906352 h 6858000"/>
              <a:gd name="connsiteX119" fmla="*/ 339616 w 1508539"/>
              <a:gd name="connsiteY119" fmla="*/ 1861531 h 6858000"/>
              <a:gd name="connsiteX120" fmla="*/ 293415 w 1508539"/>
              <a:gd name="connsiteY120" fmla="*/ 1732919 h 6858000"/>
              <a:gd name="connsiteX121" fmla="*/ 265726 w 1508539"/>
              <a:gd name="connsiteY121" fmla="*/ 1663540 h 6858000"/>
              <a:gd name="connsiteX122" fmla="*/ 264852 w 1508539"/>
              <a:gd name="connsiteY122" fmla="*/ 1615777 h 6858000"/>
              <a:gd name="connsiteX123" fmla="*/ 245647 w 1508539"/>
              <a:gd name="connsiteY123" fmla="*/ 1563678 h 6858000"/>
              <a:gd name="connsiteX124" fmla="*/ 258727 w 1508539"/>
              <a:gd name="connsiteY124" fmla="*/ 1519474 h 6858000"/>
              <a:gd name="connsiteX125" fmla="*/ 251469 w 1508539"/>
              <a:gd name="connsiteY125" fmla="*/ 1477995 h 6858000"/>
              <a:gd name="connsiteX126" fmla="*/ 237554 w 1508539"/>
              <a:gd name="connsiteY126" fmla="*/ 1373769 h 6858000"/>
              <a:gd name="connsiteX127" fmla="*/ 245861 w 1508539"/>
              <a:gd name="connsiteY127" fmla="*/ 1307086 h 6858000"/>
              <a:gd name="connsiteX128" fmla="*/ 247049 w 1508539"/>
              <a:gd name="connsiteY128" fmla="*/ 1189033 h 6858000"/>
              <a:gd name="connsiteX129" fmla="*/ 251734 w 1508539"/>
              <a:gd name="connsiteY129" fmla="*/ 1168288 h 6858000"/>
              <a:gd name="connsiteX130" fmla="*/ 244016 w 1508539"/>
              <a:gd name="connsiteY130" fmla="*/ 1142577 h 6858000"/>
              <a:gd name="connsiteX131" fmla="*/ 233322 w 1508539"/>
              <a:gd name="connsiteY131" fmla="*/ 1088484 h 6858000"/>
              <a:gd name="connsiteX132" fmla="*/ 222058 w 1508539"/>
              <a:gd name="connsiteY132" fmla="*/ 1016103 h 6858000"/>
              <a:gd name="connsiteX133" fmla="*/ 223514 w 1508539"/>
              <a:gd name="connsiteY133" fmla="*/ 932283 h 6858000"/>
              <a:gd name="connsiteX134" fmla="*/ 225750 w 1508539"/>
              <a:gd name="connsiteY134" fmla="*/ 915925 h 6858000"/>
              <a:gd name="connsiteX135" fmla="*/ 218379 w 1508539"/>
              <a:gd name="connsiteY135" fmla="*/ 896999 h 6858000"/>
              <a:gd name="connsiteX136" fmla="*/ 187787 w 1508539"/>
              <a:gd name="connsiteY136" fmla="*/ 821517 h 6858000"/>
              <a:gd name="connsiteX137" fmla="*/ 166737 w 1508539"/>
              <a:gd name="connsiteY137" fmla="*/ 751353 h 6858000"/>
              <a:gd name="connsiteX138" fmla="*/ 166295 w 1508539"/>
              <a:gd name="connsiteY138" fmla="*/ 721230 h 6858000"/>
              <a:gd name="connsiteX139" fmla="*/ 151966 w 1508539"/>
              <a:gd name="connsiteY139" fmla="*/ 681659 h 6858000"/>
              <a:gd name="connsiteX140" fmla="*/ 137385 w 1508539"/>
              <a:gd name="connsiteY140" fmla="*/ 635218 h 6858000"/>
              <a:gd name="connsiteX141" fmla="*/ 142396 w 1508539"/>
              <a:gd name="connsiteY141" fmla="*/ 613763 h 6858000"/>
              <a:gd name="connsiteX142" fmla="*/ 128338 w 1508539"/>
              <a:gd name="connsiteY142" fmla="*/ 598582 h 6858000"/>
              <a:gd name="connsiteX143" fmla="*/ 128019 w 1508539"/>
              <a:gd name="connsiteY143" fmla="*/ 576846 h 6858000"/>
              <a:gd name="connsiteX144" fmla="*/ 107645 w 1508539"/>
              <a:gd name="connsiteY144" fmla="*/ 530055 h 6858000"/>
              <a:gd name="connsiteX145" fmla="*/ 106893 w 1508539"/>
              <a:gd name="connsiteY145" fmla="*/ 465389 h 6858000"/>
              <a:gd name="connsiteX146" fmla="*/ 89816 w 1508539"/>
              <a:gd name="connsiteY146" fmla="*/ 424699 h 6858000"/>
              <a:gd name="connsiteX147" fmla="*/ 90191 w 1508539"/>
              <a:gd name="connsiteY147" fmla="*/ 404917 h 6858000"/>
              <a:gd name="connsiteX148" fmla="*/ 70148 w 1508539"/>
              <a:gd name="connsiteY148" fmla="*/ 367211 h 6858000"/>
              <a:gd name="connsiteX149" fmla="*/ 36452 w 1508539"/>
              <a:gd name="connsiteY149" fmla="*/ 268519 h 6858000"/>
              <a:gd name="connsiteX150" fmla="*/ 23935 w 1508539"/>
              <a:gd name="connsiteY150" fmla="*/ 160886 h 6858000"/>
              <a:gd name="connsiteX151" fmla="*/ 19312 w 1508539"/>
              <a:gd name="connsiteY151" fmla="*/ 47336 h 6858000"/>
              <a:gd name="connsiteX152" fmla="*/ 0 w 1508539"/>
              <a:gd name="connsiteY152"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52962 w 1508539"/>
              <a:gd name="connsiteY62" fmla="*/ 4750867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51669 w 1508539"/>
              <a:gd name="connsiteY61" fmla="*/ 4780965 h 6858000"/>
              <a:gd name="connsiteX62" fmla="*/ 652962 w 1508539"/>
              <a:gd name="connsiteY62" fmla="*/ 4750867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46936 w 1508539"/>
              <a:gd name="connsiteY60" fmla="*/ 4821170 h 6858000"/>
              <a:gd name="connsiteX61" fmla="*/ 651669 w 1508539"/>
              <a:gd name="connsiteY61" fmla="*/ 4780965 h 6858000"/>
              <a:gd name="connsiteX62" fmla="*/ 652962 w 1508539"/>
              <a:gd name="connsiteY62" fmla="*/ 4750867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880 w 1508539"/>
              <a:gd name="connsiteY24" fmla="*/ 6384857 h 6858000"/>
              <a:gd name="connsiteX25" fmla="*/ 243397 w 1508539"/>
              <a:gd name="connsiteY25" fmla="*/ 6372381 h 6858000"/>
              <a:gd name="connsiteX26" fmla="*/ 240591 w 1508539"/>
              <a:gd name="connsiteY26" fmla="*/ 6367510 h 6858000"/>
              <a:gd name="connsiteX27" fmla="*/ 244471 w 1508539"/>
              <a:gd name="connsiteY27" fmla="*/ 6349778 h 6858000"/>
              <a:gd name="connsiteX28" fmla="*/ 246136 w 1508539"/>
              <a:gd name="connsiteY28" fmla="*/ 6348250 h 6858000"/>
              <a:gd name="connsiteX29" fmla="*/ 262170 w 1508539"/>
              <a:gd name="connsiteY29" fmla="*/ 6281972 h 6858000"/>
              <a:gd name="connsiteX30" fmla="*/ 272933 w 1508539"/>
              <a:gd name="connsiteY30" fmla="*/ 6211940 h 6858000"/>
              <a:gd name="connsiteX31" fmla="*/ 314428 w 1508539"/>
              <a:gd name="connsiteY31" fmla="*/ 6113913 h 6858000"/>
              <a:gd name="connsiteX32" fmla="*/ 318721 w 1508539"/>
              <a:gd name="connsiteY32" fmla="*/ 6028119 h 6858000"/>
              <a:gd name="connsiteX33" fmla="*/ 345501 w 1508539"/>
              <a:gd name="connsiteY33" fmla="*/ 5934687 h 6858000"/>
              <a:gd name="connsiteX34" fmla="*/ 379513 w 1508539"/>
              <a:gd name="connsiteY34" fmla="*/ 5765594 h 6858000"/>
              <a:gd name="connsiteX35" fmla="*/ 411349 w 1508539"/>
              <a:gd name="connsiteY35" fmla="*/ 5693685 h 6858000"/>
              <a:gd name="connsiteX36" fmla="*/ 431404 w 1508539"/>
              <a:gd name="connsiteY36" fmla="*/ 5665173 h 6858000"/>
              <a:gd name="connsiteX37" fmla="*/ 465121 w 1508539"/>
              <a:gd name="connsiteY37" fmla="*/ 5563435 h 6858000"/>
              <a:gd name="connsiteX38" fmla="*/ 494626 w 1508539"/>
              <a:gd name="connsiteY38" fmla="*/ 5476393 h 6858000"/>
              <a:gd name="connsiteX39" fmla="*/ 525819 w 1508539"/>
              <a:gd name="connsiteY39" fmla="*/ 5396260 h 6858000"/>
              <a:gd name="connsiteX40" fmla="*/ 541800 w 1508539"/>
              <a:gd name="connsiteY40" fmla="*/ 5330009 h 6858000"/>
              <a:gd name="connsiteX41" fmla="*/ 575293 w 1508539"/>
              <a:gd name="connsiteY41" fmla="*/ 5273739 h 6858000"/>
              <a:gd name="connsiteX42" fmla="*/ 584892 w 1508539"/>
              <a:gd name="connsiteY42" fmla="*/ 5241779 h 6858000"/>
              <a:gd name="connsiteX43" fmla="*/ 596118 w 1508539"/>
              <a:gd name="connsiteY43" fmla="*/ 5225268 h 6858000"/>
              <a:gd name="connsiteX44" fmla="*/ 597138 w 1508539"/>
              <a:gd name="connsiteY44" fmla="*/ 5217684 h 6858000"/>
              <a:gd name="connsiteX45" fmla="*/ 604479 w 1508539"/>
              <a:gd name="connsiteY45" fmla="*/ 5193377 h 6858000"/>
              <a:gd name="connsiteX46" fmla="*/ 607782 w 1508539"/>
              <a:gd name="connsiteY46" fmla="*/ 5179288 h 6858000"/>
              <a:gd name="connsiteX47" fmla="*/ 608766 w 1508539"/>
              <a:gd name="connsiteY47" fmla="*/ 5173621 h 6858000"/>
              <a:gd name="connsiteX48" fmla="*/ 604400 w 1508539"/>
              <a:gd name="connsiteY48" fmla="*/ 5159961 h 6858000"/>
              <a:gd name="connsiteX49" fmla="*/ 611077 w 1508539"/>
              <a:gd name="connsiteY49" fmla="*/ 5144295 h 6858000"/>
              <a:gd name="connsiteX50" fmla="*/ 608010 w 1508539"/>
              <a:gd name="connsiteY50" fmla="*/ 5125185 h 6858000"/>
              <a:gd name="connsiteX51" fmla="*/ 614840 w 1508539"/>
              <a:gd name="connsiteY51" fmla="*/ 5121884 h 6858000"/>
              <a:gd name="connsiteX52" fmla="*/ 621876 w 1508539"/>
              <a:gd name="connsiteY52" fmla="*/ 5067850 h 6858000"/>
              <a:gd name="connsiteX53" fmla="*/ 624607 w 1508539"/>
              <a:gd name="connsiteY53" fmla="*/ 5060861 h 6858000"/>
              <a:gd name="connsiteX54" fmla="*/ 621311 w 1508539"/>
              <a:gd name="connsiteY54" fmla="*/ 5034192 h 6858000"/>
              <a:gd name="connsiteX55" fmla="*/ 622865 w 1508539"/>
              <a:gd name="connsiteY55" fmla="*/ 4993030 h 6858000"/>
              <a:gd name="connsiteX56" fmla="*/ 629774 w 1508539"/>
              <a:gd name="connsiteY56" fmla="*/ 4946844 h 6858000"/>
              <a:gd name="connsiteX57" fmla="*/ 625630 w 1508539"/>
              <a:gd name="connsiteY57" fmla="*/ 4932692 h 6858000"/>
              <a:gd name="connsiteX58" fmla="*/ 641033 w 1508539"/>
              <a:gd name="connsiteY58" fmla="*/ 4858827 h 6858000"/>
              <a:gd name="connsiteX59" fmla="*/ 646936 w 1508539"/>
              <a:gd name="connsiteY59" fmla="*/ 4821170 h 6858000"/>
              <a:gd name="connsiteX60" fmla="*/ 651669 w 1508539"/>
              <a:gd name="connsiteY60" fmla="*/ 4780965 h 6858000"/>
              <a:gd name="connsiteX61" fmla="*/ 652962 w 1508539"/>
              <a:gd name="connsiteY61" fmla="*/ 4750867 h 6858000"/>
              <a:gd name="connsiteX62" fmla="*/ 650769 w 1508539"/>
              <a:gd name="connsiteY62" fmla="*/ 4690749 h 6858000"/>
              <a:gd name="connsiteX63" fmla="*/ 646249 w 1508539"/>
              <a:gd name="connsiteY63" fmla="*/ 4584173 h 6858000"/>
              <a:gd name="connsiteX64" fmla="*/ 641332 w 1508539"/>
              <a:gd name="connsiteY64" fmla="*/ 4444346 h 6858000"/>
              <a:gd name="connsiteX65" fmla="*/ 637897 w 1508539"/>
              <a:gd name="connsiteY65" fmla="*/ 4375228 h 6858000"/>
              <a:gd name="connsiteX66" fmla="*/ 618550 w 1508539"/>
              <a:gd name="connsiteY66" fmla="*/ 4214165 h 6858000"/>
              <a:gd name="connsiteX67" fmla="*/ 622623 w 1508539"/>
              <a:gd name="connsiteY67" fmla="*/ 4090296 h 6858000"/>
              <a:gd name="connsiteX68" fmla="*/ 607879 w 1508539"/>
              <a:gd name="connsiteY68" fmla="*/ 4033999 h 6858000"/>
              <a:gd name="connsiteX69" fmla="*/ 609028 w 1508539"/>
              <a:gd name="connsiteY69" fmla="*/ 4031933 h 6858000"/>
              <a:gd name="connsiteX70" fmla="*/ 607604 w 1508539"/>
              <a:gd name="connsiteY70" fmla="*/ 4013953 h 6858000"/>
              <a:gd name="connsiteX71" fmla="*/ 593899 w 1508539"/>
              <a:gd name="connsiteY71" fmla="*/ 3974753 h 6858000"/>
              <a:gd name="connsiteX72" fmla="*/ 595497 w 1508539"/>
              <a:gd name="connsiteY72" fmla="*/ 3969950 h 6858000"/>
              <a:gd name="connsiteX73" fmla="*/ 588919 w 1508539"/>
              <a:gd name="connsiteY73" fmla="*/ 3933779 h 6858000"/>
              <a:gd name="connsiteX74" fmla="*/ 590250 w 1508539"/>
              <a:gd name="connsiteY74" fmla="*/ 3933093 h 6858000"/>
              <a:gd name="connsiteX75" fmla="*/ 594604 w 1508539"/>
              <a:gd name="connsiteY75" fmla="*/ 3922082 h 6858000"/>
              <a:gd name="connsiteX76" fmla="*/ 599682 w 1508539"/>
              <a:gd name="connsiteY76" fmla="*/ 3901461 h 6858000"/>
              <a:gd name="connsiteX77" fmla="*/ 622276 w 1508539"/>
              <a:gd name="connsiteY77" fmla="*/ 3813873 h 6858000"/>
              <a:gd name="connsiteX78" fmla="*/ 621701 w 1508539"/>
              <a:gd name="connsiteY78" fmla="*/ 3806161 h 6858000"/>
              <a:gd name="connsiteX79" fmla="*/ 622008 w 1508539"/>
              <a:gd name="connsiteY79" fmla="*/ 3805957 h 6858000"/>
              <a:gd name="connsiteX80" fmla="*/ 622035 w 1508539"/>
              <a:gd name="connsiteY80" fmla="*/ 3797724 h 6858000"/>
              <a:gd name="connsiteX81" fmla="*/ 620650 w 1508539"/>
              <a:gd name="connsiteY81" fmla="*/ 3792098 h 6858000"/>
              <a:gd name="connsiteX82" fmla="*/ 619534 w 1508539"/>
              <a:gd name="connsiteY82" fmla="*/ 3777135 h 6858000"/>
              <a:gd name="connsiteX83" fmla="*/ 621267 w 1508539"/>
              <a:gd name="connsiteY83" fmla="*/ 3771656 h 6858000"/>
              <a:gd name="connsiteX84" fmla="*/ 625010 w 1508539"/>
              <a:gd name="connsiteY84" fmla="*/ 3769007 h 6858000"/>
              <a:gd name="connsiteX85" fmla="*/ 624476 w 1508539"/>
              <a:gd name="connsiteY85" fmla="*/ 3767709 h 6858000"/>
              <a:gd name="connsiteX86" fmla="*/ 633172 w 1508539"/>
              <a:gd name="connsiteY86" fmla="*/ 3738082 h 6858000"/>
              <a:gd name="connsiteX87" fmla="*/ 640518 w 1508539"/>
              <a:gd name="connsiteY87" fmla="*/ 3673397 h 6858000"/>
              <a:gd name="connsiteX88" fmla="*/ 639814 w 1508539"/>
              <a:gd name="connsiteY88" fmla="*/ 3637109 h 6858000"/>
              <a:gd name="connsiteX89" fmla="*/ 643257 w 1508539"/>
              <a:gd name="connsiteY89" fmla="*/ 3536883 h 6858000"/>
              <a:gd name="connsiteX90" fmla="*/ 650795 w 1508539"/>
              <a:gd name="connsiteY90" fmla="*/ 3435652 h 6858000"/>
              <a:gd name="connsiteX91" fmla="*/ 652466 w 1508539"/>
              <a:gd name="connsiteY91" fmla="*/ 3307769 h 6858000"/>
              <a:gd name="connsiteX92" fmla="*/ 670029 w 1508539"/>
              <a:gd name="connsiteY92" fmla="*/ 3250522 h 6858000"/>
              <a:gd name="connsiteX93" fmla="*/ 670454 w 1508539"/>
              <a:gd name="connsiteY93" fmla="*/ 3229163 h 6858000"/>
              <a:gd name="connsiteX94" fmla="*/ 672277 w 1508539"/>
              <a:gd name="connsiteY94" fmla="*/ 3217217 h 6858000"/>
              <a:gd name="connsiteX95" fmla="*/ 659112 w 1508539"/>
              <a:gd name="connsiteY95" fmla="*/ 3183755 h 6858000"/>
              <a:gd name="connsiteX96" fmla="*/ 659613 w 1508539"/>
              <a:gd name="connsiteY96" fmla="*/ 3178642 h 6858000"/>
              <a:gd name="connsiteX97" fmla="*/ 647213 w 1508539"/>
              <a:gd name="connsiteY97" fmla="*/ 3158586 h 6858000"/>
              <a:gd name="connsiteX98" fmla="*/ 632398 w 1508539"/>
              <a:gd name="connsiteY98" fmla="*/ 3129034 h 6858000"/>
              <a:gd name="connsiteX99" fmla="*/ 633063 w 1508539"/>
              <a:gd name="connsiteY99" fmla="*/ 3126682 h 6858000"/>
              <a:gd name="connsiteX100" fmla="*/ 623931 w 1508539"/>
              <a:gd name="connsiteY100" fmla="*/ 3114519 h 6858000"/>
              <a:gd name="connsiteX101" fmla="*/ 610540 w 1508539"/>
              <a:gd name="connsiteY101" fmla="*/ 3106272 h 6858000"/>
              <a:gd name="connsiteX102" fmla="*/ 583270 w 1508539"/>
              <a:gd name="connsiteY102" fmla="*/ 2958185 h 6858000"/>
              <a:gd name="connsiteX103" fmla="*/ 525884 w 1508539"/>
              <a:gd name="connsiteY103" fmla="*/ 2762989 h 6858000"/>
              <a:gd name="connsiteX104" fmla="*/ 474802 w 1508539"/>
              <a:gd name="connsiteY104" fmla="*/ 2554718 h 6858000"/>
              <a:gd name="connsiteX105" fmla="*/ 454896 w 1508539"/>
              <a:gd name="connsiteY105" fmla="*/ 2485734 h 6858000"/>
              <a:gd name="connsiteX106" fmla="*/ 445619 w 1508539"/>
              <a:gd name="connsiteY106" fmla="*/ 2447068 h 6858000"/>
              <a:gd name="connsiteX107" fmla="*/ 432580 w 1508539"/>
              <a:gd name="connsiteY107" fmla="*/ 2425819 h 6858000"/>
              <a:gd name="connsiteX108" fmla="*/ 438579 w 1508539"/>
              <a:gd name="connsiteY108" fmla="*/ 2402874 h 6858000"/>
              <a:gd name="connsiteX109" fmla="*/ 441191 w 1508539"/>
              <a:gd name="connsiteY109" fmla="*/ 2381443 h 6858000"/>
              <a:gd name="connsiteX110" fmla="*/ 417520 w 1508539"/>
              <a:gd name="connsiteY110" fmla="*/ 2261920 h 6858000"/>
              <a:gd name="connsiteX111" fmla="*/ 407407 w 1508539"/>
              <a:gd name="connsiteY111" fmla="*/ 2195378 h 6858000"/>
              <a:gd name="connsiteX112" fmla="*/ 391624 w 1508539"/>
              <a:gd name="connsiteY112" fmla="*/ 2155135 h 6858000"/>
              <a:gd name="connsiteX113" fmla="*/ 389082 w 1508539"/>
              <a:gd name="connsiteY113" fmla="*/ 2118008 h 6858000"/>
              <a:gd name="connsiteX114" fmla="*/ 390075 w 1508539"/>
              <a:gd name="connsiteY114" fmla="*/ 2050531 h 6858000"/>
              <a:gd name="connsiteX115" fmla="*/ 381881 w 1508539"/>
              <a:gd name="connsiteY115" fmla="*/ 1963269 h 6858000"/>
              <a:gd name="connsiteX116" fmla="*/ 363059 w 1508539"/>
              <a:gd name="connsiteY116" fmla="*/ 1906352 h 6858000"/>
              <a:gd name="connsiteX117" fmla="*/ 339616 w 1508539"/>
              <a:gd name="connsiteY117" fmla="*/ 1861531 h 6858000"/>
              <a:gd name="connsiteX118" fmla="*/ 293415 w 1508539"/>
              <a:gd name="connsiteY118" fmla="*/ 1732919 h 6858000"/>
              <a:gd name="connsiteX119" fmla="*/ 265726 w 1508539"/>
              <a:gd name="connsiteY119" fmla="*/ 1663540 h 6858000"/>
              <a:gd name="connsiteX120" fmla="*/ 264852 w 1508539"/>
              <a:gd name="connsiteY120" fmla="*/ 1615777 h 6858000"/>
              <a:gd name="connsiteX121" fmla="*/ 245647 w 1508539"/>
              <a:gd name="connsiteY121" fmla="*/ 1563678 h 6858000"/>
              <a:gd name="connsiteX122" fmla="*/ 258727 w 1508539"/>
              <a:gd name="connsiteY122" fmla="*/ 1519474 h 6858000"/>
              <a:gd name="connsiteX123" fmla="*/ 251469 w 1508539"/>
              <a:gd name="connsiteY123" fmla="*/ 1477995 h 6858000"/>
              <a:gd name="connsiteX124" fmla="*/ 237554 w 1508539"/>
              <a:gd name="connsiteY124" fmla="*/ 1373769 h 6858000"/>
              <a:gd name="connsiteX125" fmla="*/ 245861 w 1508539"/>
              <a:gd name="connsiteY125" fmla="*/ 1307086 h 6858000"/>
              <a:gd name="connsiteX126" fmla="*/ 247049 w 1508539"/>
              <a:gd name="connsiteY126" fmla="*/ 1189033 h 6858000"/>
              <a:gd name="connsiteX127" fmla="*/ 251734 w 1508539"/>
              <a:gd name="connsiteY127" fmla="*/ 1168288 h 6858000"/>
              <a:gd name="connsiteX128" fmla="*/ 244016 w 1508539"/>
              <a:gd name="connsiteY128" fmla="*/ 1142577 h 6858000"/>
              <a:gd name="connsiteX129" fmla="*/ 233322 w 1508539"/>
              <a:gd name="connsiteY129" fmla="*/ 1088484 h 6858000"/>
              <a:gd name="connsiteX130" fmla="*/ 222058 w 1508539"/>
              <a:gd name="connsiteY130" fmla="*/ 1016103 h 6858000"/>
              <a:gd name="connsiteX131" fmla="*/ 223514 w 1508539"/>
              <a:gd name="connsiteY131" fmla="*/ 932283 h 6858000"/>
              <a:gd name="connsiteX132" fmla="*/ 225750 w 1508539"/>
              <a:gd name="connsiteY132" fmla="*/ 915925 h 6858000"/>
              <a:gd name="connsiteX133" fmla="*/ 218379 w 1508539"/>
              <a:gd name="connsiteY133" fmla="*/ 896999 h 6858000"/>
              <a:gd name="connsiteX134" fmla="*/ 187787 w 1508539"/>
              <a:gd name="connsiteY134" fmla="*/ 821517 h 6858000"/>
              <a:gd name="connsiteX135" fmla="*/ 166737 w 1508539"/>
              <a:gd name="connsiteY135" fmla="*/ 751353 h 6858000"/>
              <a:gd name="connsiteX136" fmla="*/ 166295 w 1508539"/>
              <a:gd name="connsiteY136" fmla="*/ 721230 h 6858000"/>
              <a:gd name="connsiteX137" fmla="*/ 151966 w 1508539"/>
              <a:gd name="connsiteY137" fmla="*/ 681659 h 6858000"/>
              <a:gd name="connsiteX138" fmla="*/ 137385 w 1508539"/>
              <a:gd name="connsiteY138" fmla="*/ 635218 h 6858000"/>
              <a:gd name="connsiteX139" fmla="*/ 142396 w 1508539"/>
              <a:gd name="connsiteY139" fmla="*/ 613763 h 6858000"/>
              <a:gd name="connsiteX140" fmla="*/ 128338 w 1508539"/>
              <a:gd name="connsiteY140" fmla="*/ 598582 h 6858000"/>
              <a:gd name="connsiteX141" fmla="*/ 128019 w 1508539"/>
              <a:gd name="connsiteY141" fmla="*/ 576846 h 6858000"/>
              <a:gd name="connsiteX142" fmla="*/ 107645 w 1508539"/>
              <a:gd name="connsiteY142" fmla="*/ 530055 h 6858000"/>
              <a:gd name="connsiteX143" fmla="*/ 106893 w 1508539"/>
              <a:gd name="connsiteY143" fmla="*/ 465389 h 6858000"/>
              <a:gd name="connsiteX144" fmla="*/ 89816 w 1508539"/>
              <a:gd name="connsiteY144" fmla="*/ 424699 h 6858000"/>
              <a:gd name="connsiteX145" fmla="*/ 90191 w 1508539"/>
              <a:gd name="connsiteY145" fmla="*/ 404917 h 6858000"/>
              <a:gd name="connsiteX146" fmla="*/ 70148 w 1508539"/>
              <a:gd name="connsiteY146" fmla="*/ 367211 h 6858000"/>
              <a:gd name="connsiteX147" fmla="*/ 36452 w 1508539"/>
              <a:gd name="connsiteY147" fmla="*/ 268519 h 6858000"/>
              <a:gd name="connsiteX148" fmla="*/ 23935 w 1508539"/>
              <a:gd name="connsiteY148" fmla="*/ 160886 h 6858000"/>
              <a:gd name="connsiteX149" fmla="*/ 19312 w 1508539"/>
              <a:gd name="connsiteY149" fmla="*/ 47336 h 6858000"/>
              <a:gd name="connsiteX150" fmla="*/ 0 w 1508539"/>
              <a:gd name="connsiteY150"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880 w 1508539"/>
              <a:gd name="connsiteY24" fmla="*/ 6384857 h 6858000"/>
              <a:gd name="connsiteX25" fmla="*/ 240591 w 1508539"/>
              <a:gd name="connsiteY25" fmla="*/ 6367510 h 6858000"/>
              <a:gd name="connsiteX26" fmla="*/ 244471 w 1508539"/>
              <a:gd name="connsiteY26" fmla="*/ 6349778 h 6858000"/>
              <a:gd name="connsiteX27" fmla="*/ 246136 w 1508539"/>
              <a:gd name="connsiteY27" fmla="*/ 6348250 h 6858000"/>
              <a:gd name="connsiteX28" fmla="*/ 262170 w 1508539"/>
              <a:gd name="connsiteY28" fmla="*/ 6281972 h 6858000"/>
              <a:gd name="connsiteX29" fmla="*/ 272933 w 1508539"/>
              <a:gd name="connsiteY29" fmla="*/ 6211940 h 6858000"/>
              <a:gd name="connsiteX30" fmla="*/ 314428 w 1508539"/>
              <a:gd name="connsiteY30" fmla="*/ 6113913 h 6858000"/>
              <a:gd name="connsiteX31" fmla="*/ 318721 w 1508539"/>
              <a:gd name="connsiteY31" fmla="*/ 6028119 h 6858000"/>
              <a:gd name="connsiteX32" fmla="*/ 345501 w 1508539"/>
              <a:gd name="connsiteY32" fmla="*/ 5934687 h 6858000"/>
              <a:gd name="connsiteX33" fmla="*/ 379513 w 1508539"/>
              <a:gd name="connsiteY33" fmla="*/ 5765594 h 6858000"/>
              <a:gd name="connsiteX34" fmla="*/ 411349 w 1508539"/>
              <a:gd name="connsiteY34" fmla="*/ 5693685 h 6858000"/>
              <a:gd name="connsiteX35" fmla="*/ 431404 w 1508539"/>
              <a:gd name="connsiteY35" fmla="*/ 5665173 h 6858000"/>
              <a:gd name="connsiteX36" fmla="*/ 465121 w 1508539"/>
              <a:gd name="connsiteY36" fmla="*/ 5563435 h 6858000"/>
              <a:gd name="connsiteX37" fmla="*/ 494626 w 1508539"/>
              <a:gd name="connsiteY37" fmla="*/ 5476393 h 6858000"/>
              <a:gd name="connsiteX38" fmla="*/ 525819 w 1508539"/>
              <a:gd name="connsiteY38" fmla="*/ 5396260 h 6858000"/>
              <a:gd name="connsiteX39" fmla="*/ 541800 w 1508539"/>
              <a:gd name="connsiteY39" fmla="*/ 5330009 h 6858000"/>
              <a:gd name="connsiteX40" fmla="*/ 575293 w 1508539"/>
              <a:gd name="connsiteY40" fmla="*/ 5273739 h 6858000"/>
              <a:gd name="connsiteX41" fmla="*/ 584892 w 1508539"/>
              <a:gd name="connsiteY41" fmla="*/ 5241779 h 6858000"/>
              <a:gd name="connsiteX42" fmla="*/ 596118 w 1508539"/>
              <a:gd name="connsiteY42" fmla="*/ 5225268 h 6858000"/>
              <a:gd name="connsiteX43" fmla="*/ 597138 w 1508539"/>
              <a:gd name="connsiteY43" fmla="*/ 5217684 h 6858000"/>
              <a:gd name="connsiteX44" fmla="*/ 604479 w 1508539"/>
              <a:gd name="connsiteY44" fmla="*/ 5193377 h 6858000"/>
              <a:gd name="connsiteX45" fmla="*/ 607782 w 1508539"/>
              <a:gd name="connsiteY45" fmla="*/ 5179288 h 6858000"/>
              <a:gd name="connsiteX46" fmla="*/ 608766 w 1508539"/>
              <a:gd name="connsiteY46" fmla="*/ 5173621 h 6858000"/>
              <a:gd name="connsiteX47" fmla="*/ 604400 w 1508539"/>
              <a:gd name="connsiteY47" fmla="*/ 5159961 h 6858000"/>
              <a:gd name="connsiteX48" fmla="*/ 611077 w 1508539"/>
              <a:gd name="connsiteY48" fmla="*/ 5144295 h 6858000"/>
              <a:gd name="connsiteX49" fmla="*/ 608010 w 1508539"/>
              <a:gd name="connsiteY49" fmla="*/ 5125185 h 6858000"/>
              <a:gd name="connsiteX50" fmla="*/ 614840 w 1508539"/>
              <a:gd name="connsiteY50" fmla="*/ 5121884 h 6858000"/>
              <a:gd name="connsiteX51" fmla="*/ 621876 w 1508539"/>
              <a:gd name="connsiteY51" fmla="*/ 5067850 h 6858000"/>
              <a:gd name="connsiteX52" fmla="*/ 624607 w 1508539"/>
              <a:gd name="connsiteY52" fmla="*/ 5060861 h 6858000"/>
              <a:gd name="connsiteX53" fmla="*/ 621311 w 1508539"/>
              <a:gd name="connsiteY53" fmla="*/ 5034192 h 6858000"/>
              <a:gd name="connsiteX54" fmla="*/ 622865 w 1508539"/>
              <a:gd name="connsiteY54" fmla="*/ 4993030 h 6858000"/>
              <a:gd name="connsiteX55" fmla="*/ 629774 w 1508539"/>
              <a:gd name="connsiteY55" fmla="*/ 4946844 h 6858000"/>
              <a:gd name="connsiteX56" fmla="*/ 625630 w 1508539"/>
              <a:gd name="connsiteY56" fmla="*/ 4932692 h 6858000"/>
              <a:gd name="connsiteX57" fmla="*/ 641033 w 1508539"/>
              <a:gd name="connsiteY57" fmla="*/ 4858827 h 6858000"/>
              <a:gd name="connsiteX58" fmla="*/ 646936 w 1508539"/>
              <a:gd name="connsiteY58" fmla="*/ 4821170 h 6858000"/>
              <a:gd name="connsiteX59" fmla="*/ 651669 w 1508539"/>
              <a:gd name="connsiteY59" fmla="*/ 4780965 h 6858000"/>
              <a:gd name="connsiteX60" fmla="*/ 652962 w 1508539"/>
              <a:gd name="connsiteY60" fmla="*/ 4750867 h 6858000"/>
              <a:gd name="connsiteX61" fmla="*/ 650769 w 1508539"/>
              <a:gd name="connsiteY61" fmla="*/ 4690749 h 6858000"/>
              <a:gd name="connsiteX62" fmla="*/ 646249 w 1508539"/>
              <a:gd name="connsiteY62" fmla="*/ 4584173 h 6858000"/>
              <a:gd name="connsiteX63" fmla="*/ 641332 w 1508539"/>
              <a:gd name="connsiteY63" fmla="*/ 4444346 h 6858000"/>
              <a:gd name="connsiteX64" fmla="*/ 637897 w 1508539"/>
              <a:gd name="connsiteY64" fmla="*/ 4375228 h 6858000"/>
              <a:gd name="connsiteX65" fmla="*/ 618550 w 1508539"/>
              <a:gd name="connsiteY65" fmla="*/ 4214165 h 6858000"/>
              <a:gd name="connsiteX66" fmla="*/ 622623 w 1508539"/>
              <a:gd name="connsiteY66" fmla="*/ 4090296 h 6858000"/>
              <a:gd name="connsiteX67" fmla="*/ 607879 w 1508539"/>
              <a:gd name="connsiteY67" fmla="*/ 4033999 h 6858000"/>
              <a:gd name="connsiteX68" fmla="*/ 609028 w 1508539"/>
              <a:gd name="connsiteY68" fmla="*/ 4031933 h 6858000"/>
              <a:gd name="connsiteX69" fmla="*/ 607604 w 1508539"/>
              <a:gd name="connsiteY69" fmla="*/ 4013953 h 6858000"/>
              <a:gd name="connsiteX70" fmla="*/ 593899 w 1508539"/>
              <a:gd name="connsiteY70" fmla="*/ 3974753 h 6858000"/>
              <a:gd name="connsiteX71" fmla="*/ 595497 w 1508539"/>
              <a:gd name="connsiteY71" fmla="*/ 3969950 h 6858000"/>
              <a:gd name="connsiteX72" fmla="*/ 588919 w 1508539"/>
              <a:gd name="connsiteY72" fmla="*/ 3933779 h 6858000"/>
              <a:gd name="connsiteX73" fmla="*/ 590250 w 1508539"/>
              <a:gd name="connsiteY73" fmla="*/ 3933093 h 6858000"/>
              <a:gd name="connsiteX74" fmla="*/ 594604 w 1508539"/>
              <a:gd name="connsiteY74" fmla="*/ 3922082 h 6858000"/>
              <a:gd name="connsiteX75" fmla="*/ 599682 w 1508539"/>
              <a:gd name="connsiteY75" fmla="*/ 3901461 h 6858000"/>
              <a:gd name="connsiteX76" fmla="*/ 622276 w 1508539"/>
              <a:gd name="connsiteY76" fmla="*/ 3813873 h 6858000"/>
              <a:gd name="connsiteX77" fmla="*/ 621701 w 1508539"/>
              <a:gd name="connsiteY77" fmla="*/ 3806161 h 6858000"/>
              <a:gd name="connsiteX78" fmla="*/ 622008 w 1508539"/>
              <a:gd name="connsiteY78" fmla="*/ 3805957 h 6858000"/>
              <a:gd name="connsiteX79" fmla="*/ 622035 w 1508539"/>
              <a:gd name="connsiteY79" fmla="*/ 3797724 h 6858000"/>
              <a:gd name="connsiteX80" fmla="*/ 620650 w 1508539"/>
              <a:gd name="connsiteY80" fmla="*/ 3792098 h 6858000"/>
              <a:gd name="connsiteX81" fmla="*/ 619534 w 1508539"/>
              <a:gd name="connsiteY81" fmla="*/ 3777135 h 6858000"/>
              <a:gd name="connsiteX82" fmla="*/ 621267 w 1508539"/>
              <a:gd name="connsiteY82" fmla="*/ 3771656 h 6858000"/>
              <a:gd name="connsiteX83" fmla="*/ 625010 w 1508539"/>
              <a:gd name="connsiteY83" fmla="*/ 3769007 h 6858000"/>
              <a:gd name="connsiteX84" fmla="*/ 624476 w 1508539"/>
              <a:gd name="connsiteY84" fmla="*/ 3767709 h 6858000"/>
              <a:gd name="connsiteX85" fmla="*/ 633172 w 1508539"/>
              <a:gd name="connsiteY85" fmla="*/ 3738082 h 6858000"/>
              <a:gd name="connsiteX86" fmla="*/ 640518 w 1508539"/>
              <a:gd name="connsiteY86" fmla="*/ 3673397 h 6858000"/>
              <a:gd name="connsiteX87" fmla="*/ 639814 w 1508539"/>
              <a:gd name="connsiteY87" fmla="*/ 3637109 h 6858000"/>
              <a:gd name="connsiteX88" fmla="*/ 643257 w 1508539"/>
              <a:gd name="connsiteY88" fmla="*/ 3536883 h 6858000"/>
              <a:gd name="connsiteX89" fmla="*/ 650795 w 1508539"/>
              <a:gd name="connsiteY89" fmla="*/ 3435652 h 6858000"/>
              <a:gd name="connsiteX90" fmla="*/ 652466 w 1508539"/>
              <a:gd name="connsiteY90" fmla="*/ 3307769 h 6858000"/>
              <a:gd name="connsiteX91" fmla="*/ 670029 w 1508539"/>
              <a:gd name="connsiteY91" fmla="*/ 3250522 h 6858000"/>
              <a:gd name="connsiteX92" fmla="*/ 670454 w 1508539"/>
              <a:gd name="connsiteY92" fmla="*/ 3229163 h 6858000"/>
              <a:gd name="connsiteX93" fmla="*/ 672277 w 1508539"/>
              <a:gd name="connsiteY93" fmla="*/ 3217217 h 6858000"/>
              <a:gd name="connsiteX94" fmla="*/ 659112 w 1508539"/>
              <a:gd name="connsiteY94" fmla="*/ 3183755 h 6858000"/>
              <a:gd name="connsiteX95" fmla="*/ 659613 w 1508539"/>
              <a:gd name="connsiteY95" fmla="*/ 3178642 h 6858000"/>
              <a:gd name="connsiteX96" fmla="*/ 647213 w 1508539"/>
              <a:gd name="connsiteY96" fmla="*/ 3158586 h 6858000"/>
              <a:gd name="connsiteX97" fmla="*/ 632398 w 1508539"/>
              <a:gd name="connsiteY97" fmla="*/ 3129034 h 6858000"/>
              <a:gd name="connsiteX98" fmla="*/ 633063 w 1508539"/>
              <a:gd name="connsiteY98" fmla="*/ 3126682 h 6858000"/>
              <a:gd name="connsiteX99" fmla="*/ 623931 w 1508539"/>
              <a:gd name="connsiteY99" fmla="*/ 3114519 h 6858000"/>
              <a:gd name="connsiteX100" fmla="*/ 610540 w 1508539"/>
              <a:gd name="connsiteY100" fmla="*/ 3106272 h 6858000"/>
              <a:gd name="connsiteX101" fmla="*/ 583270 w 1508539"/>
              <a:gd name="connsiteY101" fmla="*/ 2958185 h 6858000"/>
              <a:gd name="connsiteX102" fmla="*/ 525884 w 1508539"/>
              <a:gd name="connsiteY102" fmla="*/ 2762989 h 6858000"/>
              <a:gd name="connsiteX103" fmla="*/ 474802 w 1508539"/>
              <a:gd name="connsiteY103" fmla="*/ 2554718 h 6858000"/>
              <a:gd name="connsiteX104" fmla="*/ 454896 w 1508539"/>
              <a:gd name="connsiteY104" fmla="*/ 2485734 h 6858000"/>
              <a:gd name="connsiteX105" fmla="*/ 445619 w 1508539"/>
              <a:gd name="connsiteY105" fmla="*/ 2447068 h 6858000"/>
              <a:gd name="connsiteX106" fmla="*/ 432580 w 1508539"/>
              <a:gd name="connsiteY106" fmla="*/ 2425819 h 6858000"/>
              <a:gd name="connsiteX107" fmla="*/ 438579 w 1508539"/>
              <a:gd name="connsiteY107" fmla="*/ 2402874 h 6858000"/>
              <a:gd name="connsiteX108" fmla="*/ 441191 w 1508539"/>
              <a:gd name="connsiteY108" fmla="*/ 2381443 h 6858000"/>
              <a:gd name="connsiteX109" fmla="*/ 417520 w 1508539"/>
              <a:gd name="connsiteY109" fmla="*/ 2261920 h 6858000"/>
              <a:gd name="connsiteX110" fmla="*/ 407407 w 1508539"/>
              <a:gd name="connsiteY110" fmla="*/ 2195378 h 6858000"/>
              <a:gd name="connsiteX111" fmla="*/ 391624 w 1508539"/>
              <a:gd name="connsiteY111" fmla="*/ 2155135 h 6858000"/>
              <a:gd name="connsiteX112" fmla="*/ 389082 w 1508539"/>
              <a:gd name="connsiteY112" fmla="*/ 2118008 h 6858000"/>
              <a:gd name="connsiteX113" fmla="*/ 390075 w 1508539"/>
              <a:gd name="connsiteY113" fmla="*/ 2050531 h 6858000"/>
              <a:gd name="connsiteX114" fmla="*/ 381881 w 1508539"/>
              <a:gd name="connsiteY114" fmla="*/ 1963269 h 6858000"/>
              <a:gd name="connsiteX115" fmla="*/ 363059 w 1508539"/>
              <a:gd name="connsiteY115" fmla="*/ 1906352 h 6858000"/>
              <a:gd name="connsiteX116" fmla="*/ 339616 w 1508539"/>
              <a:gd name="connsiteY116" fmla="*/ 1861531 h 6858000"/>
              <a:gd name="connsiteX117" fmla="*/ 293415 w 1508539"/>
              <a:gd name="connsiteY117" fmla="*/ 1732919 h 6858000"/>
              <a:gd name="connsiteX118" fmla="*/ 265726 w 1508539"/>
              <a:gd name="connsiteY118" fmla="*/ 1663540 h 6858000"/>
              <a:gd name="connsiteX119" fmla="*/ 264852 w 1508539"/>
              <a:gd name="connsiteY119" fmla="*/ 1615777 h 6858000"/>
              <a:gd name="connsiteX120" fmla="*/ 245647 w 1508539"/>
              <a:gd name="connsiteY120" fmla="*/ 1563678 h 6858000"/>
              <a:gd name="connsiteX121" fmla="*/ 258727 w 1508539"/>
              <a:gd name="connsiteY121" fmla="*/ 1519474 h 6858000"/>
              <a:gd name="connsiteX122" fmla="*/ 251469 w 1508539"/>
              <a:gd name="connsiteY122" fmla="*/ 1477995 h 6858000"/>
              <a:gd name="connsiteX123" fmla="*/ 237554 w 1508539"/>
              <a:gd name="connsiteY123" fmla="*/ 1373769 h 6858000"/>
              <a:gd name="connsiteX124" fmla="*/ 245861 w 1508539"/>
              <a:gd name="connsiteY124" fmla="*/ 1307086 h 6858000"/>
              <a:gd name="connsiteX125" fmla="*/ 247049 w 1508539"/>
              <a:gd name="connsiteY125" fmla="*/ 1189033 h 6858000"/>
              <a:gd name="connsiteX126" fmla="*/ 251734 w 1508539"/>
              <a:gd name="connsiteY126" fmla="*/ 1168288 h 6858000"/>
              <a:gd name="connsiteX127" fmla="*/ 244016 w 1508539"/>
              <a:gd name="connsiteY127" fmla="*/ 1142577 h 6858000"/>
              <a:gd name="connsiteX128" fmla="*/ 233322 w 1508539"/>
              <a:gd name="connsiteY128" fmla="*/ 1088484 h 6858000"/>
              <a:gd name="connsiteX129" fmla="*/ 222058 w 1508539"/>
              <a:gd name="connsiteY129" fmla="*/ 1016103 h 6858000"/>
              <a:gd name="connsiteX130" fmla="*/ 223514 w 1508539"/>
              <a:gd name="connsiteY130" fmla="*/ 932283 h 6858000"/>
              <a:gd name="connsiteX131" fmla="*/ 225750 w 1508539"/>
              <a:gd name="connsiteY131" fmla="*/ 915925 h 6858000"/>
              <a:gd name="connsiteX132" fmla="*/ 218379 w 1508539"/>
              <a:gd name="connsiteY132" fmla="*/ 896999 h 6858000"/>
              <a:gd name="connsiteX133" fmla="*/ 187787 w 1508539"/>
              <a:gd name="connsiteY133" fmla="*/ 821517 h 6858000"/>
              <a:gd name="connsiteX134" fmla="*/ 166737 w 1508539"/>
              <a:gd name="connsiteY134" fmla="*/ 751353 h 6858000"/>
              <a:gd name="connsiteX135" fmla="*/ 166295 w 1508539"/>
              <a:gd name="connsiteY135" fmla="*/ 721230 h 6858000"/>
              <a:gd name="connsiteX136" fmla="*/ 151966 w 1508539"/>
              <a:gd name="connsiteY136" fmla="*/ 681659 h 6858000"/>
              <a:gd name="connsiteX137" fmla="*/ 137385 w 1508539"/>
              <a:gd name="connsiteY137" fmla="*/ 635218 h 6858000"/>
              <a:gd name="connsiteX138" fmla="*/ 142396 w 1508539"/>
              <a:gd name="connsiteY138" fmla="*/ 613763 h 6858000"/>
              <a:gd name="connsiteX139" fmla="*/ 128338 w 1508539"/>
              <a:gd name="connsiteY139" fmla="*/ 598582 h 6858000"/>
              <a:gd name="connsiteX140" fmla="*/ 128019 w 1508539"/>
              <a:gd name="connsiteY140" fmla="*/ 576846 h 6858000"/>
              <a:gd name="connsiteX141" fmla="*/ 107645 w 1508539"/>
              <a:gd name="connsiteY141" fmla="*/ 530055 h 6858000"/>
              <a:gd name="connsiteX142" fmla="*/ 106893 w 1508539"/>
              <a:gd name="connsiteY142" fmla="*/ 465389 h 6858000"/>
              <a:gd name="connsiteX143" fmla="*/ 89816 w 1508539"/>
              <a:gd name="connsiteY143" fmla="*/ 424699 h 6858000"/>
              <a:gd name="connsiteX144" fmla="*/ 90191 w 1508539"/>
              <a:gd name="connsiteY144" fmla="*/ 404917 h 6858000"/>
              <a:gd name="connsiteX145" fmla="*/ 70148 w 1508539"/>
              <a:gd name="connsiteY145" fmla="*/ 367211 h 6858000"/>
              <a:gd name="connsiteX146" fmla="*/ 36452 w 1508539"/>
              <a:gd name="connsiteY146" fmla="*/ 268519 h 6858000"/>
              <a:gd name="connsiteX147" fmla="*/ 23935 w 1508539"/>
              <a:gd name="connsiteY147" fmla="*/ 160886 h 6858000"/>
              <a:gd name="connsiteX148" fmla="*/ 19312 w 1508539"/>
              <a:gd name="connsiteY148" fmla="*/ 47336 h 6858000"/>
              <a:gd name="connsiteX149" fmla="*/ 0 w 1508539"/>
              <a:gd name="connsiteY149"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139560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880 w 1508539"/>
              <a:gd name="connsiteY24" fmla="*/ 6384857 h 6858000"/>
              <a:gd name="connsiteX25" fmla="*/ 240591 w 1508539"/>
              <a:gd name="connsiteY25" fmla="*/ 6367510 h 6858000"/>
              <a:gd name="connsiteX26" fmla="*/ 244471 w 1508539"/>
              <a:gd name="connsiteY26" fmla="*/ 6349778 h 6858000"/>
              <a:gd name="connsiteX27" fmla="*/ 246136 w 1508539"/>
              <a:gd name="connsiteY27" fmla="*/ 6348250 h 6858000"/>
              <a:gd name="connsiteX28" fmla="*/ 262170 w 1508539"/>
              <a:gd name="connsiteY28" fmla="*/ 6281972 h 6858000"/>
              <a:gd name="connsiteX29" fmla="*/ 272933 w 1508539"/>
              <a:gd name="connsiteY29" fmla="*/ 6211940 h 6858000"/>
              <a:gd name="connsiteX30" fmla="*/ 314428 w 1508539"/>
              <a:gd name="connsiteY30" fmla="*/ 6113913 h 6858000"/>
              <a:gd name="connsiteX31" fmla="*/ 318721 w 1508539"/>
              <a:gd name="connsiteY31" fmla="*/ 6028119 h 6858000"/>
              <a:gd name="connsiteX32" fmla="*/ 345501 w 1508539"/>
              <a:gd name="connsiteY32" fmla="*/ 5934687 h 6858000"/>
              <a:gd name="connsiteX33" fmla="*/ 379513 w 1508539"/>
              <a:gd name="connsiteY33" fmla="*/ 5765594 h 6858000"/>
              <a:gd name="connsiteX34" fmla="*/ 411349 w 1508539"/>
              <a:gd name="connsiteY34" fmla="*/ 5693685 h 6858000"/>
              <a:gd name="connsiteX35" fmla="*/ 431404 w 1508539"/>
              <a:gd name="connsiteY35" fmla="*/ 5665173 h 6858000"/>
              <a:gd name="connsiteX36" fmla="*/ 465121 w 1508539"/>
              <a:gd name="connsiteY36" fmla="*/ 5563435 h 6858000"/>
              <a:gd name="connsiteX37" fmla="*/ 494626 w 1508539"/>
              <a:gd name="connsiteY37" fmla="*/ 5476393 h 6858000"/>
              <a:gd name="connsiteX38" fmla="*/ 525819 w 1508539"/>
              <a:gd name="connsiteY38" fmla="*/ 5396260 h 6858000"/>
              <a:gd name="connsiteX39" fmla="*/ 541800 w 1508539"/>
              <a:gd name="connsiteY39" fmla="*/ 5330009 h 6858000"/>
              <a:gd name="connsiteX40" fmla="*/ 575293 w 1508539"/>
              <a:gd name="connsiteY40" fmla="*/ 5273739 h 6858000"/>
              <a:gd name="connsiteX41" fmla="*/ 584892 w 1508539"/>
              <a:gd name="connsiteY41" fmla="*/ 5241779 h 6858000"/>
              <a:gd name="connsiteX42" fmla="*/ 596118 w 1508539"/>
              <a:gd name="connsiteY42" fmla="*/ 5225268 h 6858000"/>
              <a:gd name="connsiteX43" fmla="*/ 597138 w 1508539"/>
              <a:gd name="connsiteY43" fmla="*/ 5217684 h 6858000"/>
              <a:gd name="connsiteX44" fmla="*/ 604479 w 1508539"/>
              <a:gd name="connsiteY44" fmla="*/ 5193377 h 6858000"/>
              <a:gd name="connsiteX45" fmla="*/ 607782 w 1508539"/>
              <a:gd name="connsiteY45" fmla="*/ 5179288 h 6858000"/>
              <a:gd name="connsiteX46" fmla="*/ 608766 w 1508539"/>
              <a:gd name="connsiteY46" fmla="*/ 5173621 h 6858000"/>
              <a:gd name="connsiteX47" fmla="*/ 604400 w 1508539"/>
              <a:gd name="connsiteY47" fmla="*/ 5159961 h 6858000"/>
              <a:gd name="connsiteX48" fmla="*/ 611077 w 1508539"/>
              <a:gd name="connsiteY48" fmla="*/ 5144295 h 6858000"/>
              <a:gd name="connsiteX49" fmla="*/ 608010 w 1508539"/>
              <a:gd name="connsiteY49" fmla="*/ 5125185 h 6858000"/>
              <a:gd name="connsiteX50" fmla="*/ 614840 w 1508539"/>
              <a:gd name="connsiteY50" fmla="*/ 5121884 h 6858000"/>
              <a:gd name="connsiteX51" fmla="*/ 621876 w 1508539"/>
              <a:gd name="connsiteY51" fmla="*/ 5067850 h 6858000"/>
              <a:gd name="connsiteX52" fmla="*/ 624607 w 1508539"/>
              <a:gd name="connsiteY52" fmla="*/ 5060861 h 6858000"/>
              <a:gd name="connsiteX53" fmla="*/ 621311 w 1508539"/>
              <a:gd name="connsiteY53" fmla="*/ 5034192 h 6858000"/>
              <a:gd name="connsiteX54" fmla="*/ 622865 w 1508539"/>
              <a:gd name="connsiteY54" fmla="*/ 4993030 h 6858000"/>
              <a:gd name="connsiteX55" fmla="*/ 629774 w 1508539"/>
              <a:gd name="connsiteY55" fmla="*/ 4946844 h 6858000"/>
              <a:gd name="connsiteX56" fmla="*/ 625630 w 1508539"/>
              <a:gd name="connsiteY56" fmla="*/ 4932692 h 6858000"/>
              <a:gd name="connsiteX57" fmla="*/ 641033 w 1508539"/>
              <a:gd name="connsiteY57" fmla="*/ 4858827 h 6858000"/>
              <a:gd name="connsiteX58" fmla="*/ 646936 w 1508539"/>
              <a:gd name="connsiteY58" fmla="*/ 4821170 h 6858000"/>
              <a:gd name="connsiteX59" fmla="*/ 651669 w 1508539"/>
              <a:gd name="connsiteY59" fmla="*/ 4780965 h 6858000"/>
              <a:gd name="connsiteX60" fmla="*/ 652962 w 1508539"/>
              <a:gd name="connsiteY60" fmla="*/ 4750867 h 6858000"/>
              <a:gd name="connsiteX61" fmla="*/ 650769 w 1508539"/>
              <a:gd name="connsiteY61" fmla="*/ 4690749 h 6858000"/>
              <a:gd name="connsiteX62" fmla="*/ 646249 w 1508539"/>
              <a:gd name="connsiteY62" fmla="*/ 4584173 h 6858000"/>
              <a:gd name="connsiteX63" fmla="*/ 641332 w 1508539"/>
              <a:gd name="connsiteY63" fmla="*/ 4444346 h 6858000"/>
              <a:gd name="connsiteX64" fmla="*/ 637897 w 1508539"/>
              <a:gd name="connsiteY64" fmla="*/ 4375228 h 6858000"/>
              <a:gd name="connsiteX65" fmla="*/ 618550 w 1508539"/>
              <a:gd name="connsiteY65" fmla="*/ 4214165 h 6858000"/>
              <a:gd name="connsiteX66" fmla="*/ 622623 w 1508539"/>
              <a:gd name="connsiteY66" fmla="*/ 4090296 h 6858000"/>
              <a:gd name="connsiteX67" fmla="*/ 607879 w 1508539"/>
              <a:gd name="connsiteY67" fmla="*/ 4033999 h 6858000"/>
              <a:gd name="connsiteX68" fmla="*/ 609028 w 1508539"/>
              <a:gd name="connsiteY68" fmla="*/ 4031933 h 6858000"/>
              <a:gd name="connsiteX69" fmla="*/ 607604 w 1508539"/>
              <a:gd name="connsiteY69" fmla="*/ 4013953 h 6858000"/>
              <a:gd name="connsiteX70" fmla="*/ 593899 w 1508539"/>
              <a:gd name="connsiteY70" fmla="*/ 3974753 h 6858000"/>
              <a:gd name="connsiteX71" fmla="*/ 595497 w 1508539"/>
              <a:gd name="connsiteY71" fmla="*/ 3969950 h 6858000"/>
              <a:gd name="connsiteX72" fmla="*/ 588919 w 1508539"/>
              <a:gd name="connsiteY72" fmla="*/ 3933779 h 6858000"/>
              <a:gd name="connsiteX73" fmla="*/ 590250 w 1508539"/>
              <a:gd name="connsiteY73" fmla="*/ 3933093 h 6858000"/>
              <a:gd name="connsiteX74" fmla="*/ 594604 w 1508539"/>
              <a:gd name="connsiteY74" fmla="*/ 3922082 h 6858000"/>
              <a:gd name="connsiteX75" fmla="*/ 599682 w 1508539"/>
              <a:gd name="connsiteY75" fmla="*/ 3901461 h 6858000"/>
              <a:gd name="connsiteX76" fmla="*/ 622276 w 1508539"/>
              <a:gd name="connsiteY76" fmla="*/ 3813873 h 6858000"/>
              <a:gd name="connsiteX77" fmla="*/ 621701 w 1508539"/>
              <a:gd name="connsiteY77" fmla="*/ 3806161 h 6858000"/>
              <a:gd name="connsiteX78" fmla="*/ 622008 w 1508539"/>
              <a:gd name="connsiteY78" fmla="*/ 3805957 h 6858000"/>
              <a:gd name="connsiteX79" fmla="*/ 622035 w 1508539"/>
              <a:gd name="connsiteY79" fmla="*/ 3797724 h 6858000"/>
              <a:gd name="connsiteX80" fmla="*/ 620650 w 1508539"/>
              <a:gd name="connsiteY80" fmla="*/ 3792098 h 6858000"/>
              <a:gd name="connsiteX81" fmla="*/ 619534 w 1508539"/>
              <a:gd name="connsiteY81" fmla="*/ 3777135 h 6858000"/>
              <a:gd name="connsiteX82" fmla="*/ 621267 w 1508539"/>
              <a:gd name="connsiteY82" fmla="*/ 3771656 h 6858000"/>
              <a:gd name="connsiteX83" fmla="*/ 625010 w 1508539"/>
              <a:gd name="connsiteY83" fmla="*/ 3769007 h 6858000"/>
              <a:gd name="connsiteX84" fmla="*/ 624476 w 1508539"/>
              <a:gd name="connsiteY84" fmla="*/ 3767709 h 6858000"/>
              <a:gd name="connsiteX85" fmla="*/ 633172 w 1508539"/>
              <a:gd name="connsiteY85" fmla="*/ 3738082 h 6858000"/>
              <a:gd name="connsiteX86" fmla="*/ 640518 w 1508539"/>
              <a:gd name="connsiteY86" fmla="*/ 3673397 h 6858000"/>
              <a:gd name="connsiteX87" fmla="*/ 639814 w 1508539"/>
              <a:gd name="connsiteY87" fmla="*/ 3637109 h 6858000"/>
              <a:gd name="connsiteX88" fmla="*/ 643257 w 1508539"/>
              <a:gd name="connsiteY88" fmla="*/ 3536883 h 6858000"/>
              <a:gd name="connsiteX89" fmla="*/ 650795 w 1508539"/>
              <a:gd name="connsiteY89" fmla="*/ 3435652 h 6858000"/>
              <a:gd name="connsiteX90" fmla="*/ 652466 w 1508539"/>
              <a:gd name="connsiteY90" fmla="*/ 3307769 h 6858000"/>
              <a:gd name="connsiteX91" fmla="*/ 670029 w 1508539"/>
              <a:gd name="connsiteY91" fmla="*/ 3250522 h 6858000"/>
              <a:gd name="connsiteX92" fmla="*/ 670454 w 1508539"/>
              <a:gd name="connsiteY92" fmla="*/ 3229163 h 6858000"/>
              <a:gd name="connsiteX93" fmla="*/ 672277 w 1508539"/>
              <a:gd name="connsiteY93" fmla="*/ 3217217 h 6858000"/>
              <a:gd name="connsiteX94" fmla="*/ 659112 w 1508539"/>
              <a:gd name="connsiteY94" fmla="*/ 3183755 h 6858000"/>
              <a:gd name="connsiteX95" fmla="*/ 659613 w 1508539"/>
              <a:gd name="connsiteY95" fmla="*/ 3178642 h 6858000"/>
              <a:gd name="connsiteX96" fmla="*/ 647213 w 1508539"/>
              <a:gd name="connsiteY96" fmla="*/ 3158586 h 6858000"/>
              <a:gd name="connsiteX97" fmla="*/ 632398 w 1508539"/>
              <a:gd name="connsiteY97" fmla="*/ 3129034 h 6858000"/>
              <a:gd name="connsiteX98" fmla="*/ 633063 w 1508539"/>
              <a:gd name="connsiteY98" fmla="*/ 3126682 h 6858000"/>
              <a:gd name="connsiteX99" fmla="*/ 623931 w 1508539"/>
              <a:gd name="connsiteY99" fmla="*/ 3114519 h 6858000"/>
              <a:gd name="connsiteX100" fmla="*/ 610540 w 1508539"/>
              <a:gd name="connsiteY100" fmla="*/ 3106272 h 6858000"/>
              <a:gd name="connsiteX101" fmla="*/ 583270 w 1508539"/>
              <a:gd name="connsiteY101" fmla="*/ 2958185 h 6858000"/>
              <a:gd name="connsiteX102" fmla="*/ 525884 w 1508539"/>
              <a:gd name="connsiteY102" fmla="*/ 2762989 h 6858000"/>
              <a:gd name="connsiteX103" fmla="*/ 474802 w 1508539"/>
              <a:gd name="connsiteY103" fmla="*/ 2554718 h 6858000"/>
              <a:gd name="connsiteX104" fmla="*/ 454896 w 1508539"/>
              <a:gd name="connsiteY104" fmla="*/ 2485734 h 6858000"/>
              <a:gd name="connsiteX105" fmla="*/ 445619 w 1508539"/>
              <a:gd name="connsiteY105" fmla="*/ 2447068 h 6858000"/>
              <a:gd name="connsiteX106" fmla="*/ 432580 w 1508539"/>
              <a:gd name="connsiteY106" fmla="*/ 2425819 h 6858000"/>
              <a:gd name="connsiteX107" fmla="*/ 438579 w 1508539"/>
              <a:gd name="connsiteY107" fmla="*/ 2402874 h 6858000"/>
              <a:gd name="connsiteX108" fmla="*/ 441191 w 1508539"/>
              <a:gd name="connsiteY108" fmla="*/ 2381443 h 6858000"/>
              <a:gd name="connsiteX109" fmla="*/ 417520 w 1508539"/>
              <a:gd name="connsiteY109" fmla="*/ 2261920 h 6858000"/>
              <a:gd name="connsiteX110" fmla="*/ 407407 w 1508539"/>
              <a:gd name="connsiteY110" fmla="*/ 2195378 h 6858000"/>
              <a:gd name="connsiteX111" fmla="*/ 391624 w 1508539"/>
              <a:gd name="connsiteY111" fmla="*/ 2155135 h 6858000"/>
              <a:gd name="connsiteX112" fmla="*/ 389082 w 1508539"/>
              <a:gd name="connsiteY112" fmla="*/ 2118008 h 6858000"/>
              <a:gd name="connsiteX113" fmla="*/ 390075 w 1508539"/>
              <a:gd name="connsiteY113" fmla="*/ 2050531 h 6858000"/>
              <a:gd name="connsiteX114" fmla="*/ 381881 w 1508539"/>
              <a:gd name="connsiteY114" fmla="*/ 1963269 h 6858000"/>
              <a:gd name="connsiteX115" fmla="*/ 363059 w 1508539"/>
              <a:gd name="connsiteY115" fmla="*/ 1906352 h 6858000"/>
              <a:gd name="connsiteX116" fmla="*/ 339616 w 1508539"/>
              <a:gd name="connsiteY116" fmla="*/ 1861531 h 6858000"/>
              <a:gd name="connsiteX117" fmla="*/ 293415 w 1508539"/>
              <a:gd name="connsiteY117" fmla="*/ 1732919 h 6858000"/>
              <a:gd name="connsiteX118" fmla="*/ 265726 w 1508539"/>
              <a:gd name="connsiteY118" fmla="*/ 1663540 h 6858000"/>
              <a:gd name="connsiteX119" fmla="*/ 264852 w 1508539"/>
              <a:gd name="connsiteY119" fmla="*/ 1615777 h 6858000"/>
              <a:gd name="connsiteX120" fmla="*/ 245647 w 1508539"/>
              <a:gd name="connsiteY120" fmla="*/ 1563678 h 6858000"/>
              <a:gd name="connsiteX121" fmla="*/ 258727 w 1508539"/>
              <a:gd name="connsiteY121" fmla="*/ 1519474 h 6858000"/>
              <a:gd name="connsiteX122" fmla="*/ 251469 w 1508539"/>
              <a:gd name="connsiteY122" fmla="*/ 1477995 h 6858000"/>
              <a:gd name="connsiteX123" fmla="*/ 237554 w 1508539"/>
              <a:gd name="connsiteY123" fmla="*/ 1373769 h 6858000"/>
              <a:gd name="connsiteX124" fmla="*/ 245861 w 1508539"/>
              <a:gd name="connsiteY124" fmla="*/ 1307086 h 6858000"/>
              <a:gd name="connsiteX125" fmla="*/ 247049 w 1508539"/>
              <a:gd name="connsiteY125" fmla="*/ 1189033 h 6858000"/>
              <a:gd name="connsiteX126" fmla="*/ 251734 w 1508539"/>
              <a:gd name="connsiteY126" fmla="*/ 1168288 h 6858000"/>
              <a:gd name="connsiteX127" fmla="*/ 244016 w 1508539"/>
              <a:gd name="connsiteY127" fmla="*/ 1142577 h 6858000"/>
              <a:gd name="connsiteX128" fmla="*/ 233322 w 1508539"/>
              <a:gd name="connsiteY128" fmla="*/ 1088484 h 6858000"/>
              <a:gd name="connsiteX129" fmla="*/ 222058 w 1508539"/>
              <a:gd name="connsiteY129" fmla="*/ 1016103 h 6858000"/>
              <a:gd name="connsiteX130" fmla="*/ 223514 w 1508539"/>
              <a:gd name="connsiteY130" fmla="*/ 932283 h 6858000"/>
              <a:gd name="connsiteX131" fmla="*/ 225750 w 1508539"/>
              <a:gd name="connsiteY131" fmla="*/ 915925 h 6858000"/>
              <a:gd name="connsiteX132" fmla="*/ 218379 w 1508539"/>
              <a:gd name="connsiteY132" fmla="*/ 896999 h 6858000"/>
              <a:gd name="connsiteX133" fmla="*/ 187787 w 1508539"/>
              <a:gd name="connsiteY133" fmla="*/ 821517 h 6858000"/>
              <a:gd name="connsiteX134" fmla="*/ 166737 w 1508539"/>
              <a:gd name="connsiteY134" fmla="*/ 751353 h 6858000"/>
              <a:gd name="connsiteX135" fmla="*/ 166295 w 1508539"/>
              <a:gd name="connsiteY135" fmla="*/ 721230 h 6858000"/>
              <a:gd name="connsiteX136" fmla="*/ 151966 w 1508539"/>
              <a:gd name="connsiteY136" fmla="*/ 681659 h 6858000"/>
              <a:gd name="connsiteX137" fmla="*/ 137385 w 1508539"/>
              <a:gd name="connsiteY137" fmla="*/ 635218 h 6858000"/>
              <a:gd name="connsiteX138" fmla="*/ 142396 w 1508539"/>
              <a:gd name="connsiteY138" fmla="*/ 613763 h 6858000"/>
              <a:gd name="connsiteX139" fmla="*/ 128338 w 1508539"/>
              <a:gd name="connsiteY139" fmla="*/ 598582 h 6858000"/>
              <a:gd name="connsiteX140" fmla="*/ 128019 w 1508539"/>
              <a:gd name="connsiteY140" fmla="*/ 576846 h 6858000"/>
              <a:gd name="connsiteX141" fmla="*/ 107645 w 1508539"/>
              <a:gd name="connsiteY141" fmla="*/ 530055 h 6858000"/>
              <a:gd name="connsiteX142" fmla="*/ 106893 w 1508539"/>
              <a:gd name="connsiteY142" fmla="*/ 465389 h 6858000"/>
              <a:gd name="connsiteX143" fmla="*/ 89816 w 1508539"/>
              <a:gd name="connsiteY143" fmla="*/ 424699 h 6858000"/>
              <a:gd name="connsiteX144" fmla="*/ 90191 w 1508539"/>
              <a:gd name="connsiteY144" fmla="*/ 404917 h 6858000"/>
              <a:gd name="connsiteX145" fmla="*/ 70148 w 1508539"/>
              <a:gd name="connsiteY145" fmla="*/ 367211 h 6858000"/>
              <a:gd name="connsiteX146" fmla="*/ 36452 w 1508539"/>
              <a:gd name="connsiteY146" fmla="*/ 268519 h 6858000"/>
              <a:gd name="connsiteX147" fmla="*/ 23935 w 1508539"/>
              <a:gd name="connsiteY147" fmla="*/ 160886 h 6858000"/>
              <a:gd name="connsiteX148" fmla="*/ 19312 w 1508539"/>
              <a:gd name="connsiteY148" fmla="*/ 47336 h 6858000"/>
              <a:gd name="connsiteX149" fmla="*/ 0 w 1508539"/>
              <a:gd name="connsiteY14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69364 w 1508539"/>
              <a:gd name="connsiteY4" fmla="*/ 6809549 h 6858000"/>
              <a:gd name="connsiteX5" fmla="*/ 101575 w 1508539"/>
              <a:gd name="connsiteY5" fmla="*/ 6715115 h 6858000"/>
              <a:gd name="connsiteX6" fmla="*/ 111426 w 1508539"/>
              <a:gd name="connsiteY6" fmla="*/ 6680170 h 6858000"/>
              <a:gd name="connsiteX7" fmla="*/ 136976 w 1508539"/>
              <a:gd name="connsiteY7" fmla="*/ 6621207 h 6858000"/>
              <a:gd name="connsiteX8" fmla="*/ 153633 w 1508539"/>
              <a:gd name="connsiteY8" fmla="*/ 6596265 h 6858000"/>
              <a:gd name="connsiteX9" fmla="*/ 153512 w 1508539"/>
              <a:gd name="connsiteY9" fmla="*/ 6594818 h 6858000"/>
              <a:gd name="connsiteX10" fmla="*/ 157757 w 1508539"/>
              <a:gd name="connsiteY10" fmla="*/ 6593735 h 6858000"/>
              <a:gd name="connsiteX11" fmla="*/ 160954 w 1508539"/>
              <a:gd name="connsiteY11" fmla="*/ 6589172 h 6858000"/>
              <a:gd name="connsiteX12" fmla="*/ 164248 w 1508539"/>
              <a:gd name="connsiteY12" fmla="*/ 6574442 h 6858000"/>
              <a:gd name="connsiteX13" fmla="*/ 164588 w 1508539"/>
              <a:gd name="connsiteY13" fmla="*/ 6568530 h 6858000"/>
              <a:gd name="connsiteX14" fmla="*/ 166997 w 1508539"/>
              <a:gd name="connsiteY14" fmla="*/ 6560674 h 6858000"/>
              <a:gd name="connsiteX15" fmla="*/ 167342 w 1508539"/>
              <a:gd name="connsiteY15" fmla="*/ 6560598 h 6858000"/>
              <a:gd name="connsiteX16" fmla="*/ 169039 w 1508539"/>
              <a:gd name="connsiteY16" fmla="*/ 6553006 h 6858000"/>
              <a:gd name="connsiteX17" fmla="*/ 173735 w 1508539"/>
              <a:gd name="connsiteY17" fmla="*/ 6514360 h 6858000"/>
              <a:gd name="connsiteX18" fmla="*/ 215389 w 1508539"/>
              <a:gd name="connsiteY18" fmla="*/ 6478062 h 6858000"/>
              <a:gd name="connsiteX19" fmla="*/ 226078 w 1508539"/>
              <a:gd name="connsiteY19" fmla="*/ 6460325 h 6858000"/>
              <a:gd name="connsiteX20" fmla="*/ 233311 w 1508539"/>
              <a:gd name="connsiteY20" fmla="*/ 6451488 h 6858000"/>
              <a:gd name="connsiteX21" fmla="*/ 234746 w 1508539"/>
              <a:gd name="connsiteY21" fmla="*/ 6451348 h 6858000"/>
              <a:gd name="connsiteX22" fmla="*/ 239104 w 1508539"/>
              <a:gd name="connsiteY22" fmla="*/ 6414240 h 6858000"/>
              <a:gd name="connsiteX23" fmla="*/ 241880 w 1508539"/>
              <a:gd name="connsiteY23" fmla="*/ 6384857 h 6858000"/>
              <a:gd name="connsiteX24" fmla="*/ 240591 w 1508539"/>
              <a:gd name="connsiteY24" fmla="*/ 6367510 h 6858000"/>
              <a:gd name="connsiteX25" fmla="*/ 244471 w 1508539"/>
              <a:gd name="connsiteY25" fmla="*/ 6349778 h 6858000"/>
              <a:gd name="connsiteX26" fmla="*/ 246136 w 1508539"/>
              <a:gd name="connsiteY26" fmla="*/ 6348250 h 6858000"/>
              <a:gd name="connsiteX27" fmla="*/ 262170 w 1508539"/>
              <a:gd name="connsiteY27" fmla="*/ 6281972 h 6858000"/>
              <a:gd name="connsiteX28" fmla="*/ 272933 w 1508539"/>
              <a:gd name="connsiteY28" fmla="*/ 6211940 h 6858000"/>
              <a:gd name="connsiteX29" fmla="*/ 314428 w 1508539"/>
              <a:gd name="connsiteY29" fmla="*/ 6113913 h 6858000"/>
              <a:gd name="connsiteX30" fmla="*/ 318721 w 1508539"/>
              <a:gd name="connsiteY30" fmla="*/ 6028119 h 6858000"/>
              <a:gd name="connsiteX31" fmla="*/ 345501 w 1508539"/>
              <a:gd name="connsiteY31" fmla="*/ 5934687 h 6858000"/>
              <a:gd name="connsiteX32" fmla="*/ 379513 w 1508539"/>
              <a:gd name="connsiteY32" fmla="*/ 5765594 h 6858000"/>
              <a:gd name="connsiteX33" fmla="*/ 411349 w 1508539"/>
              <a:gd name="connsiteY33" fmla="*/ 5693685 h 6858000"/>
              <a:gd name="connsiteX34" fmla="*/ 431404 w 1508539"/>
              <a:gd name="connsiteY34" fmla="*/ 5665173 h 6858000"/>
              <a:gd name="connsiteX35" fmla="*/ 465121 w 1508539"/>
              <a:gd name="connsiteY35" fmla="*/ 5563435 h 6858000"/>
              <a:gd name="connsiteX36" fmla="*/ 494626 w 1508539"/>
              <a:gd name="connsiteY36" fmla="*/ 5476393 h 6858000"/>
              <a:gd name="connsiteX37" fmla="*/ 525819 w 1508539"/>
              <a:gd name="connsiteY37" fmla="*/ 5396260 h 6858000"/>
              <a:gd name="connsiteX38" fmla="*/ 541800 w 1508539"/>
              <a:gd name="connsiteY38" fmla="*/ 5330009 h 6858000"/>
              <a:gd name="connsiteX39" fmla="*/ 575293 w 1508539"/>
              <a:gd name="connsiteY39" fmla="*/ 5273739 h 6858000"/>
              <a:gd name="connsiteX40" fmla="*/ 584892 w 1508539"/>
              <a:gd name="connsiteY40" fmla="*/ 5241779 h 6858000"/>
              <a:gd name="connsiteX41" fmla="*/ 596118 w 1508539"/>
              <a:gd name="connsiteY41" fmla="*/ 5225268 h 6858000"/>
              <a:gd name="connsiteX42" fmla="*/ 597138 w 1508539"/>
              <a:gd name="connsiteY42" fmla="*/ 5217684 h 6858000"/>
              <a:gd name="connsiteX43" fmla="*/ 604479 w 1508539"/>
              <a:gd name="connsiteY43" fmla="*/ 5193377 h 6858000"/>
              <a:gd name="connsiteX44" fmla="*/ 607782 w 1508539"/>
              <a:gd name="connsiteY44" fmla="*/ 5179288 h 6858000"/>
              <a:gd name="connsiteX45" fmla="*/ 608766 w 1508539"/>
              <a:gd name="connsiteY45" fmla="*/ 5173621 h 6858000"/>
              <a:gd name="connsiteX46" fmla="*/ 604400 w 1508539"/>
              <a:gd name="connsiteY46" fmla="*/ 5159961 h 6858000"/>
              <a:gd name="connsiteX47" fmla="*/ 611077 w 1508539"/>
              <a:gd name="connsiteY47" fmla="*/ 5144295 h 6858000"/>
              <a:gd name="connsiteX48" fmla="*/ 608010 w 1508539"/>
              <a:gd name="connsiteY48" fmla="*/ 5125185 h 6858000"/>
              <a:gd name="connsiteX49" fmla="*/ 614840 w 1508539"/>
              <a:gd name="connsiteY49" fmla="*/ 5121884 h 6858000"/>
              <a:gd name="connsiteX50" fmla="*/ 621876 w 1508539"/>
              <a:gd name="connsiteY50" fmla="*/ 5067850 h 6858000"/>
              <a:gd name="connsiteX51" fmla="*/ 624607 w 1508539"/>
              <a:gd name="connsiteY51" fmla="*/ 5060861 h 6858000"/>
              <a:gd name="connsiteX52" fmla="*/ 621311 w 1508539"/>
              <a:gd name="connsiteY52" fmla="*/ 5034192 h 6858000"/>
              <a:gd name="connsiteX53" fmla="*/ 622865 w 1508539"/>
              <a:gd name="connsiteY53" fmla="*/ 4993030 h 6858000"/>
              <a:gd name="connsiteX54" fmla="*/ 629774 w 1508539"/>
              <a:gd name="connsiteY54" fmla="*/ 4946844 h 6858000"/>
              <a:gd name="connsiteX55" fmla="*/ 625630 w 1508539"/>
              <a:gd name="connsiteY55" fmla="*/ 4932692 h 6858000"/>
              <a:gd name="connsiteX56" fmla="*/ 641033 w 1508539"/>
              <a:gd name="connsiteY56" fmla="*/ 4858827 h 6858000"/>
              <a:gd name="connsiteX57" fmla="*/ 646936 w 1508539"/>
              <a:gd name="connsiteY57" fmla="*/ 4821170 h 6858000"/>
              <a:gd name="connsiteX58" fmla="*/ 651669 w 1508539"/>
              <a:gd name="connsiteY58" fmla="*/ 4780965 h 6858000"/>
              <a:gd name="connsiteX59" fmla="*/ 652962 w 1508539"/>
              <a:gd name="connsiteY59" fmla="*/ 4750867 h 6858000"/>
              <a:gd name="connsiteX60" fmla="*/ 650769 w 1508539"/>
              <a:gd name="connsiteY60" fmla="*/ 4690749 h 6858000"/>
              <a:gd name="connsiteX61" fmla="*/ 646249 w 1508539"/>
              <a:gd name="connsiteY61" fmla="*/ 4584173 h 6858000"/>
              <a:gd name="connsiteX62" fmla="*/ 641332 w 1508539"/>
              <a:gd name="connsiteY62" fmla="*/ 4444346 h 6858000"/>
              <a:gd name="connsiteX63" fmla="*/ 637897 w 1508539"/>
              <a:gd name="connsiteY63" fmla="*/ 4375228 h 6858000"/>
              <a:gd name="connsiteX64" fmla="*/ 618550 w 1508539"/>
              <a:gd name="connsiteY64" fmla="*/ 4214165 h 6858000"/>
              <a:gd name="connsiteX65" fmla="*/ 622623 w 1508539"/>
              <a:gd name="connsiteY65" fmla="*/ 4090296 h 6858000"/>
              <a:gd name="connsiteX66" fmla="*/ 607879 w 1508539"/>
              <a:gd name="connsiteY66" fmla="*/ 4033999 h 6858000"/>
              <a:gd name="connsiteX67" fmla="*/ 609028 w 1508539"/>
              <a:gd name="connsiteY67" fmla="*/ 4031933 h 6858000"/>
              <a:gd name="connsiteX68" fmla="*/ 607604 w 1508539"/>
              <a:gd name="connsiteY68" fmla="*/ 4013953 h 6858000"/>
              <a:gd name="connsiteX69" fmla="*/ 593899 w 1508539"/>
              <a:gd name="connsiteY69" fmla="*/ 3974753 h 6858000"/>
              <a:gd name="connsiteX70" fmla="*/ 595497 w 1508539"/>
              <a:gd name="connsiteY70" fmla="*/ 3969950 h 6858000"/>
              <a:gd name="connsiteX71" fmla="*/ 588919 w 1508539"/>
              <a:gd name="connsiteY71" fmla="*/ 3933779 h 6858000"/>
              <a:gd name="connsiteX72" fmla="*/ 590250 w 1508539"/>
              <a:gd name="connsiteY72" fmla="*/ 3933093 h 6858000"/>
              <a:gd name="connsiteX73" fmla="*/ 594604 w 1508539"/>
              <a:gd name="connsiteY73" fmla="*/ 3922082 h 6858000"/>
              <a:gd name="connsiteX74" fmla="*/ 599682 w 1508539"/>
              <a:gd name="connsiteY74" fmla="*/ 3901461 h 6858000"/>
              <a:gd name="connsiteX75" fmla="*/ 622276 w 1508539"/>
              <a:gd name="connsiteY75" fmla="*/ 3813873 h 6858000"/>
              <a:gd name="connsiteX76" fmla="*/ 621701 w 1508539"/>
              <a:gd name="connsiteY76" fmla="*/ 3806161 h 6858000"/>
              <a:gd name="connsiteX77" fmla="*/ 622008 w 1508539"/>
              <a:gd name="connsiteY77" fmla="*/ 3805957 h 6858000"/>
              <a:gd name="connsiteX78" fmla="*/ 622035 w 1508539"/>
              <a:gd name="connsiteY78" fmla="*/ 3797724 h 6858000"/>
              <a:gd name="connsiteX79" fmla="*/ 620650 w 1508539"/>
              <a:gd name="connsiteY79" fmla="*/ 3792098 h 6858000"/>
              <a:gd name="connsiteX80" fmla="*/ 619534 w 1508539"/>
              <a:gd name="connsiteY80" fmla="*/ 3777135 h 6858000"/>
              <a:gd name="connsiteX81" fmla="*/ 621267 w 1508539"/>
              <a:gd name="connsiteY81" fmla="*/ 3771656 h 6858000"/>
              <a:gd name="connsiteX82" fmla="*/ 625010 w 1508539"/>
              <a:gd name="connsiteY82" fmla="*/ 3769007 h 6858000"/>
              <a:gd name="connsiteX83" fmla="*/ 624476 w 1508539"/>
              <a:gd name="connsiteY83" fmla="*/ 3767709 h 6858000"/>
              <a:gd name="connsiteX84" fmla="*/ 633172 w 1508539"/>
              <a:gd name="connsiteY84" fmla="*/ 3738082 h 6858000"/>
              <a:gd name="connsiteX85" fmla="*/ 640518 w 1508539"/>
              <a:gd name="connsiteY85" fmla="*/ 3673397 h 6858000"/>
              <a:gd name="connsiteX86" fmla="*/ 639814 w 1508539"/>
              <a:gd name="connsiteY86" fmla="*/ 3637109 h 6858000"/>
              <a:gd name="connsiteX87" fmla="*/ 643257 w 1508539"/>
              <a:gd name="connsiteY87" fmla="*/ 3536883 h 6858000"/>
              <a:gd name="connsiteX88" fmla="*/ 650795 w 1508539"/>
              <a:gd name="connsiteY88" fmla="*/ 3435652 h 6858000"/>
              <a:gd name="connsiteX89" fmla="*/ 652466 w 1508539"/>
              <a:gd name="connsiteY89" fmla="*/ 3307769 h 6858000"/>
              <a:gd name="connsiteX90" fmla="*/ 670029 w 1508539"/>
              <a:gd name="connsiteY90" fmla="*/ 3250522 h 6858000"/>
              <a:gd name="connsiteX91" fmla="*/ 670454 w 1508539"/>
              <a:gd name="connsiteY91" fmla="*/ 3229163 h 6858000"/>
              <a:gd name="connsiteX92" fmla="*/ 672277 w 1508539"/>
              <a:gd name="connsiteY92" fmla="*/ 3217217 h 6858000"/>
              <a:gd name="connsiteX93" fmla="*/ 659112 w 1508539"/>
              <a:gd name="connsiteY93" fmla="*/ 3183755 h 6858000"/>
              <a:gd name="connsiteX94" fmla="*/ 659613 w 1508539"/>
              <a:gd name="connsiteY94" fmla="*/ 3178642 h 6858000"/>
              <a:gd name="connsiteX95" fmla="*/ 647213 w 1508539"/>
              <a:gd name="connsiteY95" fmla="*/ 3158586 h 6858000"/>
              <a:gd name="connsiteX96" fmla="*/ 632398 w 1508539"/>
              <a:gd name="connsiteY96" fmla="*/ 3129034 h 6858000"/>
              <a:gd name="connsiteX97" fmla="*/ 633063 w 1508539"/>
              <a:gd name="connsiteY97" fmla="*/ 3126682 h 6858000"/>
              <a:gd name="connsiteX98" fmla="*/ 623931 w 1508539"/>
              <a:gd name="connsiteY98" fmla="*/ 3114519 h 6858000"/>
              <a:gd name="connsiteX99" fmla="*/ 610540 w 1508539"/>
              <a:gd name="connsiteY99" fmla="*/ 3106272 h 6858000"/>
              <a:gd name="connsiteX100" fmla="*/ 583270 w 1508539"/>
              <a:gd name="connsiteY100" fmla="*/ 2958185 h 6858000"/>
              <a:gd name="connsiteX101" fmla="*/ 525884 w 1508539"/>
              <a:gd name="connsiteY101" fmla="*/ 2762989 h 6858000"/>
              <a:gd name="connsiteX102" fmla="*/ 474802 w 1508539"/>
              <a:gd name="connsiteY102" fmla="*/ 2554718 h 6858000"/>
              <a:gd name="connsiteX103" fmla="*/ 454896 w 1508539"/>
              <a:gd name="connsiteY103" fmla="*/ 2485734 h 6858000"/>
              <a:gd name="connsiteX104" fmla="*/ 445619 w 1508539"/>
              <a:gd name="connsiteY104" fmla="*/ 2447068 h 6858000"/>
              <a:gd name="connsiteX105" fmla="*/ 432580 w 1508539"/>
              <a:gd name="connsiteY105" fmla="*/ 2425819 h 6858000"/>
              <a:gd name="connsiteX106" fmla="*/ 438579 w 1508539"/>
              <a:gd name="connsiteY106" fmla="*/ 2402874 h 6858000"/>
              <a:gd name="connsiteX107" fmla="*/ 441191 w 1508539"/>
              <a:gd name="connsiteY107" fmla="*/ 2381443 h 6858000"/>
              <a:gd name="connsiteX108" fmla="*/ 417520 w 1508539"/>
              <a:gd name="connsiteY108" fmla="*/ 2261920 h 6858000"/>
              <a:gd name="connsiteX109" fmla="*/ 407407 w 1508539"/>
              <a:gd name="connsiteY109" fmla="*/ 2195378 h 6858000"/>
              <a:gd name="connsiteX110" fmla="*/ 391624 w 1508539"/>
              <a:gd name="connsiteY110" fmla="*/ 2155135 h 6858000"/>
              <a:gd name="connsiteX111" fmla="*/ 389082 w 1508539"/>
              <a:gd name="connsiteY111" fmla="*/ 2118008 h 6858000"/>
              <a:gd name="connsiteX112" fmla="*/ 390075 w 1508539"/>
              <a:gd name="connsiteY112" fmla="*/ 2050531 h 6858000"/>
              <a:gd name="connsiteX113" fmla="*/ 381881 w 1508539"/>
              <a:gd name="connsiteY113" fmla="*/ 1963269 h 6858000"/>
              <a:gd name="connsiteX114" fmla="*/ 363059 w 1508539"/>
              <a:gd name="connsiteY114" fmla="*/ 1906352 h 6858000"/>
              <a:gd name="connsiteX115" fmla="*/ 339616 w 1508539"/>
              <a:gd name="connsiteY115" fmla="*/ 1861531 h 6858000"/>
              <a:gd name="connsiteX116" fmla="*/ 293415 w 1508539"/>
              <a:gd name="connsiteY116" fmla="*/ 1732919 h 6858000"/>
              <a:gd name="connsiteX117" fmla="*/ 265726 w 1508539"/>
              <a:gd name="connsiteY117" fmla="*/ 1663540 h 6858000"/>
              <a:gd name="connsiteX118" fmla="*/ 264852 w 1508539"/>
              <a:gd name="connsiteY118" fmla="*/ 1615777 h 6858000"/>
              <a:gd name="connsiteX119" fmla="*/ 245647 w 1508539"/>
              <a:gd name="connsiteY119" fmla="*/ 1563678 h 6858000"/>
              <a:gd name="connsiteX120" fmla="*/ 258727 w 1508539"/>
              <a:gd name="connsiteY120" fmla="*/ 1519474 h 6858000"/>
              <a:gd name="connsiteX121" fmla="*/ 251469 w 1508539"/>
              <a:gd name="connsiteY121" fmla="*/ 1477995 h 6858000"/>
              <a:gd name="connsiteX122" fmla="*/ 237554 w 1508539"/>
              <a:gd name="connsiteY122" fmla="*/ 1373769 h 6858000"/>
              <a:gd name="connsiteX123" fmla="*/ 245861 w 1508539"/>
              <a:gd name="connsiteY123" fmla="*/ 1307086 h 6858000"/>
              <a:gd name="connsiteX124" fmla="*/ 247049 w 1508539"/>
              <a:gd name="connsiteY124" fmla="*/ 1189033 h 6858000"/>
              <a:gd name="connsiteX125" fmla="*/ 251734 w 1508539"/>
              <a:gd name="connsiteY125" fmla="*/ 1168288 h 6858000"/>
              <a:gd name="connsiteX126" fmla="*/ 244016 w 1508539"/>
              <a:gd name="connsiteY126" fmla="*/ 1142577 h 6858000"/>
              <a:gd name="connsiteX127" fmla="*/ 233322 w 1508539"/>
              <a:gd name="connsiteY127" fmla="*/ 1088484 h 6858000"/>
              <a:gd name="connsiteX128" fmla="*/ 222058 w 1508539"/>
              <a:gd name="connsiteY128" fmla="*/ 1016103 h 6858000"/>
              <a:gd name="connsiteX129" fmla="*/ 223514 w 1508539"/>
              <a:gd name="connsiteY129" fmla="*/ 932283 h 6858000"/>
              <a:gd name="connsiteX130" fmla="*/ 225750 w 1508539"/>
              <a:gd name="connsiteY130" fmla="*/ 915925 h 6858000"/>
              <a:gd name="connsiteX131" fmla="*/ 218379 w 1508539"/>
              <a:gd name="connsiteY131" fmla="*/ 896999 h 6858000"/>
              <a:gd name="connsiteX132" fmla="*/ 187787 w 1508539"/>
              <a:gd name="connsiteY132" fmla="*/ 821517 h 6858000"/>
              <a:gd name="connsiteX133" fmla="*/ 166737 w 1508539"/>
              <a:gd name="connsiteY133" fmla="*/ 751353 h 6858000"/>
              <a:gd name="connsiteX134" fmla="*/ 166295 w 1508539"/>
              <a:gd name="connsiteY134" fmla="*/ 721230 h 6858000"/>
              <a:gd name="connsiteX135" fmla="*/ 151966 w 1508539"/>
              <a:gd name="connsiteY135" fmla="*/ 681659 h 6858000"/>
              <a:gd name="connsiteX136" fmla="*/ 137385 w 1508539"/>
              <a:gd name="connsiteY136" fmla="*/ 635218 h 6858000"/>
              <a:gd name="connsiteX137" fmla="*/ 142396 w 1508539"/>
              <a:gd name="connsiteY137" fmla="*/ 613763 h 6858000"/>
              <a:gd name="connsiteX138" fmla="*/ 128338 w 1508539"/>
              <a:gd name="connsiteY138" fmla="*/ 598582 h 6858000"/>
              <a:gd name="connsiteX139" fmla="*/ 128019 w 1508539"/>
              <a:gd name="connsiteY139" fmla="*/ 576846 h 6858000"/>
              <a:gd name="connsiteX140" fmla="*/ 107645 w 1508539"/>
              <a:gd name="connsiteY140" fmla="*/ 530055 h 6858000"/>
              <a:gd name="connsiteX141" fmla="*/ 106893 w 1508539"/>
              <a:gd name="connsiteY141" fmla="*/ 465389 h 6858000"/>
              <a:gd name="connsiteX142" fmla="*/ 89816 w 1508539"/>
              <a:gd name="connsiteY142" fmla="*/ 424699 h 6858000"/>
              <a:gd name="connsiteX143" fmla="*/ 90191 w 1508539"/>
              <a:gd name="connsiteY143" fmla="*/ 404917 h 6858000"/>
              <a:gd name="connsiteX144" fmla="*/ 70148 w 1508539"/>
              <a:gd name="connsiteY144" fmla="*/ 367211 h 6858000"/>
              <a:gd name="connsiteX145" fmla="*/ 36452 w 1508539"/>
              <a:gd name="connsiteY145" fmla="*/ 268519 h 6858000"/>
              <a:gd name="connsiteX146" fmla="*/ 23935 w 1508539"/>
              <a:gd name="connsiteY146" fmla="*/ 160886 h 6858000"/>
              <a:gd name="connsiteX147" fmla="*/ 19312 w 1508539"/>
              <a:gd name="connsiteY147" fmla="*/ 47336 h 6858000"/>
              <a:gd name="connsiteX148" fmla="*/ 0 w 1508539"/>
              <a:gd name="connsiteY148"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01575 w 1508539"/>
              <a:gd name="connsiteY4" fmla="*/ 6715115 h 6858000"/>
              <a:gd name="connsiteX5" fmla="*/ 111426 w 1508539"/>
              <a:gd name="connsiteY5" fmla="*/ 6680170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01575 w 1508539"/>
              <a:gd name="connsiteY4" fmla="*/ 6715115 h 6858000"/>
              <a:gd name="connsiteX5" fmla="*/ 111426 w 1508539"/>
              <a:gd name="connsiteY5" fmla="*/ 6680170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11426 w 1508539"/>
              <a:gd name="connsiteY5" fmla="*/ 6680170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4248 w 1508539"/>
              <a:gd name="connsiteY10" fmla="*/ 6574442 h 6858000"/>
              <a:gd name="connsiteX11" fmla="*/ 164588 w 1508539"/>
              <a:gd name="connsiteY11" fmla="*/ 6568530 h 6858000"/>
              <a:gd name="connsiteX12" fmla="*/ 166997 w 1508539"/>
              <a:gd name="connsiteY12" fmla="*/ 6560674 h 6858000"/>
              <a:gd name="connsiteX13" fmla="*/ 167342 w 1508539"/>
              <a:gd name="connsiteY13" fmla="*/ 6560598 h 6858000"/>
              <a:gd name="connsiteX14" fmla="*/ 169039 w 1508539"/>
              <a:gd name="connsiteY14" fmla="*/ 6553006 h 6858000"/>
              <a:gd name="connsiteX15" fmla="*/ 173735 w 1508539"/>
              <a:gd name="connsiteY15" fmla="*/ 6514360 h 6858000"/>
              <a:gd name="connsiteX16" fmla="*/ 215389 w 1508539"/>
              <a:gd name="connsiteY16" fmla="*/ 6478062 h 6858000"/>
              <a:gd name="connsiteX17" fmla="*/ 226078 w 1508539"/>
              <a:gd name="connsiteY17" fmla="*/ 6460325 h 6858000"/>
              <a:gd name="connsiteX18" fmla="*/ 233311 w 1508539"/>
              <a:gd name="connsiteY18" fmla="*/ 6451488 h 6858000"/>
              <a:gd name="connsiteX19" fmla="*/ 234746 w 1508539"/>
              <a:gd name="connsiteY19" fmla="*/ 6451348 h 6858000"/>
              <a:gd name="connsiteX20" fmla="*/ 239104 w 1508539"/>
              <a:gd name="connsiteY20" fmla="*/ 6414240 h 6858000"/>
              <a:gd name="connsiteX21" fmla="*/ 241880 w 1508539"/>
              <a:gd name="connsiteY21" fmla="*/ 6384857 h 6858000"/>
              <a:gd name="connsiteX22" fmla="*/ 240591 w 1508539"/>
              <a:gd name="connsiteY22" fmla="*/ 6367510 h 6858000"/>
              <a:gd name="connsiteX23" fmla="*/ 244471 w 1508539"/>
              <a:gd name="connsiteY23" fmla="*/ 6349778 h 6858000"/>
              <a:gd name="connsiteX24" fmla="*/ 246136 w 1508539"/>
              <a:gd name="connsiteY24" fmla="*/ 6348250 h 6858000"/>
              <a:gd name="connsiteX25" fmla="*/ 262170 w 1508539"/>
              <a:gd name="connsiteY25" fmla="*/ 6281972 h 6858000"/>
              <a:gd name="connsiteX26" fmla="*/ 272933 w 1508539"/>
              <a:gd name="connsiteY26" fmla="*/ 6211940 h 6858000"/>
              <a:gd name="connsiteX27" fmla="*/ 314428 w 1508539"/>
              <a:gd name="connsiteY27" fmla="*/ 6113913 h 6858000"/>
              <a:gd name="connsiteX28" fmla="*/ 318721 w 1508539"/>
              <a:gd name="connsiteY28" fmla="*/ 6028119 h 6858000"/>
              <a:gd name="connsiteX29" fmla="*/ 345501 w 1508539"/>
              <a:gd name="connsiteY29" fmla="*/ 5934687 h 6858000"/>
              <a:gd name="connsiteX30" fmla="*/ 379513 w 1508539"/>
              <a:gd name="connsiteY30" fmla="*/ 5765594 h 6858000"/>
              <a:gd name="connsiteX31" fmla="*/ 411349 w 1508539"/>
              <a:gd name="connsiteY31" fmla="*/ 5693685 h 6858000"/>
              <a:gd name="connsiteX32" fmla="*/ 431404 w 1508539"/>
              <a:gd name="connsiteY32" fmla="*/ 5665173 h 6858000"/>
              <a:gd name="connsiteX33" fmla="*/ 465121 w 1508539"/>
              <a:gd name="connsiteY33" fmla="*/ 5563435 h 6858000"/>
              <a:gd name="connsiteX34" fmla="*/ 494626 w 1508539"/>
              <a:gd name="connsiteY34" fmla="*/ 5476393 h 6858000"/>
              <a:gd name="connsiteX35" fmla="*/ 525819 w 1508539"/>
              <a:gd name="connsiteY35" fmla="*/ 5396260 h 6858000"/>
              <a:gd name="connsiteX36" fmla="*/ 541800 w 1508539"/>
              <a:gd name="connsiteY36" fmla="*/ 5330009 h 6858000"/>
              <a:gd name="connsiteX37" fmla="*/ 575293 w 1508539"/>
              <a:gd name="connsiteY37" fmla="*/ 5273739 h 6858000"/>
              <a:gd name="connsiteX38" fmla="*/ 584892 w 1508539"/>
              <a:gd name="connsiteY38" fmla="*/ 5241779 h 6858000"/>
              <a:gd name="connsiteX39" fmla="*/ 596118 w 1508539"/>
              <a:gd name="connsiteY39" fmla="*/ 5225268 h 6858000"/>
              <a:gd name="connsiteX40" fmla="*/ 597138 w 1508539"/>
              <a:gd name="connsiteY40" fmla="*/ 5217684 h 6858000"/>
              <a:gd name="connsiteX41" fmla="*/ 604479 w 1508539"/>
              <a:gd name="connsiteY41" fmla="*/ 5193377 h 6858000"/>
              <a:gd name="connsiteX42" fmla="*/ 607782 w 1508539"/>
              <a:gd name="connsiteY42" fmla="*/ 5179288 h 6858000"/>
              <a:gd name="connsiteX43" fmla="*/ 608766 w 1508539"/>
              <a:gd name="connsiteY43" fmla="*/ 5173621 h 6858000"/>
              <a:gd name="connsiteX44" fmla="*/ 604400 w 1508539"/>
              <a:gd name="connsiteY44" fmla="*/ 5159961 h 6858000"/>
              <a:gd name="connsiteX45" fmla="*/ 611077 w 1508539"/>
              <a:gd name="connsiteY45" fmla="*/ 5144295 h 6858000"/>
              <a:gd name="connsiteX46" fmla="*/ 608010 w 1508539"/>
              <a:gd name="connsiteY46" fmla="*/ 5125185 h 6858000"/>
              <a:gd name="connsiteX47" fmla="*/ 614840 w 1508539"/>
              <a:gd name="connsiteY47" fmla="*/ 5121884 h 6858000"/>
              <a:gd name="connsiteX48" fmla="*/ 621876 w 1508539"/>
              <a:gd name="connsiteY48" fmla="*/ 5067850 h 6858000"/>
              <a:gd name="connsiteX49" fmla="*/ 624607 w 1508539"/>
              <a:gd name="connsiteY49" fmla="*/ 5060861 h 6858000"/>
              <a:gd name="connsiteX50" fmla="*/ 621311 w 1508539"/>
              <a:gd name="connsiteY50" fmla="*/ 5034192 h 6858000"/>
              <a:gd name="connsiteX51" fmla="*/ 622865 w 1508539"/>
              <a:gd name="connsiteY51" fmla="*/ 4993030 h 6858000"/>
              <a:gd name="connsiteX52" fmla="*/ 629774 w 1508539"/>
              <a:gd name="connsiteY52" fmla="*/ 4946844 h 6858000"/>
              <a:gd name="connsiteX53" fmla="*/ 625630 w 1508539"/>
              <a:gd name="connsiteY53" fmla="*/ 4932692 h 6858000"/>
              <a:gd name="connsiteX54" fmla="*/ 641033 w 1508539"/>
              <a:gd name="connsiteY54" fmla="*/ 4858827 h 6858000"/>
              <a:gd name="connsiteX55" fmla="*/ 646936 w 1508539"/>
              <a:gd name="connsiteY55" fmla="*/ 4821170 h 6858000"/>
              <a:gd name="connsiteX56" fmla="*/ 651669 w 1508539"/>
              <a:gd name="connsiteY56" fmla="*/ 4780965 h 6858000"/>
              <a:gd name="connsiteX57" fmla="*/ 652962 w 1508539"/>
              <a:gd name="connsiteY57" fmla="*/ 4750867 h 6858000"/>
              <a:gd name="connsiteX58" fmla="*/ 650769 w 1508539"/>
              <a:gd name="connsiteY58" fmla="*/ 4690749 h 6858000"/>
              <a:gd name="connsiteX59" fmla="*/ 646249 w 1508539"/>
              <a:gd name="connsiteY59" fmla="*/ 4584173 h 6858000"/>
              <a:gd name="connsiteX60" fmla="*/ 641332 w 1508539"/>
              <a:gd name="connsiteY60" fmla="*/ 4444346 h 6858000"/>
              <a:gd name="connsiteX61" fmla="*/ 637897 w 1508539"/>
              <a:gd name="connsiteY61" fmla="*/ 4375228 h 6858000"/>
              <a:gd name="connsiteX62" fmla="*/ 618550 w 1508539"/>
              <a:gd name="connsiteY62" fmla="*/ 4214165 h 6858000"/>
              <a:gd name="connsiteX63" fmla="*/ 622623 w 1508539"/>
              <a:gd name="connsiteY63" fmla="*/ 4090296 h 6858000"/>
              <a:gd name="connsiteX64" fmla="*/ 607879 w 1508539"/>
              <a:gd name="connsiteY64" fmla="*/ 4033999 h 6858000"/>
              <a:gd name="connsiteX65" fmla="*/ 609028 w 1508539"/>
              <a:gd name="connsiteY65" fmla="*/ 4031933 h 6858000"/>
              <a:gd name="connsiteX66" fmla="*/ 607604 w 1508539"/>
              <a:gd name="connsiteY66" fmla="*/ 4013953 h 6858000"/>
              <a:gd name="connsiteX67" fmla="*/ 593899 w 1508539"/>
              <a:gd name="connsiteY67" fmla="*/ 3974753 h 6858000"/>
              <a:gd name="connsiteX68" fmla="*/ 595497 w 1508539"/>
              <a:gd name="connsiteY68" fmla="*/ 3969950 h 6858000"/>
              <a:gd name="connsiteX69" fmla="*/ 588919 w 1508539"/>
              <a:gd name="connsiteY69" fmla="*/ 3933779 h 6858000"/>
              <a:gd name="connsiteX70" fmla="*/ 590250 w 1508539"/>
              <a:gd name="connsiteY70" fmla="*/ 3933093 h 6858000"/>
              <a:gd name="connsiteX71" fmla="*/ 594604 w 1508539"/>
              <a:gd name="connsiteY71" fmla="*/ 3922082 h 6858000"/>
              <a:gd name="connsiteX72" fmla="*/ 599682 w 1508539"/>
              <a:gd name="connsiteY72" fmla="*/ 3901461 h 6858000"/>
              <a:gd name="connsiteX73" fmla="*/ 622276 w 1508539"/>
              <a:gd name="connsiteY73" fmla="*/ 3813873 h 6858000"/>
              <a:gd name="connsiteX74" fmla="*/ 621701 w 1508539"/>
              <a:gd name="connsiteY74" fmla="*/ 3806161 h 6858000"/>
              <a:gd name="connsiteX75" fmla="*/ 622008 w 1508539"/>
              <a:gd name="connsiteY75" fmla="*/ 3805957 h 6858000"/>
              <a:gd name="connsiteX76" fmla="*/ 622035 w 1508539"/>
              <a:gd name="connsiteY76" fmla="*/ 3797724 h 6858000"/>
              <a:gd name="connsiteX77" fmla="*/ 620650 w 1508539"/>
              <a:gd name="connsiteY77" fmla="*/ 3792098 h 6858000"/>
              <a:gd name="connsiteX78" fmla="*/ 619534 w 1508539"/>
              <a:gd name="connsiteY78" fmla="*/ 3777135 h 6858000"/>
              <a:gd name="connsiteX79" fmla="*/ 621267 w 1508539"/>
              <a:gd name="connsiteY79" fmla="*/ 3771656 h 6858000"/>
              <a:gd name="connsiteX80" fmla="*/ 625010 w 1508539"/>
              <a:gd name="connsiteY80" fmla="*/ 3769007 h 6858000"/>
              <a:gd name="connsiteX81" fmla="*/ 624476 w 1508539"/>
              <a:gd name="connsiteY81" fmla="*/ 3767709 h 6858000"/>
              <a:gd name="connsiteX82" fmla="*/ 633172 w 1508539"/>
              <a:gd name="connsiteY82" fmla="*/ 3738082 h 6858000"/>
              <a:gd name="connsiteX83" fmla="*/ 640518 w 1508539"/>
              <a:gd name="connsiteY83" fmla="*/ 3673397 h 6858000"/>
              <a:gd name="connsiteX84" fmla="*/ 639814 w 1508539"/>
              <a:gd name="connsiteY84" fmla="*/ 3637109 h 6858000"/>
              <a:gd name="connsiteX85" fmla="*/ 643257 w 1508539"/>
              <a:gd name="connsiteY85" fmla="*/ 3536883 h 6858000"/>
              <a:gd name="connsiteX86" fmla="*/ 650795 w 1508539"/>
              <a:gd name="connsiteY86" fmla="*/ 3435652 h 6858000"/>
              <a:gd name="connsiteX87" fmla="*/ 652466 w 1508539"/>
              <a:gd name="connsiteY87" fmla="*/ 3307769 h 6858000"/>
              <a:gd name="connsiteX88" fmla="*/ 670029 w 1508539"/>
              <a:gd name="connsiteY88" fmla="*/ 3250522 h 6858000"/>
              <a:gd name="connsiteX89" fmla="*/ 670454 w 1508539"/>
              <a:gd name="connsiteY89" fmla="*/ 3229163 h 6858000"/>
              <a:gd name="connsiteX90" fmla="*/ 672277 w 1508539"/>
              <a:gd name="connsiteY90" fmla="*/ 3217217 h 6858000"/>
              <a:gd name="connsiteX91" fmla="*/ 659112 w 1508539"/>
              <a:gd name="connsiteY91" fmla="*/ 3183755 h 6858000"/>
              <a:gd name="connsiteX92" fmla="*/ 659613 w 1508539"/>
              <a:gd name="connsiteY92" fmla="*/ 3178642 h 6858000"/>
              <a:gd name="connsiteX93" fmla="*/ 647213 w 1508539"/>
              <a:gd name="connsiteY93" fmla="*/ 3158586 h 6858000"/>
              <a:gd name="connsiteX94" fmla="*/ 632398 w 1508539"/>
              <a:gd name="connsiteY94" fmla="*/ 3129034 h 6858000"/>
              <a:gd name="connsiteX95" fmla="*/ 633063 w 1508539"/>
              <a:gd name="connsiteY95" fmla="*/ 3126682 h 6858000"/>
              <a:gd name="connsiteX96" fmla="*/ 623931 w 1508539"/>
              <a:gd name="connsiteY96" fmla="*/ 3114519 h 6858000"/>
              <a:gd name="connsiteX97" fmla="*/ 610540 w 1508539"/>
              <a:gd name="connsiteY97" fmla="*/ 3106272 h 6858000"/>
              <a:gd name="connsiteX98" fmla="*/ 583270 w 1508539"/>
              <a:gd name="connsiteY98" fmla="*/ 2958185 h 6858000"/>
              <a:gd name="connsiteX99" fmla="*/ 525884 w 1508539"/>
              <a:gd name="connsiteY99" fmla="*/ 2762989 h 6858000"/>
              <a:gd name="connsiteX100" fmla="*/ 474802 w 1508539"/>
              <a:gd name="connsiteY100" fmla="*/ 2554718 h 6858000"/>
              <a:gd name="connsiteX101" fmla="*/ 454896 w 1508539"/>
              <a:gd name="connsiteY101" fmla="*/ 2485734 h 6858000"/>
              <a:gd name="connsiteX102" fmla="*/ 445619 w 1508539"/>
              <a:gd name="connsiteY102" fmla="*/ 2447068 h 6858000"/>
              <a:gd name="connsiteX103" fmla="*/ 432580 w 1508539"/>
              <a:gd name="connsiteY103" fmla="*/ 2425819 h 6858000"/>
              <a:gd name="connsiteX104" fmla="*/ 438579 w 1508539"/>
              <a:gd name="connsiteY104" fmla="*/ 2402874 h 6858000"/>
              <a:gd name="connsiteX105" fmla="*/ 441191 w 1508539"/>
              <a:gd name="connsiteY105" fmla="*/ 2381443 h 6858000"/>
              <a:gd name="connsiteX106" fmla="*/ 417520 w 1508539"/>
              <a:gd name="connsiteY106" fmla="*/ 2261920 h 6858000"/>
              <a:gd name="connsiteX107" fmla="*/ 407407 w 1508539"/>
              <a:gd name="connsiteY107" fmla="*/ 2195378 h 6858000"/>
              <a:gd name="connsiteX108" fmla="*/ 391624 w 1508539"/>
              <a:gd name="connsiteY108" fmla="*/ 2155135 h 6858000"/>
              <a:gd name="connsiteX109" fmla="*/ 389082 w 1508539"/>
              <a:gd name="connsiteY109" fmla="*/ 2118008 h 6858000"/>
              <a:gd name="connsiteX110" fmla="*/ 390075 w 1508539"/>
              <a:gd name="connsiteY110" fmla="*/ 2050531 h 6858000"/>
              <a:gd name="connsiteX111" fmla="*/ 381881 w 1508539"/>
              <a:gd name="connsiteY111" fmla="*/ 1963269 h 6858000"/>
              <a:gd name="connsiteX112" fmla="*/ 363059 w 1508539"/>
              <a:gd name="connsiteY112" fmla="*/ 1906352 h 6858000"/>
              <a:gd name="connsiteX113" fmla="*/ 339616 w 1508539"/>
              <a:gd name="connsiteY113" fmla="*/ 1861531 h 6858000"/>
              <a:gd name="connsiteX114" fmla="*/ 293415 w 1508539"/>
              <a:gd name="connsiteY114" fmla="*/ 1732919 h 6858000"/>
              <a:gd name="connsiteX115" fmla="*/ 265726 w 1508539"/>
              <a:gd name="connsiteY115" fmla="*/ 1663540 h 6858000"/>
              <a:gd name="connsiteX116" fmla="*/ 264852 w 1508539"/>
              <a:gd name="connsiteY116" fmla="*/ 1615777 h 6858000"/>
              <a:gd name="connsiteX117" fmla="*/ 245647 w 1508539"/>
              <a:gd name="connsiteY117" fmla="*/ 1563678 h 6858000"/>
              <a:gd name="connsiteX118" fmla="*/ 258727 w 1508539"/>
              <a:gd name="connsiteY118" fmla="*/ 1519474 h 6858000"/>
              <a:gd name="connsiteX119" fmla="*/ 251469 w 1508539"/>
              <a:gd name="connsiteY119" fmla="*/ 1477995 h 6858000"/>
              <a:gd name="connsiteX120" fmla="*/ 237554 w 1508539"/>
              <a:gd name="connsiteY120" fmla="*/ 1373769 h 6858000"/>
              <a:gd name="connsiteX121" fmla="*/ 245861 w 1508539"/>
              <a:gd name="connsiteY121" fmla="*/ 1307086 h 6858000"/>
              <a:gd name="connsiteX122" fmla="*/ 247049 w 1508539"/>
              <a:gd name="connsiteY122" fmla="*/ 1189033 h 6858000"/>
              <a:gd name="connsiteX123" fmla="*/ 251734 w 1508539"/>
              <a:gd name="connsiteY123" fmla="*/ 1168288 h 6858000"/>
              <a:gd name="connsiteX124" fmla="*/ 244016 w 1508539"/>
              <a:gd name="connsiteY124" fmla="*/ 1142577 h 6858000"/>
              <a:gd name="connsiteX125" fmla="*/ 233322 w 1508539"/>
              <a:gd name="connsiteY125" fmla="*/ 1088484 h 6858000"/>
              <a:gd name="connsiteX126" fmla="*/ 222058 w 1508539"/>
              <a:gd name="connsiteY126" fmla="*/ 1016103 h 6858000"/>
              <a:gd name="connsiteX127" fmla="*/ 223514 w 1508539"/>
              <a:gd name="connsiteY127" fmla="*/ 932283 h 6858000"/>
              <a:gd name="connsiteX128" fmla="*/ 225750 w 1508539"/>
              <a:gd name="connsiteY128" fmla="*/ 915925 h 6858000"/>
              <a:gd name="connsiteX129" fmla="*/ 218379 w 1508539"/>
              <a:gd name="connsiteY129" fmla="*/ 896999 h 6858000"/>
              <a:gd name="connsiteX130" fmla="*/ 187787 w 1508539"/>
              <a:gd name="connsiteY130" fmla="*/ 821517 h 6858000"/>
              <a:gd name="connsiteX131" fmla="*/ 166737 w 1508539"/>
              <a:gd name="connsiteY131" fmla="*/ 751353 h 6858000"/>
              <a:gd name="connsiteX132" fmla="*/ 166295 w 1508539"/>
              <a:gd name="connsiteY132" fmla="*/ 721230 h 6858000"/>
              <a:gd name="connsiteX133" fmla="*/ 151966 w 1508539"/>
              <a:gd name="connsiteY133" fmla="*/ 681659 h 6858000"/>
              <a:gd name="connsiteX134" fmla="*/ 137385 w 1508539"/>
              <a:gd name="connsiteY134" fmla="*/ 635218 h 6858000"/>
              <a:gd name="connsiteX135" fmla="*/ 142396 w 1508539"/>
              <a:gd name="connsiteY135" fmla="*/ 613763 h 6858000"/>
              <a:gd name="connsiteX136" fmla="*/ 128338 w 1508539"/>
              <a:gd name="connsiteY136" fmla="*/ 598582 h 6858000"/>
              <a:gd name="connsiteX137" fmla="*/ 128019 w 1508539"/>
              <a:gd name="connsiteY137" fmla="*/ 576846 h 6858000"/>
              <a:gd name="connsiteX138" fmla="*/ 107645 w 1508539"/>
              <a:gd name="connsiteY138" fmla="*/ 530055 h 6858000"/>
              <a:gd name="connsiteX139" fmla="*/ 106893 w 1508539"/>
              <a:gd name="connsiteY139" fmla="*/ 465389 h 6858000"/>
              <a:gd name="connsiteX140" fmla="*/ 89816 w 1508539"/>
              <a:gd name="connsiteY140" fmla="*/ 424699 h 6858000"/>
              <a:gd name="connsiteX141" fmla="*/ 90191 w 1508539"/>
              <a:gd name="connsiteY141" fmla="*/ 404917 h 6858000"/>
              <a:gd name="connsiteX142" fmla="*/ 70148 w 1508539"/>
              <a:gd name="connsiteY142" fmla="*/ 367211 h 6858000"/>
              <a:gd name="connsiteX143" fmla="*/ 36452 w 1508539"/>
              <a:gd name="connsiteY143" fmla="*/ 268519 h 6858000"/>
              <a:gd name="connsiteX144" fmla="*/ 23935 w 1508539"/>
              <a:gd name="connsiteY144" fmla="*/ 160886 h 6858000"/>
              <a:gd name="connsiteX145" fmla="*/ 19312 w 1508539"/>
              <a:gd name="connsiteY145" fmla="*/ 47336 h 6858000"/>
              <a:gd name="connsiteX146" fmla="*/ 0 w 1508539"/>
              <a:gd name="connsiteY146"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4248 w 1508539"/>
              <a:gd name="connsiteY10" fmla="*/ 6574442 h 6858000"/>
              <a:gd name="connsiteX11" fmla="*/ 164588 w 1508539"/>
              <a:gd name="connsiteY11" fmla="*/ 6568530 h 6858000"/>
              <a:gd name="connsiteX12" fmla="*/ 166997 w 1508539"/>
              <a:gd name="connsiteY12" fmla="*/ 6560674 h 6858000"/>
              <a:gd name="connsiteX13" fmla="*/ 167342 w 1508539"/>
              <a:gd name="connsiteY13" fmla="*/ 6560598 h 6858000"/>
              <a:gd name="connsiteX14" fmla="*/ 169039 w 1508539"/>
              <a:gd name="connsiteY14" fmla="*/ 6553006 h 6858000"/>
              <a:gd name="connsiteX15" fmla="*/ 215389 w 1508539"/>
              <a:gd name="connsiteY15" fmla="*/ 6478062 h 6858000"/>
              <a:gd name="connsiteX16" fmla="*/ 226078 w 1508539"/>
              <a:gd name="connsiteY16" fmla="*/ 6460325 h 6858000"/>
              <a:gd name="connsiteX17" fmla="*/ 233311 w 1508539"/>
              <a:gd name="connsiteY17" fmla="*/ 6451488 h 6858000"/>
              <a:gd name="connsiteX18" fmla="*/ 234746 w 1508539"/>
              <a:gd name="connsiteY18" fmla="*/ 6451348 h 6858000"/>
              <a:gd name="connsiteX19" fmla="*/ 239104 w 1508539"/>
              <a:gd name="connsiteY19" fmla="*/ 6414240 h 6858000"/>
              <a:gd name="connsiteX20" fmla="*/ 241880 w 1508539"/>
              <a:gd name="connsiteY20" fmla="*/ 6384857 h 6858000"/>
              <a:gd name="connsiteX21" fmla="*/ 240591 w 1508539"/>
              <a:gd name="connsiteY21" fmla="*/ 6367510 h 6858000"/>
              <a:gd name="connsiteX22" fmla="*/ 244471 w 1508539"/>
              <a:gd name="connsiteY22" fmla="*/ 6349778 h 6858000"/>
              <a:gd name="connsiteX23" fmla="*/ 246136 w 1508539"/>
              <a:gd name="connsiteY23" fmla="*/ 6348250 h 6858000"/>
              <a:gd name="connsiteX24" fmla="*/ 262170 w 1508539"/>
              <a:gd name="connsiteY24" fmla="*/ 6281972 h 6858000"/>
              <a:gd name="connsiteX25" fmla="*/ 272933 w 1508539"/>
              <a:gd name="connsiteY25" fmla="*/ 6211940 h 6858000"/>
              <a:gd name="connsiteX26" fmla="*/ 314428 w 1508539"/>
              <a:gd name="connsiteY26" fmla="*/ 6113913 h 6858000"/>
              <a:gd name="connsiteX27" fmla="*/ 318721 w 1508539"/>
              <a:gd name="connsiteY27" fmla="*/ 6028119 h 6858000"/>
              <a:gd name="connsiteX28" fmla="*/ 345501 w 1508539"/>
              <a:gd name="connsiteY28" fmla="*/ 5934687 h 6858000"/>
              <a:gd name="connsiteX29" fmla="*/ 379513 w 1508539"/>
              <a:gd name="connsiteY29" fmla="*/ 5765594 h 6858000"/>
              <a:gd name="connsiteX30" fmla="*/ 411349 w 1508539"/>
              <a:gd name="connsiteY30" fmla="*/ 5693685 h 6858000"/>
              <a:gd name="connsiteX31" fmla="*/ 431404 w 1508539"/>
              <a:gd name="connsiteY31" fmla="*/ 5665173 h 6858000"/>
              <a:gd name="connsiteX32" fmla="*/ 465121 w 1508539"/>
              <a:gd name="connsiteY32" fmla="*/ 5563435 h 6858000"/>
              <a:gd name="connsiteX33" fmla="*/ 494626 w 1508539"/>
              <a:gd name="connsiteY33" fmla="*/ 5476393 h 6858000"/>
              <a:gd name="connsiteX34" fmla="*/ 525819 w 1508539"/>
              <a:gd name="connsiteY34" fmla="*/ 5396260 h 6858000"/>
              <a:gd name="connsiteX35" fmla="*/ 541800 w 1508539"/>
              <a:gd name="connsiteY35" fmla="*/ 5330009 h 6858000"/>
              <a:gd name="connsiteX36" fmla="*/ 575293 w 1508539"/>
              <a:gd name="connsiteY36" fmla="*/ 5273739 h 6858000"/>
              <a:gd name="connsiteX37" fmla="*/ 584892 w 1508539"/>
              <a:gd name="connsiteY37" fmla="*/ 5241779 h 6858000"/>
              <a:gd name="connsiteX38" fmla="*/ 596118 w 1508539"/>
              <a:gd name="connsiteY38" fmla="*/ 5225268 h 6858000"/>
              <a:gd name="connsiteX39" fmla="*/ 597138 w 1508539"/>
              <a:gd name="connsiteY39" fmla="*/ 5217684 h 6858000"/>
              <a:gd name="connsiteX40" fmla="*/ 604479 w 1508539"/>
              <a:gd name="connsiteY40" fmla="*/ 5193377 h 6858000"/>
              <a:gd name="connsiteX41" fmla="*/ 607782 w 1508539"/>
              <a:gd name="connsiteY41" fmla="*/ 5179288 h 6858000"/>
              <a:gd name="connsiteX42" fmla="*/ 608766 w 1508539"/>
              <a:gd name="connsiteY42" fmla="*/ 5173621 h 6858000"/>
              <a:gd name="connsiteX43" fmla="*/ 604400 w 1508539"/>
              <a:gd name="connsiteY43" fmla="*/ 5159961 h 6858000"/>
              <a:gd name="connsiteX44" fmla="*/ 611077 w 1508539"/>
              <a:gd name="connsiteY44" fmla="*/ 5144295 h 6858000"/>
              <a:gd name="connsiteX45" fmla="*/ 608010 w 1508539"/>
              <a:gd name="connsiteY45" fmla="*/ 5125185 h 6858000"/>
              <a:gd name="connsiteX46" fmla="*/ 614840 w 1508539"/>
              <a:gd name="connsiteY46" fmla="*/ 5121884 h 6858000"/>
              <a:gd name="connsiteX47" fmla="*/ 621876 w 1508539"/>
              <a:gd name="connsiteY47" fmla="*/ 5067850 h 6858000"/>
              <a:gd name="connsiteX48" fmla="*/ 624607 w 1508539"/>
              <a:gd name="connsiteY48" fmla="*/ 5060861 h 6858000"/>
              <a:gd name="connsiteX49" fmla="*/ 621311 w 1508539"/>
              <a:gd name="connsiteY49" fmla="*/ 5034192 h 6858000"/>
              <a:gd name="connsiteX50" fmla="*/ 622865 w 1508539"/>
              <a:gd name="connsiteY50" fmla="*/ 4993030 h 6858000"/>
              <a:gd name="connsiteX51" fmla="*/ 629774 w 1508539"/>
              <a:gd name="connsiteY51" fmla="*/ 4946844 h 6858000"/>
              <a:gd name="connsiteX52" fmla="*/ 625630 w 1508539"/>
              <a:gd name="connsiteY52" fmla="*/ 4932692 h 6858000"/>
              <a:gd name="connsiteX53" fmla="*/ 641033 w 1508539"/>
              <a:gd name="connsiteY53" fmla="*/ 4858827 h 6858000"/>
              <a:gd name="connsiteX54" fmla="*/ 646936 w 1508539"/>
              <a:gd name="connsiteY54" fmla="*/ 4821170 h 6858000"/>
              <a:gd name="connsiteX55" fmla="*/ 651669 w 1508539"/>
              <a:gd name="connsiteY55" fmla="*/ 4780965 h 6858000"/>
              <a:gd name="connsiteX56" fmla="*/ 652962 w 1508539"/>
              <a:gd name="connsiteY56" fmla="*/ 4750867 h 6858000"/>
              <a:gd name="connsiteX57" fmla="*/ 650769 w 1508539"/>
              <a:gd name="connsiteY57" fmla="*/ 4690749 h 6858000"/>
              <a:gd name="connsiteX58" fmla="*/ 646249 w 1508539"/>
              <a:gd name="connsiteY58" fmla="*/ 4584173 h 6858000"/>
              <a:gd name="connsiteX59" fmla="*/ 641332 w 1508539"/>
              <a:gd name="connsiteY59" fmla="*/ 4444346 h 6858000"/>
              <a:gd name="connsiteX60" fmla="*/ 637897 w 1508539"/>
              <a:gd name="connsiteY60" fmla="*/ 4375228 h 6858000"/>
              <a:gd name="connsiteX61" fmla="*/ 618550 w 1508539"/>
              <a:gd name="connsiteY61" fmla="*/ 4214165 h 6858000"/>
              <a:gd name="connsiteX62" fmla="*/ 622623 w 1508539"/>
              <a:gd name="connsiteY62" fmla="*/ 4090296 h 6858000"/>
              <a:gd name="connsiteX63" fmla="*/ 607879 w 1508539"/>
              <a:gd name="connsiteY63" fmla="*/ 4033999 h 6858000"/>
              <a:gd name="connsiteX64" fmla="*/ 609028 w 1508539"/>
              <a:gd name="connsiteY64" fmla="*/ 4031933 h 6858000"/>
              <a:gd name="connsiteX65" fmla="*/ 607604 w 1508539"/>
              <a:gd name="connsiteY65" fmla="*/ 4013953 h 6858000"/>
              <a:gd name="connsiteX66" fmla="*/ 593899 w 1508539"/>
              <a:gd name="connsiteY66" fmla="*/ 3974753 h 6858000"/>
              <a:gd name="connsiteX67" fmla="*/ 595497 w 1508539"/>
              <a:gd name="connsiteY67" fmla="*/ 3969950 h 6858000"/>
              <a:gd name="connsiteX68" fmla="*/ 588919 w 1508539"/>
              <a:gd name="connsiteY68" fmla="*/ 3933779 h 6858000"/>
              <a:gd name="connsiteX69" fmla="*/ 590250 w 1508539"/>
              <a:gd name="connsiteY69" fmla="*/ 3933093 h 6858000"/>
              <a:gd name="connsiteX70" fmla="*/ 594604 w 1508539"/>
              <a:gd name="connsiteY70" fmla="*/ 3922082 h 6858000"/>
              <a:gd name="connsiteX71" fmla="*/ 599682 w 1508539"/>
              <a:gd name="connsiteY71" fmla="*/ 3901461 h 6858000"/>
              <a:gd name="connsiteX72" fmla="*/ 622276 w 1508539"/>
              <a:gd name="connsiteY72" fmla="*/ 3813873 h 6858000"/>
              <a:gd name="connsiteX73" fmla="*/ 621701 w 1508539"/>
              <a:gd name="connsiteY73" fmla="*/ 3806161 h 6858000"/>
              <a:gd name="connsiteX74" fmla="*/ 622008 w 1508539"/>
              <a:gd name="connsiteY74" fmla="*/ 3805957 h 6858000"/>
              <a:gd name="connsiteX75" fmla="*/ 622035 w 1508539"/>
              <a:gd name="connsiteY75" fmla="*/ 3797724 h 6858000"/>
              <a:gd name="connsiteX76" fmla="*/ 620650 w 1508539"/>
              <a:gd name="connsiteY76" fmla="*/ 3792098 h 6858000"/>
              <a:gd name="connsiteX77" fmla="*/ 619534 w 1508539"/>
              <a:gd name="connsiteY77" fmla="*/ 3777135 h 6858000"/>
              <a:gd name="connsiteX78" fmla="*/ 621267 w 1508539"/>
              <a:gd name="connsiteY78" fmla="*/ 3771656 h 6858000"/>
              <a:gd name="connsiteX79" fmla="*/ 625010 w 1508539"/>
              <a:gd name="connsiteY79" fmla="*/ 3769007 h 6858000"/>
              <a:gd name="connsiteX80" fmla="*/ 624476 w 1508539"/>
              <a:gd name="connsiteY80" fmla="*/ 3767709 h 6858000"/>
              <a:gd name="connsiteX81" fmla="*/ 633172 w 1508539"/>
              <a:gd name="connsiteY81" fmla="*/ 3738082 h 6858000"/>
              <a:gd name="connsiteX82" fmla="*/ 640518 w 1508539"/>
              <a:gd name="connsiteY82" fmla="*/ 3673397 h 6858000"/>
              <a:gd name="connsiteX83" fmla="*/ 639814 w 1508539"/>
              <a:gd name="connsiteY83" fmla="*/ 3637109 h 6858000"/>
              <a:gd name="connsiteX84" fmla="*/ 643257 w 1508539"/>
              <a:gd name="connsiteY84" fmla="*/ 3536883 h 6858000"/>
              <a:gd name="connsiteX85" fmla="*/ 650795 w 1508539"/>
              <a:gd name="connsiteY85" fmla="*/ 3435652 h 6858000"/>
              <a:gd name="connsiteX86" fmla="*/ 652466 w 1508539"/>
              <a:gd name="connsiteY86" fmla="*/ 3307769 h 6858000"/>
              <a:gd name="connsiteX87" fmla="*/ 670029 w 1508539"/>
              <a:gd name="connsiteY87" fmla="*/ 3250522 h 6858000"/>
              <a:gd name="connsiteX88" fmla="*/ 670454 w 1508539"/>
              <a:gd name="connsiteY88" fmla="*/ 3229163 h 6858000"/>
              <a:gd name="connsiteX89" fmla="*/ 672277 w 1508539"/>
              <a:gd name="connsiteY89" fmla="*/ 3217217 h 6858000"/>
              <a:gd name="connsiteX90" fmla="*/ 659112 w 1508539"/>
              <a:gd name="connsiteY90" fmla="*/ 3183755 h 6858000"/>
              <a:gd name="connsiteX91" fmla="*/ 659613 w 1508539"/>
              <a:gd name="connsiteY91" fmla="*/ 3178642 h 6858000"/>
              <a:gd name="connsiteX92" fmla="*/ 647213 w 1508539"/>
              <a:gd name="connsiteY92" fmla="*/ 3158586 h 6858000"/>
              <a:gd name="connsiteX93" fmla="*/ 632398 w 1508539"/>
              <a:gd name="connsiteY93" fmla="*/ 3129034 h 6858000"/>
              <a:gd name="connsiteX94" fmla="*/ 633063 w 1508539"/>
              <a:gd name="connsiteY94" fmla="*/ 3126682 h 6858000"/>
              <a:gd name="connsiteX95" fmla="*/ 623931 w 1508539"/>
              <a:gd name="connsiteY95" fmla="*/ 3114519 h 6858000"/>
              <a:gd name="connsiteX96" fmla="*/ 610540 w 1508539"/>
              <a:gd name="connsiteY96" fmla="*/ 3106272 h 6858000"/>
              <a:gd name="connsiteX97" fmla="*/ 583270 w 1508539"/>
              <a:gd name="connsiteY97" fmla="*/ 2958185 h 6858000"/>
              <a:gd name="connsiteX98" fmla="*/ 525884 w 1508539"/>
              <a:gd name="connsiteY98" fmla="*/ 2762989 h 6858000"/>
              <a:gd name="connsiteX99" fmla="*/ 474802 w 1508539"/>
              <a:gd name="connsiteY99" fmla="*/ 2554718 h 6858000"/>
              <a:gd name="connsiteX100" fmla="*/ 454896 w 1508539"/>
              <a:gd name="connsiteY100" fmla="*/ 2485734 h 6858000"/>
              <a:gd name="connsiteX101" fmla="*/ 445619 w 1508539"/>
              <a:gd name="connsiteY101" fmla="*/ 2447068 h 6858000"/>
              <a:gd name="connsiteX102" fmla="*/ 432580 w 1508539"/>
              <a:gd name="connsiteY102" fmla="*/ 2425819 h 6858000"/>
              <a:gd name="connsiteX103" fmla="*/ 438579 w 1508539"/>
              <a:gd name="connsiteY103" fmla="*/ 2402874 h 6858000"/>
              <a:gd name="connsiteX104" fmla="*/ 441191 w 1508539"/>
              <a:gd name="connsiteY104" fmla="*/ 2381443 h 6858000"/>
              <a:gd name="connsiteX105" fmla="*/ 417520 w 1508539"/>
              <a:gd name="connsiteY105" fmla="*/ 2261920 h 6858000"/>
              <a:gd name="connsiteX106" fmla="*/ 407407 w 1508539"/>
              <a:gd name="connsiteY106" fmla="*/ 2195378 h 6858000"/>
              <a:gd name="connsiteX107" fmla="*/ 391624 w 1508539"/>
              <a:gd name="connsiteY107" fmla="*/ 2155135 h 6858000"/>
              <a:gd name="connsiteX108" fmla="*/ 389082 w 1508539"/>
              <a:gd name="connsiteY108" fmla="*/ 2118008 h 6858000"/>
              <a:gd name="connsiteX109" fmla="*/ 390075 w 1508539"/>
              <a:gd name="connsiteY109" fmla="*/ 2050531 h 6858000"/>
              <a:gd name="connsiteX110" fmla="*/ 381881 w 1508539"/>
              <a:gd name="connsiteY110" fmla="*/ 1963269 h 6858000"/>
              <a:gd name="connsiteX111" fmla="*/ 363059 w 1508539"/>
              <a:gd name="connsiteY111" fmla="*/ 1906352 h 6858000"/>
              <a:gd name="connsiteX112" fmla="*/ 339616 w 1508539"/>
              <a:gd name="connsiteY112" fmla="*/ 1861531 h 6858000"/>
              <a:gd name="connsiteX113" fmla="*/ 293415 w 1508539"/>
              <a:gd name="connsiteY113" fmla="*/ 1732919 h 6858000"/>
              <a:gd name="connsiteX114" fmla="*/ 265726 w 1508539"/>
              <a:gd name="connsiteY114" fmla="*/ 1663540 h 6858000"/>
              <a:gd name="connsiteX115" fmla="*/ 264852 w 1508539"/>
              <a:gd name="connsiteY115" fmla="*/ 1615777 h 6858000"/>
              <a:gd name="connsiteX116" fmla="*/ 245647 w 1508539"/>
              <a:gd name="connsiteY116" fmla="*/ 1563678 h 6858000"/>
              <a:gd name="connsiteX117" fmla="*/ 258727 w 1508539"/>
              <a:gd name="connsiteY117" fmla="*/ 1519474 h 6858000"/>
              <a:gd name="connsiteX118" fmla="*/ 251469 w 1508539"/>
              <a:gd name="connsiteY118" fmla="*/ 1477995 h 6858000"/>
              <a:gd name="connsiteX119" fmla="*/ 237554 w 1508539"/>
              <a:gd name="connsiteY119" fmla="*/ 1373769 h 6858000"/>
              <a:gd name="connsiteX120" fmla="*/ 245861 w 1508539"/>
              <a:gd name="connsiteY120" fmla="*/ 1307086 h 6858000"/>
              <a:gd name="connsiteX121" fmla="*/ 247049 w 1508539"/>
              <a:gd name="connsiteY121" fmla="*/ 1189033 h 6858000"/>
              <a:gd name="connsiteX122" fmla="*/ 251734 w 1508539"/>
              <a:gd name="connsiteY122" fmla="*/ 1168288 h 6858000"/>
              <a:gd name="connsiteX123" fmla="*/ 244016 w 1508539"/>
              <a:gd name="connsiteY123" fmla="*/ 1142577 h 6858000"/>
              <a:gd name="connsiteX124" fmla="*/ 233322 w 1508539"/>
              <a:gd name="connsiteY124" fmla="*/ 1088484 h 6858000"/>
              <a:gd name="connsiteX125" fmla="*/ 222058 w 1508539"/>
              <a:gd name="connsiteY125" fmla="*/ 1016103 h 6858000"/>
              <a:gd name="connsiteX126" fmla="*/ 223514 w 1508539"/>
              <a:gd name="connsiteY126" fmla="*/ 932283 h 6858000"/>
              <a:gd name="connsiteX127" fmla="*/ 225750 w 1508539"/>
              <a:gd name="connsiteY127" fmla="*/ 915925 h 6858000"/>
              <a:gd name="connsiteX128" fmla="*/ 218379 w 1508539"/>
              <a:gd name="connsiteY128" fmla="*/ 896999 h 6858000"/>
              <a:gd name="connsiteX129" fmla="*/ 187787 w 1508539"/>
              <a:gd name="connsiteY129" fmla="*/ 821517 h 6858000"/>
              <a:gd name="connsiteX130" fmla="*/ 166737 w 1508539"/>
              <a:gd name="connsiteY130" fmla="*/ 751353 h 6858000"/>
              <a:gd name="connsiteX131" fmla="*/ 166295 w 1508539"/>
              <a:gd name="connsiteY131" fmla="*/ 721230 h 6858000"/>
              <a:gd name="connsiteX132" fmla="*/ 151966 w 1508539"/>
              <a:gd name="connsiteY132" fmla="*/ 681659 h 6858000"/>
              <a:gd name="connsiteX133" fmla="*/ 137385 w 1508539"/>
              <a:gd name="connsiteY133" fmla="*/ 635218 h 6858000"/>
              <a:gd name="connsiteX134" fmla="*/ 142396 w 1508539"/>
              <a:gd name="connsiteY134" fmla="*/ 613763 h 6858000"/>
              <a:gd name="connsiteX135" fmla="*/ 128338 w 1508539"/>
              <a:gd name="connsiteY135" fmla="*/ 598582 h 6858000"/>
              <a:gd name="connsiteX136" fmla="*/ 128019 w 1508539"/>
              <a:gd name="connsiteY136" fmla="*/ 576846 h 6858000"/>
              <a:gd name="connsiteX137" fmla="*/ 107645 w 1508539"/>
              <a:gd name="connsiteY137" fmla="*/ 530055 h 6858000"/>
              <a:gd name="connsiteX138" fmla="*/ 106893 w 1508539"/>
              <a:gd name="connsiteY138" fmla="*/ 465389 h 6858000"/>
              <a:gd name="connsiteX139" fmla="*/ 89816 w 1508539"/>
              <a:gd name="connsiteY139" fmla="*/ 424699 h 6858000"/>
              <a:gd name="connsiteX140" fmla="*/ 90191 w 1508539"/>
              <a:gd name="connsiteY140" fmla="*/ 404917 h 6858000"/>
              <a:gd name="connsiteX141" fmla="*/ 70148 w 1508539"/>
              <a:gd name="connsiteY141" fmla="*/ 367211 h 6858000"/>
              <a:gd name="connsiteX142" fmla="*/ 36452 w 1508539"/>
              <a:gd name="connsiteY142" fmla="*/ 268519 h 6858000"/>
              <a:gd name="connsiteX143" fmla="*/ 23935 w 1508539"/>
              <a:gd name="connsiteY143" fmla="*/ 160886 h 6858000"/>
              <a:gd name="connsiteX144" fmla="*/ 19312 w 1508539"/>
              <a:gd name="connsiteY144" fmla="*/ 47336 h 6858000"/>
              <a:gd name="connsiteX145" fmla="*/ 0 w 1508539"/>
              <a:gd name="connsiteY145"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4248 w 1508539"/>
              <a:gd name="connsiteY10" fmla="*/ 6574442 h 6858000"/>
              <a:gd name="connsiteX11" fmla="*/ 164588 w 1508539"/>
              <a:gd name="connsiteY11" fmla="*/ 6568530 h 6858000"/>
              <a:gd name="connsiteX12" fmla="*/ 166997 w 1508539"/>
              <a:gd name="connsiteY12" fmla="*/ 6560674 h 6858000"/>
              <a:gd name="connsiteX13" fmla="*/ 167342 w 1508539"/>
              <a:gd name="connsiteY13" fmla="*/ 6560598 h 6858000"/>
              <a:gd name="connsiteX14" fmla="*/ 201349 w 1508539"/>
              <a:gd name="connsiteY14" fmla="*/ 6530567 h 6858000"/>
              <a:gd name="connsiteX15" fmla="*/ 215389 w 1508539"/>
              <a:gd name="connsiteY15" fmla="*/ 6478062 h 6858000"/>
              <a:gd name="connsiteX16" fmla="*/ 226078 w 1508539"/>
              <a:gd name="connsiteY16" fmla="*/ 6460325 h 6858000"/>
              <a:gd name="connsiteX17" fmla="*/ 233311 w 1508539"/>
              <a:gd name="connsiteY17" fmla="*/ 6451488 h 6858000"/>
              <a:gd name="connsiteX18" fmla="*/ 234746 w 1508539"/>
              <a:gd name="connsiteY18" fmla="*/ 6451348 h 6858000"/>
              <a:gd name="connsiteX19" fmla="*/ 239104 w 1508539"/>
              <a:gd name="connsiteY19" fmla="*/ 6414240 h 6858000"/>
              <a:gd name="connsiteX20" fmla="*/ 241880 w 1508539"/>
              <a:gd name="connsiteY20" fmla="*/ 6384857 h 6858000"/>
              <a:gd name="connsiteX21" fmla="*/ 240591 w 1508539"/>
              <a:gd name="connsiteY21" fmla="*/ 6367510 h 6858000"/>
              <a:gd name="connsiteX22" fmla="*/ 244471 w 1508539"/>
              <a:gd name="connsiteY22" fmla="*/ 6349778 h 6858000"/>
              <a:gd name="connsiteX23" fmla="*/ 246136 w 1508539"/>
              <a:gd name="connsiteY23" fmla="*/ 6348250 h 6858000"/>
              <a:gd name="connsiteX24" fmla="*/ 262170 w 1508539"/>
              <a:gd name="connsiteY24" fmla="*/ 6281972 h 6858000"/>
              <a:gd name="connsiteX25" fmla="*/ 272933 w 1508539"/>
              <a:gd name="connsiteY25" fmla="*/ 6211940 h 6858000"/>
              <a:gd name="connsiteX26" fmla="*/ 314428 w 1508539"/>
              <a:gd name="connsiteY26" fmla="*/ 6113913 h 6858000"/>
              <a:gd name="connsiteX27" fmla="*/ 318721 w 1508539"/>
              <a:gd name="connsiteY27" fmla="*/ 6028119 h 6858000"/>
              <a:gd name="connsiteX28" fmla="*/ 345501 w 1508539"/>
              <a:gd name="connsiteY28" fmla="*/ 5934687 h 6858000"/>
              <a:gd name="connsiteX29" fmla="*/ 379513 w 1508539"/>
              <a:gd name="connsiteY29" fmla="*/ 5765594 h 6858000"/>
              <a:gd name="connsiteX30" fmla="*/ 411349 w 1508539"/>
              <a:gd name="connsiteY30" fmla="*/ 5693685 h 6858000"/>
              <a:gd name="connsiteX31" fmla="*/ 431404 w 1508539"/>
              <a:gd name="connsiteY31" fmla="*/ 5665173 h 6858000"/>
              <a:gd name="connsiteX32" fmla="*/ 465121 w 1508539"/>
              <a:gd name="connsiteY32" fmla="*/ 5563435 h 6858000"/>
              <a:gd name="connsiteX33" fmla="*/ 494626 w 1508539"/>
              <a:gd name="connsiteY33" fmla="*/ 5476393 h 6858000"/>
              <a:gd name="connsiteX34" fmla="*/ 525819 w 1508539"/>
              <a:gd name="connsiteY34" fmla="*/ 5396260 h 6858000"/>
              <a:gd name="connsiteX35" fmla="*/ 541800 w 1508539"/>
              <a:gd name="connsiteY35" fmla="*/ 5330009 h 6858000"/>
              <a:gd name="connsiteX36" fmla="*/ 575293 w 1508539"/>
              <a:gd name="connsiteY36" fmla="*/ 5273739 h 6858000"/>
              <a:gd name="connsiteX37" fmla="*/ 584892 w 1508539"/>
              <a:gd name="connsiteY37" fmla="*/ 5241779 h 6858000"/>
              <a:gd name="connsiteX38" fmla="*/ 596118 w 1508539"/>
              <a:gd name="connsiteY38" fmla="*/ 5225268 h 6858000"/>
              <a:gd name="connsiteX39" fmla="*/ 597138 w 1508539"/>
              <a:gd name="connsiteY39" fmla="*/ 5217684 h 6858000"/>
              <a:gd name="connsiteX40" fmla="*/ 604479 w 1508539"/>
              <a:gd name="connsiteY40" fmla="*/ 5193377 h 6858000"/>
              <a:gd name="connsiteX41" fmla="*/ 607782 w 1508539"/>
              <a:gd name="connsiteY41" fmla="*/ 5179288 h 6858000"/>
              <a:gd name="connsiteX42" fmla="*/ 608766 w 1508539"/>
              <a:gd name="connsiteY42" fmla="*/ 5173621 h 6858000"/>
              <a:gd name="connsiteX43" fmla="*/ 604400 w 1508539"/>
              <a:gd name="connsiteY43" fmla="*/ 5159961 h 6858000"/>
              <a:gd name="connsiteX44" fmla="*/ 611077 w 1508539"/>
              <a:gd name="connsiteY44" fmla="*/ 5144295 h 6858000"/>
              <a:gd name="connsiteX45" fmla="*/ 608010 w 1508539"/>
              <a:gd name="connsiteY45" fmla="*/ 5125185 h 6858000"/>
              <a:gd name="connsiteX46" fmla="*/ 614840 w 1508539"/>
              <a:gd name="connsiteY46" fmla="*/ 5121884 h 6858000"/>
              <a:gd name="connsiteX47" fmla="*/ 621876 w 1508539"/>
              <a:gd name="connsiteY47" fmla="*/ 5067850 h 6858000"/>
              <a:gd name="connsiteX48" fmla="*/ 624607 w 1508539"/>
              <a:gd name="connsiteY48" fmla="*/ 5060861 h 6858000"/>
              <a:gd name="connsiteX49" fmla="*/ 621311 w 1508539"/>
              <a:gd name="connsiteY49" fmla="*/ 5034192 h 6858000"/>
              <a:gd name="connsiteX50" fmla="*/ 622865 w 1508539"/>
              <a:gd name="connsiteY50" fmla="*/ 4993030 h 6858000"/>
              <a:gd name="connsiteX51" fmla="*/ 629774 w 1508539"/>
              <a:gd name="connsiteY51" fmla="*/ 4946844 h 6858000"/>
              <a:gd name="connsiteX52" fmla="*/ 625630 w 1508539"/>
              <a:gd name="connsiteY52" fmla="*/ 4932692 h 6858000"/>
              <a:gd name="connsiteX53" fmla="*/ 641033 w 1508539"/>
              <a:gd name="connsiteY53" fmla="*/ 4858827 h 6858000"/>
              <a:gd name="connsiteX54" fmla="*/ 646936 w 1508539"/>
              <a:gd name="connsiteY54" fmla="*/ 4821170 h 6858000"/>
              <a:gd name="connsiteX55" fmla="*/ 651669 w 1508539"/>
              <a:gd name="connsiteY55" fmla="*/ 4780965 h 6858000"/>
              <a:gd name="connsiteX56" fmla="*/ 652962 w 1508539"/>
              <a:gd name="connsiteY56" fmla="*/ 4750867 h 6858000"/>
              <a:gd name="connsiteX57" fmla="*/ 650769 w 1508539"/>
              <a:gd name="connsiteY57" fmla="*/ 4690749 h 6858000"/>
              <a:gd name="connsiteX58" fmla="*/ 646249 w 1508539"/>
              <a:gd name="connsiteY58" fmla="*/ 4584173 h 6858000"/>
              <a:gd name="connsiteX59" fmla="*/ 641332 w 1508539"/>
              <a:gd name="connsiteY59" fmla="*/ 4444346 h 6858000"/>
              <a:gd name="connsiteX60" fmla="*/ 637897 w 1508539"/>
              <a:gd name="connsiteY60" fmla="*/ 4375228 h 6858000"/>
              <a:gd name="connsiteX61" fmla="*/ 618550 w 1508539"/>
              <a:gd name="connsiteY61" fmla="*/ 4214165 h 6858000"/>
              <a:gd name="connsiteX62" fmla="*/ 622623 w 1508539"/>
              <a:gd name="connsiteY62" fmla="*/ 4090296 h 6858000"/>
              <a:gd name="connsiteX63" fmla="*/ 607879 w 1508539"/>
              <a:gd name="connsiteY63" fmla="*/ 4033999 h 6858000"/>
              <a:gd name="connsiteX64" fmla="*/ 609028 w 1508539"/>
              <a:gd name="connsiteY64" fmla="*/ 4031933 h 6858000"/>
              <a:gd name="connsiteX65" fmla="*/ 607604 w 1508539"/>
              <a:gd name="connsiteY65" fmla="*/ 4013953 h 6858000"/>
              <a:gd name="connsiteX66" fmla="*/ 593899 w 1508539"/>
              <a:gd name="connsiteY66" fmla="*/ 3974753 h 6858000"/>
              <a:gd name="connsiteX67" fmla="*/ 595497 w 1508539"/>
              <a:gd name="connsiteY67" fmla="*/ 3969950 h 6858000"/>
              <a:gd name="connsiteX68" fmla="*/ 588919 w 1508539"/>
              <a:gd name="connsiteY68" fmla="*/ 3933779 h 6858000"/>
              <a:gd name="connsiteX69" fmla="*/ 590250 w 1508539"/>
              <a:gd name="connsiteY69" fmla="*/ 3933093 h 6858000"/>
              <a:gd name="connsiteX70" fmla="*/ 594604 w 1508539"/>
              <a:gd name="connsiteY70" fmla="*/ 3922082 h 6858000"/>
              <a:gd name="connsiteX71" fmla="*/ 599682 w 1508539"/>
              <a:gd name="connsiteY71" fmla="*/ 3901461 h 6858000"/>
              <a:gd name="connsiteX72" fmla="*/ 622276 w 1508539"/>
              <a:gd name="connsiteY72" fmla="*/ 3813873 h 6858000"/>
              <a:gd name="connsiteX73" fmla="*/ 621701 w 1508539"/>
              <a:gd name="connsiteY73" fmla="*/ 3806161 h 6858000"/>
              <a:gd name="connsiteX74" fmla="*/ 622008 w 1508539"/>
              <a:gd name="connsiteY74" fmla="*/ 3805957 h 6858000"/>
              <a:gd name="connsiteX75" fmla="*/ 622035 w 1508539"/>
              <a:gd name="connsiteY75" fmla="*/ 3797724 h 6858000"/>
              <a:gd name="connsiteX76" fmla="*/ 620650 w 1508539"/>
              <a:gd name="connsiteY76" fmla="*/ 3792098 h 6858000"/>
              <a:gd name="connsiteX77" fmla="*/ 619534 w 1508539"/>
              <a:gd name="connsiteY77" fmla="*/ 3777135 h 6858000"/>
              <a:gd name="connsiteX78" fmla="*/ 621267 w 1508539"/>
              <a:gd name="connsiteY78" fmla="*/ 3771656 h 6858000"/>
              <a:gd name="connsiteX79" fmla="*/ 625010 w 1508539"/>
              <a:gd name="connsiteY79" fmla="*/ 3769007 h 6858000"/>
              <a:gd name="connsiteX80" fmla="*/ 624476 w 1508539"/>
              <a:gd name="connsiteY80" fmla="*/ 3767709 h 6858000"/>
              <a:gd name="connsiteX81" fmla="*/ 633172 w 1508539"/>
              <a:gd name="connsiteY81" fmla="*/ 3738082 h 6858000"/>
              <a:gd name="connsiteX82" fmla="*/ 640518 w 1508539"/>
              <a:gd name="connsiteY82" fmla="*/ 3673397 h 6858000"/>
              <a:gd name="connsiteX83" fmla="*/ 639814 w 1508539"/>
              <a:gd name="connsiteY83" fmla="*/ 3637109 h 6858000"/>
              <a:gd name="connsiteX84" fmla="*/ 643257 w 1508539"/>
              <a:gd name="connsiteY84" fmla="*/ 3536883 h 6858000"/>
              <a:gd name="connsiteX85" fmla="*/ 650795 w 1508539"/>
              <a:gd name="connsiteY85" fmla="*/ 3435652 h 6858000"/>
              <a:gd name="connsiteX86" fmla="*/ 652466 w 1508539"/>
              <a:gd name="connsiteY86" fmla="*/ 3307769 h 6858000"/>
              <a:gd name="connsiteX87" fmla="*/ 670029 w 1508539"/>
              <a:gd name="connsiteY87" fmla="*/ 3250522 h 6858000"/>
              <a:gd name="connsiteX88" fmla="*/ 670454 w 1508539"/>
              <a:gd name="connsiteY88" fmla="*/ 3229163 h 6858000"/>
              <a:gd name="connsiteX89" fmla="*/ 672277 w 1508539"/>
              <a:gd name="connsiteY89" fmla="*/ 3217217 h 6858000"/>
              <a:gd name="connsiteX90" fmla="*/ 659112 w 1508539"/>
              <a:gd name="connsiteY90" fmla="*/ 3183755 h 6858000"/>
              <a:gd name="connsiteX91" fmla="*/ 659613 w 1508539"/>
              <a:gd name="connsiteY91" fmla="*/ 3178642 h 6858000"/>
              <a:gd name="connsiteX92" fmla="*/ 647213 w 1508539"/>
              <a:gd name="connsiteY92" fmla="*/ 3158586 h 6858000"/>
              <a:gd name="connsiteX93" fmla="*/ 632398 w 1508539"/>
              <a:gd name="connsiteY93" fmla="*/ 3129034 h 6858000"/>
              <a:gd name="connsiteX94" fmla="*/ 633063 w 1508539"/>
              <a:gd name="connsiteY94" fmla="*/ 3126682 h 6858000"/>
              <a:gd name="connsiteX95" fmla="*/ 623931 w 1508539"/>
              <a:gd name="connsiteY95" fmla="*/ 3114519 h 6858000"/>
              <a:gd name="connsiteX96" fmla="*/ 610540 w 1508539"/>
              <a:gd name="connsiteY96" fmla="*/ 3106272 h 6858000"/>
              <a:gd name="connsiteX97" fmla="*/ 583270 w 1508539"/>
              <a:gd name="connsiteY97" fmla="*/ 2958185 h 6858000"/>
              <a:gd name="connsiteX98" fmla="*/ 525884 w 1508539"/>
              <a:gd name="connsiteY98" fmla="*/ 2762989 h 6858000"/>
              <a:gd name="connsiteX99" fmla="*/ 474802 w 1508539"/>
              <a:gd name="connsiteY99" fmla="*/ 2554718 h 6858000"/>
              <a:gd name="connsiteX100" fmla="*/ 454896 w 1508539"/>
              <a:gd name="connsiteY100" fmla="*/ 2485734 h 6858000"/>
              <a:gd name="connsiteX101" fmla="*/ 445619 w 1508539"/>
              <a:gd name="connsiteY101" fmla="*/ 2447068 h 6858000"/>
              <a:gd name="connsiteX102" fmla="*/ 432580 w 1508539"/>
              <a:gd name="connsiteY102" fmla="*/ 2425819 h 6858000"/>
              <a:gd name="connsiteX103" fmla="*/ 438579 w 1508539"/>
              <a:gd name="connsiteY103" fmla="*/ 2402874 h 6858000"/>
              <a:gd name="connsiteX104" fmla="*/ 441191 w 1508539"/>
              <a:gd name="connsiteY104" fmla="*/ 2381443 h 6858000"/>
              <a:gd name="connsiteX105" fmla="*/ 417520 w 1508539"/>
              <a:gd name="connsiteY105" fmla="*/ 2261920 h 6858000"/>
              <a:gd name="connsiteX106" fmla="*/ 407407 w 1508539"/>
              <a:gd name="connsiteY106" fmla="*/ 2195378 h 6858000"/>
              <a:gd name="connsiteX107" fmla="*/ 391624 w 1508539"/>
              <a:gd name="connsiteY107" fmla="*/ 2155135 h 6858000"/>
              <a:gd name="connsiteX108" fmla="*/ 389082 w 1508539"/>
              <a:gd name="connsiteY108" fmla="*/ 2118008 h 6858000"/>
              <a:gd name="connsiteX109" fmla="*/ 390075 w 1508539"/>
              <a:gd name="connsiteY109" fmla="*/ 2050531 h 6858000"/>
              <a:gd name="connsiteX110" fmla="*/ 381881 w 1508539"/>
              <a:gd name="connsiteY110" fmla="*/ 1963269 h 6858000"/>
              <a:gd name="connsiteX111" fmla="*/ 363059 w 1508539"/>
              <a:gd name="connsiteY111" fmla="*/ 1906352 h 6858000"/>
              <a:gd name="connsiteX112" fmla="*/ 339616 w 1508539"/>
              <a:gd name="connsiteY112" fmla="*/ 1861531 h 6858000"/>
              <a:gd name="connsiteX113" fmla="*/ 293415 w 1508539"/>
              <a:gd name="connsiteY113" fmla="*/ 1732919 h 6858000"/>
              <a:gd name="connsiteX114" fmla="*/ 265726 w 1508539"/>
              <a:gd name="connsiteY114" fmla="*/ 1663540 h 6858000"/>
              <a:gd name="connsiteX115" fmla="*/ 264852 w 1508539"/>
              <a:gd name="connsiteY115" fmla="*/ 1615777 h 6858000"/>
              <a:gd name="connsiteX116" fmla="*/ 245647 w 1508539"/>
              <a:gd name="connsiteY116" fmla="*/ 1563678 h 6858000"/>
              <a:gd name="connsiteX117" fmla="*/ 258727 w 1508539"/>
              <a:gd name="connsiteY117" fmla="*/ 1519474 h 6858000"/>
              <a:gd name="connsiteX118" fmla="*/ 251469 w 1508539"/>
              <a:gd name="connsiteY118" fmla="*/ 1477995 h 6858000"/>
              <a:gd name="connsiteX119" fmla="*/ 237554 w 1508539"/>
              <a:gd name="connsiteY119" fmla="*/ 1373769 h 6858000"/>
              <a:gd name="connsiteX120" fmla="*/ 245861 w 1508539"/>
              <a:gd name="connsiteY120" fmla="*/ 1307086 h 6858000"/>
              <a:gd name="connsiteX121" fmla="*/ 247049 w 1508539"/>
              <a:gd name="connsiteY121" fmla="*/ 1189033 h 6858000"/>
              <a:gd name="connsiteX122" fmla="*/ 251734 w 1508539"/>
              <a:gd name="connsiteY122" fmla="*/ 1168288 h 6858000"/>
              <a:gd name="connsiteX123" fmla="*/ 244016 w 1508539"/>
              <a:gd name="connsiteY123" fmla="*/ 1142577 h 6858000"/>
              <a:gd name="connsiteX124" fmla="*/ 233322 w 1508539"/>
              <a:gd name="connsiteY124" fmla="*/ 1088484 h 6858000"/>
              <a:gd name="connsiteX125" fmla="*/ 222058 w 1508539"/>
              <a:gd name="connsiteY125" fmla="*/ 1016103 h 6858000"/>
              <a:gd name="connsiteX126" fmla="*/ 223514 w 1508539"/>
              <a:gd name="connsiteY126" fmla="*/ 932283 h 6858000"/>
              <a:gd name="connsiteX127" fmla="*/ 225750 w 1508539"/>
              <a:gd name="connsiteY127" fmla="*/ 915925 h 6858000"/>
              <a:gd name="connsiteX128" fmla="*/ 218379 w 1508539"/>
              <a:gd name="connsiteY128" fmla="*/ 896999 h 6858000"/>
              <a:gd name="connsiteX129" fmla="*/ 187787 w 1508539"/>
              <a:gd name="connsiteY129" fmla="*/ 821517 h 6858000"/>
              <a:gd name="connsiteX130" fmla="*/ 166737 w 1508539"/>
              <a:gd name="connsiteY130" fmla="*/ 751353 h 6858000"/>
              <a:gd name="connsiteX131" fmla="*/ 166295 w 1508539"/>
              <a:gd name="connsiteY131" fmla="*/ 721230 h 6858000"/>
              <a:gd name="connsiteX132" fmla="*/ 151966 w 1508539"/>
              <a:gd name="connsiteY132" fmla="*/ 681659 h 6858000"/>
              <a:gd name="connsiteX133" fmla="*/ 137385 w 1508539"/>
              <a:gd name="connsiteY133" fmla="*/ 635218 h 6858000"/>
              <a:gd name="connsiteX134" fmla="*/ 142396 w 1508539"/>
              <a:gd name="connsiteY134" fmla="*/ 613763 h 6858000"/>
              <a:gd name="connsiteX135" fmla="*/ 128338 w 1508539"/>
              <a:gd name="connsiteY135" fmla="*/ 598582 h 6858000"/>
              <a:gd name="connsiteX136" fmla="*/ 128019 w 1508539"/>
              <a:gd name="connsiteY136" fmla="*/ 576846 h 6858000"/>
              <a:gd name="connsiteX137" fmla="*/ 107645 w 1508539"/>
              <a:gd name="connsiteY137" fmla="*/ 530055 h 6858000"/>
              <a:gd name="connsiteX138" fmla="*/ 106893 w 1508539"/>
              <a:gd name="connsiteY138" fmla="*/ 465389 h 6858000"/>
              <a:gd name="connsiteX139" fmla="*/ 89816 w 1508539"/>
              <a:gd name="connsiteY139" fmla="*/ 424699 h 6858000"/>
              <a:gd name="connsiteX140" fmla="*/ 90191 w 1508539"/>
              <a:gd name="connsiteY140" fmla="*/ 404917 h 6858000"/>
              <a:gd name="connsiteX141" fmla="*/ 70148 w 1508539"/>
              <a:gd name="connsiteY141" fmla="*/ 367211 h 6858000"/>
              <a:gd name="connsiteX142" fmla="*/ 36452 w 1508539"/>
              <a:gd name="connsiteY142" fmla="*/ 268519 h 6858000"/>
              <a:gd name="connsiteX143" fmla="*/ 23935 w 1508539"/>
              <a:gd name="connsiteY143" fmla="*/ 160886 h 6858000"/>
              <a:gd name="connsiteX144" fmla="*/ 19312 w 1508539"/>
              <a:gd name="connsiteY144" fmla="*/ 47336 h 6858000"/>
              <a:gd name="connsiteX145" fmla="*/ 0 w 1508539"/>
              <a:gd name="connsiteY145"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64248 w 1508539"/>
              <a:gd name="connsiteY9" fmla="*/ 6574442 h 6858000"/>
              <a:gd name="connsiteX10" fmla="*/ 164588 w 1508539"/>
              <a:gd name="connsiteY10" fmla="*/ 6568530 h 6858000"/>
              <a:gd name="connsiteX11" fmla="*/ 166997 w 1508539"/>
              <a:gd name="connsiteY11" fmla="*/ 6560674 h 6858000"/>
              <a:gd name="connsiteX12" fmla="*/ 167342 w 1508539"/>
              <a:gd name="connsiteY12" fmla="*/ 6560598 h 6858000"/>
              <a:gd name="connsiteX13" fmla="*/ 201349 w 1508539"/>
              <a:gd name="connsiteY13" fmla="*/ 6530567 h 6858000"/>
              <a:gd name="connsiteX14" fmla="*/ 215389 w 1508539"/>
              <a:gd name="connsiteY14" fmla="*/ 6478062 h 6858000"/>
              <a:gd name="connsiteX15" fmla="*/ 226078 w 1508539"/>
              <a:gd name="connsiteY15" fmla="*/ 6460325 h 6858000"/>
              <a:gd name="connsiteX16" fmla="*/ 233311 w 1508539"/>
              <a:gd name="connsiteY16" fmla="*/ 6451488 h 6858000"/>
              <a:gd name="connsiteX17" fmla="*/ 234746 w 1508539"/>
              <a:gd name="connsiteY17" fmla="*/ 6451348 h 6858000"/>
              <a:gd name="connsiteX18" fmla="*/ 239104 w 1508539"/>
              <a:gd name="connsiteY18" fmla="*/ 6414240 h 6858000"/>
              <a:gd name="connsiteX19" fmla="*/ 241880 w 1508539"/>
              <a:gd name="connsiteY19" fmla="*/ 6384857 h 6858000"/>
              <a:gd name="connsiteX20" fmla="*/ 240591 w 1508539"/>
              <a:gd name="connsiteY20" fmla="*/ 6367510 h 6858000"/>
              <a:gd name="connsiteX21" fmla="*/ 244471 w 1508539"/>
              <a:gd name="connsiteY21" fmla="*/ 6349778 h 6858000"/>
              <a:gd name="connsiteX22" fmla="*/ 246136 w 1508539"/>
              <a:gd name="connsiteY22" fmla="*/ 6348250 h 6858000"/>
              <a:gd name="connsiteX23" fmla="*/ 262170 w 1508539"/>
              <a:gd name="connsiteY23" fmla="*/ 6281972 h 6858000"/>
              <a:gd name="connsiteX24" fmla="*/ 272933 w 1508539"/>
              <a:gd name="connsiteY24" fmla="*/ 6211940 h 6858000"/>
              <a:gd name="connsiteX25" fmla="*/ 314428 w 1508539"/>
              <a:gd name="connsiteY25" fmla="*/ 6113913 h 6858000"/>
              <a:gd name="connsiteX26" fmla="*/ 318721 w 1508539"/>
              <a:gd name="connsiteY26" fmla="*/ 6028119 h 6858000"/>
              <a:gd name="connsiteX27" fmla="*/ 345501 w 1508539"/>
              <a:gd name="connsiteY27" fmla="*/ 5934687 h 6858000"/>
              <a:gd name="connsiteX28" fmla="*/ 379513 w 1508539"/>
              <a:gd name="connsiteY28" fmla="*/ 5765594 h 6858000"/>
              <a:gd name="connsiteX29" fmla="*/ 411349 w 1508539"/>
              <a:gd name="connsiteY29" fmla="*/ 5693685 h 6858000"/>
              <a:gd name="connsiteX30" fmla="*/ 431404 w 1508539"/>
              <a:gd name="connsiteY30" fmla="*/ 5665173 h 6858000"/>
              <a:gd name="connsiteX31" fmla="*/ 465121 w 1508539"/>
              <a:gd name="connsiteY31" fmla="*/ 5563435 h 6858000"/>
              <a:gd name="connsiteX32" fmla="*/ 494626 w 1508539"/>
              <a:gd name="connsiteY32" fmla="*/ 5476393 h 6858000"/>
              <a:gd name="connsiteX33" fmla="*/ 525819 w 1508539"/>
              <a:gd name="connsiteY33" fmla="*/ 5396260 h 6858000"/>
              <a:gd name="connsiteX34" fmla="*/ 541800 w 1508539"/>
              <a:gd name="connsiteY34" fmla="*/ 5330009 h 6858000"/>
              <a:gd name="connsiteX35" fmla="*/ 575293 w 1508539"/>
              <a:gd name="connsiteY35" fmla="*/ 5273739 h 6858000"/>
              <a:gd name="connsiteX36" fmla="*/ 584892 w 1508539"/>
              <a:gd name="connsiteY36" fmla="*/ 5241779 h 6858000"/>
              <a:gd name="connsiteX37" fmla="*/ 596118 w 1508539"/>
              <a:gd name="connsiteY37" fmla="*/ 5225268 h 6858000"/>
              <a:gd name="connsiteX38" fmla="*/ 597138 w 1508539"/>
              <a:gd name="connsiteY38" fmla="*/ 5217684 h 6858000"/>
              <a:gd name="connsiteX39" fmla="*/ 604479 w 1508539"/>
              <a:gd name="connsiteY39" fmla="*/ 5193377 h 6858000"/>
              <a:gd name="connsiteX40" fmla="*/ 607782 w 1508539"/>
              <a:gd name="connsiteY40" fmla="*/ 5179288 h 6858000"/>
              <a:gd name="connsiteX41" fmla="*/ 608766 w 1508539"/>
              <a:gd name="connsiteY41" fmla="*/ 5173621 h 6858000"/>
              <a:gd name="connsiteX42" fmla="*/ 604400 w 1508539"/>
              <a:gd name="connsiteY42" fmla="*/ 5159961 h 6858000"/>
              <a:gd name="connsiteX43" fmla="*/ 611077 w 1508539"/>
              <a:gd name="connsiteY43" fmla="*/ 5144295 h 6858000"/>
              <a:gd name="connsiteX44" fmla="*/ 608010 w 1508539"/>
              <a:gd name="connsiteY44" fmla="*/ 5125185 h 6858000"/>
              <a:gd name="connsiteX45" fmla="*/ 614840 w 1508539"/>
              <a:gd name="connsiteY45" fmla="*/ 5121884 h 6858000"/>
              <a:gd name="connsiteX46" fmla="*/ 621876 w 1508539"/>
              <a:gd name="connsiteY46" fmla="*/ 5067850 h 6858000"/>
              <a:gd name="connsiteX47" fmla="*/ 624607 w 1508539"/>
              <a:gd name="connsiteY47" fmla="*/ 5060861 h 6858000"/>
              <a:gd name="connsiteX48" fmla="*/ 621311 w 1508539"/>
              <a:gd name="connsiteY48" fmla="*/ 5034192 h 6858000"/>
              <a:gd name="connsiteX49" fmla="*/ 622865 w 1508539"/>
              <a:gd name="connsiteY49" fmla="*/ 4993030 h 6858000"/>
              <a:gd name="connsiteX50" fmla="*/ 629774 w 1508539"/>
              <a:gd name="connsiteY50" fmla="*/ 4946844 h 6858000"/>
              <a:gd name="connsiteX51" fmla="*/ 625630 w 1508539"/>
              <a:gd name="connsiteY51" fmla="*/ 4932692 h 6858000"/>
              <a:gd name="connsiteX52" fmla="*/ 641033 w 1508539"/>
              <a:gd name="connsiteY52" fmla="*/ 4858827 h 6858000"/>
              <a:gd name="connsiteX53" fmla="*/ 646936 w 1508539"/>
              <a:gd name="connsiteY53" fmla="*/ 4821170 h 6858000"/>
              <a:gd name="connsiteX54" fmla="*/ 651669 w 1508539"/>
              <a:gd name="connsiteY54" fmla="*/ 4780965 h 6858000"/>
              <a:gd name="connsiteX55" fmla="*/ 652962 w 1508539"/>
              <a:gd name="connsiteY55" fmla="*/ 4750867 h 6858000"/>
              <a:gd name="connsiteX56" fmla="*/ 650769 w 1508539"/>
              <a:gd name="connsiteY56" fmla="*/ 4690749 h 6858000"/>
              <a:gd name="connsiteX57" fmla="*/ 646249 w 1508539"/>
              <a:gd name="connsiteY57" fmla="*/ 4584173 h 6858000"/>
              <a:gd name="connsiteX58" fmla="*/ 641332 w 1508539"/>
              <a:gd name="connsiteY58" fmla="*/ 4444346 h 6858000"/>
              <a:gd name="connsiteX59" fmla="*/ 637897 w 1508539"/>
              <a:gd name="connsiteY59" fmla="*/ 4375228 h 6858000"/>
              <a:gd name="connsiteX60" fmla="*/ 618550 w 1508539"/>
              <a:gd name="connsiteY60" fmla="*/ 4214165 h 6858000"/>
              <a:gd name="connsiteX61" fmla="*/ 622623 w 1508539"/>
              <a:gd name="connsiteY61" fmla="*/ 4090296 h 6858000"/>
              <a:gd name="connsiteX62" fmla="*/ 607879 w 1508539"/>
              <a:gd name="connsiteY62" fmla="*/ 4033999 h 6858000"/>
              <a:gd name="connsiteX63" fmla="*/ 609028 w 1508539"/>
              <a:gd name="connsiteY63" fmla="*/ 4031933 h 6858000"/>
              <a:gd name="connsiteX64" fmla="*/ 607604 w 1508539"/>
              <a:gd name="connsiteY64" fmla="*/ 4013953 h 6858000"/>
              <a:gd name="connsiteX65" fmla="*/ 593899 w 1508539"/>
              <a:gd name="connsiteY65" fmla="*/ 3974753 h 6858000"/>
              <a:gd name="connsiteX66" fmla="*/ 595497 w 1508539"/>
              <a:gd name="connsiteY66" fmla="*/ 3969950 h 6858000"/>
              <a:gd name="connsiteX67" fmla="*/ 588919 w 1508539"/>
              <a:gd name="connsiteY67" fmla="*/ 3933779 h 6858000"/>
              <a:gd name="connsiteX68" fmla="*/ 590250 w 1508539"/>
              <a:gd name="connsiteY68" fmla="*/ 3933093 h 6858000"/>
              <a:gd name="connsiteX69" fmla="*/ 594604 w 1508539"/>
              <a:gd name="connsiteY69" fmla="*/ 3922082 h 6858000"/>
              <a:gd name="connsiteX70" fmla="*/ 599682 w 1508539"/>
              <a:gd name="connsiteY70" fmla="*/ 3901461 h 6858000"/>
              <a:gd name="connsiteX71" fmla="*/ 622276 w 1508539"/>
              <a:gd name="connsiteY71" fmla="*/ 3813873 h 6858000"/>
              <a:gd name="connsiteX72" fmla="*/ 621701 w 1508539"/>
              <a:gd name="connsiteY72" fmla="*/ 3806161 h 6858000"/>
              <a:gd name="connsiteX73" fmla="*/ 622008 w 1508539"/>
              <a:gd name="connsiteY73" fmla="*/ 3805957 h 6858000"/>
              <a:gd name="connsiteX74" fmla="*/ 622035 w 1508539"/>
              <a:gd name="connsiteY74" fmla="*/ 3797724 h 6858000"/>
              <a:gd name="connsiteX75" fmla="*/ 620650 w 1508539"/>
              <a:gd name="connsiteY75" fmla="*/ 3792098 h 6858000"/>
              <a:gd name="connsiteX76" fmla="*/ 619534 w 1508539"/>
              <a:gd name="connsiteY76" fmla="*/ 3777135 h 6858000"/>
              <a:gd name="connsiteX77" fmla="*/ 621267 w 1508539"/>
              <a:gd name="connsiteY77" fmla="*/ 3771656 h 6858000"/>
              <a:gd name="connsiteX78" fmla="*/ 625010 w 1508539"/>
              <a:gd name="connsiteY78" fmla="*/ 3769007 h 6858000"/>
              <a:gd name="connsiteX79" fmla="*/ 624476 w 1508539"/>
              <a:gd name="connsiteY79" fmla="*/ 3767709 h 6858000"/>
              <a:gd name="connsiteX80" fmla="*/ 633172 w 1508539"/>
              <a:gd name="connsiteY80" fmla="*/ 3738082 h 6858000"/>
              <a:gd name="connsiteX81" fmla="*/ 640518 w 1508539"/>
              <a:gd name="connsiteY81" fmla="*/ 3673397 h 6858000"/>
              <a:gd name="connsiteX82" fmla="*/ 639814 w 1508539"/>
              <a:gd name="connsiteY82" fmla="*/ 3637109 h 6858000"/>
              <a:gd name="connsiteX83" fmla="*/ 643257 w 1508539"/>
              <a:gd name="connsiteY83" fmla="*/ 3536883 h 6858000"/>
              <a:gd name="connsiteX84" fmla="*/ 650795 w 1508539"/>
              <a:gd name="connsiteY84" fmla="*/ 3435652 h 6858000"/>
              <a:gd name="connsiteX85" fmla="*/ 652466 w 1508539"/>
              <a:gd name="connsiteY85" fmla="*/ 3307769 h 6858000"/>
              <a:gd name="connsiteX86" fmla="*/ 670029 w 1508539"/>
              <a:gd name="connsiteY86" fmla="*/ 3250522 h 6858000"/>
              <a:gd name="connsiteX87" fmla="*/ 670454 w 1508539"/>
              <a:gd name="connsiteY87" fmla="*/ 3229163 h 6858000"/>
              <a:gd name="connsiteX88" fmla="*/ 672277 w 1508539"/>
              <a:gd name="connsiteY88" fmla="*/ 3217217 h 6858000"/>
              <a:gd name="connsiteX89" fmla="*/ 659112 w 1508539"/>
              <a:gd name="connsiteY89" fmla="*/ 3183755 h 6858000"/>
              <a:gd name="connsiteX90" fmla="*/ 659613 w 1508539"/>
              <a:gd name="connsiteY90" fmla="*/ 3178642 h 6858000"/>
              <a:gd name="connsiteX91" fmla="*/ 647213 w 1508539"/>
              <a:gd name="connsiteY91" fmla="*/ 3158586 h 6858000"/>
              <a:gd name="connsiteX92" fmla="*/ 632398 w 1508539"/>
              <a:gd name="connsiteY92" fmla="*/ 3129034 h 6858000"/>
              <a:gd name="connsiteX93" fmla="*/ 633063 w 1508539"/>
              <a:gd name="connsiteY93" fmla="*/ 3126682 h 6858000"/>
              <a:gd name="connsiteX94" fmla="*/ 623931 w 1508539"/>
              <a:gd name="connsiteY94" fmla="*/ 3114519 h 6858000"/>
              <a:gd name="connsiteX95" fmla="*/ 610540 w 1508539"/>
              <a:gd name="connsiteY95" fmla="*/ 3106272 h 6858000"/>
              <a:gd name="connsiteX96" fmla="*/ 583270 w 1508539"/>
              <a:gd name="connsiteY96" fmla="*/ 2958185 h 6858000"/>
              <a:gd name="connsiteX97" fmla="*/ 525884 w 1508539"/>
              <a:gd name="connsiteY97" fmla="*/ 2762989 h 6858000"/>
              <a:gd name="connsiteX98" fmla="*/ 474802 w 1508539"/>
              <a:gd name="connsiteY98" fmla="*/ 2554718 h 6858000"/>
              <a:gd name="connsiteX99" fmla="*/ 454896 w 1508539"/>
              <a:gd name="connsiteY99" fmla="*/ 2485734 h 6858000"/>
              <a:gd name="connsiteX100" fmla="*/ 445619 w 1508539"/>
              <a:gd name="connsiteY100" fmla="*/ 2447068 h 6858000"/>
              <a:gd name="connsiteX101" fmla="*/ 432580 w 1508539"/>
              <a:gd name="connsiteY101" fmla="*/ 2425819 h 6858000"/>
              <a:gd name="connsiteX102" fmla="*/ 438579 w 1508539"/>
              <a:gd name="connsiteY102" fmla="*/ 2402874 h 6858000"/>
              <a:gd name="connsiteX103" fmla="*/ 441191 w 1508539"/>
              <a:gd name="connsiteY103" fmla="*/ 2381443 h 6858000"/>
              <a:gd name="connsiteX104" fmla="*/ 417520 w 1508539"/>
              <a:gd name="connsiteY104" fmla="*/ 2261920 h 6858000"/>
              <a:gd name="connsiteX105" fmla="*/ 407407 w 1508539"/>
              <a:gd name="connsiteY105" fmla="*/ 2195378 h 6858000"/>
              <a:gd name="connsiteX106" fmla="*/ 391624 w 1508539"/>
              <a:gd name="connsiteY106" fmla="*/ 2155135 h 6858000"/>
              <a:gd name="connsiteX107" fmla="*/ 389082 w 1508539"/>
              <a:gd name="connsiteY107" fmla="*/ 2118008 h 6858000"/>
              <a:gd name="connsiteX108" fmla="*/ 390075 w 1508539"/>
              <a:gd name="connsiteY108" fmla="*/ 2050531 h 6858000"/>
              <a:gd name="connsiteX109" fmla="*/ 381881 w 1508539"/>
              <a:gd name="connsiteY109" fmla="*/ 1963269 h 6858000"/>
              <a:gd name="connsiteX110" fmla="*/ 363059 w 1508539"/>
              <a:gd name="connsiteY110" fmla="*/ 1906352 h 6858000"/>
              <a:gd name="connsiteX111" fmla="*/ 339616 w 1508539"/>
              <a:gd name="connsiteY111" fmla="*/ 1861531 h 6858000"/>
              <a:gd name="connsiteX112" fmla="*/ 293415 w 1508539"/>
              <a:gd name="connsiteY112" fmla="*/ 1732919 h 6858000"/>
              <a:gd name="connsiteX113" fmla="*/ 265726 w 1508539"/>
              <a:gd name="connsiteY113" fmla="*/ 1663540 h 6858000"/>
              <a:gd name="connsiteX114" fmla="*/ 264852 w 1508539"/>
              <a:gd name="connsiteY114" fmla="*/ 1615777 h 6858000"/>
              <a:gd name="connsiteX115" fmla="*/ 245647 w 1508539"/>
              <a:gd name="connsiteY115" fmla="*/ 1563678 h 6858000"/>
              <a:gd name="connsiteX116" fmla="*/ 258727 w 1508539"/>
              <a:gd name="connsiteY116" fmla="*/ 1519474 h 6858000"/>
              <a:gd name="connsiteX117" fmla="*/ 251469 w 1508539"/>
              <a:gd name="connsiteY117" fmla="*/ 1477995 h 6858000"/>
              <a:gd name="connsiteX118" fmla="*/ 237554 w 1508539"/>
              <a:gd name="connsiteY118" fmla="*/ 1373769 h 6858000"/>
              <a:gd name="connsiteX119" fmla="*/ 245861 w 1508539"/>
              <a:gd name="connsiteY119" fmla="*/ 1307086 h 6858000"/>
              <a:gd name="connsiteX120" fmla="*/ 247049 w 1508539"/>
              <a:gd name="connsiteY120" fmla="*/ 1189033 h 6858000"/>
              <a:gd name="connsiteX121" fmla="*/ 251734 w 1508539"/>
              <a:gd name="connsiteY121" fmla="*/ 1168288 h 6858000"/>
              <a:gd name="connsiteX122" fmla="*/ 244016 w 1508539"/>
              <a:gd name="connsiteY122" fmla="*/ 1142577 h 6858000"/>
              <a:gd name="connsiteX123" fmla="*/ 233322 w 1508539"/>
              <a:gd name="connsiteY123" fmla="*/ 1088484 h 6858000"/>
              <a:gd name="connsiteX124" fmla="*/ 222058 w 1508539"/>
              <a:gd name="connsiteY124" fmla="*/ 1016103 h 6858000"/>
              <a:gd name="connsiteX125" fmla="*/ 223514 w 1508539"/>
              <a:gd name="connsiteY125" fmla="*/ 932283 h 6858000"/>
              <a:gd name="connsiteX126" fmla="*/ 225750 w 1508539"/>
              <a:gd name="connsiteY126" fmla="*/ 915925 h 6858000"/>
              <a:gd name="connsiteX127" fmla="*/ 218379 w 1508539"/>
              <a:gd name="connsiteY127" fmla="*/ 896999 h 6858000"/>
              <a:gd name="connsiteX128" fmla="*/ 187787 w 1508539"/>
              <a:gd name="connsiteY128" fmla="*/ 821517 h 6858000"/>
              <a:gd name="connsiteX129" fmla="*/ 166737 w 1508539"/>
              <a:gd name="connsiteY129" fmla="*/ 751353 h 6858000"/>
              <a:gd name="connsiteX130" fmla="*/ 166295 w 1508539"/>
              <a:gd name="connsiteY130" fmla="*/ 721230 h 6858000"/>
              <a:gd name="connsiteX131" fmla="*/ 151966 w 1508539"/>
              <a:gd name="connsiteY131" fmla="*/ 681659 h 6858000"/>
              <a:gd name="connsiteX132" fmla="*/ 137385 w 1508539"/>
              <a:gd name="connsiteY132" fmla="*/ 635218 h 6858000"/>
              <a:gd name="connsiteX133" fmla="*/ 142396 w 1508539"/>
              <a:gd name="connsiteY133" fmla="*/ 613763 h 6858000"/>
              <a:gd name="connsiteX134" fmla="*/ 128338 w 1508539"/>
              <a:gd name="connsiteY134" fmla="*/ 598582 h 6858000"/>
              <a:gd name="connsiteX135" fmla="*/ 128019 w 1508539"/>
              <a:gd name="connsiteY135" fmla="*/ 576846 h 6858000"/>
              <a:gd name="connsiteX136" fmla="*/ 107645 w 1508539"/>
              <a:gd name="connsiteY136" fmla="*/ 530055 h 6858000"/>
              <a:gd name="connsiteX137" fmla="*/ 106893 w 1508539"/>
              <a:gd name="connsiteY137" fmla="*/ 465389 h 6858000"/>
              <a:gd name="connsiteX138" fmla="*/ 89816 w 1508539"/>
              <a:gd name="connsiteY138" fmla="*/ 424699 h 6858000"/>
              <a:gd name="connsiteX139" fmla="*/ 90191 w 1508539"/>
              <a:gd name="connsiteY139" fmla="*/ 404917 h 6858000"/>
              <a:gd name="connsiteX140" fmla="*/ 70148 w 1508539"/>
              <a:gd name="connsiteY140" fmla="*/ 367211 h 6858000"/>
              <a:gd name="connsiteX141" fmla="*/ 36452 w 1508539"/>
              <a:gd name="connsiteY141" fmla="*/ 268519 h 6858000"/>
              <a:gd name="connsiteX142" fmla="*/ 23935 w 1508539"/>
              <a:gd name="connsiteY142" fmla="*/ 160886 h 6858000"/>
              <a:gd name="connsiteX143" fmla="*/ 19312 w 1508539"/>
              <a:gd name="connsiteY143" fmla="*/ 47336 h 6858000"/>
              <a:gd name="connsiteX144" fmla="*/ 0 w 1508539"/>
              <a:gd name="connsiteY144"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45501 w 1508539"/>
              <a:gd name="connsiteY26" fmla="*/ 5934687 h 6858000"/>
              <a:gd name="connsiteX27" fmla="*/ 379513 w 1508539"/>
              <a:gd name="connsiteY27" fmla="*/ 5765594 h 6858000"/>
              <a:gd name="connsiteX28" fmla="*/ 411349 w 1508539"/>
              <a:gd name="connsiteY28" fmla="*/ 5693685 h 6858000"/>
              <a:gd name="connsiteX29" fmla="*/ 431404 w 1508539"/>
              <a:gd name="connsiteY29" fmla="*/ 5665173 h 6858000"/>
              <a:gd name="connsiteX30" fmla="*/ 465121 w 1508539"/>
              <a:gd name="connsiteY30" fmla="*/ 5563435 h 6858000"/>
              <a:gd name="connsiteX31" fmla="*/ 494626 w 1508539"/>
              <a:gd name="connsiteY31" fmla="*/ 5476393 h 6858000"/>
              <a:gd name="connsiteX32" fmla="*/ 525819 w 1508539"/>
              <a:gd name="connsiteY32" fmla="*/ 5396260 h 6858000"/>
              <a:gd name="connsiteX33" fmla="*/ 541800 w 1508539"/>
              <a:gd name="connsiteY33" fmla="*/ 5330009 h 6858000"/>
              <a:gd name="connsiteX34" fmla="*/ 575293 w 1508539"/>
              <a:gd name="connsiteY34" fmla="*/ 5273739 h 6858000"/>
              <a:gd name="connsiteX35" fmla="*/ 584892 w 1508539"/>
              <a:gd name="connsiteY35" fmla="*/ 5241779 h 6858000"/>
              <a:gd name="connsiteX36" fmla="*/ 596118 w 1508539"/>
              <a:gd name="connsiteY36" fmla="*/ 5225268 h 6858000"/>
              <a:gd name="connsiteX37" fmla="*/ 597138 w 1508539"/>
              <a:gd name="connsiteY37" fmla="*/ 5217684 h 6858000"/>
              <a:gd name="connsiteX38" fmla="*/ 604479 w 1508539"/>
              <a:gd name="connsiteY38" fmla="*/ 5193377 h 6858000"/>
              <a:gd name="connsiteX39" fmla="*/ 607782 w 1508539"/>
              <a:gd name="connsiteY39" fmla="*/ 5179288 h 6858000"/>
              <a:gd name="connsiteX40" fmla="*/ 608766 w 1508539"/>
              <a:gd name="connsiteY40" fmla="*/ 5173621 h 6858000"/>
              <a:gd name="connsiteX41" fmla="*/ 604400 w 1508539"/>
              <a:gd name="connsiteY41" fmla="*/ 5159961 h 6858000"/>
              <a:gd name="connsiteX42" fmla="*/ 611077 w 1508539"/>
              <a:gd name="connsiteY42" fmla="*/ 5144295 h 6858000"/>
              <a:gd name="connsiteX43" fmla="*/ 608010 w 1508539"/>
              <a:gd name="connsiteY43" fmla="*/ 5125185 h 6858000"/>
              <a:gd name="connsiteX44" fmla="*/ 614840 w 1508539"/>
              <a:gd name="connsiteY44" fmla="*/ 5121884 h 6858000"/>
              <a:gd name="connsiteX45" fmla="*/ 621876 w 1508539"/>
              <a:gd name="connsiteY45" fmla="*/ 5067850 h 6858000"/>
              <a:gd name="connsiteX46" fmla="*/ 624607 w 1508539"/>
              <a:gd name="connsiteY46" fmla="*/ 5060861 h 6858000"/>
              <a:gd name="connsiteX47" fmla="*/ 621311 w 1508539"/>
              <a:gd name="connsiteY47" fmla="*/ 5034192 h 6858000"/>
              <a:gd name="connsiteX48" fmla="*/ 622865 w 1508539"/>
              <a:gd name="connsiteY48" fmla="*/ 4993030 h 6858000"/>
              <a:gd name="connsiteX49" fmla="*/ 629774 w 1508539"/>
              <a:gd name="connsiteY49" fmla="*/ 4946844 h 6858000"/>
              <a:gd name="connsiteX50" fmla="*/ 625630 w 1508539"/>
              <a:gd name="connsiteY50" fmla="*/ 4932692 h 6858000"/>
              <a:gd name="connsiteX51" fmla="*/ 641033 w 1508539"/>
              <a:gd name="connsiteY51" fmla="*/ 4858827 h 6858000"/>
              <a:gd name="connsiteX52" fmla="*/ 646936 w 1508539"/>
              <a:gd name="connsiteY52" fmla="*/ 4821170 h 6858000"/>
              <a:gd name="connsiteX53" fmla="*/ 651669 w 1508539"/>
              <a:gd name="connsiteY53" fmla="*/ 4780965 h 6858000"/>
              <a:gd name="connsiteX54" fmla="*/ 652962 w 1508539"/>
              <a:gd name="connsiteY54" fmla="*/ 4750867 h 6858000"/>
              <a:gd name="connsiteX55" fmla="*/ 650769 w 1508539"/>
              <a:gd name="connsiteY55" fmla="*/ 4690749 h 6858000"/>
              <a:gd name="connsiteX56" fmla="*/ 646249 w 1508539"/>
              <a:gd name="connsiteY56" fmla="*/ 4584173 h 6858000"/>
              <a:gd name="connsiteX57" fmla="*/ 641332 w 1508539"/>
              <a:gd name="connsiteY57" fmla="*/ 4444346 h 6858000"/>
              <a:gd name="connsiteX58" fmla="*/ 637897 w 1508539"/>
              <a:gd name="connsiteY58" fmla="*/ 4375228 h 6858000"/>
              <a:gd name="connsiteX59" fmla="*/ 618550 w 1508539"/>
              <a:gd name="connsiteY59" fmla="*/ 4214165 h 6858000"/>
              <a:gd name="connsiteX60" fmla="*/ 622623 w 1508539"/>
              <a:gd name="connsiteY60" fmla="*/ 4090296 h 6858000"/>
              <a:gd name="connsiteX61" fmla="*/ 607879 w 1508539"/>
              <a:gd name="connsiteY61" fmla="*/ 4033999 h 6858000"/>
              <a:gd name="connsiteX62" fmla="*/ 609028 w 1508539"/>
              <a:gd name="connsiteY62" fmla="*/ 4031933 h 6858000"/>
              <a:gd name="connsiteX63" fmla="*/ 607604 w 1508539"/>
              <a:gd name="connsiteY63" fmla="*/ 4013953 h 6858000"/>
              <a:gd name="connsiteX64" fmla="*/ 593899 w 1508539"/>
              <a:gd name="connsiteY64" fmla="*/ 3974753 h 6858000"/>
              <a:gd name="connsiteX65" fmla="*/ 595497 w 1508539"/>
              <a:gd name="connsiteY65" fmla="*/ 3969950 h 6858000"/>
              <a:gd name="connsiteX66" fmla="*/ 588919 w 1508539"/>
              <a:gd name="connsiteY66" fmla="*/ 3933779 h 6858000"/>
              <a:gd name="connsiteX67" fmla="*/ 590250 w 1508539"/>
              <a:gd name="connsiteY67" fmla="*/ 3933093 h 6858000"/>
              <a:gd name="connsiteX68" fmla="*/ 594604 w 1508539"/>
              <a:gd name="connsiteY68" fmla="*/ 3922082 h 6858000"/>
              <a:gd name="connsiteX69" fmla="*/ 599682 w 1508539"/>
              <a:gd name="connsiteY69" fmla="*/ 3901461 h 6858000"/>
              <a:gd name="connsiteX70" fmla="*/ 622276 w 1508539"/>
              <a:gd name="connsiteY70" fmla="*/ 3813873 h 6858000"/>
              <a:gd name="connsiteX71" fmla="*/ 621701 w 1508539"/>
              <a:gd name="connsiteY71" fmla="*/ 3806161 h 6858000"/>
              <a:gd name="connsiteX72" fmla="*/ 622008 w 1508539"/>
              <a:gd name="connsiteY72" fmla="*/ 3805957 h 6858000"/>
              <a:gd name="connsiteX73" fmla="*/ 622035 w 1508539"/>
              <a:gd name="connsiteY73" fmla="*/ 3797724 h 6858000"/>
              <a:gd name="connsiteX74" fmla="*/ 620650 w 1508539"/>
              <a:gd name="connsiteY74" fmla="*/ 3792098 h 6858000"/>
              <a:gd name="connsiteX75" fmla="*/ 619534 w 1508539"/>
              <a:gd name="connsiteY75" fmla="*/ 3777135 h 6858000"/>
              <a:gd name="connsiteX76" fmla="*/ 621267 w 1508539"/>
              <a:gd name="connsiteY76" fmla="*/ 3771656 h 6858000"/>
              <a:gd name="connsiteX77" fmla="*/ 625010 w 1508539"/>
              <a:gd name="connsiteY77" fmla="*/ 3769007 h 6858000"/>
              <a:gd name="connsiteX78" fmla="*/ 624476 w 1508539"/>
              <a:gd name="connsiteY78" fmla="*/ 3767709 h 6858000"/>
              <a:gd name="connsiteX79" fmla="*/ 633172 w 1508539"/>
              <a:gd name="connsiteY79" fmla="*/ 3738082 h 6858000"/>
              <a:gd name="connsiteX80" fmla="*/ 640518 w 1508539"/>
              <a:gd name="connsiteY80" fmla="*/ 3673397 h 6858000"/>
              <a:gd name="connsiteX81" fmla="*/ 639814 w 1508539"/>
              <a:gd name="connsiteY81" fmla="*/ 3637109 h 6858000"/>
              <a:gd name="connsiteX82" fmla="*/ 643257 w 1508539"/>
              <a:gd name="connsiteY82" fmla="*/ 3536883 h 6858000"/>
              <a:gd name="connsiteX83" fmla="*/ 650795 w 1508539"/>
              <a:gd name="connsiteY83" fmla="*/ 3435652 h 6858000"/>
              <a:gd name="connsiteX84" fmla="*/ 652466 w 1508539"/>
              <a:gd name="connsiteY84" fmla="*/ 3307769 h 6858000"/>
              <a:gd name="connsiteX85" fmla="*/ 670029 w 1508539"/>
              <a:gd name="connsiteY85" fmla="*/ 3250522 h 6858000"/>
              <a:gd name="connsiteX86" fmla="*/ 670454 w 1508539"/>
              <a:gd name="connsiteY86" fmla="*/ 3229163 h 6858000"/>
              <a:gd name="connsiteX87" fmla="*/ 672277 w 1508539"/>
              <a:gd name="connsiteY87" fmla="*/ 3217217 h 6858000"/>
              <a:gd name="connsiteX88" fmla="*/ 659112 w 1508539"/>
              <a:gd name="connsiteY88" fmla="*/ 3183755 h 6858000"/>
              <a:gd name="connsiteX89" fmla="*/ 659613 w 1508539"/>
              <a:gd name="connsiteY89" fmla="*/ 3178642 h 6858000"/>
              <a:gd name="connsiteX90" fmla="*/ 647213 w 1508539"/>
              <a:gd name="connsiteY90" fmla="*/ 3158586 h 6858000"/>
              <a:gd name="connsiteX91" fmla="*/ 632398 w 1508539"/>
              <a:gd name="connsiteY91" fmla="*/ 3129034 h 6858000"/>
              <a:gd name="connsiteX92" fmla="*/ 633063 w 1508539"/>
              <a:gd name="connsiteY92" fmla="*/ 3126682 h 6858000"/>
              <a:gd name="connsiteX93" fmla="*/ 623931 w 1508539"/>
              <a:gd name="connsiteY93" fmla="*/ 3114519 h 6858000"/>
              <a:gd name="connsiteX94" fmla="*/ 610540 w 1508539"/>
              <a:gd name="connsiteY94" fmla="*/ 3106272 h 6858000"/>
              <a:gd name="connsiteX95" fmla="*/ 583270 w 1508539"/>
              <a:gd name="connsiteY95" fmla="*/ 2958185 h 6858000"/>
              <a:gd name="connsiteX96" fmla="*/ 525884 w 1508539"/>
              <a:gd name="connsiteY96" fmla="*/ 2762989 h 6858000"/>
              <a:gd name="connsiteX97" fmla="*/ 474802 w 1508539"/>
              <a:gd name="connsiteY97" fmla="*/ 2554718 h 6858000"/>
              <a:gd name="connsiteX98" fmla="*/ 454896 w 1508539"/>
              <a:gd name="connsiteY98" fmla="*/ 2485734 h 6858000"/>
              <a:gd name="connsiteX99" fmla="*/ 445619 w 1508539"/>
              <a:gd name="connsiteY99" fmla="*/ 2447068 h 6858000"/>
              <a:gd name="connsiteX100" fmla="*/ 432580 w 1508539"/>
              <a:gd name="connsiteY100" fmla="*/ 2425819 h 6858000"/>
              <a:gd name="connsiteX101" fmla="*/ 438579 w 1508539"/>
              <a:gd name="connsiteY101" fmla="*/ 2402874 h 6858000"/>
              <a:gd name="connsiteX102" fmla="*/ 441191 w 1508539"/>
              <a:gd name="connsiteY102" fmla="*/ 2381443 h 6858000"/>
              <a:gd name="connsiteX103" fmla="*/ 417520 w 1508539"/>
              <a:gd name="connsiteY103" fmla="*/ 2261920 h 6858000"/>
              <a:gd name="connsiteX104" fmla="*/ 407407 w 1508539"/>
              <a:gd name="connsiteY104" fmla="*/ 2195378 h 6858000"/>
              <a:gd name="connsiteX105" fmla="*/ 391624 w 1508539"/>
              <a:gd name="connsiteY105" fmla="*/ 2155135 h 6858000"/>
              <a:gd name="connsiteX106" fmla="*/ 389082 w 1508539"/>
              <a:gd name="connsiteY106" fmla="*/ 2118008 h 6858000"/>
              <a:gd name="connsiteX107" fmla="*/ 390075 w 1508539"/>
              <a:gd name="connsiteY107" fmla="*/ 2050531 h 6858000"/>
              <a:gd name="connsiteX108" fmla="*/ 381881 w 1508539"/>
              <a:gd name="connsiteY108" fmla="*/ 1963269 h 6858000"/>
              <a:gd name="connsiteX109" fmla="*/ 363059 w 1508539"/>
              <a:gd name="connsiteY109" fmla="*/ 1906352 h 6858000"/>
              <a:gd name="connsiteX110" fmla="*/ 339616 w 1508539"/>
              <a:gd name="connsiteY110" fmla="*/ 1861531 h 6858000"/>
              <a:gd name="connsiteX111" fmla="*/ 293415 w 1508539"/>
              <a:gd name="connsiteY111" fmla="*/ 1732919 h 6858000"/>
              <a:gd name="connsiteX112" fmla="*/ 265726 w 1508539"/>
              <a:gd name="connsiteY112" fmla="*/ 1663540 h 6858000"/>
              <a:gd name="connsiteX113" fmla="*/ 264852 w 1508539"/>
              <a:gd name="connsiteY113" fmla="*/ 1615777 h 6858000"/>
              <a:gd name="connsiteX114" fmla="*/ 245647 w 1508539"/>
              <a:gd name="connsiteY114" fmla="*/ 1563678 h 6858000"/>
              <a:gd name="connsiteX115" fmla="*/ 258727 w 1508539"/>
              <a:gd name="connsiteY115" fmla="*/ 1519474 h 6858000"/>
              <a:gd name="connsiteX116" fmla="*/ 251469 w 1508539"/>
              <a:gd name="connsiteY116" fmla="*/ 1477995 h 6858000"/>
              <a:gd name="connsiteX117" fmla="*/ 237554 w 1508539"/>
              <a:gd name="connsiteY117" fmla="*/ 1373769 h 6858000"/>
              <a:gd name="connsiteX118" fmla="*/ 245861 w 1508539"/>
              <a:gd name="connsiteY118" fmla="*/ 1307086 h 6858000"/>
              <a:gd name="connsiteX119" fmla="*/ 247049 w 1508539"/>
              <a:gd name="connsiteY119" fmla="*/ 1189033 h 6858000"/>
              <a:gd name="connsiteX120" fmla="*/ 251734 w 1508539"/>
              <a:gd name="connsiteY120" fmla="*/ 1168288 h 6858000"/>
              <a:gd name="connsiteX121" fmla="*/ 244016 w 1508539"/>
              <a:gd name="connsiteY121" fmla="*/ 1142577 h 6858000"/>
              <a:gd name="connsiteX122" fmla="*/ 233322 w 1508539"/>
              <a:gd name="connsiteY122" fmla="*/ 1088484 h 6858000"/>
              <a:gd name="connsiteX123" fmla="*/ 222058 w 1508539"/>
              <a:gd name="connsiteY123" fmla="*/ 1016103 h 6858000"/>
              <a:gd name="connsiteX124" fmla="*/ 223514 w 1508539"/>
              <a:gd name="connsiteY124" fmla="*/ 932283 h 6858000"/>
              <a:gd name="connsiteX125" fmla="*/ 225750 w 1508539"/>
              <a:gd name="connsiteY125" fmla="*/ 915925 h 6858000"/>
              <a:gd name="connsiteX126" fmla="*/ 218379 w 1508539"/>
              <a:gd name="connsiteY126" fmla="*/ 896999 h 6858000"/>
              <a:gd name="connsiteX127" fmla="*/ 187787 w 1508539"/>
              <a:gd name="connsiteY127" fmla="*/ 821517 h 6858000"/>
              <a:gd name="connsiteX128" fmla="*/ 166737 w 1508539"/>
              <a:gd name="connsiteY128" fmla="*/ 751353 h 6858000"/>
              <a:gd name="connsiteX129" fmla="*/ 166295 w 1508539"/>
              <a:gd name="connsiteY129" fmla="*/ 721230 h 6858000"/>
              <a:gd name="connsiteX130" fmla="*/ 151966 w 1508539"/>
              <a:gd name="connsiteY130" fmla="*/ 681659 h 6858000"/>
              <a:gd name="connsiteX131" fmla="*/ 137385 w 1508539"/>
              <a:gd name="connsiteY131" fmla="*/ 635218 h 6858000"/>
              <a:gd name="connsiteX132" fmla="*/ 142396 w 1508539"/>
              <a:gd name="connsiteY132" fmla="*/ 613763 h 6858000"/>
              <a:gd name="connsiteX133" fmla="*/ 128338 w 1508539"/>
              <a:gd name="connsiteY133" fmla="*/ 598582 h 6858000"/>
              <a:gd name="connsiteX134" fmla="*/ 128019 w 1508539"/>
              <a:gd name="connsiteY134" fmla="*/ 576846 h 6858000"/>
              <a:gd name="connsiteX135" fmla="*/ 107645 w 1508539"/>
              <a:gd name="connsiteY135" fmla="*/ 530055 h 6858000"/>
              <a:gd name="connsiteX136" fmla="*/ 106893 w 1508539"/>
              <a:gd name="connsiteY136" fmla="*/ 465389 h 6858000"/>
              <a:gd name="connsiteX137" fmla="*/ 89816 w 1508539"/>
              <a:gd name="connsiteY137" fmla="*/ 424699 h 6858000"/>
              <a:gd name="connsiteX138" fmla="*/ 90191 w 1508539"/>
              <a:gd name="connsiteY138" fmla="*/ 404917 h 6858000"/>
              <a:gd name="connsiteX139" fmla="*/ 70148 w 1508539"/>
              <a:gd name="connsiteY139" fmla="*/ 367211 h 6858000"/>
              <a:gd name="connsiteX140" fmla="*/ 36452 w 1508539"/>
              <a:gd name="connsiteY140" fmla="*/ 268519 h 6858000"/>
              <a:gd name="connsiteX141" fmla="*/ 23935 w 1508539"/>
              <a:gd name="connsiteY141" fmla="*/ 160886 h 6858000"/>
              <a:gd name="connsiteX142" fmla="*/ 19312 w 1508539"/>
              <a:gd name="connsiteY142" fmla="*/ 47336 h 6858000"/>
              <a:gd name="connsiteX143" fmla="*/ 0 w 1508539"/>
              <a:gd name="connsiteY143"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45501 w 1508539"/>
              <a:gd name="connsiteY26" fmla="*/ 5934687 h 6858000"/>
              <a:gd name="connsiteX27" fmla="*/ 411349 w 1508539"/>
              <a:gd name="connsiteY27" fmla="*/ 569368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11349 w 1508539"/>
              <a:gd name="connsiteY27" fmla="*/ 569368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11349 w 1508539"/>
              <a:gd name="connsiteY27" fmla="*/ 569368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08411 w 1508539"/>
              <a:gd name="connsiteY27" fmla="*/ 570490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90557 w 1508539"/>
              <a:gd name="connsiteY23" fmla="*/ 6153037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08411 w 1508539"/>
              <a:gd name="connsiteY27" fmla="*/ 570490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64248 w 1508539"/>
              <a:gd name="connsiteY7" fmla="*/ 6574442 h 6858000"/>
              <a:gd name="connsiteX8" fmla="*/ 164588 w 1508539"/>
              <a:gd name="connsiteY8" fmla="*/ 6568530 h 6858000"/>
              <a:gd name="connsiteX9" fmla="*/ 166997 w 1508539"/>
              <a:gd name="connsiteY9" fmla="*/ 6560674 h 6858000"/>
              <a:gd name="connsiteX10" fmla="*/ 167342 w 1508539"/>
              <a:gd name="connsiteY10" fmla="*/ 6560598 h 6858000"/>
              <a:gd name="connsiteX11" fmla="*/ 201349 w 1508539"/>
              <a:gd name="connsiteY11" fmla="*/ 6530567 h 6858000"/>
              <a:gd name="connsiteX12" fmla="*/ 215389 w 1508539"/>
              <a:gd name="connsiteY12" fmla="*/ 6478062 h 6858000"/>
              <a:gd name="connsiteX13" fmla="*/ 226078 w 1508539"/>
              <a:gd name="connsiteY13" fmla="*/ 6460325 h 6858000"/>
              <a:gd name="connsiteX14" fmla="*/ 233311 w 1508539"/>
              <a:gd name="connsiteY14" fmla="*/ 6451488 h 6858000"/>
              <a:gd name="connsiteX15" fmla="*/ 234746 w 1508539"/>
              <a:gd name="connsiteY15" fmla="*/ 6451348 h 6858000"/>
              <a:gd name="connsiteX16" fmla="*/ 239104 w 1508539"/>
              <a:gd name="connsiteY16" fmla="*/ 6414240 h 6858000"/>
              <a:gd name="connsiteX17" fmla="*/ 241880 w 1508539"/>
              <a:gd name="connsiteY17" fmla="*/ 6384857 h 6858000"/>
              <a:gd name="connsiteX18" fmla="*/ 240591 w 1508539"/>
              <a:gd name="connsiteY18" fmla="*/ 6367510 h 6858000"/>
              <a:gd name="connsiteX19" fmla="*/ 244471 w 1508539"/>
              <a:gd name="connsiteY19" fmla="*/ 6349778 h 6858000"/>
              <a:gd name="connsiteX20" fmla="*/ 246136 w 1508539"/>
              <a:gd name="connsiteY20" fmla="*/ 6348250 h 6858000"/>
              <a:gd name="connsiteX21" fmla="*/ 262170 w 1508539"/>
              <a:gd name="connsiteY21" fmla="*/ 6281972 h 6858000"/>
              <a:gd name="connsiteX22" fmla="*/ 290557 w 1508539"/>
              <a:gd name="connsiteY22" fmla="*/ 6153037 h 6858000"/>
              <a:gd name="connsiteX23" fmla="*/ 314428 w 1508539"/>
              <a:gd name="connsiteY23" fmla="*/ 6113913 h 6858000"/>
              <a:gd name="connsiteX24" fmla="*/ 318721 w 1508539"/>
              <a:gd name="connsiteY24" fmla="*/ 6028119 h 6858000"/>
              <a:gd name="connsiteX25" fmla="*/ 363126 w 1508539"/>
              <a:gd name="connsiteY25" fmla="*/ 5934687 h 6858000"/>
              <a:gd name="connsiteX26" fmla="*/ 408411 w 1508539"/>
              <a:gd name="connsiteY26" fmla="*/ 5704905 h 6858000"/>
              <a:gd name="connsiteX27" fmla="*/ 431404 w 1508539"/>
              <a:gd name="connsiteY27" fmla="*/ 5665173 h 6858000"/>
              <a:gd name="connsiteX28" fmla="*/ 465121 w 1508539"/>
              <a:gd name="connsiteY28" fmla="*/ 5563435 h 6858000"/>
              <a:gd name="connsiteX29" fmla="*/ 494626 w 1508539"/>
              <a:gd name="connsiteY29" fmla="*/ 5476393 h 6858000"/>
              <a:gd name="connsiteX30" fmla="*/ 525819 w 1508539"/>
              <a:gd name="connsiteY30" fmla="*/ 5396260 h 6858000"/>
              <a:gd name="connsiteX31" fmla="*/ 541800 w 1508539"/>
              <a:gd name="connsiteY31" fmla="*/ 5330009 h 6858000"/>
              <a:gd name="connsiteX32" fmla="*/ 575293 w 1508539"/>
              <a:gd name="connsiteY32" fmla="*/ 5273739 h 6858000"/>
              <a:gd name="connsiteX33" fmla="*/ 584892 w 1508539"/>
              <a:gd name="connsiteY33" fmla="*/ 5241779 h 6858000"/>
              <a:gd name="connsiteX34" fmla="*/ 596118 w 1508539"/>
              <a:gd name="connsiteY34" fmla="*/ 5225268 h 6858000"/>
              <a:gd name="connsiteX35" fmla="*/ 597138 w 1508539"/>
              <a:gd name="connsiteY35" fmla="*/ 5217684 h 6858000"/>
              <a:gd name="connsiteX36" fmla="*/ 604479 w 1508539"/>
              <a:gd name="connsiteY36" fmla="*/ 5193377 h 6858000"/>
              <a:gd name="connsiteX37" fmla="*/ 607782 w 1508539"/>
              <a:gd name="connsiteY37" fmla="*/ 5179288 h 6858000"/>
              <a:gd name="connsiteX38" fmla="*/ 608766 w 1508539"/>
              <a:gd name="connsiteY38" fmla="*/ 5173621 h 6858000"/>
              <a:gd name="connsiteX39" fmla="*/ 604400 w 1508539"/>
              <a:gd name="connsiteY39" fmla="*/ 5159961 h 6858000"/>
              <a:gd name="connsiteX40" fmla="*/ 611077 w 1508539"/>
              <a:gd name="connsiteY40" fmla="*/ 5144295 h 6858000"/>
              <a:gd name="connsiteX41" fmla="*/ 608010 w 1508539"/>
              <a:gd name="connsiteY41" fmla="*/ 5125185 h 6858000"/>
              <a:gd name="connsiteX42" fmla="*/ 614840 w 1508539"/>
              <a:gd name="connsiteY42" fmla="*/ 5121884 h 6858000"/>
              <a:gd name="connsiteX43" fmla="*/ 621876 w 1508539"/>
              <a:gd name="connsiteY43" fmla="*/ 5067850 h 6858000"/>
              <a:gd name="connsiteX44" fmla="*/ 624607 w 1508539"/>
              <a:gd name="connsiteY44" fmla="*/ 5060861 h 6858000"/>
              <a:gd name="connsiteX45" fmla="*/ 621311 w 1508539"/>
              <a:gd name="connsiteY45" fmla="*/ 5034192 h 6858000"/>
              <a:gd name="connsiteX46" fmla="*/ 622865 w 1508539"/>
              <a:gd name="connsiteY46" fmla="*/ 4993030 h 6858000"/>
              <a:gd name="connsiteX47" fmla="*/ 629774 w 1508539"/>
              <a:gd name="connsiteY47" fmla="*/ 4946844 h 6858000"/>
              <a:gd name="connsiteX48" fmla="*/ 625630 w 1508539"/>
              <a:gd name="connsiteY48" fmla="*/ 4932692 h 6858000"/>
              <a:gd name="connsiteX49" fmla="*/ 641033 w 1508539"/>
              <a:gd name="connsiteY49" fmla="*/ 4858827 h 6858000"/>
              <a:gd name="connsiteX50" fmla="*/ 646936 w 1508539"/>
              <a:gd name="connsiteY50" fmla="*/ 4821170 h 6858000"/>
              <a:gd name="connsiteX51" fmla="*/ 651669 w 1508539"/>
              <a:gd name="connsiteY51" fmla="*/ 4780965 h 6858000"/>
              <a:gd name="connsiteX52" fmla="*/ 652962 w 1508539"/>
              <a:gd name="connsiteY52" fmla="*/ 4750867 h 6858000"/>
              <a:gd name="connsiteX53" fmla="*/ 650769 w 1508539"/>
              <a:gd name="connsiteY53" fmla="*/ 4690749 h 6858000"/>
              <a:gd name="connsiteX54" fmla="*/ 646249 w 1508539"/>
              <a:gd name="connsiteY54" fmla="*/ 4584173 h 6858000"/>
              <a:gd name="connsiteX55" fmla="*/ 641332 w 1508539"/>
              <a:gd name="connsiteY55" fmla="*/ 4444346 h 6858000"/>
              <a:gd name="connsiteX56" fmla="*/ 637897 w 1508539"/>
              <a:gd name="connsiteY56" fmla="*/ 4375228 h 6858000"/>
              <a:gd name="connsiteX57" fmla="*/ 618550 w 1508539"/>
              <a:gd name="connsiteY57" fmla="*/ 4214165 h 6858000"/>
              <a:gd name="connsiteX58" fmla="*/ 622623 w 1508539"/>
              <a:gd name="connsiteY58" fmla="*/ 4090296 h 6858000"/>
              <a:gd name="connsiteX59" fmla="*/ 607879 w 1508539"/>
              <a:gd name="connsiteY59" fmla="*/ 4033999 h 6858000"/>
              <a:gd name="connsiteX60" fmla="*/ 609028 w 1508539"/>
              <a:gd name="connsiteY60" fmla="*/ 4031933 h 6858000"/>
              <a:gd name="connsiteX61" fmla="*/ 607604 w 1508539"/>
              <a:gd name="connsiteY61" fmla="*/ 4013953 h 6858000"/>
              <a:gd name="connsiteX62" fmla="*/ 593899 w 1508539"/>
              <a:gd name="connsiteY62" fmla="*/ 3974753 h 6858000"/>
              <a:gd name="connsiteX63" fmla="*/ 595497 w 1508539"/>
              <a:gd name="connsiteY63" fmla="*/ 3969950 h 6858000"/>
              <a:gd name="connsiteX64" fmla="*/ 588919 w 1508539"/>
              <a:gd name="connsiteY64" fmla="*/ 3933779 h 6858000"/>
              <a:gd name="connsiteX65" fmla="*/ 590250 w 1508539"/>
              <a:gd name="connsiteY65" fmla="*/ 3933093 h 6858000"/>
              <a:gd name="connsiteX66" fmla="*/ 594604 w 1508539"/>
              <a:gd name="connsiteY66" fmla="*/ 3922082 h 6858000"/>
              <a:gd name="connsiteX67" fmla="*/ 599682 w 1508539"/>
              <a:gd name="connsiteY67" fmla="*/ 3901461 h 6858000"/>
              <a:gd name="connsiteX68" fmla="*/ 622276 w 1508539"/>
              <a:gd name="connsiteY68" fmla="*/ 3813873 h 6858000"/>
              <a:gd name="connsiteX69" fmla="*/ 621701 w 1508539"/>
              <a:gd name="connsiteY69" fmla="*/ 3806161 h 6858000"/>
              <a:gd name="connsiteX70" fmla="*/ 622008 w 1508539"/>
              <a:gd name="connsiteY70" fmla="*/ 3805957 h 6858000"/>
              <a:gd name="connsiteX71" fmla="*/ 622035 w 1508539"/>
              <a:gd name="connsiteY71" fmla="*/ 3797724 h 6858000"/>
              <a:gd name="connsiteX72" fmla="*/ 620650 w 1508539"/>
              <a:gd name="connsiteY72" fmla="*/ 3792098 h 6858000"/>
              <a:gd name="connsiteX73" fmla="*/ 619534 w 1508539"/>
              <a:gd name="connsiteY73" fmla="*/ 3777135 h 6858000"/>
              <a:gd name="connsiteX74" fmla="*/ 621267 w 1508539"/>
              <a:gd name="connsiteY74" fmla="*/ 3771656 h 6858000"/>
              <a:gd name="connsiteX75" fmla="*/ 625010 w 1508539"/>
              <a:gd name="connsiteY75" fmla="*/ 3769007 h 6858000"/>
              <a:gd name="connsiteX76" fmla="*/ 624476 w 1508539"/>
              <a:gd name="connsiteY76" fmla="*/ 3767709 h 6858000"/>
              <a:gd name="connsiteX77" fmla="*/ 633172 w 1508539"/>
              <a:gd name="connsiteY77" fmla="*/ 3738082 h 6858000"/>
              <a:gd name="connsiteX78" fmla="*/ 640518 w 1508539"/>
              <a:gd name="connsiteY78" fmla="*/ 3673397 h 6858000"/>
              <a:gd name="connsiteX79" fmla="*/ 639814 w 1508539"/>
              <a:gd name="connsiteY79" fmla="*/ 3637109 h 6858000"/>
              <a:gd name="connsiteX80" fmla="*/ 643257 w 1508539"/>
              <a:gd name="connsiteY80" fmla="*/ 3536883 h 6858000"/>
              <a:gd name="connsiteX81" fmla="*/ 650795 w 1508539"/>
              <a:gd name="connsiteY81" fmla="*/ 3435652 h 6858000"/>
              <a:gd name="connsiteX82" fmla="*/ 652466 w 1508539"/>
              <a:gd name="connsiteY82" fmla="*/ 3307769 h 6858000"/>
              <a:gd name="connsiteX83" fmla="*/ 670029 w 1508539"/>
              <a:gd name="connsiteY83" fmla="*/ 3250522 h 6858000"/>
              <a:gd name="connsiteX84" fmla="*/ 670454 w 1508539"/>
              <a:gd name="connsiteY84" fmla="*/ 3229163 h 6858000"/>
              <a:gd name="connsiteX85" fmla="*/ 672277 w 1508539"/>
              <a:gd name="connsiteY85" fmla="*/ 3217217 h 6858000"/>
              <a:gd name="connsiteX86" fmla="*/ 659112 w 1508539"/>
              <a:gd name="connsiteY86" fmla="*/ 3183755 h 6858000"/>
              <a:gd name="connsiteX87" fmla="*/ 659613 w 1508539"/>
              <a:gd name="connsiteY87" fmla="*/ 3178642 h 6858000"/>
              <a:gd name="connsiteX88" fmla="*/ 647213 w 1508539"/>
              <a:gd name="connsiteY88" fmla="*/ 3158586 h 6858000"/>
              <a:gd name="connsiteX89" fmla="*/ 632398 w 1508539"/>
              <a:gd name="connsiteY89" fmla="*/ 3129034 h 6858000"/>
              <a:gd name="connsiteX90" fmla="*/ 633063 w 1508539"/>
              <a:gd name="connsiteY90" fmla="*/ 3126682 h 6858000"/>
              <a:gd name="connsiteX91" fmla="*/ 623931 w 1508539"/>
              <a:gd name="connsiteY91" fmla="*/ 3114519 h 6858000"/>
              <a:gd name="connsiteX92" fmla="*/ 610540 w 1508539"/>
              <a:gd name="connsiteY92" fmla="*/ 3106272 h 6858000"/>
              <a:gd name="connsiteX93" fmla="*/ 583270 w 1508539"/>
              <a:gd name="connsiteY93" fmla="*/ 2958185 h 6858000"/>
              <a:gd name="connsiteX94" fmla="*/ 525884 w 1508539"/>
              <a:gd name="connsiteY94" fmla="*/ 2762989 h 6858000"/>
              <a:gd name="connsiteX95" fmla="*/ 474802 w 1508539"/>
              <a:gd name="connsiteY95" fmla="*/ 2554718 h 6858000"/>
              <a:gd name="connsiteX96" fmla="*/ 454896 w 1508539"/>
              <a:gd name="connsiteY96" fmla="*/ 2485734 h 6858000"/>
              <a:gd name="connsiteX97" fmla="*/ 445619 w 1508539"/>
              <a:gd name="connsiteY97" fmla="*/ 2447068 h 6858000"/>
              <a:gd name="connsiteX98" fmla="*/ 432580 w 1508539"/>
              <a:gd name="connsiteY98" fmla="*/ 2425819 h 6858000"/>
              <a:gd name="connsiteX99" fmla="*/ 438579 w 1508539"/>
              <a:gd name="connsiteY99" fmla="*/ 2402874 h 6858000"/>
              <a:gd name="connsiteX100" fmla="*/ 441191 w 1508539"/>
              <a:gd name="connsiteY100" fmla="*/ 2381443 h 6858000"/>
              <a:gd name="connsiteX101" fmla="*/ 417520 w 1508539"/>
              <a:gd name="connsiteY101" fmla="*/ 2261920 h 6858000"/>
              <a:gd name="connsiteX102" fmla="*/ 407407 w 1508539"/>
              <a:gd name="connsiteY102" fmla="*/ 2195378 h 6858000"/>
              <a:gd name="connsiteX103" fmla="*/ 391624 w 1508539"/>
              <a:gd name="connsiteY103" fmla="*/ 2155135 h 6858000"/>
              <a:gd name="connsiteX104" fmla="*/ 389082 w 1508539"/>
              <a:gd name="connsiteY104" fmla="*/ 2118008 h 6858000"/>
              <a:gd name="connsiteX105" fmla="*/ 390075 w 1508539"/>
              <a:gd name="connsiteY105" fmla="*/ 2050531 h 6858000"/>
              <a:gd name="connsiteX106" fmla="*/ 381881 w 1508539"/>
              <a:gd name="connsiteY106" fmla="*/ 1963269 h 6858000"/>
              <a:gd name="connsiteX107" fmla="*/ 363059 w 1508539"/>
              <a:gd name="connsiteY107" fmla="*/ 1906352 h 6858000"/>
              <a:gd name="connsiteX108" fmla="*/ 339616 w 1508539"/>
              <a:gd name="connsiteY108" fmla="*/ 1861531 h 6858000"/>
              <a:gd name="connsiteX109" fmla="*/ 293415 w 1508539"/>
              <a:gd name="connsiteY109" fmla="*/ 1732919 h 6858000"/>
              <a:gd name="connsiteX110" fmla="*/ 265726 w 1508539"/>
              <a:gd name="connsiteY110" fmla="*/ 1663540 h 6858000"/>
              <a:gd name="connsiteX111" fmla="*/ 264852 w 1508539"/>
              <a:gd name="connsiteY111" fmla="*/ 1615777 h 6858000"/>
              <a:gd name="connsiteX112" fmla="*/ 245647 w 1508539"/>
              <a:gd name="connsiteY112" fmla="*/ 1563678 h 6858000"/>
              <a:gd name="connsiteX113" fmla="*/ 258727 w 1508539"/>
              <a:gd name="connsiteY113" fmla="*/ 1519474 h 6858000"/>
              <a:gd name="connsiteX114" fmla="*/ 251469 w 1508539"/>
              <a:gd name="connsiteY114" fmla="*/ 1477995 h 6858000"/>
              <a:gd name="connsiteX115" fmla="*/ 237554 w 1508539"/>
              <a:gd name="connsiteY115" fmla="*/ 1373769 h 6858000"/>
              <a:gd name="connsiteX116" fmla="*/ 245861 w 1508539"/>
              <a:gd name="connsiteY116" fmla="*/ 1307086 h 6858000"/>
              <a:gd name="connsiteX117" fmla="*/ 247049 w 1508539"/>
              <a:gd name="connsiteY117" fmla="*/ 1189033 h 6858000"/>
              <a:gd name="connsiteX118" fmla="*/ 251734 w 1508539"/>
              <a:gd name="connsiteY118" fmla="*/ 1168288 h 6858000"/>
              <a:gd name="connsiteX119" fmla="*/ 244016 w 1508539"/>
              <a:gd name="connsiteY119" fmla="*/ 1142577 h 6858000"/>
              <a:gd name="connsiteX120" fmla="*/ 233322 w 1508539"/>
              <a:gd name="connsiteY120" fmla="*/ 1088484 h 6858000"/>
              <a:gd name="connsiteX121" fmla="*/ 222058 w 1508539"/>
              <a:gd name="connsiteY121" fmla="*/ 1016103 h 6858000"/>
              <a:gd name="connsiteX122" fmla="*/ 223514 w 1508539"/>
              <a:gd name="connsiteY122" fmla="*/ 932283 h 6858000"/>
              <a:gd name="connsiteX123" fmla="*/ 225750 w 1508539"/>
              <a:gd name="connsiteY123" fmla="*/ 915925 h 6858000"/>
              <a:gd name="connsiteX124" fmla="*/ 218379 w 1508539"/>
              <a:gd name="connsiteY124" fmla="*/ 896999 h 6858000"/>
              <a:gd name="connsiteX125" fmla="*/ 187787 w 1508539"/>
              <a:gd name="connsiteY125" fmla="*/ 821517 h 6858000"/>
              <a:gd name="connsiteX126" fmla="*/ 166737 w 1508539"/>
              <a:gd name="connsiteY126" fmla="*/ 751353 h 6858000"/>
              <a:gd name="connsiteX127" fmla="*/ 166295 w 1508539"/>
              <a:gd name="connsiteY127" fmla="*/ 721230 h 6858000"/>
              <a:gd name="connsiteX128" fmla="*/ 151966 w 1508539"/>
              <a:gd name="connsiteY128" fmla="*/ 681659 h 6858000"/>
              <a:gd name="connsiteX129" fmla="*/ 137385 w 1508539"/>
              <a:gd name="connsiteY129" fmla="*/ 635218 h 6858000"/>
              <a:gd name="connsiteX130" fmla="*/ 142396 w 1508539"/>
              <a:gd name="connsiteY130" fmla="*/ 613763 h 6858000"/>
              <a:gd name="connsiteX131" fmla="*/ 128338 w 1508539"/>
              <a:gd name="connsiteY131" fmla="*/ 598582 h 6858000"/>
              <a:gd name="connsiteX132" fmla="*/ 128019 w 1508539"/>
              <a:gd name="connsiteY132" fmla="*/ 576846 h 6858000"/>
              <a:gd name="connsiteX133" fmla="*/ 107645 w 1508539"/>
              <a:gd name="connsiteY133" fmla="*/ 530055 h 6858000"/>
              <a:gd name="connsiteX134" fmla="*/ 106893 w 1508539"/>
              <a:gd name="connsiteY134" fmla="*/ 465389 h 6858000"/>
              <a:gd name="connsiteX135" fmla="*/ 89816 w 1508539"/>
              <a:gd name="connsiteY135" fmla="*/ 424699 h 6858000"/>
              <a:gd name="connsiteX136" fmla="*/ 90191 w 1508539"/>
              <a:gd name="connsiteY136" fmla="*/ 404917 h 6858000"/>
              <a:gd name="connsiteX137" fmla="*/ 70148 w 1508539"/>
              <a:gd name="connsiteY137" fmla="*/ 367211 h 6858000"/>
              <a:gd name="connsiteX138" fmla="*/ 36452 w 1508539"/>
              <a:gd name="connsiteY138" fmla="*/ 268519 h 6858000"/>
              <a:gd name="connsiteX139" fmla="*/ 23935 w 1508539"/>
              <a:gd name="connsiteY139" fmla="*/ 160886 h 6858000"/>
              <a:gd name="connsiteX140" fmla="*/ 19312 w 1508539"/>
              <a:gd name="connsiteY140" fmla="*/ 47336 h 6858000"/>
              <a:gd name="connsiteX141" fmla="*/ 0 w 1508539"/>
              <a:gd name="connsiteY141"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64248 w 1508539"/>
              <a:gd name="connsiteY7" fmla="*/ 6574442 h 6858000"/>
              <a:gd name="connsiteX8" fmla="*/ 164588 w 1508539"/>
              <a:gd name="connsiteY8" fmla="*/ 6568530 h 6858000"/>
              <a:gd name="connsiteX9" fmla="*/ 166997 w 1508539"/>
              <a:gd name="connsiteY9" fmla="*/ 6560674 h 6858000"/>
              <a:gd name="connsiteX10" fmla="*/ 201349 w 1508539"/>
              <a:gd name="connsiteY10" fmla="*/ 6530567 h 6858000"/>
              <a:gd name="connsiteX11" fmla="*/ 215389 w 1508539"/>
              <a:gd name="connsiteY11" fmla="*/ 6478062 h 6858000"/>
              <a:gd name="connsiteX12" fmla="*/ 226078 w 1508539"/>
              <a:gd name="connsiteY12" fmla="*/ 6460325 h 6858000"/>
              <a:gd name="connsiteX13" fmla="*/ 233311 w 1508539"/>
              <a:gd name="connsiteY13" fmla="*/ 6451488 h 6858000"/>
              <a:gd name="connsiteX14" fmla="*/ 234746 w 1508539"/>
              <a:gd name="connsiteY14" fmla="*/ 6451348 h 6858000"/>
              <a:gd name="connsiteX15" fmla="*/ 239104 w 1508539"/>
              <a:gd name="connsiteY15" fmla="*/ 6414240 h 6858000"/>
              <a:gd name="connsiteX16" fmla="*/ 241880 w 1508539"/>
              <a:gd name="connsiteY16" fmla="*/ 6384857 h 6858000"/>
              <a:gd name="connsiteX17" fmla="*/ 240591 w 1508539"/>
              <a:gd name="connsiteY17" fmla="*/ 6367510 h 6858000"/>
              <a:gd name="connsiteX18" fmla="*/ 244471 w 1508539"/>
              <a:gd name="connsiteY18" fmla="*/ 6349778 h 6858000"/>
              <a:gd name="connsiteX19" fmla="*/ 246136 w 1508539"/>
              <a:gd name="connsiteY19" fmla="*/ 6348250 h 6858000"/>
              <a:gd name="connsiteX20" fmla="*/ 262170 w 1508539"/>
              <a:gd name="connsiteY20" fmla="*/ 6281972 h 6858000"/>
              <a:gd name="connsiteX21" fmla="*/ 290557 w 1508539"/>
              <a:gd name="connsiteY21" fmla="*/ 6153037 h 6858000"/>
              <a:gd name="connsiteX22" fmla="*/ 314428 w 1508539"/>
              <a:gd name="connsiteY22" fmla="*/ 6113913 h 6858000"/>
              <a:gd name="connsiteX23" fmla="*/ 318721 w 1508539"/>
              <a:gd name="connsiteY23" fmla="*/ 6028119 h 6858000"/>
              <a:gd name="connsiteX24" fmla="*/ 363126 w 1508539"/>
              <a:gd name="connsiteY24" fmla="*/ 5934687 h 6858000"/>
              <a:gd name="connsiteX25" fmla="*/ 408411 w 1508539"/>
              <a:gd name="connsiteY25" fmla="*/ 5704905 h 6858000"/>
              <a:gd name="connsiteX26" fmla="*/ 431404 w 1508539"/>
              <a:gd name="connsiteY26" fmla="*/ 5665173 h 6858000"/>
              <a:gd name="connsiteX27" fmla="*/ 465121 w 1508539"/>
              <a:gd name="connsiteY27" fmla="*/ 5563435 h 6858000"/>
              <a:gd name="connsiteX28" fmla="*/ 494626 w 1508539"/>
              <a:gd name="connsiteY28" fmla="*/ 5476393 h 6858000"/>
              <a:gd name="connsiteX29" fmla="*/ 525819 w 1508539"/>
              <a:gd name="connsiteY29" fmla="*/ 5396260 h 6858000"/>
              <a:gd name="connsiteX30" fmla="*/ 541800 w 1508539"/>
              <a:gd name="connsiteY30" fmla="*/ 5330009 h 6858000"/>
              <a:gd name="connsiteX31" fmla="*/ 575293 w 1508539"/>
              <a:gd name="connsiteY31" fmla="*/ 5273739 h 6858000"/>
              <a:gd name="connsiteX32" fmla="*/ 584892 w 1508539"/>
              <a:gd name="connsiteY32" fmla="*/ 5241779 h 6858000"/>
              <a:gd name="connsiteX33" fmla="*/ 596118 w 1508539"/>
              <a:gd name="connsiteY33" fmla="*/ 5225268 h 6858000"/>
              <a:gd name="connsiteX34" fmla="*/ 597138 w 1508539"/>
              <a:gd name="connsiteY34" fmla="*/ 5217684 h 6858000"/>
              <a:gd name="connsiteX35" fmla="*/ 604479 w 1508539"/>
              <a:gd name="connsiteY35" fmla="*/ 5193377 h 6858000"/>
              <a:gd name="connsiteX36" fmla="*/ 607782 w 1508539"/>
              <a:gd name="connsiteY36" fmla="*/ 5179288 h 6858000"/>
              <a:gd name="connsiteX37" fmla="*/ 608766 w 1508539"/>
              <a:gd name="connsiteY37" fmla="*/ 5173621 h 6858000"/>
              <a:gd name="connsiteX38" fmla="*/ 604400 w 1508539"/>
              <a:gd name="connsiteY38" fmla="*/ 5159961 h 6858000"/>
              <a:gd name="connsiteX39" fmla="*/ 611077 w 1508539"/>
              <a:gd name="connsiteY39" fmla="*/ 5144295 h 6858000"/>
              <a:gd name="connsiteX40" fmla="*/ 608010 w 1508539"/>
              <a:gd name="connsiteY40" fmla="*/ 5125185 h 6858000"/>
              <a:gd name="connsiteX41" fmla="*/ 614840 w 1508539"/>
              <a:gd name="connsiteY41" fmla="*/ 5121884 h 6858000"/>
              <a:gd name="connsiteX42" fmla="*/ 621876 w 1508539"/>
              <a:gd name="connsiteY42" fmla="*/ 5067850 h 6858000"/>
              <a:gd name="connsiteX43" fmla="*/ 624607 w 1508539"/>
              <a:gd name="connsiteY43" fmla="*/ 5060861 h 6858000"/>
              <a:gd name="connsiteX44" fmla="*/ 621311 w 1508539"/>
              <a:gd name="connsiteY44" fmla="*/ 5034192 h 6858000"/>
              <a:gd name="connsiteX45" fmla="*/ 622865 w 1508539"/>
              <a:gd name="connsiteY45" fmla="*/ 4993030 h 6858000"/>
              <a:gd name="connsiteX46" fmla="*/ 629774 w 1508539"/>
              <a:gd name="connsiteY46" fmla="*/ 4946844 h 6858000"/>
              <a:gd name="connsiteX47" fmla="*/ 625630 w 1508539"/>
              <a:gd name="connsiteY47" fmla="*/ 4932692 h 6858000"/>
              <a:gd name="connsiteX48" fmla="*/ 641033 w 1508539"/>
              <a:gd name="connsiteY48" fmla="*/ 4858827 h 6858000"/>
              <a:gd name="connsiteX49" fmla="*/ 646936 w 1508539"/>
              <a:gd name="connsiteY49" fmla="*/ 4821170 h 6858000"/>
              <a:gd name="connsiteX50" fmla="*/ 651669 w 1508539"/>
              <a:gd name="connsiteY50" fmla="*/ 4780965 h 6858000"/>
              <a:gd name="connsiteX51" fmla="*/ 652962 w 1508539"/>
              <a:gd name="connsiteY51" fmla="*/ 4750867 h 6858000"/>
              <a:gd name="connsiteX52" fmla="*/ 650769 w 1508539"/>
              <a:gd name="connsiteY52" fmla="*/ 4690749 h 6858000"/>
              <a:gd name="connsiteX53" fmla="*/ 646249 w 1508539"/>
              <a:gd name="connsiteY53" fmla="*/ 4584173 h 6858000"/>
              <a:gd name="connsiteX54" fmla="*/ 641332 w 1508539"/>
              <a:gd name="connsiteY54" fmla="*/ 4444346 h 6858000"/>
              <a:gd name="connsiteX55" fmla="*/ 637897 w 1508539"/>
              <a:gd name="connsiteY55" fmla="*/ 4375228 h 6858000"/>
              <a:gd name="connsiteX56" fmla="*/ 618550 w 1508539"/>
              <a:gd name="connsiteY56" fmla="*/ 4214165 h 6858000"/>
              <a:gd name="connsiteX57" fmla="*/ 622623 w 1508539"/>
              <a:gd name="connsiteY57" fmla="*/ 4090296 h 6858000"/>
              <a:gd name="connsiteX58" fmla="*/ 607879 w 1508539"/>
              <a:gd name="connsiteY58" fmla="*/ 4033999 h 6858000"/>
              <a:gd name="connsiteX59" fmla="*/ 609028 w 1508539"/>
              <a:gd name="connsiteY59" fmla="*/ 4031933 h 6858000"/>
              <a:gd name="connsiteX60" fmla="*/ 607604 w 1508539"/>
              <a:gd name="connsiteY60" fmla="*/ 4013953 h 6858000"/>
              <a:gd name="connsiteX61" fmla="*/ 593899 w 1508539"/>
              <a:gd name="connsiteY61" fmla="*/ 3974753 h 6858000"/>
              <a:gd name="connsiteX62" fmla="*/ 595497 w 1508539"/>
              <a:gd name="connsiteY62" fmla="*/ 3969950 h 6858000"/>
              <a:gd name="connsiteX63" fmla="*/ 588919 w 1508539"/>
              <a:gd name="connsiteY63" fmla="*/ 3933779 h 6858000"/>
              <a:gd name="connsiteX64" fmla="*/ 590250 w 1508539"/>
              <a:gd name="connsiteY64" fmla="*/ 3933093 h 6858000"/>
              <a:gd name="connsiteX65" fmla="*/ 594604 w 1508539"/>
              <a:gd name="connsiteY65" fmla="*/ 3922082 h 6858000"/>
              <a:gd name="connsiteX66" fmla="*/ 599682 w 1508539"/>
              <a:gd name="connsiteY66" fmla="*/ 3901461 h 6858000"/>
              <a:gd name="connsiteX67" fmla="*/ 622276 w 1508539"/>
              <a:gd name="connsiteY67" fmla="*/ 3813873 h 6858000"/>
              <a:gd name="connsiteX68" fmla="*/ 621701 w 1508539"/>
              <a:gd name="connsiteY68" fmla="*/ 3806161 h 6858000"/>
              <a:gd name="connsiteX69" fmla="*/ 622008 w 1508539"/>
              <a:gd name="connsiteY69" fmla="*/ 3805957 h 6858000"/>
              <a:gd name="connsiteX70" fmla="*/ 622035 w 1508539"/>
              <a:gd name="connsiteY70" fmla="*/ 3797724 h 6858000"/>
              <a:gd name="connsiteX71" fmla="*/ 620650 w 1508539"/>
              <a:gd name="connsiteY71" fmla="*/ 3792098 h 6858000"/>
              <a:gd name="connsiteX72" fmla="*/ 619534 w 1508539"/>
              <a:gd name="connsiteY72" fmla="*/ 3777135 h 6858000"/>
              <a:gd name="connsiteX73" fmla="*/ 621267 w 1508539"/>
              <a:gd name="connsiteY73" fmla="*/ 3771656 h 6858000"/>
              <a:gd name="connsiteX74" fmla="*/ 625010 w 1508539"/>
              <a:gd name="connsiteY74" fmla="*/ 3769007 h 6858000"/>
              <a:gd name="connsiteX75" fmla="*/ 624476 w 1508539"/>
              <a:gd name="connsiteY75" fmla="*/ 3767709 h 6858000"/>
              <a:gd name="connsiteX76" fmla="*/ 633172 w 1508539"/>
              <a:gd name="connsiteY76" fmla="*/ 3738082 h 6858000"/>
              <a:gd name="connsiteX77" fmla="*/ 640518 w 1508539"/>
              <a:gd name="connsiteY77" fmla="*/ 3673397 h 6858000"/>
              <a:gd name="connsiteX78" fmla="*/ 639814 w 1508539"/>
              <a:gd name="connsiteY78" fmla="*/ 3637109 h 6858000"/>
              <a:gd name="connsiteX79" fmla="*/ 643257 w 1508539"/>
              <a:gd name="connsiteY79" fmla="*/ 3536883 h 6858000"/>
              <a:gd name="connsiteX80" fmla="*/ 650795 w 1508539"/>
              <a:gd name="connsiteY80" fmla="*/ 3435652 h 6858000"/>
              <a:gd name="connsiteX81" fmla="*/ 652466 w 1508539"/>
              <a:gd name="connsiteY81" fmla="*/ 3307769 h 6858000"/>
              <a:gd name="connsiteX82" fmla="*/ 670029 w 1508539"/>
              <a:gd name="connsiteY82" fmla="*/ 3250522 h 6858000"/>
              <a:gd name="connsiteX83" fmla="*/ 670454 w 1508539"/>
              <a:gd name="connsiteY83" fmla="*/ 3229163 h 6858000"/>
              <a:gd name="connsiteX84" fmla="*/ 672277 w 1508539"/>
              <a:gd name="connsiteY84" fmla="*/ 3217217 h 6858000"/>
              <a:gd name="connsiteX85" fmla="*/ 659112 w 1508539"/>
              <a:gd name="connsiteY85" fmla="*/ 3183755 h 6858000"/>
              <a:gd name="connsiteX86" fmla="*/ 659613 w 1508539"/>
              <a:gd name="connsiteY86" fmla="*/ 3178642 h 6858000"/>
              <a:gd name="connsiteX87" fmla="*/ 647213 w 1508539"/>
              <a:gd name="connsiteY87" fmla="*/ 3158586 h 6858000"/>
              <a:gd name="connsiteX88" fmla="*/ 632398 w 1508539"/>
              <a:gd name="connsiteY88" fmla="*/ 3129034 h 6858000"/>
              <a:gd name="connsiteX89" fmla="*/ 633063 w 1508539"/>
              <a:gd name="connsiteY89" fmla="*/ 3126682 h 6858000"/>
              <a:gd name="connsiteX90" fmla="*/ 623931 w 1508539"/>
              <a:gd name="connsiteY90" fmla="*/ 3114519 h 6858000"/>
              <a:gd name="connsiteX91" fmla="*/ 610540 w 1508539"/>
              <a:gd name="connsiteY91" fmla="*/ 3106272 h 6858000"/>
              <a:gd name="connsiteX92" fmla="*/ 583270 w 1508539"/>
              <a:gd name="connsiteY92" fmla="*/ 2958185 h 6858000"/>
              <a:gd name="connsiteX93" fmla="*/ 525884 w 1508539"/>
              <a:gd name="connsiteY93" fmla="*/ 2762989 h 6858000"/>
              <a:gd name="connsiteX94" fmla="*/ 474802 w 1508539"/>
              <a:gd name="connsiteY94" fmla="*/ 2554718 h 6858000"/>
              <a:gd name="connsiteX95" fmla="*/ 454896 w 1508539"/>
              <a:gd name="connsiteY95" fmla="*/ 2485734 h 6858000"/>
              <a:gd name="connsiteX96" fmla="*/ 445619 w 1508539"/>
              <a:gd name="connsiteY96" fmla="*/ 2447068 h 6858000"/>
              <a:gd name="connsiteX97" fmla="*/ 432580 w 1508539"/>
              <a:gd name="connsiteY97" fmla="*/ 2425819 h 6858000"/>
              <a:gd name="connsiteX98" fmla="*/ 438579 w 1508539"/>
              <a:gd name="connsiteY98" fmla="*/ 2402874 h 6858000"/>
              <a:gd name="connsiteX99" fmla="*/ 441191 w 1508539"/>
              <a:gd name="connsiteY99" fmla="*/ 2381443 h 6858000"/>
              <a:gd name="connsiteX100" fmla="*/ 417520 w 1508539"/>
              <a:gd name="connsiteY100" fmla="*/ 2261920 h 6858000"/>
              <a:gd name="connsiteX101" fmla="*/ 407407 w 1508539"/>
              <a:gd name="connsiteY101" fmla="*/ 2195378 h 6858000"/>
              <a:gd name="connsiteX102" fmla="*/ 391624 w 1508539"/>
              <a:gd name="connsiteY102" fmla="*/ 2155135 h 6858000"/>
              <a:gd name="connsiteX103" fmla="*/ 389082 w 1508539"/>
              <a:gd name="connsiteY103" fmla="*/ 2118008 h 6858000"/>
              <a:gd name="connsiteX104" fmla="*/ 390075 w 1508539"/>
              <a:gd name="connsiteY104" fmla="*/ 2050531 h 6858000"/>
              <a:gd name="connsiteX105" fmla="*/ 381881 w 1508539"/>
              <a:gd name="connsiteY105" fmla="*/ 1963269 h 6858000"/>
              <a:gd name="connsiteX106" fmla="*/ 363059 w 1508539"/>
              <a:gd name="connsiteY106" fmla="*/ 1906352 h 6858000"/>
              <a:gd name="connsiteX107" fmla="*/ 339616 w 1508539"/>
              <a:gd name="connsiteY107" fmla="*/ 1861531 h 6858000"/>
              <a:gd name="connsiteX108" fmla="*/ 293415 w 1508539"/>
              <a:gd name="connsiteY108" fmla="*/ 1732919 h 6858000"/>
              <a:gd name="connsiteX109" fmla="*/ 265726 w 1508539"/>
              <a:gd name="connsiteY109" fmla="*/ 1663540 h 6858000"/>
              <a:gd name="connsiteX110" fmla="*/ 264852 w 1508539"/>
              <a:gd name="connsiteY110" fmla="*/ 1615777 h 6858000"/>
              <a:gd name="connsiteX111" fmla="*/ 245647 w 1508539"/>
              <a:gd name="connsiteY111" fmla="*/ 1563678 h 6858000"/>
              <a:gd name="connsiteX112" fmla="*/ 258727 w 1508539"/>
              <a:gd name="connsiteY112" fmla="*/ 1519474 h 6858000"/>
              <a:gd name="connsiteX113" fmla="*/ 251469 w 1508539"/>
              <a:gd name="connsiteY113" fmla="*/ 1477995 h 6858000"/>
              <a:gd name="connsiteX114" fmla="*/ 237554 w 1508539"/>
              <a:gd name="connsiteY114" fmla="*/ 1373769 h 6858000"/>
              <a:gd name="connsiteX115" fmla="*/ 245861 w 1508539"/>
              <a:gd name="connsiteY115" fmla="*/ 1307086 h 6858000"/>
              <a:gd name="connsiteX116" fmla="*/ 247049 w 1508539"/>
              <a:gd name="connsiteY116" fmla="*/ 1189033 h 6858000"/>
              <a:gd name="connsiteX117" fmla="*/ 251734 w 1508539"/>
              <a:gd name="connsiteY117" fmla="*/ 1168288 h 6858000"/>
              <a:gd name="connsiteX118" fmla="*/ 244016 w 1508539"/>
              <a:gd name="connsiteY118" fmla="*/ 1142577 h 6858000"/>
              <a:gd name="connsiteX119" fmla="*/ 233322 w 1508539"/>
              <a:gd name="connsiteY119" fmla="*/ 1088484 h 6858000"/>
              <a:gd name="connsiteX120" fmla="*/ 222058 w 1508539"/>
              <a:gd name="connsiteY120" fmla="*/ 1016103 h 6858000"/>
              <a:gd name="connsiteX121" fmla="*/ 223514 w 1508539"/>
              <a:gd name="connsiteY121" fmla="*/ 932283 h 6858000"/>
              <a:gd name="connsiteX122" fmla="*/ 225750 w 1508539"/>
              <a:gd name="connsiteY122" fmla="*/ 915925 h 6858000"/>
              <a:gd name="connsiteX123" fmla="*/ 218379 w 1508539"/>
              <a:gd name="connsiteY123" fmla="*/ 896999 h 6858000"/>
              <a:gd name="connsiteX124" fmla="*/ 187787 w 1508539"/>
              <a:gd name="connsiteY124" fmla="*/ 821517 h 6858000"/>
              <a:gd name="connsiteX125" fmla="*/ 166737 w 1508539"/>
              <a:gd name="connsiteY125" fmla="*/ 751353 h 6858000"/>
              <a:gd name="connsiteX126" fmla="*/ 166295 w 1508539"/>
              <a:gd name="connsiteY126" fmla="*/ 721230 h 6858000"/>
              <a:gd name="connsiteX127" fmla="*/ 151966 w 1508539"/>
              <a:gd name="connsiteY127" fmla="*/ 681659 h 6858000"/>
              <a:gd name="connsiteX128" fmla="*/ 137385 w 1508539"/>
              <a:gd name="connsiteY128" fmla="*/ 635218 h 6858000"/>
              <a:gd name="connsiteX129" fmla="*/ 142396 w 1508539"/>
              <a:gd name="connsiteY129" fmla="*/ 613763 h 6858000"/>
              <a:gd name="connsiteX130" fmla="*/ 128338 w 1508539"/>
              <a:gd name="connsiteY130" fmla="*/ 598582 h 6858000"/>
              <a:gd name="connsiteX131" fmla="*/ 128019 w 1508539"/>
              <a:gd name="connsiteY131" fmla="*/ 576846 h 6858000"/>
              <a:gd name="connsiteX132" fmla="*/ 107645 w 1508539"/>
              <a:gd name="connsiteY132" fmla="*/ 530055 h 6858000"/>
              <a:gd name="connsiteX133" fmla="*/ 106893 w 1508539"/>
              <a:gd name="connsiteY133" fmla="*/ 465389 h 6858000"/>
              <a:gd name="connsiteX134" fmla="*/ 89816 w 1508539"/>
              <a:gd name="connsiteY134" fmla="*/ 424699 h 6858000"/>
              <a:gd name="connsiteX135" fmla="*/ 90191 w 1508539"/>
              <a:gd name="connsiteY135" fmla="*/ 404917 h 6858000"/>
              <a:gd name="connsiteX136" fmla="*/ 70148 w 1508539"/>
              <a:gd name="connsiteY136" fmla="*/ 367211 h 6858000"/>
              <a:gd name="connsiteX137" fmla="*/ 36452 w 1508539"/>
              <a:gd name="connsiteY137" fmla="*/ 268519 h 6858000"/>
              <a:gd name="connsiteX138" fmla="*/ 23935 w 1508539"/>
              <a:gd name="connsiteY138" fmla="*/ 160886 h 6858000"/>
              <a:gd name="connsiteX139" fmla="*/ 19312 w 1508539"/>
              <a:gd name="connsiteY139" fmla="*/ 47336 h 6858000"/>
              <a:gd name="connsiteX140" fmla="*/ 0 w 1508539"/>
              <a:gd name="connsiteY140"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4248 w 1508539"/>
              <a:gd name="connsiteY6" fmla="*/ 6574442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164588 w 1508539"/>
              <a:gd name="connsiteY7" fmla="*/ 6568530 h 6858000"/>
              <a:gd name="connsiteX8" fmla="*/ 340301 w 1508539"/>
              <a:gd name="connsiteY8" fmla="*/ 6572601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40301 w 1508539"/>
              <a:gd name="connsiteY8" fmla="*/ 6572601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226078 w 1508539"/>
              <a:gd name="connsiteY11" fmla="*/ 6460325 h 6858000"/>
              <a:gd name="connsiteX12" fmla="*/ 233311 w 1508539"/>
              <a:gd name="connsiteY12" fmla="*/ 6451488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226078 w 1508539"/>
              <a:gd name="connsiteY11" fmla="*/ 6460325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504057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14428 w 1508539"/>
              <a:gd name="connsiteY21" fmla="*/ 6113913 h 6858000"/>
              <a:gd name="connsiteX22" fmla="*/ 31872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1872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81826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81826 w 1508539"/>
              <a:gd name="connsiteY4" fmla="*/ 6776847 h 6858000"/>
              <a:gd name="connsiteX5" fmla="*/ 293326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81826 w 1508539"/>
              <a:gd name="connsiteY4" fmla="*/ 6776847 h 6858000"/>
              <a:gd name="connsiteX5" fmla="*/ 293326 w 1508539"/>
              <a:gd name="connsiteY5" fmla="*/ 6737706 h 6858000"/>
              <a:gd name="connsiteX6" fmla="*/ 318065 w 1508539"/>
              <a:gd name="connsiteY6" fmla="*/ 6691589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164830 w 1491612"/>
              <a:gd name="connsiteY0" fmla="*/ 0 h 6858000"/>
              <a:gd name="connsiteX1" fmla="*/ 1491612 w 1491612"/>
              <a:gd name="connsiteY1" fmla="*/ 0 h 6858000"/>
              <a:gd name="connsiteX2" fmla="*/ 1491612 w 1491612"/>
              <a:gd name="connsiteY2" fmla="*/ 6858000 h 6858000"/>
              <a:gd name="connsiteX3" fmla="*/ 228306 w 1491612"/>
              <a:gd name="connsiteY3" fmla="*/ 6857735 h 6858000"/>
              <a:gd name="connsiteX4" fmla="*/ 264899 w 1491612"/>
              <a:gd name="connsiteY4" fmla="*/ 6776847 h 6858000"/>
              <a:gd name="connsiteX5" fmla="*/ 276399 w 1491612"/>
              <a:gd name="connsiteY5" fmla="*/ 6737706 h 6858000"/>
              <a:gd name="connsiteX6" fmla="*/ 301138 w 1491612"/>
              <a:gd name="connsiteY6" fmla="*/ 6691589 h 6858000"/>
              <a:gd name="connsiteX7" fmla="*/ 278695 w 1491612"/>
              <a:gd name="connsiteY7" fmla="*/ 6659970 h 6858000"/>
              <a:gd name="connsiteX8" fmla="*/ 293786 w 1491612"/>
              <a:gd name="connsiteY8" fmla="*/ 6636211 h 6858000"/>
              <a:gd name="connsiteX9" fmla="*/ 311230 w 1491612"/>
              <a:gd name="connsiteY9" fmla="*/ 6594177 h 6858000"/>
              <a:gd name="connsiteX10" fmla="*/ 325270 w 1491612"/>
              <a:gd name="connsiteY10" fmla="*/ 6557575 h 6858000"/>
              <a:gd name="connsiteX11" fmla="*/ 378227 w 1491612"/>
              <a:gd name="connsiteY11" fmla="*/ 6492130 h 6858000"/>
              <a:gd name="connsiteX12" fmla="*/ 393914 w 1491612"/>
              <a:gd name="connsiteY12" fmla="*/ 6431610 h 6858000"/>
              <a:gd name="connsiteX13" fmla="*/ 437619 w 1491612"/>
              <a:gd name="connsiteY13" fmla="*/ 6379786 h 6858000"/>
              <a:gd name="connsiteX14" fmla="*/ 420842 w 1491612"/>
              <a:gd name="connsiteY14" fmla="*/ 6334727 h 6858000"/>
              <a:gd name="connsiteX15" fmla="*/ 398257 w 1491612"/>
              <a:gd name="connsiteY15" fmla="*/ 6313295 h 6858000"/>
              <a:gd name="connsiteX16" fmla="*/ 405421 w 1491612"/>
              <a:gd name="connsiteY16" fmla="*/ 6280046 h 6858000"/>
              <a:gd name="connsiteX17" fmla="*/ 388166 w 1491612"/>
              <a:gd name="connsiteY17" fmla="*/ 6270265 h 6858000"/>
              <a:gd name="connsiteX18" fmla="*/ 415194 w 1491612"/>
              <a:gd name="connsiteY18" fmla="*/ 6252834 h 6858000"/>
              <a:gd name="connsiteX19" fmla="*/ 393186 w 1491612"/>
              <a:gd name="connsiteY19" fmla="*/ 6202459 h 6858000"/>
              <a:gd name="connsiteX20" fmla="*/ 391984 w 1491612"/>
              <a:gd name="connsiteY20" fmla="*/ 6153037 h 6858000"/>
              <a:gd name="connsiteX21" fmla="*/ 407399 w 1491612"/>
              <a:gd name="connsiteY21" fmla="*/ 6078132 h 6858000"/>
              <a:gd name="connsiteX22" fmla="*/ 394786 w 1491612"/>
              <a:gd name="connsiteY22" fmla="*/ 6028119 h 6858000"/>
              <a:gd name="connsiteX23" fmla="*/ 380015 w 1491612"/>
              <a:gd name="connsiteY23" fmla="*/ 5926735 h 6858000"/>
              <a:gd name="connsiteX24" fmla="*/ 429527 w 1491612"/>
              <a:gd name="connsiteY24" fmla="*/ 5712857 h 6858000"/>
              <a:gd name="connsiteX25" fmla="*/ 408602 w 1491612"/>
              <a:gd name="connsiteY25" fmla="*/ 5676393 h 6858000"/>
              <a:gd name="connsiteX26" fmla="*/ 448194 w 1491612"/>
              <a:gd name="connsiteY26" fmla="*/ 5563435 h 6858000"/>
              <a:gd name="connsiteX27" fmla="*/ 495324 w 1491612"/>
              <a:gd name="connsiteY27" fmla="*/ 5437125 h 6858000"/>
              <a:gd name="connsiteX28" fmla="*/ 508892 w 1491612"/>
              <a:gd name="connsiteY28" fmla="*/ 5396260 h 6858000"/>
              <a:gd name="connsiteX29" fmla="*/ 524873 w 1491612"/>
              <a:gd name="connsiteY29" fmla="*/ 5330009 h 6858000"/>
              <a:gd name="connsiteX30" fmla="*/ 558366 w 1491612"/>
              <a:gd name="connsiteY30" fmla="*/ 5273739 h 6858000"/>
              <a:gd name="connsiteX31" fmla="*/ 567965 w 1491612"/>
              <a:gd name="connsiteY31" fmla="*/ 5241779 h 6858000"/>
              <a:gd name="connsiteX32" fmla="*/ 579191 w 1491612"/>
              <a:gd name="connsiteY32" fmla="*/ 5225268 h 6858000"/>
              <a:gd name="connsiteX33" fmla="*/ 580211 w 1491612"/>
              <a:gd name="connsiteY33" fmla="*/ 5217684 h 6858000"/>
              <a:gd name="connsiteX34" fmla="*/ 587552 w 1491612"/>
              <a:gd name="connsiteY34" fmla="*/ 5193377 h 6858000"/>
              <a:gd name="connsiteX35" fmla="*/ 590855 w 1491612"/>
              <a:gd name="connsiteY35" fmla="*/ 5179288 h 6858000"/>
              <a:gd name="connsiteX36" fmla="*/ 591839 w 1491612"/>
              <a:gd name="connsiteY36" fmla="*/ 5173621 h 6858000"/>
              <a:gd name="connsiteX37" fmla="*/ 587473 w 1491612"/>
              <a:gd name="connsiteY37" fmla="*/ 5159961 h 6858000"/>
              <a:gd name="connsiteX38" fmla="*/ 594150 w 1491612"/>
              <a:gd name="connsiteY38" fmla="*/ 5144295 h 6858000"/>
              <a:gd name="connsiteX39" fmla="*/ 591083 w 1491612"/>
              <a:gd name="connsiteY39" fmla="*/ 5125185 h 6858000"/>
              <a:gd name="connsiteX40" fmla="*/ 597913 w 1491612"/>
              <a:gd name="connsiteY40" fmla="*/ 5121884 h 6858000"/>
              <a:gd name="connsiteX41" fmla="*/ 604949 w 1491612"/>
              <a:gd name="connsiteY41" fmla="*/ 5067850 h 6858000"/>
              <a:gd name="connsiteX42" fmla="*/ 607680 w 1491612"/>
              <a:gd name="connsiteY42" fmla="*/ 5060861 h 6858000"/>
              <a:gd name="connsiteX43" fmla="*/ 604384 w 1491612"/>
              <a:gd name="connsiteY43" fmla="*/ 5034192 h 6858000"/>
              <a:gd name="connsiteX44" fmla="*/ 605938 w 1491612"/>
              <a:gd name="connsiteY44" fmla="*/ 4993030 h 6858000"/>
              <a:gd name="connsiteX45" fmla="*/ 612847 w 1491612"/>
              <a:gd name="connsiteY45" fmla="*/ 4946844 h 6858000"/>
              <a:gd name="connsiteX46" fmla="*/ 608703 w 1491612"/>
              <a:gd name="connsiteY46" fmla="*/ 4932692 h 6858000"/>
              <a:gd name="connsiteX47" fmla="*/ 624106 w 1491612"/>
              <a:gd name="connsiteY47" fmla="*/ 4858827 h 6858000"/>
              <a:gd name="connsiteX48" fmla="*/ 630009 w 1491612"/>
              <a:gd name="connsiteY48" fmla="*/ 4821170 h 6858000"/>
              <a:gd name="connsiteX49" fmla="*/ 634742 w 1491612"/>
              <a:gd name="connsiteY49" fmla="*/ 4780965 h 6858000"/>
              <a:gd name="connsiteX50" fmla="*/ 636035 w 1491612"/>
              <a:gd name="connsiteY50" fmla="*/ 4750867 h 6858000"/>
              <a:gd name="connsiteX51" fmla="*/ 633842 w 1491612"/>
              <a:gd name="connsiteY51" fmla="*/ 4690749 h 6858000"/>
              <a:gd name="connsiteX52" fmla="*/ 629322 w 1491612"/>
              <a:gd name="connsiteY52" fmla="*/ 4584173 h 6858000"/>
              <a:gd name="connsiteX53" fmla="*/ 624405 w 1491612"/>
              <a:gd name="connsiteY53" fmla="*/ 4444346 h 6858000"/>
              <a:gd name="connsiteX54" fmla="*/ 620970 w 1491612"/>
              <a:gd name="connsiteY54" fmla="*/ 4375228 h 6858000"/>
              <a:gd name="connsiteX55" fmla="*/ 601623 w 1491612"/>
              <a:gd name="connsiteY55" fmla="*/ 4214165 h 6858000"/>
              <a:gd name="connsiteX56" fmla="*/ 605696 w 1491612"/>
              <a:gd name="connsiteY56" fmla="*/ 4090296 h 6858000"/>
              <a:gd name="connsiteX57" fmla="*/ 590952 w 1491612"/>
              <a:gd name="connsiteY57" fmla="*/ 4033999 h 6858000"/>
              <a:gd name="connsiteX58" fmla="*/ 592101 w 1491612"/>
              <a:gd name="connsiteY58" fmla="*/ 4031933 h 6858000"/>
              <a:gd name="connsiteX59" fmla="*/ 590677 w 1491612"/>
              <a:gd name="connsiteY59" fmla="*/ 4013953 h 6858000"/>
              <a:gd name="connsiteX60" fmla="*/ 576972 w 1491612"/>
              <a:gd name="connsiteY60" fmla="*/ 3974753 h 6858000"/>
              <a:gd name="connsiteX61" fmla="*/ 578570 w 1491612"/>
              <a:gd name="connsiteY61" fmla="*/ 3969950 h 6858000"/>
              <a:gd name="connsiteX62" fmla="*/ 571992 w 1491612"/>
              <a:gd name="connsiteY62" fmla="*/ 3933779 h 6858000"/>
              <a:gd name="connsiteX63" fmla="*/ 573323 w 1491612"/>
              <a:gd name="connsiteY63" fmla="*/ 3933093 h 6858000"/>
              <a:gd name="connsiteX64" fmla="*/ 577677 w 1491612"/>
              <a:gd name="connsiteY64" fmla="*/ 3922082 h 6858000"/>
              <a:gd name="connsiteX65" fmla="*/ 582755 w 1491612"/>
              <a:gd name="connsiteY65" fmla="*/ 3901461 h 6858000"/>
              <a:gd name="connsiteX66" fmla="*/ 605349 w 1491612"/>
              <a:gd name="connsiteY66" fmla="*/ 3813873 h 6858000"/>
              <a:gd name="connsiteX67" fmla="*/ 604774 w 1491612"/>
              <a:gd name="connsiteY67" fmla="*/ 3806161 h 6858000"/>
              <a:gd name="connsiteX68" fmla="*/ 605081 w 1491612"/>
              <a:gd name="connsiteY68" fmla="*/ 3805957 h 6858000"/>
              <a:gd name="connsiteX69" fmla="*/ 605108 w 1491612"/>
              <a:gd name="connsiteY69" fmla="*/ 3797724 h 6858000"/>
              <a:gd name="connsiteX70" fmla="*/ 603723 w 1491612"/>
              <a:gd name="connsiteY70" fmla="*/ 3792098 h 6858000"/>
              <a:gd name="connsiteX71" fmla="*/ 602607 w 1491612"/>
              <a:gd name="connsiteY71" fmla="*/ 3777135 h 6858000"/>
              <a:gd name="connsiteX72" fmla="*/ 604340 w 1491612"/>
              <a:gd name="connsiteY72" fmla="*/ 3771656 h 6858000"/>
              <a:gd name="connsiteX73" fmla="*/ 608083 w 1491612"/>
              <a:gd name="connsiteY73" fmla="*/ 3769007 h 6858000"/>
              <a:gd name="connsiteX74" fmla="*/ 607549 w 1491612"/>
              <a:gd name="connsiteY74" fmla="*/ 3767709 h 6858000"/>
              <a:gd name="connsiteX75" fmla="*/ 616245 w 1491612"/>
              <a:gd name="connsiteY75" fmla="*/ 3738082 h 6858000"/>
              <a:gd name="connsiteX76" fmla="*/ 623591 w 1491612"/>
              <a:gd name="connsiteY76" fmla="*/ 3673397 h 6858000"/>
              <a:gd name="connsiteX77" fmla="*/ 622887 w 1491612"/>
              <a:gd name="connsiteY77" fmla="*/ 3637109 h 6858000"/>
              <a:gd name="connsiteX78" fmla="*/ 626330 w 1491612"/>
              <a:gd name="connsiteY78" fmla="*/ 3536883 h 6858000"/>
              <a:gd name="connsiteX79" fmla="*/ 633868 w 1491612"/>
              <a:gd name="connsiteY79" fmla="*/ 3435652 h 6858000"/>
              <a:gd name="connsiteX80" fmla="*/ 635539 w 1491612"/>
              <a:gd name="connsiteY80" fmla="*/ 3307769 h 6858000"/>
              <a:gd name="connsiteX81" fmla="*/ 653102 w 1491612"/>
              <a:gd name="connsiteY81" fmla="*/ 3250522 h 6858000"/>
              <a:gd name="connsiteX82" fmla="*/ 653527 w 1491612"/>
              <a:gd name="connsiteY82" fmla="*/ 3229163 h 6858000"/>
              <a:gd name="connsiteX83" fmla="*/ 655350 w 1491612"/>
              <a:gd name="connsiteY83" fmla="*/ 3217217 h 6858000"/>
              <a:gd name="connsiteX84" fmla="*/ 642185 w 1491612"/>
              <a:gd name="connsiteY84" fmla="*/ 3183755 h 6858000"/>
              <a:gd name="connsiteX85" fmla="*/ 642686 w 1491612"/>
              <a:gd name="connsiteY85" fmla="*/ 3178642 h 6858000"/>
              <a:gd name="connsiteX86" fmla="*/ 630286 w 1491612"/>
              <a:gd name="connsiteY86" fmla="*/ 3158586 h 6858000"/>
              <a:gd name="connsiteX87" fmla="*/ 615471 w 1491612"/>
              <a:gd name="connsiteY87" fmla="*/ 3129034 h 6858000"/>
              <a:gd name="connsiteX88" fmla="*/ 616136 w 1491612"/>
              <a:gd name="connsiteY88" fmla="*/ 3126682 h 6858000"/>
              <a:gd name="connsiteX89" fmla="*/ 607004 w 1491612"/>
              <a:gd name="connsiteY89" fmla="*/ 3114519 h 6858000"/>
              <a:gd name="connsiteX90" fmla="*/ 593613 w 1491612"/>
              <a:gd name="connsiteY90" fmla="*/ 3106272 h 6858000"/>
              <a:gd name="connsiteX91" fmla="*/ 566343 w 1491612"/>
              <a:gd name="connsiteY91" fmla="*/ 2958185 h 6858000"/>
              <a:gd name="connsiteX92" fmla="*/ 508957 w 1491612"/>
              <a:gd name="connsiteY92" fmla="*/ 2762989 h 6858000"/>
              <a:gd name="connsiteX93" fmla="*/ 457875 w 1491612"/>
              <a:gd name="connsiteY93" fmla="*/ 2554718 h 6858000"/>
              <a:gd name="connsiteX94" fmla="*/ 437969 w 1491612"/>
              <a:gd name="connsiteY94" fmla="*/ 2485734 h 6858000"/>
              <a:gd name="connsiteX95" fmla="*/ 428692 w 1491612"/>
              <a:gd name="connsiteY95" fmla="*/ 2447068 h 6858000"/>
              <a:gd name="connsiteX96" fmla="*/ 415653 w 1491612"/>
              <a:gd name="connsiteY96" fmla="*/ 2425819 h 6858000"/>
              <a:gd name="connsiteX97" fmla="*/ 421652 w 1491612"/>
              <a:gd name="connsiteY97" fmla="*/ 2402874 h 6858000"/>
              <a:gd name="connsiteX98" fmla="*/ 424264 w 1491612"/>
              <a:gd name="connsiteY98" fmla="*/ 2381443 h 6858000"/>
              <a:gd name="connsiteX99" fmla="*/ 400593 w 1491612"/>
              <a:gd name="connsiteY99" fmla="*/ 2261920 h 6858000"/>
              <a:gd name="connsiteX100" fmla="*/ 390480 w 1491612"/>
              <a:gd name="connsiteY100" fmla="*/ 2195378 h 6858000"/>
              <a:gd name="connsiteX101" fmla="*/ 374697 w 1491612"/>
              <a:gd name="connsiteY101" fmla="*/ 2155135 h 6858000"/>
              <a:gd name="connsiteX102" fmla="*/ 372155 w 1491612"/>
              <a:gd name="connsiteY102" fmla="*/ 2118008 h 6858000"/>
              <a:gd name="connsiteX103" fmla="*/ 373148 w 1491612"/>
              <a:gd name="connsiteY103" fmla="*/ 2050531 h 6858000"/>
              <a:gd name="connsiteX104" fmla="*/ 364954 w 1491612"/>
              <a:gd name="connsiteY104" fmla="*/ 1963269 h 6858000"/>
              <a:gd name="connsiteX105" fmla="*/ 346132 w 1491612"/>
              <a:gd name="connsiteY105" fmla="*/ 1906352 h 6858000"/>
              <a:gd name="connsiteX106" fmla="*/ 322689 w 1491612"/>
              <a:gd name="connsiteY106" fmla="*/ 1861531 h 6858000"/>
              <a:gd name="connsiteX107" fmla="*/ 276488 w 1491612"/>
              <a:gd name="connsiteY107" fmla="*/ 1732919 h 6858000"/>
              <a:gd name="connsiteX108" fmla="*/ 248799 w 1491612"/>
              <a:gd name="connsiteY108" fmla="*/ 1663540 h 6858000"/>
              <a:gd name="connsiteX109" fmla="*/ 247925 w 1491612"/>
              <a:gd name="connsiteY109" fmla="*/ 1615777 h 6858000"/>
              <a:gd name="connsiteX110" fmla="*/ 228720 w 1491612"/>
              <a:gd name="connsiteY110" fmla="*/ 1563678 h 6858000"/>
              <a:gd name="connsiteX111" fmla="*/ 241800 w 1491612"/>
              <a:gd name="connsiteY111" fmla="*/ 1519474 h 6858000"/>
              <a:gd name="connsiteX112" fmla="*/ 234542 w 1491612"/>
              <a:gd name="connsiteY112" fmla="*/ 1477995 h 6858000"/>
              <a:gd name="connsiteX113" fmla="*/ 220627 w 1491612"/>
              <a:gd name="connsiteY113" fmla="*/ 1373769 h 6858000"/>
              <a:gd name="connsiteX114" fmla="*/ 228934 w 1491612"/>
              <a:gd name="connsiteY114" fmla="*/ 1307086 h 6858000"/>
              <a:gd name="connsiteX115" fmla="*/ 230122 w 1491612"/>
              <a:gd name="connsiteY115" fmla="*/ 1189033 h 6858000"/>
              <a:gd name="connsiteX116" fmla="*/ 234807 w 1491612"/>
              <a:gd name="connsiteY116" fmla="*/ 1168288 h 6858000"/>
              <a:gd name="connsiteX117" fmla="*/ 227089 w 1491612"/>
              <a:gd name="connsiteY117" fmla="*/ 1142577 h 6858000"/>
              <a:gd name="connsiteX118" fmla="*/ 216395 w 1491612"/>
              <a:gd name="connsiteY118" fmla="*/ 1088484 h 6858000"/>
              <a:gd name="connsiteX119" fmla="*/ 205131 w 1491612"/>
              <a:gd name="connsiteY119" fmla="*/ 1016103 h 6858000"/>
              <a:gd name="connsiteX120" fmla="*/ 206587 w 1491612"/>
              <a:gd name="connsiteY120" fmla="*/ 932283 h 6858000"/>
              <a:gd name="connsiteX121" fmla="*/ 208823 w 1491612"/>
              <a:gd name="connsiteY121" fmla="*/ 915925 h 6858000"/>
              <a:gd name="connsiteX122" fmla="*/ 201452 w 1491612"/>
              <a:gd name="connsiteY122" fmla="*/ 896999 h 6858000"/>
              <a:gd name="connsiteX123" fmla="*/ 170860 w 1491612"/>
              <a:gd name="connsiteY123" fmla="*/ 821517 h 6858000"/>
              <a:gd name="connsiteX124" fmla="*/ 149810 w 1491612"/>
              <a:gd name="connsiteY124" fmla="*/ 751353 h 6858000"/>
              <a:gd name="connsiteX125" fmla="*/ 149368 w 1491612"/>
              <a:gd name="connsiteY125" fmla="*/ 721230 h 6858000"/>
              <a:gd name="connsiteX126" fmla="*/ 135039 w 1491612"/>
              <a:gd name="connsiteY126" fmla="*/ 681659 h 6858000"/>
              <a:gd name="connsiteX127" fmla="*/ 120458 w 1491612"/>
              <a:gd name="connsiteY127" fmla="*/ 635218 h 6858000"/>
              <a:gd name="connsiteX128" fmla="*/ 125469 w 1491612"/>
              <a:gd name="connsiteY128" fmla="*/ 613763 h 6858000"/>
              <a:gd name="connsiteX129" fmla="*/ 111411 w 1491612"/>
              <a:gd name="connsiteY129" fmla="*/ 598582 h 6858000"/>
              <a:gd name="connsiteX130" fmla="*/ 111092 w 1491612"/>
              <a:gd name="connsiteY130" fmla="*/ 576846 h 6858000"/>
              <a:gd name="connsiteX131" fmla="*/ 90718 w 1491612"/>
              <a:gd name="connsiteY131" fmla="*/ 530055 h 6858000"/>
              <a:gd name="connsiteX132" fmla="*/ 89966 w 1491612"/>
              <a:gd name="connsiteY132" fmla="*/ 465389 h 6858000"/>
              <a:gd name="connsiteX133" fmla="*/ 72889 w 1491612"/>
              <a:gd name="connsiteY133" fmla="*/ 424699 h 6858000"/>
              <a:gd name="connsiteX134" fmla="*/ 73264 w 1491612"/>
              <a:gd name="connsiteY134" fmla="*/ 404917 h 6858000"/>
              <a:gd name="connsiteX135" fmla="*/ 53221 w 1491612"/>
              <a:gd name="connsiteY135" fmla="*/ 367211 h 6858000"/>
              <a:gd name="connsiteX136" fmla="*/ 19525 w 1491612"/>
              <a:gd name="connsiteY136" fmla="*/ 268519 h 6858000"/>
              <a:gd name="connsiteX137" fmla="*/ 7008 w 1491612"/>
              <a:gd name="connsiteY137" fmla="*/ 160886 h 6858000"/>
              <a:gd name="connsiteX138" fmla="*/ 2385 w 1491612"/>
              <a:gd name="connsiteY138" fmla="*/ 47336 h 6858000"/>
              <a:gd name="connsiteX139" fmla="*/ 164830 w 1491612"/>
              <a:gd name="connsiteY139" fmla="*/ 0 h 6858000"/>
              <a:gd name="connsiteX0" fmla="*/ 158408 w 1485190"/>
              <a:gd name="connsiteY0" fmla="*/ 0 h 6858000"/>
              <a:gd name="connsiteX1" fmla="*/ 1485190 w 1485190"/>
              <a:gd name="connsiteY1" fmla="*/ 0 h 6858000"/>
              <a:gd name="connsiteX2" fmla="*/ 1485190 w 1485190"/>
              <a:gd name="connsiteY2" fmla="*/ 6858000 h 6858000"/>
              <a:gd name="connsiteX3" fmla="*/ 221884 w 1485190"/>
              <a:gd name="connsiteY3" fmla="*/ 6857735 h 6858000"/>
              <a:gd name="connsiteX4" fmla="*/ 258477 w 1485190"/>
              <a:gd name="connsiteY4" fmla="*/ 6776847 h 6858000"/>
              <a:gd name="connsiteX5" fmla="*/ 269977 w 1485190"/>
              <a:gd name="connsiteY5" fmla="*/ 6737706 h 6858000"/>
              <a:gd name="connsiteX6" fmla="*/ 294716 w 1485190"/>
              <a:gd name="connsiteY6" fmla="*/ 6691589 h 6858000"/>
              <a:gd name="connsiteX7" fmla="*/ 272273 w 1485190"/>
              <a:gd name="connsiteY7" fmla="*/ 6659970 h 6858000"/>
              <a:gd name="connsiteX8" fmla="*/ 287364 w 1485190"/>
              <a:gd name="connsiteY8" fmla="*/ 6636211 h 6858000"/>
              <a:gd name="connsiteX9" fmla="*/ 304808 w 1485190"/>
              <a:gd name="connsiteY9" fmla="*/ 6594177 h 6858000"/>
              <a:gd name="connsiteX10" fmla="*/ 318848 w 1485190"/>
              <a:gd name="connsiteY10" fmla="*/ 6557575 h 6858000"/>
              <a:gd name="connsiteX11" fmla="*/ 371805 w 1485190"/>
              <a:gd name="connsiteY11" fmla="*/ 6492130 h 6858000"/>
              <a:gd name="connsiteX12" fmla="*/ 387492 w 1485190"/>
              <a:gd name="connsiteY12" fmla="*/ 6431610 h 6858000"/>
              <a:gd name="connsiteX13" fmla="*/ 431197 w 1485190"/>
              <a:gd name="connsiteY13" fmla="*/ 6379786 h 6858000"/>
              <a:gd name="connsiteX14" fmla="*/ 414420 w 1485190"/>
              <a:gd name="connsiteY14" fmla="*/ 6334727 h 6858000"/>
              <a:gd name="connsiteX15" fmla="*/ 391835 w 1485190"/>
              <a:gd name="connsiteY15" fmla="*/ 6313295 h 6858000"/>
              <a:gd name="connsiteX16" fmla="*/ 398999 w 1485190"/>
              <a:gd name="connsiteY16" fmla="*/ 6280046 h 6858000"/>
              <a:gd name="connsiteX17" fmla="*/ 381744 w 1485190"/>
              <a:gd name="connsiteY17" fmla="*/ 6270265 h 6858000"/>
              <a:gd name="connsiteX18" fmla="*/ 408772 w 1485190"/>
              <a:gd name="connsiteY18" fmla="*/ 6252834 h 6858000"/>
              <a:gd name="connsiteX19" fmla="*/ 386764 w 1485190"/>
              <a:gd name="connsiteY19" fmla="*/ 6202459 h 6858000"/>
              <a:gd name="connsiteX20" fmla="*/ 385562 w 1485190"/>
              <a:gd name="connsiteY20" fmla="*/ 6153037 h 6858000"/>
              <a:gd name="connsiteX21" fmla="*/ 400977 w 1485190"/>
              <a:gd name="connsiteY21" fmla="*/ 6078132 h 6858000"/>
              <a:gd name="connsiteX22" fmla="*/ 388364 w 1485190"/>
              <a:gd name="connsiteY22" fmla="*/ 6028119 h 6858000"/>
              <a:gd name="connsiteX23" fmla="*/ 373593 w 1485190"/>
              <a:gd name="connsiteY23" fmla="*/ 5926735 h 6858000"/>
              <a:gd name="connsiteX24" fmla="*/ 423105 w 1485190"/>
              <a:gd name="connsiteY24" fmla="*/ 5712857 h 6858000"/>
              <a:gd name="connsiteX25" fmla="*/ 402180 w 1485190"/>
              <a:gd name="connsiteY25" fmla="*/ 5676393 h 6858000"/>
              <a:gd name="connsiteX26" fmla="*/ 441772 w 1485190"/>
              <a:gd name="connsiteY26" fmla="*/ 5563435 h 6858000"/>
              <a:gd name="connsiteX27" fmla="*/ 488902 w 1485190"/>
              <a:gd name="connsiteY27" fmla="*/ 5437125 h 6858000"/>
              <a:gd name="connsiteX28" fmla="*/ 502470 w 1485190"/>
              <a:gd name="connsiteY28" fmla="*/ 5396260 h 6858000"/>
              <a:gd name="connsiteX29" fmla="*/ 518451 w 1485190"/>
              <a:gd name="connsiteY29" fmla="*/ 5330009 h 6858000"/>
              <a:gd name="connsiteX30" fmla="*/ 551944 w 1485190"/>
              <a:gd name="connsiteY30" fmla="*/ 5273739 h 6858000"/>
              <a:gd name="connsiteX31" fmla="*/ 561543 w 1485190"/>
              <a:gd name="connsiteY31" fmla="*/ 5241779 h 6858000"/>
              <a:gd name="connsiteX32" fmla="*/ 572769 w 1485190"/>
              <a:gd name="connsiteY32" fmla="*/ 5225268 h 6858000"/>
              <a:gd name="connsiteX33" fmla="*/ 573789 w 1485190"/>
              <a:gd name="connsiteY33" fmla="*/ 5217684 h 6858000"/>
              <a:gd name="connsiteX34" fmla="*/ 581130 w 1485190"/>
              <a:gd name="connsiteY34" fmla="*/ 5193377 h 6858000"/>
              <a:gd name="connsiteX35" fmla="*/ 584433 w 1485190"/>
              <a:gd name="connsiteY35" fmla="*/ 5179288 h 6858000"/>
              <a:gd name="connsiteX36" fmla="*/ 585417 w 1485190"/>
              <a:gd name="connsiteY36" fmla="*/ 5173621 h 6858000"/>
              <a:gd name="connsiteX37" fmla="*/ 581051 w 1485190"/>
              <a:gd name="connsiteY37" fmla="*/ 5159961 h 6858000"/>
              <a:gd name="connsiteX38" fmla="*/ 587728 w 1485190"/>
              <a:gd name="connsiteY38" fmla="*/ 5144295 h 6858000"/>
              <a:gd name="connsiteX39" fmla="*/ 584661 w 1485190"/>
              <a:gd name="connsiteY39" fmla="*/ 5125185 h 6858000"/>
              <a:gd name="connsiteX40" fmla="*/ 591491 w 1485190"/>
              <a:gd name="connsiteY40" fmla="*/ 5121884 h 6858000"/>
              <a:gd name="connsiteX41" fmla="*/ 598527 w 1485190"/>
              <a:gd name="connsiteY41" fmla="*/ 5067850 h 6858000"/>
              <a:gd name="connsiteX42" fmla="*/ 601258 w 1485190"/>
              <a:gd name="connsiteY42" fmla="*/ 5060861 h 6858000"/>
              <a:gd name="connsiteX43" fmla="*/ 597962 w 1485190"/>
              <a:gd name="connsiteY43" fmla="*/ 5034192 h 6858000"/>
              <a:gd name="connsiteX44" fmla="*/ 599516 w 1485190"/>
              <a:gd name="connsiteY44" fmla="*/ 4993030 h 6858000"/>
              <a:gd name="connsiteX45" fmla="*/ 606425 w 1485190"/>
              <a:gd name="connsiteY45" fmla="*/ 4946844 h 6858000"/>
              <a:gd name="connsiteX46" fmla="*/ 602281 w 1485190"/>
              <a:gd name="connsiteY46" fmla="*/ 4932692 h 6858000"/>
              <a:gd name="connsiteX47" fmla="*/ 617684 w 1485190"/>
              <a:gd name="connsiteY47" fmla="*/ 4858827 h 6858000"/>
              <a:gd name="connsiteX48" fmla="*/ 623587 w 1485190"/>
              <a:gd name="connsiteY48" fmla="*/ 4821170 h 6858000"/>
              <a:gd name="connsiteX49" fmla="*/ 628320 w 1485190"/>
              <a:gd name="connsiteY49" fmla="*/ 4780965 h 6858000"/>
              <a:gd name="connsiteX50" fmla="*/ 629613 w 1485190"/>
              <a:gd name="connsiteY50" fmla="*/ 4750867 h 6858000"/>
              <a:gd name="connsiteX51" fmla="*/ 627420 w 1485190"/>
              <a:gd name="connsiteY51" fmla="*/ 4690749 h 6858000"/>
              <a:gd name="connsiteX52" fmla="*/ 622900 w 1485190"/>
              <a:gd name="connsiteY52" fmla="*/ 4584173 h 6858000"/>
              <a:gd name="connsiteX53" fmla="*/ 617983 w 1485190"/>
              <a:gd name="connsiteY53" fmla="*/ 4444346 h 6858000"/>
              <a:gd name="connsiteX54" fmla="*/ 614548 w 1485190"/>
              <a:gd name="connsiteY54" fmla="*/ 4375228 h 6858000"/>
              <a:gd name="connsiteX55" fmla="*/ 595201 w 1485190"/>
              <a:gd name="connsiteY55" fmla="*/ 4214165 h 6858000"/>
              <a:gd name="connsiteX56" fmla="*/ 599274 w 1485190"/>
              <a:gd name="connsiteY56" fmla="*/ 4090296 h 6858000"/>
              <a:gd name="connsiteX57" fmla="*/ 584530 w 1485190"/>
              <a:gd name="connsiteY57" fmla="*/ 4033999 h 6858000"/>
              <a:gd name="connsiteX58" fmla="*/ 585679 w 1485190"/>
              <a:gd name="connsiteY58" fmla="*/ 4031933 h 6858000"/>
              <a:gd name="connsiteX59" fmla="*/ 584255 w 1485190"/>
              <a:gd name="connsiteY59" fmla="*/ 4013953 h 6858000"/>
              <a:gd name="connsiteX60" fmla="*/ 570550 w 1485190"/>
              <a:gd name="connsiteY60" fmla="*/ 3974753 h 6858000"/>
              <a:gd name="connsiteX61" fmla="*/ 572148 w 1485190"/>
              <a:gd name="connsiteY61" fmla="*/ 3969950 h 6858000"/>
              <a:gd name="connsiteX62" fmla="*/ 565570 w 1485190"/>
              <a:gd name="connsiteY62" fmla="*/ 3933779 h 6858000"/>
              <a:gd name="connsiteX63" fmla="*/ 566901 w 1485190"/>
              <a:gd name="connsiteY63" fmla="*/ 3933093 h 6858000"/>
              <a:gd name="connsiteX64" fmla="*/ 571255 w 1485190"/>
              <a:gd name="connsiteY64" fmla="*/ 3922082 h 6858000"/>
              <a:gd name="connsiteX65" fmla="*/ 576333 w 1485190"/>
              <a:gd name="connsiteY65" fmla="*/ 3901461 h 6858000"/>
              <a:gd name="connsiteX66" fmla="*/ 598927 w 1485190"/>
              <a:gd name="connsiteY66" fmla="*/ 3813873 h 6858000"/>
              <a:gd name="connsiteX67" fmla="*/ 598352 w 1485190"/>
              <a:gd name="connsiteY67" fmla="*/ 3806161 h 6858000"/>
              <a:gd name="connsiteX68" fmla="*/ 598659 w 1485190"/>
              <a:gd name="connsiteY68" fmla="*/ 3805957 h 6858000"/>
              <a:gd name="connsiteX69" fmla="*/ 598686 w 1485190"/>
              <a:gd name="connsiteY69" fmla="*/ 3797724 h 6858000"/>
              <a:gd name="connsiteX70" fmla="*/ 597301 w 1485190"/>
              <a:gd name="connsiteY70" fmla="*/ 3792098 h 6858000"/>
              <a:gd name="connsiteX71" fmla="*/ 596185 w 1485190"/>
              <a:gd name="connsiteY71" fmla="*/ 3777135 h 6858000"/>
              <a:gd name="connsiteX72" fmla="*/ 597918 w 1485190"/>
              <a:gd name="connsiteY72" fmla="*/ 3771656 h 6858000"/>
              <a:gd name="connsiteX73" fmla="*/ 601661 w 1485190"/>
              <a:gd name="connsiteY73" fmla="*/ 3769007 h 6858000"/>
              <a:gd name="connsiteX74" fmla="*/ 601127 w 1485190"/>
              <a:gd name="connsiteY74" fmla="*/ 3767709 h 6858000"/>
              <a:gd name="connsiteX75" fmla="*/ 609823 w 1485190"/>
              <a:gd name="connsiteY75" fmla="*/ 3738082 h 6858000"/>
              <a:gd name="connsiteX76" fmla="*/ 617169 w 1485190"/>
              <a:gd name="connsiteY76" fmla="*/ 3673397 h 6858000"/>
              <a:gd name="connsiteX77" fmla="*/ 616465 w 1485190"/>
              <a:gd name="connsiteY77" fmla="*/ 3637109 h 6858000"/>
              <a:gd name="connsiteX78" fmla="*/ 619908 w 1485190"/>
              <a:gd name="connsiteY78" fmla="*/ 3536883 h 6858000"/>
              <a:gd name="connsiteX79" fmla="*/ 627446 w 1485190"/>
              <a:gd name="connsiteY79" fmla="*/ 3435652 h 6858000"/>
              <a:gd name="connsiteX80" fmla="*/ 629117 w 1485190"/>
              <a:gd name="connsiteY80" fmla="*/ 3307769 h 6858000"/>
              <a:gd name="connsiteX81" fmla="*/ 646680 w 1485190"/>
              <a:gd name="connsiteY81" fmla="*/ 3250522 h 6858000"/>
              <a:gd name="connsiteX82" fmla="*/ 647105 w 1485190"/>
              <a:gd name="connsiteY82" fmla="*/ 3229163 h 6858000"/>
              <a:gd name="connsiteX83" fmla="*/ 648928 w 1485190"/>
              <a:gd name="connsiteY83" fmla="*/ 3217217 h 6858000"/>
              <a:gd name="connsiteX84" fmla="*/ 635763 w 1485190"/>
              <a:gd name="connsiteY84" fmla="*/ 3183755 h 6858000"/>
              <a:gd name="connsiteX85" fmla="*/ 636264 w 1485190"/>
              <a:gd name="connsiteY85" fmla="*/ 3178642 h 6858000"/>
              <a:gd name="connsiteX86" fmla="*/ 623864 w 1485190"/>
              <a:gd name="connsiteY86" fmla="*/ 3158586 h 6858000"/>
              <a:gd name="connsiteX87" fmla="*/ 609049 w 1485190"/>
              <a:gd name="connsiteY87" fmla="*/ 3129034 h 6858000"/>
              <a:gd name="connsiteX88" fmla="*/ 609714 w 1485190"/>
              <a:gd name="connsiteY88" fmla="*/ 3126682 h 6858000"/>
              <a:gd name="connsiteX89" fmla="*/ 600582 w 1485190"/>
              <a:gd name="connsiteY89" fmla="*/ 3114519 h 6858000"/>
              <a:gd name="connsiteX90" fmla="*/ 587191 w 1485190"/>
              <a:gd name="connsiteY90" fmla="*/ 3106272 h 6858000"/>
              <a:gd name="connsiteX91" fmla="*/ 559921 w 1485190"/>
              <a:gd name="connsiteY91" fmla="*/ 2958185 h 6858000"/>
              <a:gd name="connsiteX92" fmla="*/ 502535 w 1485190"/>
              <a:gd name="connsiteY92" fmla="*/ 2762989 h 6858000"/>
              <a:gd name="connsiteX93" fmla="*/ 451453 w 1485190"/>
              <a:gd name="connsiteY93" fmla="*/ 2554718 h 6858000"/>
              <a:gd name="connsiteX94" fmla="*/ 431547 w 1485190"/>
              <a:gd name="connsiteY94" fmla="*/ 2485734 h 6858000"/>
              <a:gd name="connsiteX95" fmla="*/ 422270 w 1485190"/>
              <a:gd name="connsiteY95" fmla="*/ 2447068 h 6858000"/>
              <a:gd name="connsiteX96" fmla="*/ 409231 w 1485190"/>
              <a:gd name="connsiteY96" fmla="*/ 2425819 h 6858000"/>
              <a:gd name="connsiteX97" fmla="*/ 415230 w 1485190"/>
              <a:gd name="connsiteY97" fmla="*/ 2402874 h 6858000"/>
              <a:gd name="connsiteX98" fmla="*/ 417842 w 1485190"/>
              <a:gd name="connsiteY98" fmla="*/ 2381443 h 6858000"/>
              <a:gd name="connsiteX99" fmla="*/ 394171 w 1485190"/>
              <a:gd name="connsiteY99" fmla="*/ 2261920 h 6858000"/>
              <a:gd name="connsiteX100" fmla="*/ 384058 w 1485190"/>
              <a:gd name="connsiteY100" fmla="*/ 2195378 h 6858000"/>
              <a:gd name="connsiteX101" fmla="*/ 368275 w 1485190"/>
              <a:gd name="connsiteY101" fmla="*/ 2155135 h 6858000"/>
              <a:gd name="connsiteX102" fmla="*/ 365733 w 1485190"/>
              <a:gd name="connsiteY102" fmla="*/ 2118008 h 6858000"/>
              <a:gd name="connsiteX103" fmla="*/ 366726 w 1485190"/>
              <a:gd name="connsiteY103" fmla="*/ 2050531 h 6858000"/>
              <a:gd name="connsiteX104" fmla="*/ 358532 w 1485190"/>
              <a:gd name="connsiteY104" fmla="*/ 1963269 h 6858000"/>
              <a:gd name="connsiteX105" fmla="*/ 339710 w 1485190"/>
              <a:gd name="connsiteY105" fmla="*/ 1906352 h 6858000"/>
              <a:gd name="connsiteX106" fmla="*/ 316267 w 1485190"/>
              <a:gd name="connsiteY106" fmla="*/ 1861531 h 6858000"/>
              <a:gd name="connsiteX107" fmla="*/ 270066 w 1485190"/>
              <a:gd name="connsiteY107" fmla="*/ 1732919 h 6858000"/>
              <a:gd name="connsiteX108" fmla="*/ 242377 w 1485190"/>
              <a:gd name="connsiteY108" fmla="*/ 1663540 h 6858000"/>
              <a:gd name="connsiteX109" fmla="*/ 241503 w 1485190"/>
              <a:gd name="connsiteY109" fmla="*/ 1615777 h 6858000"/>
              <a:gd name="connsiteX110" fmla="*/ 222298 w 1485190"/>
              <a:gd name="connsiteY110" fmla="*/ 1563678 h 6858000"/>
              <a:gd name="connsiteX111" fmla="*/ 235378 w 1485190"/>
              <a:gd name="connsiteY111" fmla="*/ 1519474 h 6858000"/>
              <a:gd name="connsiteX112" fmla="*/ 228120 w 1485190"/>
              <a:gd name="connsiteY112" fmla="*/ 1477995 h 6858000"/>
              <a:gd name="connsiteX113" fmla="*/ 214205 w 1485190"/>
              <a:gd name="connsiteY113" fmla="*/ 1373769 h 6858000"/>
              <a:gd name="connsiteX114" fmla="*/ 222512 w 1485190"/>
              <a:gd name="connsiteY114" fmla="*/ 1307086 h 6858000"/>
              <a:gd name="connsiteX115" fmla="*/ 223700 w 1485190"/>
              <a:gd name="connsiteY115" fmla="*/ 1189033 h 6858000"/>
              <a:gd name="connsiteX116" fmla="*/ 228385 w 1485190"/>
              <a:gd name="connsiteY116" fmla="*/ 1168288 h 6858000"/>
              <a:gd name="connsiteX117" fmla="*/ 220667 w 1485190"/>
              <a:gd name="connsiteY117" fmla="*/ 1142577 h 6858000"/>
              <a:gd name="connsiteX118" fmla="*/ 209973 w 1485190"/>
              <a:gd name="connsiteY118" fmla="*/ 1088484 h 6858000"/>
              <a:gd name="connsiteX119" fmla="*/ 198709 w 1485190"/>
              <a:gd name="connsiteY119" fmla="*/ 1016103 h 6858000"/>
              <a:gd name="connsiteX120" fmla="*/ 200165 w 1485190"/>
              <a:gd name="connsiteY120" fmla="*/ 932283 h 6858000"/>
              <a:gd name="connsiteX121" fmla="*/ 202401 w 1485190"/>
              <a:gd name="connsiteY121" fmla="*/ 915925 h 6858000"/>
              <a:gd name="connsiteX122" fmla="*/ 195030 w 1485190"/>
              <a:gd name="connsiteY122" fmla="*/ 896999 h 6858000"/>
              <a:gd name="connsiteX123" fmla="*/ 164438 w 1485190"/>
              <a:gd name="connsiteY123" fmla="*/ 821517 h 6858000"/>
              <a:gd name="connsiteX124" fmla="*/ 143388 w 1485190"/>
              <a:gd name="connsiteY124" fmla="*/ 751353 h 6858000"/>
              <a:gd name="connsiteX125" fmla="*/ 142946 w 1485190"/>
              <a:gd name="connsiteY125" fmla="*/ 721230 h 6858000"/>
              <a:gd name="connsiteX126" fmla="*/ 128617 w 1485190"/>
              <a:gd name="connsiteY126" fmla="*/ 681659 h 6858000"/>
              <a:gd name="connsiteX127" fmla="*/ 114036 w 1485190"/>
              <a:gd name="connsiteY127" fmla="*/ 635218 h 6858000"/>
              <a:gd name="connsiteX128" fmla="*/ 119047 w 1485190"/>
              <a:gd name="connsiteY128" fmla="*/ 613763 h 6858000"/>
              <a:gd name="connsiteX129" fmla="*/ 104989 w 1485190"/>
              <a:gd name="connsiteY129" fmla="*/ 598582 h 6858000"/>
              <a:gd name="connsiteX130" fmla="*/ 104670 w 1485190"/>
              <a:gd name="connsiteY130" fmla="*/ 576846 h 6858000"/>
              <a:gd name="connsiteX131" fmla="*/ 84296 w 1485190"/>
              <a:gd name="connsiteY131" fmla="*/ 530055 h 6858000"/>
              <a:gd name="connsiteX132" fmla="*/ 83544 w 1485190"/>
              <a:gd name="connsiteY132" fmla="*/ 465389 h 6858000"/>
              <a:gd name="connsiteX133" fmla="*/ 66467 w 1485190"/>
              <a:gd name="connsiteY133" fmla="*/ 424699 h 6858000"/>
              <a:gd name="connsiteX134" fmla="*/ 66842 w 1485190"/>
              <a:gd name="connsiteY134" fmla="*/ 404917 h 6858000"/>
              <a:gd name="connsiteX135" fmla="*/ 46799 w 1485190"/>
              <a:gd name="connsiteY135" fmla="*/ 367211 h 6858000"/>
              <a:gd name="connsiteX136" fmla="*/ 13103 w 1485190"/>
              <a:gd name="connsiteY136" fmla="*/ 268519 h 6858000"/>
              <a:gd name="connsiteX137" fmla="*/ 586 w 1485190"/>
              <a:gd name="connsiteY137" fmla="*/ 160886 h 6858000"/>
              <a:gd name="connsiteX138" fmla="*/ 198854 w 1485190"/>
              <a:gd name="connsiteY138" fmla="*/ 55288 h 6858000"/>
              <a:gd name="connsiteX139" fmla="*/ 158408 w 1485190"/>
              <a:gd name="connsiteY139" fmla="*/ 0 h 6858000"/>
              <a:gd name="connsiteX0" fmla="*/ 145305 w 1472087"/>
              <a:gd name="connsiteY0" fmla="*/ 0 h 6858000"/>
              <a:gd name="connsiteX1" fmla="*/ 1472087 w 1472087"/>
              <a:gd name="connsiteY1" fmla="*/ 0 h 6858000"/>
              <a:gd name="connsiteX2" fmla="*/ 1472087 w 1472087"/>
              <a:gd name="connsiteY2" fmla="*/ 6858000 h 6858000"/>
              <a:gd name="connsiteX3" fmla="*/ 208781 w 1472087"/>
              <a:gd name="connsiteY3" fmla="*/ 6857735 h 6858000"/>
              <a:gd name="connsiteX4" fmla="*/ 245374 w 1472087"/>
              <a:gd name="connsiteY4" fmla="*/ 6776847 h 6858000"/>
              <a:gd name="connsiteX5" fmla="*/ 256874 w 1472087"/>
              <a:gd name="connsiteY5" fmla="*/ 6737706 h 6858000"/>
              <a:gd name="connsiteX6" fmla="*/ 281613 w 1472087"/>
              <a:gd name="connsiteY6" fmla="*/ 6691589 h 6858000"/>
              <a:gd name="connsiteX7" fmla="*/ 259170 w 1472087"/>
              <a:gd name="connsiteY7" fmla="*/ 6659970 h 6858000"/>
              <a:gd name="connsiteX8" fmla="*/ 274261 w 1472087"/>
              <a:gd name="connsiteY8" fmla="*/ 6636211 h 6858000"/>
              <a:gd name="connsiteX9" fmla="*/ 291705 w 1472087"/>
              <a:gd name="connsiteY9" fmla="*/ 6594177 h 6858000"/>
              <a:gd name="connsiteX10" fmla="*/ 305745 w 1472087"/>
              <a:gd name="connsiteY10" fmla="*/ 6557575 h 6858000"/>
              <a:gd name="connsiteX11" fmla="*/ 358702 w 1472087"/>
              <a:gd name="connsiteY11" fmla="*/ 6492130 h 6858000"/>
              <a:gd name="connsiteX12" fmla="*/ 374389 w 1472087"/>
              <a:gd name="connsiteY12" fmla="*/ 6431610 h 6858000"/>
              <a:gd name="connsiteX13" fmla="*/ 418094 w 1472087"/>
              <a:gd name="connsiteY13" fmla="*/ 6379786 h 6858000"/>
              <a:gd name="connsiteX14" fmla="*/ 401317 w 1472087"/>
              <a:gd name="connsiteY14" fmla="*/ 6334727 h 6858000"/>
              <a:gd name="connsiteX15" fmla="*/ 378732 w 1472087"/>
              <a:gd name="connsiteY15" fmla="*/ 6313295 h 6858000"/>
              <a:gd name="connsiteX16" fmla="*/ 385896 w 1472087"/>
              <a:gd name="connsiteY16" fmla="*/ 6280046 h 6858000"/>
              <a:gd name="connsiteX17" fmla="*/ 368641 w 1472087"/>
              <a:gd name="connsiteY17" fmla="*/ 6270265 h 6858000"/>
              <a:gd name="connsiteX18" fmla="*/ 395669 w 1472087"/>
              <a:gd name="connsiteY18" fmla="*/ 6252834 h 6858000"/>
              <a:gd name="connsiteX19" fmla="*/ 373661 w 1472087"/>
              <a:gd name="connsiteY19" fmla="*/ 6202459 h 6858000"/>
              <a:gd name="connsiteX20" fmla="*/ 372459 w 1472087"/>
              <a:gd name="connsiteY20" fmla="*/ 6153037 h 6858000"/>
              <a:gd name="connsiteX21" fmla="*/ 387874 w 1472087"/>
              <a:gd name="connsiteY21" fmla="*/ 6078132 h 6858000"/>
              <a:gd name="connsiteX22" fmla="*/ 375261 w 1472087"/>
              <a:gd name="connsiteY22" fmla="*/ 6028119 h 6858000"/>
              <a:gd name="connsiteX23" fmla="*/ 360490 w 1472087"/>
              <a:gd name="connsiteY23" fmla="*/ 5926735 h 6858000"/>
              <a:gd name="connsiteX24" fmla="*/ 410002 w 1472087"/>
              <a:gd name="connsiteY24" fmla="*/ 5712857 h 6858000"/>
              <a:gd name="connsiteX25" fmla="*/ 389077 w 1472087"/>
              <a:gd name="connsiteY25" fmla="*/ 5676393 h 6858000"/>
              <a:gd name="connsiteX26" fmla="*/ 428669 w 1472087"/>
              <a:gd name="connsiteY26" fmla="*/ 5563435 h 6858000"/>
              <a:gd name="connsiteX27" fmla="*/ 475799 w 1472087"/>
              <a:gd name="connsiteY27" fmla="*/ 5437125 h 6858000"/>
              <a:gd name="connsiteX28" fmla="*/ 489367 w 1472087"/>
              <a:gd name="connsiteY28" fmla="*/ 5396260 h 6858000"/>
              <a:gd name="connsiteX29" fmla="*/ 505348 w 1472087"/>
              <a:gd name="connsiteY29" fmla="*/ 5330009 h 6858000"/>
              <a:gd name="connsiteX30" fmla="*/ 538841 w 1472087"/>
              <a:gd name="connsiteY30" fmla="*/ 5273739 h 6858000"/>
              <a:gd name="connsiteX31" fmla="*/ 548440 w 1472087"/>
              <a:gd name="connsiteY31" fmla="*/ 5241779 h 6858000"/>
              <a:gd name="connsiteX32" fmla="*/ 559666 w 1472087"/>
              <a:gd name="connsiteY32" fmla="*/ 5225268 h 6858000"/>
              <a:gd name="connsiteX33" fmla="*/ 560686 w 1472087"/>
              <a:gd name="connsiteY33" fmla="*/ 5217684 h 6858000"/>
              <a:gd name="connsiteX34" fmla="*/ 568027 w 1472087"/>
              <a:gd name="connsiteY34" fmla="*/ 5193377 h 6858000"/>
              <a:gd name="connsiteX35" fmla="*/ 571330 w 1472087"/>
              <a:gd name="connsiteY35" fmla="*/ 5179288 h 6858000"/>
              <a:gd name="connsiteX36" fmla="*/ 572314 w 1472087"/>
              <a:gd name="connsiteY36" fmla="*/ 5173621 h 6858000"/>
              <a:gd name="connsiteX37" fmla="*/ 567948 w 1472087"/>
              <a:gd name="connsiteY37" fmla="*/ 5159961 h 6858000"/>
              <a:gd name="connsiteX38" fmla="*/ 574625 w 1472087"/>
              <a:gd name="connsiteY38" fmla="*/ 5144295 h 6858000"/>
              <a:gd name="connsiteX39" fmla="*/ 571558 w 1472087"/>
              <a:gd name="connsiteY39" fmla="*/ 5125185 h 6858000"/>
              <a:gd name="connsiteX40" fmla="*/ 578388 w 1472087"/>
              <a:gd name="connsiteY40" fmla="*/ 5121884 h 6858000"/>
              <a:gd name="connsiteX41" fmla="*/ 585424 w 1472087"/>
              <a:gd name="connsiteY41" fmla="*/ 5067850 h 6858000"/>
              <a:gd name="connsiteX42" fmla="*/ 588155 w 1472087"/>
              <a:gd name="connsiteY42" fmla="*/ 5060861 h 6858000"/>
              <a:gd name="connsiteX43" fmla="*/ 584859 w 1472087"/>
              <a:gd name="connsiteY43" fmla="*/ 5034192 h 6858000"/>
              <a:gd name="connsiteX44" fmla="*/ 586413 w 1472087"/>
              <a:gd name="connsiteY44" fmla="*/ 4993030 h 6858000"/>
              <a:gd name="connsiteX45" fmla="*/ 593322 w 1472087"/>
              <a:gd name="connsiteY45" fmla="*/ 4946844 h 6858000"/>
              <a:gd name="connsiteX46" fmla="*/ 589178 w 1472087"/>
              <a:gd name="connsiteY46" fmla="*/ 4932692 h 6858000"/>
              <a:gd name="connsiteX47" fmla="*/ 604581 w 1472087"/>
              <a:gd name="connsiteY47" fmla="*/ 4858827 h 6858000"/>
              <a:gd name="connsiteX48" fmla="*/ 610484 w 1472087"/>
              <a:gd name="connsiteY48" fmla="*/ 4821170 h 6858000"/>
              <a:gd name="connsiteX49" fmla="*/ 615217 w 1472087"/>
              <a:gd name="connsiteY49" fmla="*/ 4780965 h 6858000"/>
              <a:gd name="connsiteX50" fmla="*/ 616510 w 1472087"/>
              <a:gd name="connsiteY50" fmla="*/ 4750867 h 6858000"/>
              <a:gd name="connsiteX51" fmla="*/ 614317 w 1472087"/>
              <a:gd name="connsiteY51" fmla="*/ 4690749 h 6858000"/>
              <a:gd name="connsiteX52" fmla="*/ 609797 w 1472087"/>
              <a:gd name="connsiteY52" fmla="*/ 4584173 h 6858000"/>
              <a:gd name="connsiteX53" fmla="*/ 604880 w 1472087"/>
              <a:gd name="connsiteY53" fmla="*/ 4444346 h 6858000"/>
              <a:gd name="connsiteX54" fmla="*/ 601445 w 1472087"/>
              <a:gd name="connsiteY54" fmla="*/ 4375228 h 6858000"/>
              <a:gd name="connsiteX55" fmla="*/ 582098 w 1472087"/>
              <a:gd name="connsiteY55" fmla="*/ 4214165 h 6858000"/>
              <a:gd name="connsiteX56" fmla="*/ 586171 w 1472087"/>
              <a:gd name="connsiteY56" fmla="*/ 4090296 h 6858000"/>
              <a:gd name="connsiteX57" fmla="*/ 571427 w 1472087"/>
              <a:gd name="connsiteY57" fmla="*/ 4033999 h 6858000"/>
              <a:gd name="connsiteX58" fmla="*/ 572576 w 1472087"/>
              <a:gd name="connsiteY58" fmla="*/ 4031933 h 6858000"/>
              <a:gd name="connsiteX59" fmla="*/ 571152 w 1472087"/>
              <a:gd name="connsiteY59" fmla="*/ 4013953 h 6858000"/>
              <a:gd name="connsiteX60" fmla="*/ 557447 w 1472087"/>
              <a:gd name="connsiteY60" fmla="*/ 3974753 h 6858000"/>
              <a:gd name="connsiteX61" fmla="*/ 559045 w 1472087"/>
              <a:gd name="connsiteY61" fmla="*/ 3969950 h 6858000"/>
              <a:gd name="connsiteX62" fmla="*/ 552467 w 1472087"/>
              <a:gd name="connsiteY62" fmla="*/ 3933779 h 6858000"/>
              <a:gd name="connsiteX63" fmla="*/ 553798 w 1472087"/>
              <a:gd name="connsiteY63" fmla="*/ 3933093 h 6858000"/>
              <a:gd name="connsiteX64" fmla="*/ 558152 w 1472087"/>
              <a:gd name="connsiteY64" fmla="*/ 3922082 h 6858000"/>
              <a:gd name="connsiteX65" fmla="*/ 563230 w 1472087"/>
              <a:gd name="connsiteY65" fmla="*/ 3901461 h 6858000"/>
              <a:gd name="connsiteX66" fmla="*/ 585824 w 1472087"/>
              <a:gd name="connsiteY66" fmla="*/ 3813873 h 6858000"/>
              <a:gd name="connsiteX67" fmla="*/ 585249 w 1472087"/>
              <a:gd name="connsiteY67" fmla="*/ 3806161 h 6858000"/>
              <a:gd name="connsiteX68" fmla="*/ 585556 w 1472087"/>
              <a:gd name="connsiteY68" fmla="*/ 3805957 h 6858000"/>
              <a:gd name="connsiteX69" fmla="*/ 585583 w 1472087"/>
              <a:gd name="connsiteY69" fmla="*/ 3797724 h 6858000"/>
              <a:gd name="connsiteX70" fmla="*/ 584198 w 1472087"/>
              <a:gd name="connsiteY70" fmla="*/ 3792098 h 6858000"/>
              <a:gd name="connsiteX71" fmla="*/ 583082 w 1472087"/>
              <a:gd name="connsiteY71" fmla="*/ 3777135 h 6858000"/>
              <a:gd name="connsiteX72" fmla="*/ 584815 w 1472087"/>
              <a:gd name="connsiteY72" fmla="*/ 3771656 h 6858000"/>
              <a:gd name="connsiteX73" fmla="*/ 588558 w 1472087"/>
              <a:gd name="connsiteY73" fmla="*/ 3769007 h 6858000"/>
              <a:gd name="connsiteX74" fmla="*/ 588024 w 1472087"/>
              <a:gd name="connsiteY74" fmla="*/ 3767709 h 6858000"/>
              <a:gd name="connsiteX75" fmla="*/ 596720 w 1472087"/>
              <a:gd name="connsiteY75" fmla="*/ 3738082 h 6858000"/>
              <a:gd name="connsiteX76" fmla="*/ 604066 w 1472087"/>
              <a:gd name="connsiteY76" fmla="*/ 3673397 h 6858000"/>
              <a:gd name="connsiteX77" fmla="*/ 603362 w 1472087"/>
              <a:gd name="connsiteY77" fmla="*/ 3637109 h 6858000"/>
              <a:gd name="connsiteX78" fmla="*/ 606805 w 1472087"/>
              <a:gd name="connsiteY78" fmla="*/ 3536883 h 6858000"/>
              <a:gd name="connsiteX79" fmla="*/ 614343 w 1472087"/>
              <a:gd name="connsiteY79" fmla="*/ 3435652 h 6858000"/>
              <a:gd name="connsiteX80" fmla="*/ 616014 w 1472087"/>
              <a:gd name="connsiteY80" fmla="*/ 3307769 h 6858000"/>
              <a:gd name="connsiteX81" fmla="*/ 633577 w 1472087"/>
              <a:gd name="connsiteY81" fmla="*/ 3250522 h 6858000"/>
              <a:gd name="connsiteX82" fmla="*/ 634002 w 1472087"/>
              <a:gd name="connsiteY82" fmla="*/ 3229163 h 6858000"/>
              <a:gd name="connsiteX83" fmla="*/ 635825 w 1472087"/>
              <a:gd name="connsiteY83" fmla="*/ 3217217 h 6858000"/>
              <a:gd name="connsiteX84" fmla="*/ 622660 w 1472087"/>
              <a:gd name="connsiteY84" fmla="*/ 3183755 h 6858000"/>
              <a:gd name="connsiteX85" fmla="*/ 623161 w 1472087"/>
              <a:gd name="connsiteY85" fmla="*/ 3178642 h 6858000"/>
              <a:gd name="connsiteX86" fmla="*/ 610761 w 1472087"/>
              <a:gd name="connsiteY86" fmla="*/ 3158586 h 6858000"/>
              <a:gd name="connsiteX87" fmla="*/ 595946 w 1472087"/>
              <a:gd name="connsiteY87" fmla="*/ 3129034 h 6858000"/>
              <a:gd name="connsiteX88" fmla="*/ 596611 w 1472087"/>
              <a:gd name="connsiteY88" fmla="*/ 3126682 h 6858000"/>
              <a:gd name="connsiteX89" fmla="*/ 587479 w 1472087"/>
              <a:gd name="connsiteY89" fmla="*/ 3114519 h 6858000"/>
              <a:gd name="connsiteX90" fmla="*/ 574088 w 1472087"/>
              <a:gd name="connsiteY90" fmla="*/ 3106272 h 6858000"/>
              <a:gd name="connsiteX91" fmla="*/ 546818 w 1472087"/>
              <a:gd name="connsiteY91" fmla="*/ 2958185 h 6858000"/>
              <a:gd name="connsiteX92" fmla="*/ 489432 w 1472087"/>
              <a:gd name="connsiteY92" fmla="*/ 2762989 h 6858000"/>
              <a:gd name="connsiteX93" fmla="*/ 438350 w 1472087"/>
              <a:gd name="connsiteY93" fmla="*/ 2554718 h 6858000"/>
              <a:gd name="connsiteX94" fmla="*/ 418444 w 1472087"/>
              <a:gd name="connsiteY94" fmla="*/ 2485734 h 6858000"/>
              <a:gd name="connsiteX95" fmla="*/ 409167 w 1472087"/>
              <a:gd name="connsiteY95" fmla="*/ 2447068 h 6858000"/>
              <a:gd name="connsiteX96" fmla="*/ 396128 w 1472087"/>
              <a:gd name="connsiteY96" fmla="*/ 2425819 h 6858000"/>
              <a:gd name="connsiteX97" fmla="*/ 402127 w 1472087"/>
              <a:gd name="connsiteY97" fmla="*/ 2402874 h 6858000"/>
              <a:gd name="connsiteX98" fmla="*/ 404739 w 1472087"/>
              <a:gd name="connsiteY98" fmla="*/ 2381443 h 6858000"/>
              <a:gd name="connsiteX99" fmla="*/ 381068 w 1472087"/>
              <a:gd name="connsiteY99" fmla="*/ 2261920 h 6858000"/>
              <a:gd name="connsiteX100" fmla="*/ 370955 w 1472087"/>
              <a:gd name="connsiteY100" fmla="*/ 2195378 h 6858000"/>
              <a:gd name="connsiteX101" fmla="*/ 355172 w 1472087"/>
              <a:gd name="connsiteY101" fmla="*/ 2155135 h 6858000"/>
              <a:gd name="connsiteX102" fmla="*/ 352630 w 1472087"/>
              <a:gd name="connsiteY102" fmla="*/ 2118008 h 6858000"/>
              <a:gd name="connsiteX103" fmla="*/ 353623 w 1472087"/>
              <a:gd name="connsiteY103" fmla="*/ 2050531 h 6858000"/>
              <a:gd name="connsiteX104" fmla="*/ 345429 w 1472087"/>
              <a:gd name="connsiteY104" fmla="*/ 1963269 h 6858000"/>
              <a:gd name="connsiteX105" fmla="*/ 326607 w 1472087"/>
              <a:gd name="connsiteY105" fmla="*/ 1906352 h 6858000"/>
              <a:gd name="connsiteX106" fmla="*/ 303164 w 1472087"/>
              <a:gd name="connsiteY106" fmla="*/ 1861531 h 6858000"/>
              <a:gd name="connsiteX107" fmla="*/ 256963 w 1472087"/>
              <a:gd name="connsiteY107" fmla="*/ 1732919 h 6858000"/>
              <a:gd name="connsiteX108" fmla="*/ 229274 w 1472087"/>
              <a:gd name="connsiteY108" fmla="*/ 1663540 h 6858000"/>
              <a:gd name="connsiteX109" fmla="*/ 228400 w 1472087"/>
              <a:gd name="connsiteY109" fmla="*/ 1615777 h 6858000"/>
              <a:gd name="connsiteX110" fmla="*/ 209195 w 1472087"/>
              <a:gd name="connsiteY110" fmla="*/ 1563678 h 6858000"/>
              <a:gd name="connsiteX111" fmla="*/ 222275 w 1472087"/>
              <a:gd name="connsiteY111" fmla="*/ 1519474 h 6858000"/>
              <a:gd name="connsiteX112" fmla="*/ 215017 w 1472087"/>
              <a:gd name="connsiteY112" fmla="*/ 1477995 h 6858000"/>
              <a:gd name="connsiteX113" fmla="*/ 201102 w 1472087"/>
              <a:gd name="connsiteY113" fmla="*/ 1373769 h 6858000"/>
              <a:gd name="connsiteX114" fmla="*/ 209409 w 1472087"/>
              <a:gd name="connsiteY114" fmla="*/ 1307086 h 6858000"/>
              <a:gd name="connsiteX115" fmla="*/ 210597 w 1472087"/>
              <a:gd name="connsiteY115" fmla="*/ 1189033 h 6858000"/>
              <a:gd name="connsiteX116" fmla="*/ 215282 w 1472087"/>
              <a:gd name="connsiteY116" fmla="*/ 1168288 h 6858000"/>
              <a:gd name="connsiteX117" fmla="*/ 207564 w 1472087"/>
              <a:gd name="connsiteY117" fmla="*/ 1142577 h 6858000"/>
              <a:gd name="connsiteX118" fmla="*/ 196870 w 1472087"/>
              <a:gd name="connsiteY118" fmla="*/ 1088484 h 6858000"/>
              <a:gd name="connsiteX119" fmla="*/ 185606 w 1472087"/>
              <a:gd name="connsiteY119" fmla="*/ 1016103 h 6858000"/>
              <a:gd name="connsiteX120" fmla="*/ 187062 w 1472087"/>
              <a:gd name="connsiteY120" fmla="*/ 932283 h 6858000"/>
              <a:gd name="connsiteX121" fmla="*/ 189298 w 1472087"/>
              <a:gd name="connsiteY121" fmla="*/ 915925 h 6858000"/>
              <a:gd name="connsiteX122" fmla="*/ 181927 w 1472087"/>
              <a:gd name="connsiteY122" fmla="*/ 896999 h 6858000"/>
              <a:gd name="connsiteX123" fmla="*/ 151335 w 1472087"/>
              <a:gd name="connsiteY123" fmla="*/ 821517 h 6858000"/>
              <a:gd name="connsiteX124" fmla="*/ 130285 w 1472087"/>
              <a:gd name="connsiteY124" fmla="*/ 751353 h 6858000"/>
              <a:gd name="connsiteX125" fmla="*/ 129843 w 1472087"/>
              <a:gd name="connsiteY125" fmla="*/ 721230 h 6858000"/>
              <a:gd name="connsiteX126" fmla="*/ 115514 w 1472087"/>
              <a:gd name="connsiteY126" fmla="*/ 681659 h 6858000"/>
              <a:gd name="connsiteX127" fmla="*/ 100933 w 1472087"/>
              <a:gd name="connsiteY127" fmla="*/ 635218 h 6858000"/>
              <a:gd name="connsiteX128" fmla="*/ 105944 w 1472087"/>
              <a:gd name="connsiteY128" fmla="*/ 613763 h 6858000"/>
              <a:gd name="connsiteX129" fmla="*/ 91886 w 1472087"/>
              <a:gd name="connsiteY129" fmla="*/ 598582 h 6858000"/>
              <a:gd name="connsiteX130" fmla="*/ 91567 w 1472087"/>
              <a:gd name="connsiteY130" fmla="*/ 576846 h 6858000"/>
              <a:gd name="connsiteX131" fmla="*/ 71193 w 1472087"/>
              <a:gd name="connsiteY131" fmla="*/ 530055 h 6858000"/>
              <a:gd name="connsiteX132" fmla="*/ 70441 w 1472087"/>
              <a:gd name="connsiteY132" fmla="*/ 465389 h 6858000"/>
              <a:gd name="connsiteX133" fmla="*/ 53364 w 1472087"/>
              <a:gd name="connsiteY133" fmla="*/ 424699 h 6858000"/>
              <a:gd name="connsiteX134" fmla="*/ 53739 w 1472087"/>
              <a:gd name="connsiteY134" fmla="*/ 404917 h 6858000"/>
              <a:gd name="connsiteX135" fmla="*/ 33696 w 1472087"/>
              <a:gd name="connsiteY135" fmla="*/ 367211 h 6858000"/>
              <a:gd name="connsiteX136" fmla="*/ 0 w 1472087"/>
              <a:gd name="connsiteY136" fmla="*/ 268519 h 6858000"/>
              <a:gd name="connsiteX137" fmla="*/ 173467 w 1472087"/>
              <a:gd name="connsiteY137" fmla="*/ 144983 h 6858000"/>
              <a:gd name="connsiteX138" fmla="*/ 185751 w 1472087"/>
              <a:gd name="connsiteY138" fmla="*/ 55288 h 6858000"/>
              <a:gd name="connsiteX139" fmla="*/ 145305 w 1472087"/>
              <a:gd name="connsiteY139" fmla="*/ 0 h 6858000"/>
              <a:gd name="connsiteX0" fmla="*/ 112107 w 1438889"/>
              <a:gd name="connsiteY0" fmla="*/ 0 h 6858000"/>
              <a:gd name="connsiteX1" fmla="*/ 1438889 w 1438889"/>
              <a:gd name="connsiteY1" fmla="*/ 0 h 6858000"/>
              <a:gd name="connsiteX2" fmla="*/ 1438889 w 1438889"/>
              <a:gd name="connsiteY2" fmla="*/ 6858000 h 6858000"/>
              <a:gd name="connsiteX3" fmla="*/ 175583 w 1438889"/>
              <a:gd name="connsiteY3" fmla="*/ 6857735 h 6858000"/>
              <a:gd name="connsiteX4" fmla="*/ 212176 w 1438889"/>
              <a:gd name="connsiteY4" fmla="*/ 6776847 h 6858000"/>
              <a:gd name="connsiteX5" fmla="*/ 223676 w 1438889"/>
              <a:gd name="connsiteY5" fmla="*/ 6737706 h 6858000"/>
              <a:gd name="connsiteX6" fmla="*/ 248415 w 1438889"/>
              <a:gd name="connsiteY6" fmla="*/ 6691589 h 6858000"/>
              <a:gd name="connsiteX7" fmla="*/ 225972 w 1438889"/>
              <a:gd name="connsiteY7" fmla="*/ 6659970 h 6858000"/>
              <a:gd name="connsiteX8" fmla="*/ 241063 w 1438889"/>
              <a:gd name="connsiteY8" fmla="*/ 6636211 h 6858000"/>
              <a:gd name="connsiteX9" fmla="*/ 258507 w 1438889"/>
              <a:gd name="connsiteY9" fmla="*/ 6594177 h 6858000"/>
              <a:gd name="connsiteX10" fmla="*/ 272547 w 1438889"/>
              <a:gd name="connsiteY10" fmla="*/ 6557575 h 6858000"/>
              <a:gd name="connsiteX11" fmla="*/ 325504 w 1438889"/>
              <a:gd name="connsiteY11" fmla="*/ 6492130 h 6858000"/>
              <a:gd name="connsiteX12" fmla="*/ 341191 w 1438889"/>
              <a:gd name="connsiteY12" fmla="*/ 6431610 h 6858000"/>
              <a:gd name="connsiteX13" fmla="*/ 384896 w 1438889"/>
              <a:gd name="connsiteY13" fmla="*/ 6379786 h 6858000"/>
              <a:gd name="connsiteX14" fmla="*/ 368119 w 1438889"/>
              <a:gd name="connsiteY14" fmla="*/ 6334727 h 6858000"/>
              <a:gd name="connsiteX15" fmla="*/ 345534 w 1438889"/>
              <a:gd name="connsiteY15" fmla="*/ 6313295 h 6858000"/>
              <a:gd name="connsiteX16" fmla="*/ 352698 w 1438889"/>
              <a:gd name="connsiteY16" fmla="*/ 6280046 h 6858000"/>
              <a:gd name="connsiteX17" fmla="*/ 335443 w 1438889"/>
              <a:gd name="connsiteY17" fmla="*/ 6270265 h 6858000"/>
              <a:gd name="connsiteX18" fmla="*/ 362471 w 1438889"/>
              <a:gd name="connsiteY18" fmla="*/ 6252834 h 6858000"/>
              <a:gd name="connsiteX19" fmla="*/ 340463 w 1438889"/>
              <a:gd name="connsiteY19" fmla="*/ 6202459 h 6858000"/>
              <a:gd name="connsiteX20" fmla="*/ 339261 w 1438889"/>
              <a:gd name="connsiteY20" fmla="*/ 6153037 h 6858000"/>
              <a:gd name="connsiteX21" fmla="*/ 354676 w 1438889"/>
              <a:gd name="connsiteY21" fmla="*/ 6078132 h 6858000"/>
              <a:gd name="connsiteX22" fmla="*/ 342063 w 1438889"/>
              <a:gd name="connsiteY22" fmla="*/ 6028119 h 6858000"/>
              <a:gd name="connsiteX23" fmla="*/ 327292 w 1438889"/>
              <a:gd name="connsiteY23" fmla="*/ 5926735 h 6858000"/>
              <a:gd name="connsiteX24" fmla="*/ 376804 w 1438889"/>
              <a:gd name="connsiteY24" fmla="*/ 5712857 h 6858000"/>
              <a:gd name="connsiteX25" fmla="*/ 355879 w 1438889"/>
              <a:gd name="connsiteY25" fmla="*/ 5676393 h 6858000"/>
              <a:gd name="connsiteX26" fmla="*/ 395471 w 1438889"/>
              <a:gd name="connsiteY26" fmla="*/ 5563435 h 6858000"/>
              <a:gd name="connsiteX27" fmla="*/ 442601 w 1438889"/>
              <a:gd name="connsiteY27" fmla="*/ 5437125 h 6858000"/>
              <a:gd name="connsiteX28" fmla="*/ 456169 w 1438889"/>
              <a:gd name="connsiteY28" fmla="*/ 5396260 h 6858000"/>
              <a:gd name="connsiteX29" fmla="*/ 472150 w 1438889"/>
              <a:gd name="connsiteY29" fmla="*/ 5330009 h 6858000"/>
              <a:gd name="connsiteX30" fmla="*/ 505643 w 1438889"/>
              <a:gd name="connsiteY30" fmla="*/ 5273739 h 6858000"/>
              <a:gd name="connsiteX31" fmla="*/ 515242 w 1438889"/>
              <a:gd name="connsiteY31" fmla="*/ 5241779 h 6858000"/>
              <a:gd name="connsiteX32" fmla="*/ 526468 w 1438889"/>
              <a:gd name="connsiteY32" fmla="*/ 5225268 h 6858000"/>
              <a:gd name="connsiteX33" fmla="*/ 527488 w 1438889"/>
              <a:gd name="connsiteY33" fmla="*/ 5217684 h 6858000"/>
              <a:gd name="connsiteX34" fmla="*/ 534829 w 1438889"/>
              <a:gd name="connsiteY34" fmla="*/ 5193377 h 6858000"/>
              <a:gd name="connsiteX35" fmla="*/ 538132 w 1438889"/>
              <a:gd name="connsiteY35" fmla="*/ 5179288 h 6858000"/>
              <a:gd name="connsiteX36" fmla="*/ 539116 w 1438889"/>
              <a:gd name="connsiteY36" fmla="*/ 5173621 h 6858000"/>
              <a:gd name="connsiteX37" fmla="*/ 534750 w 1438889"/>
              <a:gd name="connsiteY37" fmla="*/ 5159961 h 6858000"/>
              <a:gd name="connsiteX38" fmla="*/ 541427 w 1438889"/>
              <a:gd name="connsiteY38" fmla="*/ 5144295 h 6858000"/>
              <a:gd name="connsiteX39" fmla="*/ 538360 w 1438889"/>
              <a:gd name="connsiteY39" fmla="*/ 5125185 h 6858000"/>
              <a:gd name="connsiteX40" fmla="*/ 545190 w 1438889"/>
              <a:gd name="connsiteY40" fmla="*/ 5121884 h 6858000"/>
              <a:gd name="connsiteX41" fmla="*/ 552226 w 1438889"/>
              <a:gd name="connsiteY41" fmla="*/ 5067850 h 6858000"/>
              <a:gd name="connsiteX42" fmla="*/ 554957 w 1438889"/>
              <a:gd name="connsiteY42" fmla="*/ 5060861 h 6858000"/>
              <a:gd name="connsiteX43" fmla="*/ 551661 w 1438889"/>
              <a:gd name="connsiteY43" fmla="*/ 5034192 h 6858000"/>
              <a:gd name="connsiteX44" fmla="*/ 553215 w 1438889"/>
              <a:gd name="connsiteY44" fmla="*/ 4993030 h 6858000"/>
              <a:gd name="connsiteX45" fmla="*/ 560124 w 1438889"/>
              <a:gd name="connsiteY45" fmla="*/ 4946844 h 6858000"/>
              <a:gd name="connsiteX46" fmla="*/ 555980 w 1438889"/>
              <a:gd name="connsiteY46" fmla="*/ 4932692 h 6858000"/>
              <a:gd name="connsiteX47" fmla="*/ 571383 w 1438889"/>
              <a:gd name="connsiteY47" fmla="*/ 4858827 h 6858000"/>
              <a:gd name="connsiteX48" fmla="*/ 577286 w 1438889"/>
              <a:gd name="connsiteY48" fmla="*/ 4821170 h 6858000"/>
              <a:gd name="connsiteX49" fmla="*/ 582019 w 1438889"/>
              <a:gd name="connsiteY49" fmla="*/ 4780965 h 6858000"/>
              <a:gd name="connsiteX50" fmla="*/ 583312 w 1438889"/>
              <a:gd name="connsiteY50" fmla="*/ 4750867 h 6858000"/>
              <a:gd name="connsiteX51" fmla="*/ 581119 w 1438889"/>
              <a:gd name="connsiteY51" fmla="*/ 4690749 h 6858000"/>
              <a:gd name="connsiteX52" fmla="*/ 576599 w 1438889"/>
              <a:gd name="connsiteY52" fmla="*/ 4584173 h 6858000"/>
              <a:gd name="connsiteX53" fmla="*/ 571682 w 1438889"/>
              <a:gd name="connsiteY53" fmla="*/ 4444346 h 6858000"/>
              <a:gd name="connsiteX54" fmla="*/ 568247 w 1438889"/>
              <a:gd name="connsiteY54" fmla="*/ 4375228 h 6858000"/>
              <a:gd name="connsiteX55" fmla="*/ 548900 w 1438889"/>
              <a:gd name="connsiteY55" fmla="*/ 4214165 h 6858000"/>
              <a:gd name="connsiteX56" fmla="*/ 552973 w 1438889"/>
              <a:gd name="connsiteY56" fmla="*/ 4090296 h 6858000"/>
              <a:gd name="connsiteX57" fmla="*/ 538229 w 1438889"/>
              <a:gd name="connsiteY57" fmla="*/ 4033999 h 6858000"/>
              <a:gd name="connsiteX58" fmla="*/ 539378 w 1438889"/>
              <a:gd name="connsiteY58" fmla="*/ 4031933 h 6858000"/>
              <a:gd name="connsiteX59" fmla="*/ 537954 w 1438889"/>
              <a:gd name="connsiteY59" fmla="*/ 4013953 h 6858000"/>
              <a:gd name="connsiteX60" fmla="*/ 524249 w 1438889"/>
              <a:gd name="connsiteY60" fmla="*/ 3974753 h 6858000"/>
              <a:gd name="connsiteX61" fmla="*/ 525847 w 1438889"/>
              <a:gd name="connsiteY61" fmla="*/ 3969950 h 6858000"/>
              <a:gd name="connsiteX62" fmla="*/ 519269 w 1438889"/>
              <a:gd name="connsiteY62" fmla="*/ 3933779 h 6858000"/>
              <a:gd name="connsiteX63" fmla="*/ 520600 w 1438889"/>
              <a:gd name="connsiteY63" fmla="*/ 3933093 h 6858000"/>
              <a:gd name="connsiteX64" fmla="*/ 524954 w 1438889"/>
              <a:gd name="connsiteY64" fmla="*/ 3922082 h 6858000"/>
              <a:gd name="connsiteX65" fmla="*/ 530032 w 1438889"/>
              <a:gd name="connsiteY65" fmla="*/ 3901461 h 6858000"/>
              <a:gd name="connsiteX66" fmla="*/ 552626 w 1438889"/>
              <a:gd name="connsiteY66" fmla="*/ 3813873 h 6858000"/>
              <a:gd name="connsiteX67" fmla="*/ 552051 w 1438889"/>
              <a:gd name="connsiteY67" fmla="*/ 3806161 h 6858000"/>
              <a:gd name="connsiteX68" fmla="*/ 552358 w 1438889"/>
              <a:gd name="connsiteY68" fmla="*/ 3805957 h 6858000"/>
              <a:gd name="connsiteX69" fmla="*/ 552385 w 1438889"/>
              <a:gd name="connsiteY69" fmla="*/ 3797724 h 6858000"/>
              <a:gd name="connsiteX70" fmla="*/ 551000 w 1438889"/>
              <a:gd name="connsiteY70" fmla="*/ 3792098 h 6858000"/>
              <a:gd name="connsiteX71" fmla="*/ 549884 w 1438889"/>
              <a:gd name="connsiteY71" fmla="*/ 3777135 h 6858000"/>
              <a:gd name="connsiteX72" fmla="*/ 551617 w 1438889"/>
              <a:gd name="connsiteY72" fmla="*/ 3771656 h 6858000"/>
              <a:gd name="connsiteX73" fmla="*/ 555360 w 1438889"/>
              <a:gd name="connsiteY73" fmla="*/ 3769007 h 6858000"/>
              <a:gd name="connsiteX74" fmla="*/ 554826 w 1438889"/>
              <a:gd name="connsiteY74" fmla="*/ 3767709 h 6858000"/>
              <a:gd name="connsiteX75" fmla="*/ 563522 w 1438889"/>
              <a:gd name="connsiteY75" fmla="*/ 3738082 h 6858000"/>
              <a:gd name="connsiteX76" fmla="*/ 570868 w 1438889"/>
              <a:gd name="connsiteY76" fmla="*/ 3673397 h 6858000"/>
              <a:gd name="connsiteX77" fmla="*/ 570164 w 1438889"/>
              <a:gd name="connsiteY77" fmla="*/ 3637109 h 6858000"/>
              <a:gd name="connsiteX78" fmla="*/ 573607 w 1438889"/>
              <a:gd name="connsiteY78" fmla="*/ 3536883 h 6858000"/>
              <a:gd name="connsiteX79" fmla="*/ 581145 w 1438889"/>
              <a:gd name="connsiteY79" fmla="*/ 3435652 h 6858000"/>
              <a:gd name="connsiteX80" fmla="*/ 582816 w 1438889"/>
              <a:gd name="connsiteY80" fmla="*/ 3307769 h 6858000"/>
              <a:gd name="connsiteX81" fmla="*/ 600379 w 1438889"/>
              <a:gd name="connsiteY81" fmla="*/ 3250522 h 6858000"/>
              <a:gd name="connsiteX82" fmla="*/ 600804 w 1438889"/>
              <a:gd name="connsiteY82" fmla="*/ 3229163 h 6858000"/>
              <a:gd name="connsiteX83" fmla="*/ 602627 w 1438889"/>
              <a:gd name="connsiteY83" fmla="*/ 3217217 h 6858000"/>
              <a:gd name="connsiteX84" fmla="*/ 589462 w 1438889"/>
              <a:gd name="connsiteY84" fmla="*/ 3183755 h 6858000"/>
              <a:gd name="connsiteX85" fmla="*/ 589963 w 1438889"/>
              <a:gd name="connsiteY85" fmla="*/ 3178642 h 6858000"/>
              <a:gd name="connsiteX86" fmla="*/ 577563 w 1438889"/>
              <a:gd name="connsiteY86" fmla="*/ 3158586 h 6858000"/>
              <a:gd name="connsiteX87" fmla="*/ 562748 w 1438889"/>
              <a:gd name="connsiteY87" fmla="*/ 3129034 h 6858000"/>
              <a:gd name="connsiteX88" fmla="*/ 563413 w 1438889"/>
              <a:gd name="connsiteY88" fmla="*/ 3126682 h 6858000"/>
              <a:gd name="connsiteX89" fmla="*/ 554281 w 1438889"/>
              <a:gd name="connsiteY89" fmla="*/ 3114519 h 6858000"/>
              <a:gd name="connsiteX90" fmla="*/ 540890 w 1438889"/>
              <a:gd name="connsiteY90" fmla="*/ 3106272 h 6858000"/>
              <a:gd name="connsiteX91" fmla="*/ 513620 w 1438889"/>
              <a:gd name="connsiteY91" fmla="*/ 2958185 h 6858000"/>
              <a:gd name="connsiteX92" fmla="*/ 456234 w 1438889"/>
              <a:gd name="connsiteY92" fmla="*/ 2762989 h 6858000"/>
              <a:gd name="connsiteX93" fmla="*/ 405152 w 1438889"/>
              <a:gd name="connsiteY93" fmla="*/ 2554718 h 6858000"/>
              <a:gd name="connsiteX94" fmla="*/ 385246 w 1438889"/>
              <a:gd name="connsiteY94" fmla="*/ 2485734 h 6858000"/>
              <a:gd name="connsiteX95" fmla="*/ 375969 w 1438889"/>
              <a:gd name="connsiteY95" fmla="*/ 2447068 h 6858000"/>
              <a:gd name="connsiteX96" fmla="*/ 362930 w 1438889"/>
              <a:gd name="connsiteY96" fmla="*/ 2425819 h 6858000"/>
              <a:gd name="connsiteX97" fmla="*/ 368929 w 1438889"/>
              <a:gd name="connsiteY97" fmla="*/ 2402874 h 6858000"/>
              <a:gd name="connsiteX98" fmla="*/ 371541 w 1438889"/>
              <a:gd name="connsiteY98" fmla="*/ 2381443 h 6858000"/>
              <a:gd name="connsiteX99" fmla="*/ 347870 w 1438889"/>
              <a:gd name="connsiteY99" fmla="*/ 2261920 h 6858000"/>
              <a:gd name="connsiteX100" fmla="*/ 337757 w 1438889"/>
              <a:gd name="connsiteY100" fmla="*/ 2195378 h 6858000"/>
              <a:gd name="connsiteX101" fmla="*/ 321974 w 1438889"/>
              <a:gd name="connsiteY101" fmla="*/ 2155135 h 6858000"/>
              <a:gd name="connsiteX102" fmla="*/ 319432 w 1438889"/>
              <a:gd name="connsiteY102" fmla="*/ 2118008 h 6858000"/>
              <a:gd name="connsiteX103" fmla="*/ 320425 w 1438889"/>
              <a:gd name="connsiteY103" fmla="*/ 2050531 h 6858000"/>
              <a:gd name="connsiteX104" fmla="*/ 312231 w 1438889"/>
              <a:gd name="connsiteY104" fmla="*/ 1963269 h 6858000"/>
              <a:gd name="connsiteX105" fmla="*/ 293409 w 1438889"/>
              <a:gd name="connsiteY105" fmla="*/ 1906352 h 6858000"/>
              <a:gd name="connsiteX106" fmla="*/ 269966 w 1438889"/>
              <a:gd name="connsiteY106" fmla="*/ 1861531 h 6858000"/>
              <a:gd name="connsiteX107" fmla="*/ 223765 w 1438889"/>
              <a:gd name="connsiteY107" fmla="*/ 1732919 h 6858000"/>
              <a:gd name="connsiteX108" fmla="*/ 196076 w 1438889"/>
              <a:gd name="connsiteY108" fmla="*/ 1663540 h 6858000"/>
              <a:gd name="connsiteX109" fmla="*/ 195202 w 1438889"/>
              <a:gd name="connsiteY109" fmla="*/ 1615777 h 6858000"/>
              <a:gd name="connsiteX110" fmla="*/ 175997 w 1438889"/>
              <a:gd name="connsiteY110" fmla="*/ 1563678 h 6858000"/>
              <a:gd name="connsiteX111" fmla="*/ 189077 w 1438889"/>
              <a:gd name="connsiteY111" fmla="*/ 1519474 h 6858000"/>
              <a:gd name="connsiteX112" fmla="*/ 181819 w 1438889"/>
              <a:gd name="connsiteY112" fmla="*/ 1477995 h 6858000"/>
              <a:gd name="connsiteX113" fmla="*/ 167904 w 1438889"/>
              <a:gd name="connsiteY113" fmla="*/ 1373769 h 6858000"/>
              <a:gd name="connsiteX114" fmla="*/ 176211 w 1438889"/>
              <a:gd name="connsiteY114" fmla="*/ 1307086 h 6858000"/>
              <a:gd name="connsiteX115" fmla="*/ 177399 w 1438889"/>
              <a:gd name="connsiteY115" fmla="*/ 1189033 h 6858000"/>
              <a:gd name="connsiteX116" fmla="*/ 182084 w 1438889"/>
              <a:gd name="connsiteY116" fmla="*/ 1168288 h 6858000"/>
              <a:gd name="connsiteX117" fmla="*/ 174366 w 1438889"/>
              <a:gd name="connsiteY117" fmla="*/ 1142577 h 6858000"/>
              <a:gd name="connsiteX118" fmla="*/ 163672 w 1438889"/>
              <a:gd name="connsiteY118" fmla="*/ 1088484 h 6858000"/>
              <a:gd name="connsiteX119" fmla="*/ 152408 w 1438889"/>
              <a:gd name="connsiteY119" fmla="*/ 1016103 h 6858000"/>
              <a:gd name="connsiteX120" fmla="*/ 153864 w 1438889"/>
              <a:gd name="connsiteY120" fmla="*/ 932283 h 6858000"/>
              <a:gd name="connsiteX121" fmla="*/ 156100 w 1438889"/>
              <a:gd name="connsiteY121" fmla="*/ 915925 h 6858000"/>
              <a:gd name="connsiteX122" fmla="*/ 148729 w 1438889"/>
              <a:gd name="connsiteY122" fmla="*/ 896999 h 6858000"/>
              <a:gd name="connsiteX123" fmla="*/ 118137 w 1438889"/>
              <a:gd name="connsiteY123" fmla="*/ 821517 h 6858000"/>
              <a:gd name="connsiteX124" fmla="*/ 97087 w 1438889"/>
              <a:gd name="connsiteY124" fmla="*/ 751353 h 6858000"/>
              <a:gd name="connsiteX125" fmla="*/ 96645 w 1438889"/>
              <a:gd name="connsiteY125" fmla="*/ 721230 h 6858000"/>
              <a:gd name="connsiteX126" fmla="*/ 82316 w 1438889"/>
              <a:gd name="connsiteY126" fmla="*/ 681659 h 6858000"/>
              <a:gd name="connsiteX127" fmla="*/ 67735 w 1438889"/>
              <a:gd name="connsiteY127" fmla="*/ 635218 h 6858000"/>
              <a:gd name="connsiteX128" fmla="*/ 72746 w 1438889"/>
              <a:gd name="connsiteY128" fmla="*/ 613763 h 6858000"/>
              <a:gd name="connsiteX129" fmla="*/ 58688 w 1438889"/>
              <a:gd name="connsiteY129" fmla="*/ 598582 h 6858000"/>
              <a:gd name="connsiteX130" fmla="*/ 58369 w 1438889"/>
              <a:gd name="connsiteY130" fmla="*/ 576846 h 6858000"/>
              <a:gd name="connsiteX131" fmla="*/ 37995 w 1438889"/>
              <a:gd name="connsiteY131" fmla="*/ 530055 h 6858000"/>
              <a:gd name="connsiteX132" fmla="*/ 37243 w 1438889"/>
              <a:gd name="connsiteY132" fmla="*/ 465389 h 6858000"/>
              <a:gd name="connsiteX133" fmla="*/ 20166 w 1438889"/>
              <a:gd name="connsiteY133" fmla="*/ 424699 h 6858000"/>
              <a:gd name="connsiteX134" fmla="*/ 20541 w 1438889"/>
              <a:gd name="connsiteY134" fmla="*/ 404917 h 6858000"/>
              <a:gd name="connsiteX135" fmla="*/ 498 w 1438889"/>
              <a:gd name="connsiteY135" fmla="*/ 367211 h 6858000"/>
              <a:gd name="connsiteX136" fmla="*/ 148559 w 1438889"/>
              <a:gd name="connsiteY136" fmla="*/ 212860 h 6858000"/>
              <a:gd name="connsiteX137" fmla="*/ 140269 w 1438889"/>
              <a:gd name="connsiteY137" fmla="*/ 144983 h 6858000"/>
              <a:gd name="connsiteX138" fmla="*/ 152553 w 1438889"/>
              <a:gd name="connsiteY138" fmla="*/ 55288 h 6858000"/>
              <a:gd name="connsiteX139" fmla="*/ 112107 w 1438889"/>
              <a:gd name="connsiteY139" fmla="*/ 0 h 6858000"/>
              <a:gd name="connsiteX0" fmla="*/ 92101 w 1418883"/>
              <a:gd name="connsiteY0" fmla="*/ 0 h 6858000"/>
              <a:gd name="connsiteX1" fmla="*/ 1418883 w 1418883"/>
              <a:gd name="connsiteY1" fmla="*/ 0 h 6858000"/>
              <a:gd name="connsiteX2" fmla="*/ 1418883 w 1418883"/>
              <a:gd name="connsiteY2" fmla="*/ 6858000 h 6858000"/>
              <a:gd name="connsiteX3" fmla="*/ 155577 w 1418883"/>
              <a:gd name="connsiteY3" fmla="*/ 6857735 h 6858000"/>
              <a:gd name="connsiteX4" fmla="*/ 192170 w 1418883"/>
              <a:gd name="connsiteY4" fmla="*/ 6776847 h 6858000"/>
              <a:gd name="connsiteX5" fmla="*/ 203670 w 1418883"/>
              <a:gd name="connsiteY5" fmla="*/ 6737706 h 6858000"/>
              <a:gd name="connsiteX6" fmla="*/ 228409 w 1418883"/>
              <a:gd name="connsiteY6" fmla="*/ 6691589 h 6858000"/>
              <a:gd name="connsiteX7" fmla="*/ 205966 w 1418883"/>
              <a:gd name="connsiteY7" fmla="*/ 6659970 h 6858000"/>
              <a:gd name="connsiteX8" fmla="*/ 221057 w 1418883"/>
              <a:gd name="connsiteY8" fmla="*/ 6636211 h 6858000"/>
              <a:gd name="connsiteX9" fmla="*/ 238501 w 1418883"/>
              <a:gd name="connsiteY9" fmla="*/ 6594177 h 6858000"/>
              <a:gd name="connsiteX10" fmla="*/ 252541 w 1418883"/>
              <a:gd name="connsiteY10" fmla="*/ 6557575 h 6858000"/>
              <a:gd name="connsiteX11" fmla="*/ 305498 w 1418883"/>
              <a:gd name="connsiteY11" fmla="*/ 6492130 h 6858000"/>
              <a:gd name="connsiteX12" fmla="*/ 321185 w 1418883"/>
              <a:gd name="connsiteY12" fmla="*/ 6431610 h 6858000"/>
              <a:gd name="connsiteX13" fmla="*/ 364890 w 1418883"/>
              <a:gd name="connsiteY13" fmla="*/ 6379786 h 6858000"/>
              <a:gd name="connsiteX14" fmla="*/ 348113 w 1418883"/>
              <a:gd name="connsiteY14" fmla="*/ 6334727 h 6858000"/>
              <a:gd name="connsiteX15" fmla="*/ 325528 w 1418883"/>
              <a:gd name="connsiteY15" fmla="*/ 6313295 h 6858000"/>
              <a:gd name="connsiteX16" fmla="*/ 332692 w 1418883"/>
              <a:gd name="connsiteY16" fmla="*/ 6280046 h 6858000"/>
              <a:gd name="connsiteX17" fmla="*/ 315437 w 1418883"/>
              <a:gd name="connsiteY17" fmla="*/ 6270265 h 6858000"/>
              <a:gd name="connsiteX18" fmla="*/ 342465 w 1418883"/>
              <a:gd name="connsiteY18" fmla="*/ 6252834 h 6858000"/>
              <a:gd name="connsiteX19" fmla="*/ 320457 w 1418883"/>
              <a:gd name="connsiteY19" fmla="*/ 6202459 h 6858000"/>
              <a:gd name="connsiteX20" fmla="*/ 319255 w 1418883"/>
              <a:gd name="connsiteY20" fmla="*/ 6153037 h 6858000"/>
              <a:gd name="connsiteX21" fmla="*/ 334670 w 1418883"/>
              <a:gd name="connsiteY21" fmla="*/ 6078132 h 6858000"/>
              <a:gd name="connsiteX22" fmla="*/ 322057 w 1418883"/>
              <a:gd name="connsiteY22" fmla="*/ 6028119 h 6858000"/>
              <a:gd name="connsiteX23" fmla="*/ 307286 w 1418883"/>
              <a:gd name="connsiteY23" fmla="*/ 5926735 h 6858000"/>
              <a:gd name="connsiteX24" fmla="*/ 356798 w 1418883"/>
              <a:gd name="connsiteY24" fmla="*/ 5712857 h 6858000"/>
              <a:gd name="connsiteX25" fmla="*/ 335873 w 1418883"/>
              <a:gd name="connsiteY25" fmla="*/ 5676393 h 6858000"/>
              <a:gd name="connsiteX26" fmla="*/ 375465 w 1418883"/>
              <a:gd name="connsiteY26" fmla="*/ 5563435 h 6858000"/>
              <a:gd name="connsiteX27" fmla="*/ 422595 w 1418883"/>
              <a:gd name="connsiteY27" fmla="*/ 5437125 h 6858000"/>
              <a:gd name="connsiteX28" fmla="*/ 436163 w 1418883"/>
              <a:gd name="connsiteY28" fmla="*/ 5396260 h 6858000"/>
              <a:gd name="connsiteX29" fmla="*/ 452144 w 1418883"/>
              <a:gd name="connsiteY29" fmla="*/ 5330009 h 6858000"/>
              <a:gd name="connsiteX30" fmla="*/ 485637 w 1418883"/>
              <a:gd name="connsiteY30" fmla="*/ 5273739 h 6858000"/>
              <a:gd name="connsiteX31" fmla="*/ 495236 w 1418883"/>
              <a:gd name="connsiteY31" fmla="*/ 5241779 h 6858000"/>
              <a:gd name="connsiteX32" fmla="*/ 506462 w 1418883"/>
              <a:gd name="connsiteY32" fmla="*/ 5225268 h 6858000"/>
              <a:gd name="connsiteX33" fmla="*/ 507482 w 1418883"/>
              <a:gd name="connsiteY33" fmla="*/ 5217684 h 6858000"/>
              <a:gd name="connsiteX34" fmla="*/ 514823 w 1418883"/>
              <a:gd name="connsiteY34" fmla="*/ 5193377 h 6858000"/>
              <a:gd name="connsiteX35" fmla="*/ 518126 w 1418883"/>
              <a:gd name="connsiteY35" fmla="*/ 5179288 h 6858000"/>
              <a:gd name="connsiteX36" fmla="*/ 519110 w 1418883"/>
              <a:gd name="connsiteY36" fmla="*/ 5173621 h 6858000"/>
              <a:gd name="connsiteX37" fmla="*/ 514744 w 1418883"/>
              <a:gd name="connsiteY37" fmla="*/ 5159961 h 6858000"/>
              <a:gd name="connsiteX38" fmla="*/ 521421 w 1418883"/>
              <a:gd name="connsiteY38" fmla="*/ 5144295 h 6858000"/>
              <a:gd name="connsiteX39" fmla="*/ 518354 w 1418883"/>
              <a:gd name="connsiteY39" fmla="*/ 5125185 h 6858000"/>
              <a:gd name="connsiteX40" fmla="*/ 525184 w 1418883"/>
              <a:gd name="connsiteY40" fmla="*/ 5121884 h 6858000"/>
              <a:gd name="connsiteX41" fmla="*/ 532220 w 1418883"/>
              <a:gd name="connsiteY41" fmla="*/ 5067850 h 6858000"/>
              <a:gd name="connsiteX42" fmla="*/ 534951 w 1418883"/>
              <a:gd name="connsiteY42" fmla="*/ 5060861 h 6858000"/>
              <a:gd name="connsiteX43" fmla="*/ 531655 w 1418883"/>
              <a:gd name="connsiteY43" fmla="*/ 5034192 h 6858000"/>
              <a:gd name="connsiteX44" fmla="*/ 533209 w 1418883"/>
              <a:gd name="connsiteY44" fmla="*/ 4993030 h 6858000"/>
              <a:gd name="connsiteX45" fmla="*/ 540118 w 1418883"/>
              <a:gd name="connsiteY45" fmla="*/ 4946844 h 6858000"/>
              <a:gd name="connsiteX46" fmla="*/ 535974 w 1418883"/>
              <a:gd name="connsiteY46" fmla="*/ 4932692 h 6858000"/>
              <a:gd name="connsiteX47" fmla="*/ 551377 w 1418883"/>
              <a:gd name="connsiteY47" fmla="*/ 4858827 h 6858000"/>
              <a:gd name="connsiteX48" fmla="*/ 557280 w 1418883"/>
              <a:gd name="connsiteY48" fmla="*/ 4821170 h 6858000"/>
              <a:gd name="connsiteX49" fmla="*/ 562013 w 1418883"/>
              <a:gd name="connsiteY49" fmla="*/ 4780965 h 6858000"/>
              <a:gd name="connsiteX50" fmla="*/ 563306 w 1418883"/>
              <a:gd name="connsiteY50" fmla="*/ 4750867 h 6858000"/>
              <a:gd name="connsiteX51" fmla="*/ 561113 w 1418883"/>
              <a:gd name="connsiteY51" fmla="*/ 4690749 h 6858000"/>
              <a:gd name="connsiteX52" fmla="*/ 556593 w 1418883"/>
              <a:gd name="connsiteY52" fmla="*/ 4584173 h 6858000"/>
              <a:gd name="connsiteX53" fmla="*/ 551676 w 1418883"/>
              <a:gd name="connsiteY53" fmla="*/ 4444346 h 6858000"/>
              <a:gd name="connsiteX54" fmla="*/ 548241 w 1418883"/>
              <a:gd name="connsiteY54" fmla="*/ 4375228 h 6858000"/>
              <a:gd name="connsiteX55" fmla="*/ 528894 w 1418883"/>
              <a:gd name="connsiteY55" fmla="*/ 4214165 h 6858000"/>
              <a:gd name="connsiteX56" fmla="*/ 532967 w 1418883"/>
              <a:gd name="connsiteY56" fmla="*/ 4090296 h 6858000"/>
              <a:gd name="connsiteX57" fmla="*/ 518223 w 1418883"/>
              <a:gd name="connsiteY57" fmla="*/ 4033999 h 6858000"/>
              <a:gd name="connsiteX58" fmla="*/ 519372 w 1418883"/>
              <a:gd name="connsiteY58" fmla="*/ 4031933 h 6858000"/>
              <a:gd name="connsiteX59" fmla="*/ 517948 w 1418883"/>
              <a:gd name="connsiteY59" fmla="*/ 4013953 h 6858000"/>
              <a:gd name="connsiteX60" fmla="*/ 504243 w 1418883"/>
              <a:gd name="connsiteY60" fmla="*/ 3974753 h 6858000"/>
              <a:gd name="connsiteX61" fmla="*/ 505841 w 1418883"/>
              <a:gd name="connsiteY61" fmla="*/ 3969950 h 6858000"/>
              <a:gd name="connsiteX62" fmla="*/ 499263 w 1418883"/>
              <a:gd name="connsiteY62" fmla="*/ 3933779 h 6858000"/>
              <a:gd name="connsiteX63" fmla="*/ 500594 w 1418883"/>
              <a:gd name="connsiteY63" fmla="*/ 3933093 h 6858000"/>
              <a:gd name="connsiteX64" fmla="*/ 504948 w 1418883"/>
              <a:gd name="connsiteY64" fmla="*/ 3922082 h 6858000"/>
              <a:gd name="connsiteX65" fmla="*/ 510026 w 1418883"/>
              <a:gd name="connsiteY65" fmla="*/ 3901461 h 6858000"/>
              <a:gd name="connsiteX66" fmla="*/ 532620 w 1418883"/>
              <a:gd name="connsiteY66" fmla="*/ 3813873 h 6858000"/>
              <a:gd name="connsiteX67" fmla="*/ 532045 w 1418883"/>
              <a:gd name="connsiteY67" fmla="*/ 3806161 h 6858000"/>
              <a:gd name="connsiteX68" fmla="*/ 532352 w 1418883"/>
              <a:gd name="connsiteY68" fmla="*/ 3805957 h 6858000"/>
              <a:gd name="connsiteX69" fmla="*/ 532379 w 1418883"/>
              <a:gd name="connsiteY69" fmla="*/ 3797724 h 6858000"/>
              <a:gd name="connsiteX70" fmla="*/ 530994 w 1418883"/>
              <a:gd name="connsiteY70" fmla="*/ 3792098 h 6858000"/>
              <a:gd name="connsiteX71" fmla="*/ 529878 w 1418883"/>
              <a:gd name="connsiteY71" fmla="*/ 3777135 h 6858000"/>
              <a:gd name="connsiteX72" fmla="*/ 531611 w 1418883"/>
              <a:gd name="connsiteY72" fmla="*/ 3771656 h 6858000"/>
              <a:gd name="connsiteX73" fmla="*/ 535354 w 1418883"/>
              <a:gd name="connsiteY73" fmla="*/ 3769007 h 6858000"/>
              <a:gd name="connsiteX74" fmla="*/ 534820 w 1418883"/>
              <a:gd name="connsiteY74" fmla="*/ 3767709 h 6858000"/>
              <a:gd name="connsiteX75" fmla="*/ 543516 w 1418883"/>
              <a:gd name="connsiteY75" fmla="*/ 3738082 h 6858000"/>
              <a:gd name="connsiteX76" fmla="*/ 550862 w 1418883"/>
              <a:gd name="connsiteY76" fmla="*/ 3673397 h 6858000"/>
              <a:gd name="connsiteX77" fmla="*/ 550158 w 1418883"/>
              <a:gd name="connsiteY77" fmla="*/ 3637109 h 6858000"/>
              <a:gd name="connsiteX78" fmla="*/ 553601 w 1418883"/>
              <a:gd name="connsiteY78" fmla="*/ 3536883 h 6858000"/>
              <a:gd name="connsiteX79" fmla="*/ 561139 w 1418883"/>
              <a:gd name="connsiteY79" fmla="*/ 3435652 h 6858000"/>
              <a:gd name="connsiteX80" fmla="*/ 562810 w 1418883"/>
              <a:gd name="connsiteY80" fmla="*/ 3307769 h 6858000"/>
              <a:gd name="connsiteX81" fmla="*/ 580373 w 1418883"/>
              <a:gd name="connsiteY81" fmla="*/ 3250522 h 6858000"/>
              <a:gd name="connsiteX82" fmla="*/ 580798 w 1418883"/>
              <a:gd name="connsiteY82" fmla="*/ 3229163 h 6858000"/>
              <a:gd name="connsiteX83" fmla="*/ 582621 w 1418883"/>
              <a:gd name="connsiteY83" fmla="*/ 3217217 h 6858000"/>
              <a:gd name="connsiteX84" fmla="*/ 569456 w 1418883"/>
              <a:gd name="connsiteY84" fmla="*/ 3183755 h 6858000"/>
              <a:gd name="connsiteX85" fmla="*/ 569957 w 1418883"/>
              <a:gd name="connsiteY85" fmla="*/ 3178642 h 6858000"/>
              <a:gd name="connsiteX86" fmla="*/ 557557 w 1418883"/>
              <a:gd name="connsiteY86" fmla="*/ 3158586 h 6858000"/>
              <a:gd name="connsiteX87" fmla="*/ 542742 w 1418883"/>
              <a:gd name="connsiteY87" fmla="*/ 3129034 h 6858000"/>
              <a:gd name="connsiteX88" fmla="*/ 543407 w 1418883"/>
              <a:gd name="connsiteY88" fmla="*/ 3126682 h 6858000"/>
              <a:gd name="connsiteX89" fmla="*/ 534275 w 1418883"/>
              <a:gd name="connsiteY89" fmla="*/ 3114519 h 6858000"/>
              <a:gd name="connsiteX90" fmla="*/ 520884 w 1418883"/>
              <a:gd name="connsiteY90" fmla="*/ 3106272 h 6858000"/>
              <a:gd name="connsiteX91" fmla="*/ 493614 w 1418883"/>
              <a:gd name="connsiteY91" fmla="*/ 2958185 h 6858000"/>
              <a:gd name="connsiteX92" fmla="*/ 436228 w 1418883"/>
              <a:gd name="connsiteY92" fmla="*/ 2762989 h 6858000"/>
              <a:gd name="connsiteX93" fmla="*/ 385146 w 1418883"/>
              <a:gd name="connsiteY93" fmla="*/ 2554718 h 6858000"/>
              <a:gd name="connsiteX94" fmla="*/ 365240 w 1418883"/>
              <a:gd name="connsiteY94" fmla="*/ 2485734 h 6858000"/>
              <a:gd name="connsiteX95" fmla="*/ 355963 w 1418883"/>
              <a:gd name="connsiteY95" fmla="*/ 2447068 h 6858000"/>
              <a:gd name="connsiteX96" fmla="*/ 342924 w 1418883"/>
              <a:gd name="connsiteY96" fmla="*/ 2425819 h 6858000"/>
              <a:gd name="connsiteX97" fmla="*/ 348923 w 1418883"/>
              <a:gd name="connsiteY97" fmla="*/ 2402874 h 6858000"/>
              <a:gd name="connsiteX98" fmla="*/ 351535 w 1418883"/>
              <a:gd name="connsiteY98" fmla="*/ 2381443 h 6858000"/>
              <a:gd name="connsiteX99" fmla="*/ 327864 w 1418883"/>
              <a:gd name="connsiteY99" fmla="*/ 2261920 h 6858000"/>
              <a:gd name="connsiteX100" fmla="*/ 317751 w 1418883"/>
              <a:gd name="connsiteY100" fmla="*/ 2195378 h 6858000"/>
              <a:gd name="connsiteX101" fmla="*/ 301968 w 1418883"/>
              <a:gd name="connsiteY101" fmla="*/ 2155135 h 6858000"/>
              <a:gd name="connsiteX102" fmla="*/ 299426 w 1418883"/>
              <a:gd name="connsiteY102" fmla="*/ 2118008 h 6858000"/>
              <a:gd name="connsiteX103" fmla="*/ 300419 w 1418883"/>
              <a:gd name="connsiteY103" fmla="*/ 2050531 h 6858000"/>
              <a:gd name="connsiteX104" fmla="*/ 292225 w 1418883"/>
              <a:gd name="connsiteY104" fmla="*/ 1963269 h 6858000"/>
              <a:gd name="connsiteX105" fmla="*/ 273403 w 1418883"/>
              <a:gd name="connsiteY105" fmla="*/ 1906352 h 6858000"/>
              <a:gd name="connsiteX106" fmla="*/ 249960 w 1418883"/>
              <a:gd name="connsiteY106" fmla="*/ 1861531 h 6858000"/>
              <a:gd name="connsiteX107" fmla="*/ 203759 w 1418883"/>
              <a:gd name="connsiteY107" fmla="*/ 1732919 h 6858000"/>
              <a:gd name="connsiteX108" fmla="*/ 176070 w 1418883"/>
              <a:gd name="connsiteY108" fmla="*/ 1663540 h 6858000"/>
              <a:gd name="connsiteX109" fmla="*/ 175196 w 1418883"/>
              <a:gd name="connsiteY109" fmla="*/ 1615777 h 6858000"/>
              <a:gd name="connsiteX110" fmla="*/ 155991 w 1418883"/>
              <a:gd name="connsiteY110" fmla="*/ 1563678 h 6858000"/>
              <a:gd name="connsiteX111" fmla="*/ 169071 w 1418883"/>
              <a:gd name="connsiteY111" fmla="*/ 1519474 h 6858000"/>
              <a:gd name="connsiteX112" fmla="*/ 161813 w 1418883"/>
              <a:gd name="connsiteY112" fmla="*/ 1477995 h 6858000"/>
              <a:gd name="connsiteX113" fmla="*/ 147898 w 1418883"/>
              <a:gd name="connsiteY113" fmla="*/ 1373769 h 6858000"/>
              <a:gd name="connsiteX114" fmla="*/ 156205 w 1418883"/>
              <a:gd name="connsiteY114" fmla="*/ 1307086 h 6858000"/>
              <a:gd name="connsiteX115" fmla="*/ 157393 w 1418883"/>
              <a:gd name="connsiteY115" fmla="*/ 1189033 h 6858000"/>
              <a:gd name="connsiteX116" fmla="*/ 162078 w 1418883"/>
              <a:gd name="connsiteY116" fmla="*/ 1168288 h 6858000"/>
              <a:gd name="connsiteX117" fmla="*/ 154360 w 1418883"/>
              <a:gd name="connsiteY117" fmla="*/ 1142577 h 6858000"/>
              <a:gd name="connsiteX118" fmla="*/ 143666 w 1418883"/>
              <a:gd name="connsiteY118" fmla="*/ 1088484 h 6858000"/>
              <a:gd name="connsiteX119" fmla="*/ 132402 w 1418883"/>
              <a:gd name="connsiteY119" fmla="*/ 1016103 h 6858000"/>
              <a:gd name="connsiteX120" fmla="*/ 133858 w 1418883"/>
              <a:gd name="connsiteY120" fmla="*/ 932283 h 6858000"/>
              <a:gd name="connsiteX121" fmla="*/ 136094 w 1418883"/>
              <a:gd name="connsiteY121" fmla="*/ 915925 h 6858000"/>
              <a:gd name="connsiteX122" fmla="*/ 128723 w 1418883"/>
              <a:gd name="connsiteY122" fmla="*/ 896999 h 6858000"/>
              <a:gd name="connsiteX123" fmla="*/ 98131 w 1418883"/>
              <a:gd name="connsiteY123" fmla="*/ 821517 h 6858000"/>
              <a:gd name="connsiteX124" fmla="*/ 77081 w 1418883"/>
              <a:gd name="connsiteY124" fmla="*/ 751353 h 6858000"/>
              <a:gd name="connsiteX125" fmla="*/ 76639 w 1418883"/>
              <a:gd name="connsiteY125" fmla="*/ 721230 h 6858000"/>
              <a:gd name="connsiteX126" fmla="*/ 62310 w 1418883"/>
              <a:gd name="connsiteY126" fmla="*/ 681659 h 6858000"/>
              <a:gd name="connsiteX127" fmla="*/ 47729 w 1418883"/>
              <a:gd name="connsiteY127" fmla="*/ 635218 h 6858000"/>
              <a:gd name="connsiteX128" fmla="*/ 52740 w 1418883"/>
              <a:gd name="connsiteY128" fmla="*/ 613763 h 6858000"/>
              <a:gd name="connsiteX129" fmla="*/ 38682 w 1418883"/>
              <a:gd name="connsiteY129" fmla="*/ 598582 h 6858000"/>
              <a:gd name="connsiteX130" fmla="*/ 38363 w 1418883"/>
              <a:gd name="connsiteY130" fmla="*/ 576846 h 6858000"/>
              <a:gd name="connsiteX131" fmla="*/ 17989 w 1418883"/>
              <a:gd name="connsiteY131" fmla="*/ 530055 h 6858000"/>
              <a:gd name="connsiteX132" fmla="*/ 17237 w 1418883"/>
              <a:gd name="connsiteY132" fmla="*/ 465389 h 6858000"/>
              <a:gd name="connsiteX133" fmla="*/ 160 w 1418883"/>
              <a:gd name="connsiteY133" fmla="*/ 424699 h 6858000"/>
              <a:gd name="connsiteX134" fmla="*/ 535 w 1418883"/>
              <a:gd name="connsiteY134" fmla="*/ 404917 h 6858000"/>
              <a:gd name="connsiteX135" fmla="*/ 111526 w 1418883"/>
              <a:gd name="connsiteY135" fmla="*/ 275771 h 6858000"/>
              <a:gd name="connsiteX136" fmla="*/ 128553 w 1418883"/>
              <a:gd name="connsiteY136" fmla="*/ 212860 h 6858000"/>
              <a:gd name="connsiteX137" fmla="*/ 120263 w 1418883"/>
              <a:gd name="connsiteY137" fmla="*/ 144983 h 6858000"/>
              <a:gd name="connsiteX138" fmla="*/ 132547 w 1418883"/>
              <a:gd name="connsiteY138" fmla="*/ 55288 h 6858000"/>
              <a:gd name="connsiteX139" fmla="*/ 92101 w 1418883"/>
              <a:gd name="connsiteY139" fmla="*/ 0 h 6858000"/>
              <a:gd name="connsiteX0" fmla="*/ 91951 w 1418733"/>
              <a:gd name="connsiteY0" fmla="*/ 0 h 6858000"/>
              <a:gd name="connsiteX1" fmla="*/ 1418733 w 1418733"/>
              <a:gd name="connsiteY1" fmla="*/ 0 h 6858000"/>
              <a:gd name="connsiteX2" fmla="*/ 1418733 w 1418733"/>
              <a:gd name="connsiteY2" fmla="*/ 6858000 h 6858000"/>
              <a:gd name="connsiteX3" fmla="*/ 155427 w 1418733"/>
              <a:gd name="connsiteY3" fmla="*/ 6857735 h 6858000"/>
              <a:gd name="connsiteX4" fmla="*/ 192020 w 1418733"/>
              <a:gd name="connsiteY4" fmla="*/ 6776847 h 6858000"/>
              <a:gd name="connsiteX5" fmla="*/ 203520 w 1418733"/>
              <a:gd name="connsiteY5" fmla="*/ 6737706 h 6858000"/>
              <a:gd name="connsiteX6" fmla="*/ 228259 w 1418733"/>
              <a:gd name="connsiteY6" fmla="*/ 6691589 h 6858000"/>
              <a:gd name="connsiteX7" fmla="*/ 205816 w 1418733"/>
              <a:gd name="connsiteY7" fmla="*/ 6659970 h 6858000"/>
              <a:gd name="connsiteX8" fmla="*/ 220907 w 1418733"/>
              <a:gd name="connsiteY8" fmla="*/ 6636211 h 6858000"/>
              <a:gd name="connsiteX9" fmla="*/ 238351 w 1418733"/>
              <a:gd name="connsiteY9" fmla="*/ 6594177 h 6858000"/>
              <a:gd name="connsiteX10" fmla="*/ 252391 w 1418733"/>
              <a:gd name="connsiteY10" fmla="*/ 6557575 h 6858000"/>
              <a:gd name="connsiteX11" fmla="*/ 305348 w 1418733"/>
              <a:gd name="connsiteY11" fmla="*/ 6492130 h 6858000"/>
              <a:gd name="connsiteX12" fmla="*/ 321035 w 1418733"/>
              <a:gd name="connsiteY12" fmla="*/ 6431610 h 6858000"/>
              <a:gd name="connsiteX13" fmla="*/ 364740 w 1418733"/>
              <a:gd name="connsiteY13" fmla="*/ 6379786 h 6858000"/>
              <a:gd name="connsiteX14" fmla="*/ 347963 w 1418733"/>
              <a:gd name="connsiteY14" fmla="*/ 6334727 h 6858000"/>
              <a:gd name="connsiteX15" fmla="*/ 325378 w 1418733"/>
              <a:gd name="connsiteY15" fmla="*/ 6313295 h 6858000"/>
              <a:gd name="connsiteX16" fmla="*/ 332542 w 1418733"/>
              <a:gd name="connsiteY16" fmla="*/ 6280046 h 6858000"/>
              <a:gd name="connsiteX17" fmla="*/ 315287 w 1418733"/>
              <a:gd name="connsiteY17" fmla="*/ 6270265 h 6858000"/>
              <a:gd name="connsiteX18" fmla="*/ 342315 w 1418733"/>
              <a:gd name="connsiteY18" fmla="*/ 6252834 h 6858000"/>
              <a:gd name="connsiteX19" fmla="*/ 320307 w 1418733"/>
              <a:gd name="connsiteY19" fmla="*/ 6202459 h 6858000"/>
              <a:gd name="connsiteX20" fmla="*/ 319105 w 1418733"/>
              <a:gd name="connsiteY20" fmla="*/ 6153037 h 6858000"/>
              <a:gd name="connsiteX21" fmla="*/ 334520 w 1418733"/>
              <a:gd name="connsiteY21" fmla="*/ 6078132 h 6858000"/>
              <a:gd name="connsiteX22" fmla="*/ 321907 w 1418733"/>
              <a:gd name="connsiteY22" fmla="*/ 6028119 h 6858000"/>
              <a:gd name="connsiteX23" fmla="*/ 307136 w 1418733"/>
              <a:gd name="connsiteY23" fmla="*/ 5926735 h 6858000"/>
              <a:gd name="connsiteX24" fmla="*/ 356648 w 1418733"/>
              <a:gd name="connsiteY24" fmla="*/ 5712857 h 6858000"/>
              <a:gd name="connsiteX25" fmla="*/ 335723 w 1418733"/>
              <a:gd name="connsiteY25" fmla="*/ 5676393 h 6858000"/>
              <a:gd name="connsiteX26" fmla="*/ 375315 w 1418733"/>
              <a:gd name="connsiteY26" fmla="*/ 5563435 h 6858000"/>
              <a:gd name="connsiteX27" fmla="*/ 422445 w 1418733"/>
              <a:gd name="connsiteY27" fmla="*/ 5437125 h 6858000"/>
              <a:gd name="connsiteX28" fmla="*/ 436013 w 1418733"/>
              <a:gd name="connsiteY28" fmla="*/ 5396260 h 6858000"/>
              <a:gd name="connsiteX29" fmla="*/ 451994 w 1418733"/>
              <a:gd name="connsiteY29" fmla="*/ 5330009 h 6858000"/>
              <a:gd name="connsiteX30" fmla="*/ 485487 w 1418733"/>
              <a:gd name="connsiteY30" fmla="*/ 5273739 h 6858000"/>
              <a:gd name="connsiteX31" fmla="*/ 495086 w 1418733"/>
              <a:gd name="connsiteY31" fmla="*/ 5241779 h 6858000"/>
              <a:gd name="connsiteX32" fmla="*/ 506312 w 1418733"/>
              <a:gd name="connsiteY32" fmla="*/ 5225268 h 6858000"/>
              <a:gd name="connsiteX33" fmla="*/ 507332 w 1418733"/>
              <a:gd name="connsiteY33" fmla="*/ 5217684 h 6858000"/>
              <a:gd name="connsiteX34" fmla="*/ 514673 w 1418733"/>
              <a:gd name="connsiteY34" fmla="*/ 5193377 h 6858000"/>
              <a:gd name="connsiteX35" fmla="*/ 517976 w 1418733"/>
              <a:gd name="connsiteY35" fmla="*/ 5179288 h 6858000"/>
              <a:gd name="connsiteX36" fmla="*/ 518960 w 1418733"/>
              <a:gd name="connsiteY36" fmla="*/ 5173621 h 6858000"/>
              <a:gd name="connsiteX37" fmla="*/ 514594 w 1418733"/>
              <a:gd name="connsiteY37" fmla="*/ 5159961 h 6858000"/>
              <a:gd name="connsiteX38" fmla="*/ 521271 w 1418733"/>
              <a:gd name="connsiteY38" fmla="*/ 5144295 h 6858000"/>
              <a:gd name="connsiteX39" fmla="*/ 518204 w 1418733"/>
              <a:gd name="connsiteY39" fmla="*/ 5125185 h 6858000"/>
              <a:gd name="connsiteX40" fmla="*/ 525034 w 1418733"/>
              <a:gd name="connsiteY40" fmla="*/ 5121884 h 6858000"/>
              <a:gd name="connsiteX41" fmla="*/ 532070 w 1418733"/>
              <a:gd name="connsiteY41" fmla="*/ 5067850 h 6858000"/>
              <a:gd name="connsiteX42" fmla="*/ 534801 w 1418733"/>
              <a:gd name="connsiteY42" fmla="*/ 5060861 h 6858000"/>
              <a:gd name="connsiteX43" fmla="*/ 531505 w 1418733"/>
              <a:gd name="connsiteY43" fmla="*/ 5034192 h 6858000"/>
              <a:gd name="connsiteX44" fmla="*/ 533059 w 1418733"/>
              <a:gd name="connsiteY44" fmla="*/ 4993030 h 6858000"/>
              <a:gd name="connsiteX45" fmla="*/ 539968 w 1418733"/>
              <a:gd name="connsiteY45" fmla="*/ 4946844 h 6858000"/>
              <a:gd name="connsiteX46" fmla="*/ 535824 w 1418733"/>
              <a:gd name="connsiteY46" fmla="*/ 4932692 h 6858000"/>
              <a:gd name="connsiteX47" fmla="*/ 551227 w 1418733"/>
              <a:gd name="connsiteY47" fmla="*/ 4858827 h 6858000"/>
              <a:gd name="connsiteX48" fmla="*/ 557130 w 1418733"/>
              <a:gd name="connsiteY48" fmla="*/ 4821170 h 6858000"/>
              <a:gd name="connsiteX49" fmla="*/ 561863 w 1418733"/>
              <a:gd name="connsiteY49" fmla="*/ 4780965 h 6858000"/>
              <a:gd name="connsiteX50" fmla="*/ 563156 w 1418733"/>
              <a:gd name="connsiteY50" fmla="*/ 4750867 h 6858000"/>
              <a:gd name="connsiteX51" fmla="*/ 560963 w 1418733"/>
              <a:gd name="connsiteY51" fmla="*/ 4690749 h 6858000"/>
              <a:gd name="connsiteX52" fmla="*/ 556443 w 1418733"/>
              <a:gd name="connsiteY52" fmla="*/ 4584173 h 6858000"/>
              <a:gd name="connsiteX53" fmla="*/ 551526 w 1418733"/>
              <a:gd name="connsiteY53" fmla="*/ 4444346 h 6858000"/>
              <a:gd name="connsiteX54" fmla="*/ 548091 w 1418733"/>
              <a:gd name="connsiteY54" fmla="*/ 4375228 h 6858000"/>
              <a:gd name="connsiteX55" fmla="*/ 528744 w 1418733"/>
              <a:gd name="connsiteY55" fmla="*/ 4214165 h 6858000"/>
              <a:gd name="connsiteX56" fmla="*/ 532817 w 1418733"/>
              <a:gd name="connsiteY56" fmla="*/ 4090296 h 6858000"/>
              <a:gd name="connsiteX57" fmla="*/ 518073 w 1418733"/>
              <a:gd name="connsiteY57" fmla="*/ 4033999 h 6858000"/>
              <a:gd name="connsiteX58" fmla="*/ 519222 w 1418733"/>
              <a:gd name="connsiteY58" fmla="*/ 4031933 h 6858000"/>
              <a:gd name="connsiteX59" fmla="*/ 517798 w 1418733"/>
              <a:gd name="connsiteY59" fmla="*/ 4013953 h 6858000"/>
              <a:gd name="connsiteX60" fmla="*/ 504093 w 1418733"/>
              <a:gd name="connsiteY60" fmla="*/ 3974753 h 6858000"/>
              <a:gd name="connsiteX61" fmla="*/ 505691 w 1418733"/>
              <a:gd name="connsiteY61" fmla="*/ 3969950 h 6858000"/>
              <a:gd name="connsiteX62" fmla="*/ 499113 w 1418733"/>
              <a:gd name="connsiteY62" fmla="*/ 3933779 h 6858000"/>
              <a:gd name="connsiteX63" fmla="*/ 500444 w 1418733"/>
              <a:gd name="connsiteY63" fmla="*/ 3933093 h 6858000"/>
              <a:gd name="connsiteX64" fmla="*/ 504798 w 1418733"/>
              <a:gd name="connsiteY64" fmla="*/ 3922082 h 6858000"/>
              <a:gd name="connsiteX65" fmla="*/ 509876 w 1418733"/>
              <a:gd name="connsiteY65" fmla="*/ 3901461 h 6858000"/>
              <a:gd name="connsiteX66" fmla="*/ 532470 w 1418733"/>
              <a:gd name="connsiteY66" fmla="*/ 3813873 h 6858000"/>
              <a:gd name="connsiteX67" fmla="*/ 531895 w 1418733"/>
              <a:gd name="connsiteY67" fmla="*/ 3806161 h 6858000"/>
              <a:gd name="connsiteX68" fmla="*/ 532202 w 1418733"/>
              <a:gd name="connsiteY68" fmla="*/ 3805957 h 6858000"/>
              <a:gd name="connsiteX69" fmla="*/ 532229 w 1418733"/>
              <a:gd name="connsiteY69" fmla="*/ 3797724 h 6858000"/>
              <a:gd name="connsiteX70" fmla="*/ 530844 w 1418733"/>
              <a:gd name="connsiteY70" fmla="*/ 3792098 h 6858000"/>
              <a:gd name="connsiteX71" fmla="*/ 529728 w 1418733"/>
              <a:gd name="connsiteY71" fmla="*/ 3777135 h 6858000"/>
              <a:gd name="connsiteX72" fmla="*/ 531461 w 1418733"/>
              <a:gd name="connsiteY72" fmla="*/ 3771656 h 6858000"/>
              <a:gd name="connsiteX73" fmla="*/ 535204 w 1418733"/>
              <a:gd name="connsiteY73" fmla="*/ 3769007 h 6858000"/>
              <a:gd name="connsiteX74" fmla="*/ 534670 w 1418733"/>
              <a:gd name="connsiteY74" fmla="*/ 3767709 h 6858000"/>
              <a:gd name="connsiteX75" fmla="*/ 543366 w 1418733"/>
              <a:gd name="connsiteY75" fmla="*/ 3738082 h 6858000"/>
              <a:gd name="connsiteX76" fmla="*/ 550712 w 1418733"/>
              <a:gd name="connsiteY76" fmla="*/ 3673397 h 6858000"/>
              <a:gd name="connsiteX77" fmla="*/ 550008 w 1418733"/>
              <a:gd name="connsiteY77" fmla="*/ 3637109 h 6858000"/>
              <a:gd name="connsiteX78" fmla="*/ 553451 w 1418733"/>
              <a:gd name="connsiteY78" fmla="*/ 3536883 h 6858000"/>
              <a:gd name="connsiteX79" fmla="*/ 560989 w 1418733"/>
              <a:gd name="connsiteY79" fmla="*/ 3435652 h 6858000"/>
              <a:gd name="connsiteX80" fmla="*/ 562660 w 1418733"/>
              <a:gd name="connsiteY80" fmla="*/ 3307769 h 6858000"/>
              <a:gd name="connsiteX81" fmla="*/ 580223 w 1418733"/>
              <a:gd name="connsiteY81" fmla="*/ 3250522 h 6858000"/>
              <a:gd name="connsiteX82" fmla="*/ 580648 w 1418733"/>
              <a:gd name="connsiteY82" fmla="*/ 3229163 h 6858000"/>
              <a:gd name="connsiteX83" fmla="*/ 582471 w 1418733"/>
              <a:gd name="connsiteY83" fmla="*/ 3217217 h 6858000"/>
              <a:gd name="connsiteX84" fmla="*/ 569306 w 1418733"/>
              <a:gd name="connsiteY84" fmla="*/ 3183755 h 6858000"/>
              <a:gd name="connsiteX85" fmla="*/ 569807 w 1418733"/>
              <a:gd name="connsiteY85" fmla="*/ 3178642 h 6858000"/>
              <a:gd name="connsiteX86" fmla="*/ 557407 w 1418733"/>
              <a:gd name="connsiteY86" fmla="*/ 3158586 h 6858000"/>
              <a:gd name="connsiteX87" fmla="*/ 542592 w 1418733"/>
              <a:gd name="connsiteY87" fmla="*/ 3129034 h 6858000"/>
              <a:gd name="connsiteX88" fmla="*/ 543257 w 1418733"/>
              <a:gd name="connsiteY88" fmla="*/ 3126682 h 6858000"/>
              <a:gd name="connsiteX89" fmla="*/ 534125 w 1418733"/>
              <a:gd name="connsiteY89" fmla="*/ 3114519 h 6858000"/>
              <a:gd name="connsiteX90" fmla="*/ 520734 w 1418733"/>
              <a:gd name="connsiteY90" fmla="*/ 3106272 h 6858000"/>
              <a:gd name="connsiteX91" fmla="*/ 493464 w 1418733"/>
              <a:gd name="connsiteY91" fmla="*/ 2958185 h 6858000"/>
              <a:gd name="connsiteX92" fmla="*/ 436078 w 1418733"/>
              <a:gd name="connsiteY92" fmla="*/ 2762989 h 6858000"/>
              <a:gd name="connsiteX93" fmla="*/ 384996 w 1418733"/>
              <a:gd name="connsiteY93" fmla="*/ 2554718 h 6858000"/>
              <a:gd name="connsiteX94" fmla="*/ 365090 w 1418733"/>
              <a:gd name="connsiteY94" fmla="*/ 2485734 h 6858000"/>
              <a:gd name="connsiteX95" fmla="*/ 355813 w 1418733"/>
              <a:gd name="connsiteY95" fmla="*/ 2447068 h 6858000"/>
              <a:gd name="connsiteX96" fmla="*/ 342774 w 1418733"/>
              <a:gd name="connsiteY96" fmla="*/ 2425819 h 6858000"/>
              <a:gd name="connsiteX97" fmla="*/ 348773 w 1418733"/>
              <a:gd name="connsiteY97" fmla="*/ 2402874 h 6858000"/>
              <a:gd name="connsiteX98" fmla="*/ 351385 w 1418733"/>
              <a:gd name="connsiteY98" fmla="*/ 2381443 h 6858000"/>
              <a:gd name="connsiteX99" fmla="*/ 327714 w 1418733"/>
              <a:gd name="connsiteY99" fmla="*/ 2261920 h 6858000"/>
              <a:gd name="connsiteX100" fmla="*/ 317601 w 1418733"/>
              <a:gd name="connsiteY100" fmla="*/ 2195378 h 6858000"/>
              <a:gd name="connsiteX101" fmla="*/ 301818 w 1418733"/>
              <a:gd name="connsiteY101" fmla="*/ 2155135 h 6858000"/>
              <a:gd name="connsiteX102" fmla="*/ 299276 w 1418733"/>
              <a:gd name="connsiteY102" fmla="*/ 2118008 h 6858000"/>
              <a:gd name="connsiteX103" fmla="*/ 300269 w 1418733"/>
              <a:gd name="connsiteY103" fmla="*/ 2050531 h 6858000"/>
              <a:gd name="connsiteX104" fmla="*/ 292075 w 1418733"/>
              <a:gd name="connsiteY104" fmla="*/ 1963269 h 6858000"/>
              <a:gd name="connsiteX105" fmla="*/ 273253 w 1418733"/>
              <a:gd name="connsiteY105" fmla="*/ 1906352 h 6858000"/>
              <a:gd name="connsiteX106" fmla="*/ 249810 w 1418733"/>
              <a:gd name="connsiteY106" fmla="*/ 1861531 h 6858000"/>
              <a:gd name="connsiteX107" fmla="*/ 203609 w 1418733"/>
              <a:gd name="connsiteY107" fmla="*/ 1732919 h 6858000"/>
              <a:gd name="connsiteX108" fmla="*/ 175920 w 1418733"/>
              <a:gd name="connsiteY108" fmla="*/ 1663540 h 6858000"/>
              <a:gd name="connsiteX109" fmla="*/ 175046 w 1418733"/>
              <a:gd name="connsiteY109" fmla="*/ 1615777 h 6858000"/>
              <a:gd name="connsiteX110" fmla="*/ 155841 w 1418733"/>
              <a:gd name="connsiteY110" fmla="*/ 1563678 h 6858000"/>
              <a:gd name="connsiteX111" fmla="*/ 168921 w 1418733"/>
              <a:gd name="connsiteY111" fmla="*/ 1519474 h 6858000"/>
              <a:gd name="connsiteX112" fmla="*/ 161663 w 1418733"/>
              <a:gd name="connsiteY112" fmla="*/ 1477995 h 6858000"/>
              <a:gd name="connsiteX113" fmla="*/ 147748 w 1418733"/>
              <a:gd name="connsiteY113" fmla="*/ 1373769 h 6858000"/>
              <a:gd name="connsiteX114" fmla="*/ 156055 w 1418733"/>
              <a:gd name="connsiteY114" fmla="*/ 1307086 h 6858000"/>
              <a:gd name="connsiteX115" fmla="*/ 157243 w 1418733"/>
              <a:gd name="connsiteY115" fmla="*/ 1189033 h 6858000"/>
              <a:gd name="connsiteX116" fmla="*/ 161928 w 1418733"/>
              <a:gd name="connsiteY116" fmla="*/ 1168288 h 6858000"/>
              <a:gd name="connsiteX117" fmla="*/ 154210 w 1418733"/>
              <a:gd name="connsiteY117" fmla="*/ 1142577 h 6858000"/>
              <a:gd name="connsiteX118" fmla="*/ 143516 w 1418733"/>
              <a:gd name="connsiteY118" fmla="*/ 1088484 h 6858000"/>
              <a:gd name="connsiteX119" fmla="*/ 132252 w 1418733"/>
              <a:gd name="connsiteY119" fmla="*/ 1016103 h 6858000"/>
              <a:gd name="connsiteX120" fmla="*/ 133708 w 1418733"/>
              <a:gd name="connsiteY120" fmla="*/ 932283 h 6858000"/>
              <a:gd name="connsiteX121" fmla="*/ 135944 w 1418733"/>
              <a:gd name="connsiteY121" fmla="*/ 915925 h 6858000"/>
              <a:gd name="connsiteX122" fmla="*/ 128573 w 1418733"/>
              <a:gd name="connsiteY122" fmla="*/ 896999 h 6858000"/>
              <a:gd name="connsiteX123" fmla="*/ 97981 w 1418733"/>
              <a:gd name="connsiteY123" fmla="*/ 821517 h 6858000"/>
              <a:gd name="connsiteX124" fmla="*/ 76931 w 1418733"/>
              <a:gd name="connsiteY124" fmla="*/ 751353 h 6858000"/>
              <a:gd name="connsiteX125" fmla="*/ 76489 w 1418733"/>
              <a:gd name="connsiteY125" fmla="*/ 721230 h 6858000"/>
              <a:gd name="connsiteX126" fmla="*/ 62160 w 1418733"/>
              <a:gd name="connsiteY126" fmla="*/ 681659 h 6858000"/>
              <a:gd name="connsiteX127" fmla="*/ 47579 w 1418733"/>
              <a:gd name="connsiteY127" fmla="*/ 635218 h 6858000"/>
              <a:gd name="connsiteX128" fmla="*/ 52590 w 1418733"/>
              <a:gd name="connsiteY128" fmla="*/ 613763 h 6858000"/>
              <a:gd name="connsiteX129" fmla="*/ 38532 w 1418733"/>
              <a:gd name="connsiteY129" fmla="*/ 598582 h 6858000"/>
              <a:gd name="connsiteX130" fmla="*/ 38213 w 1418733"/>
              <a:gd name="connsiteY130" fmla="*/ 576846 h 6858000"/>
              <a:gd name="connsiteX131" fmla="*/ 17839 w 1418733"/>
              <a:gd name="connsiteY131" fmla="*/ 530055 h 6858000"/>
              <a:gd name="connsiteX132" fmla="*/ 17087 w 1418733"/>
              <a:gd name="connsiteY132" fmla="*/ 465389 h 6858000"/>
              <a:gd name="connsiteX133" fmla="*/ 10 w 1418733"/>
              <a:gd name="connsiteY133" fmla="*/ 424699 h 6858000"/>
              <a:gd name="connsiteX134" fmla="*/ 127193 w 1418733"/>
              <a:gd name="connsiteY134" fmla="*/ 309501 h 6858000"/>
              <a:gd name="connsiteX135" fmla="*/ 111376 w 1418733"/>
              <a:gd name="connsiteY135" fmla="*/ 275771 h 6858000"/>
              <a:gd name="connsiteX136" fmla="*/ 128403 w 1418733"/>
              <a:gd name="connsiteY136" fmla="*/ 212860 h 6858000"/>
              <a:gd name="connsiteX137" fmla="*/ 120113 w 1418733"/>
              <a:gd name="connsiteY137" fmla="*/ 144983 h 6858000"/>
              <a:gd name="connsiteX138" fmla="*/ 132397 w 1418733"/>
              <a:gd name="connsiteY138" fmla="*/ 55288 h 6858000"/>
              <a:gd name="connsiteX139" fmla="*/ 91951 w 1418733"/>
              <a:gd name="connsiteY139" fmla="*/ 0 h 6858000"/>
              <a:gd name="connsiteX0" fmla="*/ 76413 w 1403195"/>
              <a:gd name="connsiteY0" fmla="*/ 0 h 6858000"/>
              <a:gd name="connsiteX1" fmla="*/ 1403195 w 1403195"/>
              <a:gd name="connsiteY1" fmla="*/ 0 h 6858000"/>
              <a:gd name="connsiteX2" fmla="*/ 1403195 w 1403195"/>
              <a:gd name="connsiteY2" fmla="*/ 6858000 h 6858000"/>
              <a:gd name="connsiteX3" fmla="*/ 139889 w 1403195"/>
              <a:gd name="connsiteY3" fmla="*/ 6857735 h 6858000"/>
              <a:gd name="connsiteX4" fmla="*/ 176482 w 1403195"/>
              <a:gd name="connsiteY4" fmla="*/ 6776847 h 6858000"/>
              <a:gd name="connsiteX5" fmla="*/ 187982 w 1403195"/>
              <a:gd name="connsiteY5" fmla="*/ 6737706 h 6858000"/>
              <a:gd name="connsiteX6" fmla="*/ 212721 w 1403195"/>
              <a:gd name="connsiteY6" fmla="*/ 6691589 h 6858000"/>
              <a:gd name="connsiteX7" fmla="*/ 190278 w 1403195"/>
              <a:gd name="connsiteY7" fmla="*/ 6659970 h 6858000"/>
              <a:gd name="connsiteX8" fmla="*/ 205369 w 1403195"/>
              <a:gd name="connsiteY8" fmla="*/ 6636211 h 6858000"/>
              <a:gd name="connsiteX9" fmla="*/ 222813 w 1403195"/>
              <a:gd name="connsiteY9" fmla="*/ 6594177 h 6858000"/>
              <a:gd name="connsiteX10" fmla="*/ 236853 w 1403195"/>
              <a:gd name="connsiteY10" fmla="*/ 6557575 h 6858000"/>
              <a:gd name="connsiteX11" fmla="*/ 289810 w 1403195"/>
              <a:gd name="connsiteY11" fmla="*/ 6492130 h 6858000"/>
              <a:gd name="connsiteX12" fmla="*/ 305497 w 1403195"/>
              <a:gd name="connsiteY12" fmla="*/ 6431610 h 6858000"/>
              <a:gd name="connsiteX13" fmla="*/ 349202 w 1403195"/>
              <a:gd name="connsiteY13" fmla="*/ 6379786 h 6858000"/>
              <a:gd name="connsiteX14" fmla="*/ 332425 w 1403195"/>
              <a:gd name="connsiteY14" fmla="*/ 6334727 h 6858000"/>
              <a:gd name="connsiteX15" fmla="*/ 309840 w 1403195"/>
              <a:gd name="connsiteY15" fmla="*/ 6313295 h 6858000"/>
              <a:gd name="connsiteX16" fmla="*/ 317004 w 1403195"/>
              <a:gd name="connsiteY16" fmla="*/ 6280046 h 6858000"/>
              <a:gd name="connsiteX17" fmla="*/ 299749 w 1403195"/>
              <a:gd name="connsiteY17" fmla="*/ 6270265 h 6858000"/>
              <a:gd name="connsiteX18" fmla="*/ 326777 w 1403195"/>
              <a:gd name="connsiteY18" fmla="*/ 6252834 h 6858000"/>
              <a:gd name="connsiteX19" fmla="*/ 304769 w 1403195"/>
              <a:gd name="connsiteY19" fmla="*/ 6202459 h 6858000"/>
              <a:gd name="connsiteX20" fmla="*/ 303567 w 1403195"/>
              <a:gd name="connsiteY20" fmla="*/ 6153037 h 6858000"/>
              <a:gd name="connsiteX21" fmla="*/ 318982 w 1403195"/>
              <a:gd name="connsiteY21" fmla="*/ 6078132 h 6858000"/>
              <a:gd name="connsiteX22" fmla="*/ 306369 w 1403195"/>
              <a:gd name="connsiteY22" fmla="*/ 6028119 h 6858000"/>
              <a:gd name="connsiteX23" fmla="*/ 291598 w 1403195"/>
              <a:gd name="connsiteY23" fmla="*/ 5926735 h 6858000"/>
              <a:gd name="connsiteX24" fmla="*/ 341110 w 1403195"/>
              <a:gd name="connsiteY24" fmla="*/ 5712857 h 6858000"/>
              <a:gd name="connsiteX25" fmla="*/ 320185 w 1403195"/>
              <a:gd name="connsiteY25" fmla="*/ 5676393 h 6858000"/>
              <a:gd name="connsiteX26" fmla="*/ 359777 w 1403195"/>
              <a:gd name="connsiteY26" fmla="*/ 5563435 h 6858000"/>
              <a:gd name="connsiteX27" fmla="*/ 406907 w 1403195"/>
              <a:gd name="connsiteY27" fmla="*/ 5437125 h 6858000"/>
              <a:gd name="connsiteX28" fmla="*/ 420475 w 1403195"/>
              <a:gd name="connsiteY28" fmla="*/ 5396260 h 6858000"/>
              <a:gd name="connsiteX29" fmla="*/ 436456 w 1403195"/>
              <a:gd name="connsiteY29" fmla="*/ 5330009 h 6858000"/>
              <a:gd name="connsiteX30" fmla="*/ 469949 w 1403195"/>
              <a:gd name="connsiteY30" fmla="*/ 5273739 h 6858000"/>
              <a:gd name="connsiteX31" fmla="*/ 479548 w 1403195"/>
              <a:gd name="connsiteY31" fmla="*/ 5241779 h 6858000"/>
              <a:gd name="connsiteX32" fmla="*/ 490774 w 1403195"/>
              <a:gd name="connsiteY32" fmla="*/ 5225268 h 6858000"/>
              <a:gd name="connsiteX33" fmla="*/ 491794 w 1403195"/>
              <a:gd name="connsiteY33" fmla="*/ 5217684 h 6858000"/>
              <a:gd name="connsiteX34" fmla="*/ 499135 w 1403195"/>
              <a:gd name="connsiteY34" fmla="*/ 5193377 h 6858000"/>
              <a:gd name="connsiteX35" fmla="*/ 502438 w 1403195"/>
              <a:gd name="connsiteY35" fmla="*/ 5179288 h 6858000"/>
              <a:gd name="connsiteX36" fmla="*/ 503422 w 1403195"/>
              <a:gd name="connsiteY36" fmla="*/ 5173621 h 6858000"/>
              <a:gd name="connsiteX37" fmla="*/ 499056 w 1403195"/>
              <a:gd name="connsiteY37" fmla="*/ 5159961 h 6858000"/>
              <a:gd name="connsiteX38" fmla="*/ 505733 w 1403195"/>
              <a:gd name="connsiteY38" fmla="*/ 5144295 h 6858000"/>
              <a:gd name="connsiteX39" fmla="*/ 502666 w 1403195"/>
              <a:gd name="connsiteY39" fmla="*/ 5125185 h 6858000"/>
              <a:gd name="connsiteX40" fmla="*/ 509496 w 1403195"/>
              <a:gd name="connsiteY40" fmla="*/ 5121884 h 6858000"/>
              <a:gd name="connsiteX41" fmla="*/ 516532 w 1403195"/>
              <a:gd name="connsiteY41" fmla="*/ 5067850 h 6858000"/>
              <a:gd name="connsiteX42" fmla="*/ 519263 w 1403195"/>
              <a:gd name="connsiteY42" fmla="*/ 5060861 h 6858000"/>
              <a:gd name="connsiteX43" fmla="*/ 515967 w 1403195"/>
              <a:gd name="connsiteY43" fmla="*/ 5034192 h 6858000"/>
              <a:gd name="connsiteX44" fmla="*/ 517521 w 1403195"/>
              <a:gd name="connsiteY44" fmla="*/ 4993030 h 6858000"/>
              <a:gd name="connsiteX45" fmla="*/ 524430 w 1403195"/>
              <a:gd name="connsiteY45" fmla="*/ 4946844 h 6858000"/>
              <a:gd name="connsiteX46" fmla="*/ 520286 w 1403195"/>
              <a:gd name="connsiteY46" fmla="*/ 4932692 h 6858000"/>
              <a:gd name="connsiteX47" fmla="*/ 535689 w 1403195"/>
              <a:gd name="connsiteY47" fmla="*/ 4858827 h 6858000"/>
              <a:gd name="connsiteX48" fmla="*/ 541592 w 1403195"/>
              <a:gd name="connsiteY48" fmla="*/ 4821170 h 6858000"/>
              <a:gd name="connsiteX49" fmla="*/ 546325 w 1403195"/>
              <a:gd name="connsiteY49" fmla="*/ 4780965 h 6858000"/>
              <a:gd name="connsiteX50" fmla="*/ 547618 w 1403195"/>
              <a:gd name="connsiteY50" fmla="*/ 4750867 h 6858000"/>
              <a:gd name="connsiteX51" fmla="*/ 545425 w 1403195"/>
              <a:gd name="connsiteY51" fmla="*/ 4690749 h 6858000"/>
              <a:gd name="connsiteX52" fmla="*/ 540905 w 1403195"/>
              <a:gd name="connsiteY52" fmla="*/ 4584173 h 6858000"/>
              <a:gd name="connsiteX53" fmla="*/ 535988 w 1403195"/>
              <a:gd name="connsiteY53" fmla="*/ 4444346 h 6858000"/>
              <a:gd name="connsiteX54" fmla="*/ 532553 w 1403195"/>
              <a:gd name="connsiteY54" fmla="*/ 4375228 h 6858000"/>
              <a:gd name="connsiteX55" fmla="*/ 513206 w 1403195"/>
              <a:gd name="connsiteY55" fmla="*/ 4214165 h 6858000"/>
              <a:gd name="connsiteX56" fmla="*/ 517279 w 1403195"/>
              <a:gd name="connsiteY56" fmla="*/ 4090296 h 6858000"/>
              <a:gd name="connsiteX57" fmla="*/ 502535 w 1403195"/>
              <a:gd name="connsiteY57" fmla="*/ 4033999 h 6858000"/>
              <a:gd name="connsiteX58" fmla="*/ 503684 w 1403195"/>
              <a:gd name="connsiteY58" fmla="*/ 4031933 h 6858000"/>
              <a:gd name="connsiteX59" fmla="*/ 502260 w 1403195"/>
              <a:gd name="connsiteY59" fmla="*/ 4013953 h 6858000"/>
              <a:gd name="connsiteX60" fmla="*/ 488555 w 1403195"/>
              <a:gd name="connsiteY60" fmla="*/ 3974753 h 6858000"/>
              <a:gd name="connsiteX61" fmla="*/ 490153 w 1403195"/>
              <a:gd name="connsiteY61" fmla="*/ 3969950 h 6858000"/>
              <a:gd name="connsiteX62" fmla="*/ 483575 w 1403195"/>
              <a:gd name="connsiteY62" fmla="*/ 3933779 h 6858000"/>
              <a:gd name="connsiteX63" fmla="*/ 484906 w 1403195"/>
              <a:gd name="connsiteY63" fmla="*/ 3933093 h 6858000"/>
              <a:gd name="connsiteX64" fmla="*/ 489260 w 1403195"/>
              <a:gd name="connsiteY64" fmla="*/ 3922082 h 6858000"/>
              <a:gd name="connsiteX65" fmla="*/ 494338 w 1403195"/>
              <a:gd name="connsiteY65" fmla="*/ 3901461 h 6858000"/>
              <a:gd name="connsiteX66" fmla="*/ 516932 w 1403195"/>
              <a:gd name="connsiteY66" fmla="*/ 3813873 h 6858000"/>
              <a:gd name="connsiteX67" fmla="*/ 516357 w 1403195"/>
              <a:gd name="connsiteY67" fmla="*/ 3806161 h 6858000"/>
              <a:gd name="connsiteX68" fmla="*/ 516664 w 1403195"/>
              <a:gd name="connsiteY68" fmla="*/ 3805957 h 6858000"/>
              <a:gd name="connsiteX69" fmla="*/ 516691 w 1403195"/>
              <a:gd name="connsiteY69" fmla="*/ 3797724 h 6858000"/>
              <a:gd name="connsiteX70" fmla="*/ 515306 w 1403195"/>
              <a:gd name="connsiteY70" fmla="*/ 3792098 h 6858000"/>
              <a:gd name="connsiteX71" fmla="*/ 514190 w 1403195"/>
              <a:gd name="connsiteY71" fmla="*/ 3777135 h 6858000"/>
              <a:gd name="connsiteX72" fmla="*/ 515923 w 1403195"/>
              <a:gd name="connsiteY72" fmla="*/ 3771656 h 6858000"/>
              <a:gd name="connsiteX73" fmla="*/ 519666 w 1403195"/>
              <a:gd name="connsiteY73" fmla="*/ 3769007 h 6858000"/>
              <a:gd name="connsiteX74" fmla="*/ 519132 w 1403195"/>
              <a:gd name="connsiteY74" fmla="*/ 3767709 h 6858000"/>
              <a:gd name="connsiteX75" fmla="*/ 527828 w 1403195"/>
              <a:gd name="connsiteY75" fmla="*/ 3738082 h 6858000"/>
              <a:gd name="connsiteX76" fmla="*/ 535174 w 1403195"/>
              <a:gd name="connsiteY76" fmla="*/ 3673397 h 6858000"/>
              <a:gd name="connsiteX77" fmla="*/ 534470 w 1403195"/>
              <a:gd name="connsiteY77" fmla="*/ 3637109 h 6858000"/>
              <a:gd name="connsiteX78" fmla="*/ 537913 w 1403195"/>
              <a:gd name="connsiteY78" fmla="*/ 3536883 h 6858000"/>
              <a:gd name="connsiteX79" fmla="*/ 545451 w 1403195"/>
              <a:gd name="connsiteY79" fmla="*/ 3435652 h 6858000"/>
              <a:gd name="connsiteX80" fmla="*/ 547122 w 1403195"/>
              <a:gd name="connsiteY80" fmla="*/ 3307769 h 6858000"/>
              <a:gd name="connsiteX81" fmla="*/ 564685 w 1403195"/>
              <a:gd name="connsiteY81" fmla="*/ 3250522 h 6858000"/>
              <a:gd name="connsiteX82" fmla="*/ 565110 w 1403195"/>
              <a:gd name="connsiteY82" fmla="*/ 3229163 h 6858000"/>
              <a:gd name="connsiteX83" fmla="*/ 566933 w 1403195"/>
              <a:gd name="connsiteY83" fmla="*/ 3217217 h 6858000"/>
              <a:gd name="connsiteX84" fmla="*/ 553768 w 1403195"/>
              <a:gd name="connsiteY84" fmla="*/ 3183755 h 6858000"/>
              <a:gd name="connsiteX85" fmla="*/ 554269 w 1403195"/>
              <a:gd name="connsiteY85" fmla="*/ 3178642 h 6858000"/>
              <a:gd name="connsiteX86" fmla="*/ 541869 w 1403195"/>
              <a:gd name="connsiteY86" fmla="*/ 3158586 h 6858000"/>
              <a:gd name="connsiteX87" fmla="*/ 527054 w 1403195"/>
              <a:gd name="connsiteY87" fmla="*/ 3129034 h 6858000"/>
              <a:gd name="connsiteX88" fmla="*/ 527719 w 1403195"/>
              <a:gd name="connsiteY88" fmla="*/ 3126682 h 6858000"/>
              <a:gd name="connsiteX89" fmla="*/ 518587 w 1403195"/>
              <a:gd name="connsiteY89" fmla="*/ 3114519 h 6858000"/>
              <a:gd name="connsiteX90" fmla="*/ 505196 w 1403195"/>
              <a:gd name="connsiteY90" fmla="*/ 3106272 h 6858000"/>
              <a:gd name="connsiteX91" fmla="*/ 477926 w 1403195"/>
              <a:gd name="connsiteY91" fmla="*/ 2958185 h 6858000"/>
              <a:gd name="connsiteX92" fmla="*/ 420540 w 1403195"/>
              <a:gd name="connsiteY92" fmla="*/ 2762989 h 6858000"/>
              <a:gd name="connsiteX93" fmla="*/ 369458 w 1403195"/>
              <a:gd name="connsiteY93" fmla="*/ 2554718 h 6858000"/>
              <a:gd name="connsiteX94" fmla="*/ 349552 w 1403195"/>
              <a:gd name="connsiteY94" fmla="*/ 2485734 h 6858000"/>
              <a:gd name="connsiteX95" fmla="*/ 340275 w 1403195"/>
              <a:gd name="connsiteY95" fmla="*/ 2447068 h 6858000"/>
              <a:gd name="connsiteX96" fmla="*/ 327236 w 1403195"/>
              <a:gd name="connsiteY96" fmla="*/ 2425819 h 6858000"/>
              <a:gd name="connsiteX97" fmla="*/ 333235 w 1403195"/>
              <a:gd name="connsiteY97" fmla="*/ 2402874 h 6858000"/>
              <a:gd name="connsiteX98" fmla="*/ 335847 w 1403195"/>
              <a:gd name="connsiteY98" fmla="*/ 2381443 h 6858000"/>
              <a:gd name="connsiteX99" fmla="*/ 312176 w 1403195"/>
              <a:gd name="connsiteY99" fmla="*/ 2261920 h 6858000"/>
              <a:gd name="connsiteX100" fmla="*/ 302063 w 1403195"/>
              <a:gd name="connsiteY100" fmla="*/ 2195378 h 6858000"/>
              <a:gd name="connsiteX101" fmla="*/ 286280 w 1403195"/>
              <a:gd name="connsiteY101" fmla="*/ 2155135 h 6858000"/>
              <a:gd name="connsiteX102" fmla="*/ 283738 w 1403195"/>
              <a:gd name="connsiteY102" fmla="*/ 2118008 h 6858000"/>
              <a:gd name="connsiteX103" fmla="*/ 284731 w 1403195"/>
              <a:gd name="connsiteY103" fmla="*/ 2050531 h 6858000"/>
              <a:gd name="connsiteX104" fmla="*/ 276537 w 1403195"/>
              <a:gd name="connsiteY104" fmla="*/ 1963269 h 6858000"/>
              <a:gd name="connsiteX105" fmla="*/ 257715 w 1403195"/>
              <a:gd name="connsiteY105" fmla="*/ 1906352 h 6858000"/>
              <a:gd name="connsiteX106" fmla="*/ 234272 w 1403195"/>
              <a:gd name="connsiteY106" fmla="*/ 1861531 h 6858000"/>
              <a:gd name="connsiteX107" fmla="*/ 188071 w 1403195"/>
              <a:gd name="connsiteY107" fmla="*/ 1732919 h 6858000"/>
              <a:gd name="connsiteX108" fmla="*/ 160382 w 1403195"/>
              <a:gd name="connsiteY108" fmla="*/ 1663540 h 6858000"/>
              <a:gd name="connsiteX109" fmla="*/ 159508 w 1403195"/>
              <a:gd name="connsiteY109" fmla="*/ 1615777 h 6858000"/>
              <a:gd name="connsiteX110" fmla="*/ 140303 w 1403195"/>
              <a:gd name="connsiteY110" fmla="*/ 1563678 h 6858000"/>
              <a:gd name="connsiteX111" fmla="*/ 153383 w 1403195"/>
              <a:gd name="connsiteY111" fmla="*/ 1519474 h 6858000"/>
              <a:gd name="connsiteX112" fmla="*/ 146125 w 1403195"/>
              <a:gd name="connsiteY112" fmla="*/ 1477995 h 6858000"/>
              <a:gd name="connsiteX113" fmla="*/ 132210 w 1403195"/>
              <a:gd name="connsiteY113" fmla="*/ 1373769 h 6858000"/>
              <a:gd name="connsiteX114" fmla="*/ 140517 w 1403195"/>
              <a:gd name="connsiteY114" fmla="*/ 1307086 h 6858000"/>
              <a:gd name="connsiteX115" fmla="*/ 141705 w 1403195"/>
              <a:gd name="connsiteY115" fmla="*/ 1189033 h 6858000"/>
              <a:gd name="connsiteX116" fmla="*/ 146390 w 1403195"/>
              <a:gd name="connsiteY116" fmla="*/ 1168288 h 6858000"/>
              <a:gd name="connsiteX117" fmla="*/ 138672 w 1403195"/>
              <a:gd name="connsiteY117" fmla="*/ 1142577 h 6858000"/>
              <a:gd name="connsiteX118" fmla="*/ 127978 w 1403195"/>
              <a:gd name="connsiteY118" fmla="*/ 1088484 h 6858000"/>
              <a:gd name="connsiteX119" fmla="*/ 116714 w 1403195"/>
              <a:gd name="connsiteY119" fmla="*/ 1016103 h 6858000"/>
              <a:gd name="connsiteX120" fmla="*/ 118170 w 1403195"/>
              <a:gd name="connsiteY120" fmla="*/ 932283 h 6858000"/>
              <a:gd name="connsiteX121" fmla="*/ 120406 w 1403195"/>
              <a:gd name="connsiteY121" fmla="*/ 915925 h 6858000"/>
              <a:gd name="connsiteX122" fmla="*/ 113035 w 1403195"/>
              <a:gd name="connsiteY122" fmla="*/ 896999 h 6858000"/>
              <a:gd name="connsiteX123" fmla="*/ 82443 w 1403195"/>
              <a:gd name="connsiteY123" fmla="*/ 821517 h 6858000"/>
              <a:gd name="connsiteX124" fmla="*/ 61393 w 1403195"/>
              <a:gd name="connsiteY124" fmla="*/ 751353 h 6858000"/>
              <a:gd name="connsiteX125" fmla="*/ 60951 w 1403195"/>
              <a:gd name="connsiteY125" fmla="*/ 721230 h 6858000"/>
              <a:gd name="connsiteX126" fmla="*/ 46622 w 1403195"/>
              <a:gd name="connsiteY126" fmla="*/ 681659 h 6858000"/>
              <a:gd name="connsiteX127" fmla="*/ 32041 w 1403195"/>
              <a:gd name="connsiteY127" fmla="*/ 635218 h 6858000"/>
              <a:gd name="connsiteX128" fmla="*/ 37052 w 1403195"/>
              <a:gd name="connsiteY128" fmla="*/ 613763 h 6858000"/>
              <a:gd name="connsiteX129" fmla="*/ 22994 w 1403195"/>
              <a:gd name="connsiteY129" fmla="*/ 598582 h 6858000"/>
              <a:gd name="connsiteX130" fmla="*/ 22675 w 1403195"/>
              <a:gd name="connsiteY130" fmla="*/ 576846 h 6858000"/>
              <a:gd name="connsiteX131" fmla="*/ 2301 w 1403195"/>
              <a:gd name="connsiteY131" fmla="*/ 530055 h 6858000"/>
              <a:gd name="connsiteX132" fmla="*/ 1549 w 1403195"/>
              <a:gd name="connsiteY132" fmla="*/ 465389 h 6858000"/>
              <a:gd name="connsiteX133" fmla="*/ 90145 w 1403195"/>
              <a:gd name="connsiteY133" fmla="*/ 353137 h 6858000"/>
              <a:gd name="connsiteX134" fmla="*/ 111655 w 1403195"/>
              <a:gd name="connsiteY134" fmla="*/ 309501 h 6858000"/>
              <a:gd name="connsiteX135" fmla="*/ 95838 w 1403195"/>
              <a:gd name="connsiteY135" fmla="*/ 275771 h 6858000"/>
              <a:gd name="connsiteX136" fmla="*/ 112865 w 1403195"/>
              <a:gd name="connsiteY136" fmla="*/ 212860 h 6858000"/>
              <a:gd name="connsiteX137" fmla="*/ 104575 w 1403195"/>
              <a:gd name="connsiteY137" fmla="*/ 144983 h 6858000"/>
              <a:gd name="connsiteX138" fmla="*/ 116859 w 1403195"/>
              <a:gd name="connsiteY138" fmla="*/ 55288 h 6858000"/>
              <a:gd name="connsiteX139" fmla="*/ 76413 w 1403195"/>
              <a:gd name="connsiteY139" fmla="*/ 0 h 6858000"/>
              <a:gd name="connsiteX0" fmla="*/ 74305 w 1401087"/>
              <a:gd name="connsiteY0" fmla="*/ 0 h 6858000"/>
              <a:gd name="connsiteX1" fmla="*/ 1401087 w 1401087"/>
              <a:gd name="connsiteY1" fmla="*/ 0 h 6858000"/>
              <a:gd name="connsiteX2" fmla="*/ 1401087 w 1401087"/>
              <a:gd name="connsiteY2" fmla="*/ 6858000 h 6858000"/>
              <a:gd name="connsiteX3" fmla="*/ 137781 w 1401087"/>
              <a:gd name="connsiteY3" fmla="*/ 6857735 h 6858000"/>
              <a:gd name="connsiteX4" fmla="*/ 174374 w 1401087"/>
              <a:gd name="connsiteY4" fmla="*/ 6776847 h 6858000"/>
              <a:gd name="connsiteX5" fmla="*/ 185874 w 1401087"/>
              <a:gd name="connsiteY5" fmla="*/ 6737706 h 6858000"/>
              <a:gd name="connsiteX6" fmla="*/ 210613 w 1401087"/>
              <a:gd name="connsiteY6" fmla="*/ 6691589 h 6858000"/>
              <a:gd name="connsiteX7" fmla="*/ 188170 w 1401087"/>
              <a:gd name="connsiteY7" fmla="*/ 6659970 h 6858000"/>
              <a:gd name="connsiteX8" fmla="*/ 203261 w 1401087"/>
              <a:gd name="connsiteY8" fmla="*/ 6636211 h 6858000"/>
              <a:gd name="connsiteX9" fmla="*/ 220705 w 1401087"/>
              <a:gd name="connsiteY9" fmla="*/ 6594177 h 6858000"/>
              <a:gd name="connsiteX10" fmla="*/ 234745 w 1401087"/>
              <a:gd name="connsiteY10" fmla="*/ 6557575 h 6858000"/>
              <a:gd name="connsiteX11" fmla="*/ 287702 w 1401087"/>
              <a:gd name="connsiteY11" fmla="*/ 6492130 h 6858000"/>
              <a:gd name="connsiteX12" fmla="*/ 303389 w 1401087"/>
              <a:gd name="connsiteY12" fmla="*/ 6431610 h 6858000"/>
              <a:gd name="connsiteX13" fmla="*/ 347094 w 1401087"/>
              <a:gd name="connsiteY13" fmla="*/ 6379786 h 6858000"/>
              <a:gd name="connsiteX14" fmla="*/ 330317 w 1401087"/>
              <a:gd name="connsiteY14" fmla="*/ 6334727 h 6858000"/>
              <a:gd name="connsiteX15" fmla="*/ 307732 w 1401087"/>
              <a:gd name="connsiteY15" fmla="*/ 6313295 h 6858000"/>
              <a:gd name="connsiteX16" fmla="*/ 314896 w 1401087"/>
              <a:gd name="connsiteY16" fmla="*/ 6280046 h 6858000"/>
              <a:gd name="connsiteX17" fmla="*/ 297641 w 1401087"/>
              <a:gd name="connsiteY17" fmla="*/ 6270265 h 6858000"/>
              <a:gd name="connsiteX18" fmla="*/ 324669 w 1401087"/>
              <a:gd name="connsiteY18" fmla="*/ 6252834 h 6858000"/>
              <a:gd name="connsiteX19" fmla="*/ 302661 w 1401087"/>
              <a:gd name="connsiteY19" fmla="*/ 6202459 h 6858000"/>
              <a:gd name="connsiteX20" fmla="*/ 301459 w 1401087"/>
              <a:gd name="connsiteY20" fmla="*/ 6153037 h 6858000"/>
              <a:gd name="connsiteX21" fmla="*/ 316874 w 1401087"/>
              <a:gd name="connsiteY21" fmla="*/ 6078132 h 6858000"/>
              <a:gd name="connsiteX22" fmla="*/ 304261 w 1401087"/>
              <a:gd name="connsiteY22" fmla="*/ 6028119 h 6858000"/>
              <a:gd name="connsiteX23" fmla="*/ 289490 w 1401087"/>
              <a:gd name="connsiteY23" fmla="*/ 5926735 h 6858000"/>
              <a:gd name="connsiteX24" fmla="*/ 339002 w 1401087"/>
              <a:gd name="connsiteY24" fmla="*/ 5712857 h 6858000"/>
              <a:gd name="connsiteX25" fmla="*/ 318077 w 1401087"/>
              <a:gd name="connsiteY25" fmla="*/ 5676393 h 6858000"/>
              <a:gd name="connsiteX26" fmla="*/ 357669 w 1401087"/>
              <a:gd name="connsiteY26" fmla="*/ 5563435 h 6858000"/>
              <a:gd name="connsiteX27" fmla="*/ 404799 w 1401087"/>
              <a:gd name="connsiteY27" fmla="*/ 5437125 h 6858000"/>
              <a:gd name="connsiteX28" fmla="*/ 418367 w 1401087"/>
              <a:gd name="connsiteY28" fmla="*/ 5396260 h 6858000"/>
              <a:gd name="connsiteX29" fmla="*/ 434348 w 1401087"/>
              <a:gd name="connsiteY29" fmla="*/ 5330009 h 6858000"/>
              <a:gd name="connsiteX30" fmla="*/ 467841 w 1401087"/>
              <a:gd name="connsiteY30" fmla="*/ 5273739 h 6858000"/>
              <a:gd name="connsiteX31" fmla="*/ 477440 w 1401087"/>
              <a:gd name="connsiteY31" fmla="*/ 5241779 h 6858000"/>
              <a:gd name="connsiteX32" fmla="*/ 488666 w 1401087"/>
              <a:gd name="connsiteY32" fmla="*/ 5225268 h 6858000"/>
              <a:gd name="connsiteX33" fmla="*/ 489686 w 1401087"/>
              <a:gd name="connsiteY33" fmla="*/ 5217684 h 6858000"/>
              <a:gd name="connsiteX34" fmla="*/ 497027 w 1401087"/>
              <a:gd name="connsiteY34" fmla="*/ 5193377 h 6858000"/>
              <a:gd name="connsiteX35" fmla="*/ 500330 w 1401087"/>
              <a:gd name="connsiteY35" fmla="*/ 5179288 h 6858000"/>
              <a:gd name="connsiteX36" fmla="*/ 501314 w 1401087"/>
              <a:gd name="connsiteY36" fmla="*/ 5173621 h 6858000"/>
              <a:gd name="connsiteX37" fmla="*/ 496948 w 1401087"/>
              <a:gd name="connsiteY37" fmla="*/ 5159961 h 6858000"/>
              <a:gd name="connsiteX38" fmla="*/ 503625 w 1401087"/>
              <a:gd name="connsiteY38" fmla="*/ 5144295 h 6858000"/>
              <a:gd name="connsiteX39" fmla="*/ 500558 w 1401087"/>
              <a:gd name="connsiteY39" fmla="*/ 5125185 h 6858000"/>
              <a:gd name="connsiteX40" fmla="*/ 507388 w 1401087"/>
              <a:gd name="connsiteY40" fmla="*/ 5121884 h 6858000"/>
              <a:gd name="connsiteX41" fmla="*/ 514424 w 1401087"/>
              <a:gd name="connsiteY41" fmla="*/ 5067850 h 6858000"/>
              <a:gd name="connsiteX42" fmla="*/ 517155 w 1401087"/>
              <a:gd name="connsiteY42" fmla="*/ 5060861 h 6858000"/>
              <a:gd name="connsiteX43" fmla="*/ 513859 w 1401087"/>
              <a:gd name="connsiteY43" fmla="*/ 5034192 h 6858000"/>
              <a:gd name="connsiteX44" fmla="*/ 515413 w 1401087"/>
              <a:gd name="connsiteY44" fmla="*/ 4993030 h 6858000"/>
              <a:gd name="connsiteX45" fmla="*/ 522322 w 1401087"/>
              <a:gd name="connsiteY45" fmla="*/ 4946844 h 6858000"/>
              <a:gd name="connsiteX46" fmla="*/ 518178 w 1401087"/>
              <a:gd name="connsiteY46" fmla="*/ 4932692 h 6858000"/>
              <a:gd name="connsiteX47" fmla="*/ 533581 w 1401087"/>
              <a:gd name="connsiteY47" fmla="*/ 4858827 h 6858000"/>
              <a:gd name="connsiteX48" fmla="*/ 539484 w 1401087"/>
              <a:gd name="connsiteY48" fmla="*/ 4821170 h 6858000"/>
              <a:gd name="connsiteX49" fmla="*/ 544217 w 1401087"/>
              <a:gd name="connsiteY49" fmla="*/ 4780965 h 6858000"/>
              <a:gd name="connsiteX50" fmla="*/ 545510 w 1401087"/>
              <a:gd name="connsiteY50" fmla="*/ 4750867 h 6858000"/>
              <a:gd name="connsiteX51" fmla="*/ 543317 w 1401087"/>
              <a:gd name="connsiteY51" fmla="*/ 4690749 h 6858000"/>
              <a:gd name="connsiteX52" fmla="*/ 538797 w 1401087"/>
              <a:gd name="connsiteY52" fmla="*/ 4584173 h 6858000"/>
              <a:gd name="connsiteX53" fmla="*/ 533880 w 1401087"/>
              <a:gd name="connsiteY53" fmla="*/ 4444346 h 6858000"/>
              <a:gd name="connsiteX54" fmla="*/ 530445 w 1401087"/>
              <a:gd name="connsiteY54" fmla="*/ 4375228 h 6858000"/>
              <a:gd name="connsiteX55" fmla="*/ 511098 w 1401087"/>
              <a:gd name="connsiteY55" fmla="*/ 4214165 h 6858000"/>
              <a:gd name="connsiteX56" fmla="*/ 515171 w 1401087"/>
              <a:gd name="connsiteY56" fmla="*/ 4090296 h 6858000"/>
              <a:gd name="connsiteX57" fmla="*/ 500427 w 1401087"/>
              <a:gd name="connsiteY57" fmla="*/ 4033999 h 6858000"/>
              <a:gd name="connsiteX58" fmla="*/ 501576 w 1401087"/>
              <a:gd name="connsiteY58" fmla="*/ 4031933 h 6858000"/>
              <a:gd name="connsiteX59" fmla="*/ 500152 w 1401087"/>
              <a:gd name="connsiteY59" fmla="*/ 4013953 h 6858000"/>
              <a:gd name="connsiteX60" fmla="*/ 486447 w 1401087"/>
              <a:gd name="connsiteY60" fmla="*/ 3974753 h 6858000"/>
              <a:gd name="connsiteX61" fmla="*/ 488045 w 1401087"/>
              <a:gd name="connsiteY61" fmla="*/ 3969950 h 6858000"/>
              <a:gd name="connsiteX62" fmla="*/ 481467 w 1401087"/>
              <a:gd name="connsiteY62" fmla="*/ 3933779 h 6858000"/>
              <a:gd name="connsiteX63" fmla="*/ 482798 w 1401087"/>
              <a:gd name="connsiteY63" fmla="*/ 3933093 h 6858000"/>
              <a:gd name="connsiteX64" fmla="*/ 487152 w 1401087"/>
              <a:gd name="connsiteY64" fmla="*/ 3922082 h 6858000"/>
              <a:gd name="connsiteX65" fmla="*/ 492230 w 1401087"/>
              <a:gd name="connsiteY65" fmla="*/ 3901461 h 6858000"/>
              <a:gd name="connsiteX66" fmla="*/ 514824 w 1401087"/>
              <a:gd name="connsiteY66" fmla="*/ 3813873 h 6858000"/>
              <a:gd name="connsiteX67" fmla="*/ 514249 w 1401087"/>
              <a:gd name="connsiteY67" fmla="*/ 3806161 h 6858000"/>
              <a:gd name="connsiteX68" fmla="*/ 514556 w 1401087"/>
              <a:gd name="connsiteY68" fmla="*/ 3805957 h 6858000"/>
              <a:gd name="connsiteX69" fmla="*/ 514583 w 1401087"/>
              <a:gd name="connsiteY69" fmla="*/ 3797724 h 6858000"/>
              <a:gd name="connsiteX70" fmla="*/ 513198 w 1401087"/>
              <a:gd name="connsiteY70" fmla="*/ 3792098 h 6858000"/>
              <a:gd name="connsiteX71" fmla="*/ 512082 w 1401087"/>
              <a:gd name="connsiteY71" fmla="*/ 3777135 h 6858000"/>
              <a:gd name="connsiteX72" fmla="*/ 513815 w 1401087"/>
              <a:gd name="connsiteY72" fmla="*/ 3771656 h 6858000"/>
              <a:gd name="connsiteX73" fmla="*/ 517558 w 1401087"/>
              <a:gd name="connsiteY73" fmla="*/ 3769007 h 6858000"/>
              <a:gd name="connsiteX74" fmla="*/ 517024 w 1401087"/>
              <a:gd name="connsiteY74" fmla="*/ 3767709 h 6858000"/>
              <a:gd name="connsiteX75" fmla="*/ 525720 w 1401087"/>
              <a:gd name="connsiteY75" fmla="*/ 3738082 h 6858000"/>
              <a:gd name="connsiteX76" fmla="*/ 533066 w 1401087"/>
              <a:gd name="connsiteY76" fmla="*/ 3673397 h 6858000"/>
              <a:gd name="connsiteX77" fmla="*/ 532362 w 1401087"/>
              <a:gd name="connsiteY77" fmla="*/ 3637109 h 6858000"/>
              <a:gd name="connsiteX78" fmla="*/ 535805 w 1401087"/>
              <a:gd name="connsiteY78" fmla="*/ 3536883 h 6858000"/>
              <a:gd name="connsiteX79" fmla="*/ 543343 w 1401087"/>
              <a:gd name="connsiteY79" fmla="*/ 3435652 h 6858000"/>
              <a:gd name="connsiteX80" fmla="*/ 545014 w 1401087"/>
              <a:gd name="connsiteY80" fmla="*/ 3307769 h 6858000"/>
              <a:gd name="connsiteX81" fmla="*/ 562577 w 1401087"/>
              <a:gd name="connsiteY81" fmla="*/ 3250522 h 6858000"/>
              <a:gd name="connsiteX82" fmla="*/ 563002 w 1401087"/>
              <a:gd name="connsiteY82" fmla="*/ 3229163 h 6858000"/>
              <a:gd name="connsiteX83" fmla="*/ 564825 w 1401087"/>
              <a:gd name="connsiteY83" fmla="*/ 3217217 h 6858000"/>
              <a:gd name="connsiteX84" fmla="*/ 551660 w 1401087"/>
              <a:gd name="connsiteY84" fmla="*/ 3183755 h 6858000"/>
              <a:gd name="connsiteX85" fmla="*/ 552161 w 1401087"/>
              <a:gd name="connsiteY85" fmla="*/ 3178642 h 6858000"/>
              <a:gd name="connsiteX86" fmla="*/ 539761 w 1401087"/>
              <a:gd name="connsiteY86" fmla="*/ 3158586 h 6858000"/>
              <a:gd name="connsiteX87" fmla="*/ 524946 w 1401087"/>
              <a:gd name="connsiteY87" fmla="*/ 3129034 h 6858000"/>
              <a:gd name="connsiteX88" fmla="*/ 525611 w 1401087"/>
              <a:gd name="connsiteY88" fmla="*/ 3126682 h 6858000"/>
              <a:gd name="connsiteX89" fmla="*/ 516479 w 1401087"/>
              <a:gd name="connsiteY89" fmla="*/ 3114519 h 6858000"/>
              <a:gd name="connsiteX90" fmla="*/ 503088 w 1401087"/>
              <a:gd name="connsiteY90" fmla="*/ 3106272 h 6858000"/>
              <a:gd name="connsiteX91" fmla="*/ 475818 w 1401087"/>
              <a:gd name="connsiteY91" fmla="*/ 2958185 h 6858000"/>
              <a:gd name="connsiteX92" fmla="*/ 418432 w 1401087"/>
              <a:gd name="connsiteY92" fmla="*/ 2762989 h 6858000"/>
              <a:gd name="connsiteX93" fmla="*/ 367350 w 1401087"/>
              <a:gd name="connsiteY93" fmla="*/ 2554718 h 6858000"/>
              <a:gd name="connsiteX94" fmla="*/ 347444 w 1401087"/>
              <a:gd name="connsiteY94" fmla="*/ 2485734 h 6858000"/>
              <a:gd name="connsiteX95" fmla="*/ 338167 w 1401087"/>
              <a:gd name="connsiteY95" fmla="*/ 2447068 h 6858000"/>
              <a:gd name="connsiteX96" fmla="*/ 325128 w 1401087"/>
              <a:gd name="connsiteY96" fmla="*/ 2425819 h 6858000"/>
              <a:gd name="connsiteX97" fmla="*/ 331127 w 1401087"/>
              <a:gd name="connsiteY97" fmla="*/ 2402874 h 6858000"/>
              <a:gd name="connsiteX98" fmla="*/ 333739 w 1401087"/>
              <a:gd name="connsiteY98" fmla="*/ 2381443 h 6858000"/>
              <a:gd name="connsiteX99" fmla="*/ 310068 w 1401087"/>
              <a:gd name="connsiteY99" fmla="*/ 2261920 h 6858000"/>
              <a:gd name="connsiteX100" fmla="*/ 299955 w 1401087"/>
              <a:gd name="connsiteY100" fmla="*/ 2195378 h 6858000"/>
              <a:gd name="connsiteX101" fmla="*/ 284172 w 1401087"/>
              <a:gd name="connsiteY101" fmla="*/ 2155135 h 6858000"/>
              <a:gd name="connsiteX102" fmla="*/ 281630 w 1401087"/>
              <a:gd name="connsiteY102" fmla="*/ 2118008 h 6858000"/>
              <a:gd name="connsiteX103" fmla="*/ 282623 w 1401087"/>
              <a:gd name="connsiteY103" fmla="*/ 2050531 h 6858000"/>
              <a:gd name="connsiteX104" fmla="*/ 274429 w 1401087"/>
              <a:gd name="connsiteY104" fmla="*/ 1963269 h 6858000"/>
              <a:gd name="connsiteX105" fmla="*/ 255607 w 1401087"/>
              <a:gd name="connsiteY105" fmla="*/ 1906352 h 6858000"/>
              <a:gd name="connsiteX106" fmla="*/ 232164 w 1401087"/>
              <a:gd name="connsiteY106" fmla="*/ 1861531 h 6858000"/>
              <a:gd name="connsiteX107" fmla="*/ 185963 w 1401087"/>
              <a:gd name="connsiteY107" fmla="*/ 1732919 h 6858000"/>
              <a:gd name="connsiteX108" fmla="*/ 158274 w 1401087"/>
              <a:gd name="connsiteY108" fmla="*/ 1663540 h 6858000"/>
              <a:gd name="connsiteX109" fmla="*/ 157400 w 1401087"/>
              <a:gd name="connsiteY109" fmla="*/ 1615777 h 6858000"/>
              <a:gd name="connsiteX110" fmla="*/ 138195 w 1401087"/>
              <a:gd name="connsiteY110" fmla="*/ 1563678 h 6858000"/>
              <a:gd name="connsiteX111" fmla="*/ 151275 w 1401087"/>
              <a:gd name="connsiteY111" fmla="*/ 1519474 h 6858000"/>
              <a:gd name="connsiteX112" fmla="*/ 144017 w 1401087"/>
              <a:gd name="connsiteY112" fmla="*/ 1477995 h 6858000"/>
              <a:gd name="connsiteX113" fmla="*/ 130102 w 1401087"/>
              <a:gd name="connsiteY113" fmla="*/ 1373769 h 6858000"/>
              <a:gd name="connsiteX114" fmla="*/ 138409 w 1401087"/>
              <a:gd name="connsiteY114" fmla="*/ 1307086 h 6858000"/>
              <a:gd name="connsiteX115" fmla="*/ 139597 w 1401087"/>
              <a:gd name="connsiteY115" fmla="*/ 1189033 h 6858000"/>
              <a:gd name="connsiteX116" fmla="*/ 144282 w 1401087"/>
              <a:gd name="connsiteY116" fmla="*/ 1168288 h 6858000"/>
              <a:gd name="connsiteX117" fmla="*/ 136564 w 1401087"/>
              <a:gd name="connsiteY117" fmla="*/ 1142577 h 6858000"/>
              <a:gd name="connsiteX118" fmla="*/ 125870 w 1401087"/>
              <a:gd name="connsiteY118" fmla="*/ 1088484 h 6858000"/>
              <a:gd name="connsiteX119" fmla="*/ 114606 w 1401087"/>
              <a:gd name="connsiteY119" fmla="*/ 1016103 h 6858000"/>
              <a:gd name="connsiteX120" fmla="*/ 116062 w 1401087"/>
              <a:gd name="connsiteY120" fmla="*/ 932283 h 6858000"/>
              <a:gd name="connsiteX121" fmla="*/ 118298 w 1401087"/>
              <a:gd name="connsiteY121" fmla="*/ 915925 h 6858000"/>
              <a:gd name="connsiteX122" fmla="*/ 110927 w 1401087"/>
              <a:gd name="connsiteY122" fmla="*/ 896999 h 6858000"/>
              <a:gd name="connsiteX123" fmla="*/ 80335 w 1401087"/>
              <a:gd name="connsiteY123" fmla="*/ 821517 h 6858000"/>
              <a:gd name="connsiteX124" fmla="*/ 59285 w 1401087"/>
              <a:gd name="connsiteY124" fmla="*/ 751353 h 6858000"/>
              <a:gd name="connsiteX125" fmla="*/ 58843 w 1401087"/>
              <a:gd name="connsiteY125" fmla="*/ 721230 h 6858000"/>
              <a:gd name="connsiteX126" fmla="*/ 44514 w 1401087"/>
              <a:gd name="connsiteY126" fmla="*/ 681659 h 6858000"/>
              <a:gd name="connsiteX127" fmla="*/ 29933 w 1401087"/>
              <a:gd name="connsiteY127" fmla="*/ 635218 h 6858000"/>
              <a:gd name="connsiteX128" fmla="*/ 34944 w 1401087"/>
              <a:gd name="connsiteY128" fmla="*/ 613763 h 6858000"/>
              <a:gd name="connsiteX129" fmla="*/ 20886 w 1401087"/>
              <a:gd name="connsiteY129" fmla="*/ 598582 h 6858000"/>
              <a:gd name="connsiteX130" fmla="*/ 20567 w 1401087"/>
              <a:gd name="connsiteY130" fmla="*/ 576846 h 6858000"/>
              <a:gd name="connsiteX131" fmla="*/ 193 w 1401087"/>
              <a:gd name="connsiteY131" fmla="*/ 530055 h 6858000"/>
              <a:gd name="connsiteX132" fmla="*/ 88207 w 1401087"/>
              <a:gd name="connsiteY132" fmla="*/ 393828 h 6858000"/>
              <a:gd name="connsiteX133" fmla="*/ 88037 w 1401087"/>
              <a:gd name="connsiteY133" fmla="*/ 353137 h 6858000"/>
              <a:gd name="connsiteX134" fmla="*/ 109547 w 1401087"/>
              <a:gd name="connsiteY134" fmla="*/ 309501 h 6858000"/>
              <a:gd name="connsiteX135" fmla="*/ 93730 w 1401087"/>
              <a:gd name="connsiteY135" fmla="*/ 275771 h 6858000"/>
              <a:gd name="connsiteX136" fmla="*/ 110757 w 1401087"/>
              <a:gd name="connsiteY136" fmla="*/ 212860 h 6858000"/>
              <a:gd name="connsiteX137" fmla="*/ 102467 w 1401087"/>
              <a:gd name="connsiteY137" fmla="*/ 144983 h 6858000"/>
              <a:gd name="connsiteX138" fmla="*/ 114751 w 1401087"/>
              <a:gd name="connsiteY138" fmla="*/ 55288 h 6858000"/>
              <a:gd name="connsiteX139" fmla="*/ 74305 w 1401087"/>
              <a:gd name="connsiteY139" fmla="*/ 0 h 6858000"/>
              <a:gd name="connsiteX0" fmla="*/ 53738 w 1380520"/>
              <a:gd name="connsiteY0" fmla="*/ 0 h 6858000"/>
              <a:gd name="connsiteX1" fmla="*/ 1380520 w 1380520"/>
              <a:gd name="connsiteY1" fmla="*/ 0 h 6858000"/>
              <a:gd name="connsiteX2" fmla="*/ 1380520 w 1380520"/>
              <a:gd name="connsiteY2" fmla="*/ 6858000 h 6858000"/>
              <a:gd name="connsiteX3" fmla="*/ 117214 w 1380520"/>
              <a:gd name="connsiteY3" fmla="*/ 6857735 h 6858000"/>
              <a:gd name="connsiteX4" fmla="*/ 153807 w 1380520"/>
              <a:gd name="connsiteY4" fmla="*/ 6776847 h 6858000"/>
              <a:gd name="connsiteX5" fmla="*/ 165307 w 1380520"/>
              <a:gd name="connsiteY5" fmla="*/ 6737706 h 6858000"/>
              <a:gd name="connsiteX6" fmla="*/ 190046 w 1380520"/>
              <a:gd name="connsiteY6" fmla="*/ 6691589 h 6858000"/>
              <a:gd name="connsiteX7" fmla="*/ 167603 w 1380520"/>
              <a:gd name="connsiteY7" fmla="*/ 6659970 h 6858000"/>
              <a:gd name="connsiteX8" fmla="*/ 182694 w 1380520"/>
              <a:gd name="connsiteY8" fmla="*/ 6636211 h 6858000"/>
              <a:gd name="connsiteX9" fmla="*/ 200138 w 1380520"/>
              <a:gd name="connsiteY9" fmla="*/ 6594177 h 6858000"/>
              <a:gd name="connsiteX10" fmla="*/ 214178 w 1380520"/>
              <a:gd name="connsiteY10" fmla="*/ 6557575 h 6858000"/>
              <a:gd name="connsiteX11" fmla="*/ 267135 w 1380520"/>
              <a:gd name="connsiteY11" fmla="*/ 6492130 h 6858000"/>
              <a:gd name="connsiteX12" fmla="*/ 282822 w 1380520"/>
              <a:gd name="connsiteY12" fmla="*/ 6431610 h 6858000"/>
              <a:gd name="connsiteX13" fmla="*/ 326527 w 1380520"/>
              <a:gd name="connsiteY13" fmla="*/ 6379786 h 6858000"/>
              <a:gd name="connsiteX14" fmla="*/ 309750 w 1380520"/>
              <a:gd name="connsiteY14" fmla="*/ 6334727 h 6858000"/>
              <a:gd name="connsiteX15" fmla="*/ 287165 w 1380520"/>
              <a:gd name="connsiteY15" fmla="*/ 6313295 h 6858000"/>
              <a:gd name="connsiteX16" fmla="*/ 294329 w 1380520"/>
              <a:gd name="connsiteY16" fmla="*/ 6280046 h 6858000"/>
              <a:gd name="connsiteX17" fmla="*/ 277074 w 1380520"/>
              <a:gd name="connsiteY17" fmla="*/ 6270265 h 6858000"/>
              <a:gd name="connsiteX18" fmla="*/ 304102 w 1380520"/>
              <a:gd name="connsiteY18" fmla="*/ 6252834 h 6858000"/>
              <a:gd name="connsiteX19" fmla="*/ 282094 w 1380520"/>
              <a:gd name="connsiteY19" fmla="*/ 6202459 h 6858000"/>
              <a:gd name="connsiteX20" fmla="*/ 280892 w 1380520"/>
              <a:gd name="connsiteY20" fmla="*/ 6153037 h 6858000"/>
              <a:gd name="connsiteX21" fmla="*/ 296307 w 1380520"/>
              <a:gd name="connsiteY21" fmla="*/ 6078132 h 6858000"/>
              <a:gd name="connsiteX22" fmla="*/ 283694 w 1380520"/>
              <a:gd name="connsiteY22" fmla="*/ 6028119 h 6858000"/>
              <a:gd name="connsiteX23" fmla="*/ 268923 w 1380520"/>
              <a:gd name="connsiteY23" fmla="*/ 5926735 h 6858000"/>
              <a:gd name="connsiteX24" fmla="*/ 318435 w 1380520"/>
              <a:gd name="connsiteY24" fmla="*/ 5712857 h 6858000"/>
              <a:gd name="connsiteX25" fmla="*/ 297510 w 1380520"/>
              <a:gd name="connsiteY25" fmla="*/ 5676393 h 6858000"/>
              <a:gd name="connsiteX26" fmla="*/ 337102 w 1380520"/>
              <a:gd name="connsiteY26" fmla="*/ 5563435 h 6858000"/>
              <a:gd name="connsiteX27" fmla="*/ 384232 w 1380520"/>
              <a:gd name="connsiteY27" fmla="*/ 5437125 h 6858000"/>
              <a:gd name="connsiteX28" fmla="*/ 397800 w 1380520"/>
              <a:gd name="connsiteY28" fmla="*/ 5396260 h 6858000"/>
              <a:gd name="connsiteX29" fmla="*/ 413781 w 1380520"/>
              <a:gd name="connsiteY29" fmla="*/ 5330009 h 6858000"/>
              <a:gd name="connsiteX30" fmla="*/ 447274 w 1380520"/>
              <a:gd name="connsiteY30" fmla="*/ 5273739 h 6858000"/>
              <a:gd name="connsiteX31" fmla="*/ 456873 w 1380520"/>
              <a:gd name="connsiteY31" fmla="*/ 5241779 h 6858000"/>
              <a:gd name="connsiteX32" fmla="*/ 468099 w 1380520"/>
              <a:gd name="connsiteY32" fmla="*/ 5225268 h 6858000"/>
              <a:gd name="connsiteX33" fmla="*/ 469119 w 1380520"/>
              <a:gd name="connsiteY33" fmla="*/ 5217684 h 6858000"/>
              <a:gd name="connsiteX34" fmla="*/ 476460 w 1380520"/>
              <a:gd name="connsiteY34" fmla="*/ 5193377 h 6858000"/>
              <a:gd name="connsiteX35" fmla="*/ 479763 w 1380520"/>
              <a:gd name="connsiteY35" fmla="*/ 5179288 h 6858000"/>
              <a:gd name="connsiteX36" fmla="*/ 480747 w 1380520"/>
              <a:gd name="connsiteY36" fmla="*/ 5173621 h 6858000"/>
              <a:gd name="connsiteX37" fmla="*/ 476381 w 1380520"/>
              <a:gd name="connsiteY37" fmla="*/ 5159961 h 6858000"/>
              <a:gd name="connsiteX38" fmla="*/ 483058 w 1380520"/>
              <a:gd name="connsiteY38" fmla="*/ 5144295 h 6858000"/>
              <a:gd name="connsiteX39" fmla="*/ 479991 w 1380520"/>
              <a:gd name="connsiteY39" fmla="*/ 5125185 h 6858000"/>
              <a:gd name="connsiteX40" fmla="*/ 486821 w 1380520"/>
              <a:gd name="connsiteY40" fmla="*/ 5121884 h 6858000"/>
              <a:gd name="connsiteX41" fmla="*/ 493857 w 1380520"/>
              <a:gd name="connsiteY41" fmla="*/ 5067850 h 6858000"/>
              <a:gd name="connsiteX42" fmla="*/ 496588 w 1380520"/>
              <a:gd name="connsiteY42" fmla="*/ 5060861 h 6858000"/>
              <a:gd name="connsiteX43" fmla="*/ 493292 w 1380520"/>
              <a:gd name="connsiteY43" fmla="*/ 5034192 h 6858000"/>
              <a:gd name="connsiteX44" fmla="*/ 494846 w 1380520"/>
              <a:gd name="connsiteY44" fmla="*/ 4993030 h 6858000"/>
              <a:gd name="connsiteX45" fmla="*/ 501755 w 1380520"/>
              <a:gd name="connsiteY45" fmla="*/ 4946844 h 6858000"/>
              <a:gd name="connsiteX46" fmla="*/ 497611 w 1380520"/>
              <a:gd name="connsiteY46" fmla="*/ 4932692 h 6858000"/>
              <a:gd name="connsiteX47" fmla="*/ 513014 w 1380520"/>
              <a:gd name="connsiteY47" fmla="*/ 4858827 h 6858000"/>
              <a:gd name="connsiteX48" fmla="*/ 518917 w 1380520"/>
              <a:gd name="connsiteY48" fmla="*/ 4821170 h 6858000"/>
              <a:gd name="connsiteX49" fmla="*/ 523650 w 1380520"/>
              <a:gd name="connsiteY49" fmla="*/ 4780965 h 6858000"/>
              <a:gd name="connsiteX50" fmla="*/ 524943 w 1380520"/>
              <a:gd name="connsiteY50" fmla="*/ 4750867 h 6858000"/>
              <a:gd name="connsiteX51" fmla="*/ 522750 w 1380520"/>
              <a:gd name="connsiteY51" fmla="*/ 4690749 h 6858000"/>
              <a:gd name="connsiteX52" fmla="*/ 518230 w 1380520"/>
              <a:gd name="connsiteY52" fmla="*/ 4584173 h 6858000"/>
              <a:gd name="connsiteX53" fmla="*/ 513313 w 1380520"/>
              <a:gd name="connsiteY53" fmla="*/ 4444346 h 6858000"/>
              <a:gd name="connsiteX54" fmla="*/ 509878 w 1380520"/>
              <a:gd name="connsiteY54" fmla="*/ 4375228 h 6858000"/>
              <a:gd name="connsiteX55" fmla="*/ 490531 w 1380520"/>
              <a:gd name="connsiteY55" fmla="*/ 4214165 h 6858000"/>
              <a:gd name="connsiteX56" fmla="*/ 494604 w 1380520"/>
              <a:gd name="connsiteY56" fmla="*/ 4090296 h 6858000"/>
              <a:gd name="connsiteX57" fmla="*/ 479860 w 1380520"/>
              <a:gd name="connsiteY57" fmla="*/ 4033999 h 6858000"/>
              <a:gd name="connsiteX58" fmla="*/ 481009 w 1380520"/>
              <a:gd name="connsiteY58" fmla="*/ 4031933 h 6858000"/>
              <a:gd name="connsiteX59" fmla="*/ 479585 w 1380520"/>
              <a:gd name="connsiteY59" fmla="*/ 4013953 h 6858000"/>
              <a:gd name="connsiteX60" fmla="*/ 465880 w 1380520"/>
              <a:gd name="connsiteY60" fmla="*/ 3974753 h 6858000"/>
              <a:gd name="connsiteX61" fmla="*/ 467478 w 1380520"/>
              <a:gd name="connsiteY61" fmla="*/ 3969950 h 6858000"/>
              <a:gd name="connsiteX62" fmla="*/ 460900 w 1380520"/>
              <a:gd name="connsiteY62" fmla="*/ 3933779 h 6858000"/>
              <a:gd name="connsiteX63" fmla="*/ 462231 w 1380520"/>
              <a:gd name="connsiteY63" fmla="*/ 3933093 h 6858000"/>
              <a:gd name="connsiteX64" fmla="*/ 466585 w 1380520"/>
              <a:gd name="connsiteY64" fmla="*/ 3922082 h 6858000"/>
              <a:gd name="connsiteX65" fmla="*/ 471663 w 1380520"/>
              <a:gd name="connsiteY65" fmla="*/ 3901461 h 6858000"/>
              <a:gd name="connsiteX66" fmla="*/ 494257 w 1380520"/>
              <a:gd name="connsiteY66" fmla="*/ 3813873 h 6858000"/>
              <a:gd name="connsiteX67" fmla="*/ 493682 w 1380520"/>
              <a:gd name="connsiteY67" fmla="*/ 3806161 h 6858000"/>
              <a:gd name="connsiteX68" fmla="*/ 493989 w 1380520"/>
              <a:gd name="connsiteY68" fmla="*/ 3805957 h 6858000"/>
              <a:gd name="connsiteX69" fmla="*/ 494016 w 1380520"/>
              <a:gd name="connsiteY69" fmla="*/ 3797724 h 6858000"/>
              <a:gd name="connsiteX70" fmla="*/ 492631 w 1380520"/>
              <a:gd name="connsiteY70" fmla="*/ 3792098 h 6858000"/>
              <a:gd name="connsiteX71" fmla="*/ 491515 w 1380520"/>
              <a:gd name="connsiteY71" fmla="*/ 3777135 h 6858000"/>
              <a:gd name="connsiteX72" fmla="*/ 493248 w 1380520"/>
              <a:gd name="connsiteY72" fmla="*/ 3771656 h 6858000"/>
              <a:gd name="connsiteX73" fmla="*/ 496991 w 1380520"/>
              <a:gd name="connsiteY73" fmla="*/ 3769007 h 6858000"/>
              <a:gd name="connsiteX74" fmla="*/ 496457 w 1380520"/>
              <a:gd name="connsiteY74" fmla="*/ 3767709 h 6858000"/>
              <a:gd name="connsiteX75" fmla="*/ 505153 w 1380520"/>
              <a:gd name="connsiteY75" fmla="*/ 3738082 h 6858000"/>
              <a:gd name="connsiteX76" fmla="*/ 512499 w 1380520"/>
              <a:gd name="connsiteY76" fmla="*/ 3673397 h 6858000"/>
              <a:gd name="connsiteX77" fmla="*/ 511795 w 1380520"/>
              <a:gd name="connsiteY77" fmla="*/ 3637109 h 6858000"/>
              <a:gd name="connsiteX78" fmla="*/ 515238 w 1380520"/>
              <a:gd name="connsiteY78" fmla="*/ 3536883 h 6858000"/>
              <a:gd name="connsiteX79" fmla="*/ 522776 w 1380520"/>
              <a:gd name="connsiteY79" fmla="*/ 3435652 h 6858000"/>
              <a:gd name="connsiteX80" fmla="*/ 524447 w 1380520"/>
              <a:gd name="connsiteY80" fmla="*/ 3307769 h 6858000"/>
              <a:gd name="connsiteX81" fmla="*/ 542010 w 1380520"/>
              <a:gd name="connsiteY81" fmla="*/ 3250522 h 6858000"/>
              <a:gd name="connsiteX82" fmla="*/ 542435 w 1380520"/>
              <a:gd name="connsiteY82" fmla="*/ 3229163 h 6858000"/>
              <a:gd name="connsiteX83" fmla="*/ 544258 w 1380520"/>
              <a:gd name="connsiteY83" fmla="*/ 3217217 h 6858000"/>
              <a:gd name="connsiteX84" fmla="*/ 531093 w 1380520"/>
              <a:gd name="connsiteY84" fmla="*/ 3183755 h 6858000"/>
              <a:gd name="connsiteX85" fmla="*/ 531594 w 1380520"/>
              <a:gd name="connsiteY85" fmla="*/ 3178642 h 6858000"/>
              <a:gd name="connsiteX86" fmla="*/ 519194 w 1380520"/>
              <a:gd name="connsiteY86" fmla="*/ 3158586 h 6858000"/>
              <a:gd name="connsiteX87" fmla="*/ 504379 w 1380520"/>
              <a:gd name="connsiteY87" fmla="*/ 3129034 h 6858000"/>
              <a:gd name="connsiteX88" fmla="*/ 505044 w 1380520"/>
              <a:gd name="connsiteY88" fmla="*/ 3126682 h 6858000"/>
              <a:gd name="connsiteX89" fmla="*/ 495912 w 1380520"/>
              <a:gd name="connsiteY89" fmla="*/ 3114519 h 6858000"/>
              <a:gd name="connsiteX90" fmla="*/ 482521 w 1380520"/>
              <a:gd name="connsiteY90" fmla="*/ 3106272 h 6858000"/>
              <a:gd name="connsiteX91" fmla="*/ 455251 w 1380520"/>
              <a:gd name="connsiteY91" fmla="*/ 2958185 h 6858000"/>
              <a:gd name="connsiteX92" fmla="*/ 397865 w 1380520"/>
              <a:gd name="connsiteY92" fmla="*/ 2762989 h 6858000"/>
              <a:gd name="connsiteX93" fmla="*/ 346783 w 1380520"/>
              <a:gd name="connsiteY93" fmla="*/ 2554718 h 6858000"/>
              <a:gd name="connsiteX94" fmla="*/ 326877 w 1380520"/>
              <a:gd name="connsiteY94" fmla="*/ 2485734 h 6858000"/>
              <a:gd name="connsiteX95" fmla="*/ 317600 w 1380520"/>
              <a:gd name="connsiteY95" fmla="*/ 2447068 h 6858000"/>
              <a:gd name="connsiteX96" fmla="*/ 304561 w 1380520"/>
              <a:gd name="connsiteY96" fmla="*/ 2425819 h 6858000"/>
              <a:gd name="connsiteX97" fmla="*/ 310560 w 1380520"/>
              <a:gd name="connsiteY97" fmla="*/ 2402874 h 6858000"/>
              <a:gd name="connsiteX98" fmla="*/ 313172 w 1380520"/>
              <a:gd name="connsiteY98" fmla="*/ 2381443 h 6858000"/>
              <a:gd name="connsiteX99" fmla="*/ 289501 w 1380520"/>
              <a:gd name="connsiteY99" fmla="*/ 2261920 h 6858000"/>
              <a:gd name="connsiteX100" fmla="*/ 279388 w 1380520"/>
              <a:gd name="connsiteY100" fmla="*/ 2195378 h 6858000"/>
              <a:gd name="connsiteX101" fmla="*/ 263605 w 1380520"/>
              <a:gd name="connsiteY101" fmla="*/ 2155135 h 6858000"/>
              <a:gd name="connsiteX102" fmla="*/ 261063 w 1380520"/>
              <a:gd name="connsiteY102" fmla="*/ 2118008 h 6858000"/>
              <a:gd name="connsiteX103" fmla="*/ 262056 w 1380520"/>
              <a:gd name="connsiteY103" fmla="*/ 2050531 h 6858000"/>
              <a:gd name="connsiteX104" fmla="*/ 253862 w 1380520"/>
              <a:gd name="connsiteY104" fmla="*/ 1963269 h 6858000"/>
              <a:gd name="connsiteX105" fmla="*/ 235040 w 1380520"/>
              <a:gd name="connsiteY105" fmla="*/ 1906352 h 6858000"/>
              <a:gd name="connsiteX106" fmla="*/ 211597 w 1380520"/>
              <a:gd name="connsiteY106" fmla="*/ 1861531 h 6858000"/>
              <a:gd name="connsiteX107" fmla="*/ 165396 w 1380520"/>
              <a:gd name="connsiteY107" fmla="*/ 1732919 h 6858000"/>
              <a:gd name="connsiteX108" fmla="*/ 137707 w 1380520"/>
              <a:gd name="connsiteY108" fmla="*/ 1663540 h 6858000"/>
              <a:gd name="connsiteX109" fmla="*/ 136833 w 1380520"/>
              <a:gd name="connsiteY109" fmla="*/ 1615777 h 6858000"/>
              <a:gd name="connsiteX110" fmla="*/ 117628 w 1380520"/>
              <a:gd name="connsiteY110" fmla="*/ 1563678 h 6858000"/>
              <a:gd name="connsiteX111" fmla="*/ 130708 w 1380520"/>
              <a:gd name="connsiteY111" fmla="*/ 1519474 h 6858000"/>
              <a:gd name="connsiteX112" fmla="*/ 123450 w 1380520"/>
              <a:gd name="connsiteY112" fmla="*/ 1477995 h 6858000"/>
              <a:gd name="connsiteX113" fmla="*/ 109535 w 1380520"/>
              <a:gd name="connsiteY113" fmla="*/ 1373769 h 6858000"/>
              <a:gd name="connsiteX114" fmla="*/ 117842 w 1380520"/>
              <a:gd name="connsiteY114" fmla="*/ 1307086 h 6858000"/>
              <a:gd name="connsiteX115" fmla="*/ 119030 w 1380520"/>
              <a:gd name="connsiteY115" fmla="*/ 1189033 h 6858000"/>
              <a:gd name="connsiteX116" fmla="*/ 123715 w 1380520"/>
              <a:gd name="connsiteY116" fmla="*/ 1168288 h 6858000"/>
              <a:gd name="connsiteX117" fmla="*/ 115997 w 1380520"/>
              <a:gd name="connsiteY117" fmla="*/ 1142577 h 6858000"/>
              <a:gd name="connsiteX118" fmla="*/ 105303 w 1380520"/>
              <a:gd name="connsiteY118" fmla="*/ 1088484 h 6858000"/>
              <a:gd name="connsiteX119" fmla="*/ 94039 w 1380520"/>
              <a:gd name="connsiteY119" fmla="*/ 1016103 h 6858000"/>
              <a:gd name="connsiteX120" fmla="*/ 95495 w 1380520"/>
              <a:gd name="connsiteY120" fmla="*/ 932283 h 6858000"/>
              <a:gd name="connsiteX121" fmla="*/ 97731 w 1380520"/>
              <a:gd name="connsiteY121" fmla="*/ 915925 h 6858000"/>
              <a:gd name="connsiteX122" fmla="*/ 90360 w 1380520"/>
              <a:gd name="connsiteY122" fmla="*/ 896999 h 6858000"/>
              <a:gd name="connsiteX123" fmla="*/ 59768 w 1380520"/>
              <a:gd name="connsiteY123" fmla="*/ 821517 h 6858000"/>
              <a:gd name="connsiteX124" fmla="*/ 38718 w 1380520"/>
              <a:gd name="connsiteY124" fmla="*/ 751353 h 6858000"/>
              <a:gd name="connsiteX125" fmla="*/ 38276 w 1380520"/>
              <a:gd name="connsiteY125" fmla="*/ 721230 h 6858000"/>
              <a:gd name="connsiteX126" fmla="*/ 23947 w 1380520"/>
              <a:gd name="connsiteY126" fmla="*/ 681659 h 6858000"/>
              <a:gd name="connsiteX127" fmla="*/ 9366 w 1380520"/>
              <a:gd name="connsiteY127" fmla="*/ 635218 h 6858000"/>
              <a:gd name="connsiteX128" fmla="*/ 14377 w 1380520"/>
              <a:gd name="connsiteY128" fmla="*/ 613763 h 6858000"/>
              <a:gd name="connsiteX129" fmla="*/ 319 w 1380520"/>
              <a:gd name="connsiteY129" fmla="*/ 598582 h 6858000"/>
              <a:gd name="connsiteX130" fmla="*/ 0 w 1380520"/>
              <a:gd name="connsiteY130" fmla="*/ 576846 h 6858000"/>
              <a:gd name="connsiteX131" fmla="*/ 68392 w 1380520"/>
              <a:gd name="connsiteY131" fmla="*/ 446567 h 6858000"/>
              <a:gd name="connsiteX132" fmla="*/ 67640 w 1380520"/>
              <a:gd name="connsiteY132" fmla="*/ 393828 h 6858000"/>
              <a:gd name="connsiteX133" fmla="*/ 67470 w 1380520"/>
              <a:gd name="connsiteY133" fmla="*/ 353137 h 6858000"/>
              <a:gd name="connsiteX134" fmla="*/ 88980 w 1380520"/>
              <a:gd name="connsiteY134" fmla="*/ 309501 h 6858000"/>
              <a:gd name="connsiteX135" fmla="*/ 73163 w 1380520"/>
              <a:gd name="connsiteY135" fmla="*/ 275771 h 6858000"/>
              <a:gd name="connsiteX136" fmla="*/ 90190 w 1380520"/>
              <a:gd name="connsiteY136" fmla="*/ 212860 h 6858000"/>
              <a:gd name="connsiteX137" fmla="*/ 81900 w 1380520"/>
              <a:gd name="connsiteY137" fmla="*/ 144983 h 6858000"/>
              <a:gd name="connsiteX138" fmla="*/ 94184 w 1380520"/>
              <a:gd name="connsiteY138" fmla="*/ 55288 h 6858000"/>
              <a:gd name="connsiteX139" fmla="*/ 53738 w 1380520"/>
              <a:gd name="connsiteY139" fmla="*/ 0 h 6858000"/>
              <a:gd name="connsiteX0" fmla="*/ 53420 w 1380202"/>
              <a:gd name="connsiteY0" fmla="*/ 0 h 6858000"/>
              <a:gd name="connsiteX1" fmla="*/ 1380202 w 1380202"/>
              <a:gd name="connsiteY1" fmla="*/ 0 h 6858000"/>
              <a:gd name="connsiteX2" fmla="*/ 1380202 w 1380202"/>
              <a:gd name="connsiteY2" fmla="*/ 6858000 h 6858000"/>
              <a:gd name="connsiteX3" fmla="*/ 116896 w 1380202"/>
              <a:gd name="connsiteY3" fmla="*/ 6857735 h 6858000"/>
              <a:gd name="connsiteX4" fmla="*/ 153489 w 1380202"/>
              <a:gd name="connsiteY4" fmla="*/ 6776847 h 6858000"/>
              <a:gd name="connsiteX5" fmla="*/ 164989 w 1380202"/>
              <a:gd name="connsiteY5" fmla="*/ 6737706 h 6858000"/>
              <a:gd name="connsiteX6" fmla="*/ 189728 w 1380202"/>
              <a:gd name="connsiteY6" fmla="*/ 6691589 h 6858000"/>
              <a:gd name="connsiteX7" fmla="*/ 167285 w 1380202"/>
              <a:gd name="connsiteY7" fmla="*/ 6659970 h 6858000"/>
              <a:gd name="connsiteX8" fmla="*/ 182376 w 1380202"/>
              <a:gd name="connsiteY8" fmla="*/ 6636211 h 6858000"/>
              <a:gd name="connsiteX9" fmla="*/ 199820 w 1380202"/>
              <a:gd name="connsiteY9" fmla="*/ 6594177 h 6858000"/>
              <a:gd name="connsiteX10" fmla="*/ 213860 w 1380202"/>
              <a:gd name="connsiteY10" fmla="*/ 6557575 h 6858000"/>
              <a:gd name="connsiteX11" fmla="*/ 266817 w 1380202"/>
              <a:gd name="connsiteY11" fmla="*/ 6492130 h 6858000"/>
              <a:gd name="connsiteX12" fmla="*/ 282504 w 1380202"/>
              <a:gd name="connsiteY12" fmla="*/ 6431610 h 6858000"/>
              <a:gd name="connsiteX13" fmla="*/ 326209 w 1380202"/>
              <a:gd name="connsiteY13" fmla="*/ 6379786 h 6858000"/>
              <a:gd name="connsiteX14" fmla="*/ 309432 w 1380202"/>
              <a:gd name="connsiteY14" fmla="*/ 6334727 h 6858000"/>
              <a:gd name="connsiteX15" fmla="*/ 286847 w 1380202"/>
              <a:gd name="connsiteY15" fmla="*/ 6313295 h 6858000"/>
              <a:gd name="connsiteX16" fmla="*/ 294011 w 1380202"/>
              <a:gd name="connsiteY16" fmla="*/ 6280046 h 6858000"/>
              <a:gd name="connsiteX17" fmla="*/ 276756 w 1380202"/>
              <a:gd name="connsiteY17" fmla="*/ 6270265 h 6858000"/>
              <a:gd name="connsiteX18" fmla="*/ 303784 w 1380202"/>
              <a:gd name="connsiteY18" fmla="*/ 6252834 h 6858000"/>
              <a:gd name="connsiteX19" fmla="*/ 281776 w 1380202"/>
              <a:gd name="connsiteY19" fmla="*/ 6202459 h 6858000"/>
              <a:gd name="connsiteX20" fmla="*/ 280574 w 1380202"/>
              <a:gd name="connsiteY20" fmla="*/ 6153037 h 6858000"/>
              <a:gd name="connsiteX21" fmla="*/ 295989 w 1380202"/>
              <a:gd name="connsiteY21" fmla="*/ 6078132 h 6858000"/>
              <a:gd name="connsiteX22" fmla="*/ 283376 w 1380202"/>
              <a:gd name="connsiteY22" fmla="*/ 6028119 h 6858000"/>
              <a:gd name="connsiteX23" fmla="*/ 268605 w 1380202"/>
              <a:gd name="connsiteY23" fmla="*/ 5926735 h 6858000"/>
              <a:gd name="connsiteX24" fmla="*/ 318117 w 1380202"/>
              <a:gd name="connsiteY24" fmla="*/ 5712857 h 6858000"/>
              <a:gd name="connsiteX25" fmla="*/ 297192 w 1380202"/>
              <a:gd name="connsiteY25" fmla="*/ 5676393 h 6858000"/>
              <a:gd name="connsiteX26" fmla="*/ 336784 w 1380202"/>
              <a:gd name="connsiteY26" fmla="*/ 5563435 h 6858000"/>
              <a:gd name="connsiteX27" fmla="*/ 383914 w 1380202"/>
              <a:gd name="connsiteY27" fmla="*/ 5437125 h 6858000"/>
              <a:gd name="connsiteX28" fmla="*/ 397482 w 1380202"/>
              <a:gd name="connsiteY28" fmla="*/ 5396260 h 6858000"/>
              <a:gd name="connsiteX29" fmla="*/ 413463 w 1380202"/>
              <a:gd name="connsiteY29" fmla="*/ 5330009 h 6858000"/>
              <a:gd name="connsiteX30" fmla="*/ 446956 w 1380202"/>
              <a:gd name="connsiteY30" fmla="*/ 5273739 h 6858000"/>
              <a:gd name="connsiteX31" fmla="*/ 456555 w 1380202"/>
              <a:gd name="connsiteY31" fmla="*/ 5241779 h 6858000"/>
              <a:gd name="connsiteX32" fmla="*/ 467781 w 1380202"/>
              <a:gd name="connsiteY32" fmla="*/ 5225268 h 6858000"/>
              <a:gd name="connsiteX33" fmla="*/ 468801 w 1380202"/>
              <a:gd name="connsiteY33" fmla="*/ 5217684 h 6858000"/>
              <a:gd name="connsiteX34" fmla="*/ 476142 w 1380202"/>
              <a:gd name="connsiteY34" fmla="*/ 5193377 h 6858000"/>
              <a:gd name="connsiteX35" fmla="*/ 479445 w 1380202"/>
              <a:gd name="connsiteY35" fmla="*/ 5179288 h 6858000"/>
              <a:gd name="connsiteX36" fmla="*/ 480429 w 1380202"/>
              <a:gd name="connsiteY36" fmla="*/ 5173621 h 6858000"/>
              <a:gd name="connsiteX37" fmla="*/ 476063 w 1380202"/>
              <a:gd name="connsiteY37" fmla="*/ 5159961 h 6858000"/>
              <a:gd name="connsiteX38" fmla="*/ 482740 w 1380202"/>
              <a:gd name="connsiteY38" fmla="*/ 5144295 h 6858000"/>
              <a:gd name="connsiteX39" fmla="*/ 479673 w 1380202"/>
              <a:gd name="connsiteY39" fmla="*/ 5125185 h 6858000"/>
              <a:gd name="connsiteX40" fmla="*/ 486503 w 1380202"/>
              <a:gd name="connsiteY40" fmla="*/ 5121884 h 6858000"/>
              <a:gd name="connsiteX41" fmla="*/ 493539 w 1380202"/>
              <a:gd name="connsiteY41" fmla="*/ 5067850 h 6858000"/>
              <a:gd name="connsiteX42" fmla="*/ 496270 w 1380202"/>
              <a:gd name="connsiteY42" fmla="*/ 5060861 h 6858000"/>
              <a:gd name="connsiteX43" fmla="*/ 492974 w 1380202"/>
              <a:gd name="connsiteY43" fmla="*/ 5034192 h 6858000"/>
              <a:gd name="connsiteX44" fmla="*/ 494528 w 1380202"/>
              <a:gd name="connsiteY44" fmla="*/ 4993030 h 6858000"/>
              <a:gd name="connsiteX45" fmla="*/ 501437 w 1380202"/>
              <a:gd name="connsiteY45" fmla="*/ 4946844 h 6858000"/>
              <a:gd name="connsiteX46" fmla="*/ 497293 w 1380202"/>
              <a:gd name="connsiteY46" fmla="*/ 4932692 h 6858000"/>
              <a:gd name="connsiteX47" fmla="*/ 512696 w 1380202"/>
              <a:gd name="connsiteY47" fmla="*/ 4858827 h 6858000"/>
              <a:gd name="connsiteX48" fmla="*/ 518599 w 1380202"/>
              <a:gd name="connsiteY48" fmla="*/ 4821170 h 6858000"/>
              <a:gd name="connsiteX49" fmla="*/ 523332 w 1380202"/>
              <a:gd name="connsiteY49" fmla="*/ 4780965 h 6858000"/>
              <a:gd name="connsiteX50" fmla="*/ 524625 w 1380202"/>
              <a:gd name="connsiteY50" fmla="*/ 4750867 h 6858000"/>
              <a:gd name="connsiteX51" fmla="*/ 522432 w 1380202"/>
              <a:gd name="connsiteY51" fmla="*/ 4690749 h 6858000"/>
              <a:gd name="connsiteX52" fmla="*/ 517912 w 1380202"/>
              <a:gd name="connsiteY52" fmla="*/ 4584173 h 6858000"/>
              <a:gd name="connsiteX53" fmla="*/ 512995 w 1380202"/>
              <a:gd name="connsiteY53" fmla="*/ 4444346 h 6858000"/>
              <a:gd name="connsiteX54" fmla="*/ 509560 w 1380202"/>
              <a:gd name="connsiteY54" fmla="*/ 4375228 h 6858000"/>
              <a:gd name="connsiteX55" fmla="*/ 490213 w 1380202"/>
              <a:gd name="connsiteY55" fmla="*/ 4214165 h 6858000"/>
              <a:gd name="connsiteX56" fmla="*/ 494286 w 1380202"/>
              <a:gd name="connsiteY56" fmla="*/ 4090296 h 6858000"/>
              <a:gd name="connsiteX57" fmla="*/ 479542 w 1380202"/>
              <a:gd name="connsiteY57" fmla="*/ 4033999 h 6858000"/>
              <a:gd name="connsiteX58" fmla="*/ 480691 w 1380202"/>
              <a:gd name="connsiteY58" fmla="*/ 4031933 h 6858000"/>
              <a:gd name="connsiteX59" fmla="*/ 479267 w 1380202"/>
              <a:gd name="connsiteY59" fmla="*/ 4013953 h 6858000"/>
              <a:gd name="connsiteX60" fmla="*/ 465562 w 1380202"/>
              <a:gd name="connsiteY60" fmla="*/ 3974753 h 6858000"/>
              <a:gd name="connsiteX61" fmla="*/ 467160 w 1380202"/>
              <a:gd name="connsiteY61" fmla="*/ 3969950 h 6858000"/>
              <a:gd name="connsiteX62" fmla="*/ 460582 w 1380202"/>
              <a:gd name="connsiteY62" fmla="*/ 3933779 h 6858000"/>
              <a:gd name="connsiteX63" fmla="*/ 461913 w 1380202"/>
              <a:gd name="connsiteY63" fmla="*/ 3933093 h 6858000"/>
              <a:gd name="connsiteX64" fmla="*/ 466267 w 1380202"/>
              <a:gd name="connsiteY64" fmla="*/ 3922082 h 6858000"/>
              <a:gd name="connsiteX65" fmla="*/ 471345 w 1380202"/>
              <a:gd name="connsiteY65" fmla="*/ 3901461 h 6858000"/>
              <a:gd name="connsiteX66" fmla="*/ 493939 w 1380202"/>
              <a:gd name="connsiteY66" fmla="*/ 3813873 h 6858000"/>
              <a:gd name="connsiteX67" fmla="*/ 493364 w 1380202"/>
              <a:gd name="connsiteY67" fmla="*/ 3806161 h 6858000"/>
              <a:gd name="connsiteX68" fmla="*/ 493671 w 1380202"/>
              <a:gd name="connsiteY68" fmla="*/ 3805957 h 6858000"/>
              <a:gd name="connsiteX69" fmla="*/ 493698 w 1380202"/>
              <a:gd name="connsiteY69" fmla="*/ 3797724 h 6858000"/>
              <a:gd name="connsiteX70" fmla="*/ 492313 w 1380202"/>
              <a:gd name="connsiteY70" fmla="*/ 3792098 h 6858000"/>
              <a:gd name="connsiteX71" fmla="*/ 491197 w 1380202"/>
              <a:gd name="connsiteY71" fmla="*/ 3777135 h 6858000"/>
              <a:gd name="connsiteX72" fmla="*/ 492930 w 1380202"/>
              <a:gd name="connsiteY72" fmla="*/ 3771656 h 6858000"/>
              <a:gd name="connsiteX73" fmla="*/ 496673 w 1380202"/>
              <a:gd name="connsiteY73" fmla="*/ 3769007 h 6858000"/>
              <a:gd name="connsiteX74" fmla="*/ 496139 w 1380202"/>
              <a:gd name="connsiteY74" fmla="*/ 3767709 h 6858000"/>
              <a:gd name="connsiteX75" fmla="*/ 504835 w 1380202"/>
              <a:gd name="connsiteY75" fmla="*/ 3738082 h 6858000"/>
              <a:gd name="connsiteX76" fmla="*/ 512181 w 1380202"/>
              <a:gd name="connsiteY76" fmla="*/ 3673397 h 6858000"/>
              <a:gd name="connsiteX77" fmla="*/ 511477 w 1380202"/>
              <a:gd name="connsiteY77" fmla="*/ 3637109 h 6858000"/>
              <a:gd name="connsiteX78" fmla="*/ 514920 w 1380202"/>
              <a:gd name="connsiteY78" fmla="*/ 3536883 h 6858000"/>
              <a:gd name="connsiteX79" fmla="*/ 522458 w 1380202"/>
              <a:gd name="connsiteY79" fmla="*/ 3435652 h 6858000"/>
              <a:gd name="connsiteX80" fmla="*/ 524129 w 1380202"/>
              <a:gd name="connsiteY80" fmla="*/ 3307769 h 6858000"/>
              <a:gd name="connsiteX81" fmla="*/ 541692 w 1380202"/>
              <a:gd name="connsiteY81" fmla="*/ 3250522 h 6858000"/>
              <a:gd name="connsiteX82" fmla="*/ 542117 w 1380202"/>
              <a:gd name="connsiteY82" fmla="*/ 3229163 h 6858000"/>
              <a:gd name="connsiteX83" fmla="*/ 543940 w 1380202"/>
              <a:gd name="connsiteY83" fmla="*/ 3217217 h 6858000"/>
              <a:gd name="connsiteX84" fmla="*/ 530775 w 1380202"/>
              <a:gd name="connsiteY84" fmla="*/ 3183755 h 6858000"/>
              <a:gd name="connsiteX85" fmla="*/ 531276 w 1380202"/>
              <a:gd name="connsiteY85" fmla="*/ 3178642 h 6858000"/>
              <a:gd name="connsiteX86" fmla="*/ 518876 w 1380202"/>
              <a:gd name="connsiteY86" fmla="*/ 3158586 h 6858000"/>
              <a:gd name="connsiteX87" fmla="*/ 504061 w 1380202"/>
              <a:gd name="connsiteY87" fmla="*/ 3129034 h 6858000"/>
              <a:gd name="connsiteX88" fmla="*/ 504726 w 1380202"/>
              <a:gd name="connsiteY88" fmla="*/ 3126682 h 6858000"/>
              <a:gd name="connsiteX89" fmla="*/ 495594 w 1380202"/>
              <a:gd name="connsiteY89" fmla="*/ 3114519 h 6858000"/>
              <a:gd name="connsiteX90" fmla="*/ 482203 w 1380202"/>
              <a:gd name="connsiteY90" fmla="*/ 3106272 h 6858000"/>
              <a:gd name="connsiteX91" fmla="*/ 454933 w 1380202"/>
              <a:gd name="connsiteY91" fmla="*/ 2958185 h 6858000"/>
              <a:gd name="connsiteX92" fmla="*/ 397547 w 1380202"/>
              <a:gd name="connsiteY92" fmla="*/ 2762989 h 6858000"/>
              <a:gd name="connsiteX93" fmla="*/ 346465 w 1380202"/>
              <a:gd name="connsiteY93" fmla="*/ 2554718 h 6858000"/>
              <a:gd name="connsiteX94" fmla="*/ 326559 w 1380202"/>
              <a:gd name="connsiteY94" fmla="*/ 2485734 h 6858000"/>
              <a:gd name="connsiteX95" fmla="*/ 317282 w 1380202"/>
              <a:gd name="connsiteY95" fmla="*/ 2447068 h 6858000"/>
              <a:gd name="connsiteX96" fmla="*/ 304243 w 1380202"/>
              <a:gd name="connsiteY96" fmla="*/ 2425819 h 6858000"/>
              <a:gd name="connsiteX97" fmla="*/ 310242 w 1380202"/>
              <a:gd name="connsiteY97" fmla="*/ 2402874 h 6858000"/>
              <a:gd name="connsiteX98" fmla="*/ 312854 w 1380202"/>
              <a:gd name="connsiteY98" fmla="*/ 2381443 h 6858000"/>
              <a:gd name="connsiteX99" fmla="*/ 289183 w 1380202"/>
              <a:gd name="connsiteY99" fmla="*/ 2261920 h 6858000"/>
              <a:gd name="connsiteX100" fmla="*/ 279070 w 1380202"/>
              <a:gd name="connsiteY100" fmla="*/ 2195378 h 6858000"/>
              <a:gd name="connsiteX101" fmla="*/ 263287 w 1380202"/>
              <a:gd name="connsiteY101" fmla="*/ 2155135 h 6858000"/>
              <a:gd name="connsiteX102" fmla="*/ 260745 w 1380202"/>
              <a:gd name="connsiteY102" fmla="*/ 2118008 h 6858000"/>
              <a:gd name="connsiteX103" fmla="*/ 261738 w 1380202"/>
              <a:gd name="connsiteY103" fmla="*/ 2050531 h 6858000"/>
              <a:gd name="connsiteX104" fmla="*/ 253544 w 1380202"/>
              <a:gd name="connsiteY104" fmla="*/ 1963269 h 6858000"/>
              <a:gd name="connsiteX105" fmla="*/ 234722 w 1380202"/>
              <a:gd name="connsiteY105" fmla="*/ 1906352 h 6858000"/>
              <a:gd name="connsiteX106" fmla="*/ 211279 w 1380202"/>
              <a:gd name="connsiteY106" fmla="*/ 1861531 h 6858000"/>
              <a:gd name="connsiteX107" fmla="*/ 165078 w 1380202"/>
              <a:gd name="connsiteY107" fmla="*/ 1732919 h 6858000"/>
              <a:gd name="connsiteX108" fmla="*/ 137389 w 1380202"/>
              <a:gd name="connsiteY108" fmla="*/ 1663540 h 6858000"/>
              <a:gd name="connsiteX109" fmla="*/ 136515 w 1380202"/>
              <a:gd name="connsiteY109" fmla="*/ 1615777 h 6858000"/>
              <a:gd name="connsiteX110" fmla="*/ 117310 w 1380202"/>
              <a:gd name="connsiteY110" fmla="*/ 1563678 h 6858000"/>
              <a:gd name="connsiteX111" fmla="*/ 130390 w 1380202"/>
              <a:gd name="connsiteY111" fmla="*/ 1519474 h 6858000"/>
              <a:gd name="connsiteX112" fmla="*/ 123132 w 1380202"/>
              <a:gd name="connsiteY112" fmla="*/ 1477995 h 6858000"/>
              <a:gd name="connsiteX113" fmla="*/ 109217 w 1380202"/>
              <a:gd name="connsiteY113" fmla="*/ 1373769 h 6858000"/>
              <a:gd name="connsiteX114" fmla="*/ 117524 w 1380202"/>
              <a:gd name="connsiteY114" fmla="*/ 1307086 h 6858000"/>
              <a:gd name="connsiteX115" fmla="*/ 118712 w 1380202"/>
              <a:gd name="connsiteY115" fmla="*/ 1189033 h 6858000"/>
              <a:gd name="connsiteX116" fmla="*/ 123397 w 1380202"/>
              <a:gd name="connsiteY116" fmla="*/ 1168288 h 6858000"/>
              <a:gd name="connsiteX117" fmla="*/ 115679 w 1380202"/>
              <a:gd name="connsiteY117" fmla="*/ 1142577 h 6858000"/>
              <a:gd name="connsiteX118" fmla="*/ 104985 w 1380202"/>
              <a:gd name="connsiteY118" fmla="*/ 1088484 h 6858000"/>
              <a:gd name="connsiteX119" fmla="*/ 93721 w 1380202"/>
              <a:gd name="connsiteY119" fmla="*/ 1016103 h 6858000"/>
              <a:gd name="connsiteX120" fmla="*/ 95177 w 1380202"/>
              <a:gd name="connsiteY120" fmla="*/ 932283 h 6858000"/>
              <a:gd name="connsiteX121" fmla="*/ 97413 w 1380202"/>
              <a:gd name="connsiteY121" fmla="*/ 915925 h 6858000"/>
              <a:gd name="connsiteX122" fmla="*/ 90042 w 1380202"/>
              <a:gd name="connsiteY122" fmla="*/ 896999 h 6858000"/>
              <a:gd name="connsiteX123" fmla="*/ 59450 w 1380202"/>
              <a:gd name="connsiteY123" fmla="*/ 821517 h 6858000"/>
              <a:gd name="connsiteX124" fmla="*/ 38400 w 1380202"/>
              <a:gd name="connsiteY124" fmla="*/ 751353 h 6858000"/>
              <a:gd name="connsiteX125" fmla="*/ 37958 w 1380202"/>
              <a:gd name="connsiteY125" fmla="*/ 721230 h 6858000"/>
              <a:gd name="connsiteX126" fmla="*/ 23629 w 1380202"/>
              <a:gd name="connsiteY126" fmla="*/ 681659 h 6858000"/>
              <a:gd name="connsiteX127" fmla="*/ 9048 w 1380202"/>
              <a:gd name="connsiteY127" fmla="*/ 635218 h 6858000"/>
              <a:gd name="connsiteX128" fmla="*/ 14059 w 1380202"/>
              <a:gd name="connsiteY128" fmla="*/ 613763 h 6858000"/>
              <a:gd name="connsiteX129" fmla="*/ 1 w 1380202"/>
              <a:gd name="connsiteY129" fmla="*/ 598582 h 6858000"/>
              <a:gd name="connsiteX130" fmla="*/ 79993 w 1380202"/>
              <a:gd name="connsiteY130" fmla="*/ 473479 h 6858000"/>
              <a:gd name="connsiteX131" fmla="*/ 68074 w 1380202"/>
              <a:gd name="connsiteY131" fmla="*/ 446567 h 6858000"/>
              <a:gd name="connsiteX132" fmla="*/ 67322 w 1380202"/>
              <a:gd name="connsiteY132" fmla="*/ 393828 h 6858000"/>
              <a:gd name="connsiteX133" fmla="*/ 67152 w 1380202"/>
              <a:gd name="connsiteY133" fmla="*/ 353137 h 6858000"/>
              <a:gd name="connsiteX134" fmla="*/ 88662 w 1380202"/>
              <a:gd name="connsiteY134" fmla="*/ 309501 h 6858000"/>
              <a:gd name="connsiteX135" fmla="*/ 72845 w 1380202"/>
              <a:gd name="connsiteY135" fmla="*/ 275771 h 6858000"/>
              <a:gd name="connsiteX136" fmla="*/ 89872 w 1380202"/>
              <a:gd name="connsiteY136" fmla="*/ 212860 h 6858000"/>
              <a:gd name="connsiteX137" fmla="*/ 81582 w 1380202"/>
              <a:gd name="connsiteY137" fmla="*/ 144983 h 6858000"/>
              <a:gd name="connsiteX138" fmla="*/ 93866 w 1380202"/>
              <a:gd name="connsiteY138" fmla="*/ 55288 h 6858000"/>
              <a:gd name="connsiteX139" fmla="*/ 53420 w 1380202"/>
              <a:gd name="connsiteY139" fmla="*/ 0 h 6858000"/>
              <a:gd name="connsiteX0" fmla="*/ 44600 w 1371382"/>
              <a:gd name="connsiteY0" fmla="*/ 0 h 6858000"/>
              <a:gd name="connsiteX1" fmla="*/ 1371382 w 1371382"/>
              <a:gd name="connsiteY1" fmla="*/ 0 h 6858000"/>
              <a:gd name="connsiteX2" fmla="*/ 1371382 w 1371382"/>
              <a:gd name="connsiteY2" fmla="*/ 6858000 h 6858000"/>
              <a:gd name="connsiteX3" fmla="*/ 108076 w 1371382"/>
              <a:gd name="connsiteY3" fmla="*/ 6857735 h 6858000"/>
              <a:gd name="connsiteX4" fmla="*/ 144669 w 1371382"/>
              <a:gd name="connsiteY4" fmla="*/ 6776847 h 6858000"/>
              <a:gd name="connsiteX5" fmla="*/ 156169 w 1371382"/>
              <a:gd name="connsiteY5" fmla="*/ 6737706 h 6858000"/>
              <a:gd name="connsiteX6" fmla="*/ 180908 w 1371382"/>
              <a:gd name="connsiteY6" fmla="*/ 6691589 h 6858000"/>
              <a:gd name="connsiteX7" fmla="*/ 158465 w 1371382"/>
              <a:gd name="connsiteY7" fmla="*/ 6659970 h 6858000"/>
              <a:gd name="connsiteX8" fmla="*/ 173556 w 1371382"/>
              <a:gd name="connsiteY8" fmla="*/ 6636211 h 6858000"/>
              <a:gd name="connsiteX9" fmla="*/ 191000 w 1371382"/>
              <a:gd name="connsiteY9" fmla="*/ 6594177 h 6858000"/>
              <a:gd name="connsiteX10" fmla="*/ 205040 w 1371382"/>
              <a:gd name="connsiteY10" fmla="*/ 6557575 h 6858000"/>
              <a:gd name="connsiteX11" fmla="*/ 257997 w 1371382"/>
              <a:gd name="connsiteY11" fmla="*/ 6492130 h 6858000"/>
              <a:gd name="connsiteX12" fmla="*/ 273684 w 1371382"/>
              <a:gd name="connsiteY12" fmla="*/ 6431610 h 6858000"/>
              <a:gd name="connsiteX13" fmla="*/ 317389 w 1371382"/>
              <a:gd name="connsiteY13" fmla="*/ 6379786 h 6858000"/>
              <a:gd name="connsiteX14" fmla="*/ 300612 w 1371382"/>
              <a:gd name="connsiteY14" fmla="*/ 6334727 h 6858000"/>
              <a:gd name="connsiteX15" fmla="*/ 278027 w 1371382"/>
              <a:gd name="connsiteY15" fmla="*/ 6313295 h 6858000"/>
              <a:gd name="connsiteX16" fmla="*/ 285191 w 1371382"/>
              <a:gd name="connsiteY16" fmla="*/ 6280046 h 6858000"/>
              <a:gd name="connsiteX17" fmla="*/ 267936 w 1371382"/>
              <a:gd name="connsiteY17" fmla="*/ 6270265 h 6858000"/>
              <a:gd name="connsiteX18" fmla="*/ 294964 w 1371382"/>
              <a:gd name="connsiteY18" fmla="*/ 6252834 h 6858000"/>
              <a:gd name="connsiteX19" fmla="*/ 272956 w 1371382"/>
              <a:gd name="connsiteY19" fmla="*/ 6202459 h 6858000"/>
              <a:gd name="connsiteX20" fmla="*/ 271754 w 1371382"/>
              <a:gd name="connsiteY20" fmla="*/ 6153037 h 6858000"/>
              <a:gd name="connsiteX21" fmla="*/ 287169 w 1371382"/>
              <a:gd name="connsiteY21" fmla="*/ 6078132 h 6858000"/>
              <a:gd name="connsiteX22" fmla="*/ 274556 w 1371382"/>
              <a:gd name="connsiteY22" fmla="*/ 6028119 h 6858000"/>
              <a:gd name="connsiteX23" fmla="*/ 259785 w 1371382"/>
              <a:gd name="connsiteY23" fmla="*/ 5926735 h 6858000"/>
              <a:gd name="connsiteX24" fmla="*/ 309297 w 1371382"/>
              <a:gd name="connsiteY24" fmla="*/ 5712857 h 6858000"/>
              <a:gd name="connsiteX25" fmla="*/ 288372 w 1371382"/>
              <a:gd name="connsiteY25" fmla="*/ 5676393 h 6858000"/>
              <a:gd name="connsiteX26" fmla="*/ 327964 w 1371382"/>
              <a:gd name="connsiteY26" fmla="*/ 5563435 h 6858000"/>
              <a:gd name="connsiteX27" fmla="*/ 375094 w 1371382"/>
              <a:gd name="connsiteY27" fmla="*/ 5437125 h 6858000"/>
              <a:gd name="connsiteX28" fmla="*/ 388662 w 1371382"/>
              <a:gd name="connsiteY28" fmla="*/ 5396260 h 6858000"/>
              <a:gd name="connsiteX29" fmla="*/ 404643 w 1371382"/>
              <a:gd name="connsiteY29" fmla="*/ 5330009 h 6858000"/>
              <a:gd name="connsiteX30" fmla="*/ 438136 w 1371382"/>
              <a:gd name="connsiteY30" fmla="*/ 5273739 h 6858000"/>
              <a:gd name="connsiteX31" fmla="*/ 447735 w 1371382"/>
              <a:gd name="connsiteY31" fmla="*/ 5241779 h 6858000"/>
              <a:gd name="connsiteX32" fmla="*/ 458961 w 1371382"/>
              <a:gd name="connsiteY32" fmla="*/ 5225268 h 6858000"/>
              <a:gd name="connsiteX33" fmla="*/ 459981 w 1371382"/>
              <a:gd name="connsiteY33" fmla="*/ 5217684 h 6858000"/>
              <a:gd name="connsiteX34" fmla="*/ 467322 w 1371382"/>
              <a:gd name="connsiteY34" fmla="*/ 5193377 h 6858000"/>
              <a:gd name="connsiteX35" fmla="*/ 470625 w 1371382"/>
              <a:gd name="connsiteY35" fmla="*/ 5179288 h 6858000"/>
              <a:gd name="connsiteX36" fmla="*/ 471609 w 1371382"/>
              <a:gd name="connsiteY36" fmla="*/ 5173621 h 6858000"/>
              <a:gd name="connsiteX37" fmla="*/ 467243 w 1371382"/>
              <a:gd name="connsiteY37" fmla="*/ 5159961 h 6858000"/>
              <a:gd name="connsiteX38" fmla="*/ 473920 w 1371382"/>
              <a:gd name="connsiteY38" fmla="*/ 5144295 h 6858000"/>
              <a:gd name="connsiteX39" fmla="*/ 470853 w 1371382"/>
              <a:gd name="connsiteY39" fmla="*/ 5125185 h 6858000"/>
              <a:gd name="connsiteX40" fmla="*/ 477683 w 1371382"/>
              <a:gd name="connsiteY40" fmla="*/ 5121884 h 6858000"/>
              <a:gd name="connsiteX41" fmla="*/ 484719 w 1371382"/>
              <a:gd name="connsiteY41" fmla="*/ 5067850 h 6858000"/>
              <a:gd name="connsiteX42" fmla="*/ 487450 w 1371382"/>
              <a:gd name="connsiteY42" fmla="*/ 5060861 h 6858000"/>
              <a:gd name="connsiteX43" fmla="*/ 484154 w 1371382"/>
              <a:gd name="connsiteY43" fmla="*/ 5034192 h 6858000"/>
              <a:gd name="connsiteX44" fmla="*/ 485708 w 1371382"/>
              <a:gd name="connsiteY44" fmla="*/ 4993030 h 6858000"/>
              <a:gd name="connsiteX45" fmla="*/ 492617 w 1371382"/>
              <a:gd name="connsiteY45" fmla="*/ 4946844 h 6858000"/>
              <a:gd name="connsiteX46" fmla="*/ 488473 w 1371382"/>
              <a:gd name="connsiteY46" fmla="*/ 4932692 h 6858000"/>
              <a:gd name="connsiteX47" fmla="*/ 503876 w 1371382"/>
              <a:gd name="connsiteY47" fmla="*/ 4858827 h 6858000"/>
              <a:gd name="connsiteX48" fmla="*/ 509779 w 1371382"/>
              <a:gd name="connsiteY48" fmla="*/ 4821170 h 6858000"/>
              <a:gd name="connsiteX49" fmla="*/ 514512 w 1371382"/>
              <a:gd name="connsiteY49" fmla="*/ 4780965 h 6858000"/>
              <a:gd name="connsiteX50" fmla="*/ 515805 w 1371382"/>
              <a:gd name="connsiteY50" fmla="*/ 4750867 h 6858000"/>
              <a:gd name="connsiteX51" fmla="*/ 513612 w 1371382"/>
              <a:gd name="connsiteY51" fmla="*/ 4690749 h 6858000"/>
              <a:gd name="connsiteX52" fmla="*/ 509092 w 1371382"/>
              <a:gd name="connsiteY52" fmla="*/ 4584173 h 6858000"/>
              <a:gd name="connsiteX53" fmla="*/ 504175 w 1371382"/>
              <a:gd name="connsiteY53" fmla="*/ 4444346 h 6858000"/>
              <a:gd name="connsiteX54" fmla="*/ 500740 w 1371382"/>
              <a:gd name="connsiteY54" fmla="*/ 4375228 h 6858000"/>
              <a:gd name="connsiteX55" fmla="*/ 481393 w 1371382"/>
              <a:gd name="connsiteY55" fmla="*/ 4214165 h 6858000"/>
              <a:gd name="connsiteX56" fmla="*/ 485466 w 1371382"/>
              <a:gd name="connsiteY56" fmla="*/ 4090296 h 6858000"/>
              <a:gd name="connsiteX57" fmla="*/ 470722 w 1371382"/>
              <a:gd name="connsiteY57" fmla="*/ 4033999 h 6858000"/>
              <a:gd name="connsiteX58" fmla="*/ 471871 w 1371382"/>
              <a:gd name="connsiteY58" fmla="*/ 4031933 h 6858000"/>
              <a:gd name="connsiteX59" fmla="*/ 470447 w 1371382"/>
              <a:gd name="connsiteY59" fmla="*/ 4013953 h 6858000"/>
              <a:gd name="connsiteX60" fmla="*/ 456742 w 1371382"/>
              <a:gd name="connsiteY60" fmla="*/ 3974753 h 6858000"/>
              <a:gd name="connsiteX61" fmla="*/ 458340 w 1371382"/>
              <a:gd name="connsiteY61" fmla="*/ 3969950 h 6858000"/>
              <a:gd name="connsiteX62" fmla="*/ 451762 w 1371382"/>
              <a:gd name="connsiteY62" fmla="*/ 3933779 h 6858000"/>
              <a:gd name="connsiteX63" fmla="*/ 453093 w 1371382"/>
              <a:gd name="connsiteY63" fmla="*/ 3933093 h 6858000"/>
              <a:gd name="connsiteX64" fmla="*/ 457447 w 1371382"/>
              <a:gd name="connsiteY64" fmla="*/ 3922082 h 6858000"/>
              <a:gd name="connsiteX65" fmla="*/ 462525 w 1371382"/>
              <a:gd name="connsiteY65" fmla="*/ 3901461 h 6858000"/>
              <a:gd name="connsiteX66" fmla="*/ 485119 w 1371382"/>
              <a:gd name="connsiteY66" fmla="*/ 3813873 h 6858000"/>
              <a:gd name="connsiteX67" fmla="*/ 484544 w 1371382"/>
              <a:gd name="connsiteY67" fmla="*/ 3806161 h 6858000"/>
              <a:gd name="connsiteX68" fmla="*/ 484851 w 1371382"/>
              <a:gd name="connsiteY68" fmla="*/ 3805957 h 6858000"/>
              <a:gd name="connsiteX69" fmla="*/ 484878 w 1371382"/>
              <a:gd name="connsiteY69" fmla="*/ 3797724 h 6858000"/>
              <a:gd name="connsiteX70" fmla="*/ 483493 w 1371382"/>
              <a:gd name="connsiteY70" fmla="*/ 3792098 h 6858000"/>
              <a:gd name="connsiteX71" fmla="*/ 482377 w 1371382"/>
              <a:gd name="connsiteY71" fmla="*/ 3777135 h 6858000"/>
              <a:gd name="connsiteX72" fmla="*/ 484110 w 1371382"/>
              <a:gd name="connsiteY72" fmla="*/ 3771656 h 6858000"/>
              <a:gd name="connsiteX73" fmla="*/ 487853 w 1371382"/>
              <a:gd name="connsiteY73" fmla="*/ 3769007 h 6858000"/>
              <a:gd name="connsiteX74" fmla="*/ 487319 w 1371382"/>
              <a:gd name="connsiteY74" fmla="*/ 3767709 h 6858000"/>
              <a:gd name="connsiteX75" fmla="*/ 496015 w 1371382"/>
              <a:gd name="connsiteY75" fmla="*/ 3738082 h 6858000"/>
              <a:gd name="connsiteX76" fmla="*/ 503361 w 1371382"/>
              <a:gd name="connsiteY76" fmla="*/ 3673397 h 6858000"/>
              <a:gd name="connsiteX77" fmla="*/ 502657 w 1371382"/>
              <a:gd name="connsiteY77" fmla="*/ 3637109 h 6858000"/>
              <a:gd name="connsiteX78" fmla="*/ 506100 w 1371382"/>
              <a:gd name="connsiteY78" fmla="*/ 3536883 h 6858000"/>
              <a:gd name="connsiteX79" fmla="*/ 513638 w 1371382"/>
              <a:gd name="connsiteY79" fmla="*/ 3435652 h 6858000"/>
              <a:gd name="connsiteX80" fmla="*/ 515309 w 1371382"/>
              <a:gd name="connsiteY80" fmla="*/ 3307769 h 6858000"/>
              <a:gd name="connsiteX81" fmla="*/ 532872 w 1371382"/>
              <a:gd name="connsiteY81" fmla="*/ 3250522 h 6858000"/>
              <a:gd name="connsiteX82" fmla="*/ 533297 w 1371382"/>
              <a:gd name="connsiteY82" fmla="*/ 3229163 h 6858000"/>
              <a:gd name="connsiteX83" fmla="*/ 535120 w 1371382"/>
              <a:gd name="connsiteY83" fmla="*/ 3217217 h 6858000"/>
              <a:gd name="connsiteX84" fmla="*/ 521955 w 1371382"/>
              <a:gd name="connsiteY84" fmla="*/ 3183755 h 6858000"/>
              <a:gd name="connsiteX85" fmla="*/ 522456 w 1371382"/>
              <a:gd name="connsiteY85" fmla="*/ 3178642 h 6858000"/>
              <a:gd name="connsiteX86" fmla="*/ 510056 w 1371382"/>
              <a:gd name="connsiteY86" fmla="*/ 3158586 h 6858000"/>
              <a:gd name="connsiteX87" fmla="*/ 495241 w 1371382"/>
              <a:gd name="connsiteY87" fmla="*/ 3129034 h 6858000"/>
              <a:gd name="connsiteX88" fmla="*/ 495906 w 1371382"/>
              <a:gd name="connsiteY88" fmla="*/ 3126682 h 6858000"/>
              <a:gd name="connsiteX89" fmla="*/ 486774 w 1371382"/>
              <a:gd name="connsiteY89" fmla="*/ 3114519 h 6858000"/>
              <a:gd name="connsiteX90" fmla="*/ 473383 w 1371382"/>
              <a:gd name="connsiteY90" fmla="*/ 3106272 h 6858000"/>
              <a:gd name="connsiteX91" fmla="*/ 446113 w 1371382"/>
              <a:gd name="connsiteY91" fmla="*/ 2958185 h 6858000"/>
              <a:gd name="connsiteX92" fmla="*/ 388727 w 1371382"/>
              <a:gd name="connsiteY92" fmla="*/ 2762989 h 6858000"/>
              <a:gd name="connsiteX93" fmla="*/ 337645 w 1371382"/>
              <a:gd name="connsiteY93" fmla="*/ 2554718 h 6858000"/>
              <a:gd name="connsiteX94" fmla="*/ 317739 w 1371382"/>
              <a:gd name="connsiteY94" fmla="*/ 2485734 h 6858000"/>
              <a:gd name="connsiteX95" fmla="*/ 308462 w 1371382"/>
              <a:gd name="connsiteY95" fmla="*/ 2447068 h 6858000"/>
              <a:gd name="connsiteX96" fmla="*/ 295423 w 1371382"/>
              <a:gd name="connsiteY96" fmla="*/ 2425819 h 6858000"/>
              <a:gd name="connsiteX97" fmla="*/ 301422 w 1371382"/>
              <a:gd name="connsiteY97" fmla="*/ 2402874 h 6858000"/>
              <a:gd name="connsiteX98" fmla="*/ 304034 w 1371382"/>
              <a:gd name="connsiteY98" fmla="*/ 2381443 h 6858000"/>
              <a:gd name="connsiteX99" fmla="*/ 280363 w 1371382"/>
              <a:gd name="connsiteY99" fmla="*/ 2261920 h 6858000"/>
              <a:gd name="connsiteX100" fmla="*/ 270250 w 1371382"/>
              <a:gd name="connsiteY100" fmla="*/ 2195378 h 6858000"/>
              <a:gd name="connsiteX101" fmla="*/ 254467 w 1371382"/>
              <a:gd name="connsiteY101" fmla="*/ 2155135 h 6858000"/>
              <a:gd name="connsiteX102" fmla="*/ 251925 w 1371382"/>
              <a:gd name="connsiteY102" fmla="*/ 2118008 h 6858000"/>
              <a:gd name="connsiteX103" fmla="*/ 252918 w 1371382"/>
              <a:gd name="connsiteY103" fmla="*/ 2050531 h 6858000"/>
              <a:gd name="connsiteX104" fmla="*/ 244724 w 1371382"/>
              <a:gd name="connsiteY104" fmla="*/ 1963269 h 6858000"/>
              <a:gd name="connsiteX105" fmla="*/ 225902 w 1371382"/>
              <a:gd name="connsiteY105" fmla="*/ 1906352 h 6858000"/>
              <a:gd name="connsiteX106" fmla="*/ 202459 w 1371382"/>
              <a:gd name="connsiteY106" fmla="*/ 1861531 h 6858000"/>
              <a:gd name="connsiteX107" fmla="*/ 156258 w 1371382"/>
              <a:gd name="connsiteY107" fmla="*/ 1732919 h 6858000"/>
              <a:gd name="connsiteX108" fmla="*/ 128569 w 1371382"/>
              <a:gd name="connsiteY108" fmla="*/ 1663540 h 6858000"/>
              <a:gd name="connsiteX109" fmla="*/ 127695 w 1371382"/>
              <a:gd name="connsiteY109" fmla="*/ 1615777 h 6858000"/>
              <a:gd name="connsiteX110" fmla="*/ 108490 w 1371382"/>
              <a:gd name="connsiteY110" fmla="*/ 1563678 h 6858000"/>
              <a:gd name="connsiteX111" fmla="*/ 121570 w 1371382"/>
              <a:gd name="connsiteY111" fmla="*/ 1519474 h 6858000"/>
              <a:gd name="connsiteX112" fmla="*/ 114312 w 1371382"/>
              <a:gd name="connsiteY112" fmla="*/ 1477995 h 6858000"/>
              <a:gd name="connsiteX113" fmla="*/ 100397 w 1371382"/>
              <a:gd name="connsiteY113" fmla="*/ 1373769 h 6858000"/>
              <a:gd name="connsiteX114" fmla="*/ 108704 w 1371382"/>
              <a:gd name="connsiteY114" fmla="*/ 1307086 h 6858000"/>
              <a:gd name="connsiteX115" fmla="*/ 109892 w 1371382"/>
              <a:gd name="connsiteY115" fmla="*/ 1189033 h 6858000"/>
              <a:gd name="connsiteX116" fmla="*/ 114577 w 1371382"/>
              <a:gd name="connsiteY116" fmla="*/ 1168288 h 6858000"/>
              <a:gd name="connsiteX117" fmla="*/ 106859 w 1371382"/>
              <a:gd name="connsiteY117" fmla="*/ 1142577 h 6858000"/>
              <a:gd name="connsiteX118" fmla="*/ 96165 w 1371382"/>
              <a:gd name="connsiteY118" fmla="*/ 1088484 h 6858000"/>
              <a:gd name="connsiteX119" fmla="*/ 84901 w 1371382"/>
              <a:gd name="connsiteY119" fmla="*/ 1016103 h 6858000"/>
              <a:gd name="connsiteX120" fmla="*/ 86357 w 1371382"/>
              <a:gd name="connsiteY120" fmla="*/ 932283 h 6858000"/>
              <a:gd name="connsiteX121" fmla="*/ 88593 w 1371382"/>
              <a:gd name="connsiteY121" fmla="*/ 915925 h 6858000"/>
              <a:gd name="connsiteX122" fmla="*/ 81222 w 1371382"/>
              <a:gd name="connsiteY122" fmla="*/ 896999 h 6858000"/>
              <a:gd name="connsiteX123" fmla="*/ 50630 w 1371382"/>
              <a:gd name="connsiteY123" fmla="*/ 821517 h 6858000"/>
              <a:gd name="connsiteX124" fmla="*/ 29580 w 1371382"/>
              <a:gd name="connsiteY124" fmla="*/ 751353 h 6858000"/>
              <a:gd name="connsiteX125" fmla="*/ 29138 w 1371382"/>
              <a:gd name="connsiteY125" fmla="*/ 721230 h 6858000"/>
              <a:gd name="connsiteX126" fmla="*/ 14809 w 1371382"/>
              <a:gd name="connsiteY126" fmla="*/ 681659 h 6858000"/>
              <a:gd name="connsiteX127" fmla="*/ 228 w 1371382"/>
              <a:gd name="connsiteY127" fmla="*/ 635218 h 6858000"/>
              <a:gd name="connsiteX128" fmla="*/ 5239 w 1371382"/>
              <a:gd name="connsiteY128" fmla="*/ 613763 h 6858000"/>
              <a:gd name="connsiteX129" fmla="*/ 20769 w 1371382"/>
              <a:gd name="connsiteY129" fmla="*/ 542923 h 6858000"/>
              <a:gd name="connsiteX130" fmla="*/ 71173 w 1371382"/>
              <a:gd name="connsiteY130" fmla="*/ 473479 h 6858000"/>
              <a:gd name="connsiteX131" fmla="*/ 59254 w 1371382"/>
              <a:gd name="connsiteY131" fmla="*/ 446567 h 6858000"/>
              <a:gd name="connsiteX132" fmla="*/ 58502 w 1371382"/>
              <a:gd name="connsiteY132" fmla="*/ 393828 h 6858000"/>
              <a:gd name="connsiteX133" fmla="*/ 58332 w 1371382"/>
              <a:gd name="connsiteY133" fmla="*/ 353137 h 6858000"/>
              <a:gd name="connsiteX134" fmla="*/ 79842 w 1371382"/>
              <a:gd name="connsiteY134" fmla="*/ 309501 h 6858000"/>
              <a:gd name="connsiteX135" fmla="*/ 64025 w 1371382"/>
              <a:gd name="connsiteY135" fmla="*/ 275771 h 6858000"/>
              <a:gd name="connsiteX136" fmla="*/ 81052 w 1371382"/>
              <a:gd name="connsiteY136" fmla="*/ 212860 h 6858000"/>
              <a:gd name="connsiteX137" fmla="*/ 72762 w 1371382"/>
              <a:gd name="connsiteY137" fmla="*/ 144983 h 6858000"/>
              <a:gd name="connsiteX138" fmla="*/ 85046 w 1371382"/>
              <a:gd name="connsiteY138" fmla="*/ 55288 h 6858000"/>
              <a:gd name="connsiteX139" fmla="*/ 44600 w 1371382"/>
              <a:gd name="connsiteY139" fmla="*/ 0 h 6858000"/>
              <a:gd name="connsiteX0" fmla="*/ 44600 w 1371382"/>
              <a:gd name="connsiteY0" fmla="*/ 0 h 6858000"/>
              <a:gd name="connsiteX1" fmla="*/ 1371382 w 1371382"/>
              <a:gd name="connsiteY1" fmla="*/ 0 h 6858000"/>
              <a:gd name="connsiteX2" fmla="*/ 1371382 w 1371382"/>
              <a:gd name="connsiteY2" fmla="*/ 6858000 h 6858000"/>
              <a:gd name="connsiteX3" fmla="*/ 108076 w 1371382"/>
              <a:gd name="connsiteY3" fmla="*/ 6857735 h 6858000"/>
              <a:gd name="connsiteX4" fmla="*/ 144669 w 1371382"/>
              <a:gd name="connsiteY4" fmla="*/ 6776847 h 6858000"/>
              <a:gd name="connsiteX5" fmla="*/ 156169 w 1371382"/>
              <a:gd name="connsiteY5" fmla="*/ 6737706 h 6858000"/>
              <a:gd name="connsiteX6" fmla="*/ 180908 w 1371382"/>
              <a:gd name="connsiteY6" fmla="*/ 6691589 h 6858000"/>
              <a:gd name="connsiteX7" fmla="*/ 158465 w 1371382"/>
              <a:gd name="connsiteY7" fmla="*/ 6659970 h 6858000"/>
              <a:gd name="connsiteX8" fmla="*/ 173556 w 1371382"/>
              <a:gd name="connsiteY8" fmla="*/ 6636211 h 6858000"/>
              <a:gd name="connsiteX9" fmla="*/ 191000 w 1371382"/>
              <a:gd name="connsiteY9" fmla="*/ 6594177 h 6858000"/>
              <a:gd name="connsiteX10" fmla="*/ 205040 w 1371382"/>
              <a:gd name="connsiteY10" fmla="*/ 6557575 h 6858000"/>
              <a:gd name="connsiteX11" fmla="*/ 257997 w 1371382"/>
              <a:gd name="connsiteY11" fmla="*/ 6492130 h 6858000"/>
              <a:gd name="connsiteX12" fmla="*/ 273684 w 1371382"/>
              <a:gd name="connsiteY12" fmla="*/ 6431610 h 6858000"/>
              <a:gd name="connsiteX13" fmla="*/ 317389 w 1371382"/>
              <a:gd name="connsiteY13" fmla="*/ 6379786 h 6858000"/>
              <a:gd name="connsiteX14" fmla="*/ 300612 w 1371382"/>
              <a:gd name="connsiteY14" fmla="*/ 6334727 h 6858000"/>
              <a:gd name="connsiteX15" fmla="*/ 278027 w 1371382"/>
              <a:gd name="connsiteY15" fmla="*/ 6313295 h 6858000"/>
              <a:gd name="connsiteX16" fmla="*/ 285191 w 1371382"/>
              <a:gd name="connsiteY16" fmla="*/ 6280046 h 6858000"/>
              <a:gd name="connsiteX17" fmla="*/ 267936 w 1371382"/>
              <a:gd name="connsiteY17" fmla="*/ 6270265 h 6858000"/>
              <a:gd name="connsiteX18" fmla="*/ 294964 w 1371382"/>
              <a:gd name="connsiteY18" fmla="*/ 6252834 h 6858000"/>
              <a:gd name="connsiteX19" fmla="*/ 272956 w 1371382"/>
              <a:gd name="connsiteY19" fmla="*/ 6202459 h 6858000"/>
              <a:gd name="connsiteX20" fmla="*/ 271754 w 1371382"/>
              <a:gd name="connsiteY20" fmla="*/ 6153037 h 6858000"/>
              <a:gd name="connsiteX21" fmla="*/ 287169 w 1371382"/>
              <a:gd name="connsiteY21" fmla="*/ 6078132 h 6858000"/>
              <a:gd name="connsiteX22" fmla="*/ 274556 w 1371382"/>
              <a:gd name="connsiteY22" fmla="*/ 6028119 h 6858000"/>
              <a:gd name="connsiteX23" fmla="*/ 259785 w 1371382"/>
              <a:gd name="connsiteY23" fmla="*/ 5926735 h 6858000"/>
              <a:gd name="connsiteX24" fmla="*/ 309297 w 1371382"/>
              <a:gd name="connsiteY24" fmla="*/ 5712857 h 6858000"/>
              <a:gd name="connsiteX25" fmla="*/ 288372 w 1371382"/>
              <a:gd name="connsiteY25" fmla="*/ 5676393 h 6858000"/>
              <a:gd name="connsiteX26" fmla="*/ 327964 w 1371382"/>
              <a:gd name="connsiteY26" fmla="*/ 5563435 h 6858000"/>
              <a:gd name="connsiteX27" fmla="*/ 375094 w 1371382"/>
              <a:gd name="connsiteY27" fmla="*/ 5437125 h 6858000"/>
              <a:gd name="connsiteX28" fmla="*/ 388662 w 1371382"/>
              <a:gd name="connsiteY28" fmla="*/ 5396260 h 6858000"/>
              <a:gd name="connsiteX29" fmla="*/ 404643 w 1371382"/>
              <a:gd name="connsiteY29" fmla="*/ 5330009 h 6858000"/>
              <a:gd name="connsiteX30" fmla="*/ 438136 w 1371382"/>
              <a:gd name="connsiteY30" fmla="*/ 5273739 h 6858000"/>
              <a:gd name="connsiteX31" fmla="*/ 447735 w 1371382"/>
              <a:gd name="connsiteY31" fmla="*/ 5241779 h 6858000"/>
              <a:gd name="connsiteX32" fmla="*/ 458961 w 1371382"/>
              <a:gd name="connsiteY32" fmla="*/ 5225268 h 6858000"/>
              <a:gd name="connsiteX33" fmla="*/ 459981 w 1371382"/>
              <a:gd name="connsiteY33" fmla="*/ 5217684 h 6858000"/>
              <a:gd name="connsiteX34" fmla="*/ 467322 w 1371382"/>
              <a:gd name="connsiteY34" fmla="*/ 5193377 h 6858000"/>
              <a:gd name="connsiteX35" fmla="*/ 470625 w 1371382"/>
              <a:gd name="connsiteY35" fmla="*/ 5179288 h 6858000"/>
              <a:gd name="connsiteX36" fmla="*/ 471609 w 1371382"/>
              <a:gd name="connsiteY36" fmla="*/ 5173621 h 6858000"/>
              <a:gd name="connsiteX37" fmla="*/ 467243 w 1371382"/>
              <a:gd name="connsiteY37" fmla="*/ 5159961 h 6858000"/>
              <a:gd name="connsiteX38" fmla="*/ 473920 w 1371382"/>
              <a:gd name="connsiteY38" fmla="*/ 5144295 h 6858000"/>
              <a:gd name="connsiteX39" fmla="*/ 470853 w 1371382"/>
              <a:gd name="connsiteY39" fmla="*/ 5125185 h 6858000"/>
              <a:gd name="connsiteX40" fmla="*/ 477683 w 1371382"/>
              <a:gd name="connsiteY40" fmla="*/ 5121884 h 6858000"/>
              <a:gd name="connsiteX41" fmla="*/ 484719 w 1371382"/>
              <a:gd name="connsiteY41" fmla="*/ 5067850 h 6858000"/>
              <a:gd name="connsiteX42" fmla="*/ 487450 w 1371382"/>
              <a:gd name="connsiteY42" fmla="*/ 5060861 h 6858000"/>
              <a:gd name="connsiteX43" fmla="*/ 484154 w 1371382"/>
              <a:gd name="connsiteY43" fmla="*/ 5034192 h 6858000"/>
              <a:gd name="connsiteX44" fmla="*/ 485708 w 1371382"/>
              <a:gd name="connsiteY44" fmla="*/ 4993030 h 6858000"/>
              <a:gd name="connsiteX45" fmla="*/ 492617 w 1371382"/>
              <a:gd name="connsiteY45" fmla="*/ 4946844 h 6858000"/>
              <a:gd name="connsiteX46" fmla="*/ 488473 w 1371382"/>
              <a:gd name="connsiteY46" fmla="*/ 4932692 h 6858000"/>
              <a:gd name="connsiteX47" fmla="*/ 503876 w 1371382"/>
              <a:gd name="connsiteY47" fmla="*/ 4858827 h 6858000"/>
              <a:gd name="connsiteX48" fmla="*/ 509779 w 1371382"/>
              <a:gd name="connsiteY48" fmla="*/ 4821170 h 6858000"/>
              <a:gd name="connsiteX49" fmla="*/ 514512 w 1371382"/>
              <a:gd name="connsiteY49" fmla="*/ 4780965 h 6858000"/>
              <a:gd name="connsiteX50" fmla="*/ 515805 w 1371382"/>
              <a:gd name="connsiteY50" fmla="*/ 4750867 h 6858000"/>
              <a:gd name="connsiteX51" fmla="*/ 513612 w 1371382"/>
              <a:gd name="connsiteY51" fmla="*/ 4690749 h 6858000"/>
              <a:gd name="connsiteX52" fmla="*/ 509092 w 1371382"/>
              <a:gd name="connsiteY52" fmla="*/ 4584173 h 6858000"/>
              <a:gd name="connsiteX53" fmla="*/ 504175 w 1371382"/>
              <a:gd name="connsiteY53" fmla="*/ 4444346 h 6858000"/>
              <a:gd name="connsiteX54" fmla="*/ 500740 w 1371382"/>
              <a:gd name="connsiteY54" fmla="*/ 4375228 h 6858000"/>
              <a:gd name="connsiteX55" fmla="*/ 481393 w 1371382"/>
              <a:gd name="connsiteY55" fmla="*/ 4214165 h 6858000"/>
              <a:gd name="connsiteX56" fmla="*/ 485466 w 1371382"/>
              <a:gd name="connsiteY56" fmla="*/ 4090296 h 6858000"/>
              <a:gd name="connsiteX57" fmla="*/ 470722 w 1371382"/>
              <a:gd name="connsiteY57" fmla="*/ 4033999 h 6858000"/>
              <a:gd name="connsiteX58" fmla="*/ 471871 w 1371382"/>
              <a:gd name="connsiteY58" fmla="*/ 4031933 h 6858000"/>
              <a:gd name="connsiteX59" fmla="*/ 470447 w 1371382"/>
              <a:gd name="connsiteY59" fmla="*/ 4013953 h 6858000"/>
              <a:gd name="connsiteX60" fmla="*/ 456742 w 1371382"/>
              <a:gd name="connsiteY60" fmla="*/ 3974753 h 6858000"/>
              <a:gd name="connsiteX61" fmla="*/ 458340 w 1371382"/>
              <a:gd name="connsiteY61" fmla="*/ 3969950 h 6858000"/>
              <a:gd name="connsiteX62" fmla="*/ 451762 w 1371382"/>
              <a:gd name="connsiteY62" fmla="*/ 3933779 h 6858000"/>
              <a:gd name="connsiteX63" fmla="*/ 453093 w 1371382"/>
              <a:gd name="connsiteY63" fmla="*/ 3933093 h 6858000"/>
              <a:gd name="connsiteX64" fmla="*/ 457447 w 1371382"/>
              <a:gd name="connsiteY64" fmla="*/ 3922082 h 6858000"/>
              <a:gd name="connsiteX65" fmla="*/ 462525 w 1371382"/>
              <a:gd name="connsiteY65" fmla="*/ 3901461 h 6858000"/>
              <a:gd name="connsiteX66" fmla="*/ 485119 w 1371382"/>
              <a:gd name="connsiteY66" fmla="*/ 3813873 h 6858000"/>
              <a:gd name="connsiteX67" fmla="*/ 484544 w 1371382"/>
              <a:gd name="connsiteY67" fmla="*/ 3806161 h 6858000"/>
              <a:gd name="connsiteX68" fmla="*/ 484851 w 1371382"/>
              <a:gd name="connsiteY68" fmla="*/ 3805957 h 6858000"/>
              <a:gd name="connsiteX69" fmla="*/ 484878 w 1371382"/>
              <a:gd name="connsiteY69" fmla="*/ 3797724 h 6858000"/>
              <a:gd name="connsiteX70" fmla="*/ 483493 w 1371382"/>
              <a:gd name="connsiteY70" fmla="*/ 3792098 h 6858000"/>
              <a:gd name="connsiteX71" fmla="*/ 482377 w 1371382"/>
              <a:gd name="connsiteY71" fmla="*/ 3777135 h 6858000"/>
              <a:gd name="connsiteX72" fmla="*/ 484110 w 1371382"/>
              <a:gd name="connsiteY72" fmla="*/ 3771656 h 6858000"/>
              <a:gd name="connsiteX73" fmla="*/ 487853 w 1371382"/>
              <a:gd name="connsiteY73" fmla="*/ 3769007 h 6858000"/>
              <a:gd name="connsiteX74" fmla="*/ 487319 w 1371382"/>
              <a:gd name="connsiteY74" fmla="*/ 3767709 h 6858000"/>
              <a:gd name="connsiteX75" fmla="*/ 496015 w 1371382"/>
              <a:gd name="connsiteY75" fmla="*/ 3738082 h 6858000"/>
              <a:gd name="connsiteX76" fmla="*/ 503361 w 1371382"/>
              <a:gd name="connsiteY76" fmla="*/ 3673397 h 6858000"/>
              <a:gd name="connsiteX77" fmla="*/ 502657 w 1371382"/>
              <a:gd name="connsiteY77" fmla="*/ 3637109 h 6858000"/>
              <a:gd name="connsiteX78" fmla="*/ 506100 w 1371382"/>
              <a:gd name="connsiteY78" fmla="*/ 3536883 h 6858000"/>
              <a:gd name="connsiteX79" fmla="*/ 513638 w 1371382"/>
              <a:gd name="connsiteY79" fmla="*/ 3435652 h 6858000"/>
              <a:gd name="connsiteX80" fmla="*/ 515309 w 1371382"/>
              <a:gd name="connsiteY80" fmla="*/ 3307769 h 6858000"/>
              <a:gd name="connsiteX81" fmla="*/ 532872 w 1371382"/>
              <a:gd name="connsiteY81" fmla="*/ 3250522 h 6858000"/>
              <a:gd name="connsiteX82" fmla="*/ 533297 w 1371382"/>
              <a:gd name="connsiteY82" fmla="*/ 3229163 h 6858000"/>
              <a:gd name="connsiteX83" fmla="*/ 535120 w 1371382"/>
              <a:gd name="connsiteY83" fmla="*/ 3217217 h 6858000"/>
              <a:gd name="connsiteX84" fmla="*/ 521955 w 1371382"/>
              <a:gd name="connsiteY84" fmla="*/ 3183755 h 6858000"/>
              <a:gd name="connsiteX85" fmla="*/ 522456 w 1371382"/>
              <a:gd name="connsiteY85" fmla="*/ 3178642 h 6858000"/>
              <a:gd name="connsiteX86" fmla="*/ 510056 w 1371382"/>
              <a:gd name="connsiteY86" fmla="*/ 3158586 h 6858000"/>
              <a:gd name="connsiteX87" fmla="*/ 495241 w 1371382"/>
              <a:gd name="connsiteY87" fmla="*/ 3129034 h 6858000"/>
              <a:gd name="connsiteX88" fmla="*/ 495906 w 1371382"/>
              <a:gd name="connsiteY88" fmla="*/ 3126682 h 6858000"/>
              <a:gd name="connsiteX89" fmla="*/ 486774 w 1371382"/>
              <a:gd name="connsiteY89" fmla="*/ 3114519 h 6858000"/>
              <a:gd name="connsiteX90" fmla="*/ 473383 w 1371382"/>
              <a:gd name="connsiteY90" fmla="*/ 3106272 h 6858000"/>
              <a:gd name="connsiteX91" fmla="*/ 446113 w 1371382"/>
              <a:gd name="connsiteY91" fmla="*/ 2958185 h 6858000"/>
              <a:gd name="connsiteX92" fmla="*/ 388727 w 1371382"/>
              <a:gd name="connsiteY92" fmla="*/ 2762989 h 6858000"/>
              <a:gd name="connsiteX93" fmla="*/ 337645 w 1371382"/>
              <a:gd name="connsiteY93" fmla="*/ 2554718 h 6858000"/>
              <a:gd name="connsiteX94" fmla="*/ 317739 w 1371382"/>
              <a:gd name="connsiteY94" fmla="*/ 2485734 h 6858000"/>
              <a:gd name="connsiteX95" fmla="*/ 308462 w 1371382"/>
              <a:gd name="connsiteY95" fmla="*/ 2447068 h 6858000"/>
              <a:gd name="connsiteX96" fmla="*/ 295423 w 1371382"/>
              <a:gd name="connsiteY96" fmla="*/ 2425819 h 6858000"/>
              <a:gd name="connsiteX97" fmla="*/ 301422 w 1371382"/>
              <a:gd name="connsiteY97" fmla="*/ 2402874 h 6858000"/>
              <a:gd name="connsiteX98" fmla="*/ 304034 w 1371382"/>
              <a:gd name="connsiteY98" fmla="*/ 2381443 h 6858000"/>
              <a:gd name="connsiteX99" fmla="*/ 280363 w 1371382"/>
              <a:gd name="connsiteY99" fmla="*/ 2261920 h 6858000"/>
              <a:gd name="connsiteX100" fmla="*/ 270250 w 1371382"/>
              <a:gd name="connsiteY100" fmla="*/ 2195378 h 6858000"/>
              <a:gd name="connsiteX101" fmla="*/ 254467 w 1371382"/>
              <a:gd name="connsiteY101" fmla="*/ 2155135 h 6858000"/>
              <a:gd name="connsiteX102" fmla="*/ 251925 w 1371382"/>
              <a:gd name="connsiteY102" fmla="*/ 2118008 h 6858000"/>
              <a:gd name="connsiteX103" fmla="*/ 252918 w 1371382"/>
              <a:gd name="connsiteY103" fmla="*/ 2050531 h 6858000"/>
              <a:gd name="connsiteX104" fmla="*/ 244724 w 1371382"/>
              <a:gd name="connsiteY104" fmla="*/ 1963269 h 6858000"/>
              <a:gd name="connsiteX105" fmla="*/ 225902 w 1371382"/>
              <a:gd name="connsiteY105" fmla="*/ 1906352 h 6858000"/>
              <a:gd name="connsiteX106" fmla="*/ 202459 w 1371382"/>
              <a:gd name="connsiteY106" fmla="*/ 1861531 h 6858000"/>
              <a:gd name="connsiteX107" fmla="*/ 156258 w 1371382"/>
              <a:gd name="connsiteY107" fmla="*/ 1732919 h 6858000"/>
              <a:gd name="connsiteX108" fmla="*/ 128569 w 1371382"/>
              <a:gd name="connsiteY108" fmla="*/ 1663540 h 6858000"/>
              <a:gd name="connsiteX109" fmla="*/ 127695 w 1371382"/>
              <a:gd name="connsiteY109" fmla="*/ 1615777 h 6858000"/>
              <a:gd name="connsiteX110" fmla="*/ 108490 w 1371382"/>
              <a:gd name="connsiteY110" fmla="*/ 1563678 h 6858000"/>
              <a:gd name="connsiteX111" fmla="*/ 121570 w 1371382"/>
              <a:gd name="connsiteY111" fmla="*/ 1519474 h 6858000"/>
              <a:gd name="connsiteX112" fmla="*/ 114312 w 1371382"/>
              <a:gd name="connsiteY112" fmla="*/ 1477995 h 6858000"/>
              <a:gd name="connsiteX113" fmla="*/ 100397 w 1371382"/>
              <a:gd name="connsiteY113" fmla="*/ 1373769 h 6858000"/>
              <a:gd name="connsiteX114" fmla="*/ 108704 w 1371382"/>
              <a:gd name="connsiteY114" fmla="*/ 1307086 h 6858000"/>
              <a:gd name="connsiteX115" fmla="*/ 109892 w 1371382"/>
              <a:gd name="connsiteY115" fmla="*/ 1189033 h 6858000"/>
              <a:gd name="connsiteX116" fmla="*/ 114577 w 1371382"/>
              <a:gd name="connsiteY116" fmla="*/ 1168288 h 6858000"/>
              <a:gd name="connsiteX117" fmla="*/ 106859 w 1371382"/>
              <a:gd name="connsiteY117" fmla="*/ 1142577 h 6858000"/>
              <a:gd name="connsiteX118" fmla="*/ 96165 w 1371382"/>
              <a:gd name="connsiteY118" fmla="*/ 1088484 h 6858000"/>
              <a:gd name="connsiteX119" fmla="*/ 84901 w 1371382"/>
              <a:gd name="connsiteY119" fmla="*/ 1016103 h 6858000"/>
              <a:gd name="connsiteX120" fmla="*/ 86357 w 1371382"/>
              <a:gd name="connsiteY120" fmla="*/ 932283 h 6858000"/>
              <a:gd name="connsiteX121" fmla="*/ 88593 w 1371382"/>
              <a:gd name="connsiteY121" fmla="*/ 915925 h 6858000"/>
              <a:gd name="connsiteX122" fmla="*/ 81222 w 1371382"/>
              <a:gd name="connsiteY122" fmla="*/ 896999 h 6858000"/>
              <a:gd name="connsiteX123" fmla="*/ 50630 w 1371382"/>
              <a:gd name="connsiteY123" fmla="*/ 821517 h 6858000"/>
              <a:gd name="connsiteX124" fmla="*/ 29580 w 1371382"/>
              <a:gd name="connsiteY124" fmla="*/ 751353 h 6858000"/>
              <a:gd name="connsiteX125" fmla="*/ 29138 w 1371382"/>
              <a:gd name="connsiteY125" fmla="*/ 721230 h 6858000"/>
              <a:gd name="connsiteX126" fmla="*/ 14809 w 1371382"/>
              <a:gd name="connsiteY126" fmla="*/ 681659 h 6858000"/>
              <a:gd name="connsiteX127" fmla="*/ 228 w 1371382"/>
              <a:gd name="connsiteY127" fmla="*/ 635218 h 6858000"/>
              <a:gd name="connsiteX128" fmla="*/ 22148 w 1371382"/>
              <a:gd name="connsiteY128" fmla="*/ 585934 h 6858000"/>
              <a:gd name="connsiteX129" fmla="*/ 20769 w 1371382"/>
              <a:gd name="connsiteY129" fmla="*/ 542923 h 6858000"/>
              <a:gd name="connsiteX130" fmla="*/ 71173 w 1371382"/>
              <a:gd name="connsiteY130" fmla="*/ 473479 h 6858000"/>
              <a:gd name="connsiteX131" fmla="*/ 59254 w 1371382"/>
              <a:gd name="connsiteY131" fmla="*/ 446567 h 6858000"/>
              <a:gd name="connsiteX132" fmla="*/ 58502 w 1371382"/>
              <a:gd name="connsiteY132" fmla="*/ 393828 h 6858000"/>
              <a:gd name="connsiteX133" fmla="*/ 58332 w 1371382"/>
              <a:gd name="connsiteY133" fmla="*/ 353137 h 6858000"/>
              <a:gd name="connsiteX134" fmla="*/ 79842 w 1371382"/>
              <a:gd name="connsiteY134" fmla="*/ 309501 h 6858000"/>
              <a:gd name="connsiteX135" fmla="*/ 64025 w 1371382"/>
              <a:gd name="connsiteY135" fmla="*/ 275771 h 6858000"/>
              <a:gd name="connsiteX136" fmla="*/ 81052 w 1371382"/>
              <a:gd name="connsiteY136" fmla="*/ 212860 h 6858000"/>
              <a:gd name="connsiteX137" fmla="*/ 72762 w 1371382"/>
              <a:gd name="connsiteY137" fmla="*/ 144983 h 6858000"/>
              <a:gd name="connsiteX138" fmla="*/ 85046 w 1371382"/>
              <a:gd name="connsiteY138" fmla="*/ 55288 h 6858000"/>
              <a:gd name="connsiteX139" fmla="*/ 44600 w 1371382"/>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13805 w 1364418"/>
              <a:gd name="connsiteY129" fmla="*/ 542923 h 6858000"/>
              <a:gd name="connsiteX130" fmla="*/ 64209 w 1364418"/>
              <a:gd name="connsiteY130" fmla="*/ 473479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72878 w 1364418"/>
              <a:gd name="connsiteY134" fmla="*/ 309501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64209 w 1364418"/>
              <a:gd name="connsiteY130" fmla="*/ 473479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72878 w 1364418"/>
              <a:gd name="connsiteY134" fmla="*/ 309501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72878 w 1364418"/>
              <a:gd name="connsiteY134" fmla="*/ 309501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81226 w 1364418"/>
              <a:gd name="connsiteY17" fmla="*/ 6272987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81226 w 1364418"/>
              <a:gd name="connsiteY17" fmla="*/ 6272987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54054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81226 w 1364418"/>
              <a:gd name="connsiteY17" fmla="*/ 6272987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54054 h 6858000"/>
              <a:gd name="connsiteX121" fmla="*/ 90309 w 1364418"/>
              <a:gd name="connsiteY121" fmla="*/ 921368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251033 w 1364418"/>
              <a:gd name="connsiteY10" fmla="*/ 6492130 h 6858000"/>
              <a:gd name="connsiteX11" fmla="*/ 266720 w 1364418"/>
              <a:gd name="connsiteY11" fmla="*/ 6431610 h 6858000"/>
              <a:gd name="connsiteX12" fmla="*/ 310425 w 1364418"/>
              <a:gd name="connsiteY12" fmla="*/ 6379786 h 6858000"/>
              <a:gd name="connsiteX13" fmla="*/ 293648 w 1364418"/>
              <a:gd name="connsiteY13" fmla="*/ 6334727 h 6858000"/>
              <a:gd name="connsiteX14" fmla="*/ 271063 w 1364418"/>
              <a:gd name="connsiteY14" fmla="*/ 6313295 h 6858000"/>
              <a:gd name="connsiteX15" fmla="*/ 278227 w 1364418"/>
              <a:gd name="connsiteY15" fmla="*/ 6280046 h 6858000"/>
              <a:gd name="connsiteX16" fmla="*/ 281226 w 1364418"/>
              <a:gd name="connsiteY16" fmla="*/ 6272987 h 6858000"/>
              <a:gd name="connsiteX17" fmla="*/ 288000 w 1364418"/>
              <a:gd name="connsiteY17" fmla="*/ 6252834 h 6858000"/>
              <a:gd name="connsiteX18" fmla="*/ 265992 w 1364418"/>
              <a:gd name="connsiteY18" fmla="*/ 6202459 h 6858000"/>
              <a:gd name="connsiteX19" fmla="*/ 264790 w 1364418"/>
              <a:gd name="connsiteY19" fmla="*/ 6153037 h 6858000"/>
              <a:gd name="connsiteX20" fmla="*/ 280205 w 1364418"/>
              <a:gd name="connsiteY20" fmla="*/ 6078132 h 6858000"/>
              <a:gd name="connsiteX21" fmla="*/ 267592 w 1364418"/>
              <a:gd name="connsiteY21" fmla="*/ 6028119 h 6858000"/>
              <a:gd name="connsiteX22" fmla="*/ 252821 w 1364418"/>
              <a:gd name="connsiteY22" fmla="*/ 5926735 h 6858000"/>
              <a:gd name="connsiteX23" fmla="*/ 302333 w 1364418"/>
              <a:gd name="connsiteY23" fmla="*/ 5712857 h 6858000"/>
              <a:gd name="connsiteX24" fmla="*/ 332131 w 1364418"/>
              <a:gd name="connsiteY24" fmla="*/ 5660491 h 6858000"/>
              <a:gd name="connsiteX25" fmla="*/ 341254 w 1364418"/>
              <a:gd name="connsiteY25" fmla="*/ 5563435 h 6858000"/>
              <a:gd name="connsiteX26" fmla="*/ 368130 w 1364418"/>
              <a:gd name="connsiteY26" fmla="*/ 5437125 h 6858000"/>
              <a:gd name="connsiteX27" fmla="*/ 381698 w 1364418"/>
              <a:gd name="connsiteY27" fmla="*/ 5396260 h 6858000"/>
              <a:gd name="connsiteX28" fmla="*/ 397679 w 1364418"/>
              <a:gd name="connsiteY28" fmla="*/ 5330009 h 6858000"/>
              <a:gd name="connsiteX29" fmla="*/ 431172 w 1364418"/>
              <a:gd name="connsiteY29" fmla="*/ 5273739 h 6858000"/>
              <a:gd name="connsiteX30" fmla="*/ 440771 w 1364418"/>
              <a:gd name="connsiteY30" fmla="*/ 5241779 h 6858000"/>
              <a:gd name="connsiteX31" fmla="*/ 451997 w 1364418"/>
              <a:gd name="connsiteY31" fmla="*/ 5225268 h 6858000"/>
              <a:gd name="connsiteX32" fmla="*/ 453017 w 1364418"/>
              <a:gd name="connsiteY32" fmla="*/ 5217684 h 6858000"/>
              <a:gd name="connsiteX33" fmla="*/ 460358 w 1364418"/>
              <a:gd name="connsiteY33" fmla="*/ 5193377 h 6858000"/>
              <a:gd name="connsiteX34" fmla="*/ 463661 w 1364418"/>
              <a:gd name="connsiteY34" fmla="*/ 5179288 h 6858000"/>
              <a:gd name="connsiteX35" fmla="*/ 464645 w 1364418"/>
              <a:gd name="connsiteY35" fmla="*/ 5173621 h 6858000"/>
              <a:gd name="connsiteX36" fmla="*/ 460279 w 1364418"/>
              <a:gd name="connsiteY36" fmla="*/ 5159961 h 6858000"/>
              <a:gd name="connsiteX37" fmla="*/ 466956 w 1364418"/>
              <a:gd name="connsiteY37" fmla="*/ 5144295 h 6858000"/>
              <a:gd name="connsiteX38" fmla="*/ 463889 w 1364418"/>
              <a:gd name="connsiteY38" fmla="*/ 5125185 h 6858000"/>
              <a:gd name="connsiteX39" fmla="*/ 470719 w 1364418"/>
              <a:gd name="connsiteY39" fmla="*/ 5121884 h 6858000"/>
              <a:gd name="connsiteX40" fmla="*/ 477755 w 1364418"/>
              <a:gd name="connsiteY40" fmla="*/ 5067850 h 6858000"/>
              <a:gd name="connsiteX41" fmla="*/ 480486 w 1364418"/>
              <a:gd name="connsiteY41" fmla="*/ 5060861 h 6858000"/>
              <a:gd name="connsiteX42" fmla="*/ 477190 w 1364418"/>
              <a:gd name="connsiteY42" fmla="*/ 5034192 h 6858000"/>
              <a:gd name="connsiteX43" fmla="*/ 478744 w 1364418"/>
              <a:gd name="connsiteY43" fmla="*/ 4993030 h 6858000"/>
              <a:gd name="connsiteX44" fmla="*/ 485653 w 1364418"/>
              <a:gd name="connsiteY44" fmla="*/ 4946844 h 6858000"/>
              <a:gd name="connsiteX45" fmla="*/ 481509 w 1364418"/>
              <a:gd name="connsiteY45" fmla="*/ 4932692 h 6858000"/>
              <a:gd name="connsiteX46" fmla="*/ 496912 w 1364418"/>
              <a:gd name="connsiteY46" fmla="*/ 4858827 h 6858000"/>
              <a:gd name="connsiteX47" fmla="*/ 502815 w 1364418"/>
              <a:gd name="connsiteY47" fmla="*/ 4821170 h 6858000"/>
              <a:gd name="connsiteX48" fmla="*/ 507548 w 1364418"/>
              <a:gd name="connsiteY48" fmla="*/ 4780965 h 6858000"/>
              <a:gd name="connsiteX49" fmla="*/ 508841 w 1364418"/>
              <a:gd name="connsiteY49" fmla="*/ 4750867 h 6858000"/>
              <a:gd name="connsiteX50" fmla="*/ 506648 w 1364418"/>
              <a:gd name="connsiteY50" fmla="*/ 4690749 h 6858000"/>
              <a:gd name="connsiteX51" fmla="*/ 502128 w 1364418"/>
              <a:gd name="connsiteY51" fmla="*/ 4584173 h 6858000"/>
              <a:gd name="connsiteX52" fmla="*/ 497211 w 1364418"/>
              <a:gd name="connsiteY52" fmla="*/ 4444346 h 6858000"/>
              <a:gd name="connsiteX53" fmla="*/ 493776 w 1364418"/>
              <a:gd name="connsiteY53" fmla="*/ 4375228 h 6858000"/>
              <a:gd name="connsiteX54" fmla="*/ 474429 w 1364418"/>
              <a:gd name="connsiteY54" fmla="*/ 4214165 h 6858000"/>
              <a:gd name="connsiteX55" fmla="*/ 478502 w 1364418"/>
              <a:gd name="connsiteY55" fmla="*/ 4090296 h 6858000"/>
              <a:gd name="connsiteX56" fmla="*/ 463758 w 1364418"/>
              <a:gd name="connsiteY56" fmla="*/ 4033999 h 6858000"/>
              <a:gd name="connsiteX57" fmla="*/ 464907 w 1364418"/>
              <a:gd name="connsiteY57" fmla="*/ 4031933 h 6858000"/>
              <a:gd name="connsiteX58" fmla="*/ 463483 w 1364418"/>
              <a:gd name="connsiteY58" fmla="*/ 4013953 h 6858000"/>
              <a:gd name="connsiteX59" fmla="*/ 449778 w 1364418"/>
              <a:gd name="connsiteY59" fmla="*/ 3974753 h 6858000"/>
              <a:gd name="connsiteX60" fmla="*/ 451376 w 1364418"/>
              <a:gd name="connsiteY60" fmla="*/ 3969950 h 6858000"/>
              <a:gd name="connsiteX61" fmla="*/ 444798 w 1364418"/>
              <a:gd name="connsiteY61" fmla="*/ 3933779 h 6858000"/>
              <a:gd name="connsiteX62" fmla="*/ 446129 w 1364418"/>
              <a:gd name="connsiteY62" fmla="*/ 3933093 h 6858000"/>
              <a:gd name="connsiteX63" fmla="*/ 450483 w 1364418"/>
              <a:gd name="connsiteY63" fmla="*/ 3922082 h 6858000"/>
              <a:gd name="connsiteX64" fmla="*/ 455561 w 1364418"/>
              <a:gd name="connsiteY64" fmla="*/ 3901461 h 6858000"/>
              <a:gd name="connsiteX65" fmla="*/ 478155 w 1364418"/>
              <a:gd name="connsiteY65" fmla="*/ 3813873 h 6858000"/>
              <a:gd name="connsiteX66" fmla="*/ 477580 w 1364418"/>
              <a:gd name="connsiteY66" fmla="*/ 3806161 h 6858000"/>
              <a:gd name="connsiteX67" fmla="*/ 477887 w 1364418"/>
              <a:gd name="connsiteY67" fmla="*/ 3805957 h 6858000"/>
              <a:gd name="connsiteX68" fmla="*/ 477914 w 1364418"/>
              <a:gd name="connsiteY68" fmla="*/ 3797724 h 6858000"/>
              <a:gd name="connsiteX69" fmla="*/ 476529 w 1364418"/>
              <a:gd name="connsiteY69" fmla="*/ 3792098 h 6858000"/>
              <a:gd name="connsiteX70" fmla="*/ 475413 w 1364418"/>
              <a:gd name="connsiteY70" fmla="*/ 3777135 h 6858000"/>
              <a:gd name="connsiteX71" fmla="*/ 477146 w 1364418"/>
              <a:gd name="connsiteY71" fmla="*/ 3771656 h 6858000"/>
              <a:gd name="connsiteX72" fmla="*/ 480889 w 1364418"/>
              <a:gd name="connsiteY72" fmla="*/ 3769007 h 6858000"/>
              <a:gd name="connsiteX73" fmla="*/ 480355 w 1364418"/>
              <a:gd name="connsiteY73" fmla="*/ 3767709 h 6858000"/>
              <a:gd name="connsiteX74" fmla="*/ 489051 w 1364418"/>
              <a:gd name="connsiteY74" fmla="*/ 3738082 h 6858000"/>
              <a:gd name="connsiteX75" fmla="*/ 496397 w 1364418"/>
              <a:gd name="connsiteY75" fmla="*/ 3673397 h 6858000"/>
              <a:gd name="connsiteX76" fmla="*/ 495693 w 1364418"/>
              <a:gd name="connsiteY76" fmla="*/ 3637109 h 6858000"/>
              <a:gd name="connsiteX77" fmla="*/ 499136 w 1364418"/>
              <a:gd name="connsiteY77" fmla="*/ 3536883 h 6858000"/>
              <a:gd name="connsiteX78" fmla="*/ 506674 w 1364418"/>
              <a:gd name="connsiteY78" fmla="*/ 3435652 h 6858000"/>
              <a:gd name="connsiteX79" fmla="*/ 508345 w 1364418"/>
              <a:gd name="connsiteY79" fmla="*/ 3307769 h 6858000"/>
              <a:gd name="connsiteX80" fmla="*/ 525908 w 1364418"/>
              <a:gd name="connsiteY80" fmla="*/ 3250522 h 6858000"/>
              <a:gd name="connsiteX81" fmla="*/ 526333 w 1364418"/>
              <a:gd name="connsiteY81" fmla="*/ 3229163 h 6858000"/>
              <a:gd name="connsiteX82" fmla="*/ 528156 w 1364418"/>
              <a:gd name="connsiteY82" fmla="*/ 3217217 h 6858000"/>
              <a:gd name="connsiteX83" fmla="*/ 514991 w 1364418"/>
              <a:gd name="connsiteY83" fmla="*/ 3183755 h 6858000"/>
              <a:gd name="connsiteX84" fmla="*/ 515492 w 1364418"/>
              <a:gd name="connsiteY84" fmla="*/ 3178642 h 6858000"/>
              <a:gd name="connsiteX85" fmla="*/ 503092 w 1364418"/>
              <a:gd name="connsiteY85" fmla="*/ 3158586 h 6858000"/>
              <a:gd name="connsiteX86" fmla="*/ 488277 w 1364418"/>
              <a:gd name="connsiteY86" fmla="*/ 3129034 h 6858000"/>
              <a:gd name="connsiteX87" fmla="*/ 488942 w 1364418"/>
              <a:gd name="connsiteY87" fmla="*/ 3126682 h 6858000"/>
              <a:gd name="connsiteX88" fmla="*/ 479810 w 1364418"/>
              <a:gd name="connsiteY88" fmla="*/ 3114519 h 6858000"/>
              <a:gd name="connsiteX89" fmla="*/ 466419 w 1364418"/>
              <a:gd name="connsiteY89" fmla="*/ 3106272 h 6858000"/>
              <a:gd name="connsiteX90" fmla="*/ 439149 w 1364418"/>
              <a:gd name="connsiteY90" fmla="*/ 2958185 h 6858000"/>
              <a:gd name="connsiteX91" fmla="*/ 381763 w 1364418"/>
              <a:gd name="connsiteY91" fmla="*/ 2762989 h 6858000"/>
              <a:gd name="connsiteX92" fmla="*/ 330681 w 1364418"/>
              <a:gd name="connsiteY92" fmla="*/ 2554718 h 6858000"/>
              <a:gd name="connsiteX93" fmla="*/ 310775 w 1364418"/>
              <a:gd name="connsiteY93" fmla="*/ 2485734 h 6858000"/>
              <a:gd name="connsiteX94" fmla="*/ 301498 w 1364418"/>
              <a:gd name="connsiteY94" fmla="*/ 2447068 h 6858000"/>
              <a:gd name="connsiteX95" fmla="*/ 288459 w 1364418"/>
              <a:gd name="connsiteY95" fmla="*/ 2425819 h 6858000"/>
              <a:gd name="connsiteX96" fmla="*/ 294458 w 1364418"/>
              <a:gd name="connsiteY96" fmla="*/ 2402874 h 6858000"/>
              <a:gd name="connsiteX97" fmla="*/ 297070 w 1364418"/>
              <a:gd name="connsiteY97" fmla="*/ 2381443 h 6858000"/>
              <a:gd name="connsiteX98" fmla="*/ 273399 w 1364418"/>
              <a:gd name="connsiteY98" fmla="*/ 2261920 h 6858000"/>
              <a:gd name="connsiteX99" fmla="*/ 263286 w 1364418"/>
              <a:gd name="connsiteY99" fmla="*/ 2195378 h 6858000"/>
              <a:gd name="connsiteX100" fmla="*/ 247503 w 1364418"/>
              <a:gd name="connsiteY100" fmla="*/ 2155135 h 6858000"/>
              <a:gd name="connsiteX101" fmla="*/ 244961 w 1364418"/>
              <a:gd name="connsiteY101" fmla="*/ 2118008 h 6858000"/>
              <a:gd name="connsiteX102" fmla="*/ 245954 w 1364418"/>
              <a:gd name="connsiteY102" fmla="*/ 2050531 h 6858000"/>
              <a:gd name="connsiteX103" fmla="*/ 237760 w 1364418"/>
              <a:gd name="connsiteY103" fmla="*/ 1963269 h 6858000"/>
              <a:gd name="connsiteX104" fmla="*/ 218938 w 1364418"/>
              <a:gd name="connsiteY104" fmla="*/ 1906352 h 6858000"/>
              <a:gd name="connsiteX105" fmla="*/ 195495 w 1364418"/>
              <a:gd name="connsiteY105" fmla="*/ 1861531 h 6858000"/>
              <a:gd name="connsiteX106" fmla="*/ 149294 w 1364418"/>
              <a:gd name="connsiteY106" fmla="*/ 1732919 h 6858000"/>
              <a:gd name="connsiteX107" fmla="*/ 121605 w 1364418"/>
              <a:gd name="connsiteY107" fmla="*/ 1663540 h 6858000"/>
              <a:gd name="connsiteX108" fmla="*/ 120731 w 1364418"/>
              <a:gd name="connsiteY108" fmla="*/ 1615777 h 6858000"/>
              <a:gd name="connsiteX109" fmla="*/ 101526 w 1364418"/>
              <a:gd name="connsiteY109" fmla="*/ 1563678 h 6858000"/>
              <a:gd name="connsiteX110" fmla="*/ 114606 w 1364418"/>
              <a:gd name="connsiteY110" fmla="*/ 1519474 h 6858000"/>
              <a:gd name="connsiteX111" fmla="*/ 107348 w 1364418"/>
              <a:gd name="connsiteY111" fmla="*/ 1477995 h 6858000"/>
              <a:gd name="connsiteX112" fmla="*/ 93433 w 1364418"/>
              <a:gd name="connsiteY112" fmla="*/ 1373769 h 6858000"/>
              <a:gd name="connsiteX113" fmla="*/ 101740 w 1364418"/>
              <a:gd name="connsiteY113" fmla="*/ 1307086 h 6858000"/>
              <a:gd name="connsiteX114" fmla="*/ 102928 w 1364418"/>
              <a:gd name="connsiteY114" fmla="*/ 1189033 h 6858000"/>
              <a:gd name="connsiteX115" fmla="*/ 107613 w 1364418"/>
              <a:gd name="connsiteY115" fmla="*/ 1168288 h 6858000"/>
              <a:gd name="connsiteX116" fmla="*/ 99895 w 1364418"/>
              <a:gd name="connsiteY116" fmla="*/ 1142577 h 6858000"/>
              <a:gd name="connsiteX117" fmla="*/ 89201 w 1364418"/>
              <a:gd name="connsiteY117" fmla="*/ 1088484 h 6858000"/>
              <a:gd name="connsiteX118" fmla="*/ 77937 w 1364418"/>
              <a:gd name="connsiteY118" fmla="*/ 1016103 h 6858000"/>
              <a:gd name="connsiteX119" fmla="*/ 79393 w 1364418"/>
              <a:gd name="connsiteY119" fmla="*/ 954054 h 6858000"/>
              <a:gd name="connsiteX120" fmla="*/ 90309 w 1364418"/>
              <a:gd name="connsiteY120" fmla="*/ 921368 h 6858000"/>
              <a:gd name="connsiteX121" fmla="*/ 74258 w 1364418"/>
              <a:gd name="connsiteY121" fmla="*/ 896999 h 6858000"/>
              <a:gd name="connsiteX122" fmla="*/ 43666 w 1364418"/>
              <a:gd name="connsiteY122" fmla="*/ 821517 h 6858000"/>
              <a:gd name="connsiteX123" fmla="*/ 22616 w 1364418"/>
              <a:gd name="connsiteY123" fmla="*/ 751353 h 6858000"/>
              <a:gd name="connsiteX124" fmla="*/ 22174 w 1364418"/>
              <a:gd name="connsiteY124" fmla="*/ 721230 h 6858000"/>
              <a:gd name="connsiteX125" fmla="*/ 7845 w 1364418"/>
              <a:gd name="connsiteY125" fmla="*/ 681659 h 6858000"/>
              <a:gd name="connsiteX126" fmla="*/ 31306 w 1364418"/>
              <a:gd name="connsiteY126" fmla="*/ 619315 h 6858000"/>
              <a:gd name="connsiteX127" fmla="*/ 15184 w 1364418"/>
              <a:gd name="connsiteY127" fmla="*/ 585934 h 6858000"/>
              <a:gd name="connsiteX128" fmla="*/ 22258 w 1364418"/>
              <a:gd name="connsiteY128" fmla="*/ 538948 h 6858000"/>
              <a:gd name="connsiteX129" fmla="*/ 26166 w 1364418"/>
              <a:gd name="connsiteY129" fmla="*/ 525163 h 6858000"/>
              <a:gd name="connsiteX130" fmla="*/ 52290 w 1364418"/>
              <a:gd name="connsiteY130" fmla="*/ 446567 h 6858000"/>
              <a:gd name="connsiteX131" fmla="*/ 51538 w 1364418"/>
              <a:gd name="connsiteY131" fmla="*/ 393828 h 6858000"/>
              <a:gd name="connsiteX132" fmla="*/ 51368 w 1364418"/>
              <a:gd name="connsiteY132" fmla="*/ 353137 h 6858000"/>
              <a:gd name="connsiteX133" fmla="*/ 55970 w 1364418"/>
              <a:gd name="connsiteY133" fmla="*/ 321428 h 6858000"/>
              <a:gd name="connsiteX134" fmla="*/ 57061 w 1364418"/>
              <a:gd name="connsiteY134" fmla="*/ 275771 h 6858000"/>
              <a:gd name="connsiteX135" fmla="*/ 74088 w 1364418"/>
              <a:gd name="connsiteY135" fmla="*/ 212860 h 6858000"/>
              <a:gd name="connsiteX136" fmla="*/ 65798 w 1364418"/>
              <a:gd name="connsiteY136" fmla="*/ 144983 h 6858000"/>
              <a:gd name="connsiteX137" fmla="*/ 78082 w 1364418"/>
              <a:gd name="connsiteY137" fmla="*/ 55288 h 6858000"/>
              <a:gd name="connsiteX138" fmla="*/ 37636 w 1364418"/>
              <a:gd name="connsiteY138"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251033 w 1364418"/>
              <a:gd name="connsiteY9" fmla="*/ 6492130 h 6858000"/>
              <a:gd name="connsiteX10" fmla="*/ 266720 w 1364418"/>
              <a:gd name="connsiteY10" fmla="*/ 6431610 h 6858000"/>
              <a:gd name="connsiteX11" fmla="*/ 310425 w 1364418"/>
              <a:gd name="connsiteY11" fmla="*/ 6379786 h 6858000"/>
              <a:gd name="connsiteX12" fmla="*/ 293648 w 1364418"/>
              <a:gd name="connsiteY12" fmla="*/ 6334727 h 6858000"/>
              <a:gd name="connsiteX13" fmla="*/ 271063 w 1364418"/>
              <a:gd name="connsiteY13" fmla="*/ 6313295 h 6858000"/>
              <a:gd name="connsiteX14" fmla="*/ 278227 w 1364418"/>
              <a:gd name="connsiteY14" fmla="*/ 6280046 h 6858000"/>
              <a:gd name="connsiteX15" fmla="*/ 281226 w 1364418"/>
              <a:gd name="connsiteY15" fmla="*/ 6272987 h 6858000"/>
              <a:gd name="connsiteX16" fmla="*/ 288000 w 1364418"/>
              <a:gd name="connsiteY16" fmla="*/ 6252834 h 6858000"/>
              <a:gd name="connsiteX17" fmla="*/ 265992 w 1364418"/>
              <a:gd name="connsiteY17" fmla="*/ 6202459 h 6858000"/>
              <a:gd name="connsiteX18" fmla="*/ 264790 w 1364418"/>
              <a:gd name="connsiteY18" fmla="*/ 6153037 h 6858000"/>
              <a:gd name="connsiteX19" fmla="*/ 280205 w 1364418"/>
              <a:gd name="connsiteY19" fmla="*/ 6078132 h 6858000"/>
              <a:gd name="connsiteX20" fmla="*/ 267592 w 1364418"/>
              <a:gd name="connsiteY20" fmla="*/ 6028119 h 6858000"/>
              <a:gd name="connsiteX21" fmla="*/ 252821 w 1364418"/>
              <a:gd name="connsiteY21" fmla="*/ 5926735 h 6858000"/>
              <a:gd name="connsiteX22" fmla="*/ 302333 w 1364418"/>
              <a:gd name="connsiteY22" fmla="*/ 5712857 h 6858000"/>
              <a:gd name="connsiteX23" fmla="*/ 332131 w 1364418"/>
              <a:gd name="connsiteY23" fmla="*/ 5660491 h 6858000"/>
              <a:gd name="connsiteX24" fmla="*/ 341254 w 1364418"/>
              <a:gd name="connsiteY24" fmla="*/ 5563435 h 6858000"/>
              <a:gd name="connsiteX25" fmla="*/ 368130 w 1364418"/>
              <a:gd name="connsiteY25" fmla="*/ 5437125 h 6858000"/>
              <a:gd name="connsiteX26" fmla="*/ 381698 w 1364418"/>
              <a:gd name="connsiteY26" fmla="*/ 5396260 h 6858000"/>
              <a:gd name="connsiteX27" fmla="*/ 397679 w 1364418"/>
              <a:gd name="connsiteY27" fmla="*/ 5330009 h 6858000"/>
              <a:gd name="connsiteX28" fmla="*/ 431172 w 1364418"/>
              <a:gd name="connsiteY28" fmla="*/ 5273739 h 6858000"/>
              <a:gd name="connsiteX29" fmla="*/ 440771 w 1364418"/>
              <a:gd name="connsiteY29" fmla="*/ 5241779 h 6858000"/>
              <a:gd name="connsiteX30" fmla="*/ 451997 w 1364418"/>
              <a:gd name="connsiteY30" fmla="*/ 5225268 h 6858000"/>
              <a:gd name="connsiteX31" fmla="*/ 453017 w 1364418"/>
              <a:gd name="connsiteY31" fmla="*/ 5217684 h 6858000"/>
              <a:gd name="connsiteX32" fmla="*/ 460358 w 1364418"/>
              <a:gd name="connsiteY32" fmla="*/ 5193377 h 6858000"/>
              <a:gd name="connsiteX33" fmla="*/ 463661 w 1364418"/>
              <a:gd name="connsiteY33" fmla="*/ 5179288 h 6858000"/>
              <a:gd name="connsiteX34" fmla="*/ 464645 w 1364418"/>
              <a:gd name="connsiteY34" fmla="*/ 5173621 h 6858000"/>
              <a:gd name="connsiteX35" fmla="*/ 460279 w 1364418"/>
              <a:gd name="connsiteY35" fmla="*/ 5159961 h 6858000"/>
              <a:gd name="connsiteX36" fmla="*/ 466956 w 1364418"/>
              <a:gd name="connsiteY36" fmla="*/ 5144295 h 6858000"/>
              <a:gd name="connsiteX37" fmla="*/ 463889 w 1364418"/>
              <a:gd name="connsiteY37" fmla="*/ 5125185 h 6858000"/>
              <a:gd name="connsiteX38" fmla="*/ 470719 w 1364418"/>
              <a:gd name="connsiteY38" fmla="*/ 5121884 h 6858000"/>
              <a:gd name="connsiteX39" fmla="*/ 477755 w 1364418"/>
              <a:gd name="connsiteY39" fmla="*/ 5067850 h 6858000"/>
              <a:gd name="connsiteX40" fmla="*/ 480486 w 1364418"/>
              <a:gd name="connsiteY40" fmla="*/ 5060861 h 6858000"/>
              <a:gd name="connsiteX41" fmla="*/ 477190 w 1364418"/>
              <a:gd name="connsiteY41" fmla="*/ 5034192 h 6858000"/>
              <a:gd name="connsiteX42" fmla="*/ 478744 w 1364418"/>
              <a:gd name="connsiteY42" fmla="*/ 4993030 h 6858000"/>
              <a:gd name="connsiteX43" fmla="*/ 485653 w 1364418"/>
              <a:gd name="connsiteY43" fmla="*/ 4946844 h 6858000"/>
              <a:gd name="connsiteX44" fmla="*/ 481509 w 1364418"/>
              <a:gd name="connsiteY44" fmla="*/ 4932692 h 6858000"/>
              <a:gd name="connsiteX45" fmla="*/ 496912 w 1364418"/>
              <a:gd name="connsiteY45" fmla="*/ 4858827 h 6858000"/>
              <a:gd name="connsiteX46" fmla="*/ 502815 w 1364418"/>
              <a:gd name="connsiteY46" fmla="*/ 4821170 h 6858000"/>
              <a:gd name="connsiteX47" fmla="*/ 507548 w 1364418"/>
              <a:gd name="connsiteY47" fmla="*/ 4780965 h 6858000"/>
              <a:gd name="connsiteX48" fmla="*/ 508841 w 1364418"/>
              <a:gd name="connsiteY48" fmla="*/ 4750867 h 6858000"/>
              <a:gd name="connsiteX49" fmla="*/ 506648 w 1364418"/>
              <a:gd name="connsiteY49" fmla="*/ 4690749 h 6858000"/>
              <a:gd name="connsiteX50" fmla="*/ 502128 w 1364418"/>
              <a:gd name="connsiteY50" fmla="*/ 4584173 h 6858000"/>
              <a:gd name="connsiteX51" fmla="*/ 497211 w 1364418"/>
              <a:gd name="connsiteY51" fmla="*/ 4444346 h 6858000"/>
              <a:gd name="connsiteX52" fmla="*/ 493776 w 1364418"/>
              <a:gd name="connsiteY52" fmla="*/ 4375228 h 6858000"/>
              <a:gd name="connsiteX53" fmla="*/ 474429 w 1364418"/>
              <a:gd name="connsiteY53" fmla="*/ 4214165 h 6858000"/>
              <a:gd name="connsiteX54" fmla="*/ 478502 w 1364418"/>
              <a:gd name="connsiteY54" fmla="*/ 4090296 h 6858000"/>
              <a:gd name="connsiteX55" fmla="*/ 463758 w 1364418"/>
              <a:gd name="connsiteY55" fmla="*/ 4033999 h 6858000"/>
              <a:gd name="connsiteX56" fmla="*/ 464907 w 1364418"/>
              <a:gd name="connsiteY56" fmla="*/ 4031933 h 6858000"/>
              <a:gd name="connsiteX57" fmla="*/ 463483 w 1364418"/>
              <a:gd name="connsiteY57" fmla="*/ 4013953 h 6858000"/>
              <a:gd name="connsiteX58" fmla="*/ 449778 w 1364418"/>
              <a:gd name="connsiteY58" fmla="*/ 3974753 h 6858000"/>
              <a:gd name="connsiteX59" fmla="*/ 451376 w 1364418"/>
              <a:gd name="connsiteY59" fmla="*/ 3969950 h 6858000"/>
              <a:gd name="connsiteX60" fmla="*/ 444798 w 1364418"/>
              <a:gd name="connsiteY60" fmla="*/ 3933779 h 6858000"/>
              <a:gd name="connsiteX61" fmla="*/ 446129 w 1364418"/>
              <a:gd name="connsiteY61" fmla="*/ 3933093 h 6858000"/>
              <a:gd name="connsiteX62" fmla="*/ 450483 w 1364418"/>
              <a:gd name="connsiteY62" fmla="*/ 3922082 h 6858000"/>
              <a:gd name="connsiteX63" fmla="*/ 455561 w 1364418"/>
              <a:gd name="connsiteY63" fmla="*/ 3901461 h 6858000"/>
              <a:gd name="connsiteX64" fmla="*/ 478155 w 1364418"/>
              <a:gd name="connsiteY64" fmla="*/ 3813873 h 6858000"/>
              <a:gd name="connsiteX65" fmla="*/ 477580 w 1364418"/>
              <a:gd name="connsiteY65" fmla="*/ 3806161 h 6858000"/>
              <a:gd name="connsiteX66" fmla="*/ 477887 w 1364418"/>
              <a:gd name="connsiteY66" fmla="*/ 3805957 h 6858000"/>
              <a:gd name="connsiteX67" fmla="*/ 477914 w 1364418"/>
              <a:gd name="connsiteY67" fmla="*/ 3797724 h 6858000"/>
              <a:gd name="connsiteX68" fmla="*/ 476529 w 1364418"/>
              <a:gd name="connsiteY68" fmla="*/ 3792098 h 6858000"/>
              <a:gd name="connsiteX69" fmla="*/ 475413 w 1364418"/>
              <a:gd name="connsiteY69" fmla="*/ 3777135 h 6858000"/>
              <a:gd name="connsiteX70" fmla="*/ 477146 w 1364418"/>
              <a:gd name="connsiteY70" fmla="*/ 3771656 h 6858000"/>
              <a:gd name="connsiteX71" fmla="*/ 480889 w 1364418"/>
              <a:gd name="connsiteY71" fmla="*/ 3769007 h 6858000"/>
              <a:gd name="connsiteX72" fmla="*/ 480355 w 1364418"/>
              <a:gd name="connsiteY72" fmla="*/ 3767709 h 6858000"/>
              <a:gd name="connsiteX73" fmla="*/ 489051 w 1364418"/>
              <a:gd name="connsiteY73" fmla="*/ 3738082 h 6858000"/>
              <a:gd name="connsiteX74" fmla="*/ 496397 w 1364418"/>
              <a:gd name="connsiteY74" fmla="*/ 3673397 h 6858000"/>
              <a:gd name="connsiteX75" fmla="*/ 495693 w 1364418"/>
              <a:gd name="connsiteY75" fmla="*/ 3637109 h 6858000"/>
              <a:gd name="connsiteX76" fmla="*/ 499136 w 1364418"/>
              <a:gd name="connsiteY76" fmla="*/ 3536883 h 6858000"/>
              <a:gd name="connsiteX77" fmla="*/ 506674 w 1364418"/>
              <a:gd name="connsiteY77" fmla="*/ 3435652 h 6858000"/>
              <a:gd name="connsiteX78" fmla="*/ 508345 w 1364418"/>
              <a:gd name="connsiteY78" fmla="*/ 3307769 h 6858000"/>
              <a:gd name="connsiteX79" fmla="*/ 525908 w 1364418"/>
              <a:gd name="connsiteY79" fmla="*/ 3250522 h 6858000"/>
              <a:gd name="connsiteX80" fmla="*/ 526333 w 1364418"/>
              <a:gd name="connsiteY80" fmla="*/ 3229163 h 6858000"/>
              <a:gd name="connsiteX81" fmla="*/ 528156 w 1364418"/>
              <a:gd name="connsiteY81" fmla="*/ 3217217 h 6858000"/>
              <a:gd name="connsiteX82" fmla="*/ 514991 w 1364418"/>
              <a:gd name="connsiteY82" fmla="*/ 3183755 h 6858000"/>
              <a:gd name="connsiteX83" fmla="*/ 515492 w 1364418"/>
              <a:gd name="connsiteY83" fmla="*/ 3178642 h 6858000"/>
              <a:gd name="connsiteX84" fmla="*/ 503092 w 1364418"/>
              <a:gd name="connsiteY84" fmla="*/ 3158586 h 6858000"/>
              <a:gd name="connsiteX85" fmla="*/ 488277 w 1364418"/>
              <a:gd name="connsiteY85" fmla="*/ 3129034 h 6858000"/>
              <a:gd name="connsiteX86" fmla="*/ 488942 w 1364418"/>
              <a:gd name="connsiteY86" fmla="*/ 3126682 h 6858000"/>
              <a:gd name="connsiteX87" fmla="*/ 479810 w 1364418"/>
              <a:gd name="connsiteY87" fmla="*/ 3114519 h 6858000"/>
              <a:gd name="connsiteX88" fmla="*/ 466419 w 1364418"/>
              <a:gd name="connsiteY88" fmla="*/ 3106272 h 6858000"/>
              <a:gd name="connsiteX89" fmla="*/ 439149 w 1364418"/>
              <a:gd name="connsiteY89" fmla="*/ 2958185 h 6858000"/>
              <a:gd name="connsiteX90" fmla="*/ 381763 w 1364418"/>
              <a:gd name="connsiteY90" fmla="*/ 2762989 h 6858000"/>
              <a:gd name="connsiteX91" fmla="*/ 330681 w 1364418"/>
              <a:gd name="connsiteY91" fmla="*/ 2554718 h 6858000"/>
              <a:gd name="connsiteX92" fmla="*/ 310775 w 1364418"/>
              <a:gd name="connsiteY92" fmla="*/ 2485734 h 6858000"/>
              <a:gd name="connsiteX93" fmla="*/ 301498 w 1364418"/>
              <a:gd name="connsiteY93" fmla="*/ 2447068 h 6858000"/>
              <a:gd name="connsiteX94" fmla="*/ 288459 w 1364418"/>
              <a:gd name="connsiteY94" fmla="*/ 2425819 h 6858000"/>
              <a:gd name="connsiteX95" fmla="*/ 294458 w 1364418"/>
              <a:gd name="connsiteY95" fmla="*/ 2402874 h 6858000"/>
              <a:gd name="connsiteX96" fmla="*/ 297070 w 1364418"/>
              <a:gd name="connsiteY96" fmla="*/ 2381443 h 6858000"/>
              <a:gd name="connsiteX97" fmla="*/ 273399 w 1364418"/>
              <a:gd name="connsiteY97" fmla="*/ 2261920 h 6858000"/>
              <a:gd name="connsiteX98" fmla="*/ 263286 w 1364418"/>
              <a:gd name="connsiteY98" fmla="*/ 2195378 h 6858000"/>
              <a:gd name="connsiteX99" fmla="*/ 247503 w 1364418"/>
              <a:gd name="connsiteY99" fmla="*/ 2155135 h 6858000"/>
              <a:gd name="connsiteX100" fmla="*/ 244961 w 1364418"/>
              <a:gd name="connsiteY100" fmla="*/ 2118008 h 6858000"/>
              <a:gd name="connsiteX101" fmla="*/ 245954 w 1364418"/>
              <a:gd name="connsiteY101" fmla="*/ 2050531 h 6858000"/>
              <a:gd name="connsiteX102" fmla="*/ 237760 w 1364418"/>
              <a:gd name="connsiteY102" fmla="*/ 1963269 h 6858000"/>
              <a:gd name="connsiteX103" fmla="*/ 218938 w 1364418"/>
              <a:gd name="connsiteY103" fmla="*/ 1906352 h 6858000"/>
              <a:gd name="connsiteX104" fmla="*/ 195495 w 1364418"/>
              <a:gd name="connsiteY104" fmla="*/ 1861531 h 6858000"/>
              <a:gd name="connsiteX105" fmla="*/ 149294 w 1364418"/>
              <a:gd name="connsiteY105" fmla="*/ 1732919 h 6858000"/>
              <a:gd name="connsiteX106" fmla="*/ 121605 w 1364418"/>
              <a:gd name="connsiteY106" fmla="*/ 1663540 h 6858000"/>
              <a:gd name="connsiteX107" fmla="*/ 120731 w 1364418"/>
              <a:gd name="connsiteY107" fmla="*/ 1615777 h 6858000"/>
              <a:gd name="connsiteX108" fmla="*/ 101526 w 1364418"/>
              <a:gd name="connsiteY108" fmla="*/ 1563678 h 6858000"/>
              <a:gd name="connsiteX109" fmla="*/ 114606 w 1364418"/>
              <a:gd name="connsiteY109" fmla="*/ 1519474 h 6858000"/>
              <a:gd name="connsiteX110" fmla="*/ 107348 w 1364418"/>
              <a:gd name="connsiteY110" fmla="*/ 1477995 h 6858000"/>
              <a:gd name="connsiteX111" fmla="*/ 93433 w 1364418"/>
              <a:gd name="connsiteY111" fmla="*/ 1373769 h 6858000"/>
              <a:gd name="connsiteX112" fmla="*/ 101740 w 1364418"/>
              <a:gd name="connsiteY112" fmla="*/ 1307086 h 6858000"/>
              <a:gd name="connsiteX113" fmla="*/ 102928 w 1364418"/>
              <a:gd name="connsiteY113" fmla="*/ 1189033 h 6858000"/>
              <a:gd name="connsiteX114" fmla="*/ 107613 w 1364418"/>
              <a:gd name="connsiteY114" fmla="*/ 1168288 h 6858000"/>
              <a:gd name="connsiteX115" fmla="*/ 99895 w 1364418"/>
              <a:gd name="connsiteY115" fmla="*/ 1142577 h 6858000"/>
              <a:gd name="connsiteX116" fmla="*/ 89201 w 1364418"/>
              <a:gd name="connsiteY116" fmla="*/ 1088484 h 6858000"/>
              <a:gd name="connsiteX117" fmla="*/ 77937 w 1364418"/>
              <a:gd name="connsiteY117" fmla="*/ 1016103 h 6858000"/>
              <a:gd name="connsiteX118" fmla="*/ 79393 w 1364418"/>
              <a:gd name="connsiteY118" fmla="*/ 954054 h 6858000"/>
              <a:gd name="connsiteX119" fmla="*/ 90309 w 1364418"/>
              <a:gd name="connsiteY119" fmla="*/ 921368 h 6858000"/>
              <a:gd name="connsiteX120" fmla="*/ 74258 w 1364418"/>
              <a:gd name="connsiteY120" fmla="*/ 896999 h 6858000"/>
              <a:gd name="connsiteX121" fmla="*/ 43666 w 1364418"/>
              <a:gd name="connsiteY121" fmla="*/ 821517 h 6858000"/>
              <a:gd name="connsiteX122" fmla="*/ 22616 w 1364418"/>
              <a:gd name="connsiteY122" fmla="*/ 751353 h 6858000"/>
              <a:gd name="connsiteX123" fmla="*/ 22174 w 1364418"/>
              <a:gd name="connsiteY123" fmla="*/ 721230 h 6858000"/>
              <a:gd name="connsiteX124" fmla="*/ 7845 w 1364418"/>
              <a:gd name="connsiteY124" fmla="*/ 681659 h 6858000"/>
              <a:gd name="connsiteX125" fmla="*/ 31306 w 1364418"/>
              <a:gd name="connsiteY125" fmla="*/ 619315 h 6858000"/>
              <a:gd name="connsiteX126" fmla="*/ 15184 w 1364418"/>
              <a:gd name="connsiteY126" fmla="*/ 585934 h 6858000"/>
              <a:gd name="connsiteX127" fmla="*/ 22258 w 1364418"/>
              <a:gd name="connsiteY127" fmla="*/ 538948 h 6858000"/>
              <a:gd name="connsiteX128" fmla="*/ 26166 w 1364418"/>
              <a:gd name="connsiteY128" fmla="*/ 525163 h 6858000"/>
              <a:gd name="connsiteX129" fmla="*/ 52290 w 1364418"/>
              <a:gd name="connsiteY129" fmla="*/ 446567 h 6858000"/>
              <a:gd name="connsiteX130" fmla="*/ 51538 w 1364418"/>
              <a:gd name="connsiteY130" fmla="*/ 393828 h 6858000"/>
              <a:gd name="connsiteX131" fmla="*/ 51368 w 1364418"/>
              <a:gd name="connsiteY131" fmla="*/ 353137 h 6858000"/>
              <a:gd name="connsiteX132" fmla="*/ 55970 w 1364418"/>
              <a:gd name="connsiteY132" fmla="*/ 321428 h 6858000"/>
              <a:gd name="connsiteX133" fmla="*/ 57061 w 1364418"/>
              <a:gd name="connsiteY133" fmla="*/ 275771 h 6858000"/>
              <a:gd name="connsiteX134" fmla="*/ 74088 w 1364418"/>
              <a:gd name="connsiteY134" fmla="*/ 212860 h 6858000"/>
              <a:gd name="connsiteX135" fmla="*/ 65798 w 1364418"/>
              <a:gd name="connsiteY135" fmla="*/ 144983 h 6858000"/>
              <a:gd name="connsiteX136" fmla="*/ 78082 w 1364418"/>
              <a:gd name="connsiteY136" fmla="*/ 55288 h 6858000"/>
              <a:gd name="connsiteX137" fmla="*/ 37636 w 1364418"/>
              <a:gd name="connsiteY137"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251033 w 1364418"/>
              <a:gd name="connsiteY8" fmla="*/ 6492130 h 6858000"/>
              <a:gd name="connsiteX9" fmla="*/ 266720 w 1364418"/>
              <a:gd name="connsiteY9" fmla="*/ 6431610 h 6858000"/>
              <a:gd name="connsiteX10" fmla="*/ 310425 w 1364418"/>
              <a:gd name="connsiteY10" fmla="*/ 6379786 h 6858000"/>
              <a:gd name="connsiteX11" fmla="*/ 293648 w 1364418"/>
              <a:gd name="connsiteY11" fmla="*/ 6334727 h 6858000"/>
              <a:gd name="connsiteX12" fmla="*/ 271063 w 1364418"/>
              <a:gd name="connsiteY12" fmla="*/ 6313295 h 6858000"/>
              <a:gd name="connsiteX13" fmla="*/ 278227 w 1364418"/>
              <a:gd name="connsiteY13" fmla="*/ 6280046 h 6858000"/>
              <a:gd name="connsiteX14" fmla="*/ 281226 w 1364418"/>
              <a:gd name="connsiteY14" fmla="*/ 6272987 h 6858000"/>
              <a:gd name="connsiteX15" fmla="*/ 288000 w 1364418"/>
              <a:gd name="connsiteY15" fmla="*/ 6252834 h 6858000"/>
              <a:gd name="connsiteX16" fmla="*/ 265992 w 1364418"/>
              <a:gd name="connsiteY16" fmla="*/ 6202459 h 6858000"/>
              <a:gd name="connsiteX17" fmla="*/ 264790 w 1364418"/>
              <a:gd name="connsiteY17" fmla="*/ 6153037 h 6858000"/>
              <a:gd name="connsiteX18" fmla="*/ 280205 w 1364418"/>
              <a:gd name="connsiteY18" fmla="*/ 6078132 h 6858000"/>
              <a:gd name="connsiteX19" fmla="*/ 267592 w 1364418"/>
              <a:gd name="connsiteY19" fmla="*/ 6028119 h 6858000"/>
              <a:gd name="connsiteX20" fmla="*/ 252821 w 1364418"/>
              <a:gd name="connsiteY20" fmla="*/ 5926735 h 6858000"/>
              <a:gd name="connsiteX21" fmla="*/ 302333 w 1364418"/>
              <a:gd name="connsiteY21" fmla="*/ 5712857 h 6858000"/>
              <a:gd name="connsiteX22" fmla="*/ 332131 w 1364418"/>
              <a:gd name="connsiteY22" fmla="*/ 5660491 h 6858000"/>
              <a:gd name="connsiteX23" fmla="*/ 341254 w 1364418"/>
              <a:gd name="connsiteY23" fmla="*/ 5563435 h 6858000"/>
              <a:gd name="connsiteX24" fmla="*/ 368130 w 1364418"/>
              <a:gd name="connsiteY24" fmla="*/ 5437125 h 6858000"/>
              <a:gd name="connsiteX25" fmla="*/ 381698 w 1364418"/>
              <a:gd name="connsiteY25" fmla="*/ 5396260 h 6858000"/>
              <a:gd name="connsiteX26" fmla="*/ 397679 w 1364418"/>
              <a:gd name="connsiteY26" fmla="*/ 5330009 h 6858000"/>
              <a:gd name="connsiteX27" fmla="*/ 431172 w 1364418"/>
              <a:gd name="connsiteY27" fmla="*/ 5273739 h 6858000"/>
              <a:gd name="connsiteX28" fmla="*/ 440771 w 1364418"/>
              <a:gd name="connsiteY28" fmla="*/ 5241779 h 6858000"/>
              <a:gd name="connsiteX29" fmla="*/ 451997 w 1364418"/>
              <a:gd name="connsiteY29" fmla="*/ 5225268 h 6858000"/>
              <a:gd name="connsiteX30" fmla="*/ 453017 w 1364418"/>
              <a:gd name="connsiteY30" fmla="*/ 5217684 h 6858000"/>
              <a:gd name="connsiteX31" fmla="*/ 460358 w 1364418"/>
              <a:gd name="connsiteY31" fmla="*/ 5193377 h 6858000"/>
              <a:gd name="connsiteX32" fmla="*/ 463661 w 1364418"/>
              <a:gd name="connsiteY32" fmla="*/ 5179288 h 6858000"/>
              <a:gd name="connsiteX33" fmla="*/ 464645 w 1364418"/>
              <a:gd name="connsiteY33" fmla="*/ 5173621 h 6858000"/>
              <a:gd name="connsiteX34" fmla="*/ 460279 w 1364418"/>
              <a:gd name="connsiteY34" fmla="*/ 5159961 h 6858000"/>
              <a:gd name="connsiteX35" fmla="*/ 466956 w 1364418"/>
              <a:gd name="connsiteY35" fmla="*/ 5144295 h 6858000"/>
              <a:gd name="connsiteX36" fmla="*/ 463889 w 1364418"/>
              <a:gd name="connsiteY36" fmla="*/ 5125185 h 6858000"/>
              <a:gd name="connsiteX37" fmla="*/ 470719 w 1364418"/>
              <a:gd name="connsiteY37" fmla="*/ 5121884 h 6858000"/>
              <a:gd name="connsiteX38" fmla="*/ 477755 w 1364418"/>
              <a:gd name="connsiteY38" fmla="*/ 5067850 h 6858000"/>
              <a:gd name="connsiteX39" fmla="*/ 480486 w 1364418"/>
              <a:gd name="connsiteY39" fmla="*/ 5060861 h 6858000"/>
              <a:gd name="connsiteX40" fmla="*/ 477190 w 1364418"/>
              <a:gd name="connsiteY40" fmla="*/ 5034192 h 6858000"/>
              <a:gd name="connsiteX41" fmla="*/ 478744 w 1364418"/>
              <a:gd name="connsiteY41" fmla="*/ 4993030 h 6858000"/>
              <a:gd name="connsiteX42" fmla="*/ 485653 w 1364418"/>
              <a:gd name="connsiteY42" fmla="*/ 4946844 h 6858000"/>
              <a:gd name="connsiteX43" fmla="*/ 481509 w 1364418"/>
              <a:gd name="connsiteY43" fmla="*/ 4932692 h 6858000"/>
              <a:gd name="connsiteX44" fmla="*/ 496912 w 1364418"/>
              <a:gd name="connsiteY44" fmla="*/ 4858827 h 6858000"/>
              <a:gd name="connsiteX45" fmla="*/ 502815 w 1364418"/>
              <a:gd name="connsiteY45" fmla="*/ 4821170 h 6858000"/>
              <a:gd name="connsiteX46" fmla="*/ 507548 w 1364418"/>
              <a:gd name="connsiteY46" fmla="*/ 4780965 h 6858000"/>
              <a:gd name="connsiteX47" fmla="*/ 508841 w 1364418"/>
              <a:gd name="connsiteY47" fmla="*/ 4750867 h 6858000"/>
              <a:gd name="connsiteX48" fmla="*/ 506648 w 1364418"/>
              <a:gd name="connsiteY48" fmla="*/ 4690749 h 6858000"/>
              <a:gd name="connsiteX49" fmla="*/ 502128 w 1364418"/>
              <a:gd name="connsiteY49" fmla="*/ 4584173 h 6858000"/>
              <a:gd name="connsiteX50" fmla="*/ 497211 w 1364418"/>
              <a:gd name="connsiteY50" fmla="*/ 4444346 h 6858000"/>
              <a:gd name="connsiteX51" fmla="*/ 493776 w 1364418"/>
              <a:gd name="connsiteY51" fmla="*/ 4375228 h 6858000"/>
              <a:gd name="connsiteX52" fmla="*/ 474429 w 1364418"/>
              <a:gd name="connsiteY52" fmla="*/ 4214165 h 6858000"/>
              <a:gd name="connsiteX53" fmla="*/ 478502 w 1364418"/>
              <a:gd name="connsiteY53" fmla="*/ 4090296 h 6858000"/>
              <a:gd name="connsiteX54" fmla="*/ 463758 w 1364418"/>
              <a:gd name="connsiteY54" fmla="*/ 4033999 h 6858000"/>
              <a:gd name="connsiteX55" fmla="*/ 464907 w 1364418"/>
              <a:gd name="connsiteY55" fmla="*/ 4031933 h 6858000"/>
              <a:gd name="connsiteX56" fmla="*/ 463483 w 1364418"/>
              <a:gd name="connsiteY56" fmla="*/ 4013953 h 6858000"/>
              <a:gd name="connsiteX57" fmla="*/ 449778 w 1364418"/>
              <a:gd name="connsiteY57" fmla="*/ 3974753 h 6858000"/>
              <a:gd name="connsiteX58" fmla="*/ 451376 w 1364418"/>
              <a:gd name="connsiteY58" fmla="*/ 3969950 h 6858000"/>
              <a:gd name="connsiteX59" fmla="*/ 444798 w 1364418"/>
              <a:gd name="connsiteY59" fmla="*/ 3933779 h 6858000"/>
              <a:gd name="connsiteX60" fmla="*/ 446129 w 1364418"/>
              <a:gd name="connsiteY60" fmla="*/ 3933093 h 6858000"/>
              <a:gd name="connsiteX61" fmla="*/ 450483 w 1364418"/>
              <a:gd name="connsiteY61" fmla="*/ 3922082 h 6858000"/>
              <a:gd name="connsiteX62" fmla="*/ 455561 w 1364418"/>
              <a:gd name="connsiteY62" fmla="*/ 3901461 h 6858000"/>
              <a:gd name="connsiteX63" fmla="*/ 478155 w 1364418"/>
              <a:gd name="connsiteY63" fmla="*/ 3813873 h 6858000"/>
              <a:gd name="connsiteX64" fmla="*/ 477580 w 1364418"/>
              <a:gd name="connsiteY64" fmla="*/ 3806161 h 6858000"/>
              <a:gd name="connsiteX65" fmla="*/ 477887 w 1364418"/>
              <a:gd name="connsiteY65" fmla="*/ 3805957 h 6858000"/>
              <a:gd name="connsiteX66" fmla="*/ 477914 w 1364418"/>
              <a:gd name="connsiteY66" fmla="*/ 3797724 h 6858000"/>
              <a:gd name="connsiteX67" fmla="*/ 476529 w 1364418"/>
              <a:gd name="connsiteY67" fmla="*/ 3792098 h 6858000"/>
              <a:gd name="connsiteX68" fmla="*/ 475413 w 1364418"/>
              <a:gd name="connsiteY68" fmla="*/ 3777135 h 6858000"/>
              <a:gd name="connsiteX69" fmla="*/ 477146 w 1364418"/>
              <a:gd name="connsiteY69" fmla="*/ 3771656 h 6858000"/>
              <a:gd name="connsiteX70" fmla="*/ 480889 w 1364418"/>
              <a:gd name="connsiteY70" fmla="*/ 3769007 h 6858000"/>
              <a:gd name="connsiteX71" fmla="*/ 480355 w 1364418"/>
              <a:gd name="connsiteY71" fmla="*/ 3767709 h 6858000"/>
              <a:gd name="connsiteX72" fmla="*/ 489051 w 1364418"/>
              <a:gd name="connsiteY72" fmla="*/ 3738082 h 6858000"/>
              <a:gd name="connsiteX73" fmla="*/ 496397 w 1364418"/>
              <a:gd name="connsiteY73" fmla="*/ 3673397 h 6858000"/>
              <a:gd name="connsiteX74" fmla="*/ 495693 w 1364418"/>
              <a:gd name="connsiteY74" fmla="*/ 3637109 h 6858000"/>
              <a:gd name="connsiteX75" fmla="*/ 499136 w 1364418"/>
              <a:gd name="connsiteY75" fmla="*/ 3536883 h 6858000"/>
              <a:gd name="connsiteX76" fmla="*/ 506674 w 1364418"/>
              <a:gd name="connsiteY76" fmla="*/ 3435652 h 6858000"/>
              <a:gd name="connsiteX77" fmla="*/ 508345 w 1364418"/>
              <a:gd name="connsiteY77" fmla="*/ 3307769 h 6858000"/>
              <a:gd name="connsiteX78" fmla="*/ 525908 w 1364418"/>
              <a:gd name="connsiteY78" fmla="*/ 3250522 h 6858000"/>
              <a:gd name="connsiteX79" fmla="*/ 526333 w 1364418"/>
              <a:gd name="connsiteY79" fmla="*/ 3229163 h 6858000"/>
              <a:gd name="connsiteX80" fmla="*/ 528156 w 1364418"/>
              <a:gd name="connsiteY80" fmla="*/ 3217217 h 6858000"/>
              <a:gd name="connsiteX81" fmla="*/ 514991 w 1364418"/>
              <a:gd name="connsiteY81" fmla="*/ 3183755 h 6858000"/>
              <a:gd name="connsiteX82" fmla="*/ 515492 w 1364418"/>
              <a:gd name="connsiteY82" fmla="*/ 3178642 h 6858000"/>
              <a:gd name="connsiteX83" fmla="*/ 503092 w 1364418"/>
              <a:gd name="connsiteY83" fmla="*/ 3158586 h 6858000"/>
              <a:gd name="connsiteX84" fmla="*/ 488277 w 1364418"/>
              <a:gd name="connsiteY84" fmla="*/ 3129034 h 6858000"/>
              <a:gd name="connsiteX85" fmla="*/ 488942 w 1364418"/>
              <a:gd name="connsiteY85" fmla="*/ 3126682 h 6858000"/>
              <a:gd name="connsiteX86" fmla="*/ 479810 w 1364418"/>
              <a:gd name="connsiteY86" fmla="*/ 3114519 h 6858000"/>
              <a:gd name="connsiteX87" fmla="*/ 466419 w 1364418"/>
              <a:gd name="connsiteY87" fmla="*/ 3106272 h 6858000"/>
              <a:gd name="connsiteX88" fmla="*/ 439149 w 1364418"/>
              <a:gd name="connsiteY88" fmla="*/ 2958185 h 6858000"/>
              <a:gd name="connsiteX89" fmla="*/ 381763 w 1364418"/>
              <a:gd name="connsiteY89" fmla="*/ 2762989 h 6858000"/>
              <a:gd name="connsiteX90" fmla="*/ 330681 w 1364418"/>
              <a:gd name="connsiteY90" fmla="*/ 2554718 h 6858000"/>
              <a:gd name="connsiteX91" fmla="*/ 310775 w 1364418"/>
              <a:gd name="connsiteY91" fmla="*/ 2485734 h 6858000"/>
              <a:gd name="connsiteX92" fmla="*/ 301498 w 1364418"/>
              <a:gd name="connsiteY92" fmla="*/ 2447068 h 6858000"/>
              <a:gd name="connsiteX93" fmla="*/ 288459 w 1364418"/>
              <a:gd name="connsiteY93" fmla="*/ 2425819 h 6858000"/>
              <a:gd name="connsiteX94" fmla="*/ 294458 w 1364418"/>
              <a:gd name="connsiteY94" fmla="*/ 2402874 h 6858000"/>
              <a:gd name="connsiteX95" fmla="*/ 297070 w 1364418"/>
              <a:gd name="connsiteY95" fmla="*/ 2381443 h 6858000"/>
              <a:gd name="connsiteX96" fmla="*/ 273399 w 1364418"/>
              <a:gd name="connsiteY96" fmla="*/ 2261920 h 6858000"/>
              <a:gd name="connsiteX97" fmla="*/ 263286 w 1364418"/>
              <a:gd name="connsiteY97" fmla="*/ 2195378 h 6858000"/>
              <a:gd name="connsiteX98" fmla="*/ 247503 w 1364418"/>
              <a:gd name="connsiteY98" fmla="*/ 2155135 h 6858000"/>
              <a:gd name="connsiteX99" fmla="*/ 244961 w 1364418"/>
              <a:gd name="connsiteY99" fmla="*/ 2118008 h 6858000"/>
              <a:gd name="connsiteX100" fmla="*/ 245954 w 1364418"/>
              <a:gd name="connsiteY100" fmla="*/ 2050531 h 6858000"/>
              <a:gd name="connsiteX101" fmla="*/ 237760 w 1364418"/>
              <a:gd name="connsiteY101" fmla="*/ 1963269 h 6858000"/>
              <a:gd name="connsiteX102" fmla="*/ 218938 w 1364418"/>
              <a:gd name="connsiteY102" fmla="*/ 1906352 h 6858000"/>
              <a:gd name="connsiteX103" fmla="*/ 195495 w 1364418"/>
              <a:gd name="connsiteY103" fmla="*/ 1861531 h 6858000"/>
              <a:gd name="connsiteX104" fmla="*/ 149294 w 1364418"/>
              <a:gd name="connsiteY104" fmla="*/ 1732919 h 6858000"/>
              <a:gd name="connsiteX105" fmla="*/ 121605 w 1364418"/>
              <a:gd name="connsiteY105" fmla="*/ 1663540 h 6858000"/>
              <a:gd name="connsiteX106" fmla="*/ 120731 w 1364418"/>
              <a:gd name="connsiteY106" fmla="*/ 1615777 h 6858000"/>
              <a:gd name="connsiteX107" fmla="*/ 101526 w 1364418"/>
              <a:gd name="connsiteY107" fmla="*/ 1563678 h 6858000"/>
              <a:gd name="connsiteX108" fmla="*/ 114606 w 1364418"/>
              <a:gd name="connsiteY108" fmla="*/ 1519474 h 6858000"/>
              <a:gd name="connsiteX109" fmla="*/ 107348 w 1364418"/>
              <a:gd name="connsiteY109" fmla="*/ 1477995 h 6858000"/>
              <a:gd name="connsiteX110" fmla="*/ 93433 w 1364418"/>
              <a:gd name="connsiteY110" fmla="*/ 1373769 h 6858000"/>
              <a:gd name="connsiteX111" fmla="*/ 101740 w 1364418"/>
              <a:gd name="connsiteY111" fmla="*/ 1307086 h 6858000"/>
              <a:gd name="connsiteX112" fmla="*/ 102928 w 1364418"/>
              <a:gd name="connsiteY112" fmla="*/ 1189033 h 6858000"/>
              <a:gd name="connsiteX113" fmla="*/ 107613 w 1364418"/>
              <a:gd name="connsiteY113" fmla="*/ 1168288 h 6858000"/>
              <a:gd name="connsiteX114" fmla="*/ 99895 w 1364418"/>
              <a:gd name="connsiteY114" fmla="*/ 1142577 h 6858000"/>
              <a:gd name="connsiteX115" fmla="*/ 89201 w 1364418"/>
              <a:gd name="connsiteY115" fmla="*/ 1088484 h 6858000"/>
              <a:gd name="connsiteX116" fmla="*/ 77937 w 1364418"/>
              <a:gd name="connsiteY116" fmla="*/ 1016103 h 6858000"/>
              <a:gd name="connsiteX117" fmla="*/ 79393 w 1364418"/>
              <a:gd name="connsiteY117" fmla="*/ 954054 h 6858000"/>
              <a:gd name="connsiteX118" fmla="*/ 90309 w 1364418"/>
              <a:gd name="connsiteY118" fmla="*/ 921368 h 6858000"/>
              <a:gd name="connsiteX119" fmla="*/ 74258 w 1364418"/>
              <a:gd name="connsiteY119" fmla="*/ 896999 h 6858000"/>
              <a:gd name="connsiteX120" fmla="*/ 43666 w 1364418"/>
              <a:gd name="connsiteY120" fmla="*/ 821517 h 6858000"/>
              <a:gd name="connsiteX121" fmla="*/ 22616 w 1364418"/>
              <a:gd name="connsiteY121" fmla="*/ 751353 h 6858000"/>
              <a:gd name="connsiteX122" fmla="*/ 22174 w 1364418"/>
              <a:gd name="connsiteY122" fmla="*/ 721230 h 6858000"/>
              <a:gd name="connsiteX123" fmla="*/ 7845 w 1364418"/>
              <a:gd name="connsiteY123" fmla="*/ 681659 h 6858000"/>
              <a:gd name="connsiteX124" fmla="*/ 31306 w 1364418"/>
              <a:gd name="connsiteY124" fmla="*/ 619315 h 6858000"/>
              <a:gd name="connsiteX125" fmla="*/ 15184 w 1364418"/>
              <a:gd name="connsiteY125" fmla="*/ 585934 h 6858000"/>
              <a:gd name="connsiteX126" fmla="*/ 22258 w 1364418"/>
              <a:gd name="connsiteY126" fmla="*/ 538948 h 6858000"/>
              <a:gd name="connsiteX127" fmla="*/ 26166 w 1364418"/>
              <a:gd name="connsiteY127" fmla="*/ 525163 h 6858000"/>
              <a:gd name="connsiteX128" fmla="*/ 52290 w 1364418"/>
              <a:gd name="connsiteY128" fmla="*/ 446567 h 6858000"/>
              <a:gd name="connsiteX129" fmla="*/ 51538 w 1364418"/>
              <a:gd name="connsiteY129" fmla="*/ 393828 h 6858000"/>
              <a:gd name="connsiteX130" fmla="*/ 51368 w 1364418"/>
              <a:gd name="connsiteY130" fmla="*/ 353137 h 6858000"/>
              <a:gd name="connsiteX131" fmla="*/ 55970 w 1364418"/>
              <a:gd name="connsiteY131" fmla="*/ 321428 h 6858000"/>
              <a:gd name="connsiteX132" fmla="*/ 57061 w 1364418"/>
              <a:gd name="connsiteY132" fmla="*/ 275771 h 6858000"/>
              <a:gd name="connsiteX133" fmla="*/ 74088 w 1364418"/>
              <a:gd name="connsiteY133" fmla="*/ 212860 h 6858000"/>
              <a:gd name="connsiteX134" fmla="*/ 65798 w 1364418"/>
              <a:gd name="connsiteY134" fmla="*/ 144983 h 6858000"/>
              <a:gd name="connsiteX135" fmla="*/ 78082 w 1364418"/>
              <a:gd name="connsiteY135" fmla="*/ 55288 h 6858000"/>
              <a:gd name="connsiteX136" fmla="*/ 37636 w 1364418"/>
              <a:gd name="connsiteY136"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251033 w 1364418"/>
              <a:gd name="connsiteY8" fmla="*/ 6492130 h 6858000"/>
              <a:gd name="connsiteX9" fmla="*/ 266720 w 1364418"/>
              <a:gd name="connsiteY9" fmla="*/ 6431610 h 6858000"/>
              <a:gd name="connsiteX10" fmla="*/ 310425 w 1364418"/>
              <a:gd name="connsiteY10" fmla="*/ 6379786 h 6858000"/>
              <a:gd name="connsiteX11" fmla="*/ 293648 w 1364418"/>
              <a:gd name="connsiteY11" fmla="*/ 6334727 h 6858000"/>
              <a:gd name="connsiteX12" fmla="*/ 271063 w 1364418"/>
              <a:gd name="connsiteY12" fmla="*/ 6313295 h 6858000"/>
              <a:gd name="connsiteX13" fmla="*/ 278227 w 1364418"/>
              <a:gd name="connsiteY13" fmla="*/ 6280046 h 6858000"/>
              <a:gd name="connsiteX14" fmla="*/ 281226 w 1364418"/>
              <a:gd name="connsiteY14" fmla="*/ 6272987 h 6858000"/>
              <a:gd name="connsiteX15" fmla="*/ 288000 w 1364418"/>
              <a:gd name="connsiteY15" fmla="*/ 6252834 h 6858000"/>
              <a:gd name="connsiteX16" fmla="*/ 265992 w 1364418"/>
              <a:gd name="connsiteY16" fmla="*/ 6202459 h 6858000"/>
              <a:gd name="connsiteX17" fmla="*/ 264790 w 1364418"/>
              <a:gd name="connsiteY17" fmla="*/ 6153037 h 6858000"/>
              <a:gd name="connsiteX18" fmla="*/ 280205 w 1364418"/>
              <a:gd name="connsiteY18" fmla="*/ 6078132 h 6858000"/>
              <a:gd name="connsiteX19" fmla="*/ 267592 w 1364418"/>
              <a:gd name="connsiteY19" fmla="*/ 6028119 h 6858000"/>
              <a:gd name="connsiteX20" fmla="*/ 252821 w 1364418"/>
              <a:gd name="connsiteY20" fmla="*/ 5926735 h 6858000"/>
              <a:gd name="connsiteX21" fmla="*/ 302333 w 1364418"/>
              <a:gd name="connsiteY21" fmla="*/ 5712857 h 6858000"/>
              <a:gd name="connsiteX22" fmla="*/ 332131 w 1364418"/>
              <a:gd name="connsiteY22" fmla="*/ 5660491 h 6858000"/>
              <a:gd name="connsiteX23" fmla="*/ 341254 w 1364418"/>
              <a:gd name="connsiteY23" fmla="*/ 5563435 h 6858000"/>
              <a:gd name="connsiteX24" fmla="*/ 368130 w 1364418"/>
              <a:gd name="connsiteY24" fmla="*/ 5437125 h 6858000"/>
              <a:gd name="connsiteX25" fmla="*/ 381698 w 1364418"/>
              <a:gd name="connsiteY25" fmla="*/ 5396260 h 6858000"/>
              <a:gd name="connsiteX26" fmla="*/ 397679 w 1364418"/>
              <a:gd name="connsiteY26" fmla="*/ 5330009 h 6858000"/>
              <a:gd name="connsiteX27" fmla="*/ 431172 w 1364418"/>
              <a:gd name="connsiteY27" fmla="*/ 5273739 h 6858000"/>
              <a:gd name="connsiteX28" fmla="*/ 440771 w 1364418"/>
              <a:gd name="connsiteY28" fmla="*/ 5241779 h 6858000"/>
              <a:gd name="connsiteX29" fmla="*/ 451997 w 1364418"/>
              <a:gd name="connsiteY29" fmla="*/ 5225268 h 6858000"/>
              <a:gd name="connsiteX30" fmla="*/ 453017 w 1364418"/>
              <a:gd name="connsiteY30" fmla="*/ 5217684 h 6858000"/>
              <a:gd name="connsiteX31" fmla="*/ 460358 w 1364418"/>
              <a:gd name="connsiteY31" fmla="*/ 5193377 h 6858000"/>
              <a:gd name="connsiteX32" fmla="*/ 463661 w 1364418"/>
              <a:gd name="connsiteY32" fmla="*/ 5179288 h 6858000"/>
              <a:gd name="connsiteX33" fmla="*/ 464645 w 1364418"/>
              <a:gd name="connsiteY33" fmla="*/ 5173621 h 6858000"/>
              <a:gd name="connsiteX34" fmla="*/ 460279 w 1364418"/>
              <a:gd name="connsiteY34" fmla="*/ 5159961 h 6858000"/>
              <a:gd name="connsiteX35" fmla="*/ 466956 w 1364418"/>
              <a:gd name="connsiteY35" fmla="*/ 5144295 h 6858000"/>
              <a:gd name="connsiteX36" fmla="*/ 463889 w 1364418"/>
              <a:gd name="connsiteY36" fmla="*/ 5125185 h 6858000"/>
              <a:gd name="connsiteX37" fmla="*/ 470719 w 1364418"/>
              <a:gd name="connsiteY37" fmla="*/ 5121884 h 6858000"/>
              <a:gd name="connsiteX38" fmla="*/ 477755 w 1364418"/>
              <a:gd name="connsiteY38" fmla="*/ 5067850 h 6858000"/>
              <a:gd name="connsiteX39" fmla="*/ 480486 w 1364418"/>
              <a:gd name="connsiteY39" fmla="*/ 5060861 h 6858000"/>
              <a:gd name="connsiteX40" fmla="*/ 477190 w 1364418"/>
              <a:gd name="connsiteY40" fmla="*/ 5034192 h 6858000"/>
              <a:gd name="connsiteX41" fmla="*/ 478744 w 1364418"/>
              <a:gd name="connsiteY41" fmla="*/ 4993030 h 6858000"/>
              <a:gd name="connsiteX42" fmla="*/ 485653 w 1364418"/>
              <a:gd name="connsiteY42" fmla="*/ 4946844 h 6858000"/>
              <a:gd name="connsiteX43" fmla="*/ 481509 w 1364418"/>
              <a:gd name="connsiteY43" fmla="*/ 4932692 h 6858000"/>
              <a:gd name="connsiteX44" fmla="*/ 496912 w 1364418"/>
              <a:gd name="connsiteY44" fmla="*/ 4858827 h 6858000"/>
              <a:gd name="connsiteX45" fmla="*/ 502815 w 1364418"/>
              <a:gd name="connsiteY45" fmla="*/ 4821170 h 6858000"/>
              <a:gd name="connsiteX46" fmla="*/ 507548 w 1364418"/>
              <a:gd name="connsiteY46" fmla="*/ 4780965 h 6858000"/>
              <a:gd name="connsiteX47" fmla="*/ 508841 w 1364418"/>
              <a:gd name="connsiteY47" fmla="*/ 4750867 h 6858000"/>
              <a:gd name="connsiteX48" fmla="*/ 506648 w 1364418"/>
              <a:gd name="connsiteY48" fmla="*/ 4690749 h 6858000"/>
              <a:gd name="connsiteX49" fmla="*/ 502128 w 1364418"/>
              <a:gd name="connsiteY49" fmla="*/ 4584173 h 6858000"/>
              <a:gd name="connsiteX50" fmla="*/ 497211 w 1364418"/>
              <a:gd name="connsiteY50" fmla="*/ 4444346 h 6858000"/>
              <a:gd name="connsiteX51" fmla="*/ 493776 w 1364418"/>
              <a:gd name="connsiteY51" fmla="*/ 4375228 h 6858000"/>
              <a:gd name="connsiteX52" fmla="*/ 474429 w 1364418"/>
              <a:gd name="connsiteY52" fmla="*/ 4214165 h 6858000"/>
              <a:gd name="connsiteX53" fmla="*/ 478502 w 1364418"/>
              <a:gd name="connsiteY53" fmla="*/ 4090296 h 6858000"/>
              <a:gd name="connsiteX54" fmla="*/ 463758 w 1364418"/>
              <a:gd name="connsiteY54" fmla="*/ 4033999 h 6858000"/>
              <a:gd name="connsiteX55" fmla="*/ 464907 w 1364418"/>
              <a:gd name="connsiteY55" fmla="*/ 4031933 h 6858000"/>
              <a:gd name="connsiteX56" fmla="*/ 463483 w 1364418"/>
              <a:gd name="connsiteY56" fmla="*/ 4013953 h 6858000"/>
              <a:gd name="connsiteX57" fmla="*/ 449778 w 1364418"/>
              <a:gd name="connsiteY57" fmla="*/ 3974753 h 6858000"/>
              <a:gd name="connsiteX58" fmla="*/ 451376 w 1364418"/>
              <a:gd name="connsiteY58" fmla="*/ 3969950 h 6858000"/>
              <a:gd name="connsiteX59" fmla="*/ 444798 w 1364418"/>
              <a:gd name="connsiteY59" fmla="*/ 3933779 h 6858000"/>
              <a:gd name="connsiteX60" fmla="*/ 446129 w 1364418"/>
              <a:gd name="connsiteY60" fmla="*/ 3933093 h 6858000"/>
              <a:gd name="connsiteX61" fmla="*/ 450483 w 1364418"/>
              <a:gd name="connsiteY61" fmla="*/ 3922082 h 6858000"/>
              <a:gd name="connsiteX62" fmla="*/ 455561 w 1364418"/>
              <a:gd name="connsiteY62" fmla="*/ 3901461 h 6858000"/>
              <a:gd name="connsiteX63" fmla="*/ 478155 w 1364418"/>
              <a:gd name="connsiteY63" fmla="*/ 3813873 h 6858000"/>
              <a:gd name="connsiteX64" fmla="*/ 477580 w 1364418"/>
              <a:gd name="connsiteY64" fmla="*/ 3806161 h 6858000"/>
              <a:gd name="connsiteX65" fmla="*/ 477887 w 1364418"/>
              <a:gd name="connsiteY65" fmla="*/ 3805957 h 6858000"/>
              <a:gd name="connsiteX66" fmla="*/ 477914 w 1364418"/>
              <a:gd name="connsiteY66" fmla="*/ 3797724 h 6858000"/>
              <a:gd name="connsiteX67" fmla="*/ 476529 w 1364418"/>
              <a:gd name="connsiteY67" fmla="*/ 3792098 h 6858000"/>
              <a:gd name="connsiteX68" fmla="*/ 475413 w 1364418"/>
              <a:gd name="connsiteY68" fmla="*/ 3777135 h 6858000"/>
              <a:gd name="connsiteX69" fmla="*/ 477146 w 1364418"/>
              <a:gd name="connsiteY69" fmla="*/ 3771656 h 6858000"/>
              <a:gd name="connsiteX70" fmla="*/ 480889 w 1364418"/>
              <a:gd name="connsiteY70" fmla="*/ 3769007 h 6858000"/>
              <a:gd name="connsiteX71" fmla="*/ 480355 w 1364418"/>
              <a:gd name="connsiteY71" fmla="*/ 3767709 h 6858000"/>
              <a:gd name="connsiteX72" fmla="*/ 489051 w 1364418"/>
              <a:gd name="connsiteY72" fmla="*/ 3738082 h 6858000"/>
              <a:gd name="connsiteX73" fmla="*/ 496397 w 1364418"/>
              <a:gd name="connsiteY73" fmla="*/ 3673397 h 6858000"/>
              <a:gd name="connsiteX74" fmla="*/ 495693 w 1364418"/>
              <a:gd name="connsiteY74" fmla="*/ 3637109 h 6858000"/>
              <a:gd name="connsiteX75" fmla="*/ 499136 w 1364418"/>
              <a:gd name="connsiteY75" fmla="*/ 3536883 h 6858000"/>
              <a:gd name="connsiteX76" fmla="*/ 506674 w 1364418"/>
              <a:gd name="connsiteY76" fmla="*/ 3435652 h 6858000"/>
              <a:gd name="connsiteX77" fmla="*/ 508345 w 1364418"/>
              <a:gd name="connsiteY77" fmla="*/ 3307769 h 6858000"/>
              <a:gd name="connsiteX78" fmla="*/ 525908 w 1364418"/>
              <a:gd name="connsiteY78" fmla="*/ 3250522 h 6858000"/>
              <a:gd name="connsiteX79" fmla="*/ 526333 w 1364418"/>
              <a:gd name="connsiteY79" fmla="*/ 3229163 h 6858000"/>
              <a:gd name="connsiteX80" fmla="*/ 528156 w 1364418"/>
              <a:gd name="connsiteY80" fmla="*/ 3217217 h 6858000"/>
              <a:gd name="connsiteX81" fmla="*/ 514991 w 1364418"/>
              <a:gd name="connsiteY81" fmla="*/ 3183755 h 6858000"/>
              <a:gd name="connsiteX82" fmla="*/ 515492 w 1364418"/>
              <a:gd name="connsiteY82" fmla="*/ 3178642 h 6858000"/>
              <a:gd name="connsiteX83" fmla="*/ 503092 w 1364418"/>
              <a:gd name="connsiteY83" fmla="*/ 3158586 h 6858000"/>
              <a:gd name="connsiteX84" fmla="*/ 488277 w 1364418"/>
              <a:gd name="connsiteY84" fmla="*/ 3129034 h 6858000"/>
              <a:gd name="connsiteX85" fmla="*/ 488942 w 1364418"/>
              <a:gd name="connsiteY85" fmla="*/ 3126682 h 6858000"/>
              <a:gd name="connsiteX86" fmla="*/ 479810 w 1364418"/>
              <a:gd name="connsiteY86" fmla="*/ 3114519 h 6858000"/>
              <a:gd name="connsiteX87" fmla="*/ 466419 w 1364418"/>
              <a:gd name="connsiteY87" fmla="*/ 3106272 h 6858000"/>
              <a:gd name="connsiteX88" fmla="*/ 439149 w 1364418"/>
              <a:gd name="connsiteY88" fmla="*/ 2958185 h 6858000"/>
              <a:gd name="connsiteX89" fmla="*/ 381763 w 1364418"/>
              <a:gd name="connsiteY89" fmla="*/ 2762989 h 6858000"/>
              <a:gd name="connsiteX90" fmla="*/ 330681 w 1364418"/>
              <a:gd name="connsiteY90" fmla="*/ 2554718 h 6858000"/>
              <a:gd name="connsiteX91" fmla="*/ 310775 w 1364418"/>
              <a:gd name="connsiteY91" fmla="*/ 2485734 h 6858000"/>
              <a:gd name="connsiteX92" fmla="*/ 301498 w 1364418"/>
              <a:gd name="connsiteY92" fmla="*/ 2447068 h 6858000"/>
              <a:gd name="connsiteX93" fmla="*/ 288459 w 1364418"/>
              <a:gd name="connsiteY93" fmla="*/ 2425819 h 6858000"/>
              <a:gd name="connsiteX94" fmla="*/ 294458 w 1364418"/>
              <a:gd name="connsiteY94" fmla="*/ 2402874 h 6858000"/>
              <a:gd name="connsiteX95" fmla="*/ 297070 w 1364418"/>
              <a:gd name="connsiteY95" fmla="*/ 2381443 h 6858000"/>
              <a:gd name="connsiteX96" fmla="*/ 273399 w 1364418"/>
              <a:gd name="connsiteY96" fmla="*/ 2261920 h 6858000"/>
              <a:gd name="connsiteX97" fmla="*/ 263286 w 1364418"/>
              <a:gd name="connsiteY97" fmla="*/ 2195378 h 6858000"/>
              <a:gd name="connsiteX98" fmla="*/ 247503 w 1364418"/>
              <a:gd name="connsiteY98" fmla="*/ 2155135 h 6858000"/>
              <a:gd name="connsiteX99" fmla="*/ 244961 w 1364418"/>
              <a:gd name="connsiteY99" fmla="*/ 2118008 h 6858000"/>
              <a:gd name="connsiteX100" fmla="*/ 245954 w 1364418"/>
              <a:gd name="connsiteY100" fmla="*/ 2050531 h 6858000"/>
              <a:gd name="connsiteX101" fmla="*/ 237760 w 1364418"/>
              <a:gd name="connsiteY101" fmla="*/ 1963269 h 6858000"/>
              <a:gd name="connsiteX102" fmla="*/ 218938 w 1364418"/>
              <a:gd name="connsiteY102" fmla="*/ 1906352 h 6858000"/>
              <a:gd name="connsiteX103" fmla="*/ 195495 w 1364418"/>
              <a:gd name="connsiteY103" fmla="*/ 1861531 h 6858000"/>
              <a:gd name="connsiteX104" fmla="*/ 149294 w 1364418"/>
              <a:gd name="connsiteY104" fmla="*/ 1732919 h 6858000"/>
              <a:gd name="connsiteX105" fmla="*/ 121605 w 1364418"/>
              <a:gd name="connsiteY105" fmla="*/ 1663540 h 6858000"/>
              <a:gd name="connsiteX106" fmla="*/ 120731 w 1364418"/>
              <a:gd name="connsiteY106" fmla="*/ 1615777 h 6858000"/>
              <a:gd name="connsiteX107" fmla="*/ 101526 w 1364418"/>
              <a:gd name="connsiteY107" fmla="*/ 1563678 h 6858000"/>
              <a:gd name="connsiteX108" fmla="*/ 114606 w 1364418"/>
              <a:gd name="connsiteY108" fmla="*/ 1519474 h 6858000"/>
              <a:gd name="connsiteX109" fmla="*/ 107348 w 1364418"/>
              <a:gd name="connsiteY109" fmla="*/ 1477995 h 6858000"/>
              <a:gd name="connsiteX110" fmla="*/ 93433 w 1364418"/>
              <a:gd name="connsiteY110" fmla="*/ 1373769 h 6858000"/>
              <a:gd name="connsiteX111" fmla="*/ 101740 w 1364418"/>
              <a:gd name="connsiteY111" fmla="*/ 1307086 h 6858000"/>
              <a:gd name="connsiteX112" fmla="*/ 102928 w 1364418"/>
              <a:gd name="connsiteY112" fmla="*/ 1189033 h 6858000"/>
              <a:gd name="connsiteX113" fmla="*/ 107613 w 1364418"/>
              <a:gd name="connsiteY113" fmla="*/ 1168288 h 6858000"/>
              <a:gd name="connsiteX114" fmla="*/ 99895 w 1364418"/>
              <a:gd name="connsiteY114" fmla="*/ 1142577 h 6858000"/>
              <a:gd name="connsiteX115" fmla="*/ 89201 w 1364418"/>
              <a:gd name="connsiteY115" fmla="*/ 1088484 h 6858000"/>
              <a:gd name="connsiteX116" fmla="*/ 77937 w 1364418"/>
              <a:gd name="connsiteY116" fmla="*/ 1016103 h 6858000"/>
              <a:gd name="connsiteX117" fmla="*/ 79393 w 1364418"/>
              <a:gd name="connsiteY117" fmla="*/ 954054 h 6858000"/>
              <a:gd name="connsiteX118" fmla="*/ 90309 w 1364418"/>
              <a:gd name="connsiteY118" fmla="*/ 921368 h 6858000"/>
              <a:gd name="connsiteX119" fmla="*/ 74258 w 1364418"/>
              <a:gd name="connsiteY119" fmla="*/ 896999 h 6858000"/>
              <a:gd name="connsiteX120" fmla="*/ 43666 w 1364418"/>
              <a:gd name="connsiteY120" fmla="*/ 821517 h 6858000"/>
              <a:gd name="connsiteX121" fmla="*/ 22616 w 1364418"/>
              <a:gd name="connsiteY121" fmla="*/ 751353 h 6858000"/>
              <a:gd name="connsiteX122" fmla="*/ 22174 w 1364418"/>
              <a:gd name="connsiteY122" fmla="*/ 721230 h 6858000"/>
              <a:gd name="connsiteX123" fmla="*/ 7845 w 1364418"/>
              <a:gd name="connsiteY123" fmla="*/ 681659 h 6858000"/>
              <a:gd name="connsiteX124" fmla="*/ 31306 w 1364418"/>
              <a:gd name="connsiteY124" fmla="*/ 619315 h 6858000"/>
              <a:gd name="connsiteX125" fmla="*/ 15184 w 1364418"/>
              <a:gd name="connsiteY125" fmla="*/ 585934 h 6858000"/>
              <a:gd name="connsiteX126" fmla="*/ 22258 w 1364418"/>
              <a:gd name="connsiteY126" fmla="*/ 538948 h 6858000"/>
              <a:gd name="connsiteX127" fmla="*/ 26166 w 1364418"/>
              <a:gd name="connsiteY127" fmla="*/ 525163 h 6858000"/>
              <a:gd name="connsiteX128" fmla="*/ 52290 w 1364418"/>
              <a:gd name="connsiteY128" fmla="*/ 446567 h 6858000"/>
              <a:gd name="connsiteX129" fmla="*/ 51538 w 1364418"/>
              <a:gd name="connsiteY129" fmla="*/ 393828 h 6858000"/>
              <a:gd name="connsiteX130" fmla="*/ 51368 w 1364418"/>
              <a:gd name="connsiteY130" fmla="*/ 353137 h 6858000"/>
              <a:gd name="connsiteX131" fmla="*/ 55970 w 1364418"/>
              <a:gd name="connsiteY131" fmla="*/ 321428 h 6858000"/>
              <a:gd name="connsiteX132" fmla="*/ 57061 w 1364418"/>
              <a:gd name="connsiteY132" fmla="*/ 275771 h 6858000"/>
              <a:gd name="connsiteX133" fmla="*/ 74088 w 1364418"/>
              <a:gd name="connsiteY133" fmla="*/ 212860 h 6858000"/>
              <a:gd name="connsiteX134" fmla="*/ 65798 w 1364418"/>
              <a:gd name="connsiteY134" fmla="*/ 144983 h 6858000"/>
              <a:gd name="connsiteX135" fmla="*/ 78082 w 1364418"/>
              <a:gd name="connsiteY135" fmla="*/ 55288 h 6858000"/>
              <a:gd name="connsiteX136" fmla="*/ 37636 w 1364418"/>
              <a:gd name="connsiteY136"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266720 w 1364418"/>
              <a:gd name="connsiteY8" fmla="*/ 6431610 h 6858000"/>
              <a:gd name="connsiteX9" fmla="*/ 310425 w 1364418"/>
              <a:gd name="connsiteY9" fmla="*/ 6379786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339152 w 1364418"/>
              <a:gd name="connsiteY8" fmla="*/ 6471804 h 6858000"/>
              <a:gd name="connsiteX9" fmla="*/ 310425 w 1364418"/>
              <a:gd name="connsiteY9" fmla="*/ 6379786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149205 w 1364418"/>
              <a:gd name="connsiteY5" fmla="*/ 6737706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8000 w 1364418"/>
              <a:gd name="connsiteY13" fmla="*/ 6252834 h 6858000"/>
              <a:gd name="connsiteX14" fmla="*/ 265992 w 1364418"/>
              <a:gd name="connsiteY14" fmla="*/ 6202459 h 6858000"/>
              <a:gd name="connsiteX15" fmla="*/ 264790 w 1364418"/>
              <a:gd name="connsiteY15" fmla="*/ 6153037 h 6858000"/>
              <a:gd name="connsiteX16" fmla="*/ 280205 w 1364418"/>
              <a:gd name="connsiteY16" fmla="*/ 6078132 h 6858000"/>
              <a:gd name="connsiteX17" fmla="*/ 267592 w 1364418"/>
              <a:gd name="connsiteY17" fmla="*/ 6028119 h 6858000"/>
              <a:gd name="connsiteX18" fmla="*/ 252821 w 1364418"/>
              <a:gd name="connsiteY18" fmla="*/ 5926735 h 6858000"/>
              <a:gd name="connsiteX19" fmla="*/ 302333 w 1364418"/>
              <a:gd name="connsiteY19" fmla="*/ 5712857 h 6858000"/>
              <a:gd name="connsiteX20" fmla="*/ 332131 w 1364418"/>
              <a:gd name="connsiteY20" fmla="*/ 5660491 h 6858000"/>
              <a:gd name="connsiteX21" fmla="*/ 341254 w 1364418"/>
              <a:gd name="connsiteY21" fmla="*/ 5563435 h 6858000"/>
              <a:gd name="connsiteX22" fmla="*/ 368130 w 1364418"/>
              <a:gd name="connsiteY22" fmla="*/ 5437125 h 6858000"/>
              <a:gd name="connsiteX23" fmla="*/ 381698 w 1364418"/>
              <a:gd name="connsiteY23" fmla="*/ 5396260 h 6858000"/>
              <a:gd name="connsiteX24" fmla="*/ 397679 w 1364418"/>
              <a:gd name="connsiteY24" fmla="*/ 5330009 h 6858000"/>
              <a:gd name="connsiteX25" fmla="*/ 431172 w 1364418"/>
              <a:gd name="connsiteY25" fmla="*/ 5273739 h 6858000"/>
              <a:gd name="connsiteX26" fmla="*/ 440771 w 1364418"/>
              <a:gd name="connsiteY26" fmla="*/ 5241779 h 6858000"/>
              <a:gd name="connsiteX27" fmla="*/ 451997 w 1364418"/>
              <a:gd name="connsiteY27" fmla="*/ 5225268 h 6858000"/>
              <a:gd name="connsiteX28" fmla="*/ 453017 w 1364418"/>
              <a:gd name="connsiteY28" fmla="*/ 5217684 h 6858000"/>
              <a:gd name="connsiteX29" fmla="*/ 460358 w 1364418"/>
              <a:gd name="connsiteY29" fmla="*/ 5193377 h 6858000"/>
              <a:gd name="connsiteX30" fmla="*/ 463661 w 1364418"/>
              <a:gd name="connsiteY30" fmla="*/ 5179288 h 6858000"/>
              <a:gd name="connsiteX31" fmla="*/ 464645 w 1364418"/>
              <a:gd name="connsiteY31" fmla="*/ 5173621 h 6858000"/>
              <a:gd name="connsiteX32" fmla="*/ 460279 w 1364418"/>
              <a:gd name="connsiteY32" fmla="*/ 5159961 h 6858000"/>
              <a:gd name="connsiteX33" fmla="*/ 466956 w 1364418"/>
              <a:gd name="connsiteY33" fmla="*/ 5144295 h 6858000"/>
              <a:gd name="connsiteX34" fmla="*/ 463889 w 1364418"/>
              <a:gd name="connsiteY34" fmla="*/ 5125185 h 6858000"/>
              <a:gd name="connsiteX35" fmla="*/ 470719 w 1364418"/>
              <a:gd name="connsiteY35" fmla="*/ 5121884 h 6858000"/>
              <a:gd name="connsiteX36" fmla="*/ 477755 w 1364418"/>
              <a:gd name="connsiteY36" fmla="*/ 5067850 h 6858000"/>
              <a:gd name="connsiteX37" fmla="*/ 480486 w 1364418"/>
              <a:gd name="connsiteY37" fmla="*/ 5060861 h 6858000"/>
              <a:gd name="connsiteX38" fmla="*/ 477190 w 1364418"/>
              <a:gd name="connsiteY38" fmla="*/ 5034192 h 6858000"/>
              <a:gd name="connsiteX39" fmla="*/ 478744 w 1364418"/>
              <a:gd name="connsiteY39" fmla="*/ 4993030 h 6858000"/>
              <a:gd name="connsiteX40" fmla="*/ 485653 w 1364418"/>
              <a:gd name="connsiteY40" fmla="*/ 4946844 h 6858000"/>
              <a:gd name="connsiteX41" fmla="*/ 481509 w 1364418"/>
              <a:gd name="connsiteY41" fmla="*/ 4932692 h 6858000"/>
              <a:gd name="connsiteX42" fmla="*/ 496912 w 1364418"/>
              <a:gd name="connsiteY42" fmla="*/ 4858827 h 6858000"/>
              <a:gd name="connsiteX43" fmla="*/ 502815 w 1364418"/>
              <a:gd name="connsiteY43" fmla="*/ 4821170 h 6858000"/>
              <a:gd name="connsiteX44" fmla="*/ 507548 w 1364418"/>
              <a:gd name="connsiteY44" fmla="*/ 4780965 h 6858000"/>
              <a:gd name="connsiteX45" fmla="*/ 508841 w 1364418"/>
              <a:gd name="connsiteY45" fmla="*/ 4750867 h 6858000"/>
              <a:gd name="connsiteX46" fmla="*/ 506648 w 1364418"/>
              <a:gd name="connsiteY46" fmla="*/ 4690749 h 6858000"/>
              <a:gd name="connsiteX47" fmla="*/ 502128 w 1364418"/>
              <a:gd name="connsiteY47" fmla="*/ 4584173 h 6858000"/>
              <a:gd name="connsiteX48" fmla="*/ 497211 w 1364418"/>
              <a:gd name="connsiteY48" fmla="*/ 4444346 h 6858000"/>
              <a:gd name="connsiteX49" fmla="*/ 493776 w 1364418"/>
              <a:gd name="connsiteY49" fmla="*/ 4375228 h 6858000"/>
              <a:gd name="connsiteX50" fmla="*/ 474429 w 1364418"/>
              <a:gd name="connsiteY50" fmla="*/ 4214165 h 6858000"/>
              <a:gd name="connsiteX51" fmla="*/ 478502 w 1364418"/>
              <a:gd name="connsiteY51" fmla="*/ 4090296 h 6858000"/>
              <a:gd name="connsiteX52" fmla="*/ 463758 w 1364418"/>
              <a:gd name="connsiteY52" fmla="*/ 4033999 h 6858000"/>
              <a:gd name="connsiteX53" fmla="*/ 464907 w 1364418"/>
              <a:gd name="connsiteY53" fmla="*/ 4031933 h 6858000"/>
              <a:gd name="connsiteX54" fmla="*/ 463483 w 1364418"/>
              <a:gd name="connsiteY54" fmla="*/ 4013953 h 6858000"/>
              <a:gd name="connsiteX55" fmla="*/ 449778 w 1364418"/>
              <a:gd name="connsiteY55" fmla="*/ 3974753 h 6858000"/>
              <a:gd name="connsiteX56" fmla="*/ 451376 w 1364418"/>
              <a:gd name="connsiteY56" fmla="*/ 3969950 h 6858000"/>
              <a:gd name="connsiteX57" fmla="*/ 444798 w 1364418"/>
              <a:gd name="connsiteY57" fmla="*/ 3933779 h 6858000"/>
              <a:gd name="connsiteX58" fmla="*/ 446129 w 1364418"/>
              <a:gd name="connsiteY58" fmla="*/ 3933093 h 6858000"/>
              <a:gd name="connsiteX59" fmla="*/ 450483 w 1364418"/>
              <a:gd name="connsiteY59" fmla="*/ 3922082 h 6858000"/>
              <a:gd name="connsiteX60" fmla="*/ 455561 w 1364418"/>
              <a:gd name="connsiteY60" fmla="*/ 3901461 h 6858000"/>
              <a:gd name="connsiteX61" fmla="*/ 478155 w 1364418"/>
              <a:gd name="connsiteY61" fmla="*/ 3813873 h 6858000"/>
              <a:gd name="connsiteX62" fmla="*/ 477580 w 1364418"/>
              <a:gd name="connsiteY62" fmla="*/ 3806161 h 6858000"/>
              <a:gd name="connsiteX63" fmla="*/ 477887 w 1364418"/>
              <a:gd name="connsiteY63" fmla="*/ 3805957 h 6858000"/>
              <a:gd name="connsiteX64" fmla="*/ 477914 w 1364418"/>
              <a:gd name="connsiteY64" fmla="*/ 3797724 h 6858000"/>
              <a:gd name="connsiteX65" fmla="*/ 476529 w 1364418"/>
              <a:gd name="connsiteY65" fmla="*/ 3792098 h 6858000"/>
              <a:gd name="connsiteX66" fmla="*/ 475413 w 1364418"/>
              <a:gd name="connsiteY66" fmla="*/ 3777135 h 6858000"/>
              <a:gd name="connsiteX67" fmla="*/ 477146 w 1364418"/>
              <a:gd name="connsiteY67" fmla="*/ 3771656 h 6858000"/>
              <a:gd name="connsiteX68" fmla="*/ 480889 w 1364418"/>
              <a:gd name="connsiteY68" fmla="*/ 3769007 h 6858000"/>
              <a:gd name="connsiteX69" fmla="*/ 480355 w 1364418"/>
              <a:gd name="connsiteY69" fmla="*/ 3767709 h 6858000"/>
              <a:gd name="connsiteX70" fmla="*/ 489051 w 1364418"/>
              <a:gd name="connsiteY70" fmla="*/ 3738082 h 6858000"/>
              <a:gd name="connsiteX71" fmla="*/ 496397 w 1364418"/>
              <a:gd name="connsiteY71" fmla="*/ 3673397 h 6858000"/>
              <a:gd name="connsiteX72" fmla="*/ 495693 w 1364418"/>
              <a:gd name="connsiteY72" fmla="*/ 3637109 h 6858000"/>
              <a:gd name="connsiteX73" fmla="*/ 499136 w 1364418"/>
              <a:gd name="connsiteY73" fmla="*/ 3536883 h 6858000"/>
              <a:gd name="connsiteX74" fmla="*/ 506674 w 1364418"/>
              <a:gd name="connsiteY74" fmla="*/ 3435652 h 6858000"/>
              <a:gd name="connsiteX75" fmla="*/ 508345 w 1364418"/>
              <a:gd name="connsiteY75" fmla="*/ 3307769 h 6858000"/>
              <a:gd name="connsiteX76" fmla="*/ 525908 w 1364418"/>
              <a:gd name="connsiteY76" fmla="*/ 3250522 h 6858000"/>
              <a:gd name="connsiteX77" fmla="*/ 526333 w 1364418"/>
              <a:gd name="connsiteY77" fmla="*/ 3229163 h 6858000"/>
              <a:gd name="connsiteX78" fmla="*/ 528156 w 1364418"/>
              <a:gd name="connsiteY78" fmla="*/ 3217217 h 6858000"/>
              <a:gd name="connsiteX79" fmla="*/ 514991 w 1364418"/>
              <a:gd name="connsiteY79" fmla="*/ 3183755 h 6858000"/>
              <a:gd name="connsiteX80" fmla="*/ 515492 w 1364418"/>
              <a:gd name="connsiteY80" fmla="*/ 3178642 h 6858000"/>
              <a:gd name="connsiteX81" fmla="*/ 503092 w 1364418"/>
              <a:gd name="connsiteY81" fmla="*/ 3158586 h 6858000"/>
              <a:gd name="connsiteX82" fmla="*/ 488277 w 1364418"/>
              <a:gd name="connsiteY82" fmla="*/ 3129034 h 6858000"/>
              <a:gd name="connsiteX83" fmla="*/ 488942 w 1364418"/>
              <a:gd name="connsiteY83" fmla="*/ 3126682 h 6858000"/>
              <a:gd name="connsiteX84" fmla="*/ 479810 w 1364418"/>
              <a:gd name="connsiteY84" fmla="*/ 3114519 h 6858000"/>
              <a:gd name="connsiteX85" fmla="*/ 466419 w 1364418"/>
              <a:gd name="connsiteY85" fmla="*/ 3106272 h 6858000"/>
              <a:gd name="connsiteX86" fmla="*/ 439149 w 1364418"/>
              <a:gd name="connsiteY86" fmla="*/ 2958185 h 6858000"/>
              <a:gd name="connsiteX87" fmla="*/ 381763 w 1364418"/>
              <a:gd name="connsiteY87" fmla="*/ 2762989 h 6858000"/>
              <a:gd name="connsiteX88" fmla="*/ 330681 w 1364418"/>
              <a:gd name="connsiteY88" fmla="*/ 2554718 h 6858000"/>
              <a:gd name="connsiteX89" fmla="*/ 310775 w 1364418"/>
              <a:gd name="connsiteY89" fmla="*/ 2485734 h 6858000"/>
              <a:gd name="connsiteX90" fmla="*/ 301498 w 1364418"/>
              <a:gd name="connsiteY90" fmla="*/ 2447068 h 6858000"/>
              <a:gd name="connsiteX91" fmla="*/ 288459 w 1364418"/>
              <a:gd name="connsiteY91" fmla="*/ 2425819 h 6858000"/>
              <a:gd name="connsiteX92" fmla="*/ 294458 w 1364418"/>
              <a:gd name="connsiteY92" fmla="*/ 2402874 h 6858000"/>
              <a:gd name="connsiteX93" fmla="*/ 297070 w 1364418"/>
              <a:gd name="connsiteY93" fmla="*/ 2381443 h 6858000"/>
              <a:gd name="connsiteX94" fmla="*/ 273399 w 1364418"/>
              <a:gd name="connsiteY94" fmla="*/ 2261920 h 6858000"/>
              <a:gd name="connsiteX95" fmla="*/ 263286 w 1364418"/>
              <a:gd name="connsiteY95" fmla="*/ 2195378 h 6858000"/>
              <a:gd name="connsiteX96" fmla="*/ 247503 w 1364418"/>
              <a:gd name="connsiteY96" fmla="*/ 2155135 h 6858000"/>
              <a:gd name="connsiteX97" fmla="*/ 244961 w 1364418"/>
              <a:gd name="connsiteY97" fmla="*/ 2118008 h 6858000"/>
              <a:gd name="connsiteX98" fmla="*/ 245954 w 1364418"/>
              <a:gd name="connsiteY98" fmla="*/ 2050531 h 6858000"/>
              <a:gd name="connsiteX99" fmla="*/ 237760 w 1364418"/>
              <a:gd name="connsiteY99" fmla="*/ 1963269 h 6858000"/>
              <a:gd name="connsiteX100" fmla="*/ 218938 w 1364418"/>
              <a:gd name="connsiteY100" fmla="*/ 1906352 h 6858000"/>
              <a:gd name="connsiteX101" fmla="*/ 195495 w 1364418"/>
              <a:gd name="connsiteY101" fmla="*/ 1861531 h 6858000"/>
              <a:gd name="connsiteX102" fmla="*/ 149294 w 1364418"/>
              <a:gd name="connsiteY102" fmla="*/ 1732919 h 6858000"/>
              <a:gd name="connsiteX103" fmla="*/ 121605 w 1364418"/>
              <a:gd name="connsiteY103" fmla="*/ 1663540 h 6858000"/>
              <a:gd name="connsiteX104" fmla="*/ 120731 w 1364418"/>
              <a:gd name="connsiteY104" fmla="*/ 1615777 h 6858000"/>
              <a:gd name="connsiteX105" fmla="*/ 101526 w 1364418"/>
              <a:gd name="connsiteY105" fmla="*/ 1563678 h 6858000"/>
              <a:gd name="connsiteX106" fmla="*/ 114606 w 1364418"/>
              <a:gd name="connsiteY106" fmla="*/ 1519474 h 6858000"/>
              <a:gd name="connsiteX107" fmla="*/ 107348 w 1364418"/>
              <a:gd name="connsiteY107" fmla="*/ 1477995 h 6858000"/>
              <a:gd name="connsiteX108" fmla="*/ 93433 w 1364418"/>
              <a:gd name="connsiteY108" fmla="*/ 1373769 h 6858000"/>
              <a:gd name="connsiteX109" fmla="*/ 101740 w 1364418"/>
              <a:gd name="connsiteY109" fmla="*/ 1307086 h 6858000"/>
              <a:gd name="connsiteX110" fmla="*/ 102928 w 1364418"/>
              <a:gd name="connsiteY110" fmla="*/ 1189033 h 6858000"/>
              <a:gd name="connsiteX111" fmla="*/ 107613 w 1364418"/>
              <a:gd name="connsiteY111" fmla="*/ 1168288 h 6858000"/>
              <a:gd name="connsiteX112" fmla="*/ 99895 w 1364418"/>
              <a:gd name="connsiteY112" fmla="*/ 1142577 h 6858000"/>
              <a:gd name="connsiteX113" fmla="*/ 89201 w 1364418"/>
              <a:gd name="connsiteY113" fmla="*/ 1088484 h 6858000"/>
              <a:gd name="connsiteX114" fmla="*/ 77937 w 1364418"/>
              <a:gd name="connsiteY114" fmla="*/ 1016103 h 6858000"/>
              <a:gd name="connsiteX115" fmla="*/ 79393 w 1364418"/>
              <a:gd name="connsiteY115" fmla="*/ 954054 h 6858000"/>
              <a:gd name="connsiteX116" fmla="*/ 90309 w 1364418"/>
              <a:gd name="connsiteY116" fmla="*/ 921368 h 6858000"/>
              <a:gd name="connsiteX117" fmla="*/ 74258 w 1364418"/>
              <a:gd name="connsiteY117" fmla="*/ 896999 h 6858000"/>
              <a:gd name="connsiteX118" fmla="*/ 43666 w 1364418"/>
              <a:gd name="connsiteY118" fmla="*/ 821517 h 6858000"/>
              <a:gd name="connsiteX119" fmla="*/ 22616 w 1364418"/>
              <a:gd name="connsiteY119" fmla="*/ 751353 h 6858000"/>
              <a:gd name="connsiteX120" fmla="*/ 22174 w 1364418"/>
              <a:gd name="connsiteY120" fmla="*/ 721230 h 6858000"/>
              <a:gd name="connsiteX121" fmla="*/ 7845 w 1364418"/>
              <a:gd name="connsiteY121" fmla="*/ 681659 h 6858000"/>
              <a:gd name="connsiteX122" fmla="*/ 31306 w 1364418"/>
              <a:gd name="connsiteY122" fmla="*/ 619315 h 6858000"/>
              <a:gd name="connsiteX123" fmla="*/ 15184 w 1364418"/>
              <a:gd name="connsiteY123" fmla="*/ 585934 h 6858000"/>
              <a:gd name="connsiteX124" fmla="*/ 22258 w 1364418"/>
              <a:gd name="connsiteY124" fmla="*/ 538948 h 6858000"/>
              <a:gd name="connsiteX125" fmla="*/ 26166 w 1364418"/>
              <a:gd name="connsiteY125" fmla="*/ 525163 h 6858000"/>
              <a:gd name="connsiteX126" fmla="*/ 52290 w 1364418"/>
              <a:gd name="connsiteY126" fmla="*/ 446567 h 6858000"/>
              <a:gd name="connsiteX127" fmla="*/ 51538 w 1364418"/>
              <a:gd name="connsiteY127" fmla="*/ 393828 h 6858000"/>
              <a:gd name="connsiteX128" fmla="*/ 51368 w 1364418"/>
              <a:gd name="connsiteY128" fmla="*/ 353137 h 6858000"/>
              <a:gd name="connsiteX129" fmla="*/ 55970 w 1364418"/>
              <a:gd name="connsiteY129" fmla="*/ 321428 h 6858000"/>
              <a:gd name="connsiteX130" fmla="*/ 57061 w 1364418"/>
              <a:gd name="connsiteY130" fmla="*/ 275771 h 6858000"/>
              <a:gd name="connsiteX131" fmla="*/ 74088 w 1364418"/>
              <a:gd name="connsiteY131" fmla="*/ 212860 h 6858000"/>
              <a:gd name="connsiteX132" fmla="*/ 65798 w 1364418"/>
              <a:gd name="connsiteY132" fmla="*/ 144983 h 6858000"/>
              <a:gd name="connsiteX133" fmla="*/ 78082 w 1364418"/>
              <a:gd name="connsiteY133" fmla="*/ 55288 h 6858000"/>
              <a:gd name="connsiteX134" fmla="*/ 37636 w 1364418"/>
              <a:gd name="connsiteY134"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8227 w 1364418"/>
              <a:gd name="connsiteY11" fmla="*/ 6280046 h 6858000"/>
              <a:gd name="connsiteX12" fmla="*/ 288000 w 1364418"/>
              <a:gd name="connsiteY12" fmla="*/ 6252834 h 6858000"/>
              <a:gd name="connsiteX13" fmla="*/ 265992 w 1364418"/>
              <a:gd name="connsiteY13" fmla="*/ 6202459 h 6858000"/>
              <a:gd name="connsiteX14" fmla="*/ 264790 w 1364418"/>
              <a:gd name="connsiteY14" fmla="*/ 6153037 h 6858000"/>
              <a:gd name="connsiteX15" fmla="*/ 280205 w 1364418"/>
              <a:gd name="connsiteY15" fmla="*/ 6078132 h 6858000"/>
              <a:gd name="connsiteX16" fmla="*/ 267592 w 1364418"/>
              <a:gd name="connsiteY16" fmla="*/ 6028119 h 6858000"/>
              <a:gd name="connsiteX17" fmla="*/ 252821 w 1364418"/>
              <a:gd name="connsiteY17" fmla="*/ 5926735 h 6858000"/>
              <a:gd name="connsiteX18" fmla="*/ 302333 w 1364418"/>
              <a:gd name="connsiteY18" fmla="*/ 5712857 h 6858000"/>
              <a:gd name="connsiteX19" fmla="*/ 332131 w 1364418"/>
              <a:gd name="connsiteY19" fmla="*/ 5660491 h 6858000"/>
              <a:gd name="connsiteX20" fmla="*/ 341254 w 1364418"/>
              <a:gd name="connsiteY20" fmla="*/ 5563435 h 6858000"/>
              <a:gd name="connsiteX21" fmla="*/ 368130 w 1364418"/>
              <a:gd name="connsiteY21" fmla="*/ 5437125 h 6858000"/>
              <a:gd name="connsiteX22" fmla="*/ 381698 w 1364418"/>
              <a:gd name="connsiteY22" fmla="*/ 5396260 h 6858000"/>
              <a:gd name="connsiteX23" fmla="*/ 397679 w 1364418"/>
              <a:gd name="connsiteY23" fmla="*/ 5330009 h 6858000"/>
              <a:gd name="connsiteX24" fmla="*/ 431172 w 1364418"/>
              <a:gd name="connsiteY24" fmla="*/ 5273739 h 6858000"/>
              <a:gd name="connsiteX25" fmla="*/ 440771 w 1364418"/>
              <a:gd name="connsiteY25" fmla="*/ 5241779 h 6858000"/>
              <a:gd name="connsiteX26" fmla="*/ 451997 w 1364418"/>
              <a:gd name="connsiteY26" fmla="*/ 5225268 h 6858000"/>
              <a:gd name="connsiteX27" fmla="*/ 453017 w 1364418"/>
              <a:gd name="connsiteY27" fmla="*/ 5217684 h 6858000"/>
              <a:gd name="connsiteX28" fmla="*/ 460358 w 1364418"/>
              <a:gd name="connsiteY28" fmla="*/ 5193377 h 6858000"/>
              <a:gd name="connsiteX29" fmla="*/ 463661 w 1364418"/>
              <a:gd name="connsiteY29" fmla="*/ 5179288 h 6858000"/>
              <a:gd name="connsiteX30" fmla="*/ 464645 w 1364418"/>
              <a:gd name="connsiteY30" fmla="*/ 5173621 h 6858000"/>
              <a:gd name="connsiteX31" fmla="*/ 460279 w 1364418"/>
              <a:gd name="connsiteY31" fmla="*/ 5159961 h 6858000"/>
              <a:gd name="connsiteX32" fmla="*/ 466956 w 1364418"/>
              <a:gd name="connsiteY32" fmla="*/ 5144295 h 6858000"/>
              <a:gd name="connsiteX33" fmla="*/ 463889 w 1364418"/>
              <a:gd name="connsiteY33" fmla="*/ 5125185 h 6858000"/>
              <a:gd name="connsiteX34" fmla="*/ 470719 w 1364418"/>
              <a:gd name="connsiteY34" fmla="*/ 5121884 h 6858000"/>
              <a:gd name="connsiteX35" fmla="*/ 477755 w 1364418"/>
              <a:gd name="connsiteY35" fmla="*/ 5067850 h 6858000"/>
              <a:gd name="connsiteX36" fmla="*/ 480486 w 1364418"/>
              <a:gd name="connsiteY36" fmla="*/ 5060861 h 6858000"/>
              <a:gd name="connsiteX37" fmla="*/ 477190 w 1364418"/>
              <a:gd name="connsiteY37" fmla="*/ 5034192 h 6858000"/>
              <a:gd name="connsiteX38" fmla="*/ 478744 w 1364418"/>
              <a:gd name="connsiteY38" fmla="*/ 4993030 h 6858000"/>
              <a:gd name="connsiteX39" fmla="*/ 485653 w 1364418"/>
              <a:gd name="connsiteY39" fmla="*/ 4946844 h 6858000"/>
              <a:gd name="connsiteX40" fmla="*/ 481509 w 1364418"/>
              <a:gd name="connsiteY40" fmla="*/ 4932692 h 6858000"/>
              <a:gd name="connsiteX41" fmla="*/ 496912 w 1364418"/>
              <a:gd name="connsiteY41" fmla="*/ 4858827 h 6858000"/>
              <a:gd name="connsiteX42" fmla="*/ 502815 w 1364418"/>
              <a:gd name="connsiteY42" fmla="*/ 4821170 h 6858000"/>
              <a:gd name="connsiteX43" fmla="*/ 507548 w 1364418"/>
              <a:gd name="connsiteY43" fmla="*/ 4780965 h 6858000"/>
              <a:gd name="connsiteX44" fmla="*/ 508841 w 1364418"/>
              <a:gd name="connsiteY44" fmla="*/ 4750867 h 6858000"/>
              <a:gd name="connsiteX45" fmla="*/ 506648 w 1364418"/>
              <a:gd name="connsiteY45" fmla="*/ 4690749 h 6858000"/>
              <a:gd name="connsiteX46" fmla="*/ 502128 w 1364418"/>
              <a:gd name="connsiteY46" fmla="*/ 4584173 h 6858000"/>
              <a:gd name="connsiteX47" fmla="*/ 497211 w 1364418"/>
              <a:gd name="connsiteY47" fmla="*/ 4444346 h 6858000"/>
              <a:gd name="connsiteX48" fmla="*/ 493776 w 1364418"/>
              <a:gd name="connsiteY48" fmla="*/ 4375228 h 6858000"/>
              <a:gd name="connsiteX49" fmla="*/ 474429 w 1364418"/>
              <a:gd name="connsiteY49" fmla="*/ 4214165 h 6858000"/>
              <a:gd name="connsiteX50" fmla="*/ 478502 w 1364418"/>
              <a:gd name="connsiteY50" fmla="*/ 4090296 h 6858000"/>
              <a:gd name="connsiteX51" fmla="*/ 463758 w 1364418"/>
              <a:gd name="connsiteY51" fmla="*/ 4033999 h 6858000"/>
              <a:gd name="connsiteX52" fmla="*/ 464907 w 1364418"/>
              <a:gd name="connsiteY52" fmla="*/ 4031933 h 6858000"/>
              <a:gd name="connsiteX53" fmla="*/ 463483 w 1364418"/>
              <a:gd name="connsiteY53" fmla="*/ 4013953 h 6858000"/>
              <a:gd name="connsiteX54" fmla="*/ 449778 w 1364418"/>
              <a:gd name="connsiteY54" fmla="*/ 3974753 h 6858000"/>
              <a:gd name="connsiteX55" fmla="*/ 451376 w 1364418"/>
              <a:gd name="connsiteY55" fmla="*/ 3969950 h 6858000"/>
              <a:gd name="connsiteX56" fmla="*/ 444798 w 1364418"/>
              <a:gd name="connsiteY56" fmla="*/ 3933779 h 6858000"/>
              <a:gd name="connsiteX57" fmla="*/ 446129 w 1364418"/>
              <a:gd name="connsiteY57" fmla="*/ 3933093 h 6858000"/>
              <a:gd name="connsiteX58" fmla="*/ 450483 w 1364418"/>
              <a:gd name="connsiteY58" fmla="*/ 3922082 h 6858000"/>
              <a:gd name="connsiteX59" fmla="*/ 455561 w 1364418"/>
              <a:gd name="connsiteY59" fmla="*/ 3901461 h 6858000"/>
              <a:gd name="connsiteX60" fmla="*/ 478155 w 1364418"/>
              <a:gd name="connsiteY60" fmla="*/ 3813873 h 6858000"/>
              <a:gd name="connsiteX61" fmla="*/ 477580 w 1364418"/>
              <a:gd name="connsiteY61" fmla="*/ 3806161 h 6858000"/>
              <a:gd name="connsiteX62" fmla="*/ 477887 w 1364418"/>
              <a:gd name="connsiteY62" fmla="*/ 3805957 h 6858000"/>
              <a:gd name="connsiteX63" fmla="*/ 477914 w 1364418"/>
              <a:gd name="connsiteY63" fmla="*/ 3797724 h 6858000"/>
              <a:gd name="connsiteX64" fmla="*/ 476529 w 1364418"/>
              <a:gd name="connsiteY64" fmla="*/ 3792098 h 6858000"/>
              <a:gd name="connsiteX65" fmla="*/ 475413 w 1364418"/>
              <a:gd name="connsiteY65" fmla="*/ 3777135 h 6858000"/>
              <a:gd name="connsiteX66" fmla="*/ 477146 w 1364418"/>
              <a:gd name="connsiteY66" fmla="*/ 3771656 h 6858000"/>
              <a:gd name="connsiteX67" fmla="*/ 480889 w 1364418"/>
              <a:gd name="connsiteY67" fmla="*/ 3769007 h 6858000"/>
              <a:gd name="connsiteX68" fmla="*/ 480355 w 1364418"/>
              <a:gd name="connsiteY68" fmla="*/ 3767709 h 6858000"/>
              <a:gd name="connsiteX69" fmla="*/ 489051 w 1364418"/>
              <a:gd name="connsiteY69" fmla="*/ 3738082 h 6858000"/>
              <a:gd name="connsiteX70" fmla="*/ 496397 w 1364418"/>
              <a:gd name="connsiteY70" fmla="*/ 3673397 h 6858000"/>
              <a:gd name="connsiteX71" fmla="*/ 495693 w 1364418"/>
              <a:gd name="connsiteY71" fmla="*/ 3637109 h 6858000"/>
              <a:gd name="connsiteX72" fmla="*/ 499136 w 1364418"/>
              <a:gd name="connsiteY72" fmla="*/ 3536883 h 6858000"/>
              <a:gd name="connsiteX73" fmla="*/ 506674 w 1364418"/>
              <a:gd name="connsiteY73" fmla="*/ 3435652 h 6858000"/>
              <a:gd name="connsiteX74" fmla="*/ 508345 w 1364418"/>
              <a:gd name="connsiteY74" fmla="*/ 3307769 h 6858000"/>
              <a:gd name="connsiteX75" fmla="*/ 525908 w 1364418"/>
              <a:gd name="connsiteY75" fmla="*/ 3250522 h 6858000"/>
              <a:gd name="connsiteX76" fmla="*/ 526333 w 1364418"/>
              <a:gd name="connsiteY76" fmla="*/ 3229163 h 6858000"/>
              <a:gd name="connsiteX77" fmla="*/ 528156 w 1364418"/>
              <a:gd name="connsiteY77" fmla="*/ 3217217 h 6858000"/>
              <a:gd name="connsiteX78" fmla="*/ 514991 w 1364418"/>
              <a:gd name="connsiteY78" fmla="*/ 3183755 h 6858000"/>
              <a:gd name="connsiteX79" fmla="*/ 515492 w 1364418"/>
              <a:gd name="connsiteY79" fmla="*/ 3178642 h 6858000"/>
              <a:gd name="connsiteX80" fmla="*/ 503092 w 1364418"/>
              <a:gd name="connsiteY80" fmla="*/ 3158586 h 6858000"/>
              <a:gd name="connsiteX81" fmla="*/ 488277 w 1364418"/>
              <a:gd name="connsiteY81" fmla="*/ 3129034 h 6858000"/>
              <a:gd name="connsiteX82" fmla="*/ 488942 w 1364418"/>
              <a:gd name="connsiteY82" fmla="*/ 3126682 h 6858000"/>
              <a:gd name="connsiteX83" fmla="*/ 479810 w 1364418"/>
              <a:gd name="connsiteY83" fmla="*/ 3114519 h 6858000"/>
              <a:gd name="connsiteX84" fmla="*/ 466419 w 1364418"/>
              <a:gd name="connsiteY84" fmla="*/ 3106272 h 6858000"/>
              <a:gd name="connsiteX85" fmla="*/ 439149 w 1364418"/>
              <a:gd name="connsiteY85" fmla="*/ 2958185 h 6858000"/>
              <a:gd name="connsiteX86" fmla="*/ 381763 w 1364418"/>
              <a:gd name="connsiteY86" fmla="*/ 2762989 h 6858000"/>
              <a:gd name="connsiteX87" fmla="*/ 330681 w 1364418"/>
              <a:gd name="connsiteY87" fmla="*/ 2554718 h 6858000"/>
              <a:gd name="connsiteX88" fmla="*/ 310775 w 1364418"/>
              <a:gd name="connsiteY88" fmla="*/ 2485734 h 6858000"/>
              <a:gd name="connsiteX89" fmla="*/ 301498 w 1364418"/>
              <a:gd name="connsiteY89" fmla="*/ 2447068 h 6858000"/>
              <a:gd name="connsiteX90" fmla="*/ 288459 w 1364418"/>
              <a:gd name="connsiteY90" fmla="*/ 2425819 h 6858000"/>
              <a:gd name="connsiteX91" fmla="*/ 294458 w 1364418"/>
              <a:gd name="connsiteY91" fmla="*/ 2402874 h 6858000"/>
              <a:gd name="connsiteX92" fmla="*/ 297070 w 1364418"/>
              <a:gd name="connsiteY92" fmla="*/ 2381443 h 6858000"/>
              <a:gd name="connsiteX93" fmla="*/ 273399 w 1364418"/>
              <a:gd name="connsiteY93" fmla="*/ 2261920 h 6858000"/>
              <a:gd name="connsiteX94" fmla="*/ 263286 w 1364418"/>
              <a:gd name="connsiteY94" fmla="*/ 2195378 h 6858000"/>
              <a:gd name="connsiteX95" fmla="*/ 247503 w 1364418"/>
              <a:gd name="connsiteY95" fmla="*/ 2155135 h 6858000"/>
              <a:gd name="connsiteX96" fmla="*/ 244961 w 1364418"/>
              <a:gd name="connsiteY96" fmla="*/ 2118008 h 6858000"/>
              <a:gd name="connsiteX97" fmla="*/ 245954 w 1364418"/>
              <a:gd name="connsiteY97" fmla="*/ 2050531 h 6858000"/>
              <a:gd name="connsiteX98" fmla="*/ 237760 w 1364418"/>
              <a:gd name="connsiteY98" fmla="*/ 1963269 h 6858000"/>
              <a:gd name="connsiteX99" fmla="*/ 218938 w 1364418"/>
              <a:gd name="connsiteY99" fmla="*/ 1906352 h 6858000"/>
              <a:gd name="connsiteX100" fmla="*/ 195495 w 1364418"/>
              <a:gd name="connsiteY100" fmla="*/ 1861531 h 6858000"/>
              <a:gd name="connsiteX101" fmla="*/ 149294 w 1364418"/>
              <a:gd name="connsiteY101" fmla="*/ 1732919 h 6858000"/>
              <a:gd name="connsiteX102" fmla="*/ 121605 w 1364418"/>
              <a:gd name="connsiteY102" fmla="*/ 1663540 h 6858000"/>
              <a:gd name="connsiteX103" fmla="*/ 120731 w 1364418"/>
              <a:gd name="connsiteY103" fmla="*/ 1615777 h 6858000"/>
              <a:gd name="connsiteX104" fmla="*/ 101526 w 1364418"/>
              <a:gd name="connsiteY104" fmla="*/ 1563678 h 6858000"/>
              <a:gd name="connsiteX105" fmla="*/ 114606 w 1364418"/>
              <a:gd name="connsiteY105" fmla="*/ 1519474 h 6858000"/>
              <a:gd name="connsiteX106" fmla="*/ 107348 w 1364418"/>
              <a:gd name="connsiteY106" fmla="*/ 1477995 h 6858000"/>
              <a:gd name="connsiteX107" fmla="*/ 93433 w 1364418"/>
              <a:gd name="connsiteY107" fmla="*/ 1373769 h 6858000"/>
              <a:gd name="connsiteX108" fmla="*/ 101740 w 1364418"/>
              <a:gd name="connsiteY108" fmla="*/ 1307086 h 6858000"/>
              <a:gd name="connsiteX109" fmla="*/ 102928 w 1364418"/>
              <a:gd name="connsiteY109" fmla="*/ 1189033 h 6858000"/>
              <a:gd name="connsiteX110" fmla="*/ 107613 w 1364418"/>
              <a:gd name="connsiteY110" fmla="*/ 1168288 h 6858000"/>
              <a:gd name="connsiteX111" fmla="*/ 99895 w 1364418"/>
              <a:gd name="connsiteY111" fmla="*/ 1142577 h 6858000"/>
              <a:gd name="connsiteX112" fmla="*/ 89201 w 1364418"/>
              <a:gd name="connsiteY112" fmla="*/ 1088484 h 6858000"/>
              <a:gd name="connsiteX113" fmla="*/ 77937 w 1364418"/>
              <a:gd name="connsiteY113" fmla="*/ 1016103 h 6858000"/>
              <a:gd name="connsiteX114" fmla="*/ 79393 w 1364418"/>
              <a:gd name="connsiteY114" fmla="*/ 954054 h 6858000"/>
              <a:gd name="connsiteX115" fmla="*/ 90309 w 1364418"/>
              <a:gd name="connsiteY115" fmla="*/ 921368 h 6858000"/>
              <a:gd name="connsiteX116" fmla="*/ 74258 w 1364418"/>
              <a:gd name="connsiteY116" fmla="*/ 896999 h 6858000"/>
              <a:gd name="connsiteX117" fmla="*/ 43666 w 1364418"/>
              <a:gd name="connsiteY117" fmla="*/ 821517 h 6858000"/>
              <a:gd name="connsiteX118" fmla="*/ 22616 w 1364418"/>
              <a:gd name="connsiteY118" fmla="*/ 751353 h 6858000"/>
              <a:gd name="connsiteX119" fmla="*/ 22174 w 1364418"/>
              <a:gd name="connsiteY119" fmla="*/ 721230 h 6858000"/>
              <a:gd name="connsiteX120" fmla="*/ 7845 w 1364418"/>
              <a:gd name="connsiteY120" fmla="*/ 681659 h 6858000"/>
              <a:gd name="connsiteX121" fmla="*/ 31306 w 1364418"/>
              <a:gd name="connsiteY121" fmla="*/ 619315 h 6858000"/>
              <a:gd name="connsiteX122" fmla="*/ 15184 w 1364418"/>
              <a:gd name="connsiteY122" fmla="*/ 585934 h 6858000"/>
              <a:gd name="connsiteX123" fmla="*/ 22258 w 1364418"/>
              <a:gd name="connsiteY123" fmla="*/ 538948 h 6858000"/>
              <a:gd name="connsiteX124" fmla="*/ 26166 w 1364418"/>
              <a:gd name="connsiteY124" fmla="*/ 525163 h 6858000"/>
              <a:gd name="connsiteX125" fmla="*/ 52290 w 1364418"/>
              <a:gd name="connsiteY125" fmla="*/ 446567 h 6858000"/>
              <a:gd name="connsiteX126" fmla="*/ 51538 w 1364418"/>
              <a:gd name="connsiteY126" fmla="*/ 393828 h 6858000"/>
              <a:gd name="connsiteX127" fmla="*/ 51368 w 1364418"/>
              <a:gd name="connsiteY127" fmla="*/ 353137 h 6858000"/>
              <a:gd name="connsiteX128" fmla="*/ 55970 w 1364418"/>
              <a:gd name="connsiteY128" fmla="*/ 321428 h 6858000"/>
              <a:gd name="connsiteX129" fmla="*/ 57061 w 1364418"/>
              <a:gd name="connsiteY129" fmla="*/ 275771 h 6858000"/>
              <a:gd name="connsiteX130" fmla="*/ 74088 w 1364418"/>
              <a:gd name="connsiteY130" fmla="*/ 212860 h 6858000"/>
              <a:gd name="connsiteX131" fmla="*/ 65798 w 1364418"/>
              <a:gd name="connsiteY131" fmla="*/ 144983 h 6858000"/>
              <a:gd name="connsiteX132" fmla="*/ 78082 w 1364418"/>
              <a:gd name="connsiteY132" fmla="*/ 55288 h 6858000"/>
              <a:gd name="connsiteX133" fmla="*/ 37636 w 1364418"/>
              <a:gd name="connsiteY133"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317792 w 1364418"/>
              <a:gd name="connsiteY10" fmla="*/ 6324679 h 6858000"/>
              <a:gd name="connsiteX11" fmla="*/ 278227 w 1364418"/>
              <a:gd name="connsiteY11" fmla="*/ 6280046 h 6858000"/>
              <a:gd name="connsiteX12" fmla="*/ 288000 w 1364418"/>
              <a:gd name="connsiteY12" fmla="*/ 6252834 h 6858000"/>
              <a:gd name="connsiteX13" fmla="*/ 265992 w 1364418"/>
              <a:gd name="connsiteY13" fmla="*/ 6202459 h 6858000"/>
              <a:gd name="connsiteX14" fmla="*/ 264790 w 1364418"/>
              <a:gd name="connsiteY14" fmla="*/ 6153037 h 6858000"/>
              <a:gd name="connsiteX15" fmla="*/ 280205 w 1364418"/>
              <a:gd name="connsiteY15" fmla="*/ 6078132 h 6858000"/>
              <a:gd name="connsiteX16" fmla="*/ 267592 w 1364418"/>
              <a:gd name="connsiteY16" fmla="*/ 6028119 h 6858000"/>
              <a:gd name="connsiteX17" fmla="*/ 252821 w 1364418"/>
              <a:gd name="connsiteY17" fmla="*/ 5926735 h 6858000"/>
              <a:gd name="connsiteX18" fmla="*/ 302333 w 1364418"/>
              <a:gd name="connsiteY18" fmla="*/ 5712857 h 6858000"/>
              <a:gd name="connsiteX19" fmla="*/ 332131 w 1364418"/>
              <a:gd name="connsiteY19" fmla="*/ 5660491 h 6858000"/>
              <a:gd name="connsiteX20" fmla="*/ 341254 w 1364418"/>
              <a:gd name="connsiteY20" fmla="*/ 5563435 h 6858000"/>
              <a:gd name="connsiteX21" fmla="*/ 368130 w 1364418"/>
              <a:gd name="connsiteY21" fmla="*/ 5437125 h 6858000"/>
              <a:gd name="connsiteX22" fmla="*/ 381698 w 1364418"/>
              <a:gd name="connsiteY22" fmla="*/ 5396260 h 6858000"/>
              <a:gd name="connsiteX23" fmla="*/ 397679 w 1364418"/>
              <a:gd name="connsiteY23" fmla="*/ 5330009 h 6858000"/>
              <a:gd name="connsiteX24" fmla="*/ 431172 w 1364418"/>
              <a:gd name="connsiteY24" fmla="*/ 5273739 h 6858000"/>
              <a:gd name="connsiteX25" fmla="*/ 440771 w 1364418"/>
              <a:gd name="connsiteY25" fmla="*/ 5241779 h 6858000"/>
              <a:gd name="connsiteX26" fmla="*/ 451997 w 1364418"/>
              <a:gd name="connsiteY26" fmla="*/ 5225268 h 6858000"/>
              <a:gd name="connsiteX27" fmla="*/ 453017 w 1364418"/>
              <a:gd name="connsiteY27" fmla="*/ 5217684 h 6858000"/>
              <a:gd name="connsiteX28" fmla="*/ 460358 w 1364418"/>
              <a:gd name="connsiteY28" fmla="*/ 5193377 h 6858000"/>
              <a:gd name="connsiteX29" fmla="*/ 463661 w 1364418"/>
              <a:gd name="connsiteY29" fmla="*/ 5179288 h 6858000"/>
              <a:gd name="connsiteX30" fmla="*/ 464645 w 1364418"/>
              <a:gd name="connsiteY30" fmla="*/ 5173621 h 6858000"/>
              <a:gd name="connsiteX31" fmla="*/ 460279 w 1364418"/>
              <a:gd name="connsiteY31" fmla="*/ 5159961 h 6858000"/>
              <a:gd name="connsiteX32" fmla="*/ 466956 w 1364418"/>
              <a:gd name="connsiteY32" fmla="*/ 5144295 h 6858000"/>
              <a:gd name="connsiteX33" fmla="*/ 463889 w 1364418"/>
              <a:gd name="connsiteY33" fmla="*/ 5125185 h 6858000"/>
              <a:gd name="connsiteX34" fmla="*/ 470719 w 1364418"/>
              <a:gd name="connsiteY34" fmla="*/ 5121884 h 6858000"/>
              <a:gd name="connsiteX35" fmla="*/ 477755 w 1364418"/>
              <a:gd name="connsiteY35" fmla="*/ 5067850 h 6858000"/>
              <a:gd name="connsiteX36" fmla="*/ 480486 w 1364418"/>
              <a:gd name="connsiteY36" fmla="*/ 5060861 h 6858000"/>
              <a:gd name="connsiteX37" fmla="*/ 477190 w 1364418"/>
              <a:gd name="connsiteY37" fmla="*/ 5034192 h 6858000"/>
              <a:gd name="connsiteX38" fmla="*/ 478744 w 1364418"/>
              <a:gd name="connsiteY38" fmla="*/ 4993030 h 6858000"/>
              <a:gd name="connsiteX39" fmla="*/ 485653 w 1364418"/>
              <a:gd name="connsiteY39" fmla="*/ 4946844 h 6858000"/>
              <a:gd name="connsiteX40" fmla="*/ 481509 w 1364418"/>
              <a:gd name="connsiteY40" fmla="*/ 4932692 h 6858000"/>
              <a:gd name="connsiteX41" fmla="*/ 496912 w 1364418"/>
              <a:gd name="connsiteY41" fmla="*/ 4858827 h 6858000"/>
              <a:gd name="connsiteX42" fmla="*/ 502815 w 1364418"/>
              <a:gd name="connsiteY42" fmla="*/ 4821170 h 6858000"/>
              <a:gd name="connsiteX43" fmla="*/ 507548 w 1364418"/>
              <a:gd name="connsiteY43" fmla="*/ 4780965 h 6858000"/>
              <a:gd name="connsiteX44" fmla="*/ 508841 w 1364418"/>
              <a:gd name="connsiteY44" fmla="*/ 4750867 h 6858000"/>
              <a:gd name="connsiteX45" fmla="*/ 506648 w 1364418"/>
              <a:gd name="connsiteY45" fmla="*/ 4690749 h 6858000"/>
              <a:gd name="connsiteX46" fmla="*/ 502128 w 1364418"/>
              <a:gd name="connsiteY46" fmla="*/ 4584173 h 6858000"/>
              <a:gd name="connsiteX47" fmla="*/ 497211 w 1364418"/>
              <a:gd name="connsiteY47" fmla="*/ 4444346 h 6858000"/>
              <a:gd name="connsiteX48" fmla="*/ 493776 w 1364418"/>
              <a:gd name="connsiteY48" fmla="*/ 4375228 h 6858000"/>
              <a:gd name="connsiteX49" fmla="*/ 474429 w 1364418"/>
              <a:gd name="connsiteY49" fmla="*/ 4214165 h 6858000"/>
              <a:gd name="connsiteX50" fmla="*/ 478502 w 1364418"/>
              <a:gd name="connsiteY50" fmla="*/ 4090296 h 6858000"/>
              <a:gd name="connsiteX51" fmla="*/ 463758 w 1364418"/>
              <a:gd name="connsiteY51" fmla="*/ 4033999 h 6858000"/>
              <a:gd name="connsiteX52" fmla="*/ 464907 w 1364418"/>
              <a:gd name="connsiteY52" fmla="*/ 4031933 h 6858000"/>
              <a:gd name="connsiteX53" fmla="*/ 463483 w 1364418"/>
              <a:gd name="connsiteY53" fmla="*/ 4013953 h 6858000"/>
              <a:gd name="connsiteX54" fmla="*/ 449778 w 1364418"/>
              <a:gd name="connsiteY54" fmla="*/ 3974753 h 6858000"/>
              <a:gd name="connsiteX55" fmla="*/ 451376 w 1364418"/>
              <a:gd name="connsiteY55" fmla="*/ 3969950 h 6858000"/>
              <a:gd name="connsiteX56" fmla="*/ 444798 w 1364418"/>
              <a:gd name="connsiteY56" fmla="*/ 3933779 h 6858000"/>
              <a:gd name="connsiteX57" fmla="*/ 446129 w 1364418"/>
              <a:gd name="connsiteY57" fmla="*/ 3933093 h 6858000"/>
              <a:gd name="connsiteX58" fmla="*/ 450483 w 1364418"/>
              <a:gd name="connsiteY58" fmla="*/ 3922082 h 6858000"/>
              <a:gd name="connsiteX59" fmla="*/ 455561 w 1364418"/>
              <a:gd name="connsiteY59" fmla="*/ 3901461 h 6858000"/>
              <a:gd name="connsiteX60" fmla="*/ 478155 w 1364418"/>
              <a:gd name="connsiteY60" fmla="*/ 3813873 h 6858000"/>
              <a:gd name="connsiteX61" fmla="*/ 477580 w 1364418"/>
              <a:gd name="connsiteY61" fmla="*/ 3806161 h 6858000"/>
              <a:gd name="connsiteX62" fmla="*/ 477887 w 1364418"/>
              <a:gd name="connsiteY62" fmla="*/ 3805957 h 6858000"/>
              <a:gd name="connsiteX63" fmla="*/ 477914 w 1364418"/>
              <a:gd name="connsiteY63" fmla="*/ 3797724 h 6858000"/>
              <a:gd name="connsiteX64" fmla="*/ 476529 w 1364418"/>
              <a:gd name="connsiteY64" fmla="*/ 3792098 h 6858000"/>
              <a:gd name="connsiteX65" fmla="*/ 475413 w 1364418"/>
              <a:gd name="connsiteY65" fmla="*/ 3777135 h 6858000"/>
              <a:gd name="connsiteX66" fmla="*/ 477146 w 1364418"/>
              <a:gd name="connsiteY66" fmla="*/ 3771656 h 6858000"/>
              <a:gd name="connsiteX67" fmla="*/ 480889 w 1364418"/>
              <a:gd name="connsiteY67" fmla="*/ 3769007 h 6858000"/>
              <a:gd name="connsiteX68" fmla="*/ 480355 w 1364418"/>
              <a:gd name="connsiteY68" fmla="*/ 3767709 h 6858000"/>
              <a:gd name="connsiteX69" fmla="*/ 489051 w 1364418"/>
              <a:gd name="connsiteY69" fmla="*/ 3738082 h 6858000"/>
              <a:gd name="connsiteX70" fmla="*/ 496397 w 1364418"/>
              <a:gd name="connsiteY70" fmla="*/ 3673397 h 6858000"/>
              <a:gd name="connsiteX71" fmla="*/ 495693 w 1364418"/>
              <a:gd name="connsiteY71" fmla="*/ 3637109 h 6858000"/>
              <a:gd name="connsiteX72" fmla="*/ 499136 w 1364418"/>
              <a:gd name="connsiteY72" fmla="*/ 3536883 h 6858000"/>
              <a:gd name="connsiteX73" fmla="*/ 506674 w 1364418"/>
              <a:gd name="connsiteY73" fmla="*/ 3435652 h 6858000"/>
              <a:gd name="connsiteX74" fmla="*/ 508345 w 1364418"/>
              <a:gd name="connsiteY74" fmla="*/ 3307769 h 6858000"/>
              <a:gd name="connsiteX75" fmla="*/ 525908 w 1364418"/>
              <a:gd name="connsiteY75" fmla="*/ 3250522 h 6858000"/>
              <a:gd name="connsiteX76" fmla="*/ 526333 w 1364418"/>
              <a:gd name="connsiteY76" fmla="*/ 3229163 h 6858000"/>
              <a:gd name="connsiteX77" fmla="*/ 528156 w 1364418"/>
              <a:gd name="connsiteY77" fmla="*/ 3217217 h 6858000"/>
              <a:gd name="connsiteX78" fmla="*/ 514991 w 1364418"/>
              <a:gd name="connsiteY78" fmla="*/ 3183755 h 6858000"/>
              <a:gd name="connsiteX79" fmla="*/ 515492 w 1364418"/>
              <a:gd name="connsiteY79" fmla="*/ 3178642 h 6858000"/>
              <a:gd name="connsiteX80" fmla="*/ 503092 w 1364418"/>
              <a:gd name="connsiteY80" fmla="*/ 3158586 h 6858000"/>
              <a:gd name="connsiteX81" fmla="*/ 488277 w 1364418"/>
              <a:gd name="connsiteY81" fmla="*/ 3129034 h 6858000"/>
              <a:gd name="connsiteX82" fmla="*/ 488942 w 1364418"/>
              <a:gd name="connsiteY82" fmla="*/ 3126682 h 6858000"/>
              <a:gd name="connsiteX83" fmla="*/ 479810 w 1364418"/>
              <a:gd name="connsiteY83" fmla="*/ 3114519 h 6858000"/>
              <a:gd name="connsiteX84" fmla="*/ 466419 w 1364418"/>
              <a:gd name="connsiteY84" fmla="*/ 3106272 h 6858000"/>
              <a:gd name="connsiteX85" fmla="*/ 439149 w 1364418"/>
              <a:gd name="connsiteY85" fmla="*/ 2958185 h 6858000"/>
              <a:gd name="connsiteX86" fmla="*/ 381763 w 1364418"/>
              <a:gd name="connsiteY86" fmla="*/ 2762989 h 6858000"/>
              <a:gd name="connsiteX87" fmla="*/ 330681 w 1364418"/>
              <a:gd name="connsiteY87" fmla="*/ 2554718 h 6858000"/>
              <a:gd name="connsiteX88" fmla="*/ 310775 w 1364418"/>
              <a:gd name="connsiteY88" fmla="*/ 2485734 h 6858000"/>
              <a:gd name="connsiteX89" fmla="*/ 301498 w 1364418"/>
              <a:gd name="connsiteY89" fmla="*/ 2447068 h 6858000"/>
              <a:gd name="connsiteX90" fmla="*/ 288459 w 1364418"/>
              <a:gd name="connsiteY90" fmla="*/ 2425819 h 6858000"/>
              <a:gd name="connsiteX91" fmla="*/ 294458 w 1364418"/>
              <a:gd name="connsiteY91" fmla="*/ 2402874 h 6858000"/>
              <a:gd name="connsiteX92" fmla="*/ 297070 w 1364418"/>
              <a:gd name="connsiteY92" fmla="*/ 2381443 h 6858000"/>
              <a:gd name="connsiteX93" fmla="*/ 273399 w 1364418"/>
              <a:gd name="connsiteY93" fmla="*/ 2261920 h 6858000"/>
              <a:gd name="connsiteX94" fmla="*/ 263286 w 1364418"/>
              <a:gd name="connsiteY94" fmla="*/ 2195378 h 6858000"/>
              <a:gd name="connsiteX95" fmla="*/ 247503 w 1364418"/>
              <a:gd name="connsiteY95" fmla="*/ 2155135 h 6858000"/>
              <a:gd name="connsiteX96" fmla="*/ 244961 w 1364418"/>
              <a:gd name="connsiteY96" fmla="*/ 2118008 h 6858000"/>
              <a:gd name="connsiteX97" fmla="*/ 245954 w 1364418"/>
              <a:gd name="connsiteY97" fmla="*/ 2050531 h 6858000"/>
              <a:gd name="connsiteX98" fmla="*/ 237760 w 1364418"/>
              <a:gd name="connsiteY98" fmla="*/ 1963269 h 6858000"/>
              <a:gd name="connsiteX99" fmla="*/ 218938 w 1364418"/>
              <a:gd name="connsiteY99" fmla="*/ 1906352 h 6858000"/>
              <a:gd name="connsiteX100" fmla="*/ 195495 w 1364418"/>
              <a:gd name="connsiteY100" fmla="*/ 1861531 h 6858000"/>
              <a:gd name="connsiteX101" fmla="*/ 149294 w 1364418"/>
              <a:gd name="connsiteY101" fmla="*/ 1732919 h 6858000"/>
              <a:gd name="connsiteX102" fmla="*/ 121605 w 1364418"/>
              <a:gd name="connsiteY102" fmla="*/ 1663540 h 6858000"/>
              <a:gd name="connsiteX103" fmla="*/ 120731 w 1364418"/>
              <a:gd name="connsiteY103" fmla="*/ 1615777 h 6858000"/>
              <a:gd name="connsiteX104" fmla="*/ 101526 w 1364418"/>
              <a:gd name="connsiteY104" fmla="*/ 1563678 h 6858000"/>
              <a:gd name="connsiteX105" fmla="*/ 114606 w 1364418"/>
              <a:gd name="connsiteY105" fmla="*/ 1519474 h 6858000"/>
              <a:gd name="connsiteX106" fmla="*/ 107348 w 1364418"/>
              <a:gd name="connsiteY106" fmla="*/ 1477995 h 6858000"/>
              <a:gd name="connsiteX107" fmla="*/ 93433 w 1364418"/>
              <a:gd name="connsiteY107" fmla="*/ 1373769 h 6858000"/>
              <a:gd name="connsiteX108" fmla="*/ 101740 w 1364418"/>
              <a:gd name="connsiteY108" fmla="*/ 1307086 h 6858000"/>
              <a:gd name="connsiteX109" fmla="*/ 102928 w 1364418"/>
              <a:gd name="connsiteY109" fmla="*/ 1189033 h 6858000"/>
              <a:gd name="connsiteX110" fmla="*/ 107613 w 1364418"/>
              <a:gd name="connsiteY110" fmla="*/ 1168288 h 6858000"/>
              <a:gd name="connsiteX111" fmla="*/ 99895 w 1364418"/>
              <a:gd name="connsiteY111" fmla="*/ 1142577 h 6858000"/>
              <a:gd name="connsiteX112" fmla="*/ 89201 w 1364418"/>
              <a:gd name="connsiteY112" fmla="*/ 1088484 h 6858000"/>
              <a:gd name="connsiteX113" fmla="*/ 77937 w 1364418"/>
              <a:gd name="connsiteY113" fmla="*/ 1016103 h 6858000"/>
              <a:gd name="connsiteX114" fmla="*/ 79393 w 1364418"/>
              <a:gd name="connsiteY114" fmla="*/ 954054 h 6858000"/>
              <a:gd name="connsiteX115" fmla="*/ 90309 w 1364418"/>
              <a:gd name="connsiteY115" fmla="*/ 921368 h 6858000"/>
              <a:gd name="connsiteX116" fmla="*/ 74258 w 1364418"/>
              <a:gd name="connsiteY116" fmla="*/ 896999 h 6858000"/>
              <a:gd name="connsiteX117" fmla="*/ 43666 w 1364418"/>
              <a:gd name="connsiteY117" fmla="*/ 821517 h 6858000"/>
              <a:gd name="connsiteX118" fmla="*/ 22616 w 1364418"/>
              <a:gd name="connsiteY118" fmla="*/ 751353 h 6858000"/>
              <a:gd name="connsiteX119" fmla="*/ 22174 w 1364418"/>
              <a:gd name="connsiteY119" fmla="*/ 721230 h 6858000"/>
              <a:gd name="connsiteX120" fmla="*/ 7845 w 1364418"/>
              <a:gd name="connsiteY120" fmla="*/ 681659 h 6858000"/>
              <a:gd name="connsiteX121" fmla="*/ 31306 w 1364418"/>
              <a:gd name="connsiteY121" fmla="*/ 619315 h 6858000"/>
              <a:gd name="connsiteX122" fmla="*/ 15184 w 1364418"/>
              <a:gd name="connsiteY122" fmla="*/ 585934 h 6858000"/>
              <a:gd name="connsiteX123" fmla="*/ 22258 w 1364418"/>
              <a:gd name="connsiteY123" fmla="*/ 538948 h 6858000"/>
              <a:gd name="connsiteX124" fmla="*/ 26166 w 1364418"/>
              <a:gd name="connsiteY124" fmla="*/ 525163 h 6858000"/>
              <a:gd name="connsiteX125" fmla="*/ 52290 w 1364418"/>
              <a:gd name="connsiteY125" fmla="*/ 446567 h 6858000"/>
              <a:gd name="connsiteX126" fmla="*/ 51538 w 1364418"/>
              <a:gd name="connsiteY126" fmla="*/ 393828 h 6858000"/>
              <a:gd name="connsiteX127" fmla="*/ 51368 w 1364418"/>
              <a:gd name="connsiteY127" fmla="*/ 353137 h 6858000"/>
              <a:gd name="connsiteX128" fmla="*/ 55970 w 1364418"/>
              <a:gd name="connsiteY128" fmla="*/ 321428 h 6858000"/>
              <a:gd name="connsiteX129" fmla="*/ 57061 w 1364418"/>
              <a:gd name="connsiteY129" fmla="*/ 275771 h 6858000"/>
              <a:gd name="connsiteX130" fmla="*/ 74088 w 1364418"/>
              <a:gd name="connsiteY130" fmla="*/ 212860 h 6858000"/>
              <a:gd name="connsiteX131" fmla="*/ 65798 w 1364418"/>
              <a:gd name="connsiteY131" fmla="*/ 144983 h 6858000"/>
              <a:gd name="connsiteX132" fmla="*/ 78082 w 1364418"/>
              <a:gd name="connsiteY132" fmla="*/ 55288 h 6858000"/>
              <a:gd name="connsiteX133" fmla="*/ 37636 w 1364418"/>
              <a:gd name="connsiteY133" fmla="*/ 0 h 6858000"/>
              <a:gd name="connsiteX0" fmla="*/ 37636 w 1364418"/>
              <a:gd name="connsiteY0" fmla="*/ 0 h 6889521"/>
              <a:gd name="connsiteX1" fmla="*/ 1364418 w 1364418"/>
              <a:gd name="connsiteY1" fmla="*/ 0 h 6889521"/>
              <a:gd name="connsiteX2" fmla="*/ 1364418 w 1364418"/>
              <a:gd name="connsiteY2" fmla="*/ 6858000 h 6889521"/>
              <a:gd name="connsiteX3" fmla="*/ 101112 w 1364418"/>
              <a:gd name="connsiteY3" fmla="*/ 6857735 h 6889521"/>
              <a:gd name="connsiteX4" fmla="*/ 222208 w 1364418"/>
              <a:gd name="connsiteY4" fmla="*/ 6882355 h 6889521"/>
              <a:gd name="connsiteX5" fmla="*/ 209564 w 1364418"/>
              <a:gd name="connsiteY5" fmla="*/ 6777899 h 6889521"/>
              <a:gd name="connsiteX6" fmla="*/ 240339 w 1364418"/>
              <a:gd name="connsiteY6" fmla="*/ 6711686 h 6889521"/>
              <a:gd name="connsiteX7" fmla="*/ 286686 w 1364418"/>
              <a:gd name="connsiteY7" fmla="*/ 6664994 h 6889521"/>
              <a:gd name="connsiteX8" fmla="*/ 339152 w 1364418"/>
              <a:gd name="connsiteY8" fmla="*/ 6471804 h 6889521"/>
              <a:gd name="connsiteX9" fmla="*/ 334570 w 1364418"/>
              <a:gd name="connsiteY9" fmla="*/ 6389835 h 6889521"/>
              <a:gd name="connsiteX10" fmla="*/ 317792 w 1364418"/>
              <a:gd name="connsiteY10" fmla="*/ 6324679 h 6889521"/>
              <a:gd name="connsiteX11" fmla="*/ 278227 w 1364418"/>
              <a:gd name="connsiteY11" fmla="*/ 6280046 h 6889521"/>
              <a:gd name="connsiteX12" fmla="*/ 288000 w 1364418"/>
              <a:gd name="connsiteY12" fmla="*/ 6252834 h 6889521"/>
              <a:gd name="connsiteX13" fmla="*/ 265992 w 1364418"/>
              <a:gd name="connsiteY13" fmla="*/ 6202459 h 6889521"/>
              <a:gd name="connsiteX14" fmla="*/ 264790 w 1364418"/>
              <a:gd name="connsiteY14" fmla="*/ 6153037 h 6889521"/>
              <a:gd name="connsiteX15" fmla="*/ 280205 w 1364418"/>
              <a:gd name="connsiteY15" fmla="*/ 6078132 h 6889521"/>
              <a:gd name="connsiteX16" fmla="*/ 267592 w 1364418"/>
              <a:gd name="connsiteY16" fmla="*/ 6028119 h 6889521"/>
              <a:gd name="connsiteX17" fmla="*/ 252821 w 1364418"/>
              <a:gd name="connsiteY17" fmla="*/ 5926735 h 6889521"/>
              <a:gd name="connsiteX18" fmla="*/ 302333 w 1364418"/>
              <a:gd name="connsiteY18" fmla="*/ 5712857 h 6889521"/>
              <a:gd name="connsiteX19" fmla="*/ 332131 w 1364418"/>
              <a:gd name="connsiteY19" fmla="*/ 5660491 h 6889521"/>
              <a:gd name="connsiteX20" fmla="*/ 341254 w 1364418"/>
              <a:gd name="connsiteY20" fmla="*/ 5563435 h 6889521"/>
              <a:gd name="connsiteX21" fmla="*/ 368130 w 1364418"/>
              <a:gd name="connsiteY21" fmla="*/ 5437125 h 6889521"/>
              <a:gd name="connsiteX22" fmla="*/ 381698 w 1364418"/>
              <a:gd name="connsiteY22" fmla="*/ 5396260 h 6889521"/>
              <a:gd name="connsiteX23" fmla="*/ 397679 w 1364418"/>
              <a:gd name="connsiteY23" fmla="*/ 5330009 h 6889521"/>
              <a:gd name="connsiteX24" fmla="*/ 431172 w 1364418"/>
              <a:gd name="connsiteY24" fmla="*/ 5273739 h 6889521"/>
              <a:gd name="connsiteX25" fmla="*/ 440771 w 1364418"/>
              <a:gd name="connsiteY25" fmla="*/ 5241779 h 6889521"/>
              <a:gd name="connsiteX26" fmla="*/ 451997 w 1364418"/>
              <a:gd name="connsiteY26" fmla="*/ 5225268 h 6889521"/>
              <a:gd name="connsiteX27" fmla="*/ 453017 w 1364418"/>
              <a:gd name="connsiteY27" fmla="*/ 5217684 h 6889521"/>
              <a:gd name="connsiteX28" fmla="*/ 460358 w 1364418"/>
              <a:gd name="connsiteY28" fmla="*/ 5193377 h 6889521"/>
              <a:gd name="connsiteX29" fmla="*/ 463661 w 1364418"/>
              <a:gd name="connsiteY29" fmla="*/ 5179288 h 6889521"/>
              <a:gd name="connsiteX30" fmla="*/ 464645 w 1364418"/>
              <a:gd name="connsiteY30" fmla="*/ 5173621 h 6889521"/>
              <a:gd name="connsiteX31" fmla="*/ 460279 w 1364418"/>
              <a:gd name="connsiteY31" fmla="*/ 5159961 h 6889521"/>
              <a:gd name="connsiteX32" fmla="*/ 466956 w 1364418"/>
              <a:gd name="connsiteY32" fmla="*/ 5144295 h 6889521"/>
              <a:gd name="connsiteX33" fmla="*/ 463889 w 1364418"/>
              <a:gd name="connsiteY33" fmla="*/ 5125185 h 6889521"/>
              <a:gd name="connsiteX34" fmla="*/ 470719 w 1364418"/>
              <a:gd name="connsiteY34" fmla="*/ 5121884 h 6889521"/>
              <a:gd name="connsiteX35" fmla="*/ 477755 w 1364418"/>
              <a:gd name="connsiteY35" fmla="*/ 5067850 h 6889521"/>
              <a:gd name="connsiteX36" fmla="*/ 480486 w 1364418"/>
              <a:gd name="connsiteY36" fmla="*/ 5060861 h 6889521"/>
              <a:gd name="connsiteX37" fmla="*/ 477190 w 1364418"/>
              <a:gd name="connsiteY37" fmla="*/ 5034192 h 6889521"/>
              <a:gd name="connsiteX38" fmla="*/ 478744 w 1364418"/>
              <a:gd name="connsiteY38" fmla="*/ 4993030 h 6889521"/>
              <a:gd name="connsiteX39" fmla="*/ 485653 w 1364418"/>
              <a:gd name="connsiteY39" fmla="*/ 4946844 h 6889521"/>
              <a:gd name="connsiteX40" fmla="*/ 481509 w 1364418"/>
              <a:gd name="connsiteY40" fmla="*/ 4932692 h 6889521"/>
              <a:gd name="connsiteX41" fmla="*/ 496912 w 1364418"/>
              <a:gd name="connsiteY41" fmla="*/ 4858827 h 6889521"/>
              <a:gd name="connsiteX42" fmla="*/ 502815 w 1364418"/>
              <a:gd name="connsiteY42" fmla="*/ 4821170 h 6889521"/>
              <a:gd name="connsiteX43" fmla="*/ 507548 w 1364418"/>
              <a:gd name="connsiteY43" fmla="*/ 4780965 h 6889521"/>
              <a:gd name="connsiteX44" fmla="*/ 508841 w 1364418"/>
              <a:gd name="connsiteY44" fmla="*/ 4750867 h 6889521"/>
              <a:gd name="connsiteX45" fmla="*/ 506648 w 1364418"/>
              <a:gd name="connsiteY45" fmla="*/ 4690749 h 6889521"/>
              <a:gd name="connsiteX46" fmla="*/ 502128 w 1364418"/>
              <a:gd name="connsiteY46" fmla="*/ 4584173 h 6889521"/>
              <a:gd name="connsiteX47" fmla="*/ 497211 w 1364418"/>
              <a:gd name="connsiteY47" fmla="*/ 4444346 h 6889521"/>
              <a:gd name="connsiteX48" fmla="*/ 493776 w 1364418"/>
              <a:gd name="connsiteY48" fmla="*/ 4375228 h 6889521"/>
              <a:gd name="connsiteX49" fmla="*/ 474429 w 1364418"/>
              <a:gd name="connsiteY49" fmla="*/ 4214165 h 6889521"/>
              <a:gd name="connsiteX50" fmla="*/ 478502 w 1364418"/>
              <a:gd name="connsiteY50" fmla="*/ 4090296 h 6889521"/>
              <a:gd name="connsiteX51" fmla="*/ 463758 w 1364418"/>
              <a:gd name="connsiteY51" fmla="*/ 4033999 h 6889521"/>
              <a:gd name="connsiteX52" fmla="*/ 464907 w 1364418"/>
              <a:gd name="connsiteY52" fmla="*/ 4031933 h 6889521"/>
              <a:gd name="connsiteX53" fmla="*/ 463483 w 1364418"/>
              <a:gd name="connsiteY53" fmla="*/ 4013953 h 6889521"/>
              <a:gd name="connsiteX54" fmla="*/ 449778 w 1364418"/>
              <a:gd name="connsiteY54" fmla="*/ 3974753 h 6889521"/>
              <a:gd name="connsiteX55" fmla="*/ 451376 w 1364418"/>
              <a:gd name="connsiteY55" fmla="*/ 3969950 h 6889521"/>
              <a:gd name="connsiteX56" fmla="*/ 444798 w 1364418"/>
              <a:gd name="connsiteY56" fmla="*/ 3933779 h 6889521"/>
              <a:gd name="connsiteX57" fmla="*/ 446129 w 1364418"/>
              <a:gd name="connsiteY57" fmla="*/ 3933093 h 6889521"/>
              <a:gd name="connsiteX58" fmla="*/ 450483 w 1364418"/>
              <a:gd name="connsiteY58" fmla="*/ 3922082 h 6889521"/>
              <a:gd name="connsiteX59" fmla="*/ 455561 w 1364418"/>
              <a:gd name="connsiteY59" fmla="*/ 3901461 h 6889521"/>
              <a:gd name="connsiteX60" fmla="*/ 478155 w 1364418"/>
              <a:gd name="connsiteY60" fmla="*/ 3813873 h 6889521"/>
              <a:gd name="connsiteX61" fmla="*/ 477580 w 1364418"/>
              <a:gd name="connsiteY61" fmla="*/ 3806161 h 6889521"/>
              <a:gd name="connsiteX62" fmla="*/ 477887 w 1364418"/>
              <a:gd name="connsiteY62" fmla="*/ 3805957 h 6889521"/>
              <a:gd name="connsiteX63" fmla="*/ 477914 w 1364418"/>
              <a:gd name="connsiteY63" fmla="*/ 3797724 h 6889521"/>
              <a:gd name="connsiteX64" fmla="*/ 476529 w 1364418"/>
              <a:gd name="connsiteY64" fmla="*/ 3792098 h 6889521"/>
              <a:gd name="connsiteX65" fmla="*/ 475413 w 1364418"/>
              <a:gd name="connsiteY65" fmla="*/ 3777135 h 6889521"/>
              <a:gd name="connsiteX66" fmla="*/ 477146 w 1364418"/>
              <a:gd name="connsiteY66" fmla="*/ 3771656 h 6889521"/>
              <a:gd name="connsiteX67" fmla="*/ 480889 w 1364418"/>
              <a:gd name="connsiteY67" fmla="*/ 3769007 h 6889521"/>
              <a:gd name="connsiteX68" fmla="*/ 480355 w 1364418"/>
              <a:gd name="connsiteY68" fmla="*/ 3767709 h 6889521"/>
              <a:gd name="connsiteX69" fmla="*/ 489051 w 1364418"/>
              <a:gd name="connsiteY69" fmla="*/ 3738082 h 6889521"/>
              <a:gd name="connsiteX70" fmla="*/ 496397 w 1364418"/>
              <a:gd name="connsiteY70" fmla="*/ 3673397 h 6889521"/>
              <a:gd name="connsiteX71" fmla="*/ 495693 w 1364418"/>
              <a:gd name="connsiteY71" fmla="*/ 3637109 h 6889521"/>
              <a:gd name="connsiteX72" fmla="*/ 499136 w 1364418"/>
              <a:gd name="connsiteY72" fmla="*/ 3536883 h 6889521"/>
              <a:gd name="connsiteX73" fmla="*/ 506674 w 1364418"/>
              <a:gd name="connsiteY73" fmla="*/ 3435652 h 6889521"/>
              <a:gd name="connsiteX74" fmla="*/ 508345 w 1364418"/>
              <a:gd name="connsiteY74" fmla="*/ 3307769 h 6889521"/>
              <a:gd name="connsiteX75" fmla="*/ 525908 w 1364418"/>
              <a:gd name="connsiteY75" fmla="*/ 3250522 h 6889521"/>
              <a:gd name="connsiteX76" fmla="*/ 526333 w 1364418"/>
              <a:gd name="connsiteY76" fmla="*/ 3229163 h 6889521"/>
              <a:gd name="connsiteX77" fmla="*/ 528156 w 1364418"/>
              <a:gd name="connsiteY77" fmla="*/ 3217217 h 6889521"/>
              <a:gd name="connsiteX78" fmla="*/ 514991 w 1364418"/>
              <a:gd name="connsiteY78" fmla="*/ 3183755 h 6889521"/>
              <a:gd name="connsiteX79" fmla="*/ 515492 w 1364418"/>
              <a:gd name="connsiteY79" fmla="*/ 3178642 h 6889521"/>
              <a:gd name="connsiteX80" fmla="*/ 503092 w 1364418"/>
              <a:gd name="connsiteY80" fmla="*/ 3158586 h 6889521"/>
              <a:gd name="connsiteX81" fmla="*/ 488277 w 1364418"/>
              <a:gd name="connsiteY81" fmla="*/ 3129034 h 6889521"/>
              <a:gd name="connsiteX82" fmla="*/ 488942 w 1364418"/>
              <a:gd name="connsiteY82" fmla="*/ 3126682 h 6889521"/>
              <a:gd name="connsiteX83" fmla="*/ 479810 w 1364418"/>
              <a:gd name="connsiteY83" fmla="*/ 3114519 h 6889521"/>
              <a:gd name="connsiteX84" fmla="*/ 466419 w 1364418"/>
              <a:gd name="connsiteY84" fmla="*/ 3106272 h 6889521"/>
              <a:gd name="connsiteX85" fmla="*/ 439149 w 1364418"/>
              <a:gd name="connsiteY85" fmla="*/ 2958185 h 6889521"/>
              <a:gd name="connsiteX86" fmla="*/ 381763 w 1364418"/>
              <a:gd name="connsiteY86" fmla="*/ 2762989 h 6889521"/>
              <a:gd name="connsiteX87" fmla="*/ 330681 w 1364418"/>
              <a:gd name="connsiteY87" fmla="*/ 2554718 h 6889521"/>
              <a:gd name="connsiteX88" fmla="*/ 310775 w 1364418"/>
              <a:gd name="connsiteY88" fmla="*/ 2485734 h 6889521"/>
              <a:gd name="connsiteX89" fmla="*/ 301498 w 1364418"/>
              <a:gd name="connsiteY89" fmla="*/ 2447068 h 6889521"/>
              <a:gd name="connsiteX90" fmla="*/ 288459 w 1364418"/>
              <a:gd name="connsiteY90" fmla="*/ 2425819 h 6889521"/>
              <a:gd name="connsiteX91" fmla="*/ 294458 w 1364418"/>
              <a:gd name="connsiteY91" fmla="*/ 2402874 h 6889521"/>
              <a:gd name="connsiteX92" fmla="*/ 297070 w 1364418"/>
              <a:gd name="connsiteY92" fmla="*/ 2381443 h 6889521"/>
              <a:gd name="connsiteX93" fmla="*/ 273399 w 1364418"/>
              <a:gd name="connsiteY93" fmla="*/ 2261920 h 6889521"/>
              <a:gd name="connsiteX94" fmla="*/ 263286 w 1364418"/>
              <a:gd name="connsiteY94" fmla="*/ 2195378 h 6889521"/>
              <a:gd name="connsiteX95" fmla="*/ 247503 w 1364418"/>
              <a:gd name="connsiteY95" fmla="*/ 2155135 h 6889521"/>
              <a:gd name="connsiteX96" fmla="*/ 244961 w 1364418"/>
              <a:gd name="connsiteY96" fmla="*/ 2118008 h 6889521"/>
              <a:gd name="connsiteX97" fmla="*/ 245954 w 1364418"/>
              <a:gd name="connsiteY97" fmla="*/ 2050531 h 6889521"/>
              <a:gd name="connsiteX98" fmla="*/ 237760 w 1364418"/>
              <a:gd name="connsiteY98" fmla="*/ 1963269 h 6889521"/>
              <a:gd name="connsiteX99" fmla="*/ 218938 w 1364418"/>
              <a:gd name="connsiteY99" fmla="*/ 1906352 h 6889521"/>
              <a:gd name="connsiteX100" fmla="*/ 195495 w 1364418"/>
              <a:gd name="connsiteY100" fmla="*/ 1861531 h 6889521"/>
              <a:gd name="connsiteX101" fmla="*/ 149294 w 1364418"/>
              <a:gd name="connsiteY101" fmla="*/ 1732919 h 6889521"/>
              <a:gd name="connsiteX102" fmla="*/ 121605 w 1364418"/>
              <a:gd name="connsiteY102" fmla="*/ 1663540 h 6889521"/>
              <a:gd name="connsiteX103" fmla="*/ 120731 w 1364418"/>
              <a:gd name="connsiteY103" fmla="*/ 1615777 h 6889521"/>
              <a:gd name="connsiteX104" fmla="*/ 101526 w 1364418"/>
              <a:gd name="connsiteY104" fmla="*/ 1563678 h 6889521"/>
              <a:gd name="connsiteX105" fmla="*/ 114606 w 1364418"/>
              <a:gd name="connsiteY105" fmla="*/ 1519474 h 6889521"/>
              <a:gd name="connsiteX106" fmla="*/ 107348 w 1364418"/>
              <a:gd name="connsiteY106" fmla="*/ 1477995 h 6889521"/>
              <a:gd name="connsiteX107" fmla="*/ 93433 w 1364418"/>
              <a:gd name="connsiteY107" fmla="*/ 1373769 h 6889521"/>
              <a:gd name="connsiteX108" fmla="*/ 101740 w 1364418"/>
              <a:gd name="connsiteY108" fmla="*/ 1307086 h 6889521"/>
              <a:gd name="connsiteX109" fmla="*/ 102928 w 1364418"/>
              <a:gd name="connsiteY109" fmla="*/ 1189033 h 6889521"/>
              <a:gd name="connsiteX110" fmla="*/ 107613 w 1364418"/>
              <a:gd name="connsiteY110" fmla="*/ 1168288 h 6889521"/>
              <a:gd name="connsiteX111" fmla="*/ 99895 w 1364418"/>
              <a:gd name="connsiteY111" fmla="*/ 1142577 h 6889521"/>
              <a:gd name="connsiteX112" fmla="*/ 89201 w 1364418"/>
              <a:gd name="connsiteY112" fmla="*/ 1088484 h 6889521"/>
              <a:gd name="connsiteX113" fmla="*/ 77937 w 1364418"/>
              <a:gd name="connsiteY113" fmla="*/ 1016103 h 6889521"/>
              <a:gd name="connsiteX114" fmla="*/ 79393 w 1364418"/>
              <a:gd name="connsiteY114" fmla="*/ 954054 h 6889521"/>
              <a:gd name="connsiteX115" fmla="*/ 90309 w 1364418"/>
              <a:gd name="connsiteY115" fmla="*/ 921368 h 6889521"/>
              <a:gd name="connsiteX116" fmla="*/ 74258 w 1364418"/>
              <a:gd name="connsiteY116" fmla="*/ 896999 h 6889521"/>
              <a:gd name="connsiteX117" fmla="*/ 43666 w 1364418"/>
              <a:gd name="connsiteY117" fmla="*/ 821517 h 6889521"/>
              <a:gd name="connsiteX118" fmla="*/ 22616 w 1364418"/>
              <a:gd name="connsiteY118" fmla="*/ 751353 h 6889521"/>
              <a:gd name="connsiteX119" fmla="*/ 22174 w 1364418"/>
              <a:gd name="connsiteY119" fmla="*/ 721230 h 6889521"/>
              <a:gd name="connsiteX120" fmla="*/ 7845 w 1364418"/>
              <a:gd name="connsiteY120" fmla="*/ 681659 h 6889521"/>
              <a:gd name="connsiteX121" fmla="*/ 31306 w 1364418"/>
              <a:gd name="connsiteY121" fmla="*/ 619315 h 6889521"/>
              <a:gd name="connsiteX122" fmla="*/ 15184 w 1364418"/>
              <a:gd name="connsiteY122" fmla="*/ 585934 h 6889521"/>
              <a:gd name="connsiteX123" fmla="*/ 22258 w 1364418"/>
              <a:gd name="connsiteY123" fmla="*/ 538948 h 6889521"/>
              <a:gd name="connsiteX124" fmla="*/ 26166 w 1364418"/>
              <a:gd name="connsiteY124" fmla="*/ 525163 h 6889521"/>
              <a:gd name="connsiteX125" fmla="*/ 52290 w 1364418"/>
              <a:gd name="connsiteY125" fmla="*/ 446567 h 6889521"/>
              <a:gd name="connsiteX126" fmla="*/ 51538 w 1364418"/>
              <a:gd name="connsiteY126" fmla="*/ 393828 h 6889521"/>
              <a:gd name="connsiteX127" fmla="*/ 51368 w 1364418"/>
              <a:gd name="connsiteY127" fmla="*/ 353137 h 6889521"/>
              <a:gd name="connsiteX128" fmla="*/ 55970 w 1364418"/>
              <a:gd name="connsiteY128" fmla="*/ 321428 h 6889521"/>
              <a:gd name="connsiteX129" fmla="*/ 57061 w 1364418"/>
              <a:gd name="connsiteY129" fmla="*/ 275771 h 6889521"/>
              <a:gd name="connsiteX130" fmla="*/ 74088 w 1364418"/>
              <a:gd name="connsiteY130" fmla="*/ 212860 h 6889521"/>
              <a:gd name="connsiteX131" fmla="*/ 65798 w 1364418"/>
              <a:gd name="connsiteY131" fmla="*/ 144983 h 6889521"/>
              <a:gd name="connsiteX132" fmla="*/ 78082 w 1364418"/>
              <a:gd name="connsiteY132" fmla="*/ 55288 h 6889521"/>
              <a:gd name="connsiteX133" fmla="*/ 37636 w 1364418"/>
              <a:gd name="connsiteY133" fmla="*/ 0 h 6889521"/>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20956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0956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0956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3974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39744 w 1364418"/>
              <a:gd name="connsiteY4" fmla="*/ 6777899 h 6858000"/>
              <a:gd name="connsiteX5" fmla="*/ 264484 w 1364418"/>
              <a:gd name="connsiteY5" fmla="*/ 6716710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39744 w 1364418"/>
              <a:gd name="connsiteY4" fmla="*/ 6777899 h 6858000"/>
              <a:gd name="connsiteX5" fmla="*/ 264484 w 1364418"/>
              <a:gd name="connsiteY5" fmla="*/ 6716710 h 6858000"/>
              <a:gd name="connsiteX6" fmla="*/ 280651 w 1364418"/>
              <a:gd name="connsiteY6" fmla="*/ 6639873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81996 w 1364418"/>
              <a:gd name="connsiteY4" fmla="*/ 6792972 h 6858000"/>
              <a:gd name="connsiteX5" fmla="*/ 264484 w 1364418"/>
              <a:gd name="connsiteY5" fmla="*/ 6716710 h 6858000"/>
              <a:gd name="connsiteX6" fmla="*/ 280651 w 1364418"/>
              <a:gd name="connsiteY6" fmla="*/ 6639873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1364418" h="6858000">
                <a:moveTo>
                  <a:pt x="37636" y="0"/>
                </a:moveTo>
                <a:lnTo>
                  <a:pt x="1364418" y="0"/>
                </a:lnTo>
                <a:lnTo>
                  <a:pt x="1364418" y="6858000"/>
                </a:lnTo>
                <a:lnTo>
                  <a:pt x="245974" y="6857735"/>
                </a:lnTo>
                <a:cubicBezTo>
                  <a:pt x="246649" y="6829312"/>
                  <a:pt x="258792" y="6817314"/>
                  <a:pt x="281996" y="6792972"/>
                </a:cubicBezTo>
                <a:cubicBezTo>
                  <a:pt x="288036" y="6763449"/>
                  <a:pt x="261498" y="6738121"/>
                  <a:pt x="264484" y="6716710"/>
                </a:cubicBezTo>
                <a:cubicBezTo>
                  <a:pt x="264597" y="6714739"/>
                  <a:pt x="280538" y="6641844"/>
                  <a:pt x="280651" y="6639873"/>
                </a:cubicBezTo>
                <a:cubicBezTo>
                  <a:pt x="296114" y="6596543"/>
                  <a:pt x="335196" y="6519339"/>
                  <a:pt x="339152" y="6471804"/>
                </a:cubicBezTo>
                <a:lnTo>
                  <a:pt x="334570" y="6389835"/>
                </a:lnTo>
                <a:cubicBezTo>
                  <a:pt x="334613" y="6357588"/>
                  <a:pt x="338883" y="6333072"/>
                  <a:pt x="317792" y="6324679"/>
                </a:cubicBezTo>
                <a:cubicBezTo>
                  <a:pt x="308402" y="6306381"/>
                  <a:pt x="279168" y="6293695"/>
                  <a:pt x="278227" y="6280046"/>
                </a:cubicBezTo>
                <a:cubicBezTo>
                  <a:pt x="281050" y="6269969"/>
                  <a:pt x="290039" y="6265765"/>
                  <a:pt x="288000" y="6252834"/>
                </a:cubicBezTo>
                <a:lnTo>
                  <a:pt x="265992" y="6202459"/>
                </a:lnTo>
                <a:cubicBezTo>
                  <a:pt x="264772" y="6196814"/>
                  <a:pt x="268092" y="6158095"/>
                  <a:pt x="264790" y="6153037"/>
                </a:cubicBezTo>
                <a:cubicBezTo>
                  <a:pt x="302335" y="6114354"/>
                  <a:pt x="260378" y="6128837"/>
                  <a:pt x="280205" y="6078132"/>
                </a:cubicBezTo>
                <a:cubicBezTo>
                  <a:pt x="283657" y="6049622"/>
                  <a:pt x="275724" y="6059673"/>
                  <a:pt x="267592" y="6028119"/>
                </a:cubicBezTo>
                <a:cubicBezTo>
                  <a:pt x="277113" y="5988572"/>
                  <a:pt x="234727" y="5976018"/>
                  <a:pt x="252821" y="5926735"/>
                </a:cubicBezTo>
                <a:cubicBezTo>
                  <a:pt x="290324" y="5823532"/>
                  <a:pt x="288016" y="5757776"/>
                  <a:pt x="302333" y="5712857"/>
                </a:cubicBezTo>
                <a:cubicBezTo>
                  <a:pt x="310258" y="5688518"/>
                  <a:pt x="328236" y="5675288"/>
                  <a:pt x="332131" y="5660491"/>
                </a:cubicBezTo>
                <a:cubicBezTo>
                  <a:pt x="345782" y="5622696"/>
                  <a:pt x="344964" y="5595787"/>
                  <a:pt x="341254" y="5563435"/>
                </a:cubicBezTo>
                <a:cubicBezTo>
                  <a:pt x="335745" y="5537661"/>
                  <a:pt x="359171" y="5479228"/>
                  <a:pt x="368130" y="5437125"/>
                </a:cubicBezTo>
                <a:cubicBezTo>
                  <a:pt x="379868" y="5399640"/>
                  <a:pt x="373836" y="5420657"/>
                  <a:pt x="381698" y="5396260"/>
                </a:cubicBezTo>
                <a:cubicBezTo>
                  <a:pt x="395995" y="5391935"/>
                  <a:pt x="389433" y="5350429"/>
                  <a:pt x="397679" y="5330009"/>
                </a:cubicBezTo>
                <a:cubicBezTo>
                  <a:pt x="405925" y="5309589"/>
                  <a:pt x="420210" y="5291626"/>
                  <a:pt x="431172" y="5273739"/>
                </a:cubicBezTo>
                <a:cubicBezTo>
                  <a:pt x="426568" y="5263245"/>
                  <a:pt x="432286" y="5253790"/>
                  <a:pt x="440771" y="5241779"/>
                </a:cubicBezTo>
                <a:lnTo>
                  <a:pt x="451997" y="5225268"/>
                </a:lnTo>
                <a:lnTo>
                  <a:pt x="453017" y="5217684"/>
                </a:lnTo>
                <a:cubicBezTo>
                  <a:pt x="455252" y="5208685"/>
                  <a:pt x="458044" y="5200600"/>
                  <a:pt x="460358" y="5193377"/>
                </a:cubicBezTo>
                <a:lnTo>
                  <a:pt x="463661" y="5179288"/>
                </a:lnTo>
                <a:lnTo>
                  <a:pt x="464645" y="5173621"/>
                </a:lnTo>
                <a:lnTo>
                  <a:pt x="460279" y="5159961"/>
                </a:lnTo>
                <a:lnTo>
                  <a:pt x="466956" y="5144295"/>
                </a:lnTo>
                <a:lnTo>
                  <a:pt x="463889" y="5125185"/>
                </a:lnTo>
                <a:cubicBezTo>
                  <a:pt x="466252" y="5124475"/>
                  <a:pt x="468554" y="5123363"/>
                  <a:pt x="470719" y="5121884"/>
                </a:cubicBezTo>
                <a:lnTo>
                  <a:pt x="477755" y="5067850"/>
                </a:lnTo>
                <a:lnTo>
                  <a:pt x="480486" y="5060861"/>
                </a:lnTo>
                <a:lnTo>
                  <a:pt x="477190" y="5034192"/>
                </a:lnTo>
                <a:cubicBezTo>
                  <a:pt x="476699" y="5019824"/>
                  <a:pt x="477403" y="5006180"/>
                  <a:pt x="478744" y="4993030"/>
                </a:cubicBezTo>
                <a:lnTo>
                  <a:pt x="485653" y="4946844"/>
                </a:lnTo>
                <a:lnTo>
                  <a:pt x="481509" y="4932692"/>
                </a:lnTo>
                <a:cubicBezTo>
                  <a:pt x="481214" y="4911802"/>
                  <a:pt x="495319" y="4880686"/>
                  <a:pt x="496912" y="4858827"/>
                </a:cubicBezTo>
                <a:lnTo>
                  <a:pt x="502815" y="4821170"/>
                </a:lnTo>
                <a:lnTo>
                  <a:pt x="507548" y="4780965"/>
                </a:lnTo>
                <a:lnTo>
                  <a:pt x="508841" y="4750867"/>
                </a:lnTo>
                <a:lnTo>
                  <a:pt x="506648" y="4690749"/>
                </a:lnTo>
                <a:cubicBezTo>
                  <a:pt x="512729" y="4654213"/>
                  <a:pt x="491337" y="4623546"/>
                  <a:pt x="502128" y="4584173"/>
                </a:cubicBezTo>
                <a:cubicBezTo>
                  <a:pt x="488693" y="4519562"/>
                  <a:pt x="492047" y="4501522"/>
                  <a:pt x="497211" y="4444346"/>
                </a:cubicBezTo>
                <a:cubicBezTo>
                  <a:pt x="511033" y="4454946"/>
                  <a:pt x="497584" y="4394050"/>
                  <a:pt x="493776" y="4375228"/>
                </a:cubicBezTo>
                <a:cubicBezTo>
                  <a:pt x="491426" y="4334791"/>
                  <a:pt x="480594" y="4270639"/>
                  <a:pt x="474429" y="4214165"/>
                </a:cubicBezTo>
                <a:cubicBezTo>
                  <a:pt x="465297" y="4170832"/>
                  <a:pt x="480280" y="4120324"/>
                  <a:pt x="478502" y="4090296"/>
                </a:cubicBezTo>
                <a:lnTo>
                  <a:pt x="463758" y="4033999"/>
                </a:lnTo>
                <a:lnTo>
                  <a:pt x="464907" y="4031933"/>
                </a:lnTo>
                <a:cubicBezTo>
                  <a:pt x="467040" y="4022997"/>
                  <a:pt x="465967" y="4017669"/>
                  <a:pt x="463483" y="4013953"/>
                </a:cubicBezTo>
                <a:lnTo>
                  <a:pt x="449778" y="3974753"/>
                </a:lnTo>
                <a:lnTo>
                  <a:pt x="451376" y="3969950"/>
                </a:lnTo>
                <a:lnTo>
                  <a:pt x="444798" y="3933779"/>
                </a:lnTo>
                <a:lnTo>
                  <a:pt x="446129" y="3933093"/>
                </a:lnTo>
                <a:cubicBezTo>
                  <a:pt x="448961" y="3930731"/>
                  <a:pt x="450769" y="3927433"/>
                  <a:pt x="450483" y="3922082"/>
                </a:cubicBezTo>
                <a:cubicBezTo>
                  <a:pt x="471740" y="3927556"/>
                  <a:pt x="458283" y="3917724"/>
                  <a:pt x="455561" y="3901461"/>
                </a:cubicBezTo>
                <a:cubicBezTo>
                  <a:pt x="460173" y="3883426"/>
                  <a:pt x="474485" y="3829756"/>
                  <a:pt x="478155" y="3813873"/>
                </a:cubicBezTo>
                <a:cubicBezTo>
                  <a:pt x="477963" y="3811302"/>
                  <a:pt x="477772" y="3808732"/>
                  <a:pt x="477580" y="3806161"/>
                </a:cubicBezTo>
                <a:lnTo>
                  <a:pt x="477887" y="3805957"/>
                </a:lnTo>
                <a:cubicBezTo>
                  <a:pt x="478443" y="3804175"/>
                  <a:pt x="478509" y="3801600"/>
                  <a:pt x="477914" y="3797724"/>
                </a:cubicBezTo>
                <a:lnTo>
                  <a:pt x="476529" y="3792098"/>
                </a:lnTo>
                <a:lnTo>
                  <a:pt x="475413" y="3777135"/>
                </a:lnTo>
                <a:lnTo>
                  <a:pt x="477146" y="3771656"/>
                </a:lnTo>
                <a:lnTo>
                  <a:pt x="480889" y="3769007"/>
                </a:lnTo>
                <a:lnTo>
                  <a:pt x="480355" y="3767709"/>
                </a:lnTo>
                <a:cubicBezTo>
                  <a:pt x="472854" y="3758603"/>
                  <a:pt x="462858" y="3757457"/>
                  <a:pt x="489051" y="3738082"/>
                </a:cubicBezTo>
                <a:cubicBezTo>
                  <a:pt x="476420" y="3716230"/>
                  <a:pt x="492614" y="3707883"/>
                  <a:pt x="496397" y="3673397"/>
                </a:cubicBezTo>
                <a:cubicBezTo>
                  <a:pt x="485059" y="3661788"/>
                  <a:pt x="488117" y="3649813"/>
                  <a:pt x="495693" y="3637109"/>
                </a:cubicBezTo>
                <a:cubicBezTo>
                  <a:pt x="488827" y="3605834"/>
                  <a:pt x="498565" y="3573837"/>
                  <a:pt x="499136" y="3536883"/>
                </a:cubicBezTo>
                <a:cubicBezTo>
                  <a:pt x="483096" y="3500539"/>
                  <a:pt x="506170" y="3475121"/>
                  <a:pt x="506674" y="3435652"/>
                </a:cubicBezTo>
                <a:cubicBezTo>
                  <a:pt x="508209" y="3397466"/>
                  <a:pt x="505139" y="3338624"/>
                  <a:pt x="508345" y="3307769"/>
                </a:cubicBezTo>
                <a:cubicBezTo>
                  <a:pt x="522826" y="3292381"/>
                  <a:pt x="493343" y="3256540"/>
                  <a:pt x="525908" y="3250522"/>
                </a:cubicBezTo>
                <a:cubicBezTo>
                  <a:pt x="519705" y="3235893"/>
                  <a:pt x="504475" y="3230937"/>
                  <a:pt x="526333" y="3229163"/>
                </a:cubicBezTo>
                <a:cubicBezTo>
                  <a:pt x="524884" y="3224149"/>
                  <a:pt x="525919" y="3220404"/>
                  <a:pt x="528156" y="3217217"/>
                </a:cubicBezTo>
                <a:lnTo>
                  <a:pt x="514991" y="3183755"/>
                </a:lnTo>
                <a:lnTo>
                  <a:pt x="515492" y="3178642"/>
                </a:lnTo>
                <a:lnTo>
                  <a:pt x="503092" y="3158586"/>
                </a:lnTo>
                <a:lnTo>
                  <a:pt x="488277" y="3129034"/>
                </a:lnTo>
                <a:lnTo>
                  <a:pt x="488942" y="3126682"/>
                </a:lnTo>
                <a:lnTo>
                  <a:pt x="479810" y="3114519"/>
                </a:lnTo>
                <a:cubicBezTo>
                  <a:pt x="476044" y="3110886"/>
                  <a:pt x="471657" y="3108020"/>
                  <a:pt x="466419" y="3106272"/>
                </a:cubicBezTo>
                <a:cubicBezTo>
                  <a:pt x="479357" y="3049949"/>
                  <a:pt x="446991" y="3011906"/>
                  <a:pt x="439149" y="2958185"/>
                </a:cubicBezTo>
                <a:cubicBezTo>
                  <a:pt x="423473" y="2895670"/>
                  <a:pt x="402616" y="2832884"/>
                  <a:pt x="381763" y="2762989"/>
                </a:cubicBezTo>
                <a:cubicBezTo>
                  <a:pt x="340504" y="2718141"/>
                  <a:pt x="357875" y="2611979"/>
                  <a:pt x="330681" y="2554718"/>
                </a:cubicBezTo>
                <a:cubicBezTo>
                  <a:pt x="354561" y="2510384"/>
                  <a:pt x="312857" y="2522616"/>
                  <a:pt x="310775" y="2485734"/>
                </a:cubicBezTo>
                <a:cubicBezTo>
                  <a:pt x="283880" y="2505125"/>
                  <a:pt x="334754" y="2437857"/>
                  <a:pt x="301498" y="2447068"/>
                </a:cubicBezTo>
                <a:cubicBezTo>
                  <a:pt x="302171" y="2440064"/>
                  <a:pt x="286502" y="2432988"/>
                  <a:pt x="288459" y="2425819"/>
                </a:cubicBezTo>
                <a:lnTo>
                  <a:pt x="294458" y="2402874"/>
                </a:lnTo>
                <a:lnTo>
                  <a:pt x="297070" y="2381443"/>
                </a:lnTo>
                <a:cubicBezTo>
                  <a:pt x="291389" y="2355877"/>
                  <a:pt x="281925" y="2295004"/>
                  <a:pt x="273399" y="2261920"/>
                </a:cubicBezTo>
                <a:cubicBezTo>
                  <a:pt x="264489" y="2250852"/>
                  <a:pt x="256407" y="2208397"/>
                  <a:pt x="263286" y="2195378"/>
                </a:cubicBezTo>
                <a:cubicBezTo>
                  <a:pt x="262597" y="2185499"/>
                  <a:pt x="238753" y="2164596"/>
                  <a:pt x="247503" y="2155135"/>
                </a:cubicBezTo>
                <a:cubicBezTo>
                  <a:pt x="257474" y="2141929"/>
                  <a:pt x="229406" y="2121310"/>
                  <a:pt x="244961" y="2118008"/>
                </a:cubicBezTo>
                <a:cubicBezTo>
                  <a:pt x="225493" y="2103116"/>
                  <a:pt x="245373" y="2072196"/>
                  <a:pt x="245954" y="2050531"/>
                </a:cubicBezTo>
                <a:cubicBezTo>
                  <a:pt x="228015" y="2040209"/>
                  <a:pt x="246924" y="2004931"/>
                  <a:pt x="237760" y="1963269"/>
                </a:cubicBezTo>
                <a:cubicBezTo>
                  <a:pt x="217314" y="1952304"/>
                  <a:pt x="249162" y="1930958"/>
                  <a:pt x="218938" y="1906352"/>
                </a:cubicBezTo>
                <a:cubicBezTo>
                  <a:pt x="211894" y="1889396"/>
                  <a:pt x="204207" y="1891128"/>
                  <a:pt x="195495" y="1861531"/>
                </a:cubicBezTo>
                <a:cubicBezTo>
                  <a:pt x="152756" y="1820122"/>
                  <a:pt x="167197" y="1775736"/>
                  <a:pt x="149294" y="1732919"/>
                </a:cubicBezTo>
                <a:cubicBezTo>
                  <a:pt x="132272" y="1683226"/>
                  <a:pt x="131129" y="1708347"/>
                  <a:pt x="121605" y="1663540"/>
                </a:cubicBezTo>
                <a:cubicBezTo>
                  <a:pt x="131383" y="1652207"/>
                  <a:pt x="129824" y="1627305"/>
                  <a:pt x="120731" y="1615777"/>
                </a:cubicBezTo>
                <a:cubicBezTo>
                  <a:pt x="113324" y="1591298"/>
                  <a:pt x="125561" y="1582061"/>
                  <a:pt x="101526" y="1563678"/>
                </a:cubicBezTo>
                <a:cubicBezTo>
                  <a:pt x="118336" y="1562186"/>
                  <a:pt x="95368" y="1514217"/>
                  <a:pt x="114606" y="1519474"/>
                </a:cubicBezTo>
                <a:cubicBezTo>
                  <a:pt x="124662" y="1497831"/>
                  <a:pt x="99126" y="1498809"/>
                  <a:pt x="107348" y="1477995"/>
                </a:cubicBezTo>
                <a:cubicBezTo>
                  <a:pt x="102372" y="1450946"/>
                  <a:pt x="98082" y="1395585"/>
                  <a:pt x="93433" y="1373769"/>
                </a:cubicBezTo>
                <a:lnTo>
                  <a:pt x="101740" y="1307086"/>
                </a:lnTo>
                <a:cubicBezTo>
                  <a:pt x="61518" y="1238798"/>
                  <a:pt x="128597" y="1302829"/>
                  <a:pt x="102928" y="1189033"/>
                </a:cubicBezTo>
                <a:cubicBezTo>
                  <a:pt x="96991" y="1183619"/>
                  <a:pt x="100433" y="1168361"/>
                  <a:pt x="107613" y="1168288"/>
                </a:cubicBezTo>
                <a:cubicBezTo>
                  <a:pt x="104521" y="1161401"/>
                  <a:pt x="88898" y="1146763"/>
                  <a:pt x="99895" y="1142577"/>
                </a:cubicBezTo>
                <a:cubicBezTo>
                  <a:pt x="98248" y="1123927"/>
                  <a:pt x="94639" y="1105753"/>
                  <a:pt x="89201" y="1088484"/>
                </a:cubicBezTo>
                <a:lnTo>
                  <a:pt x="77937" y="1016103"/>
                </a:lnTo>
                <a:cubicBezTo>
                  <a:pt x="78422" y="988163"/>
                  <a:pt x="78908" y="981994"/>
                  <a:pt x="79393" y="954054"/>
                </a:cubicBezTo>
                <a:cubicBezTo>
                  <a:pt x="74607" y="950500"/>
                  <a:pt x="84928" y="922140"/>
                  <a:pt x="90309" y="921368"/>
                </a:cubicBezTo>
                <a:cubicBezTo>
                  <a:pt x="87566" y="916400"/>
                  <a:pt x="66268" y="901306"/>
                  <a:pt x="74258" y="896999"/>
                </a:cubicBezTo>
                <a:cubicBezTo>
                  <a:pt x="69492" y="868759"/>
                  <a:pt x="58957" y="842759"/>
                  <a:pt x="43666" y="821517"/>
                </a:cubicBezTo>
                <a:cubicBezTo>
                  <a:pt x="35059" y="797243"/>
                  <a:pt x="27646" y="764612"/>
                  <a:pt x="22616" y="751353"/>
                </a:cubicBezTo>
                <a:cubicBezTo>
                  <a:pt x="22469" y="741312"/>
                  <a:pt x="22321" y="731271"/>
                  <a:pt x="22174" y="721230"/>
                </a:cubicBezTo>
                <a:lnTo>
                  <a:pt x="7845" y="681659"/>
                </a:lnTo>
                <a:cubicBezTo>
                  <a:pt x="-21513" y="678654"/>
                  <a:pt x="41748" y="630810"/>
                  <a:pt x="31306" y="619315"/>
                </a:cubicBezTo>
                <a:cubicBezTo>
                  <a:pt x="37997" y="611016"/>
                  <a:pt x="17724" y="592108"/>
                  <a:pt x="15184" y="585934"/>
                </a:cubicBezTo>
                <a:cubicBezTo>
                  <a:pt x="14724" y="571597"/>
                  <a:pt x="22718" y="553285"/>
                  <a:pt x="22258" y="538948"/>
                </a:cubicBezTo>
                <a:cubicBezTo>
                  <a:pt x="22152" y="531703"/>
                  <a:pt x="26272" y="532408"/>
                  <a:pt x="26166" y="525163"/>
                </a:cubicBezTo>
                <a:cubicBezTo>
                  <a:pt x="28507" y="511668"/>
                  <a:pt x="56166" y="464433"/>
                  <a:pt x="52290" y="446567"/>
                </a:cubicBezTo>
                <a:cubicBezTo>
                  <a:pt x="47300" y="425186"/>
                  <a:pt x="52062" y="408582"/>
                  <a:pt x="51538" y="393828"/>
                </a:cubicBezTo>
                <a:cubicBezTo>
                  <a:pt x="51481" y="380264"/>
                  <a:pt x="51425" y="366701"/>
                  <a:pt x="51368" y="353137"/>
                </a:cubicBezTo>
                <a:cubicBezTo>
                  <a:pt x="50053" y="345863"/>
                  <a:pt x="61696" y="333814"/>
                  <a:pt x="55970" y="321428"/>
                </a:cubicBezTo>
                <a:cubicBezTo>
                  <a:pt x="56334" y="306209"/>
                  <a:pt x="56697" y="290990"/>
                  <a:pt x="57061" y="275771"/>
                </a:cubicBezTo>
                <a:cubicBezTo>
                  <a:pt x="46146" y="254441"/>
                  <a:pt x="87623" y="243671"/>
                  <a:pt x="74088" y="212860"/>
                </a:cubicBezTo>
                <a:cubicBezTo>
                  <a:pt x="92367" y="188146"/>
                  <a:pt x="68261" y="179672"/>
                  <a:pt x="65798" y="144983"/>
                </a:cubicBezTo>
                <a:cubicBezTo>
                  <a:pt x="52661" y="119338"/>
                  <a:pt x="79134" y="90517"/>
                  <a:pt x="78082" y="55288"/>
                </a:cubicBezTo>
                <a:lnTo>
                  <a:pt x="37636" y="0"/>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363243842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5" name="Rectangle 4">
            <a:extLst>
              <a:ext uri="{FF2B5EF4-FFF2-40B4-BE49-F238E27FC236}">
                <a16:creationId xmlns:a16="http://schemas.microsoft.com/office/drawing/2014/main" id="{C9A36457-A5F4-4103-A443-02581C0918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Shape 5">
            <a:extLst>
              <a:ext uri="{FF2B5EF4-FFF2-40B4-BE49-F238E27FC236}">
                <a16:creationId xmlns:a16="http://schemas.microsoft.com/office/drawing/2014/main" id="{DC5FB7E8-B636-40FA-BE8D-48145C0F5C5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4"/>
            <a:ext cx="12192000" cy="2295238"/>
          </a:xfrm>
          <a:custGeom>
            <a:avLst/>
            <a:gdLst>
              <a:gd name="connsiteX0" fmla="*/ 12160143 w 12192000"/>
              <a:gd name="connsiteY0" fmla="*/ 831692 h 2079137"/>
              <a:gd name="connsiteX1" fmla="*/ 12159112 w 12192000"/>
              <a:gd name="connsiteY1" fmla="*/ 833361 h 2079137"/>
              <a:gd name="connsiteX2" fmla="*/ 12158912 w 12192000"/>
              <a:gd name="connsiteY2" fmla="*/ 832430 h 2079137"/>
              <a:gd name="connsiteX3" fmla="*/ 0 w 12192000"/>
              <a:gd name="connsiteY3" fmla="*/ 0 h 2079137"/>
              <a:gd name="connsiteX4" fmla="*/ 12192000 w 12192000"/>
              <a:gd name="connsiteY4" fmla="*/ 0 h 2079137"/>
              <a:gd name="connsiteX5" fmla="*/ 12192000 w 12192000"/>
              <a:gd name="connsiteY5" fmla="*/ 558063 h 2079137"/>
              <a:gd name="connsiteX6" fmla="*/ 12189259 w 12192000"/>
              <a:gd name="connsiteY6" fmla="*/ 810508 h 2079137"/>
              <a:gd name="connsiteX7" fmla="*/ 12170847 w 12192000"/>
              <a:gd name="connsiteY7" fmla="*/ 825280 h 2079137"/>
              <a:gd name="connsiteX8" fmla="*/ 12160143 w 12192000"/>
              <a:gd name="connsiteY8" fmla="*/ 831692 h 2079137"/>
              <a:gd name="connsiteX9" fmla="*/ 12163806 w 12192000"/>
              <a:gd name="connsiteY9" fmla="*/ 825759 h 2079137"/>
              <a:gd name="connsiteX10" fmla="*/ 12056557 w 12192000"/>
              <a:gd name="connsiteY10" fmla="*/ 810176 h 2079137"/>
              <a:gd name="connsiteX11" fmla="*/ 11900316 w 12192000"/>
              <a:gd name="connsiteY11" fmla="*/ 789618 h 2079137"/>
              <a:gd name="connsiteX12" fmla="*/ 11791206 w 12192000"/>
              <a:gd name="connsiteY12" fmla="*/ 824176 h 2079137"/>
              <a:gd name="connsiteX13" fmla="*/ 11659257 w 12192000"/>
              <a:gd name="connsiteY13" fmla="*/ 800841 h 2079137"/>
              <a:gd name="connsiteX14" fmla="*/ 11569789 w 12192000"/>
              <a:gd name="connsiteY14" fmla="*/ 797135 h 2079137"/>
              <a:gd name="connsiteX15" fmla="*/ 11367885 w 12192000"/>
              <a:gd name="connsiteY15" fmla="*/ 791985 h 2079137"/>
              <a:gd name="connsiteX16" fmla="*/ 11174663 w 12192000"/>
              <a:gd name="connsiteY16" fmla="*/ 788721 h 2079137"/>
              <a:gd name="connsiteX17" fmla="*/ 11068220 w 12192000"/>
              <a:gd name="connsiteY17" fmla="*/ 786994 h 2079137"/>
              <a:gd name="connsiteX18" fmla="*/ 10893266 w 12192000"/>
              <a:gd name="connsiteY18" fmla="*/ 794013 h 2079137"/>
              <a:gd name="connsiteX19" fmla="*/ 10844025 w 12192000"/>
              <a:gd name="connsiteY19" fmla="*/ 789857 h 2079137"/>
              <a:gd name="connsiteX20" fmla="*/ 10814353 w 12192000"/>
              <a:gd name="connsiteY20" fmla="*/ 789010 h 2079137"/>
              <a:gd name="connsiteX21" fmla="*/ 10748393 w 12192000"/>
              <a:gd name="connsiteY21" fmla="*/ 806738 h 2079137"/>
              <a:gd name="connsiteX22" fmla="*/ 10468256 w 12192000"/>
              <a:gd name="connsiteY22" fmla="*/ 778733 h 2079137"/>
              <a:gd name="connsiteX23" fmla="*/ 10256131 w 12192000"/>
              <a:gd name="connsiteY23" fmla="*/ 788332 h 2079137"/>
              <a:gd name="connsiteX24" fmla="*/ 10177442 w 12192000"/>
              <a:gd name="connsiteY24" fmla="*/ 777371 h 2079137"/>
              <a:gd name="connsiteX25" fmla="*/ 10006086 w 12192000"/>
              <a:gd name="connsiteY25" fmla="*/ 792651 h 2079137"/>
              <a:gd name="connsiteX26" fmla="*/ 9952382 w 12192000"/>
              <a:gd name="connsiteY26" fmla="*/ 815411 h 2079137"/>
              <a:gd name="connsiteX27" fmla="*/ 9926457 w 12192000"/>
              <a:gd name="connsiteY27" fmla="*/ 827295 h 2079137"/>
              <a:gd name="connsiteX28" fmla="*/ 9843405 w 12192000"/>
              <a:gd name="connsiteY28" fmla="*/ 867046 h 2079137"/>
              <a:gd name="connsiteX29" fmla="*/ 9830866 w 12192000"/>
              <a:gd name="connsiteY29" fmla="*/ 875047 h 2079137"/>
              <a:gd name="connsiteX30" fmla="*/ 9801807 w 12192000"/>
              <a:gd name="connsiteY30" fmla="*/ 872272 h 2079137"/>
              <a:gd name="connsiteX31" fmla="*/ 9785653 w 12192000"/>
              <a:gd name="connsiteY31" fmla="*/ 861743 h 2079137"/>
              <a:gd name="connsiteX32" fmla="*/ 9781177 w 12192000"/>
              <a:gd name="connsiteY32" fmla="*/ 864820 h 2079137"/>
              <a:gd name="connsiteX33" fmla="*/ 9768640 w 12192000"/>
              <a:gd name="connsiteY33" fmla="*/ 869379 h 2079137"/>
              <a:gd name="connsiteX34" fmla="*/ 9712211 w 12192000"/>
              <a:gd name="connsiteY34" fmla="*/ 900283 h 2079137"/>
              <a:gd name="connsiteX35" fmla="*/ 9689465 w 12192000"/>
              <a:gd name="connsiteY35" fmla="*/ 899268 h 2079137"/>
              <a:gd name="connsiteX36" fmla="*/ 9600339 w 12192000"/>
              <a:gd name="connsiteY36" fmla="*/ 922112 h 2079137"/>
              <a:gd name="connsiteX37" fmla="*/ 9582850 w 12192000"/>
              <a:gd name="connsiteY37" fmla="*/ 925510 h 2079137"/>
              <a:gd name="connsiteX38" fmla="*/ 9549638 w 12192000"/>
              <a:gd name="connsiteY38" fmla="*/ 940845 h 2079137"/>
              <a:gd name="connsiteX39" fmla="*/ 9539471 w 12192000"/>
              <a:gd name="connsiteY39" fmla="*/ 941799 h 2079137"/>
              <a:gd name="connsiteX40" fmla="*/ 9505592 w 12192000"/>
              <a:gd name="connsiteY40" fmla="*/ 955533 h 2079137"/>
              <a:gd name="connsiteX41" fmla="*/ 9432569 w 12192000"/>
              <a:gd name="connsiteY41" fmla="*/ 985377 h 2079137"/>
              <a:gd name="connsiteX42" fmla="*/ 9414216 w 12192000"/>
              <a:gd name="connsiteY42" fmla="*/ 992655 h 2079137"/>
              <a:gd name="connsiteX43" fmla="*/ 9397106 w 12192000"/>
              <a:gd name="connsiteY43" fmla="*/ 992980 h 2079137"/>
              <a:gd name="connsiteX44" fmla="*/ 9305108 w 12192000"/>
              <a:gd name="connsiteY44" fmla="*/ 1007767 h 2079137"/>
              <a:gd name="connsiteX45" fmla="*/ 9282434 w 12192000"/>
              <a:gd name="connsiteY45" fmla="*/ 1007523 h 2079137"/>
              <a:gd name="connsiteX46" fmla="*/ 9271941 w 12192000"/>
              <a:gd name="connsiteY46" fmla="*/ 1002839 h 2079137"/>
              <a:gd name="connsiteX47" fmla="*/ 9238227 w 12192000"/>
              <a:gd name="connsiteY47" fmla="*/ 1017668 h 2079137"/>
              <a:gd name="connsiteX48" fmla="*/ 9184265 w 12192000"/>
              <a:gd name="connsiteY48" fmla="*/ 1031275 h 2079137"/>
              <a:gd name="connsiteX49" fmla="*/ 9159000 w 12192000"/>
              <a:gd name="connsiteY49" fmla="*/ 1039569 h 2079137"/>
              <a:gd name="connsiteX50" fmla="*/ 9137031 w 12192000"/>
              <a:gd name="connsiteY50" fmla="*/ 1038699 h 2079137"/>
              <a:gd name="connsiteX51" fmla="*/ 9015702 w 12192000"/>
              <a:gd name="connsiteY51" fmla="*/ 1051400 h 2079137"/>
              <a:gd name="connsiteX52" fmla="*/ 8971403 w 12192000"/>
              <a:gd name="connsiteY52" fmla="*/ 1040542 h 2079137"/>
              <a:gd name="connsiteX53" fmla="*/ 8961826 w 12192000"/>
              <a:gd name="connsiteY53" fmla="*/ 1045364 h 2079137"/>
              <a:gd name="connsiteX54" fmla="*/ 8888623 w 12192000"/>
              <a:gd name="connsiteY54" fmla="*/ 1053908 h 2079137"/>
              <a:gd name="connsiteX55" fmla="*/ 8841066 w 12192000"/>
              <a:gd name="connsiteY55" fmla="*/ 1060421 h 2079137"/>
              <a:gd name="connsiteX56" fmla="*/ 8752342 w 12192000"/>
              <a:gd name="connsiteY56" fmla="*/ 1080646 h 2079137"/>
              <a:gd name="connsiteX57" fmla="*/ 8699139 w 12192000"/>
              <a:gd name="connsiteY57" fmla="*/ 1087885 h 2079137"/>
              <a:gd name="connsiteX58" fmla="*/ 8667273 w 12192000"/>
              <a:gd name="connsiteY58" fmla="*/ 1092062 h 2079137"/>
              <a:gd name="connsiteX59" fmla="*/ 8586064 w 12192000"/>
              <a:gd name="connsiteY59" fmla="*/ 1114603 h 2079137"/>
              <a:gd name="connsiteX60" fmla="*/ 8460312 w 12192000"/>
              <a:gd name="connsiteY60" fmla="*/ 1179878 h 2079137"/>
              <a:gd name="connsiteX61" fmla="*/ 8419023 w 12192000"/>
              <a:gd name="connsiteY61" fmla="*/ 1191748 h 2079137"/>
              <a:gd name="connsiteX62" fmla="*/ 8410939 w 12192000"/>
              <a:gd name="connsiteY62" fmla="*/ 1189696 h 2079137"/>
              <a:gd name="connsiteX63" fmla="*/ 8362040 w 12192000"/>
              <a:gd name="connsiteY63" fmla="*/ 1220820 h 2079137"/>
              <a:gd name="connsiteX64" fmla="*/ 8273677 w 12192000"/>
              <a:gd name="connsiteY64" fmla="*/ 1236495 h 2079137"/>
              <a:gd name="connsiteX65" fmla="*/ 8204283 w 12192000"/>
              <a:gd name="connsiteY65" fmla="*/ 1243537 h 2079137"/>
              <a:gd name="connsiteX66" fmla="*/ 8166550 w 12192000"/>
              <a:gd name="connsiteY66" fmla="*/ 1249551 h 2079137"/>
              <a:gd name="connsiteX67" fmla="*/ 8137785 w 12192000"/>
              <a:gd name="connsiteY67" fmla="*/ 1251636 h 2079137"/>
              <a:gd name="connsiteX68" fmla="*/ 8071596 w 12192000"/>
              <a:gd name="connsiteY68" fmla="*/ 1269274 h 2079137"/>
              <a:gd name="connsiteX69" fmla="*/ 7964816 w 12192000"/>
              <a:gd name="connsiteY69" fmla="*/ 1303668 h 2079137"/>
              <a:gd name="connsiteX70" fmla="*/ 7941495 w 12192000"/>
              <a:gd name="connsiteY70" fmla="*/ 1309821 h 2079137"/>
              <a:gd name="connsiteX71" fmla="*/ 7919123 w 12192000"/>
              <a:gd name="connsiteY71" fmla="*/ 1310466 h 2079137"/>
              <a:gd name="connsiteX72" fmla="*/ 7911902 w 12192000"/>
              <a:gd name="connsiteY72" fmla="*/ 1306569 h 2079137"/>
              <a:gd name="connsiteX73" fmla="*/ 7898703 w 12192000"/>
              <a:gd name="connsiteY73" fmla="*/ 1309208 h 2079137"/>
              <a:gd name="connsiteX74" fmla="*/ 7894703 w 12192000"/>
              <a:gd name="connsiteY74" fmla="*/ 1308939 h 2079137"/>
              <a:gd name="connsiteX75" fmla="*/ 7872267 w 12192000"/>
              <a:gd name="connsiteY75" fmla="*/ 1308370 h 2079137"/>
              <a:gd name="connsiteX76" fmla="*/ 7836454 w 12192000"/>
              <a:gd name="connsiteY76" fmla="*/ 1331265 h 2079137"/>
              <a:gd name="connsiteX77" fmla="*/ 7782451 w 12192000"/>
              <a:gd name="connsiteY77" fmla="*/ 1339601 h 2079137"/>
              <a:gd name="connsiteX78" fmla="*/ 7542969 w 12192000"/>
              <a:gd name="connsiteY78" fmla="*/ 1372495 h 2079137"/>
              <a:gd name="connsiteX79" fmla="*/ 7476832 w 12192000"/>
              <a:gd name="connsiteY79" fmla="*/ 1431655 h 2079137"/>
              <a:gd name="connsiteX80" fmla="*/ 7370237 w 12192000"/>
              <a:gd name="connsiteY80" fmla="*/ 1474339 h 2079137"/>
              <a:gd name="connsiteX81" fmla="*/ 7222223 w 12192000"/>
              <a:gd name="connsiteY81" fmla="*/ 1510199 h 2079137"/>
              <a:gd name="connsiteX82" fmla="*/ 7215703 w 12192000"/>
              <a:gd name="connsiteY82" fmla="*/ 1520424 h 2079137"/>
              <a:gd name="connsiteX83" fmla="*/ 7204548 w 12192000"/>
              <a:gd name="connsiteY83" fmla="*/ 1528145 h 2079137"/>
              <a:gd name="connsiteX84" fmla="*/ 7202038 w 12192000"/>
              <a:gd name="connsiteY84" fmla="*/ 1527954 h 2079137"/>
              <a:gd name="connsiteX85" fmla="*/ 7173860 w 12192000"/>
              <a:gd name="connsiteY85" fmla="*/ 1541605 h 2079137"/>
              <a:gd name="connsiteX86" fmla="*/ 7155079 w 12192000"/>
              <a:gd name="connsiteY86" fmla="*/ 1552495 h 2079137"/>
              <a:gd name="connsiteX87" fmla="*/ 7149757 w 12192000"/>
              <a:gd name="connsiteY87" fmla="*/ 1552732 h 2079137"/>
              <a:gd name="connsiteX88" fmla="*/ 7104804 w 12192000"/>
              <a:gd name="connsiteY88" fmla="*/ 1565792 h 2079137"/>
              <a:gd name="connsiteX89" fmla="*/ 7082824 w 12192000"/>
              <a:gd name="connsiteY89" fmla="*/ 1567947 h 2079137"/>
              <a:gd name="connsiteX90" fmla="*/ 7021520 w 12192000"/>
              <a:gd name="connsiteY90" fmla="*/ 1562334 h 2079137"/>
              <a:gd name="connsiteX91" fmla="*/ 6988956 w 12192000"/>
              <a:gd name="connsiteY91" fmla="*/ 1576442 h 2079137"/>
              <a:gd name="connsiteX92" fmla="*/ 6981922 w 12192000"/>
              <a:gd name="connsiteY92" fmla="*/ 1578821 h 2079137"/>
              <a:gd name="connsiteX93" fmla="*/ 6981583 w 12192000"/>
              <a:gd name="connsiteY93" fmla="*/ 1578678 h 2079137"/>
              <a:gd name="connsiteX94" fmla="*/ 6973762 w 12192000"/>
              <a:gd name="connsiteY94" fmla="*/ 1580811 h 2079137"/>
              <a:gd name="connsiteX95" fmla="*/ 6969093 w 12192000"/>
              <a:gd name="connsiteY95" fmla="*/ 1583157 h 2079137"/>
              <a:gd name="connsiteX96" fmla="*/ 6890037 w 12192000"/>
              <a:gd name="connsiteY96" fmla="*/ 1575825 h 2079137"/>
              <a:gd name="connsiteX97" fmla="*/ 6785054 w 12192000"/>
              <a:gd name="connsiteY97" fmla="*/ 1582200 h 2079137"/>
              <a:gd name="connsiteX98" fmla="*/ 6681692 w 12192000"/>
              <a:gd name="connsiteY98" fmla="*/ 1591296 h 2079137"/>
              <a:gd name="connsiteX99" fmla="*/ 6644556 w 12192000"/>
              <a:gd name="connsiteY99" fmla="*/ 1595940 h 2079137"/>
              <a:gd name="connsiteX100" fmla="*/ 6577106 w 12192000"/>
              <a:gd name="connsiteY100" fmla="*/ 1598261 h 2079137"/>
              <a:gd name="connsiteX101" fmla="*/ 6544183 w 12192000"/>
              <a:gd name="connsiteY101" fmla="*/ 1596149 h 2079137"/>
              <a:gd name="connsiteX102" fmla="*/ 6540921 w 12192000"/>
              <a:gd name="connsiteY102" fmla="*/ 1593857 h 2079137"/>
              <a:gd name="connsiteX103" fmla="*/ 6535046 w 12192000"/>
              <a:gd name="connsiteY103" fmla="*/ 1593283 h 2079137"/>
              <a:gd name="connsiteX104" fmla="*/ 6519853 w 12192000"/>
              <a:gd name="connsiteY104" fmla="*/ 1595771 h 2079137"/>
              <a:gd name="connsiteX105" fmla="*/ 6514280 w 12192000"/>
              <a:gd name="connsiteY105" fmla="*/ 1597376 h 2079137"/>
              <a:gd name="connsiteX106" fmla="*/ 6505824 w 12192000"/>
              <a:gd name="connsiteY106" fmla="*/ 1598298 h 2079137"/>
              <a:gd name="connsiteX107" fmla="*/ 6505573 w 12192000"/>
              <a:gd name="connsiteY107" fmla="*/ 1598109 h 2079137"/>
              <a:gd name="connsiteX108" fmla="*/ 6497741 w 12192000"/>
              <a:gd name="connsiteY108" fmla="*/ 1599392 h 2079137"/>
              <a:gd name="connsiteX109" fmla="*/ 6459992 w 12192000"/>
              <a:gd name="connsiteY109" fmla="*/ 1608358 h 2079137"/>
              <a:gd name="connsiteX110" fmla="*/ 6404572 w 12192000"/>
              <a:gd name="connsiteY110" fmla="*/ 1593771 h 2079137"/>
              <a:gd name="connsiteX111" fmla="*/ 6382671 w 12192000"/>
              <a:gd name="connsiteY111" fmla="*/ 1592612 h 2079137"/>
              <a:gd name="connsiteX112" fmla="*/ 6369843 w 12192000"/>
              <a:gd name="connsiteY112" fmla="*/ 1590015 h 2079137"/>
              <a:gd name="connsiteX113" fmla="*/ 6269740 w 12192000"/>
              <a:gd name="connsiteY113" fmla="*/ 1614633 h 2079137"/>
              <a:gd name="connsiteX114" fmla="*/ 6255405 w 12192000"/>
              <a:gd name="connsiteY114" fmla="*/ 1620529 h 2079137"/>
              <a:gd name="connsiteX115" fmla="*/ 6244248 w 12192000"/>
              <a:gd name="connsiteY115" fmla="*/ 1629561 h 2079137"/>
              <a:gd name="connsiteX116" fmla="*/ 6086396 w 12192000"/>
              <a:gd name="connsiteY116" fmla="*/ 1642666 h 2079137"/>
              <a:gd name="connsiteX117" fmla="*/ 5867429 w 12192000"/>
              <a:gd name="connsiteY117" fmla="*/ 1695554 h 2079137"/>
              <a:gd name="connsiteX118" fmla="*/ 5772864 w 12192000"/>
              <a:gd name="connsiteY118" fmla="*/ 1689002 h 2079137"/>
              <a:gd name="connsiteX119" fmla="*/ 5629833 w 12192000"/>
              <a:gd name="connsiteY119" fmla="*/ 1713273 h 2079137"/>
              <a:gd name="connsiteX120" fmla="*/ 5504771 w 12192000"/>
              <a:gd name="connsiteY120" fmla="*/ 1725744 h 2079137"/>
              <a:gd name="connsiteX121" fmla="*/ 5490967 w 12192000"/>
              <a:gd name="connsiteY121" fmla="*/ 1726367 h 2079137"/>
              <a:gd name="connsiteX122" fmla="*/ 5486015 w 12192000"/>
              <a:gd name="connsiteY122" fmla="*/ 1721481 h 2079137"/>
              <a:gd name="connsiteX123" fmla="*/ 5439364 w 12192000"/>
              <a:gd name="connsiteY123" fmla="*/ 1721349 h 2079137"/>
              <a:gd name="connsiteX124" fmla="*/ 5350025 w 12192000"/>
              <a:gd name="connsiteY124" fmla="*/ 1729885 h 2079137"/>
              <a:gd name="connsiteX125" fmla="*/ 5336104 w 12192000"/>
              <a:gd name="connsiteY125" fmla="*/ 1734377 h 2079137"/>
              <a:gd name="connsiteX126" fmla="*/ 5245234 w 12192000"/>
              <a:gd name="connsiteY126" fmla="*/ 1738520 h 2079137"/>
              <a:gd name="connsiteX127" fmla="*/ 5182955 w 12192000"/>
              <a:gd name="connsiteY127" fmla="*/ 1744622 h 2079137"/>
              <a:gd name="connsiteX128" fmla="*/ 5169506 w 12192000"/>
              <a:gd name="connsiteY128" fmla="*/ 1748993 h 2079137"/>
              <a:gd name="connsiteX129" fmla="*/ 5154299 w 12192000"/>
              <a:gd name="connsiteY129" fmla="*/ 1744080 h 2079137"/>
              <a:gd name="connsiteX130" fmla="*/ 5149917 w 12192000"/>
              <a:gd name="connsiteY130" fmla="*/ 1739727 h 2079137"/>
              <a:gd name="connsiteX131" fmla="*/ 5100319 w 12192000"/>
              <a:gd name="connsiteY131" fmla="*/ 1745797 h 2079137"/>
              <a:gd name="connsiteX132" fmla="*/ 5094361 w 12192000"/>
              <a:gd name="connsiteY132" fmla="*/ 1745767 h 2079137"/>
              <a:gd name="connsiteX133" fmla="*/ 5053410 w 12192000"/>
              <a:gd name="connsiteY133" fmla="*/ 1742790 h 2079137"/>
              <a:gd name="connsiteX134" fmla="*/ 4992711 w 12192000"/>
              <a:gd name="connsiteY134" fmla="*/ 1734075 h 2079137"/>
              <a:gd name="connsiteX135" fmla="*/ 4930098 w 12192000"/>
              <a:gd name="connsiteY135" fmla="*/ 1717312 h 2079137"/>
              <a:gd name="connsiteX136" fmla="*/ 4893834 w 12192000"/>
              <a:gd name="connsiteY136" fmla="*/ 1710028 h 2079137"/>
              <a:gd name="connsiteX137" fmla="*/ 4868730 w 12192000"/>
              <a:gd name="connsiteY137" fmla="*/ 1702384 h 2079137"/>
              <a:gd name="connsiteX138" fmla="*/ 4797925 w 12192000"/>
              <a:gd name="connsiteY138" fmla="*/ 1695535 h 2079137"/>
              <a:gd name="connsiteX139" fmla="*/ 4677670 w 12192000"/>
              <a:gd name="connsiteY139" fmla="*/ 1689453 h 2079137"/>
              <a:gd name="connsiteX140" fmla="*/ 4634248 w 12192000"/>
              <a:gd name="connsiteY140" fmla="*/ 1680227 h 2079137"/>
              <a:gd name="connsiteX141" fmla="*/ 4632434 w 12192000"/>
              <a:gd name="connsiteY141" fmla="*/ 1674607 h 2079137"/>
              <a:gd name="connsiteX142" fmla="*/ 4619204 w 12192000"/>
              <a:gd name="connsiteY142" fmla="*/ 1672507 h 2079137"/>
              <a:gd name="connsiteX143" fmla="*/ 4616283 w 12192000"/>
              <a:gd name="connsiteY143" fmla="*/ 1670977 h 2079137"/>
              <a:gd name="connsiteX144" fmla="*/ 4598926 w 12192000"/>
              <a:gd name="connsiteY144" fmla="*/ 1663178 h 2079137"/>
              <a:gd name="connsiteX145" fmla="*/ 4547069 w 12192000"/>
              <a:gd name="connsiteY145" fmla="*/ 1670642 h 2079137"/>
              <a:gd name="connsiteX146" fmla="*/ 4523516 w 12192000"/>
              <a:gd name="connsiteY146" fmla="*/ 1669785 h 2079137"/>
              <a:gd name="connsiteX147" fmla="*/ 4500586 w 12192000"/>
              <a:gd name="connsiteY147" fmla="*/ 1675912 h 2079137"/>
              <a:gd name="connsiteX148" fmla="*/ 4488196 w 12192000"/>
              <a:gd name="connsiteY148" fmla="*/ 1683463 h 2079137"/>
              <a:gd name="connsiteX149" fmla="*/ 4445463 w 12192000"/>
              <a:gd name="connsiteY149" fmla="*/ 1695634 h 2079137"/>
              <a:gd name="connsiteX150" fmla="*/ 4446550 w 12192000"/>
              <a:gd name="connsiteY150" fmla="*/ 1680538 h 2079137"/>
              <a:gd name="connsiteX151" fmla="*/ 4365375 w 12192000"/>
              <a:gd name="connsiteY151" fmla="*/ 1697935 h 2079137"/>
              <a:gd name="connsiteX152" fmla="*/ 4305123 w 12192000"/>
              <a:gd name="connsiteY152" fmla="*/ 1714185 h 2079137"/>
              <a:gd name="connsiteX153" fmla="*/ 4292665 w 12192000"/>
              <a:gd name="connsiteY153" fmla="*/ 1720703 h 2079137"/>
              <a:gd name="connsiteX154" fmla="*/ 4276789 w 12192000"/>
              <a:gd name="connsiteY154" fmla="*/ 1718367 h 2079137"/>
              <a:gd name="connsiteX155" fmla="*/ 4271683 w 12192000"/>
              <a:gd name="connsiteY155" fmla="*/ 1714801 h 2079137"/>
              <a:gd name="connsiteX156" fmla="*/ 4223918 w 12192000"/>
              <a:gd name="connsiteY156" fmla="*/ 1728936 h 2079137"/>
              <a:gd name="connsiteX157" fmla="*/ 4218039 w 12192000"/>
              <a:gd name="connsiteY157" fmla="*/ 1729885 h 2079137"/>
              <a:gd name="connsiteX158" fmla="*/ 4177153 w 12192000"/>
              <a:gd name="connsiteY158" fmla="*/ 1733691 h 2079137"/>
              <a:gd name="connsiteX159" fmla="*/ 4051032 w 12192000"/>
              <a:gd name="connsiteY159" fmla="*/ 1728886 h 2079137"/>
              <a:gd name="connsiteX160" fmla="*/ 4013978 w 12192000"/>
              <a:gd name="connsiteY160" fmla="*/ 1727679 h 2079137"/>
              <a:gd name="connsiteX161" fmla="*/ 3987857 w 12192000"/>
              <a:gd name="connsiteY161" fmla="*/ 1724282 h 2079137"/>
              <a:gd name="connsiteX162" fmla="*/ 3916852 w 12192000"/>
              <a:gd name="connsiteY162" fmla="*/ 1729184 h 2079137"/>
              <a:gd name="connsiteX163" fmla="*/ 3797263 w 12192000"/>
              <a:gd name="connsiteY163" fmla="*/ 1742976 h 2079137"/>
              <a:gd name="connsiteX164" fmla="*/ 3752806 w 12192000"/>
              <a:gd name="connsiteY164" fmla="*/ 1741033 h 2079137"/>
              <a:gd name="connsiteX165" fmla="*/ 3749997 w 12192000"/>
              <a:gd name="connsiteY165" fmla="*/ 1735799 h 2079137"/>
              <a:gd name="connsiteX166" fmla="*/ 3736582 w 12192000"/>
              <a:gd name="connsiteY166" fmla="*/ 1735907 h 2079137"/>
              <a:gd name="connsiteX167" fmla="*/ 3733428 w 12192000"/>
              <a:gd name="connsiteY167" fmla="*/ 1734881 h 2079137"/>
              <a:gd name="connsiteX168" fmla="*/ 3714911 w 12192000"/>
              <a:gd name="connsiteY168" fmla="*/ 1730056 h 2079137"/>
              <a:gd name="connsiteX169" fmla="*/ 3665172 w 12192000"/>
              <a:gd name="connsiteY169" fmla="*/ 1745936 h 2079137"/>
              <a:gd name="connsiteX170" fmla="*/ 3552006 w 12192000"/>
              <a:gd name="connsiteY170" fmla="*/ 1755220 h 2079137"/>
              <a:gd name="connsiteX171" fmla="*/ 3390301 w 12192000"/>
              <a:gd name="connsiteY171" fmla="*/ 1762546 h 2079137"/>
              <a:gd name="connsiteX172" fmla="*/ 3264312 w 12192000"/>
              <a:gd name="connsiteY172" fmla="*/ 1774620 h 2079137"/>
              <a:gd name="connsiteX173" fmla="*/ 3106901 w 12192000"/>
              <a:gd name="connsiteY173" fmla="*/ 1804264 h 2079137"/>
              <a:gd name="connsiteX174" fmla="*/ 2993303 w 12192000"/>
              <a:gd name="connsiteY174" fmla="*/ 1806542 h 2079137"/>
              <a:gd name="connsiteX175" fmla="*/ 2979115 w 12192000"/>
              <a:gd name="connsiteY175" fmla="*/ 1815432 h 2079137"/>
              <a:gd name="connsiteX176" fmla="*/ 2963118 w 12192000"/>
              <a:gd name="connsiteY176" fmla="*/ 1820962 h 2079137"/>
              <a:gd name="connsiteX177" fmla="*/ 2961156 w 12192000"/>
              <a:gd name="connsiteY177" fmla="*/ 1820297 h 2079137"/>
              <a:gd name="connsiteX178" fmla="*/ 2925719 w 12192000"/>
              <a:gd name="connsiteY178" fmla="*/ 1828468 h 2079137"/>
              <a:gd name="connsiteX179" fmla="*/ 2857951 w 12192000"/>
              <a:gd name="connsiteY179" fmla="*/ 1842496 h 2079137"/>
              <a:gd name="connsiteX180" fmla="*/ 2857427 w 12192000"/>
              <a:gd name="connsiteY180" fmla="*/ 1841591 h 2079137"/>
              <a:gd name="connsiteX181" fmla="*/ 2846731 w 12192000"/>
              <a:gd name="connsiteY181" fmla="*/ 1839316 h 2079137"/>
              <a:gd name="connsiteX182" fmla="*/ 2826290 w 12192000"/>
              <a:gd name="connsiteY182" fmla="*/ 1837274 h 2079137"/>
              <a:gd name="connsiteX183" fmla="*/ 2779146 w 12192000"/>
              <a:gd name="connsiteY183" fmla="*/ 1820071 h 2079137"/>
              <a:gd name="connsiteX184" fmla="*/ 2739608 w 12192000"/>
              <a:gd name="connsiteY184" fmla="*/ 1827861 h 2079137"/>
              <a:gd name="connsiteX185" fmla="*/ 2731631 w 12192000"/>
              <a:gd name="connsiteY185" fmla="*/ 1828881 h 2079137"/>
              <a:gd name="connsiteX186" fmla="*/ 2731464 w 12192000"/>
              <a:gd name="connsiteY186" fmla="*/ 1828677 h 2079137"/>
              <a:gd name="connsiteX187" fmla="*/ 2723037 w 12192000"/>
              <a:gd name="connsiteY187" fmla="*/ 1829303 h 2079137"/>
              <a:gd name="connsiteX188" fmla="*/ 2701616 w 12192000"/>
              <a:gd name="connsiteY188" fmla="*/ 1832725 h 2079137"/>
              <a:gd name="connsiteX189" fmla="*/ 2696239 w 12192000"/>
              <a:gd name="connsiteY189" fmla="*/ 1831904 h 2079137"/>
              <a:gd name="connsiteX190" fmla="*/ 2663445 w 12192000"/>
              <a:gd name="connsiteY190" fmla="*/ 1825958 h 2079137"/>
              <a:gd name="connsiteX191" fmla="*/ 2560925 w 12192000"/>
              <a:gd name="connsiteY191" fmla="*/ 1829094 h 2079137"/>
              <a:gd name="connsiteX192" fmla="*/ 2458739 w 12192000"/>
              <a:gd name="connsiteY192" fmla="*/ 1834479 h 2079137"/>
              <a:gd name="connsiteX193" fmla="*/ 2356074 w 12192000"/>
              <a:gd name="connsiteY193" fmla="*/ 1836991 h 2079137"/>
              <a:gd name="connsiteX194" fmla="*/ 2304241 w 12192000"/>
              <a:gd name="connsiteY194" fmla="*/ 1822021 h 2079137"/>
              <a:gd name="connsiteX195" fmla="*/ 2298362 w 12192000"/>
              <a:gd name="connsiteY195" fmla="*/ 1822125 h 2079137"/>
              <a:gd name="connsiteX196" fmla="*/ 2283527 w 12192000"/>
              <a:gd name="connsiteY196" fmla="*/ 1826361 h 2079137"/>
              <a:gd name="connsiteX197" fmla="*/ 2278150 w 12192000"/>
              <a:gd name="connsiteY197" fmla="*/ 1828604 h 2079137"/>
              <a:gd name="connsiteX198" fmla="*/ 2269853 w 12192000"/>
              <a:gd name="connsiteY198" fmla="*/ 1830502 h 2079137"/>
              <a:gd name="connsiteX199" fmla="*/ 2269585 w 12192000"/>
              <a:gd name="connsiteY199" fmla="*/ 1830341 h 2079137"/>
              <a:gd name="connsiteX200" fmla="*/ 2225332 w 12192000"/>
              <a:gd name="connsiteY200" fmla="*/ 1845825 h 2079137"/>
              <a:gd name="connsiteX201" fmla="*/ 2169048 w 12192000"/>
              <a:gd name="connsiteY201" fmla="*/ 1837658 h 2079137"/>
              <a:gd name="connsiteX202" fmla="*/ 2147231 w 12192000"/>
              <a:gd name="connsiteY202" fmla="*/ 1839027 h 2079137"/>
              <a:gd name="connsiteX203" fmla="*/ 2135241 w 12192000"/>
              <a:gd name="connsiteY203" fmla="*/ 1838652 h 2079137"/>
              <a:gd name="connsiteX204" fmla="*/ 2099215 w 12192000"/>
              <a:gd name="connsiteY204" fmla="*/ 1850768 h 2079137"/>
              <a:gd name="connsiteX205" fmla="*/ 2094046 w 12192000"/>
              <a:gd name="connsiteY205" fmla="*/ 1850806 h 2079137"/>
              <a:gd name="connsiteX206" fmla="*/ 2071850 w 12192000"/>
              <a:gd name="connsiteY206" fmla="*/ 1861319 h 2079137"/>
              <a:gd name="connsiteX207" fmla="*/ 2039607 w 12192000"/>
              <a:gd name="connsiteY207" fmla="*/ 1874318 h 2079137"/>
              <a:gd name="connsiteX208" fmla="*/ 2037289 w 12192000"/>
              <a:gd name="connsiteY208" fmla="*/ 1874025 h 2079137"/>
              <a:gd name="connsiteX209" fmla="*/ 2023615 w 12192000"/>
              <a:gd name="connsiteY209" fmla="*/ 1881562 h 2079137"/>
              <a:gd name="connsiteX210" fmla="*/ 1957176 w 12192000"/>
              <a:gd name="connsiteY210" fmla="*/ 1898709 h 2079137"/>
              <a:gd name="connsiteX211" fmla="*/ 1858081 w 12192000"/>
              <a:gd name="connsiteY211" fmla="*/ 1923144 h 2079137"/>
              <a:gd name="connsiteX212" fmla="*/ 1738865 w 12192000"/>
              <a:gd name="connsiteY212" fmla="*/ 1944965 h 2079137"/>
              <a:gd name="connsiteX213" fmla="*/ 1616692 w 12192000"/>
              <a:gd name="connsiteY213" fmla="*/ 1989107 h 2079137"/>
              <a:gd name="connsiteX214" fmla="*/ 1411898 w 12192000"/>
              <a:gd name="connsiteY214" fmla="*/ 2046254 h 2079137"/>
              <a:gd name="connsiteX215" fmla="*/ 1375780 w 12192000"/>
              <a:gd name="connsiteY215" fmla="*/ 2047961 h 2079137"/>
              <a:gd name="connsiteX216" fmla="*/ 1375707 w 12192000"/>
              <a:gd name="connsiteY216" fmla="*/ 2047981 h 2079137"/>
              <a:gd name="connsiteX217" fmla="*/ 1285585 w 12192000"/>
              <a:gd name="connsiteY217" fmla="*/ 2047113 h 2079137"/>
              <a:gd name="connsiteX218" fmla="*/ 1263658 w 12192000"/>
              <a:gd name="connsiteY218" fmla="*/ 2041397 h 2079137"/>
              <a:gd name="connsiteX219" fmla="*/ 1170403 w 12192000"/>
              <a:gd name="connsiteY219" fmla="*/ 2033399 h 2079137"/>
              <a:gd name="connsiteX220" fmla="*/ 1153718 w 12192000"/>
              <a:gd name="connsiteY220" fmla="*/ 2029576 h 2079137"/>
              <a:gd name="connsiteX221" fmla="*/ 1133937 w 12192000"/>
              <a:gd name="connsiteY221" fmla="*/ 2032149 h 2079137"/>
              <a:gd name="connsiteX222" fmla="*/ 1054999 w 12192000"/>
              <a:gd name="connsiteY222" fmla="*/ 2043242 h 2079137"/>
              <a:gd name="connsiteX223" fmla="*/ 1018405 w 12192000"/>
              <a:gd name="connsiteY223" fmla="*/ 2048281 h 2079137"/>
              <a:gd name="connsiteX224" fmla="*/ 1016563 w 12192000"/>
              <a:gd name="connsiteY224" fmla="*/ 2051718 h 2079137"/>
              <a:gd name="connsiteX225" fmla="*/ 1008284 w 12192000"/>
              <a:gd name="connsiteY225" fmla="*/ 2046742 h 2079137"/>
              <a:gd name="connsiteX226" fmla="*/ 981974 w 12192000"/>
              <a:gd name="connsiteY226" fmla="*/ 2048363 h 2079137"/>
              <a:gd name="connsiteX227" fmla="*/ 971903 w 12192000"/>
              <a:gd name="connsiteY227" fmla="*/ 2053484 h 2079137"/>
              <a:gd name="connsiteX228" fmla="*/ 954015 w 12192000"/>
              <a:gd name="connsiteY228" fmla="*/ 2052529 h 2079137"/>
              <a:gd name="connsiteX229" fmla="*/ 839571 w 12192000"/>
              <a:gd name="connsiteY229" fmla="*/ 2046509 h 2079137"/>
              <a:gd name="connsiteX230" fmla="*/ 823321 w 12192000"/>
              <a:gd name="connsiteY230" fmla="*/ 2054296 h 2079137"/>
              <a:gd name="connsiteX231" fmla="*/ 800990 w 12192000"/>
              <a:gd name="connsiteY231" fmla="*/ 2051523 h 2079137"/>
              <a:gd name="connsiteX232" fmla="*/ 776439 w 12192000"/>
              <a:gd name="connsiteY232" fmla="*/ 2062634 h 2079137"/>
              <a:gd name="connsiteX233" fmla="*/ 763041 w 12192000"/>
              <a:gd name="connsiteY233" fmla="*/ 2063995 h 2079137"/>
              <a:gd name="connsiteX234" fmla="*/ 757863 w 12192000"/>
              <a:gd name="connsiteY234" fmla="*/ 2065877 h 2079137"/>
              <a:gd name="connsiteX235" fmla="*/ 745053 w 12192000"/>
              <a:gd name="connsiteY235" fmla="*/ 2051831 h 2079137"/>
              <a:gd name="connsiteX236" fmla="*/ 722609 w 12192000"/>
              <a:gd name="connsiteY236" fmla="*/ 2049504 h 2079137"/>
              <a:gd name="connsiteX237" fmla="*/ 717618 w 12192000"/>
              <a:gd name="connsiteY237" fmla="*/ 2042131 h 2079137"/>
              <a:gd name="connsiteX238" fmla="*/ 703285 w 12192000"/>
              <a:gd name="connsiteY238" fmla="*/ 2046808 h 2079137"/>
              <a:gd name="connsiteX239" fmla="*/ 680199 w 12192000"/>
              <a:gd name="connsiteY239" fmla="*/ 2051947 h 2079137"/>
              <a:gd name="connsiteX240" fmla="*/ 667351 w 12192000"/>
              <a:gd name="connsiteY240" fmla="*/ 2054469 h 2079137"/>
              <a:gd name="connsiteX241" fmla="*/ 660961 w 12192000"/>
              <a:gd name="connsiteY241" fmla="*/ 2049404 h 2079137"/>
              <a:gd name="connsiteX242" fmla="*/ 638282 w 12192000"/>
              <a:gd name="connsiteY242" fmla="*/ 2060093 h 2079137"/>
              <a:gd name="connsiteX243" fmla="*/ 583551 w 12192000"/>
              <a:gd name="connsiteY243" fmla="*/ 2070197 h 2079137"/>
              <a:gd name="connsiteX244" fmla="*/ 525274 w 12192000"/>
              <a:gd name="connsiteY244" fmla="*/ 2079137 h 2079137"/>
              <a:gd name="connsiteX245" fmla="*/ 405635 w 12192000"/>
              <a:gd name="connsiteY245" fmla="*/ 2059339 h 2079137"/>
              <a:gd name="connsiteX246" fmla="*/ 281555 w 12192000"/>
              <a:gd name="connsiteY246" fmla="*/ 2022847 h 2079137"/>
              <a:gd name="connsiteX247" fmla="*/ 98513 w 12192000"/>
              <a:gd name="connsiteY247" fmla="*/ 1969504 h 2079137"/>
              <a:gd name="connsiteX248" fmla="*/ 56191 w 12192000"/>
              <a:gd name="connsiteY248" fmla="*/ 1950709 h 2079137"/>
              <a:gd name="connsiteX249" fmla="*/ 0 w 12192000"/>
              <a:gd name="connsiteY249" fmla="*/ 1935789 h 2079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Lst>
            <a:rect l="l" t="t" r="r" b="b"/>
            <a:pathLst>
              <a:path w="12192000" h="2079137">
                <a:moveTo>
                  <a:pt x="12160143" y="831692"/>
                </a:moveTo>
                <a:lnTo>
                  <a:pt x="12159112" y="833361"/>
                </a:lnTo>
                <a:cubicBezTo>
                  <a:pt x="12157915" y="833832"/>
                  <a:pt x="12157402" y="833649"/>
                  <a:pt x="12158912" y="832430"/>
                </a:cubicBezTo>
                <a:close/>
                <a:moveTo>
                  <a:pt x="0" y="0"/>
                </a:moveTo>
                <a:lnTo>
                  <a:pt x="12192000" y="0"/>
                </a:lnTo>
                <a:lnTo>
                  <a:pt x="12192000" y="558063"/>
                </a:lnTo>
                <a:lnTo>
                  <a:pt x="12189259" y="810508"/>
                </a:lnTo>
                <a:lnTo>
                  <a:pt x="12170847" y="825280"/>
                </a:lnTo>
                <a:lnTo>
                  <a:pt x="12160143" y="831692"/>
                </a:lnTo>
                <a:lnTo>
                  <a:pt x="12163806" y="825759"/>
                </a:lnTo>
                <a:cubicBezTo>
                  <a:pt x="12125449" y="821525"/>
                  <a:pt x="12082203" y="824698"/>
                  <a:pt x="12056557" y="810176"/>
                </a:cubicBezTo>
                <a:cubicBezTo>
                  <a:pt x="12050902" y="790976"/>
                  <a:pt x="11923731" y="799312"/>
                  <a:pt x="11900316" y="789618"/>
                </a:cubicBezTo>
                <a:cubicBezTo>
                  <a:pt x="11841702" y="803374"/>
                  <a:pt x="11823963" y="832645"/>
                  <a:pt x="11791206" y="824176"/>
                </a:cubicBezTo>
                <a:cubicBezTo>
                  <a:pt x="11768977" y="817380"/>
                  <a:pt x="11683857" y="828947"/>
                  <a:pt x="11659257" y="800841"/>
                </a:cubicBezTo>
                <a:cubicBezTo>
                  <a:pt x="11617173" y="818107"/>
                  <a:pt x="11602556" y="790694"/>
                  <a:pt x="11569789" y="797135"/>
                </a:cubicBezTo>
                <a:cubicBezTo>
                  <a:pt x="11498310" y="795094"/>
                  <a:pt x="11458472" y="819882"/>
                  <a:pt x="11367885" y="791985"/>
                </a:cubicBezTo>
                <a:cubicBezTo>
                  <a:pt x="11325508" y="798158"/>
                  <a:pt x="11266580" y="755023"/>
                  <a:pt x="11174663" y="788721"/>
                </a:cubicBezTo>
                <a:cubicBezTo>
                  <a:pt x="11122703" y="792192"/>
                  <a:pt x="11150009" y="775410"/>
                  <a:pt x="11068220" y="786994"/>
                </a:cubicBezTo>
                <a:cubicBezTo>
                  <a:pt x="11046931" y="759861"/>
                  <a:pt x="10919185" y="793102"/>
                  <a:pt x="10893266" y="794013"/>
                </a:cubicBezTo>
                <a:cubicBezTo>
                  <a:pt x="10874184" y="776189"/>
                  <a:pt x="10862860" y="788743"/>
                  <a:pt x="10844025" y="789857"/>
                </a:cubicBezTo>
                <a:cubicBezTo>
                  <a:pt x="10836453" y="779294"/>
                  <a:pt x="10820690" y="778184"/>
                  <a:pt x="10814353" y="789010"/>
                </a:cubicBezTo>
                <a:cubicBezTo>
                  <a:pt x="10819669" y="816016"/>
                  <a:pt x="10754019" y="789067"/>
                  <a:pt x="10748393" y="806738"/>
                </a:cubicBezTo>
                <a:cubicBezTo>
                  <a:pt x="10687156" y="807873"/>
                  <a:pt x="10550299" y="781800"/>
                  <a:pt x="10468256" y="778733"/>
                </a:cubicBezTo>
                <a:cubicBezTo>
                  <a:pt x="10436666" y="770025"/>
                  <a:pt x="10371995" y="797252"/>
                  <a:pt x="10256131" y="788332"/>
                </a:cubicBezTo>
                <a:cubicBezTo>
                  <a:pt x="10240995" y="781626"/>
                  <a:pt x="10182664" y="765742"/>
                  <a:pt x="10177442" y="777371"/>
                </a:cubicBezTo>
                <a:cubicBezTo>
                  <a:pt x="10141447" y="775683"/>
                  <a:pt x="10030323" y="810071"/>
                  <a:pt x="10006086" y="792651"/>
                </a:cubicBezTo>
                <a:cubicBezTo>
                  <a:pt x="10009448" y="818833"/>
                  <a:pt x="9960389" y="791426"/>
                  <a:pt x="9952382" y="815411"/>
                </a:cubicBezTo>
                <a:lnTo>
                  <a:pt x="9926457" y="827295"/>
                </a:lnTo>
                <a:lnTo>
                  <a:pt x="9843405" y="867046"/>
                </a:lnTo>
                <a:lnTo>
                  <a:pt x="9830866" y="875047"/>
                </a:lnTo>
                <a:lnTo>
                  <a:pt x="9801807" y="872272"/>
                </a:lnTo>
                <a:lnTo>
                  <a:pt x="9785653" y="861743"/>
                </a:lnTo>
                <a:lnTo>
                  <a:pt x="9781177" y="864820"/>
                </a:lnTo>
                <a:cubicBezTo>
                  <a:pt x="9776153" y="871003"/>
                  <a:pt x="9773556" y="874842"/>
                  <a:pt x="9768640" y="869379"/>
                </a:cubicBezTo>
                <a:lnTo>
                  <a:pt x="9712211" y="900283"/>
                </a:lnTo>
                <a:cubicBezTo>
                  <a:pt x="9706243" y="902750"/>
                  <a:pt x="9698952" y="902954"/>
                  <a:pt x="9689465" y="899268"/>
                </a:cubicBezTo>
                <a:cubicBezTo>
                  <a:pt x="9670819" y="902906"/>
                  <a:pt x="9618108" y="917739"/>
                  <a:pt x="9600339" y="922112"/>
                </a:cubicBezTo>
                <a:lnTo>
                  <a:pt x="9582850" y="925510"/>
                </a:lnTo>
                <a:cubicBezTo>
                  <a:pt x="9574400" y="928631"/>
                  <a:pt x="9556868" y="938130"/>
                  <a:pt x="9549638" y="940845"/>
                </a:cubicBezTo>
                <a:cubicBezTo>
                  <a:pt x="9543792" y="942327"/>
                  <a:pt x="9546812" y="939351"/>
                  <a:pt x="9539471" y="941799"/>
                </a:cubicBezTo>
                <a:cubicBezTo>
                  <a:pt x="9538994" y="947702"/>
                  <a:pt x="9536009" y="953248"/>
                  <a:pt x="9505592" y="955533"/>
                </a:cubicBezTo>
                <a:cubicBezTo>
                  <a:pt x="9486013" y="968563"/>
                  <a:pt x="9460860" y="978842"/>
                  <a:pt x="9432569" y="985377"/>
                </a:cubicBezTo>
                <a:cubicBezTo>
                  <a:pt x="9426990" y="980335"/>
                  <a:pt x="9418918" y="990185"/>
                  <a:pt x="9414216" y="992655"/>
                </a:cubicBezTo>
                <a:cubicBezTo>
                  <a:pt x="9412644" y="989014"/>
                  <a:pt x="9400057" y="989255"/>
                  <a:pt x="9397106" y="992980"/>
                </a:cubicBezTo>
                <a:cubicBezTo>
                  <a:pt x="9314093" y="1020862"/>
                  <a:pt x="9349678" y="978420"/>
                  <a:pt x="9305108" y="1007767"/>
                </a:cubicBezTo>
                <a:cubicBezTo>
                  <a:pt x="9296670" y="1010324"/>
                  <a:pt x="9289251" y="1009612"/>
                  <a:pt x="9282434" y="1007523"/>
                </a:cubicBezTo>
                <a:lnTo>
                  <a:pt x="9271941" y="1002839"/>
                </a:lnTo>
                <a:lnTo>
                  <a:pt x="9238227" y="1017668"/>
                </a:lnTo>
                <a:cubicBezTo>
                  <a:pt x="9221294" y="1023415"/>
                  <a:pt x="9203166" y="1027997"/>
                  <a:pt x="9184265" y="1031275"/>
                </a:cubicBezTo>
                <a:cubicBezTo>
                  <a:pt x="9178371" y="1024135"/>
                  <a:pt x="9165618" y="1036637"/>
                  <a:pt x="9159000" y="1039569"/>
                </a:cubicBezTo>
                <a:cubicBezTo>
                  <a:pt x="9157881" y="1034602"/>
                  <a:pt x="9141725" y="1033964"/>
                  <a:pt x="9137031" y="1038699"/>
                </a:cubicBezTo>
                <a:cubicBezTo>
                  <a:pt x="9023973" y="1069523"/>
                  <a:pt x="9079946" y="1015706"/>
                  <a:pt x="9015702" y="1051400"/>
                </a:cubicBezTo>
                <a:lnTo>
                  <a:pt x="8971403" y="1040542"/>
                </a:lnTo>
                <a:lnTo>
                  <a:pt x="8961826" y="1045364"/>
                </a:lnTo>
                <a:cubicBezTo>
                  <a:pt x="8922837" y="1050010"/>
                  <a:pt x="8909116" y="1040754"/>
                  <a:pt x="8888623" y="1053908"/>
                </a:cubicBezTo>
                <a:cubicBezTo>
                  <a:pt x="8850424" y="1035587"/>
                  <a:pt x="8865892" y="1054194"/>
                  <a:pt x="8841066" y="1060421"/>
                </a:cubicBezTo>
                <a:cubicBezTo>
                  <a:pt x="8818353" y="1064878"/>
                  <a:pt x="8775995" y="1076068"/>
                  <a:pt x="8752342" y="1080646"/>
                </a:cubicBezTo>
                <a:cubicBezTo>
                  <a:pt x="8736966" y="1099406"/>
                  <a:pt x="8723186" y="1079948"/>
                  <a:pt x="8699139" y="1087885"/>
                </a:cubicBezTo>
                <a:cubicBezTo>
                  <a:pt x="8688630" y="1095506"/>
                  <a:pt x="8680324" y="1097539"/>
                  <a:pt x="8667273" y="1092062"/>
                </a:cubicBezTo>
                <a:cubicBezTo>
                  <a:pt x="8619205" y="1128818"/>
                  <a:pt x="8634590" y="1097116"/>
                  <a:pt x="8586064" y="1114603"/>
                </a:cubicBezTo>
                <a:cubicBezTo>
                  <a:pt x="8544721" y="1131913"/>
                  <a:pt x="8496602" y="1145520"/>
                  <a:pt x="8460312" y="1179878"/>
                </a:cubicBezTo>
                <a:cubicBezTo>
                  <a:pt x="8454266" y="1189140"/>
                  <a:pt x="8435781" y="1194455"/>
                  <a:pt x="8419023" y="1191748"/>
                </a:cubicBezTo>
                <a:cubicBezTo>
                  <a:pt x="8416138" y="1191283"/>
                  <a:pt x="8413416" y="1190591"/>
                  <a:pt x="8410939" y="1189696"/>
                </a:cubicBezTo>
                <a:cubicBezTo>
                  <a:pt x="8390077" y="1213458"/>
                  <a:pt x="8370324" y="1205397"/>
                  <a:pt x="8362040" y="1220820"/>
                </a:cubicBezTo>
                <a:cubicBezTo>
                  <a:pt x="8320616" y="1231942"/>
                  <a:pt x="8281663" y="1222882"/>
                  <a:pt x="8273677" y="1236495"/>
                </a:cubicBezTo>
                <a:cubicBezTo>
                  <a:pt x="8251358" y="1238573"/>
                  <a:pt x="8216738" y="1228341"/>
                  <a:pt x="8204283" y="1243537"/>
                </a:cubicBezTo>
                <a:cubicBezTo>
                  <a:pt x="8198634" y="1233135"/>
                  <a:pt x="8181550" y="1254947"/>
                  <a:pt x="8166550" y="1249551"/>
                </a:cubicBezTo>
                <a:cubicBezTo>
                  <a:pt x="8155570" y="1244572"/>
                  <a:pt x="8147825" y="1250027"/>
                  <a:pt x="8137785" y="1251636"/>
                </a:cubicBezTo>
                <a:cubicBezTo>
                  <a:pt x="8123427" y="1248361"/>
                  <a:pt x="8081662" y="1261833"/>
                  <a:pt x="8071596" y="1269274"/>
                </a:cubicBezTo>
                <a:cubicBezTo>
                  <a:pt x="8048949" y="1293759"/>
                  <a:pt x="7983924" y="1284712"/>
                  <a:pt x="7964816" y="1303668"/>
                </a:cubicBezTo>
                <a:cubicBezTo>
                  <a:pt x="7957137" y="1306992"/>
                  <a:pt x="7949335" y="1308861"/>
                  <a:pt x="7941495" y="1309821"/>
                </a:cubicBezTo>
                <a:lnTo>
                  <a:pt x="7919123" y="1310466"/>
                </a:lnTo>
                <a:lnTo>
                  <a:pt x="7911902" y="1306569"/>
                </a:lnTo>
                <a:lnTo>
                  <a:pt x="7898703" y="1309208"/>
                </a:lnTo>
                <a:lnTo>
                  <a:pt x="7894703" y="1308939"/>
                </a:lnTo>
                <a:lnTo>
                  <a:pt x="7872267" y="1308370"/>
                </a:lnTo>
                <a:cubicBezTo>
                  <a:pt x="7886550" y="1330359"/>
                  <a:pt x="7812648" y="1314851"/>
                  <a:pt x="7836454" y="1331265"/>
                </a:cubicBezTo>
                <a:cubicBezTo>
                  <a:pt x="7798907" y="1336933"/>
                  <a:pt x="7831419" y="1351068"/>
                  <a:pt x="7782451" y="1339601"/>
                </a:cubicBezTo>
                <a:cubicBezTo>
                  <a:pt x="7727636" y="1365002"/>
                  <a:pt x="7583002" y="1338768"/>
                  <a:pt x="7542969" y="1372495"/>
                </a:cubicBezTo>
                <a:cubicBezTo>
                  <a:pt x="7546396" y="1360942"/>
                  <a:pt x="7492851" y="1424323"/>
                  <a:pt x="7476832" y="1431655"/>
                </a:cubicBezTo>
                <a:cubicBezTo>
                  <a:pt x="7439619" y="1443703"/>
                  <a:pt x="7425596" y="1454661"/>
                  <a:pt x="7370237" y="1474339"/>
                </a:cubicBezTo>
                <a:cubicBezTo>
                  <a:pt x="7316246" y="1485928"/>
                  <a:pt x="7281903" y="1512712"/>
                  <a:pt x="7222223" y="1510199"/>
                </a:cubicBezTo>
                <a:cubicBezTo>
                  <a:pt x="7221190" y="1514030"/>
                  <a:pt x="7218885" y="1517398"/>
                  <a:pt x="7215703" y="1520424"/>
                </a:cubicBezTo>
                <a:lnTo>
                  <a:pt x="7204548" y="1528145"/>
                </a:lnTo>
                <a:lnTo>
                  <a:pt x="7202038" y="1527954"/>
                </a:lnTo>
                <a:lnTo>
                  <a:pt x="7173860" y="1541605"/>
                </a:lnTo>
                <a:lnTo>
                  <a:pt x="7155079" y="1552495"/>
                </a:lnTo>
                <a:lnTo>
                  <a:pt x="7149757" y="1552732"/>
                </a:lnTo>
                <a:cubicBezTo>
                  <a:pt x="7141378" y="1554948"/>
                  <a:pt x="7115959" y="1563256"/>
                  <a:pt x="7104804" y="1565792"/>
                </a:cubicBezTo>
                <a:cubicBezTo>
                  <a:pt x="7099811" y="1550850"/>
                  <a:pt x="7096935" y="1561973"/>
                  <a:pt x="7082824" y="1567947"/>
                </a:cubicBezTo>
                <a:cubicBezTo>
                  <a:pt x="7071919" y="1546070"/>
                  <a:pt x="7039417" y="1570606"/>
                  <a:pt x="7021520" y="1562334"/>
                </a:cubicBezTo>
                <a:cubicBezTo>
                  <a:pt x="7011400" y="1567217"/>
                  <a:pt x="7000495" y="1571981"/>
                  <a:pt x="6988956" y="1576442"/>
                </a:cubicBezTo>
                <a:lnTo>
                  <a:pt x="6981922" y="1578821"/>
                </a:lnTo>
                <a:lnTo>
                  <a:pt x="6981583" y="1578678"/>
                </a:lnTo>
                <a:cubicBezTo>
                  <a:pt x="6979627" y="1578791"/>
                  <a:pt x="6977153" y="1579421"/>
                  <a:pt x="6973762" y="1580811"/>
                </a:cubicBezTo>
                <a:lnTo>
                  <a:pt x="6969093" y="1583157"/>
                </a:lnTo>
                <a:lnTo>
                  <a:pt x="6890037" y="1575825"/>
                </a:lnTo>
                <a:cubicBezTo>
                  <a:pt x="6849459" y="1579997"/>
                  <a:pt x="6820022" y="1566922"/>
                  <a:pt x="6785054" y="1582200"/>
                </a:cubicBezTo>
                <a:cubicBezTo>
                  <a:pt x="6747047" y="1586037"/>
                  <a:pt x="6712794" y="1582954"/>
                  <a:pt x="6681692" y="1591296"/>
                </a:cubicBezTo>
                <a:cubicBezTo>
                  <a:pt x="6667557" y="1587501"/>
                  <a:pt x="6654822" y="1586753"/>
                  <a:pt x="6644556" y="1595940"/>
                </a:cubicBezTo>
                <a:cubicBezTo>
                  <a:pt x="6608615" y="1597269"/>
                  <a:pt x="6597697" y="1587005"/>
                  <a:pt x="6577106" y="1598261"/>
                </a:cubicBezTo>
                <a:lnTo>
                  <a:pt x="6544183" y="1596149"/>
                </a:lnTo>
                <a:lnTo>
                  <a:pt x="6540921" y="1593857"/>
                </a:lnTo>
                <a:lnTo>
                  <a:pt x="6535046" y="1593283"/>
                </a:lnTo>
                <a:lnTo>
                  <a:pt x="6519853" y="1595771"/>
                </a:lnTo>
                <a:lnTo>
                  <a:pt x="6514280" y="1597376"/>
                </a:lnTo>
                <a:cubicBezTo>
                  <a:pt x="6510385" y="1598232"/>
                  <a:pt x="6507735" y="1598481"/>
                  <a:pt x="6505824" y="1598298"/>
                </a:cubicBezTo>
                <a:lnTo>
                  <a:pt x="6505573" y="1598109"/>
                </a:lnTo>
                <a:lnTo>
                  <a:pt x="6497741" y="1599392"/>
                </a:lnTo>
                <a:cubicBezTo>
                  <a:pt x="6484628" y="1602044"/>
                  <a:pt x="6471968" y="1605085"/>
                  <a:pt x="6459992" y="1608358"/>
                </a:cubicBezTo>
                <a:cubicBezTo>
                  <a:pt x="6447037" y="1597612"/>
                  <a:pt x="6404274" y="1616787"/>
                  <a:pt x="6404572" y="1593771"/>
                </a:cubicBezTo>
                <a:cubicBezTo>
                  <a:pt x="6388277" y="1597519"/>
                  <a:pt x="6380141" y="1607970"/>
                  <a:pt x="6382671" y="1592612"/>
                </a:cubicBezTo>
                <a:lnTo>
                  <a:pt x="6369843" y="1590015"/>
                </a:lnTo>
                <a:lnTo>
                  <a:pt x="6269740" y="1614633"/>
                </a:lnTo>
                <a:lnTo>
                  <a:pt x="6255405" y="1620529"/>
                </a:lnTo>
                <a:cubicBezTo>
                  <a:pt x="6250911" y="1623016"/>
                  <a:pt x="6247090" y="1625968"/>
                  <a:pt x="6244248" y="1629561"/>
                </a:cubicBezTo>
                <a:cubicBezTo>
                  <a:pt x="6188859" y="1618246"/>
                  <a:pt x="6143250" y="1639346"/>
                  <a:pt x="6086396" y="1642666"/>
                </a:cubicBezTo>
                <a:cubicBezTo>
                  <a:pt x="6024311" y="1653696"/>
                  <a:pt x="5889522" y="1686499"/>
                  <a:pt x="5867429" y="1695554"/>
                </a:cubicBezTo>
                <a:cubicBezTo>
                  <a:pt x="5848669" y="1700350"/>
                  <a:pt x="5763994" y="1699795"/>
                  <a:pt x="5772864" y="1689002"/>
                </a:cubicBezTo>
                <a:cubicBezTo>
                  <a:pt x="5718480" y="1716048"/>
                  <a:pt x="5694188" y="1696562"/>
                  <a:pt x="5629833" y="1713273"/>
                </a:cubicBezTo>
                <a:lnTo>
                  <a:pt x="5504771" y="1725744"/>
                </a:lnTo>
                <a:lnTo>
                  <a:pt x="5490967" y="1726367"/>
                </a:lnTo>
                <a:lnTo>
                  <a:pt x="5486015" y="1721481"/>
                </a:lnTo>
                <a:lnTo>
                  <a:pt x="5439364" y="1721349"/>
                </a:lnTo>
                <a:cubicBezTo>
                  <a:pt x="5418850" y="1733129"/>
                  <a:pt x="5381503" y="1725668"/>
                  <a:pt x="5350025" y="1729885"/>
                </a:cubicBezTo>
                <a:lnTo>
                  <a:pt x="5336104" y="1734377"/>
                </a:lnTo>
                <a:lnTo>
                  <a:pt x="5245234" y="1738520"/>
                </a:lnTo>
                <a:lnTo>
                  <a:pt x="5182955" y="1744622"/>
                </a:lnTo>
                <a:lnTo>
                  <a:pt x="5169506" y="1748993"/>
                </a:lnTo>
                <a:lnTo>
                  <a:pt x="5154299" y="1744080"/>
                </a:lnTo>
                <a:cubicBezTo>
                  <a:pt x="5152463" y="1742751"/>
                  <a:pt x="5150989" y="1741283"/>
                  <a:pt x="5149917" y="1739727"/>
                </a:cubicBezTo>
                <a:lnTo>
                  <a:pt x="5100319" y="1745797"/>
                </a:lnTo>
                <a:lnTo>
                  <a:pt x="5094361" y="1745767"/>
                </a:lnTo>
                <a:lnTo>
                  <a:pt x="5053410" y="1742790"/>
                </a:lnTo>
                <a:lnTo>
                  <a:pt x="4992711" y="1734075"/>
                </a:lnTo>
                <a:cubicBezTo>
                  <a:pt x="4972764" y="1728527"/>
                  <a:pt x="4955480" y="1708667"/>
                  <a:pt x="4930098" y="1717312"/>
                </a:cubicBezTo>
                <a:cubicBezTo>
                  <a:pt x="4936142" y="1706767"/>
                  <a:pt x="4900350" y="1719438"/>
                  <a:pt x="4893834" y="1710028"/>
                </a:cubicBezTo>
                <a:cubicBezTo>
                  <a:pt x="4890113" y="1702277"/>
                  <a:pt x="4878389" y="1704314"/>
                  <a:pt x="4868730" y="1702384"/>
                </a:cubicBezTo>
                <a:cubicBezTo>
                  <a:pt x="4860577" y="1694955"/>
                  <a:pt x="4813519" y="1692594"/>
                  <a:pt x="4797925" y="1695535"/>
                </a:cubicBezTo>
                <a:cubicBezTo>
                  <a:pt x="4754973" y="1708626"/>
                  <a:pt x="4712186" y="1679830"/>
                  <a:pt x="4677670" y="1689453"/>
                </a:cubicBezTo>
                <a:cubicBezTo>
                  <a:pt x="4650390" y="1686902"/>
                  <a:pt x="4641786" y="1682702"/>
                  <a:pt x="4634248" y="1680227"/>
                </a:cubicBezTo>
                <a:lnTo>
                  <a:pt x="4632434" y="1674607"/>
                </a:lnTo>
                <a:lnTo>
                  <a:pt x="4619204" y="1672507"/>
                </a:lnTo>
                <a:lnTo>
                  <a:pt x="4616283" y="1670977"/>
                </a:lnTo>
                <a:cubicBezTo>
                  <a:pt x="4610716" y="1668036"/>
                  <a:pt x="4605090" y="1665277"/>
                  <a:pt x="4598926" y="1663178"/>
                </a:cubicBezTo>
                <a:cubicBezTo>
                  <a:pt x="4588025" y="1686237"/>
                  <a:pt x="4544698" y="1649138"/>
                  <a:pt x="4547069" y="1670642"/>
                </a:cubicBezTo>
                <a:lnTo>
                  <a:pt x="4523516" y="1669785"/>
                </a:lnTo>
                <a:lnTo>
                  <a:pt x="4500586" y="1675912"/>
                </a:lnTo>
                <a:lnTo>
                  <a:pt x="4488196" y="1683463"/>
                </a:lnTo>
                <a:lnTo>
                  <a:pt x="4445463" y="1695634"/>
                </a:lnTo>
                <a:lnTo>
                  <a:pt x="4446550" y="1680538"/>
                </a:lnTo>
                <a:lnTo>
                  <a:pt x="4365375" y="1697935"/>
                </a:lnTo>
                <a:lnTo>
                  <a:pt x="4305123" y="1714185"/>
                </a:lnTo>
                <a:lnTo>
                  <a:pt x="4292665" y="1720703"/>
                </a:lnTo>
                <a:lnTo>
                  <a:pt x="4276789" y="1718367"/>
                </a:lnTo>
                <a:cubicBezTo>
                  <a:pt x="4274740" y="1717359"/>
                  <a:pt x="4273021" y="1716157"/>
                  <a:pt x="4271683" y="1714801"/>
                </a:cubicBezTo>
                <a:lnTo>
                  <a:pt x="4223918" y="1728936"/>
                </a:lnTo>
                <a:lnTo>
                  <a:pt x="4218039" y="1729885"/>
                </a:lnTo>
                <a:lnTo>
                  <a:pt x="4177153" y="1733691"/>
                </a:lnTo>
                <a:lnTo>
                  <a:pt x="4051032" y="1728886"/>
                </a:lnTo>
                <a:cubicBezTo>
                  <a:pt x="4055072" y="1717510"/>
                  <a:pt x="4022108" y="1735873"/>
                  <a:pt x="4013978" y="1727679"/>
                </a:cubicBezTo>
                <a:cubicBezTo>
                  <a:pt x="4008905" y="1720660"/>
                  <a:pt x="3997723" y="1724594"/>
                  <a:pt x="3987857" y="1724282"/>
                </a:cubicBezTo>
                <a:cubicBezTo>
                  <a:pt x="3978476" y="1718309"/>
                  <a:pt x="3931683" y="1723723"/>
                  <a:pt x="3916852" y="1729184"/>
                </a:cubicBezTo>
                <a:cubicBezTo>
                  <a:pt x="3876910" y="1749138"/>
                  <a:pt x="3829523" y="1727824"/>
                  <a:pt x="3797263" y="1742976"/>
                </a:cubicBezTo>
                <a:cubicBezTo>
                  <a:pt x="3769922" y="1744951"/>
                  <a:pt x="3760682" y="1742230"/>
                  <a:pt x="3752806" y="1741033"/>
                </a:cubicBezTo>
                <a:lnTo>
                  <a:pt x="3749997" y="1735799"/>
                </a:lnTo>
                <a:lnTo>
                  <a:pt x="3736582" y="1735907"/>
                </a:lnTo>
                <a:lnTo>
                  <a:pt x="3733428" y="1734881"/>
                </a:lnTo>
                <a:cubicBezTo>
                  <a:pt x="3727408" y="1732899"/>
                  <a:pt x="3721365" y="1731108"/>
                  <a:pt x="3714911" y="1730056"/>
                </a:cubicBezTo>
                <a:cubicBezTo>
                  <a:pt x="3708355" y="1754554"/>
                  <a:pt x="3658933" y="1725152"/>
                  <a:pt x="3665172" y="1745936"/>
                </a:cubicBezTo>
                <a:cubicBezTo>
                  <a:pt x="3628569" y="1744420"/>
                  <a:pt x="3583742" y="1775884"/>
                  <a:pt x="3552006" y="1755220"/>
                </a:cubicBezTo>
                <a:cubicBezTo>
                  <a:pt x="3497522" y="1758390"/>
                  <a:pt x="3448310" y="1757433"/>
                  <a:pt x="3390301" y="1762546"/>
                </a:cubicBezTo>
                <a:cubicBezTo>
                  <a:pt x="3345266" y="1774524"/>
                  <a:pt x="3297039" y="1758531"/>
                  <a:pt x="3264312" y="1774620"/>
                </a:cubicBezTo>
                <a:cubicBezTo>
                  <a:pt x="3212634" y="1771139"/>
                  <a:pt x="3147905" y="1780248"/>
                  <a:pt x="3106901" y="1804264"/>
                </a:cubicBezTo>
                <a:cubicBezTo>
                  <a:pt x="3051355" y="1805490"/>
                  <a:pt x="3041708" y="1820368"/>
                  <a:pt x="2993303" y="1806542"/>
                </a:cubicBezTo>
                <a:cubicBezTo>
                  <a:pt x="2989182" y="1810139"/>
                  <a:pt x="2984377" y="1813039"/>
                  <a:pt x="2979115" y="1815432"/>
                </a:cubicBezTo>
                <a:lnTo>
                  <a:pt x="2963118" y="1820962"/>
                </a:lnTo>
                <a:lnTo>
                  <a:pt x="2961156" y="1820297"/>
                </a:lnTo>
                <a:lnTo>
                  <a:pt x="2925719" y="1828468"/>
                </a:lnTo>
                <a:lnTo>
                  <a:pt x="2857951" y="1842496"/>
                </a:lnTo>
                <a:lnTo>
                  <a:pt x="2857427" y="1841591"/>
                </a:lnTo>
                <a:cubicBezTo>
                  <a:pt x="2855386" y="1839734"/>
                  <a:pt x="2852250" y="1838690"/>
                  <a:pt x="2846731" y="1839316"/>
                </a:cubicBezTo>
                <a:cubicBezTo>
                  <a:pt x="2855175" y="1823564"/>
                  <a:pt x="2843311" y="1834035"/>
                  <a:pt x="2826290" y="1837274"/>
                </a:cubicBezTo>
                <a:cubicBezTo>
                  <a:pt x="2835609" y="1813530"/>
                  <a:pt x="2787284" y="1831665"/>
                  <a:pt x="2779146" y="1820071"/>
                </a:cubicBezTo>
                <a:cubicBezTo>
                  <a:pt x="2766432" y="1822985"/>
                  <a:pt x="2753158" y="1825635"/>
                  <a:pt x="2739608" y="1827861"/>
                </a:cubicBezTo>
                <a:lnTo>
                  <a:pt x="2731631" y="1828881"/>
                </a:lnTo>
                <a:cubicBezTo>
                  <a:pt x="2731575" y="1828813"/>
                  <a:pt x="2731521" y="1828744"/>
                  <a:pt x="2731464" y="1828677"/>
                </a:cubicBezTo>
                <a:cubicBezTo>
                  <a:pt x="2729715" y="1828415"/>
                  <a:pt x="2727085" y="1828569"/>
                  <a:pt x="2723037" y="1829303"/>
                </a:cubicBezTo>
                <a:lnTo>
                  <a:pt x="2701616" y="1832725"/>
                </a:lnTo>
                <a:lnTo>
                  <a:pt x="2696239" y="1831904"/>
                </a:lnTo>
                <a:lnTo>
                  <a:pt x="2663445" y="1825958"/>
                </a:lnTo>
                <a:cubicBezTo>
                  <a:pt x="2641260" y="1825904"/>
                  <a:pt x="2595040" y="1827674"/>
                  <a:pt x="2560925" y="1829094"/>
                </a:cubicBezTo>
                <a:cubicBezTo>
                  <a:pt x="2527977" y="1836499"/>
                  <a:pt x="2496507" y="1831991"/>
                  <a:pt x="2458739" y="1834479"/>
                </a:cubicBezTo>
                <a:cubicBezTo>
                  <a:pt x="2419379" y="1848893"/>
                  <a:pt x="2396428" y="1834257"/>
                  <a:pt x="2356074" y="1836991"/>
                </a:cubicBezTo>
                <a:cubicBezTo>
                  <a:pt x="2323435" y="1857644"/>
                  <a:pt x="2325610" y="1826053"/>
                  <a:pt x="2304241" y="1822021"/>
                </a:cubicBezTo>
                <a:lnTo>
                  <a:pt x="2298362" y="1822125"/>
                </a:lnTo>
                <a:lnTo>
                  <a:pt x="2283527" y="1826361"/>
                </a:lnTo>
                <a:lnTo>
                  <a:pt x="2278150" y="1828604"/>
                </a:lnTo>
                <a:cubicBezTo>
                  <a:pt x="2274371" y="1829907"/>
                  <a:pt x="2271762" y="1830461"/>
                  <a:pt x="2269853" y="1830502"/>
                </a:cubicBezTo>
                <a:lnTo>
                  <a:pt x="2269585" y="1830341"/>
                </a:lnTo>
                <a:lnTo>
                  <a:pt x="2225332" y="1845825"/>
                </a:lnTo>
                <a:cubicBezTo>
                  <a:pt x="2211505" y="1836594"/>
                  <a:pt x="2170867" y="1860661"/>
                  <a:pt x="2169048" y="1837658"/>
                </a:cubicBezTo>
                <a:cubicBezTo>
                  <a:pt x="2153238" y="1843278"/>
                  <a:pt x="2146132" y="1854645"/>
                  <a:pt x="2147231" y="1839027"/>
                </a:cubicBezTo>
                <a:cubicBezTo>
                  <a:pt x="2141901" y="1840465"/>
                  <a:pt x="2138205" y="1840014"/>
                  <a:pt x="2135241" y="1838652"/>
                </a:cubicBezTo>
                <a:lnTo>
                  <a:pt x="2099215" y="1850768"/>
                </a:lnTo>
                <a:lnTo>
                  <a:pt x="2094046" y="1850806"/>
                </a:lnTo>
                <a:lnTo>
                  <a:pt x="2071850" y="1861319"/>
                </a:lnTo>
                <a:lnTo>
                  <a:pt x="2039607" y="1874318"/>
                </a:lnTo>
                <a:lnTo>
                  <a:pt x="2037289" y="1874025"/>
                </a:lnTo>
                <a:lnTo>
                  <a:pt x="2023615" y="1881562"/>
                </a:lnTo>
                <a:cubicBezTo>
                  <a:pt x="2019390" y="1884562"/>
                  <a:pt x="1959668" y="1894795"/>
                  <a:pt x="1957176" y="1898709"/>
                </a:cubicBezTo>
                <a:cubicBezTo>
                  <a:pt x="1901224" y="1893805"/>
                  <a:pt x="1914145" y="1913274"/>
                  <a:pt x="1858081" y="1923144"/>
                </a:cubicBezTo>
                <a:cubicBezTo>
                  <a:pt x="1819487" y="1923227"/>
                  <a:pt x="1798952" y="1929741"/>
                  <a:pt x="1738865" y="1944965"/>
                </a:cubicBezTo>
                <a:cubicBezTo>
                  <a:pt x="1698633" y="1955957"/>
                  <a:pt x="1670491" y="1978862"/>
                  <a:pt x="1616692" y="1989107"/>
                </a:cubicBezTo>
                <a:cubicBezTo>
                  <a:pt x="1565257" y="2022368"/>
                  <a:pt x="1474172" y="2022156"/>
                  <a:pt x="1411898" y="2046254"/>
                </a:cubicBezTo>
                <a:cubicBezTo>
                  <a:pt x="1380237" y="2035952"/>
                  <a:pt x="1386648" y="2042292"/>
                  <a:pt x="1375780" y="2047961"/>
                </a:cubicBezTo>
                <a:cubicBezTo>
                  <a:pt x="1375756" y="2047968"/>
                  <a:pt x="1375731" y="2047974"/>
                  <a:pt x="1375707" y="2047981"/>
                </a:cubicBezTo>
                <a:lnTo>
                  <a:pt x="1285585" y="2047113"/>
                </a:lnTo>
                <a:cubicBezTo>
                  <a:pt x="1279541" y="2043453"/>
                  <a:pt x="1272537" y="2040974"/>
                  <a:pt x="1263658" y="2041397"/>
                </a:cubicBezTo>
                <a:cubicBezTo>
                  <a:pt x="1212454" y="2058890"/>
                  <a:pt x="1258499" y="2026611"/>
                  <a:pt x="1170403" y="2033399"/>
                </a:cubicBezTo>
                <a:cubicBezTo>
                  <a:pt x="1166530" y="2036274"/>
                  <a:pt x="1154254" y="2033463"/>
                  <a:pt x="1153718" y="2029576"/>
                </a:cubicBezTo>
                <a:cubicBezTo>
                  <a:pt x="1148486" y="2030819"/>
                  <a:pt x="1137980" y="2038354"/>
                  <a:pt x="1133937" y="2032149"/>
                </a:cubicBezTo>
                <a:cubicBezTo>
                  <a:pt x="1104720" y="2031606"/>
                  <a:pt x="1077532" y="2035424"/>
                  <a:pt x="1054999" y="2043242"/>
                </a:cubicBezTo>
                <a:cubicBezTo>
                  <a:pt x="1024875" y="2038090"/>
                  <a:pt x="1020473" y="2042711"/>
                  <a:pt x="1018405" y="2048281"/>
                </a:cubicBezTo>
                <a:lnTo>
                  <a:pt x="1016563" y="2051718"/>
                </a:lnTo>
                <a:lnTo>
                  <a:pt x="1008284" y="2046742"/>
                </a:lnTo>
                <a:cubicBezTo>
                  <a:pt x="999244" y="2043620"/>
                  <a:pt x="990505" y="2044937"/>
                  <a:pt x="981974" y="2048363"/>
                </a:cubicBezTo>
                <a:lnTo>
                  <a:pt x="971903" y="2053484"/>
                </a:lnTo>
                <a:lnTo>
                  <a:pt x="954015" y="2052529"/>
                </a:lnTo>
                <a:cubicBezTo>
                  <a:pt x="931960" y="2051365"/>
                  <a:pt x="861352" y="2046214"/>
                  <a:pt x="839571" y="2046509"/>
                </a:cubicBezTo>
                <a:lnTo>
                  <a:pt x="823321" y="2054296"/>
                </a:lnTo>
                <a:lnTo>
                  <a:pt x="800990" y="2051523"/>
                </a:lnTo>
                <a:cubicBezTo>
                  <a:pt x="790723" y="2052171"/>
                  <a:pt x="782268" y="2055403"/>
                  <a:pt x="776439" y="2062634"/>
                </a:cubicBezTo>
                <a:cubicBezTo>
                  <a:pt x="773155" y="2056184"/>
                  <a:pt x="769593" y="2059253"/>
                  <a:pt x="763041" y="2063995"/>
                </a:cubicBezTo>
                <a:lnTo>
                  <a:pt x="757863" y="2065877"/>
                </a:lnTo>
                <a:lnTo>
                  <a:pt x="745053" y="2051831"/>
                </a:lnTo>
                <a:lnTo>
                  <a:pt x="722609" y="2049504"/>
                </a:lnTo>
                <a:lnTo>
                  <a:pt x="717618" y="2042131"/>
                </a:lnTo>
                <a:lnTo>
                  <a:pt x="703285" y="2046808"/>
                </a:lnTo>
                <a:cubicBezTo>
                  <a:pt x="698219" y="2048137"/>
                  <a:pt x="690058" y="2049926"/>
                  <a:pt x="680199" y="2051947"/>
                </a:cubicBezTo>
                <a:lnTo>
                  <a:pt x="667351" y="2054469"/>
                </a:lnTo>
                <a:lnTo>
                  <a:pt x="660961" y="2049404"/>
                </a:lnTo>
                <a:lnTo>
                  <a:pt x="638282" y="2060093"/>
                </a:lnTo>
                <a:lnTo>
                  <a:pt x="583551" y="2070197"/>
                </a:lnTo>
                <a:cubicBezTo>
                  <a:pt x="569268" y="2091365"/>
                  <a:pt x="529124" y="2053106"/>
                  <a:pt x="525274" y="2079137"/>
                </a:cubicBezTo>
                <a:cubicBezTo>
                  <a:pt x="506495" y="2056498"/>
                  <a:pt x="440091" y="2069666"/>
                  <a:pt x="405635" y="2059339"/>
                </a:cubicBezTo>
                <a:cubicBezTo>
                  <a:pt x="397410" y="2069278"/>
                  <a:pt x="294416" y="2032966"/>
                  <a:pt x="281555" y="2022847"/>
                </a:cubicBezTo>
                <a:cubicBezTo>
                  <a:pt x="171589" y="1986245"/>
                  <a:pt x="126791" y="1985528"/>
                  <a:pt x="98513" y="1969504"/>
                </a:cubicBezTo>
                <a:cubicBezTo>
                  <a:pt x="85544" y="1965247"/>
                  <a:pt x="73324" y="1958000"/>
                  <a:pt x="56191" y="1950709"/>
                </a:cubicBezTo>
                <a:lnTo>
                  <a:pt x="0" y="1935789"/>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2955F9BA-5462-5D7E-C1D2-DA4DE13876B8}"/>
              </a:ext>
            </a:extLst>
          </p:cNvPr>
          <p:cNvSpPr>
            <a:spLocks noGrp="1"/>
          </p:cNvSpPr>
          <p:nvPr>
            <p:ph type="title"/>
          </p:nvPr>
        </p:nvSpPr>
        <p:spPr>
          <a:xfrm>
            <a:off x="1137036" y="221673"/>
            <a:ext cx="9543405" cy="1515687"/>
          </a:xfrm>
          <a:ln w="38100">
            <a:solidFill>
              <a:srgbClr val="FFC000"/>
            </a:solidFill>
          </a:ln>
        </p:spPr>
        <p:txBody>
          <a:bodyPr>
            <a:noAutofit/>
          </a:bodyPr>
          <a:lstStyle/>
          <a:p>
            <a:pPr algn="ctr"/>
            <a:r>
              <a:rPr lang="en-US" sz="4800" b="1">
                <a:solidFill>
                  <a:schemeClr val="tx1">
                    <a:lumMod val="85000"/>
                    <a:lumOff val="15000"/>
                  </a:schemeClr>
                </a:solidFill>
                <a:cs typeface="Calibri Light"/>
              </a:rPr>
              <a:t>Course Selection Verification</a:t>
            </a:r>
            <a:br>
              <a:rPr lang="en-US" sz="4800" b="1">
                <a:solidFill>
                  <a:schemeClr val="tx1">
                    <a:lumMod val="85000"/>
                    <a:lumOff val="15000"/>
                  </a:schemeClr>
                </a:solidFill>
                <a:cs typeface="Calibri Light"/>
              </a:rPr>
            </a:br>
            <a:r>
              <a:rPr lang="en-US" sz="4800" b="1">
                <a:solidFill>
                  <a:schemeClr val="tx1">
                    <a:lumMod val="85000"/>
                    <a:lumOff val="15000"/>
                  </a:schemeClr>
                </a:solidFill>
                <a:cs typeface="Calibri Light"/>
              </a:rPr>
              <a:t>March 9-13</a:t>
            </a:r>
            <a:endParaRPr lang="en-US" sz="4800" b="1">
              <a:solidFill>
                <a:schemeClr val="tx1">
                  <a:lumMod val="85000"/>
                  <a:lumOff val="15000"/>
                </a:schemeClr>
              </a:solidFill>
            </a:endParaRPr>
          </a:p>
        </p:txBody>
      </p:sp>
      <p:sp>
        <p:nvSpPr>
          <p:cNvPr id="3" name="Content Placeholder 2">
            <a:extLst>
              <a:ext uri="{FF2B5EF4-FFF2-40B4-BE49-F238E27FC236}">
                <a16:creationId xmlns:a16="http://schemas.microsoft.com/office/drawing/2014/main" id="{D054E745-10A8-3F9C-6C50-23FEAD537BA5}"/>
              </a:ext>
            </a:extLst>
          </p:cNvPr>
          <p:cNvSpPr>
            <a:spLocks noGrp="1"/>
          </p:cNvSpPr>
          <p:nvPr>
            <p:ph idx="1"/>
          </p:nvPr>
        </p:nvSpPr>
        <p:spPr>
          <a:xfrm>
            <a:off x="1957987" y="2295242"/>
            <a:ext cx="8276026" cy="3320031"/>
          </a:xfrm>
        </p:spPr>
        <p:txBody>
          <a:bodyPr vert="horz" lIns="91440" tIns="45720" rIns="91440" bIns="45720" rtlCol="0" anchor="ctr">
            <a:normAutofit fontScale="92500" lnSpcReduction="20000"/>
          </a:bodyPr>
          <a:lstStyle/>
          <a:p>
            <a:pPr marL="0" indent="0">
              <a:buNone/>
            </a:pPr>
            <a:endParaRPr lang="en-US" sz="2400" b="1" u="sng">
              <a:solidFill>
                <a:schemeClr val="tx1">
                  <a:lumMod val="85000"/>
                  <a:lumOff val="15000"/>
                </a:schemeClr>
              </a:solidFill>
              <a:ea typeface="Calibri"/>
              <a:cs typeface="Calibri"/>
            </a:endParaRPr>
          </a:p>
          <a:p>
            <a:pPr>
              <a:buFont typeface="Calibri" panose="020B0604020202020204" pitchFamily="34" charset="0"/>
              <a:buChar char="-"/>
            </a:pPr>
            <a:r>
              <a:rPr lang="en-US" sz="2400">
                <a:solidFill>
                  <a:schemeClr val="tx1">
                    <a:lumMod val="85000"/>
                    <a:lumOff val="15000"/>
                  </a:schemeClr>
                </a:solidFill>
                <a:cs typeface="Calibri"/>
              </a:rPr>
              <a:t>The week before spring break, parents and students will have the opportunity to verify their requests. </a:t>
            </a:r>
            <a:endParaRPr lang="en-US" sz="2400">
              <a:solidFill>
                <a:schemeClr val="tx1">
                  <a:lumMod val="85000"/>
                  <a:lumOff val="15000"/>
                </a:schemeClr>
              </a:solidFill>
              <a:ea typeface="Calibri"/>
              <a:cs typeface="Calibri"/>
            </a:endParaRPr>
          </a:p>
          <a:p>
            <a:pPr>
              <a:buFont typeface="Calibri" panose="020B0604020202020204" pitchFamily="34" charset="0"/>
              <a:buChar char="-"/>
            </a:pPr>
            <a:r>
              <a:rPr lang="en-US" sz="2400">
                <a:solidFill>
                  <a:schemeClr val="tx1">
                    <a:lumMod val="85000"/>
                    <a:lumOff val="15000"/>
                  </a:schemeClr>
                </a:solidFill>
                <a:ea typeface="Calibri"/>
                <a:cs typeface="Calibri"/>
              </a:rPr>
              <a:t>Parents and students can access their requests in the STUDENT skyward account.</a:t>
            </a:r>
          </a:p>
          <a:p>
            <a:pPr>
              <a:buFont typeface="Calibri" panose="020B0604020202020204" pitchFamily="34" charset="0"/>
              <a:buChar char="-"/>
            </a:pPr>
            <a:r>
              <a:rPr lang="en-US" sz="2400">
                <a:solidFill>
                  <a:schemeClr val="tx1">
                    <a:lumMod val="85000"/>
                    <a:lumOff val="15000"/>
                  </a:schemeClr>
                </a:solidFill>
                <a:ea typeface="Calibri"/>
                <a:cs typeface="Calibri"/>
              </a:rPr>
              <a:t>The verification sheet is </a:t>
            </a:r>
            <a:r>
              <a:rPr lang="en-US" sz="2400" u="sng">
                <a:solidFill>
                  <a:schemeClr val="tx1">
                    <a:lumMod val="85000"/>
                    <a:lumOff val="15000"/>
                  </a:schemeClr>
                </a:solidFill>
                <a:ea typeface="Calibri" panose="020F0502020204030204"/>
                <a:cs typeface="Calibri"/>
              </a:rPr>
              <a:t>not</a:t>
            </a:r>
            <a:r>
              <a:rPr lang="en-US" sz="2400">
                <a:solidFill>
                  <a:schemeClr val="tx1">
                    <a:lumMod val="85000"/>
                    <a:lumOff val="15000"/>
                  </a:schemeClr>
                </a:solidFill>
                <a:ea typeface="Calibri" panose="020F0502020204030204"/>
                <a:cs typeface="Calibri"/>
              </a:rPr>
              <a:t> a schedule. It is a list of classes your student requested.</a:t>
            </a:r>
          </a:p>
          <a:p>
            <a:pPr>
              <a:buFont typeface="Calibri" panose="020B0604020202020204" pitchFamily="34" charset="0"/>
              <a:buChar char="-"/>
            </a:pPr>
            <a:r>
              <a:rPr lang="en-US" sz="2400" b="1">
                <a:solidFill>
                  <a:schemeClr val="tx1">
                    <a:lumMod val="85000"/>
                    <a:lumOff val="15000"/>
                  </a:schemeClr>
                </a:solidFill>
                <a:ea typeface="Calibri" panose="020F0502020204030204"/>
                <a:cs typeface="Calibri"/>
              </a:rPr>
              <a:t>You will only submit a verification sheet if changes are needed. </a:t>
            </a:r>
          </a:p>
          <a:p>
            <a:pPr>
              <a:buFont typeface="Calibri" panose="020B0604020202020204" pitchFamily="34" charset="0"/>
              <a:buChar char="-"/>
            </a:pPr>
            <a:r>
              <a:rPr lang="en-US" sz="2400">
                <a:solidFill>
                  <a:schemeClr val="tx1">
                    <a:lumMod val="85000"/>
                    <a:lumOff val="15000"/>
                  </a:schemeClr>
                </a:solidFill>
                <a:ea typeface="Calibri" panose="020F0502020204030204"/>
                <a:cs typeface="Calibri"/>
              </a:rPr>
              <a:t>Strike through the incorrect course and write in the new course. </a:t>
            </a:r>
          </a:p>
          <a:p>
            <a:pPr>
              <a:buFont typeface="Calibri" panose="020B0604020202020204" pitchFamily="34" charset="0"/>
              <a:buChar char="-"/>
            </a:pPr>
            <a:r>
              <a:rPr lang="en-US" sz="2400">
                <a:solidFill>
                  <a:schemeClr val="tx1">
                    <a:lumMod val="85000"/>
                    <a:lumOff val="15000"/>
                  </a:schemeClr>
                </a:solidFill>
                <a:ea typeface="Calibri" panose="020F0502020204030204"/>
                <a:cs typeface="Calibri"/>
              </a:rPr>
              <a:t>Parent and student signature required. </a:t>
            </a:r>
          </a:p>
          <a:p>
            <a:pPr marL="0" indent="0">
              <a:buNone/>
            </a:pPr>
            <a:endParaRPr lang="en-US" sz="1700">
              <a:solidFill>
                <a:schemeClr val="tx1">
                  <a:lumMod val="85000"/>
                  <a:lumOff val="15000"/>
                </a:schemeClr>
              </a:solidFill>
              <a:ea typeface="Calibri" panose="020F0502020204030204"/>
              <a:cs typeface="Calibri"/>
            </a:endParaRPr>
          </a:p>
        </p:txBody>
      </p:sp>
      <p:sp>
        <p:nvSpPr>
          <p:cNvPr id="7" name="Freeform: Shape 6">
            <a:extLst>
              <a:ext uri="{FF2B5EF4-FFF2-40B4-BE49-F238E27FC236}">
                <a16:creationId xmlns:a16="http://schemas.microsoft.com/office/drawing/2014/main" id="{142DCE2C-2863-46FA-9BE7-24365A24D9B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24586" y="5970896"/>
            <a:ext cx="9967416" cy="887104"/>
          </a:xfrm>
          <a:custGeom>
            <a:avLst/>
            <a:gdLst>
              <a:gd name="connsiteX0" fmla="*/ 4686423 w 9517857"/>
              <a:gd name="connsiteY0" fmla="*/ 247919 h 918356"/>
              <a:gd name="connsiteX1" fmla="*/ 4689051 w 9517857"/>
              <a:gd name="connsiteY1" fmla="*/ 250968 h 918356"/>
              <a:gd name="connsiteX2" fmla="*/ 4687244 w 9517857"/>
              <a:gd name="connsiteY2" fmla="*/ 251298 h 918356"/>
              <a:gd name="connsiteX3" fmla="*/ 4685225 w 9517857"/>
              <a:gd name="connsiteY3" fmla="*/ 246530 h 918356"/>
              <a:gd name="connsiteX4" fmla="*/ 4686133 w 9517857"/>
              <a:gd name="connsiteY4" fmla="*/ 246727 h 918356"/>
              <a:gd name="connsiteX5" fmla="*/ 4686423 w 9517857"/>
              <a:gd name="connsiteY5" fmla="*/ 247919 h 918356"/>
              <a:gd name="connsiteX6" fmla="*/ 9517856 w 9517857"/>
              <a:gd name="connsiteY6" fmla="*/ 0 h 918356"/>
              <a:gd name="connsiteX7" fmla="*/ 9517857 w 9517857"/>
              <a:gd name="connsiteY7" fmla="*/ 12 h 918356"/>
              <a:gd name="connsiteX8" fmla="*/ 9517857 w 9517857"/>
              <a:gd name="connsiteY8" fmla="*/ 918356 h 918356"/>
              <a:gd name="connsiteX9" fmla="*/ 14604 w 9517857"/>
              <a:gd name="connsiteY9" fmla="*/ 918356 h 918356"/>
              <a:gd name="connsiteX10" fmla="*/ 12841 w 9517857"/>
              <a:gd name="connsiteY10" fmla="*/ 917763 h 918356"/>
              <a:gd name="connsiteX11" fmla="*/ 93 w 9517857"/>
              <a:gd name="connsiteY11" fmla="*/ 912471 h 918356"/>
              <a:gd name="connsiteX12" fmla="*/ 58674 w 9517857"/>
              <a:gd name="connsiteY12" fmla="*/ 890322 h 918356"/>
              <a:gd name="connsiteX13" fmla="*/ 275005 w 9517857"/>
              <a:gd name="connsiteY13" fmla="*/ 807229 h 918356"/>
              <a:gd name="connsiteX14" fmla="*/ 587824 w 9517857"/>
              <a:gd name="connsiteY14" fmla="*/ 798195 h 918356"/>
              <a:gd name="connsiteX15" fmla="*/ 651826 w 9517857"/>
              <a:gd name="connsiteY15" fmla="*/ 738338 h 918356"/>
              <a:gd name="connsiteX16" fmla="*/ 727985 w 9517857"/>
              <a:gd name="connsiteY16" fmla="*/ 719826 h 918356"/>
              <a:gd name="connsiteX17" fmla="*/ 778982 w 9517857"/>
              <a:gd name="connsiteY17" fmla="*/ 710142 h 918356"/>
              <a:gd name="connsiteX18" fmla="*/ 849944 w 9517857"/>
              <a:gd name="connsiteY18" fmla="*/ 717987 h 918356"/>
              <a:gd name="connsiteX19" fmla="*/ 921659 w 9517857"/>
              <a:gd name="connsiteY19" fmla="*/ 712695 h 918356"/>
              <a:gd name="connsiteX20" fmla="*/ 930946 w 9517857"/>
              <a:gd name="connsiteY20" fmla="*/ 734046 h 918356"/>
              <a:gd name="connsiteX21" fmla="*/ 986250 w 9517857"/>
              <a:gd name="connsiteY21" fmla="*/ 713530 h 918356"/>
              <a:gd name="connsiteX22" fmla="*/ 1013752 w 9517857"/>
              <a:gd name="connsiteY22" fmla="*/ 713361 h 918356"/>
              <a:gd name="connsiteX23" fmla="*/ 1023734 w 9517857"/>
              <a:gd name="connsiteY23" fmla="*/ 718571 h 918356"/>
              <a:gd name="connsiteX24" fmla="*/ 1063207 w 9517857"/>
              <a:gd name="connsiteY24" fmla="*/ 715651 h 918356"/>
              <a:gd name="connsiteX25" fmla="*/ 1081980 w 9517857"/>
              <a:gd name="connsiteY25" fmla="*/ 738455 h 918356"/>
              <a:gd name="connsiteX26" fmla="*/ 1218120 w 9517857"/>
              <a:gd name="connsiteY26" fmla="*/ 713280 h 918356"/>
              <a:gd name="connsiteX27" fmla="*/ 1397459 w 9517857"/>
              <a:gd name="connsiteY27" fmla="*/ 691190 h 918356"/>
              <a:gd name="connsiteX28" fmla="*/ 1580688 w 9517857"/>
              <a:gd name="connsiteY28" fmla="*/ 693697 h 918356"/>
              <a:gd name="connsiteX29" fmla="*/ 1772334 w 9517857"/>
              <a:gd name="connsiteY29" fmla="*/ 710640 h 918356"/>
              <a:gd name="connsiteX30" fmla="*/ 2002561 w 9517857"/>
              <a:gd name="connsiteY30" fmla="*/ 659917 h 918356"/>
              <a:gd name="connsiteX31" fmla="*/ 2135144 w 9517857"/>
              <a:gd name="connsiteY31" fmla="*/ 636501 h 918356"/>
              <a:gd name="connsiteX32" fmla="*/ 2440292 w 9517857"/>
              <a:gd name="connsiteY32" fmla="*/ 593862 h 918356"/>
              <a:gd name="connsiteX33" fmla="*/ 2547829 w 9517857"/>
              <a:gd name="connsiteY33" fmla="*/ 566150 h 918356"/>
              <a:gd name="connsiteX34" fmla="*/ 2658055 w 9517857"/>
              <a:gd name="connsiteY34" fmla="*/ 578727 h 918356"/>
              <a:gd name="connsiteX35" fmla="*/ 2693698 w 9517857"/>
              <a:gd name="connsiteY35" fmla="*/ 560029 h 918356"/>
              <a:gd name="connsiteX36" fmla="*/ 2699673 w 9517857"/>
              <a:gd name="connsiteY36" fmla="*/ 556400 h 918356"/>
              <a:gd name="connsiteX37" fmla="*/ 2727306 w 9517857"/>
              <a:gd name="connsiteY37" fmla="*/ 550698 h 918356"/>
              <a:gd name="connsiteX38" fmla="*/ 2730451 w 9517857"/>
              <a:gd name="connsiteY38" fmla="*/ 538058 h 918356"/>
              <a:gd name="connsiteX39" fmla="*/ 2768713 w 9517857"/>
              <a:gd name="connsiteY39" fmla="*/ 521575 h 918356"/>
              <a:gd name="connsiteX40" fmla="*/ 2820868 w 9517857"/>
              <a:gd name="connsiteY40" fmla="*/ 514160 h 918356"/>
              <a:gd name="connsiteX41" fmla="*/ 3073635 w 9517857"/>
              <a:gd name="connsiteY41" fmla="*/ 491294 h 918356"/>
              <a:gd name="connsiteX42" fmla="*/ 3222071 w 9517857"/>
              <a:gd name="connsiteY42" fmla="*/ 470559 h 918356"/>
              <a:gd name="connsiteX43" fmla="*/ 3274069 w 9517857"/>
              <a:gd name="connsiteY43" fmla="*/ 451605 h 918356"/>
              <a:gd name="connsiteX44" fmla="*/ 3349632 w 9517857"/>
              <a:gd name="connsiteY44" fmla="*/ 432583 h 918356"/>
              <a:gd name="connsiteX45" fmla="*/ 3479593 w 9517857"/>
              <a:gd name="connsiteY45" fmla="*/ 390437 h 918356"/>
              <a:gd name="connsiteX46" fmla="*/ 3660110 w 9517857"/>
              <a:gd name="connsiteY46" fmla="*/ 348726 h 918356"/>
              <a:gd name="connsiteX47" fmla="*/ 3750023 w 9517857"/>
              <a:gd name="connsiteY47" fmla="*/ 370678 h 918356"/>
              <a:gd name="connsiteX48" fmla="*/ 3844133 w 9517857"/>
              <a:gd name="connsiteY48" fmla="*/ 360648 h 918356"/>
              <a:gd name="connsiteX49" fmla="*/ 3913545 w 9517857"/>
              <a:gd name="connsiteY49" fmla="*/ 344235 h 918356"/>
              <a:gd name="connsiteX50" fmla="*/ 4266740 w 9517857"/>
              <a:gd name="connsiteY50" fmla="*/ 361454 h 918356"/>
              <a:gd name="connsiteX51" fmla="*/ 4430770 w 9517857"/>
              <a:gd name="connsiteY51" fmla="*/ 342643 h 918356"/>
              <a:gd name="connsiteX52" fmla="*/ 4512664 w 9517857"/>
              <a:gd name="connsiteY52" fmla="*/ 319948 h 918356"/>
              <a:gd name="connsiteX53" fmla="*/ 4616423 w 9517857"/>
              <a:gd name="connsiteY53" fmla="*/ 290914 h 918356"/>
              <a:gd name="connsiteX54" fmla="*/ 4691675 w 9517857"/>
              <a:gd name="connsiteY54" fmla="*/ 254011 h 918356"/>
              <a:gd name="connsiteX55" fmla="*/ 4689051 w 9517857"/>
              <a:gd name="connsiteY55" fmla="*/ 250968 h 918356"/>
              <a:gd name="connsiteX56" fmla="*/ 4719994 w 9517857"/>
              <a:gd name="connsiteY56" fmla="*/ 245307 h 918356"/>
              <a:gd name="connsiteX57" fmla="*/ 4752894 w 9517857"/>
              <a:gd name="connsiteY57" fmla="*/ 239875 h 918356"/>
              <a:gd name="connsiteX58" fmla="*/ 4769329 w 9517857"/>
              <a:gd name="connsiteY58" fmla="*/ 233585 h 918356"/>
              <a:gd name="connsiteX59" fmla="*/ 4775634 w 9517857"/>
              <a:gd name="connsiteY59" fmla="*/ 234063 h 918356"/>
              <a:gd name="connsiteX60" fmla="*/ 4790452 w 9517857"/>
              <a:gd name="connsiteY60" fmla="*/ 233572 h 918356"/>
              <a:gd name="connsiteX61" fmla="*/ 4789062 w 9517857"/>
              <a:gd name="connsiteY61" fmla="*/ 241924 h 918356"/>
              <a:gd name="connsiteX62" fmla="*/ 4827826 w 9517857"/>
              <a:gd name="connsiteY62" fmla="*/ 246977 h 918356"/>
              <a:gd name="connsiteX63" fmla="*/ 4892569 w 9517857"/>
              <a:gd name="connsiteY63" fmla="*/ 249933 h 918356"/>
              <a:gd name="connsiteX64" fmla="*/ 4896611 w 9517857"/>
              <a:gd name="connsiteY64" fmla="*/ 240448 h 918356"/>
              <a:gd name="connsiteX65" fmla="*/ 4917286 w 9517857"/>
              <a:gd name="connsiteY65" fmla="*/ 243659 h 918356"/>
              <a:gd name="connsiteX66" fmla="*/ 4981173 w 9517857"/>
              <a:gd name="connsiteY66" fmla="*/ 247103 h 918356"/>
              <a:gd name="connsiteX67" fmla="*/ 5060397 w 9517857"/>
              <a:gd name="connsiteY67" fmla="*/ 263688 h 918356"/>
              <a:gd name="connsiteX68" fmla="*/ 5252996 w 9517857"/>
              <a:gd name="connsiteY68" fmla="*/ 270655 h 918356"/>
              <a:gd name="connsiteX69" fmla="*/ 5358056 w 9517857"/>
              <a:gd name="connsiteY69" fmla="*/ 247248 h 918356"/>
              <a:gd name="connsiteX70" fmla="*/ 5426496 w 9517857"/>
              <a:gd name="connsiteY70" fmla="*/ 235142 h 918356"/>
              <a:gd name="connsiteX71" fmla="*/ 5497161 w 9517857"/>
              <a:gd name="connsiteY71" fmla="*/ 228808 h 918356"/>
              <a:gd name="connsiteX72" fmla="*/ 5826043 w 9517857"/>
              <a:gd name="connsiteY72" fmla="*/ 148073 h 918356"/>
              <a:gd name="connsiteX73" fmla="*/ 6013415 w 9517857"/>
              <a:gd name="connsiteY73" fmla="*/ 137316 h 918356"/>
              <a:gd name="connsiteX74" fmla="*/ 6080994 w 9517857"/>
              <a:gd name="connsiteY74" fmla="*/ 142938 h 918356"/>
              <a:gd name="connsiteX75" fmla="*/ 6194152 w 9517857"/>
              <a:gd name="connsiteY75" fmla="*/ 151772 h 918356"/>
              <a:gd name="connsiteX76" fmla="*/ 6281379 w 9517857"/>
              <a:gd name="connsiteY76" fmla="*/ 181626 h 918356"/>
              <a:gd name="connsiteX77" fmla="*/ 6374947 w 9517857"/>
              <a:gd name="connsiteY77" fmla="*/ 179799 h 918356"/>
              <a:gd name="connsiteX78" fmla="*/ 6448518 w 9517857"/>
              <a:gd name="connsiteY78" fmla="*/ 164378 h 918356"/>
              <a:gd name="connsiteX79" fmla="*/ 6544700 w 9517857"/>
              <a:gd name="connsiteY79" fmla="*/ 167161 h 918356"/>
              <a:gd name="connsiteX80" fmla="*/ 6648353 w 9517857"/>
              <a:gd name="connsiteY80" fmla="*/ 172250 h 918356"/>
              <a:gd name="connsiteX81" fmla="*/ 6736227 w 9517857"/>
              <a:gd name="connsiteY81" fmla="*/ 173216 h 918356"/>
              <a:gd name="connsiteX82" fmla="*/ 6977218 w 9517857"/>
              <a:gd name="connsiteY82" fmla="*/ 184289 h 918356"/>
              <a:gd name="connsiteX83" fmla="*/ 7065221 w 9517857"/>
              <a:gd name="connsiteY83" fmla="*/ 227531 h 918356"/>
              <a:gd name="connsiteX84" fmla="*/ 7366876 w 9517857"/>
              <a:gd name="connsiteY84" fmla="*/ 248468 h 918356"/>
              <a:gd name="connsiteX85" fmla="*/ 7565449 w 9517857"/>
              <a:gd name="connsiteY85" fmla="*/ 258950 h 918356"/>
              <a:gd name="connsiteX86" fmla="*/ 7599285 w 9517857"/>
              <a:gd name="connsiteY86" fmla="*/ 266021 h 918356"/>
              <a:gd name="connsiteX87" fmla="*/ 7644411 w 9517857"/>
              <a:gd name="connsiteY87" fmla="*/ 258986 h 918356"/>
              <a:gd name="connsiteX88" fmla="*/ 7825110 w 9517857"/>
              <a:gd name="connsiteY88" fmla="*/ 229109 h 918356"/>
              <a:gd name="connsiteX89" fmla="*/ 7965804 w 9517857"/>
              <a:gd name="connsiteY89" fmla="*/ 190545 h 918356"/>
              <a:gd name="connsiteX90" fmla="*/ 8147401 w 9517857"/>
              <a:gd name="connsiteY90" fmla="*/ 205617 h 918356"/>
              <a:gd name="connsiteX91" fmla="*/ 8256033 w 9517857"/>
              <a:gd name="connsiteY91" fmla="*/ 193713 h 918356"/>
              <a:gd name="connsiteX92" fmla="*/ 8410677 w 9517857"/>
              <a:gd name="connsiteY92" fmla="*/ 172167 h 918356"/>
              <a:gd name="connsiteX93" fmla="*/ 8617841 w 9517857"/>
              <a:gd name="connsiteY93" fmla="*/ 155167 h 918356"/>
              <a:gd name="connsiteX94" fmla="*/ 8715976 w 9517857"/>
              <a:gd name="connsiteY94" fmla="*/ 178374 h 918356"/>
              <a:gd name="connsiteX95" fmla="*/ 8778827 w 9517857"/>
              <a:gd name="connsiteY95" fmla="*/ 172936 h 918356"/>
              <a:gd name="connsiteX96" fmla="*/ 8840778 w 9517857"/>
              <a:gd name="connsiteY96" fmla="*/ 143149 h 918356"/>
              <a:gd name="connsiteX97" fmla="*/ 9010380 w 9517857"/>
              <a:gd name="connsiteY97" fmla="*/ 91891 h 918356"/>
              <a:gd name="connsiteX98" fmla="*/ 9110856 w 9517857"/>
              <a:gd name="connsiteY98" fmla="*/ 70997 h 918356"/>
              <a:gd name="connsiteX99" fmla="*/ 9268817 w 9517857"/>
              <a:gd name="connsiteY99" fmla="*/ 53082 h 918356"/>
              <a:gd name="connsiteX100" fmla="*/ 9316667 w 9517857"/>
              <a:gd name="connsiteY100" fmla="*/ 45047 h 918356"/>
              <a:gd name="connsiteX101" fmla="*/ 9428209 w 9517857"/>
              <a:gd name="connsiteY101" fmla="*/ 29923 h 918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517857" h="918356">
                <a:moveTo>
                  <a:pt x="4686423" y="247919"/>
                </a:moveTo>
                <a:lnTo>
                  <a:pt x="4689051" y="250968"/>
                </a:lnTo>
                <a:lnTo>
                  <a:pt x="4687244" y="251298"/>
                </a:lnTo>
                <a:close/>
                <a:moveTo>
                  <a:pt x="4685225" y="246530"/>
                </a:moveTo>
                <a:cubicBezTo>
                  <a:pt x="4688837" y="243198"/>
                  <a:pt x="4687468" y="244598"/>
                  <a:pt x="4686133" y="246727"/>
                </a:cubicBezTo>
                <a:lnTo>
                  <a:pt x="4686423" y="247919"/>
                </a:lnTo>
                <a:close/>
                <a:moveTo>
                  <a:pt x="9517856" y="0"/>
                </a:moveTo>
                <a:lnTo>
                  <a:pt x="9517857" y="12"/>
                </a:lnTo>
                <a:lnTo>
                  <a:pt x="9517857" y="918356"/>
                </a:lnTo>
                <a:lnTo>
                  <a:pt x="14604" y="918356"/>
                </a:lnTo>
                <a:lnTo>
                  <a:pt x="12841" y="917763"/>
                </a:lnTo>
                <a:cubicBezTo>
                  <a:pt x="4532" y="914864"/>
                  <a:pt x="-773" y="912807"/>
                  <a:pt x="93" y="912471"/>
                </a:cubicBezTo>
                <a:cubicBezTo>
                  <a:pt x="172" y="912298"/>
                  <a:pt x="58594" y="890495"/>
                  <a:pt x="58674" y="890322"/>
                </a:cubicBezTo>
                <a:cubicBezTo>
                  <a:pt x="127436" y="929614"/>
                  <a:pt x="206243" y="828226"/>
                  <a:pt x="275005" y="807229"/>
                </a:cubicBezTo>
                <a:cubicBezTo>
                  <a:pt x="303983" y="806087"/>
                  <a:pt x="504960" y="777375"/>
                  <a:pt x="587824" y="798195"/>
                </a:cubicBezTo>
                <a:cubicBezTo>
                  <a:pt x="598733" y="769348"/>
                  <a:pt x="682904" y="785924"/>
                  <a:pt x="651826" y="738338"/>
                </a:cubicBezTo>
                <a:cubicBezTo>
                  <a:pt x="688440" y="737862"/>
                  <a:pt x="753255" y="750396"/>
                  <a:pt x="727985" y="719826"/>
                </a:cubicBezTo>
                <a:cubicBezTo>
                  <a:pt x="739648" y="718749"/>
                  <a:pt x="775717" y="715087"/>
                  <a:pt x="778982" y="710142"/>
                </a:cubicBezTo>
                <a:cubicBezTo>
                  <a:pt x="779189" y="709407"/>
                  <a:pt x="849736" y="718721"/>
                  <a:pt x="849944" y="717987"/>
                </a:cubicBezTo>
                <a:lnTo>
                  <a:pt x="921659" y="712695"/>
                </a:lnTo>
                <a:lnTo>
                  <a:pt x="930946" y="734046"/>
                </a:lnTo>
                <a:lnTo>
                  <a:pt x="986250" y="713530"/>
                </a:lnTo>
                <a:lnTo>
                  <a:pt x="1013752" y="713361"/>
                </a:lnTo>
                <a:lnTo>
                  <a:pt x="1023734" y="718571"/>
                </a:lnTo>
                <a:cubicBezTo>
                  <a:pt x="1033291" y="721276"/>
                  <a:pt x="1045398" y="721394"/>
                  <a:pt x="1063207" y="715651"/>
                </a:cubicBezTo>
                <a:lnTo>
                  <a:pt x="1081980" y="738455"/>
                </a:lnTo>
                <a:lnTo>
                  <a:pt x="1218120" y="713280"/>
                </a:lnTo>
                <a:cubicBezTo>
                  <a:pt x="1230137" y="716162"/>
                  <a:pt x="1387179" y="685179"/>
                  <a:pt x="1397459" y="691190"/>
                </a:cubicBezTo>
                <a:cubicBezTo>
                  <a:pt x="1490025" y="704984"/>
                  <a:pt x="1465878" y="715604"/>
                  <a:pt x="1580688" y="693697"/>
                </a:cubicBezTo>
                <a:cubicBezTo>
                  <a:pt x="1607067" y="704379"/>
                  <a:pt x="1719477" y="658239"/>
                  <a:pt x="1772334" y="710640"/>
                </a:cubicBezTo>
                <a:cubicBezTo>
                  <a:pt x="1745536" y="644824"/>
                  <a:pt x="1976078" y="716436"/>
                  <a:pt x="2002561" y="659917"/>
                </a:cubicBezTo>
                <a:cubicBezTo>
                  <a:pt x="2045346" y="660357"/>
                  <a:pt x="2166676" y="654391"/>
                  <a:pt x="2135144" y="636501"/>
                </a:cubicBezTo>
                <a:cubicBezTo>
                  <a:pt x="2276591" y="665055"/>
                  <a:pt x="2293173" y="591792"/>
                  <a:pt x="2440292" y="593862"/>
                </a:cubicBezTo>
                <a:cubicBezTo>
                  <a:pt x="2495160" y="534824"/>
                  <a:pt x="2473343" y="585644"/>
                  <a:pt x="2547829" y="566150"/>
                </a:cubicBezTo>
                <a:cubicBezTo>
                  <a:pt x="2545438" y="614169"/>
                  <a:pt x="2632278" y="528280"/>
                  <a:pt x="2658055" y="578727"/>
                </a:cubicBezTo>
                <a:cubicBezTo>
                  <a:pt x="2670795" y="573581"/>
                  <a:pt x="2682322" y="567005"/>
                  <a:pt x="2693698" y="560029"/>
                </a:cubicBezTo>
                <a:lnTo>
                  <a:pt x="2699673" y="556400"/>
                </a:lnTo>
                <a:lnTo>
                  <a:pt x="2727306" y="550698"/>
                </a:lnTo>
                <a:lnTo>
                  <a:pt x="2730451" y="538058"/>
                </a:lnTo>
                <a:lnTo>
                  <a:pt x="2768713" y="521575"/>
                </a:lnTo>
                <a:cubicBezTo>
                  <a:pt x="2783756" y="517104"/>
                  <a:pt x="2800788" y="514291"/>
                  <a:pt x="2820868" y="514160"/>
                </a:cubicBezTo>
                <a:cubicBezTo>
                  <a:pt x="2894791" y="532885"/>
                  <a:pt x="2981506" y="465507"/>
                  <a:pt x="3073635" y="491294"/>
                </a:cubicBezTo>
                <a:cubicBezTo>
                  <a:pt x="3106872" y="496624"/>
                  <a:pt x="3205785" y="487718"/>
                  <a:pt x="3222071" y="470559"/>
                </a:cubicBezTo>
                <a:cubicBezTo>
                  <a:pt x="3242193" y="465514"/>
                  <a:pt x="3267163" y="469136"/>
                  <a:pt x="3274069" y="451605"/>
                </a:cubicBezTo>
                <a:cubicBezTo>
                  <a:pt x="3286659" y="430165"/>
                  <a:pt x="3363648" y="455571"/>
                  <a:pt x="3349632" y="432583"/>
                </a:cubicBezTo>
                <a:cubicBezTo>
                  <a:pt x="3404182" y="449847"/>
                  <a:pt x="3438210" y="404323"/>
                  <a:pt x="3479593" y="390437"/>
                </a:cubicBezTo>
                <a:cubicBezTo>
                  <a:pt x="3523240" y="408403"/>
                  <a:pt x="3567027" y="361554"/>
                  <a:pt x="3660110" y="348726"/>
                </a:cubicBezTo>
                <a:cubicBezTo>
                  <a:pt x="3708299" y="369683"/>
                  <a:pt x="3662447" y="344775"/>
                  <a:pt x="3750023" y="370678"/>
                </a:cubicBezTo>
                <a:cubicBezTo>
                  <a:pt x="3752092" y="367132"/>
                  <a:pt x="3816880" y="365055"/>
                  <a:pt x="3844133" y="360648"/>
                </a:cubicBezTo>
                <a:cubicBezTo>
                  <a:pt x="3871386" y="356240"/>
                  <a:pt x="3882848" y="332490"/>
                  <a:pt x="3913545" y="344235"/>
                </a:cubicBezTo>
                <a:cubicBezTo>
                  <a:pt x="4050255" y="376864"/>
                  <a:pt x="4159924" y="363190"/>
                  <a:pt x="4266740" y="361454"/>
                </a:cubicBezTo>
                <a:cubicBezTo>
                  <a:pt x="4385770" y="354374"/>
                  <a:pt x="4314535" y="340143"/>
                  <a:pt x="4430770" y="342643"/>
                </a:cubicBezTo>
                <a:cubicBezTo>
                  <a:pt x="4439969" y="322594"/>
                  <a:pt x="4478290" y="314645"/>
                  <a:pt x="4512664" y="319948"/>
                </a:cubicBezTo>
                <a:cubicBezTo>
                  <a:pt x="4570011" y="315138"/>
                  <a:pt x="4549085" y="269599"/>
                  <a:pt x="4616423" y="290914"/>
                </a:cubicBezTo>
                <a:cubicBezTo>
                  <a:pt x="4599641" y="270277"/>
                  <a:pt x="4692085" y="269216"/>
                  <a:pt x="4691675" y="254011"/>
                </a:cubicBezTo>
                <a:lnTo>
                  <a:pt x="4689051" y="250968"/>
                </a:lnTo>
                <a:lnTo>
                  <a:pt x="4719994" y="245307"/>
                </a:lnTo>
                <a:cubicBezTo>
                  <a:pt x="4732635" y="242775"/>
                  <a:pt x="4745300" y="240335"/>
                  <a:pt x="4752894" y="239875"/>
                </a:cubicBezTo>
                <a:lnTo>
                  <a:pt x="4769329" y="233585"/>
                </a:lnTo>
                <a:lnTo>
                  <a:pt x="4775634" y="234063"/>
                </a:lnTo>
                <a:lnTo>
                  <a:pt x="4790452" y="233572"/>
                </a:lnTo>
                <a:cubicBezTo>
                  <a:pt x="4789989" y="236356"/>
                  <a:pt x="4789525" y="239141"/>
                  <a:pt x="4789062" y="241924"/>
                </a:cubicBezTo>
                <a:cubicBezTo>
                  <a:pt x="4786342" y="249932"/>
                  <a:pt x="4804560" y="248631"/>
                  <a:pt x="4827826" y="246977"/>
                </a:cubicBezTo>
                <a:cubicBezTo>
                  <a:pt x="4875782" y="239569"/>
                  <a:pt x="4874112" y="283413"/>
                  <a:pt x="4892569" y="249933"/>
                </a:cubicBezTo>
                <a:lnTo>
                  <a:pt x="4896611" y="240448"/>
                </a:lnTo>
                <a:lnTo>
                  <a:pt x="4917286" y="243659"/>
                </a:lnTo>
                <a:cubicBezTo>
                  <a:pt x="4923060" y="243799"/>
                  <a:pt x="4981729" y="240979"/>
                  <a:pt x="4981173" y="247103"/>
                </a:cubicBezTo>
                <a:cubicBezTo>
                  <a:pt x="5024880" y="220690"/>
                  <a:pt x="5014146" y="257963"/>
                  <a:pt x="5060397" y="263688"/>
                </a:cubicBezTo>
                <a:cubicBezTo>
                  <a:pt x="5093356" y="238589"/>
                  <a:pt x="5157892" y="275351"/>
                  <a:pt x="5252996" y="270655"/>
                </a:cubicBezTo>
                <a:cubicBezTo>
                  <a:pt x="5288840" y="241872"/>
                  <a:pt x="5287005" y="287921"/>
                  <a:pt x="5358056" y="247248"/>
                </a:cubicBezTo>
                <a:cubicBezTo>
                  <a:pt x="5361752" y="250257"/>
                  <a:pt x="5403312" y="238215"/>
                  <a:pt x="5426496" y="235142"/>
                </a:cubicBezTo>
                <a:cubicBezTo>
                  <a:pt x="5449679" y="232069"/>
                  <a:pt x="5473549" y="245611"/>
                  <a:pt x="5497161" y="228808"/>
                </a:cubicBezTo>
                <a:cubicBezTo>
                  <a:pt x="5611861" y="172767"/>
                  <a:pt x="5723211" y="165860"/>
                  <a:pt x="5826043" y="148073"/>
                </a:cubicBezTo>
                <a:cubicBezTo>
                  <a:pt x="5943127" y="133166"/>
                  <a:pt x="5872659" y="193078"/>
                  <a:pt x="6013415" y="137316"/>
                </a:cubicBezTo>
                <a:cubicBezTo>
                  <a:pt x="6031924" y="154783"/>
                  <a:pt x="6050745" y="154258"/>
                  <a:pt x="6080994" y="142938"/>
                </a:cubicBezTo>
                <a:cubicBezTo>
                  <a:pt x="6138083" y="137090"/>
                  <a:pt x="6140195" y="184383"/>
                  <a:pt x="6194152" y="151772"/>
                </a:cubicBezTo>
                <a:cubicBezTo>
                  <a:pt x="6187280" y="177783"/>
                  <a:pt x="6304222" y="153410"/>
                  <a:pt x="6281379" y="181626"/>
                </a:cubicBezTo>
                <a:cubicBezTo>
                  <a:pt x="6321899" y="201819"/>
                  <a:pt x="6335111" y="162590"/>
                  <a:pt x="6374947" y="179799"/>
                </a:cubicBezTo>
                <a:cubicBezTo>
                  <a:pt x="6417404" y="181336"/>
                  <a:pt x="6402484" y="169694"/>
                  <a:pt x="6448518" y="164378"/>
                </a:cubicBezTo>
                <a:cubicBezTo>
                  <a:pt x="6504958" y="162488"/>
                  <a:pt x="6493438" y="111203"/>
                  <a:pt x="6544700" y="167161"/>
                </a:cubicBezTo>
                <a:cubicBezTo>
                  <a:pt x="6601507" y="148697"/>
                  <a:pt x="6566269" y="164386"/>
                  <a:pt x="6648353" y="172250"/>
                </a:cubicBezTo>
                <a:cubicBezTo>
                  <a:pt x="6680008" y="155223"/>
                  <a:pt x="6707960" y="160673"/>
                  <a:pt x="6736227" y="173216"/>
                </a:cubicBezTo>
                <a:cubicBezTo>
                  <a:pt x="6813963" y="164284"/>
                  <a:pt x="6888143" y="181296"/>
                  <a:pt x="6977218" y="184289"/>
                </a:cubicBezTo>
                <a:cubicBezTo>
                  <a:pt x="7040424" y="188318"/>
                  <a:pt x="7000278" y="216835"/>
                  <a:pt x="7065221" y="227531"/>
                </a:cubicBezTo>
                <a:cubicBezTo>
                  <a:pt x="7130163" y="238228"/>
                  <a:pt x="7291878" y="238208"/>
                  <a:pt x="7366876" y="248468"/>
                </a:cubicBezTo>
                <a:cubicBezTo>
                  <a:pt x="7491356" y="206752"/>
                  <a:pt x="7367734" y="280166"/>
                  <a:pt x="7565449" y="258950"/>
                </a:cubicBezTo>
                <a:cubicBezTo>
                  <a:pt x="7575959" y="252432"/>
                  <a:pt x="7600854" y="257628"/>
                  <a:pt x="7599285" y="266021"/>
                </a:cubicBezTo>
                <a:cubicBezTo>
                  <a:pt x="7611616" y="262940"/>
                  <a:pt x="7639946" y="245819"/>
                  <a:pt x="7644411" y="258986"/>
                </a:cubicBezTo>
                <a:cubicBezTo>
                  <a:pt x="7708015" y="258012"/>
                  <a:pt x="7770249" y="247724"/>
                  <a:pt x="7825110" y="229109"/>
                </a:cubicBezTo>
                <a:cubicBezTo>
                  <a:pt x="7949762" y="247028"/>
                  <a:pt x="7921956" y="197757"/>
                  <a:pt x="7965804" y="190545"/>
                </a:cubicBezTo>
                <a:cubicBezTo>
                  <a:pt x="8039439" y="213878"/>
                  <a:pt x="8063651" y="191475"/>
                  <a:pt x="8147401" y="205617"/>
                </a:cubicBezTo>
                <a:cubicBezTo>
                  <a:pt x="8166453" y="196610"/>
                  <a:pt x="8225048" y="207099"/>
                  <a:pt x="8256033" y="193713"/>
                </a:cubicBezTo>
                <a:cubicBezTo>
                  <a:pt x="8311388" y="242017"/>
                  <a:pt x="8350376" y="178592"/>
                  <a:pt x="8410677" y="172167"/>
                </a:cubicBezTo>
                <a:cubicBezTo>
                  <a:pt x="8470978" y="165743"/>
                  <a:pt x="8572470" y="206385"/>
                  <a:pt x="8617841" y="155167"/>
                </a:cubicBezTo>
                <a:cubicBezTo>
                  <a:pt x="8646050" y="160448"/>
                  <a:pt x="8664949" y="183631"/>
                  <a:pt x="8715976" y="178374"/>
                </a:cubicBezTo>
                <a:cubicBezTo>
                  <a:pt x="8737194" y="188216"/>
                  <a:pt x="8738009" y="189511"/>
                  <a:pt x="8778827" y="172936"/>
                </a:cubicBezTo>
                <a:cubicBezTo>
                  <a:pt x="8725277" y="146372"/>
                  <a:pt x="8850819" y="175612"/>
                  <a:pt x="8840778" y="143149"/>
                </a:cubicBezTo>
                <a:cubicBezTo>
                  <a:pt x="8903519" y="121096"/>
                  <a:pt x="9021861" y="150359"/>
                  <a:pt x="9010380" y="91891"/>
                </a:cubicBezTo>
                <a:cubicBezTo>
                  <a:pt x="9027103" y="56852"/>
                  <a:pt x="9112524" y="108357"/>
                  <a:pt x="9110856" y="70997"/>
                </a:cubicBezTo>
                <a:cubicBezTo>
                  <a:pt x="9148189" y="94250"/>
                  <a:pt x="9209809" y="53285"/>
                  <a:pt x="9268817" y="53082"/>
                </a:cubicBezTo>
                <a:cubicBezTo>
                  <a:pt x="9279135" y="35997"/>
                  <a:pt x="9292736" y="36520"/>
                  <a:pt x="9316667" y="45047"/>
                </a:cubicBezTo>
                <a:cubicBezTo>
                  <a:pt x="9352186" y="45862"/>
                  <a:pt x="9390008" y="39799"/>
                  <a:pt x="9428209" y="29923"/>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4979095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6128F3BD-7564-4310-B528-888E64F8757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A0EF1EA2-AD98-B1BB-46C9-49B24C3F118C}"/>
              </a:ext>
            </a:extLst>
          </p:cNvPr>
          <p:cNvSpPr>
            <a:spLocks noGrp="1"/>
          </p:cNvSpPr>
          <p:nvPr>
            <p:ph type="title"/>
          </p:nvPr>
        </p:nvSpPr>
        <p:spPr>
          <a:xfrm>
            <a:off x="1137036" y="424874"/>
            <a:ext cx="8548386" cy="1467186"/>
          </a:xfrm>
          <a:ln w="38100">
            <a:solidFill>
              <a:srgbClr val="FFC000"/>
            </a:solidFill>
          </a:ln>
        </p:spPr>
        <p:txBody>
          <a:bodyPr>
            <a:noAutofit/>
          </a:bodyPr>
          <a:lstStyle/>
          <a:p>
            <a:pPr algn="ctr"/>
            <a:r>
              <a:rPr lang="en-US" sz="4800" b="1">
                <a:ea typeface="Calibri Light"/>
                <a:cs typeface="Calibri Light"/>
              </a:rPr>
              <a:t>Schedule Corrections</a:t>
            </a:r>
            <a:br>
              <a:rPr lang="en-US" sz="4800" b="1">
                <a:ea typeface="Calibri Light"/>
                <a:cs typeface="Calibri Light"/>
              </a:rPr>
            </a:br>
            <a:r>
              <a:rPr lang="en-US" sz="4800" b="1">
                <a:ea typeface="Calibri Light"/>
                <a:cs typeface="Calibri Light"/>
              </a:rPr>
              <a:t>From the FBISD Course Guide</a:t>
            </a:r>
            <a:endParaRPr lang="en-US" sz="4800" b="1"/>
          </a:p>
        </p:txBody>
      </p:sp>
      <p:sp>
        <p:nvSpPr>
          <p:cNvPr id="3" name="Content Placeholder 2">
            <a:extLst>
              <a:ext uri="{FF2B5EF4-FFF2-40B4-BE49-F238E27FC236}">
                <a16:creationId xmlns:a16="http://schemas.microsoft.com/office/drawing/2014/main" id="{407C15B5-EA1D-0AE6-8E29-9D343D92BB1C}"/>
              </a:ext>
            </a:extLst>
          </p:cNvPr>
          <p:cNvSpPr>
            <a:spLocks noGrp="1"/>
          </p:cNvSpPr>
          <p:nvPr>
            <p:ph idx="1"/>
          </p:nvPr>
        </p:nvSpPr>
        <p:spPr>
          <a:xfrm>
            <a:off x="1137034" y="2147358"/>
            <a:ext cx="9770451" cy="4076394"/>
          </a:xfrm>
        </p:spPr>
        <p:txBody>
          <a:bodyPr vert="horz" lIns="91440" tIns="45720" rIns="91440" bIns="45720" rtlCol="0">
            <a:normAutofit fontScale="92500" lnSpcReduction="10000"/>
          </a:bodyPr>
          <a:lstStyle/>
          <a:p>
            <a:r>
              <a:rPr lang="en-US">
                <a:ea typeface="+mn-lt"/>
                <a:cs typeface="+mn-lt"/>
              </a:rPr>
              <a:t>In the early spring of each school year, students are given the opportunity to choose courses after having met with their counselor for an informational session. In March, students are given an opportunity to verify their course request in Skyward Family Access. </a:t>
            </a:r>
          </a:p>
          <a:p>
            <a:r>
              <a:rPr lang="en-US">
                <a:ea typeface="+mn-lt"/>
                <a:cs typeface="+mn-lt"/>
              </a:rPr>
              <a:t>After that time, the Master Schedule is developed. The student course requests are used to make decisions about the number of sections of each course. For example, if 60 students request a particular class, two sections will be offered; if only 30 students request the class, only one section will be offered. Therefore, after the Master Schedule has been created, there are very few slots available to accommodate late request for changes. </a:t>
            </a:r>
            <a:endParaRPr lang="en-US">
              <a:ea typeface="Calibri"/>
              <a:cs typeface="Calibri"/>
            </a:endParaRPr>
          </a:p>
        </p:txBody>
      </p:sp>
      <p:sp>
        <p:nvSpPr>
          <p:cNvPr id="10" name="Freeform: Shape 9">
            <a:extLst>
              <a:ext uri="{FF2B5EF4-FFF2-40B4-BE49-F238E27FC236}">
                <a16:creationId xmlns:a16="http://schemas.microsoft.com/office/drawing/2014/main" id="{82AA3C4E-019E-440F-87AB-67EFA9BE6C8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10822456" y="-2"/>
            <a:ext cx="1368219" cy="6858000"/>
          </a:xfrm>
          <a:custGeom>
            <a:avLst/>
            <a:gdLst>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06772 w 1605470"/>
              <a:gd name="connsiteY131" fmla="*/ 2847273 h 6858000"/>
              <a:gd name="connsiteX132" fmla="*/ 593254 w 1605470"/>
              <a:gd name="connsiteY132" fmla="*/ 2766463 h 6858000"/>
              <a:gd name="connsiteX133" fmla="*/ 613412 w 1605470"/>
              <a:gd name="connsiteY133" fmla="*/ 2731184 h 6858000"/>
              <a:gd name="connsiteX134" fmla="*/ 555080 w 1605470"/>
              <a:gd name="connsiteY134" fmla="*/ 2538816 h 6858000"/>
              <a:gd name="connsiteX135" fmla="*/ 551827 w 1605470"/>
              <a:gd name="connsiteY135" fmla="*/ 2485734 h 6858000"/>
              <a:gd name="connsiteX136" fmla="*/ 525179 w 1605470"/>
              <a:gd name="connsiteY136" fmla="*/ 2447068 h 6858000"/>
              <a:gd name="connsiteX137" fmla="*/ 529511 w 1605470"/>
              <a:gd name="connsiteY137" fmla="*/ 2425819 h 6858000"/>
              <a:gd name="connsiteX138" fmla="*/ 530521 w 1605470"/>
              <a:gd name="connsiteY138" fmla="*/ 2422066 h 6858000"/>
              <a:gd name="connsiteX139" fmla="*/ 528878 w 1605470"/>
              <a:gd name="connsiteY139" fmla="*/ 2408971 h 6858000"/>
              <a:gd name="connsiteX140" fmla="*/ 535510 w 1605470"/>
              <a:gd name="connsiteY140" fmla="*/ 2402874 h 6858000"/>
              <a:gd name="connsiteX141" fmla="*/ 538122 w 1605470"/>
              <a:gd name="connsiteY141" fmla="*/ 2381443 h 6858000"/>
              <a:gd name="connsiteX142" fmla="*/ 533116 w 1605470"/>
              <a:gd name="connsiteY142" fmla="*/ 2358011 h 6858000"/>
              <a:gd name="connsiteX143" fmla="*/ 501423 w 1605470"/>
              <a:gd name="connsiteY143" fmla="*/ 2249479 h 6858000"/>
              <a:gd name="connsiteX144" fmla="*/ 486968 w 1605470"/>
              <a:gd name="connsiteY144" fmla="*/ 2182937 h 6858000"/>
              <a:gd name="connsiteX145" fmla="*/ 488555 w 1605470"/>
              <a:gd name="connsiteY145" fmla="*/ 2155135 h 6858000"/>
              <a:gd name="connsiteX146" fmla="*/ 486013 w 1605470"/>
              <a:gd name="connsiteY146" fmla="*/ 2118008 h 6858000"/>
              <a:gd name="connsiteX147" fmla="*/ 487006 w 1605470"/>
              <a:gd name="connsiteY147" fmla="*/ 2050531 h 6858000"/>
              <a:gd name="connsiteX148" fmla="*/ 478812 w 1605470"/>
              <a:gd name="connsiteY148" fmla="*/ 1963269 h 6858000"/>
              <a:gd name="connsiteX149" fmla="*/ 442619 w 1605470"/>
              <a:gd name="connsiteY149" fmla="*/ 1910499 h 6858000"/>
              <a:gd name="connsiteX150" fmla="*/ 446785 w 1605470"/>
              <a:gd name="connsiteY150" fmla="*/ 1903212 h 6858000"/>
              <a:gd name="connsiteX151" fmla="*/ 436547 w 1605470"/>
              <a:gd name="connsiteY151" fmla="*/ 1861531 h 6858000"/>
              <a:gd name="connsiteX152" fmla="*/ 364290 w 1605470"/>
              <a:gd name="connsiteY152" fmla="*/ 1728772 h 6858000"/>
              <a:gd name="connsiteX153" fmla="*/ 345287 w 1605470"/>
              <a:gd name="connsiteY153" fmla="*/ 1646953 h 6858000"/>
              <a:gd name="connsiteX154" fmla="*/ 344412 w 1605470"/>
              <a:gd name="connsiteY154" fmla="*/ 1615777 h 6858000"/>
              <a:gd name="connsiteX155" fmla="*/ 342578 w 1605470"/>
              <a:gd name="connsiteY155" fmla="*/ 1563678 h 6858000"/>
              <a:gd name="connsiteX156" fmla="*/ 355658 w 1605470"/>
              <a:gd name="connsiteY156" fmla="*/ 1519474 h 6858000"/>
              <a:gd name="connsiteX157" fmla="*/ 348400 w 1605470"/>
              <a:gd name="connsiteY157" fmla="*/ 1477995 h 6858000"/>
              <a:gd name="connsiteX158" fmla="*/ 328025 w 1605470"/>
              <a:gd name="connsiteY158" fmla="*/ 1475165 h 6858000"/>
              <a:gd name="connsiteX159" fmla="*/ 326326 w 1605470"/>
              <a:gd name="connsiteY159" fmla="*/ 1428585 h 6858000"/>
              <a:gd name="connsiteX160" fmla="*/ 325799 w 1605470"/>
              <a:gd name="connsiteY160" fmla="*/ 1357181 h 6858000"/>
              <a:gd name="connsiteX161" fmla="*/ 320507 w 1605470"/>
              <a:gd name="connsiteY161" fmla="*/ 1347099 h 6858000"/>
              <a:gd name="connsiteX162" fmla="*/ 335347 w 1605470"/>
              <a:gd name="connsiteY162" fmla="*/ 1334233 h 6858000"/>
              <a:gd name="connsiteX163" fmla="*/ 342792 w 1605470"/>
              <a:gd name="connsiteY163" fmla="*/ 1307086 h 6858000"/>
              <a:gd name="connsiteX164" fmla="*/ 343980 w 1605470"/>
              <a:gd name="connsiteY164" fmla="*/ 1189033 h 6858000"/>
              <a:gd name="connsiteX165" fmla="*/ 348665 w 1605470"/>
              <a:gd name="connsiteY165" fmla="*/ 1168288 h 6858000"/>
              <a:gd name="connsiteX166" fmla="*/ 340947 w 1605470"/>
              <a:gd name="connsiteY166" fmla="*/ 1142577 h 6858000"/>
              <a:gd name="connsiteX167" fmla="*/ 330253 w 1605470"/>
              <a:gd name="connsiteY167" fmla="*/ 1088484 h 6858000"/>
              <a:gd name="connsiteX168" fmla="*/ 314647 w 1605470"/>
              <a:gd name="connsiteY168" fmla="*/ 1053424 h 6858000"/>
              <a:gd name="connsiteX169" fmla="*/ 322906 w 1605470"/>
              <a:gd name="connsiteY169" fmla="*/ 1044367 h 6858000"/>
              <a:gd name="connsiteX170" fmla="*/ 326818 w 1605470"/>
              <a:gd name="connsiteY170" fmla="*/ 1022828 h 6858000"/>
              <a:gd name="connsiteX171" fmla="*/ 320445 w 1605470"/>
              <a:gd name="connsiteY171" fmla="*/ 932283 h 6858000"/>
              <a:gd name="connsiteX172" fmla="*/ 322681 w 1605470"/>
              <a:gd name="connsiteY172" fmla="*/ 915925 h 6858000"/>
              <a:gd name="connsiteX173" fmla="*/ 315310 w 1605470"/>
              <a:gd name="connsiteY173" fmla="*/ 896999 h 6858000"/>
              <a:gd name="connsiteX174" fmla="*/ 284718 w 1605470"/>
              <a:gd name="connsiteY174" fmla="*/ 821517 h 6858000"/>
              <a:gd name="connsiteX175" fmla="*/ 270682 w 1605470"/>
              <a:gd name="connsiteY175" fmla="*/ 786519 h 6858000"/>
              <a:gd name="connsiteX176" fmla="*/ 265483 w 1605470"/>
              <a:gd name="connsiteY176" fmla="*/ 784963 h 6858000"/>
              <a:gd name="connsiteX177" fmla="*/ 270939 w 1605470"/>
              <a:gd name="connsiteY177" fmla="*/ 776648 h 6858000"/>
              <a:gd name="connsiteX178" fmla="*/ 263668 w 1605470"/>
              <a:gd name="connsiteY178" fmla="*/ 751353 h 6858000"/>
              <a:gd name="connsiteX179" fmla="*/ 254540 w 1605470"/>
              <a:gd name="connsiteY179" fmla="*/ 741965 h 6858000"/>
              <a:gd name="connsiteX180" fmla="*/ 252501 w 1605470"/>
              <a:gd name="connsiteY180" fmla="*/ 724635 h 6858000"/>
              <a:gd name="connsiteX181" fmla="*/ 248897 w 1605470"/>
              <a:gd name="connsiteY181" fmla="*/ 681659 h 6858000"/>
              <a:gd name="connsiteX182" fmla="*/ 234316 w 1605470"/>
              <a:gd name="connsiteY182" fmla="*/ 635218 h 6858000"/>
              <a:gd name="connsiteX183" fmla="*/ 239327 w 1605470"/>
              <a:gd name="connsiteY183" fmla="*/ 613763 h 6858000"/>
              <a:gd name="connsiteX184" fmla="*/ 225269 w 1605470"/>
              <a:gd name="connsiteY184" fmla="*/ 598582 h 6858000"/>
              <a:gd name="connsiteX185" fmla="*/ 224950 w 1605470"/>
              <a:gd name="connsiteY185" fmla="*/ 576846 h 6858000"/>
              <a:gd name="connsiteX186" fmla="*/ 204632 w 1605470"/>
              <a:gd name="connsiteY186" fmla="*/ 553868 h 6858000"/>
              <a:gd name="connsiteX187" fmla="*/ 239317 w 1605470"/>
              <a:gd name="connsiteY187" fmla="*/ 517614 h 6858000"/>
              <a:gd name="connsiteX188" fmla="*/ 257645 w 1605470"/>
              <a:gd name="connsiteY188" fmla="*/ 474761 h 6858000"/>
              <a:gd name="connsiteX189" fmla="*/ 201693 w 1605470"/>
              <a:gd name="connsiteY189" fmla="*/ 469651 h 6858000"/>
              <a:gd name="connsiteX190" fmla="*/ 195012 w 1605470"/>
              <a:gd name="connsiteY190" fmla="*/ 448559 h 6858000"/>
              <a:gd name="connsiteX191" fmla="*/ 201434 w 1605470"/>
              <a:gd name="connsiteY191" fmla="*/ 441529 h 6858000"/>
              <a:gd name="connsiteX192" fmla="*/ 200655 w 1605470"/>
              <a:gd name="connsiteY192" fmla="*/ 428927 h 6858000"/>
              <a:gd name="connsiteX193" fmla="*/ 190059 w 1605470"/>
              <a:gd name="connsiteY193" fmla="*/ 430161 h 6858000"/>
              <a:gd name="connsiteX194" fmla="*/ 184450 w 1605470"/>
              <a:gd name="connsiteY194" fmla="*/ 396240 h 6858000"/>
              <a:gd name="connsiteX195" fmla="*/ 146196 w 1605470"/>
              <a:gd name="connsiteY195" fmla="*/ 358810 h 6858000"/>
              <a:gd name="connsiteX196" fmla="*/ 124571 w 1605470"/>
              <a:gd name="connsiteY196" fmla="*/ 302178 h 6858000"/>
              <a:gd name="connsiteX197" fmla="*/ 103243 w 1605470"/>
              <a:gd name="connsiteY197" fmla="*/ 211375 h 6858000"/>
              <a:gd name="connsiteX198" fmla="*/ 94571 w 1605470"/>
              <a:gd name="connsiteY198" fmla="*/ 184179 h 6858000"/>
              <a:gd name="connsiteX199" fmla="*/ 13437 w 1605470"/>
              <a:gd name="connsiteY199" fmla="*/ 19287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06772 w 1605470"/>
              <a:gd name="connsiteY131" fmla="*/ 2847273 h 6858000"/>
              <a:gd name="connsiteX132" fmla="*/ 593254 w 1605470"/>
              <a:gd name="connsiteY132" fmla="*/ 2766463 h 6858000"/>
              <a:gd name="connsiteX133" fmla="*/ 613412 w 1605470"/>
              <a:gd name="connsiteY133" fmla="*/ 2731184 h 6858000"/>
              <a:gd name="connsiteX134" fmla="*/ 555080 w 1605470"/>
              <a:gd name="connsiteY134" fmla="*/ 2538816 h 6858000"/>
              <a:gd name="connsiteX135" fmla="*/ 551827 w 1605470"/>
              <a:gd name="connsiteY135" fmla="*/ 2485734 h 6858000"/>
              <a:gd name="connsiteX136" fmla="*/ 525179 w 1605470"/>
              <a:gd name="connsiteY136" fmla="*/ 2447068 h 6858000"/>
              <a:gd name="connsiteX137" fmla="*/ 529511 w 1605470"/>
              <a:gd name="connsiteY137" fmla="*/ 2425819 h 6858000"/>
              <a:gd name="connsiteX138" fmla="*/ 530521 w 1605470"/>
              <a:gd name="connsiteY138" fmla="*/ 2422066 h 6858000"/>
              <a:gd name="connsiteX139" fmla="*/ 528878 w 1605470"/>
              <a:gd name="connsiteY139" fmla="*/ 2408971 h 6858000"/>
              <a:gd name="connsiteX140" fmla="*/ 535510 w 1605470"/>
              <a:gd name="connsiteY140" fmla="*/ 2402874 h 6858000"/>
              <a:gd name="connsiteX141" fmla="*/ 538122 w 1605470"/>
              <a:gd name="connsiteY141" fmla="*/ 2381443 h 6858000"/>
              <a:gd name="connsiteX142" fmla="*/ 533116 w 1605470"/>
              <a:gd name="connsiteY142" fmla="*/ 2358011 h 6858000"/>
              <a:gd name="connsiteX143" fmla="*/ 501423 w 1605470"/>
              <a:gd name="connsiteY143" fmla="*/ 2249479 h 6858000"/>
              <a:gd name="connsiteX144" fmla="*/ 486968 w 1605470"/>
              <a:gd name="connsiteY144" fmla="*/ 2182937 h 6858000"/>
              <a:gd name="connsiteX145" fmla="*/ 488555 w 1605470"/>
              <a:gd name="connsiteY145" fmla="*/ 2155135 h 6858000"/>
              <a:gd name="connsiteX146" fmla="*/ 486013 w 1605470"/>
              <a:gd name="connsiteY146" fmla="*/ 2118008 h 6858000"/>
              <a:gd name="connsiteX147" fmla="*/ 487006 w 1605470"/>
              <a:gd name="connsiteY147" fmla="*/ 2050531 h 6858000"/>
              <a:gd name="connsiteX148" fmla="*/ 478812 w 1605470"/>
              <a:gd name="connsiteY148" fmla="*/ 1963269 h 6858000"/>
              <a:gd name="connsiteX149" fmla="*/ 442619 w 1605470"/>
              <a:gd name="connsiteY149" fmla="*/ 1910499 h 6858000"/>
              <a:gd name="connsiteX150" fmla="*/ 446785 w 1605470"/>
              <a:gd name="connsiteY150" fmla="*/ 1903212 h 6858000"/>
              <a:gd name="connsiteX151" fmla="*/ 436547 w 1605470"/>
              <a:gd name="connsiteY151" fmla="*/ 1861531 h 6858000"/>
              <a:gd name="connsiteX152" fmla="*/ 364290 w 1605470"/>
              <a:gd name="connsiteY152" fmla="*/ 1728772 h 6858000"/>
              <a:gd name="connsiteX153" fmla="*/ 345287 w 1605470"/>
              <a:gd name="connsiteY153" fmla="*/ 1646953 h 6858000"/>
              <a:gd name="connsiteX154" fmla="*/ 344412 w 1605470"/>
              <a:gd name="connsiteY154" fmla="*/ 1615777 h 6858000"/>
              <a:gd name="connsiteX155" fmla="*/ 342578 w 1605470"/>
              <a:gd name="connsiteY155" fmla="*/ 1563678 h 6858000"/>
              <a:gd name="connsiteX156" fmla="*/ 355658 w 1605470"/>
              <a:gd name="connsiteY156" fmla="*/ 1519474 h 6858000"/>
              <a:gd name="connsiteX157" fmla="*/ 348400 w 1605470"/>
              <a:gd name="connsiteY157" fmla="*/ 1477995 h 6858000"/>
              <a:gd name="connsiteX158" fmla="*/ 328025 w 1605470"/>
              <a:gd name="connsiteY158" fmla="*/ 1475165 h 6858000"/>
              <a:gd name="connsiteX159" fmla="*/ 326326 w 1605470"/>
              <a:gd name="connsiteY159" fmla="*/ 1428585 h 6858000"/>
              <a:gd name="connsiteX160" fmla="*/ 325799 w 1605470"/>
              <a:gd name="connsiteY160" fmla="*/ 1357181 h 6858000"/>
              <a:gd name="connsiteX161" fmla="*/ 320507 w 1605470"/>
              <a:gd name="connsiteY161" fmla="*/ 1347099 h 6858000"/>
              <a:gd name="connsiteX162" fmla="*/ 335347 w 1605470"/>
              <a:gd name="connsiteY162" fmla="*/ 1334233 h 6858000"/>
              <a:gd name="connsiteX163" fmla="*/ 342792 w 1605470"/>
              <a:gd name="connsiteY163" fmla="*/ 1307086 h 6858000"/>
              <a:gd name="connsiteX164" fmla="*/ 343980 w 1605470"/>
              <a:gd name="connsiteY164" fmla="*/ 1189033 h 6858000"/>
              <a:gd name="connsiteX165" fmla="*/ 348665 w 1605470"/>
              <a:gd name="connsiteY165" fmla="*/ 1168288 h 6858000"/>
              <a:gd name="connsiteX166" fmla="*/ 340947 w 1605470"/>
              <a:gd name="connsiteY166" fmla="*/ 1142577 h 6858000"/>
              <a:gd name="connsiteX167" fmla="*/ 330253 w 1605470"/>
              <a:gd name="connsiteY167" fmla="*/ 1088484 h 6858000"/>
              <a:gd name="connsiteX168" fmla="*/ 314647 w 1605470"/>
              <a:gd name="connsiteY168" fmla="*/ 1053424 h 6858000"/>
              <a:gd name="connsiteX169" fmla="*/ 322906 w 1605470"/>
              <a:gd name="connsiteY169" fmla="*/ 1044367 h 6858000"/>
              <a:gd name="connsiteX170" fmla="*/ 326818 w 1605470"/>
              <a:gd name="connsiteY170" fmla="*/ 1022828 h 6858000"/>
              <a:gd name="connsiteX171" fmla="*/ 320445 w 1605470"/>
              <a:gd name="connsiteY171" fmla="*/ 932283 h 6858000"/>
              <a:gd name="connsiteX172" fmla="*/ 322681 w 1605470"/>
              <a:gd name="connsiteY172" fmla="*/ 915925 h 6858000"/>
              <a:gd name="connsiteX173" fmla="*/ 315310 w 1605470"/>
              <a:gd name="connsiteY173" fmla="*/ 896999 h 6858000"/>
              <a:gd name="connsiteX174" fmla="*/ 284718 w 1605470"/>
              <a:gd name="connsiteY174" fmla="*/ 821517 h 6858000"/>
              <a:gd name="connsiteX175" fmla="*/ 270682 w 1605470"/>
              <a:gd name="connsiteY175" fmla="*/ 786519 h 6858000"/>
              <a:gd name="connsiteX176" fmla="*/ 265483 w 1605470"/>
              <a:gd name="connsiteY176" fmla="*/ 784963 h 6858000"/>
              <a:gd name="connsiteX177" fmla="*/ 270939 w 1605470"/>
              <a:gd name="connsiteY177" fmla="*/ 776648 h 6858000"/>
              <a:gd name="connsiteX178" fmla="*/ 263668 w 1605470"/>
              <a:gd name="connsiteY178" fmla="*/ 751353 h 6858000"/>
              <a:gd name="connsiteX179" fmla="*/ 254540 w 1605470"/>
              <a:gd name="connsiteY179" fmla="*/ 741965 h 6858000"/>
              <a:gd name="connsiteX180" fmla="*/ 252501 w 1605470"/>
              <a:gd name="connsiteY180" fmla="*/ 724635 h 6858000"/>
              <a:gd name="connsiteX181" fmla="*/ 248897 w 1605470"/>
              <a:gd name="connsiteY181" fmla="*/ 681659 h 6858000"/>
              <a:gd name="connsiteX182" fmla="*/ 234316 w 1605470"/>
              <a:gd name="connsiteY182" fmla="*/ 635218 h 6858000"/>
              <a:gd name="connsiteX183" fmla="*/ 239327 w 1605470"/>
              <a:gd name="connsiteY183" fmla="*/ 613763 h 6858000"/>
              <a:gd name="connsiteX184" fmla="*/ 225269 w 1605470"/>
              <a:gd name="connsiteY184" fmla="*/ 598582 h 6858000"/>
              <a:gd name="connsiteX185" fmla="*/ 224950 w 1605470"/>
              <a:gd name="connsiteY185" fmla="*/ 576846 h 6858000"/>
              <a:gd name="connsiteX186" fmla="*/ 204632 w 1605470"/>
              <a:gd name="connsiteY186" fmla="*/ 553868 h 6858000"/>
              <a:gd name="connsiteX187" fmla="*/ 239317 w 1605470"/>
              <a:gd name="connsiteY187" fmla="*/ 517614 h 6858000"/>
              <a:gd name="connsiteX188" fmla="*/ 201693 w 1605470"/>
              <a:gd name="connsiteY188" fmla="*/ 469651 h 6858000"/>
              <a:gd name="connsiteX189" fmla="*/ 195012 w 1605470"/>
              <a:gd name="connsiteY189" fmla="*/ 448559 h 6858000"/>
              <a:gd name="connsiteX190" fmla="*/ 201434 w 1605470"/>
              <a:gd name="connsiteY190" fmla="*/ 441529 h 6858000"/>
              <a:gd name="connsiteX191" fmla="*/ 200655 w 1605470"/>
              <a:gd name="connsiteY191" fmla="*/ 428927 h 6858000"/>
              <a:gd name="connsiteX192" fmla="*/ 190059 w 1605470"/>
              <a:gd name="connsiteY192" fmla="*/ 430161 h 6858000"/>
              <a:gd name="connsiteX193" fmla="*/ 184450 w 1605470"/>
              <a:gd name="connsiteY193" fmla="*/ 396240 h 6858000"/>
              <a:gd name="connsiteX194" fmla="*/ 146196 w 1605470"/>
              <a:gd name="connsiteY194" fmla="*/ 358810 h 6858000"/>
              <a:gd name="connsiteX195" fmla="*/ 124571 w 1605470"/>
              <a:gd name="connsiteY195" fmla="*/ 302178 h 6858000"/>
              <a:gd name="connsiteX196" fmla="*/ 103243 w 1605470"/>
              <a:gd name="connsiteY196" fmla="*/ 211375 h 6858000"/>
              <a:gd name="connsiteX197" fmla="*/ 94571 w 1605470"/>
              <a:gd name="connsiteY197" fmla="*/ 184179 h 6858000"/>
              <a:gd name="connsiteX198" fmla="*/ 13437 w 1605470"/>
              <a:gd name="connsiteY198" fmla="*/ 19287 h 6858000"/>
              <a:gd name="connsiteX199" fmla="*/ 0 w 1605470"/>
              <a:gd name="connsiteY19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06772 w 1605470"/>
              <a:gd name="connsiteY131" fmla="*/ 2847273 h 6858000"/>
              <a:gd name="connsiteX132" fmla="*/ 613412 w 1605470"/>
              <a:gd name="connsiteY132" fmla="*/ 2731184 h 6858000"/>
              <a:gd name="connsiteX133" fmla="*/ 555080 w 1605470"/>
              <a:gd name="connsiteY133" fmla="*/ 2538816 h 6858000"/>
              <a:gd name="connsiteX134" fmla="*/ 551827 w 1605470"/>
              <a:gd name="connsiteY134" fmla="*/ 2485734 h 6858000"/>
              <a:gd name="connsiteX135" fmla="*/ 525179 w 1605470"/>
              <a:gd name="connsiteY135" fmla="*/ 2447068 h 6858000"/>
              <a:gd name="connsiteX136" fmla="*/ 529511 w 1605470"/>
              <a:gd name="connsiteY136" fmla="*/ 2425819 h 6858000"/>
              <a:gd name="connsiteX137" fmla="*/ 530521 w 1605470"/>
              <a:gd name="connsiteY137" fmla="*/ 2422066 h 6858000"/>
              <a:gd name="connsiteX138" fmla="*/ 528878 w 1605470"/>
              <a:gd name="connsiteY138" fmla="*/ 2408971 h 6858000"/>
              <a:gd name="connsiteX139" fmla="*/ 535510 w 1605470"/>
              <a:gd name="connsiteY139" fmla="*/ 2402874 h 6858000"/>
              <a:gd name="connsiteX140" fmla="*/ 538122 w 1605470"/>
              <a:gd name="connsiteY140" fmla="*/ 2381443 h 6858000"/>
              <a:gd name="connsiteX141" fmla="*/ 533116 w 1605470"/>
              <a:gd name="connsiteY141" fmla="*/ 2358011 h 6858000"/>
              <a:gd name="connsiteX142" fmla="*/ 501423 w 1605470"/>
              <a:gd name="connsiteY142" fmla="*/ 2249479 h 6858000"/>
              <a:gd name="connsiteX143" fmla="*/ 486968 w 1605470"/>
              <a:gd name="connsiteY143" fmla="*/ 2182937 h 6858000"/>
              <a:gd name="connsiteX144" fmla="*/ 488555 w 1605470"/>
              <a:gd name="connsiteY144" fmla="*/ 2155135 h 6858000"/>
              <a:gd name="connsiteX145" fmla="*/ 486013 w 1605470"/>
              <a:gd name="connsiteY145" fmla="*/ 2118008 h 6858000"/>
              <a:gd name="connsiteX146" fmla="*/ 487006 w 1605470"/>
              <a:gd name="connsiteY146" fmla="*/ 2050531 h 6858000"/>
              <a:gd name="connsiteX147" fmla="*/ 478812 w 1605470"/>
              <a:gd name="connsiteY147" fmla="*/ 1963269 h 6858000"/>
              <a:gd name="connsiteX148" fmla="*/ 442619 w 1605470"/>
              <a:gd name="connsiteY148" fmla="*/ 1910499 h 6858000"/>
              <a:gd name="connsiteX149" fmla="*/ 446785 w 1605470"/>
              <a:gd name="connsiteY149" fmla="*/ 1903212 h 6858000"/>
              <a:gd name="connsiteX150" fmla="*/ 436547 w 1605470"/>
              <a:gd name="connsiteY150" fmla="*/ 1861531 h 6858000"/>
              <a:gd name="connsiteX151" fmla="*/ 364290 w 1605470"/>
              <a:gd name="connsiteY151" fmla="*/ 1728772 h 6858000"/>
              <a:gd name="connsiteX152" fmla="*/ 345287 w 1605470"/>
              <a:gd name="connsiteY152" fmla="*/ 1646953 h 6858000"/>
              <a:gd name="connsiteX153" fmla="*/ 344412 w 1605470"/>
              <a:gd name="connsiteY153" fmla="*/ 1615777 h 6858000"/>
              <a:gd name="connsiteX154" fmla="*/ 342578 w 1605470"/>
              <a:gd name="connsiteY154" fmla="*/ 1563678 h 6858000"/>
              <a:gd name="connsiteX155" fmla="*/ 355658 w 1605470"/>
              <a:gd name="connsiteY155" fmla="*/ 1519474 h 6858000"/>
              <a:gd name="connsiteX156" fmla="*/ 348400 w 1605470"/>
              <a:gd name="connsiteY156" fmla="*/ 1477995 h 6858000"/>
              <a:gd name="connsiteX157" fmla="*/ 328025 w 1605470"/>
              <a:gd name="connsiteY157" fmla="*/ 1475165 h 6858000"/>
              <a:gd name="connsiteX158" fmla="*/ 326326 w 1605470"/>
              <a:gd name="connsiteY158" fmla="*/ 1428585 h 6858000"/>
              <a:gd name="connsiteX159" fmla="*/ 325799 w 1605470"/>
              <a:gd name="connsiteY159" fmla="*/ 1357181 h 6858000"/>
              <a:gd name="connsiteX160" fmla="*/ 320507 w 1605470"/>
              <a:gd name="connsiteY160" fmla="*/ 1347099 h 6858000"/>
              <a:gd name="connsiteX161" fmla="*/ 335347 w 1605470"/>
              <a:gd name="connsiteY161" fmla="*/ 1334233 h 6858000"/>
              <a:gd name="connsiteX162" fmla="*/ 342792 w 1605470"/>
              <a:gd name="connsiteY162" fmla="*/ 1307086 h 6858000"/>
              <a:gd name="connsiteX163" fmla="*/ 343980 w 1605470"/>
              <a:gd name="connsiteY163" fmla="*/ 1189033 h 6858000"/>
              <a:gd name="connsiteX164" fmla="*/ 348665 w 1605470"/>
              <a:gd name="connsiteY164" fmla="*/ 1168288 h 6858000"/>
              <a:gd name="connsiteX165" fmla="*/ 340947 w 1605470"/>
              <a:gd name="connsiteY165" fmla="*/ 1142577 h 6858000"/>
              <a:gd name="connsiteX166" fmla="*/ 330253 w 1605470"/>
              <a:gd name="connsiteY166" fmla="*/ 1088484 h 6858000"/>
              <a:gd name="connsiteX167" fmla="*/ 314647 w 1605470"/>
              <a:gd name="connsiteY167" fmla="*/ 1053424 h 6858000"/>
              <a:gd name="connsiteX168" fmla="*/ 322906 w 1605470"/>
              <a:gd name="connsiteY168" fmla="*/ 1044367 h 6858000"/>
              <a:gd name="connsiteX169" fmla="*/ 326818 w 1605470"/>
              <a:gd name="connsiteY169" fmla="*/ 1022828 h 6858000"/>
              <a:gd name="connsiteX170" fmla="*/ 320445 w 1605470"/>
              <a:gd name="connsiteY170" fmla="*/ 932283 h 6858000"/>
              <a:gd name="connsiteX171" fmla="*/ 322681 w 1605470"/>
              <a:gd name="connsiteY171" fmla="*/ 915925 h 6858000"/>
              <a:gd name="connsiteX172" fmla="*/ 315310 w 1605470"/>
              <a:gd name="connsiteY172" fmla="*/ 896999 h 6858000"/>
              <a:gd name="connsiteX173" fmla="*/ 284718 w 1605470"/>
              <a:gd name="connsiteY173" fmla="*/ 821517 h 6858000"/>
              <a:gd name="connsiteX174" fmla="*/ 270682 w 1605470"/>
              <a:gd name="connsiteY174" fmla="*/ 786519 h 6858000"/>
              <a:gd name="connsiteX175" fmla="*/ 265483 w 1605470"/>
              <a:gd name="connsiteY175" fmla="*/ 784963 h 6858000"/>
              <a:gd name="connsiteX176" fmla="*/ 270939 w 1605470"/>
              <a:gd name="connsiteY176" fmla="*/ 776648 h 6858000"/>
              <a:gd name="connsiteX177" fmla="*/ 263668 w 1605470"/>
              <a:gd name="connsiteY177" fmla="*/ 751353 h 6858000"/>
              <a:gd name="connsiteX178" fmla="*/ 254540 w 1605470"/>
              <a:gd name="connsiteY178" fmla="*/ 741965 h 6858000"/>
              <a:gd name="connsiteX179" fmla="*/ 252501 w 1605470"/>
              <a:gd name="connsiteY179" fmla="*/ 724635 h 6858000"/>
              <a:gd name="connsiteX180" fmla="*/ 248897 w 1605470"/>
              <a:gd name="connsiteY180" fmla="*/ 681659 h 6858000"/>
              <a:gd name="connsiteX181" fmla="*/ 234316 w 1605470"/>
              <a:gd name="connsiteY181" fmla="*/ 635218 h 6858000"/>
              <a:gd name="connsiteX182" fmla="*/ 239327 w 1605470"/>
              <a:gd name="connsiteY182" fmla="*/ 613763 h 6858000"/>
              <a:gd name="connsiteX183" fmla="*/ 225269 w 1605470"/>
              <a:gd name="connsiteY183" fmla="*/ 598582 h 6858000"/>
              <a:gd name="connsiteX184" fmla="*/ 224950 w 1605470"/>
              <a:gd name="connsiteY184" fmla="*/ 576846 h 6858000"/>
              <a:gd name="connsiteX185" fmla="*/ 204632 w 1605470"/>
              <a:gd name="connsiteY185" fmla="*/ 553868 h 6858000"/>
              <a:gd name="connsiteX186" fmla="*/ 239317 w 1605470"/>
              <a:gd name="connsiteY186" fmla="*/ 517614 h 6858000"/>
              <a:gd name="connsiteX187" fmla="*/ 201693 w 1605470"/>
              <a:gd name="connsiteY187" fmla="*/ 469651 h 6858000"/>
              <a:gd name="connsiteX188" fmla="*/ 195012 w 1605470"/>
              <a:gd name="connsiteY188" fmla="*/ 448559 h 6858000"/>
              <a:gd name="connsiteX189" fmla="*/ 201434 w 1605470"/>
              <a:gd name="connsiteY189" fmla="*/ 441529 h 6858000"/>
              <a:gd name="connsiteX190" fmla="*/ 200655 w 1605470"/>
              <a:gd name="connsiteY190" fmla="*/ 428927 h 6858000"/>
              <a:gd name="connsiteX191" fmla="*/ 190059 w 1605470"/>
              <a:gd name="connsiteY191" fmla="*/ 430161 h 6858000"/>
              <a:gd name="connsiteX192" fmla="*/ 184450 w 1605470"/>
              <a:gd name="connsiteY192" fmla="*/ 396240 h 6858000"/>
              <a:gd name="connsiteX193" fmla="*/ 146196 w 1605470"/>
              <a:gd name="connsiteY193" fmla="*/ 358810 h 6858000"/>
              <a:gd name="connsiteX194" fmla="*/ 124571 w 1605470"/>
              <a:gd name="connsiteY194" fmla="*/ 302178 h 6858000"/>
              <a:gd name="connsiteX195" fmla="*/ 103243 w 1605470"/>
              <a:gd name="connsiteY195" fmla="*/ 211375 h 6858000"/>
              <a:gd name="connsiteX196" fmla="*/ 94571 w 1605470"/>
              <a:gd name="connsiteY196" fmla="*/ 184179 h 6858000"/>
              <a:gd name="connsiteX197" fmla="*/ 13437 w 1605470"/>
              <a:gd name="connsiteY197" fmla="*/ 19287 h 6858000"/>
              <a:gd name="connsiteX198" fmla="*/ 0 w 1605470"/>
              <a:gd name="connsiteY19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13412 w 1605470"/>
              <a:gd name="connsiteY131" fmla="*/ 2731184 h 6858000"/>
              <a:gd name="connsiteX132" fmla="*/ 555080 w 1605470"/>
              <a:gd name="connsiteY132" fmla="*/ 2538816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70939 w 1605470"/>
              <a:gd name="connsiteY175" fmla="*/ 776648 h 6858000"/>
              <a:gd name="connsiteX176" fmla="*/ 263668 w 1605470"/>
              <a:gd name="connsiteY176" fmla="*/ 751353 h 6858000"/>
              <a:gd name="connsiteX177" fmla="*/ 254540 w 1605470"/>
              <a:gd name="connsiteY177" fmla="*/ 741965 h 6858000"/>
              <a:gd name="connsiteX178" fmla="*/ 252501 w 1605470"/>
              <a:gd name="connsiteY178" fmla="*/ 724635 h 6858000"/>
              <a:gd name="connsiteX179" fmla="*/ 248897 w 1605470"/>
              <a:gd name="connsiteY179" fmla="*/ 681659 h 6858000"/>
              <a:gd name="connsiteX180" fmla="*/ 234316 w 1605470"/>
              <a:gd name="connsiteY180" fmla="*/ 635218 h 6858000"/>
              <a:gd name="connsiteX181" fmla="*/ 239327 w 1605470"/>
              <a:gd name="connsiteY181" fmla="*/ 613763 h 6858000"/>
              <a:gd name="connsiteX182" fmla="*/ 225269 w 1605470"/>
              <a:gd name="connsiteY182" fmla="*/ 598582 h 6858000"/>
              <a:gd name="connsiteX183" fmla="*/ 224950 w 1605470"/>
              <a:gd name="connsiteY183" fmla="*/ 576846 h 6858000"/>
              <a:gd name="connsiteX184" fmla="*/ 204632 w 1605470"/>
              <a:gd name="connsiteY184" fmla="*/ 553868 h 6858000"/>
              <a:gd name="connsiteX185" fmla="*/ 239317 w 1605470"/>
              <a:gd name="connsiteY185" fmla="*/ 517614 h 6858000"/>
              <a:gd name="connsiteX186" fmla="*/ 201693 w 1605470"/>
              <a:gd name="connsiteY186" fmla="*/ 469651 h 6858000"/>
              <a:gd name="connsiteX187" fmla="*/ 195012 w 1605470"/>
              <a:gd name="connsiteY187" fmla="*/ 448559 h 6858000"/>
              <a:gd name="connsiteX188" fmla="*/ 201434 w 1605470"/>
              <a:gd name="connsiteY188" fmla="*/ 441529 h 6858000"/>
              <a:gd name="connsiteX189" fmla="*/ 200655 w 1605470"/>
              <a:gd name="connsiteY189" fmla="*/ 428927 h 6858000"/>
              <a:gd name="connsiteX190" fmla="*/ 190059 w 1605470"/>
              <a:gd name="connsiteY190" fmla="*/ 430161 h 6858000"/>
              <a:gd name="connsiteX191" fmla="*/ 184450 w 1605470"/>
              <a:gd name="connsiteY191" fmla="*/ 396240 h 6858000"/>
              <a:gd name="connsiteX192" fmla="*/ 146196 w 1605470"/>
              <a:gd name="connsiteY192" fmla="*/ 358810 h 6858000"/>
              <a:gd name="connsiteX193" fmla="*/ 124571 w 1605470"/>
              <a:gd name="connsiteY193" fmla="*/ 302178 h 6858000"/>
              <a:gd name="connsiteX194" fmla="*/ 103243 w 1605470"/>
              <a:gd name="connsiteY194" fmla="*/ 211375 h 6858000"/>
              <a:gd name="connsiteX195" fmla="*/ 94571 w 1605470"/>
              <a:gd name="connsiteY195" fmla="*/ 184179 h 6858000"/>
              <a:gd name="connsiteX196" fmla="*/ 13437 w 1605470"/>
              <a:gd name="connsiteY196" fmla="*/ 19287 h 6858000"/>
              <a:gd name="connsiteX197" fmla="*/ 0 w 1605470"/>
              <a:gd name="connsiteY19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55080 w 1605470"/>
              <a:gd name="connsiteY132" fmla="*/ 2538816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70939 w 1605470"/>
              <a:gd name="connsiteY175" fmla="*/ 776648 h 6858000"/>
              <a:gd name="connsiteX176" fmla="*/ 263668 w 1605470"/>
              <a:gd name="connsiteY176" fmla="*/ 751353 h 6858000"/>
              <a:gd name="connsiteX177" fmla="*/ 254540 w 1605470"/>
              <a:gd name="connsiteY177" fmla="*/ 741965 h 6858000"/>
              <a:gd name="connsiteX178" fmla="*/ 252501 w 1605470"/>
              <a:gd name="connsiteY178" fmla="*/ 724635 h 6858000"/>
              <a:gd name="connsiteX179" fmla="*/ 248897 w 1605470"/>
              <a:gd name="connsiteY179" fmla="*/ 681659 h 6858000"/>
              <a:gd name="connsiteX180" fmla="*/ 234316 w 1605470"/>
              <a:gd name="connsiteY180" fmla="*/ 635218 h 6858000"/>
              <a:gd name="connsiteX181" fmla="*/ 239327 w 1605470"/>
              <a:gd name="connsiteY181" fmla="*/ 613763 h 6858000"/>
              <a:gd name="connsiteX182" fmla="*/ 225269 w 1605470"/>
              <a:gd name="connsiteY182" fmla="*/ 598582 h 6858000"/>
              <a:gd name="connsiteX183" fmla="*/ 224950 w 1605470"/>
              <a:gd name="connsiteY183" fmla="*/ 576846 h 6858000"/>
              <a:gd name="connsiteX184" fmla="*/ 204632 w 1605470"/>
              <a:gd name="connsiteY184" fmla="*/ 553868 h 6858000"/>
              <a:gd name="connsiteX185" fmla="*/ 239317 w 1605470"/>
              <a:gd name="connsiteY185" fmla="*/ 517614 h 6858000"/>
              <a:gd name="connsiteX186" fmla="*/ 201693 w 1605470"/>
              <a:gd name="connsiteY186" fmla="*/ 469651 h 6858000"/>
              <a:gd name="connsiteX187" fmla="*/ 195012 w 1605470"/>
              <a:gd name="connsiteY187" fmla="*/ 448559 h 6858000"/>
              <a:gd name="connsiteX188" fmla="*/ 201434 w 1605470"/>
              <a:gd name="connsiteY188" fmla="*/ 441529 h 6858000"/>
              <a:gd name="connsiteX189" fmla="*/ 200655 w 1605470"/>
              <a:gd name="connsiteY189" fmla="*/ 428927 h 6858000"/>
              <a:gd name="connsiteX190" fmla="*/ 190059 w 1605470"/>
              <a:gd name="connsiteY190" fmla="*/ 430161 h 6858000"/>
              <a:gd name="connsiteX191" fmla="*/ 184450 w 1605470"/>
              <a:gd name="connsiteY191" fmla="*/ 396240 h 6858000"/>
              <a:gd name="connsiteX192" fmla="*/ 146196 w 1605470"/>
              <a:gd name="connsiteY192" fmla="*/ 358810 h 6858000"/>
              <a:gd name="connsiteX193" fmla="*/ 124571 w 1605470"/>
              <a:gd name="connsiteY193" fmla="*/ 302178 h 6858000"/>
              <a:gd name="connsiteX194" fmla="*/ 103243 w 1605470"/>
              <a:gd name="connsiteY194" fmla="*/ 211375 h 6858000"/>
              <a:gd name="connsiteX195" fmla="*/ 94571 w 1605470"/>
              <a:gd name="connsiteY195" fmla="*/ 184179 h 6858000"/>
              <a:gd name="connsiteX196" fmla="*/ 13437 w 1605470"/>
              <a:gd name="connsiteY196" fmla="*/ 19287 h 6858000"/>
              <a:gd name="connsiteX197" fmla="*/ 0 w 1605470"/>
              <a:gd name="connsiteY19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70939 w 1605470"/>
              <a:gd name="connsiteY175" fmla="*/ 776648 h 6858000"/>
              <a:gd name="connsiteX176" fmla="*/ 263668 w 1605470"/>
              <a:gd name="connsiteY176" fmla="*/ 751353 h 6858000"/>
              <a:gd name="connsiteX177" fmla="*/ 254540 w 1605470"/>
              <a:gd name="connsiteY177" fmla="*/ 741965 h 6858000"/>
              <a:gd name="connsiteX178" fmla="*/ 252501 w 1605470"/>
              <a:gd name="connsiteY178" fmla="*/ 724635 h 6858000"/>
              <a:gd name="connsiteX179" fmla="*/ 248897 w 1605470"/>
              <a:gd name="connsiteY179" fmla="*/ 681659 h 6858000"/>
              <a:gd name="connsiteX180" fmla="*/ 234316 w 1605470"/>
              <a:gd name="connsiteY180" fmla="*/ 635218 h 6858000"/>
              <a:gd name="connsiteX181" fmla="*/ 239327 w 1605470"/>
              <a:gd name="connsiteY181" fmla="*/ 613763 h 6858000"/>
              <a:gd name="connsiteX182" fmla="*/ 225269 w 1605470"/>
              <a:gd name="connsiteY182" fmla="*/ 598582 h 6858000"/>
              <a:gd name="connsiteX183" fmla="*/ 224950 w 1605470"/>
              <a:gd name="connsiteY183" fmla="*/ 576846 h 6858000"/>
              <a:gd name="connsiteX184" fmla="*/ 204632 w 1605470"/>
              <a:gd name="connsiteY184" fmla="*/ 553868 h 6858000"/>
              <a:gd name="connsiteX185" fmla="*/ 239317 w 1605470"/>
              <a:gd name="connsiteY185" fmla="*/ 517614 h 6858000"/>
              <a:gd name="connsiteX186" fmla="*/ 201693 w 1605470"/>
              <a:gd name="connsiteY186" fmla="*/ 469651 h 6858000"/>
              <a:gd name="connsiteX187" fmla="*/ 195012 w 1605470"/>
              <a:gd name="connsiteY187" fmla="*/ 448559 h 6858000"/>
              <a:gd name="connsiteX188" fmla="*/ 201434 w 1605470"/>
              <a:gd name="connsiteY188" fmla="*/ 441529 h 6858000"/>
              <a:gd name="connsiteX189" fmla="*/ 200655 w 1605470"/>
              <a:gd name="connsiteY189" fmla="*/ 428927 h 6858000"/>
              <a:gd name="connsiteX190" fmla="*/ 190059 w 1605470"/>
              <a:gd name="connsiteY190" fmla="*/ 430161 h 6858000"/>
              <a:gd name="connsiteX191" fmla="*/ 184450 w 1605470"/>
              <a:gd name="connsiteY191" fmla="*/ 396240 h 6858000"/>
              <a:gd name="connsiteX192" fmla="*/ 146196 w 1605470"/>
              <a:gd name="connsiteY192" fmla="*/ 358810 h 6858000"/>
              <a:gd name="connsiteX193" fmla="*/ 124571 w 1605470"/>
              <a:gd name="connsiteY193" fmla="*/ 302178 h 6858000"/>
              <a:gd name="connsiteX194" fmla="*/ 103243 w 1605470"/>
              <a:gd name="connsiteY194" fmla="*/ 211375 h 6858000"/>
              <a:gd name="connsiteX195" fmla="*/ 94571 w 1605470"/>
              <a:gd name="connsiteY195" fmla="*/ 184179 h 6858000"/>
              <a:gd name="connsiteX196" fmla="*/ 13437 w 1605470"/>
              <a:gd name="connsiteY196" fmla="*/ 19287 h 6858000"/>
              <a:gd name="connsiteX197" fmla="*/ 0 w 1605470"/>
              <a:gd name="connsiteY19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63668 w 1605470"/>
              <a:gd name="connsiteY175" fmla="*/ 751353 h 6858000"/>
              <a:gd name="connsiteX176" fmla="*/ 254540 w 1605470"/>
              <a:gd name="connsiteY176" fmla="*/ 741965 h 6858000"/>
              <a:gd name="connsiteX177" fmla="*/ 252501 w 1605470"/>
              <a:gd name="connsiteY177" fmla="*/ 724635 h 6858000"/>
              <a:gd name="connsiteX178" fmla="*/ 248897 w 1605470"/>
              <a:gd name="connsiteY178" fmla="*/ 681659 h 6858000"/>
              <a:gd name="connsiteX179" fmla="*/ 234316 w 1605470"/>
              <a:gd name="connsiteY179" fmla="*/ 635218 h 6858000"/>
              <a:gd name="connsiteX180" fmla="*/ 239327 w 1605470"/>
              <a:gd name="connsiteY180" fmla="*/ 613763 h 6858000"/>
              <a:gd name="connsiteX181" fmla="*/ 225269 w 1605470"/>
              <a:gd name="connsiteY181" fmla="*/ 598582 h 6858000"/>
              <a:gd name="connsiteX182" fmla="*/ 224950 w 1605470"/>
              <a:gd name="connsiteY182" fmla="*/ 576846 h 6858000"/>
              <a:gd name="connsiteX183" fmla="*/ 204632 w 1605470"/>
              <a:gd name="connsiteY183" fmla="*/ 553868 h 6858000"/>
              <a:gd name="connsiteX184" fmla="*/ 239317 w 1605470"/>
              <a:gd name="connsiteY184" fmla="*/ 517614 h 6858000"/>
              <a:gd name="connsiteX185" fmla="*/ 201693 w 1605470"/>
              <a:gd name="connsiteY185" fmla="*/ 469651 h 6858000"/>
              <a:gd name="connsiteX186" fmla="*/ 195012 w 1605470"/>
              <a:gd name="connsiteY186" fmla="*/ 448559 h 6858000"/>
              <a:gd name="connsiteX187" fmla="*/ 201434 w 1605470"/>
              <a:gd name="connsiteY187" fmla="*/ 441529 h 6858000"/>
              <a:gd name="connsiteX188" fmla="*/ 200655 w 1605470"/>
              <a:gd name="connsiteY188" fmla="*/ 428927 h 6858000"/>
              <a:gd name="connsiteX189" fmla="*/ 190059 w 1605470"/>
              <a:gd name="connsiteY189" fmla="*/ 430161 h 6858000"/>
              <a:gd name="connsiteX190" fmla="*/ 184450 w 1605470"/>
              <a:gd name="connsiteY190" fmla="*/ 396240 h 6858000"/>
              <a:gd name="connsiteX191" fmla="*/ 146196 w 1605470"/>
              <a:gd name="connsiteY191" fmla="*/ 358810 h 6858000"/>
              <a:gd name="connsiteX192" fmla="*/ 124571 w 1605470"/>
              <a:gd name="connsiteY192" fmla="*/ 302178 h 6858000"/>
              <a:gd name="connsiteX193" fmla="*/ 103243 w 1605470"/>
              <a:gd name="connsiteY193" fmla="*/ 211375 h 6858000"/>
              <a:gd name="connsiteX194" fmla="*/ 94571 w 1605470"/>
              <a:gd name="connsiteY194" fmla="*/ 184179 h 6858000"/>
              <a:gd name="connsiteX195" fmla="*/ 13437 w 1605470"/>
              <a:gd name="connsiteY195" fmla="*/ 19287 h 6858000"/>
              <a:gd name="connsiteX196" fmla="*/ 0 w 1605470"/>
              <a:gd name="connsiteY19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3668 w 1605470"/>
              <a:gd name="connsiteY174" fmla="*/ 751353 h 6858000"/>
              <a:gd name="connsiteX175" fmla="*/ 254540 w 1605470"/>
              <a:gd name="connsiteY175" fmla="*/ 741965 h 6858000"/>
              <a:gd name="connsiteX176" fmla="*/ 252501 w 1605470"/>
              <a:gd name="connsiteY176" fmla="*/ 724635 h 6858000"/>
              <a:gd name="connsiteX177" fmla="*/ 248897 w 1605470"/>
              <a:gd name="connsiteY177" fmla="*/ 681659 h 6858000"/>
              <a:gd name="connsiteX178" fmla="*/ 234316 w 1605470"/>
              <a:gd name="connsiteY178" fmla="*/ 635218 h 6858000"/>
              <a:gd name="connsiteX179" fmla="*/ 239327 w 1605470"/>
              <a:gd name="connsiteY179" fmla="*/ 613763 h 6858000"/>
              <a:gd name="connsiteX180" fmla="*/ 225269 w 1605470"/>
              <a:gd name="connsiteY180" fmla="*/ 598582 h 6858000"/>
              <a:gd name="connsiteX181" fmla="*/ 224950 w 1605470"/>
              <a:gd name="connsiteY181" fmla="*/ 576846 h 6858000"/>
              <a:gd name="connsiteX182" fmla="*/ 204632 w 1605470"/>
              <a:gd name="connsiteY182" fmla="*/ 553868 h 6858000"/>
              <a:gd name="connsiteX183" fmla="*/ 239317 w 1605470"/>
              <a:gd name="connsiteY183" fmla="*/ 517614 h 6858000"/>
              <a:gd name="connsiteX184" fmla="*/ 201693 w 1605470"/>
              <a:gd name="connsiteY184" fmla="*/ 469651 h 6858000"/>
              <a:gd name="connsiteX185" fmla="*/ 195012 w 1605470"/>
              <a:gd name="connsiteY185" fmla="*/ 448559 h 6858000"/>
              <a:gd name="connsiteX186" fmla="*/ 201434 w 1605470"/>
              <a:gd name="connsiteY186" fmla="*/ 441529 h 6858000"/>
              <a:gd name="connsiteX187" fmla="*/ 200655 w 1605470"/>
              <a:gd name="connsiteY187" fmla="*/ 428927 h 6858000"/>
              <a:gd name="connsiteX188" fmla="*/ 190059 w 1605470"/>
              <a:gd name="connsiteY188" fmla="*/ 430161 h 6858000"/>
              <a:gd name="connsiteX189" fmla="*/ 184450 w 1605470"/>
              <a:gd name="connsiteY189" fmla="*/ 396240 h 6858000"/>
              <a:gd name="connsiteX190" fmla="*/ 146196 w 1605470"/>
              <a:gd name="connsiteY190" fmla="*/ 358810 h 6858000"/>
              <a:gd name="connsiteX191" fmla="*/ 124571 w 1605470"/>
              <a:gd name="connsiteY191" fmla="*/ 302178 h 6858000"/>
              <a:gd name="connsiteX192" fmla="*/ 103243 w 1605470"/>
              <a:gd name="connsiteY192" fmla="*/ 211375 h 6858000"/>
              <a:gd name="connsiteX193" fmla="*/ 94571 w 1605470"/>
              <a:gd name="connsiteY193" fmla="*/ 184179 h 6858000"/>
              <a:gd name="connsiteX194" fmla="*/ 13437 w 1605470"/>
              <a:gd name="connsiteY194" fmla="*/ 19287 h 6858000"/>
              <a:gd name="connsiteX195" fmla="*/ 0 w 1605470"/>
              <a:gd name="connsiteY19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63668 w 1605470"/>
              <a:gd name="connsiteY173" fmla="*/ 751353 h 6858000"/>
              <a:gd name="connsiteX174" fmla="*/ 254540 w 1605470"/>
              <a:gd name="connsiteY174" fmla="*/ 741965 h 6858000"/>
              <a:gd name="connsiteX175" fmla="*/ 252501 w 1605470"/>
              <a:gd name="connsiteY175" fmla="*/ 724635 h 6858000"/>
              <a:gd name="connsiteX176" fmla="*/ 248897 w 1605470"/>
              <a:gd name="connsiteY176" fmla="*/ 681659 h 6858000"/>
              <a:gd name="connsiteX177" fmla="*/ 234316 w 1605470"/>
              <a:gd name="connsiteY177" fmla="*/ 635218 h 6858000"/>
              <a:gd name="connsiteX178" fmla="*/ 239327 w 1605470"/>
              <a:gd name="connsiteY178" fmla="*/ 613763 h 6858000"/>
              <a:gd name="connsiteX179" fmla="*/ 225269 w 1605470"/>
              <a:gd name="connsiteY179" fmla="*/ 598582 h 6858000"/>
              <a:gd name="connsiteX180" fmla="*/ 224950 w 1605470"/>
              <a:gd name="connsiteY180" fmla="*/ 576846 h 6858000"/>
              <a:gd name="connsiteX181" fmla="*/ 204632 w 1605470"/>
              <a:gd name="connsiteY181" fmla="*/ 553868 h 6858000"/>
              <a:gd name="connsiteX182" fmla="*/ 239317 w 1605470"/>
              <a:gd name="connsiteY182" fmla="*/ 517614 h 6858000"/>
              <a:gd name="connsiteX183" fmla="*/ 201693 w 1605470"/>
              <a:gd name="connsiteY183" fmla="*/ 469651 h 6858000"/>
              <a:gd name="connsiteX184" fmla="*/ 195012 w 1605470"/>
              <a:gd name="connsiteY184" fmla="*/ 448559 h 6858000"/>
              <a:gd name="connsiteX185" fmla="*/ 201434 w 1605470"/>
              <a:gd name="connsiteY185" fmla="*/ 441529 h 6858000"/>
              <a:gd name="connsiteX186" fmla="*/ 200655 w 1605470"/>
              <a:gd name="connsiteY186" fmla="*/ 428927 h 6858000"/>
              <a:gd name="connsiteX187" fmla="*/ 190059 w 1605470"/>
              <a:gd name="connsiteY187" fmla="*/ 430161 h 6858000"/>
              <a:gd name="connsiteX188" fmla="*/ 184450 w 1605470"/>
              <a:gd name="connsiteY188" fmla="*/ 396240 h 6858000"/>
              <a:gd name="connsiteX189" fmla="*/ 146196 w 1605470"/>
              <a:gd name="connsiteY189" fmla="*/ 358810 h 6858000"/>
              <a:gd name="connsiteX190" fmla="*/ 124571 w 1605470"/>
              <a:gd name="connsiteY190" fmla="*/ 302178 h 6858000"/>
              <a:gd name="connsiteX191" fmla="*/ 103243 w 1605470"/>
              <a:gd name="connsiteY191" fmla="*/ 211375 h 6858000"/>
              <a:gd name="connsiteX192" fmla="*/ 94571 w 1605470"/>
              <a:gd name="connsiteY192" fmla="*/ 184179 h 6858000"/>
              <a:gd name="connsiteX193" fmla="*/ 13437 w 1605470"/>
              <a:gd name="connsiteY193" fmla="*/ 19287 h 6858000"/>
              <a:gd name="connsiteX194" fmla="*/ 0 w 1605470"/>
              <a:gd name="connsiteY19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01423 w 1605470"/>
              <a:gd name="connsiteY140" fmla="*/ 2249479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64290 w 1605470"/>
              <a:gd name="connsiteY149" fmla="*/ 1728772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8025 w 1605470"/>
              <a:gd name="connsiteY155" fmla="*/ 1475165 h 6858000"/>
              <a:gd name="connsiteX156" fmla="*/ 326326 w 1605470"/>
              <a:gd name="connsiteY156" fmla="*/ 1428585 h 6858000"/>
              <a:gd name="connsiteX157" fmla="*/ 325799 w 1605470"/>
              <a:gd name="connsiteY157" fmla="*/ 1357181 h 6858000"/>
              <a:gd name="connsiteX158" fmla="*/ 320507 w 1605470"/>
              <a:gd name="connsiteY158" fmla="*/ 1347099 h 6858000"/>
              <a:gd name="connsiteX159" fmla="*/ 335347 w 1605470"/>
              <a:gd name="connsiteY159" fmla="*/ 1334233 h 6858000"/>
              <a:gd name="connsiteX160" fmla="*/ 342792 w 1605470"/>
              <a:gd name="connsiteY160" fmla="*/ 1307086 h 6858000"/>
              <a:gd name="connsiteX161" fmla="*/ 343980 w 1605470"/>
              <a:gd name="connsiteY161" fmla="*/ 1189033 h 6858000"/>
              <a:gd name="connsiteX162" fmla="*/ 348665 w 1605470"/>
              <a:gd name="connsiteY162" fmla="*/ 1168288 h 6858000"/>
              <a:gd name="connsiteX163" fmla="*/ 340947 w 1605470"/>
              <a:gd name="connsiteY163" fmla="*/ 1142577 h 6858000"/>
              <a:gd name="connsiteX164" fmla="*/ 330253 w 1605470"/>
              <a:gd name="connsiteY164" fmla="*/ 1088484 h 6858000"/>
              <a:gd name="connsiteX165" fmla="*/ 314647 w 1605470"/>
              <a:gd name="connsiteY165" fmla="*/ 1053424 h 6858000"/>
              <a:gd name="connsiteX166" fmla="*/ 322906 w 1605470"/>
              <a:gd name="connsiteY166" fmla="*/ 1044367 h 6858000"/>
              <a:gd name="connsiteX167" fmla="*/ 326818 w 1605470"/>
              <a:gd name="connsiteY167" fmla="*/ 1022828 h 6858000"/>
              <a:gd name="connsiteX168" fmla="*/ 320445 w 1605470"/>
              <a:gd name="connsiteY168" fmla="*/ 932283 h 6858000"/>
              <a:gd name="connsiteX169" fmla="*/ 322681 w 1605470"/>
              <a:gd name="connsiteY169" fmla="*/ 915925 h 6858000"/>
              <a:gd name="connsiteX170" fmla="*/ 315310 w 1605470"/>
              <a:gd name="connsiteY170" fmla="*/ 896999 h 6858000"/>
              <a:gd name="connsiteX171" fmla="*/ 284718 w 1605470"/>
              <a:gd name="connsiteY171" fmla="*/ 821517 h 6858000"/>
              <a:gd name="connsiteX172" fmla="*/ 263668 w 1605470"/>
              <a:gd name="connsiteY172" fmla="*/ 751353 h 6858000"/>
              <a:gd name="connsiteX173" fmla="*/ 254540 w 1605470"/>
              <a:gd name="connsiteY173" fmla="*/ 741965 h 6858000"/>
              <a:gd name="connsiteX174" fmla="*/ 252501 w 1605470"/>
              <a:gd name="connsiteY174" fmla="*/ 724635 h 6858000"/>
              <a:gd name="connsiteX175" fmla="*/ 248897 w 1605470"/>
              <a:gd name="connsiteY175" fmla="*/ 681659 h 6858000"/>
              <a:gd name="connsiteX176" fmla="*/ 234316 w 1605470"/>
              <a:gd name="connsiteY176" fmla="*/ 635218 h 6858000"/>
              <a:gd name="connsiteX177" fmla="*/ 239327 w 1605470"/>
              <a:gd name="connsiteY177" fmla="*/ 613763 h 6858000"/>
              <a:gd name="connsiteX178" fmla="*/ 225269 w 1605470"/>
              <a:gd name="connsiteY178" fmla="*/ 598582 h 6858000"/>
              <a:gd name="connsiteX179" fmla="*/ 224950 w 1605470"/>
              <a:gd name="connsiteY179" fmla="*/ 576846 h 6858000"/>
              <a:gd name="connsiteX180" fmla="*/ 204632 w 1605470"/>
              <a:gd name="connsiteY180" fmla="*/ 553868 h 6858000"/>
              <a:gd name="connsiteX181" fmla="*/ 239317 w 1605470"/>
              <a:gd name="connsiteY181" fmla="*/ 517614 h 6858000"/>
              <a:gd name="connsiteX182" fmla="*/ 201693 w 1605470"/>
              <a:gd name="connsiteY182" fmla="*/ 469651 h 6858000"/>
              <a:gd name="connsiteX183" fmla="*/ 195012 w 1605470"/>
              <a:gd name="connsiteY183" fmla="*/ 448559 h 6858000"/>
              <a:gd name="connsiteX184" fmla="*/ 201434 w 1605470"/>
              <a:gd name="connsiteY184" fmla="*/ 441529 h 6858000"/>
              <a:gd name="connsiteX185" fmla="*/ 200655 w 1605470"/>
              <a:gd name="connsiteY185" fmla="*/ 428927 h 6858000"/>
              <a:gd name="connsiteX186" fmla="*/ 190059 w 1605470"/>
              <a:gd name="connsiteY186" fmla="*/ 430161 h 6858000"/>
              <a:gd name="connsiteX187" fmla="*/ 184450 w 1605470"/>
              <a:gd name="connsiteY187" fmla="*/ 396240 h 6858000"/>
              <a:gd name="connsiteX188" fmla="*/ 146196 w 1605470"/>
              <a:gd name="connsiteY188" fmla="*/ 358810 h 6858000"/>
              <a:gd name="connsiteX189" fmla="*/ 124571 w 1605470"/>
              <a:gd name="connsiteY189" fmla="*/ 302178 h 6858000"/>
              <a:gd name="connsiteX190" fmla="*/ 103243 w 1605470"/>
              <a:gd name="connsiteY190" fmla="*/ 211375 h 6858000"/>
              <a:gd name="connsiteX191" fmla="*/ 94571 w 1605470"/>
              <a:gd name="connsiteY191" fmla="*/ 184179 h 6858000"/>
              <a:gd name="connsiteX192" fmla="*/ 13437 w 1605470"/>
              <a:gd name="connsiteY192" fmla="*/ 19287 h 6858000"/>
              <a:gd name="connsiteX193" fmla="*/ 0 w 1605470"/>
              <a:gd name="connsiteY19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64290 w 1605470"/>
              <a:gd name="connsiteY149" fmla="*/ 1728772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8025 w 1605470"/>
              <a:gd name="connsiteY155" fmla="*/ 1475165 h 6858000"/>
              <a:gd name="connsiteX156" fmla="*/ 326326 w 1605470"/>
              <a:gd name="connsiteY156" fmla="*/ 1428585 h 6858000"/>
              <a:gd name="connsiteX157" fmla="*/ 325799 w 1605470"/>
              <a:gd name="connsiteY157" fmla="*/ 1357181 h 6858000"/>
              <a:gd name="connsiteX158" fmla="*/ 320507 w 1605470"/>
              <a:gd name="connsiteY158" fmla="*/ 1347099 h 6858000"/>
              <a:gd name="connsiteX159" fmla="*/ 335347 w 1605470"/>
              <a:gd name="connsiteY159" fmla="*/ 1334233 h 6858000"/>
              <a:gd name="connsiteX160" fmla="*/ 342792 w 1605470"/>
              <a:gd name="connsiteY160" fmla="*/ 1307086 h 6858000"/>
              <a:gd name="connsiteX161" fmla="*/ 343980 w 1605470"/>
              <a:gd name="connsiteY161" fmla="*/ 1189033 h 6858000"/>
              <a:gd name="connsiteX162" fmla="*/ 348665 w 1605470"/>
              <a:gd name="connsiteY162" fmla="*/ 1168288 h 6858000"/>
              <a:gd name="connsiteX163" fmla="*/ 340947 w 1605470"/>
              <a:gd name="connsiteY163" fmla="*/ 1142577 h 6858000"/>
              <a:gd name="connsiteX164" fmla="*/ 330253 w 1605470"/>
              <a:gd name="connsiteY164" fmla="*/ 1088484 h 6858000"/>
              <a:gd name="connsiteX165" fmla="*/ 314647 w 1605470"/>
              <a:gd name="connsiteY165" fmla="*/ 1053424 h 6858000"/>
              <a:gd name="connsiteX166" fmla="*/ 322906 w 1605470"/>
              <a:gd name="connsiteY166" fmla="*/ 1044367 h 6858000"/>
              <a:gd name="connsiteX167" fmla="*/ 326818 w 1605470"/>
              <a:gd name="connsiteY167" fmla="*/ 1022828 h 6858000"/>
              <a:gd name="connsiteX168" fmla="*/ 320445 w 1605470"/>
              <a:gd name="connsiteY168" fmla="*/ 932283 h 6858000"/>
              <a:gd name="connsiteX169" fmla="*/ 322681 w 1605470"/>
              <a:gd name="connsiteY169" fmla="*/ 915925 h 6858000"/>
              <a:gd name="connsiteX170" fmla="*/ 315310 w 1605470"/>
              <a:gd name="connsiteY170" fmla="*/ 896999 h 6858000"/>
              <a:gd name="connsiteX171" fmla="*/ 284718 w 1605470"/>
              <a:gd name="connsiteY171" fmla="*/ 821517 h 6858000"/>
              <a:gd name="connsiteX172" fmla="*/ 263668 w 1605470"/>
              <a:gd name="connsiteY172" fmla="*/ 751353 h 6858000"/>
              <a:gd name="connsiteX173" fmla="*/ 254540 w 1605470"/>
              <a:gd name="connsiteY173" fmla="*/ 741965 h 6858000"/>
              <a:gd name="connsiteX174" fmla="*/ 252501 w 1605470"/>
              <a:gd name="connsiteY174" fmla="*/ 724635 h 6858000"/>
              <a:gd name="connsiteX175" fmla="*/ 248897 w 1605470"/>
              <a:gd name="connsiteY175" fmla="*/ 681659 h 6858000"/>
              <a:gd name="connsiteX176" fmla="*/ 234316 w 1605470"/>
              <a:gd name="connsiteY176" fmla="*/ 635218 h 6858000"/>
              <a:gd name="connsiteX177" fmla="*/ 239327 w 1605470"/>
              <a:gd name="connsiteY177" fmla="*/ 613763 h 6858000"/>
              <a:gd name="connsiteX178" fmla="*/ 225269 w 1605470"/>
              <a:gd name="connsiteY178" fmla="*/ 598582 h 6858000"/>
              <a:gd name="connsiteX179" fmla="*/ 224950 w 1605470"/>
              <a:gd name="connsiteY179" fmla="*/ 576846 h 6858000"/>
              <a:gd name="connsiteX180" fmla="*/ 204632 w 1605470"/>
              <a:gd name="connsiteY180" fmla="*/ 553868 h 6858000"/>
              <a:gd name="connsiteX181" fmla="*/ 239317 w 1605470"/>
              <a:gd name="connsiteY181" fmla="*/ 517614 h 6858000"/>
              <a:gd name="connsiteX182" fmla="*/ 201693 w 1605470"/>
              <a:gd name="connsiteY182" fmla="*/ 469651 h 6858000"/>
              <a:gd name="connsiteX183" fmla="*/ 195012 w 1605470"/>
              <a:gd name="connsiteY183" fmla="*/ 448559 h 6858000"/>
              <a:gd name="connsiteX184" fmla="*/ 201434 w 1605470"/>
              <a:gd name="connsiteY184" fmla="*/ 441529 h 6858000"/>
              <a:gd name="connsiteX185" fmla="*/ 200655 w 1605470"/>
              <a:gd name="connsiteY185" fmla="*/ 428927 h 6858000"/>
              <a:gd name="connsiteX186" fmla="*/ 190059 w 1605470"/>
              <a:gd name="connsiteY186" fmla="*/ 430161 h 6858000"/>
              <a:gd name="connsiteX187" fmla="*/ 184450 w 1605470"/>
              <a:gd name="connsiteY187" fmla="*/ 396240 h 6858000"/>
              <a:gd name="connsiteX188" fmla="*/ 146196 w 1605470"/>
              <a:gd name="connsiteY188" fmla="*/ 358810 h 6858000"/>
              <a:gd name="connsiteX189" fmla="*/ 124571 w 1605470"/>
              <a:gd name="connsiteY189" fmla="*/ 302178 h 6858000"/>
              <a:gd name="connsiteX190" fmla="*/ 103243 w 1605470"/>
              <a:gd name="connsiteY190" fmla="*/ 211375 h 6858000"/>
              <a:gd name="connsiteX191" fmla="*/ 94571 w 1605470"/>
              <a:gd name="connsiteY191" fmla="*/ 184179 h 6858000"/>
              <a:gd name="connsiteX192" fmla="*/ 13437 w 1605470"/>
              <a:gd name="connsiteY192" fmla="*/ 19287 h 6858000"/>
              <a:gd name="connsiteX193" fmla="*/ 0 w 1605470"/>
              <a:gd name="connsiteY19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8025 w 1605470"/>
              <a:gd name="connsiteY155" fmla="*/ 1475165 h 6858000"/>
              <a:gd name="connsiteX156" fmla="*/ 326326 w 1605470"/>
              <a:gd name="connsiteY156" fmla="*/ 1428585 h 6858000"/>
              <a:gd name="connsiteX157" fmla="*/ 325799 w 1605470"/>
              <a:gd name="connsiteY157" fmla="*/ 1357181 h 6858000"/>
              <a:gd name="connsiteX158" fmla="*/ 320507 w 1605470"/>
              <a:gd name="connsiteY158" fmla="*/ 1347099 h 6858000"/>
              <a:gd name="connsiteX159" fmla="*/ 335347 w 1605470"/>
              <a:gd name="connsiteY159" fmla="*/ 1334233 h 6858000"/>
              <a:gd name="connsiteX160" fmla="*/ 342792 w 1605470"/>
              <a:gd name="connsiteY160" fmla="*/ 1307086 h 6858000"/>
              <a:gd name="connsiteX161" fmla="*/ 343980 w 1605470"/>
              <a:gd name="connsiteY161" fmla="*/ 1189033 h 6858000"/>
              <a:gd name="connsiteX162" fmla="*/ 348665 w 1605470"/>
              <a:gd name="connsiteY162" fmla="*/ 1168288 h 6858000"/>
              <a:gd name="connsiteX163" fmla="*/ 340947 w 1605470"/>
              <a:gd name="connsiteY163" fmla="*/ 1142577 h 6858000"/>
              <a:gd name="connsiteX164" fmla="*/ 330253 w 1605470"/>
              <a:gd name="connsiteY164" fmla="*/ 1088484 h 6858000"/>
              <a:gd name="connsiteX165" fmla="*/ 314647 w 1605470"/>
              <a:gd name="connsiteY165" fmla="*/ 1053424 h 6858000"/>
              <a:gd name="connsiteX166" fmla="*/ 322906 w 1605470"/>
              <a:gd name="connsiteY166" fmla="*/ 1044367 h 6858000"/>
              <a:gd name="connsiteX167" fmla="*/ 326818 w 1605470"/>
              <a:gd name="connsiteY167" fmla="*/ 1022828 h 6858000"/>
              <a:gd name="connsiteX168" fmla="*/ 320445 w 1605470"/>
              <a:gd name="connsiteY168" fmla="*/ 932283 h 6858000"/>
              <a:gd name="connsiteX169" fmla="*/ 322681 w 1605470"/>
              <a:gd name="connsiteY169" fmla="*/ 915925 h 6858000"/>
              <a:gd name="connsiteX170" fmla="*/ 315310 w 1605470"/>
              <a:gd name="connsiteY170" fmla="*/ 896999 h 6858000"/>
              <a:gd name="connsiteX171" fmla="*/ 284718 w 1605470"/>
              <a:gd name="connsiteY171" fmla="*/ 821517 h 6858000"/>
              <a:gd name="connsiteX172" fmla="*/ 263668 w 1605470"/>
              <a:gd name="connsiteY172" fmla="*/ 751353 h 6858000"/>
              <a:gd name="connsiteX173" fmla="*/ 254540 w 1605470"/>
              <a:gd name="connsiteY173" fmla="*/ 741965 h 6858000"/>
              <a:gd name="connsiteX174" fmla="*/ 252501 w 1605470"/>
              <a:gd name="connsiteY174" fmla="*/ 724635 h 6858000"/>
              <a:gd name="connsiteX175" fmla="*/ 248897 w 1605470"/>
              <a:gd name="connsiteY175" fmla="*/ 681659 h 6858000"/>
              <a:gd name="connsiteX176" fmla="*/ 234316 w 1605470"/>
              <a:gd name="connsiteY176" fmla="*/ 635218 h 6858000"/>
              <a:gd name="connsiteX177" fmla="*/ 239327 w 1605470"/>
              <a:gd name="connsiteY177" fmla="*/ 613763 h 6858000"/>
              <a:gd name="connsiteX178" fmla="*/ 225269 w 1605470"/>
              <a:gd name="connsiteY178" fmla="*/ 598582 h 6858000"/>
              <a:gd name="connsiteX179" fmla="*/ 224950 w 1605470"/>
              <a:gd name="connsiteY179" fmla="*/ 576846 h 6858000"/>
              <a:gd name="connsiteX180" fmla="*/ 204632 w 1605470"/>
              <a:gd name="connsiteY180" fmla="*/ 553868 h 6858000"/>
              <a:gd name="connsiteX181" fmla="*/ 239317 w 1605470"/>
              <a:gd name="connsiteY181" fmla="*/ 517614 h 6858000"/>
              <a:gd name="connsiteX182" fmla="*/ 201693 w 1605470"/>
              <a:gd name="connsiteY182" fmla="*/ 469651 h 6858000"/>
              <a:gd name="connsiteX183" fmla="*/ 195012 w 1605470"/>
              <a:gd name="connsiteY183" fmla="*/ 448559 h 6858000"/>
              <a:gd name="connsiteX184" fmla="*/ 201434 w 1605470"/>
              <a:gd name="connsiteY184" fmla="*/ 441529 h 6858000"/>
              <a:gd name="connsiteX185" fmla="*/ 200655 w 1605470"/>
              <a:gd name="connsiteY185" fmla="*/ 428927 h 6858000"/>
              <a:gd name="connsiteX186" fmla="*/ 190059 w 1605470"/>
              <a:gd name="connsiteY186" fmla="*/ 430161 h 6858000"/>
              <a:gd name="connsiteX187" fmla="*/ 184450 w 1605470"/>
              <a:gd name="connsiteY187" fmla="*/ 396240 h 6858000"/>
              <a:gd name="connsiteX188" fmla="*/ 146196 w 1605470"/>
              <a:gd name="connsiteY188" fmla="*/ 358810 h 6858000"/>
              <a:gd name="connsiteX189" fmla="*/ 124571 w 1605470"/>
              <a:gd name="connsiteY189" fmla="*/ 302178 h 6858000"/>
              <a:gd name="connsiteX190" fmla="*/ 103243 w 1605470"/>
              <a:gd name="connsiteY190" fmla="*/ 211375 h 6858000"/>
              <a:gd name="connsiteX191" fmla="*/ 94571 w 1605470"/>
              <a:gd name="connsiteY191" fmla="*/ 184179 h 6858000"/>
              <a:gd name="connsiteX192" fmla="*/ 13437 w 1605470"/>
              <a:gd name="connsiteY192" fmla="*/ 19287 h 6858000"/>
              <a:gd name="connsiteX193" fmla="*/ 0 w 1605470"/>
              <a:gd name="connsiteY19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6326 w 1605470"/>
              <a:gd name="connsiteY155" fmla="*/ 1428585 h 6858000"/>
              <a:gd name="connsiteX156" fmla="*/ 325799 w 1605470"/>
              <a:gd name="connsiteY156" fmla="*/ 1357181 h 6858000"/>
              <a:gd name="connsiteX157" fmla="*/ 320507 w 1605470"/>
              <a:gd name="connsiteY157" fmla="*/ 1347099 h 6858000"/>
              <a:gd name="connsiteX158" fmla="*/ 335347 w 1605470"/>
              <a:gd name="connsiteY158" fmla="*/ 1334233 h 6858000"/>
              <a:gd name="connsiteX159" fmla="*/ 342792 w 1605470"/>
              <a:gd name="connsiteY159" fmla="*/ 1307086 h 6858000"/>
              <a:gd name="connsiteX160" fmla="*/ 343980 w 1605470"/>
              <a:gd name="connsiteY160" fmla="*/ 1189033 h 6858000"/>
              <a:gd name="connsiteX161" fmla="*/ 348665 w 1605470"/>
              <a:gd name="connsiteY161" fmla="*/ 1168288 h 6858000"/>
              <a:gd name="connsiteX162" fmla="*/ 340947 w 1605470"/>
              <a:gd name="connsiteY162" fmla="*/ 1142577 h 6858000"/>
              <a:gd name="connsiteX163" fmla="*/ 330253 w 1605470"/>
              <a:gd name="connsiteY163" fmla="*/ 1088484 h 6858000"/>
              <a:gd name="connsiteX164" fmla="*/ 314647 w 1605470"/>
              <a:gd name="connsiteY164" fmla="*/ 1053424 h 6858000"/>
              <a:gd name="connsiteX165" fmla="*/ 322906 w 1605470"/>
              <a:gd name="connsiteY165" fmla="*/ 1044367 h 6858000"/>
              <a:gd name="connsiteX166" fmla="*/ 326818 w 1605470"/>
              <a:gd name="connsiteY166" fmla="*/ 1022828 h 6858000"/>
              <a:gd name="connsiteX167" fmla="*/ 320445 w 1605470"/>
              <a:gd name="connsiteY167" fmla="*/ 932283 h 6858000"/>
              <a:gd name="connsiteX168" fmla="*/ 322681 w 1605470"/>
              <a:gd name="connsiteY168" fmla="*/ 915925 h 6858000"/>
              <a:gd name="connsiteX169" fmla="*/ 315310 w 1605470"/>
              <a:gd name="connsiteY169" fmla="*/ 896999 h 6858000"/>
              <a:gd name="connsiteX170" fmla="*/ 284718 w 1605470"/>
              <a:gd name="connsiteY170" fmla="*/ 821517 h 6858000"/>
              <a:gd name="connsiteX171" fmla="*/ 263668 w 1605470"/>
              <a:gd name="connsiteY171" fmla="*/ 751353 h 6858000"/>
              <a:gd name="connsiteX172" fmla="*/ 254540 w 1605470"/>
              <a:gd name="connsiteY172" fmla="*/ 741965 h 6858000"/>
              <a:gd name="connsiteX173" fmla="*/ 252501 w 1605470"/>
              <a:gd name="connsiteY173" fmla="*/ 724635 h 6858000"/>
              <a:gd name="connsiteX174" fmla="*/ 248897 w 1605470"/>
              <a:gd name="connsiteY174" fmla="*/ 681659 h 6858000"/>
              <a:gd name="connsiteX175" fmla="*/ 234316 w 1605470"/>
              <a:gd name="connsiteY175" fmla="*/ 635218 h 6858000"/>
              <a:gd name="connsiteX176" fmla="*/ 239327 w 1605470"/>
              <a:gd name="connsiteY176" fmla="*/ 613763 h 6858000"/>
              <a:gd name="connsiteX177" fmla="*/ 225269 w 1605470"/>
              <a:gd name="connsiteY177" fmla="*/ 598582 h 6858000"/>
              <a:gd name="connsiteX178" fmla="*/ 224950 w 1605470"/>
              <a:gd name="connsiteY178" fmla="*/ 576846 h 6858000"/>
              <a:gd name="connsiteX179" fmla="*/ 204632 w 1605470"/>
              <a:gd name="connsiteY179" fmla="*/ 553868 h 6858000"/>
              <a:gd name="connsiteX180" fmla="*/ 239317 w 1605470"/>
              <a:gd name="connsiteY180" fmla="*/ 517614 h 6858000"/>
              <a:gd name="connsiteX181" fmla="*/ 201693 w 1605470"/>
              <a:gd name="connsiteY181" fmla="*/ 469651 h 6858000"/>
              <a:gd name="connsiteX182" fmla="*/ 195012 w 1605470"/>
              <a:gd name="connsiteY182" fmla="*/ 448559 h 6858000"/>
              <a:gd name="connsiteX183" fmla="*/ 201434 w 1605470"/>
              <a:gd name="connsiteY183" fmla="*/ 441529 h 6858000"/>
              <a:gd name="connsiteX184" fmla="*/ 200655 w 1605470"/>
              <a:gd name="connsiteY184" fmla="*/ 428927 h 6858000"/>
              <a:gd name="connsiteX185" fmla="*/ 190059 w 1605470"/>
              <a:gd name="connsiteY185" fmla="*/ 430161 h 6858000"/>
              <a:gd name="connsiteX186" fmla="*/ 184450 w 1605470"/>
              <a:gd name="connsiteY186" fmla="*/ 396240 h 6858000"/>
              <a:gd name="connsiteX187" fmla="*/ 146196 w 1605470"/>
              <a:gd name="connsiteY187" fmla="*/ 358810 h 6858000"/>
              <a:gd name="connsiteX188" fmla="*/ 124571 w 1605470"/>
              <a:gd name="connsiteY188" fmla="*/ 302178 h 6858000"/>
              <a:gd name="connsiteX189" fmla="*/ 103243 w 1605470"/>
              <a:gd name="connsiteY189" fmla="*/ 211375 h 6858000"/>
              <a:gd name="connsiteX190" fmla="*/ 94571 w 1605470"/>
              <a:gd name="connsiteY190" fmla="*/ 184179 h 6858000"/>
              <a:gd name="connsiteX191" fmla="*/ 13437 w 1605470"/>
              <a:gd name="connsiteY191" fmla="*/ 19287 h 6858000"/>
              <a:gd name="connsiteX192" fmla="*/ 0 w 1605470"/>
              <a:gd name="connsiteY19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6818 w 1605470"/>
              <a:gd name="connsiteY165" fmla="*/ 1022828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6818 w 1605470"/>
              <a:gd name="connsiteY165" fmla="*/ 1022828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6818 w 1605470"/>
              <a:gd name="connsiteY165" fmla="*/ 1022828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2475 w 1605470"/>
              <a:gd name="connsiteY165" fmla="*/ 1002093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475 w 1605470"/>
              <a:gd name="connsiteY164" fmla="*/ 1002093 h 6858000"/>
              <a:gd name="connsiteX165" fmla="*/ 320445 w 1605470"/>
              <a:gd name="connsiteY165" fmla="*/ 932283 h 6858000"/>
              <a:gd name="connsiteX166" fmla="*/ 322681 w 1605470"/>
              <a:gd name="connsiteY166" fmla="*/ 915925 h 6858000"/>
              <a:gd name="connsiteX167" fmla="*/ 315310 w 1605470"/>
              <a:gd name="connsiteY167" fmla="*/ 896999 h 6858000"/>
              <a:gd name="connsiteX168" fmla="*/ 284718 w 1605470"/>
              <a:gd name="connsiteY168" fmla="*/ 821517 h 6858000"/>
              <a:gd name="connsiteX169" fmla="*/ 263668 w 1605470"/>
              <a:gd name="connsiteY169" fmla="*/ 751353 h 6858000"/>
              <a:gd name="connsiteX170" fmla="*/ 254540 w 1605470"/>
              <a:gd name="connsiteY170" fmla="*/ 741965 h 6858000"/>
              <a:gd name="connsiteX171" fmla="*/ 252501 w 1605470"/>
              <a:gd name="connsiteY171" fmla="*/ 724635 h 6858000"/>
              <a:gd name="connsiteX172" fmla="*/ 248897 w 1605470"/>
              <a:gd name="connsiteY172" fmla="*/ 681659 h 6858000"/>
              <a:gd name="connsiteX173" fmla="*/ 234316 w 1605470"/>
              <a:gd name="connsiteY173" fmla="*/ 635218 h 6858000"/>
              <a:gd name="connsiteX174" fmla="*/ 239327 w 1605470"/>
              <a:gd name="connsiteY174" fmla="*/ 613763 h 6858000"/>
              <a:gd name="connsiteX175" fmla="*/ 225269 w 1605470"/>
              <a:gd name="connsiteY175" fmla="*/ 598582 h 6858000"/>
              <a:gd name="connsiteX176" fmla="*/ 224950 w 1605470"/>
              <a:gd name="connsiteY176" fmla="*/ 576846 h 6858000"/>
              <a:gd name="connsiteX177" fmla="*/ 204632 w 1605470"/>
              <a:gd name="connsiteY177" fmla="*/ 553868 h 6858000"/>
              <a:gd name="connsiteX178" fmla="*/ 239317 w 1605470"/>
              <a:gd name="connsiteY178" fmla="*/ 517614 h 6858000"/>
              <a:gd name="connsiteX179" fmla="*/ 201693 w 1605470"/>
              <a:gd name="connsiteY179" fmla="*/ 469651 h 6858000"/>
              <a:gd name="connsiteX180" fmla="*/ 195012 w 1605470"/>
              <a:gd name="connsiteY180" fmla="*/ 448559 h 6858000"/>
              <a:gd name="connsiteX181" fmla="*/ 201434 w 1605470"/>
              <a:gd name="connsiteY181" fmla="*/ 441529 h 6858000"/>
              <a:gd name="connsiteX182" fmla="*/ 200655 w 1605470"/>
              <a:gd name="connsiteY182" fmla="*/ 428927 h 6858000"/>
              <a:gd name="connsiteX183" fmla="*/ 190059 w 1605470"/>
              <a:gd name="connsiteY183" fmla="*/ 430161 h 6858000"/>
              <a:gd name="connsiteX184" fmla="*/ 184450 w 1605470"/>
              <a:gd name="connsiteY184" fmla="*/ 396240 h 6858000"/>
              <a:gd name="connsiteX185" fmla="*/ 146196 w 1605470"/>
              <a:gd name="connsiteY185" fmla="*/ 358810 h 6858000"/>
              <a:gd name="connsiteX186" fmla="*/ 124571 w 1605470"/>
              <a:gd name="connsiteY186" fmla="*/ 302178 h 6858000"/>
              <a:gd name="connsiteX187" fmla="*/ 103243 w 1605470"/>
              <a:gd name="connsiteY187" fmla="*/ 211375 h 6858000"/>
              <a:gd name="connsiteX188" fmla="*/ 94571 w 1605470"/>
              <a:gd name="connsiteY188" fmla="*/ 184179 h 6858000"/>
              <a:gd name="connsiteX189" fmla="*/ 13437 w 1605470"/>
              <a:gd name="connsiteY189" fmla="*/ 19287 h 6858000"/>
              <a:gd name="connsiteX190" fmla="*/ 0 w 1605470"/>
              <a:gd name="connsiteY19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36360 w 1605470"/>
              <a:gd name="connsiteY163" fmla="*/ 1045131 h 6858000"/>
              <a:gd name="connsiteX164" fmla="*/ 322475 w 1605470"/>
              <a:gd name="connsiteY164" fmla="*/ 1002093 h 6858000"/>
              <a:gd name="connsiteX165" fmla="*/ 320445 w 1605470"/>
              <a:gd name="connsiteY165" fmla="*/ 932283 h 6858000"/>
              <a:gd name="connsiteX166" fmla="*/ 322681 w 1605470"/>
              <a:gd name="connsiteY166" fmla="*/ 915925 h 6858000"/>
              <a:gd name="connsiteX167" fmla="*/ 315310 w 1605470"/>
              <a:gd name="connsiteY167" fmla="*/ 896999 h 6858000"/>
              <a:gd name="connsiteX168" fmla="*/ 284718 w 1605470"/>
              <a:gd name="connsiteY168" fmla="*/ 821517 h 6858000"/>
              <a:gd name="connsiteX169" fmla="*/ 263668 w 1605470"/>
              <a:gd name="connsiteY169" fmla="*/ 751353 h 6858000"/>
              <a:gd name="connsiteX170" fmla="*/ 254540 w 1605470"/>
              <a:gd name="connsiteY170" fmla="*/ 741965 h 6858000"/>
              <a:gd name="connsiteX171" fmla="*/ 252501 w 1605470"/>
              <a:gd name="connsiteY171" fmla="*/ 724635 h 6858000"/>
              <a:gd name="connsiteX172" fmla="*/ 248897 w 1605470"/>
              <a:gd name="connsiteY172" fmla="*/ 681659 h 6858000"/>
              <a:gd name="connsiteX173" fmla="*/ 234316 w 1605470"/>
              <a:gd name="connsiteY173" fmla="*/ 635218 h 6858000"/>
              <a:gd name="connsiteX174" fmla="*/ 239327 w 1605470"/>
              <a:gd name="connsiteY174" fmla="*/ 613763 h 6858000"/>
              <a:gd name="connsiteX175" fmla="*/ 225269 w 1605470"/>
              <a:gd name="connsiteY175" fmla="*/ 598582 h 6858000"/>
              <a:gd name="connsiteX176" fmla="*/ 224950 w 1605470"/>
              <a:gd name="connsiteY176" fmla="*/ 576846 h 6858000"/>
              <a:gd name="connsiteX177" fmla="*/ 204632 w 1605470"/>
              <a:gd name="connsiteY177" fmla="*/ 553868 h 6858000"/>
              <a:gd name="connsiteX178" fmla="*/ 239317 w 1605470"/>
              <a:gd name="connsiteY178" fmla="*/ 517614 h 6858000"/>
              <a:gd name="connsiteX179" fmla="*/ 201693 w 1605470"/>
              <a:gd name="connsiteY179" fmla="*/ 469651 h 6858000"/>
              <a:gd name="connsiteX180" fmla="*/ 195012 w 1605470"/>
              <a:gd name="connsiteY180" fmla="*/ 448559 h 6858000"/>
              <a:gd name="connsiteX181" fmla="*/ 201434 w 1605470"/>
              <a:gd name="connsiteY181" fmla="*/ 441529 h 6858000"/>
              <a:gd name="connsiteX182" fmla="*/ 200655 w 1605470"/>
              <a:gd name="connsiteY182" fmla="*/ 428927 h 6858000"/>
              <a:gd name="connsiteX183" fmla="*/ 190059 w 1605470"/>
              <a:gd name="connsiteY183" fmla="*/ 430161 h 6858000"/>
              <a:gd name="connsiteX184" fmla="*/ 184450 w 1605470"/>
              <a:gd name="connsiteY184" fmla="*/ 396240 h 6858000"/>
              <a:gd name="connsiteX185" fmla="*/ 146196 w 1605470"/>
              <a:gd name="connsiteY185" fmla="*/ 358810 h 6858000"/>
              <a:gd name="connsiteX186" fmla="*/ 124571 w 1605470"/>
              <a:gd name="connsiteY186" fmla="*/ 302178 h 6858000"/>
              <a:gd name="connsiteX187" fmla="*/ 103243 w 1605470"/>
              <a:gd name="connsiteY187" fmla="*/ 211375 h 6858000"/>
              <a:gd name="connsiteX188" fmla="*/ 94571 w 1605470"/>
              <a:gd name="connsiteY188" fmla="*/ 184179 h 6858000"/>
              <a:gd name="connsiteX189" fmla="*/ 13437 w 1605470"/>
              <a:gd name="connsiteY189" fmla="*/ 19287 h 6858000"/>
              <a:gd name="connsiteX190" fmla="*/ 0 w 1605470"/>
              <a:gd name="connsiteY19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42792 w 1605470"/>
              <a:gd name="connsiteY157" fmla="*/ 1307086 h 6858000"/>
              <a:gd name="connsiteX158" fmla="*/ 343980 w 1605470"/>
              <a:gd name="connsiteY158" fmla="*/ 1189033 h 6858000"/>
              <a:gd name="connsiteX159" fmla="*/ 348665 w 1605470"/>
              <a:gd name="connsiteY159" fmla="*/ 1168288 h 6858000"/>
              <a:gd name="connsiteX160" fmla="*/ 340947 w 1605470"/>
              <a:gd name="connsiteY160" fmla="*/ 1142577 h 6858000"/>
              <a:gd name="connsiteX161" fmla="*/ 330253 w 1605470"/>
              <a:gd name="connsiteY161" fmla="*/ 1088484 h 6858000"/>
              <a:gd name="connsiteX162" fmla="*/ 336360 w 1605470"/>
              <a:gd name="connsiteY162" fmla="*/ 1045131 h 6858000"/>
              <a:gd name="connsiteX163" fmla="*/ 322475 w 1605470"/>
              <a:gd name="connsiteY163" fmla="*/ 1002093 h 6858000"/>
              <a:gd name="connsiteX164" fmla="*/ 320445 w 1605470"/>
              <a:gd name="connsiteY164" fmla="*/ 932283 h 6858000"/>
              <a:gd name="connsiteX165" fmla="*/ 322681 w 1605470"/>
              <a:gd name="connsiteY165" fmla="*/ 915925 h 6858000"/>
              <a:gd name="connsiteX166" fmla="*/ 315310 w 1605470"/>
              <a:gd name="connsiteY166" fmla="*/ 896999 h 6858000"/>
              <a:gd name="connsiteX167" fmla="*/ 284718 w 1605470"/>
              <a:gd name="connsiteY167" fmla="*/ 821517 h 6858000"/>
              <a:gd name="connsiteX168" fmla="*/ 263668 w 1605470"/>
              <a:gd name="connsiteY168" fmla="*/ 751353 h 6858000"/>
              <a:gd name="connsiteX169" fmla="*/ 254540 w 1605470"/>
              <a:gd name="connsiteY169" fmla="*/ 741965 h 6858000"/>
              <a:gd name="connsiteX170" fmla="*/ 252501 w 1605470"/>
              <a:gd name="connsiteY170" fmla="*/ 724635 h 6858000"/>
              <a:gd name="connsiteX171" fmla="*/ 248897 w 1605470"/>
              <a:gd name="connsiteY171" fmla="*/ 681659 h 6858000"/>
              <a:gd name="connsiteX172" fmla="*/ 234316 w 1605470"/>
              <a:gd name="connsiteY172" fmla="*/ 635218 h 6858000"/>
              <a:gd name="connsiteX173" fmla="*/ 239327 w 1605470"/>
              <a:gd name="connsiteY173" fmla="*/ 613763 h 6858000"/>
              <a:gd name="connsiteX174" fmla="*/ 225269 w 1605470"/>
              <a:gd name="connsiteY174" fmla="*/ 598582 h 6858000"/>
              <a:gd name="connsiteX175" fmla="*/ 224950 w 1605470"/>
              <a:gd name="connsiteY175" fmla="*/ 576846 h 6858000"/>
              <a:gd name="connsiteX176" fmla="*/ 204632 w 1605470"/>
              <a:gd name="connsiteY176" fmla="*/ 553868 h 6858000"/>
              <a:gd name="connsiteX177" fmla="*/ 239317 w 1605470"/>
              <a:gd name="connsiteY177" fmla="*/ 517614 h 6858000"/>
              <a:gd name="connsiteX178" fmla="*/ 201693 w 1605470"/>
              <a:gd name="connsiteY178" fmla="*/ 469651 h 6858000"/>
              <a:gd name="connsiteX179" fmla="*/ 195012 w 1605470"/>
              <a:gd name="connsiteY179" fmla="*/ 448559 h 6858000"/>
              <a:gd name="connsiteX180" fmla="*/ 201434 w 1605470"/>
              <a:gd name="connsiteY180" fmla="*/ 441529 h 6858000"/>
              <a:gd name="connsiteX181" fmla="*/ 200655 w 1605470"/>
              <a:gd name="connsiteY181" fmla="*/ 428927 h 6858000"/>
              <a:gd name="connsiteX182" fmla="*/ 190059 w 1605470"/>
              <a:gd name="connsiteY182" fmla="*/ 430161 h 6858000"/>
              <a:gd name="connsiteX183" fmla="*/ 184450 w 1605470"/>
              <a:gd name="connsiteY183" fmla="*/ 396240 h 6858000"/>
              <a:gd name="connsiteX184" fmla="*/ 146196 w 1605470"/>
              <a:gd name="connsiteY184" fmla="*/ 358810 h 6858000"/>
              <a:gd name="connsiteX185" fmla="*/ 124571 w 1605470"/>
              <a:gd name="connsiteY185" fmla="*/ 302178 h 6858000"/>
              <a:gd name="connsiteX186" fmla="*/ 103243 w 1605470"/>
              <a:gd name="connsiteY186" fmla="*/ 211375 h 6858000"/>
              <a:gd name="connsiteX187" fmla="*/ 94571 w 1605470"/>
              <a:gd name="connsiteY187" fmla="*/ 184179 h 6858000"/>
              <a:gd name="connsiteX188" fmla="*/ 13437 w 1605470"/>
              <a:gd name="connsiteY188" fmla="*/ 19287 h 6858000"/>
              <a:gd name="connsiteX189" fmla="*/ 0 w 1605470"/>
              <a:gd name="connsiteY18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52501 w 1605470"/>
              <a:gd name="connsiteY169" fmla="*/ 724635 h 6858000"/>
              <a:gd name="connsiteX170" fmla="*/ 248897 w 1605470"/>
              <a:gd name="connsiteY170" fmla="*/ 681659 h 6858000"/>
              <a:gd name="connsiteX171" fmla="*/ 234316 w 1605470"/>
              <a:gd name="connsiteY171" fmla="*/ 635218 h 6858000"/>
              <a:gd name="connsiteX172" fmla="*/ 239327 w 1605470"/>
              <a:gd name="connsiteY172" fmla="*/ 613763 h 6858000"/>
              <a:gd name="connsiteX173" fmla="*/ 225269 w 1605470"/>
              <a:gd name="connsiteY173" fmla="*/ 598582 h 6858000"/>
              <a:gd name="connsiteX174" fmla="*/ 224950 w 1605470"/>
              <a:gd name="connsiteY174" fmla="*/ 576846 h 6858000"/>
              <a:gd name="connsiteX175" fmla="*/ 204632 w 1605470"/>
              <a:gd name="connsiteY175" fmla="*/ 553868 h 6858000"/>
              <a:gd name="connsiteX176" fmla="*/ 239317 w 1605470"/>
              <a:gd name="connsiteY176" fmla="*/ 517614 h 6858000"/>
              <a:gd name="connsiteX177" fmla="*/ 201693 w 1605470"/>
              <a:gd name="connsiteY177" fmla="*/ 469651 h 6858000"/>
              <a:gd name="connsiteX178" fmla="*/ 195012 w 1605470"/>
              <a:gd name="connsiteY178" fmla="*/ 448559 h 6858000"/>
              <a:gd name="connsiteX179" fmla="*/ 201434 w 1605470"/>
              <a:gd name="connsiteY179" fmla="*/ 441529 h 6858000"/>
              <a:gd name="connsiteX180" fmla="*/ 200655 w 1605470"/>
              <a:gd name="connsiteY180" fmla="*/ 428927 h 6858000"/>
              <a:gd name="connsiteX181" fmla="*/ 190059 w 1605470"/>
              <a:gd name="connsiteY181" fmla="*/ 430161 h 6858000"/>
              <a:gd name="connsiteX182" fmla="*/ 184450 w 1605470"/>
              <a:gd name="connsiteY182" fmla="*/ 396240 h 6858000"/>
              <a:gd name="connsiteX183" fmla="*/ 146196 w 1605470"/>
              <a:gd name="connsiteY183" fmla="*/ 358810 h 6858000"/>
              <a:gd name="connsiteX184" fmla="*/ 124571 w 1605470"/>
              <a:gd name="connsiteY184" fmla="*/ 302178 h 6858000"/>
              <a:gd name="connsiteX185" fmla="*/ 103243 w 1605470"/>
              <a:gd name="connsiteY185" fmla="*/ 211375 h 6858000"/>
              <a:gd name="connsiteX186" fmla="*/ 94571 w 1605470"/>
              <a:gd name="connsiteY186" fmla="*/ 184179 h 6858000"/>
              <a:gd name="connsiteX187" fmla="*/ 13437 w 1605470"/>
              <a:gd name="connsiteY187" fmla="*/ 19287 h 6858000"/>
              <a:gd name="connsiteX188" fmla="*/ 0 w 1605470"/>
              <a:gd name="connsiteY18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52501 w 1605470"/>
              <a:gd name="connsiteY169" fmla="*/ 724635 h 6858000"/>
              <a:gd name="connsiteX170" fmla="*/ 248897 w 1605470"/>
              <a:gd name="connsiteY170" fmla="*/ 681659 h 6858000"/>
              <a:gd name="connsiteX171" fmla="*/ 234316 w 1605470"/>
              <a:gd name="connsiteY171" fmla="*/ 635218 h 6858000"/>
              <a:gd name="connsiteX172" fmla="*/ 239327 w 1605470"/>
              <a:gd name="connsiteY172" fmla="*/ 613763 h 6858000"/>
              <a:gd name="connsiteX173" fmla="*/ 225269 w 1605470"/>
              <a:gd name="connsiteY173" fmla="*/ 598582 h 6858000"/>
              <a:gd name="connsiteX174" fmla="*/ 224950 w 1605470"/>
              <a:gd name="connsiteY174" fmla="*/ 576846 h 6858000"/>
              <a:gd name="connsiteX175" fmla="*/ 204632 w 1605470"/>
              <a:gd name="connsiteY175" fmla="*/ 553868 h 6858000"/>
              <a:gd name="connsiteX176" fmla="*/ 239317 w 1605470"/>
              <a:gd name="connsiteY176" fmla="*/ 517614 h 6858000"/>
              <a:gd name="connsiteX177" fmla="*/ 201693 w 1605470"/>
              <a:gd name="connsiteY177" fmla="*/ 469651 h 6858000"/>
              <a:gd name="connsiteX178" fmla="*/ 195012 w 1605470"/>
              <a:gd name="connsiteY178" fmla="*/ 448559 h 6858000"/>
              <a:gd name="connsiteX179" fmla="*/ 201434 w 1605470"/>
              <a:gd name="connsiteY179" fmla="*/ 441529 h 6858000"/>
              <a:gd name="connsiteX180" fmla="*/ 200655 w 1605470"/>
              <a:gd name="connsiteY180" fmla="*/ 428927 h 6858000"/>
              <a:gd name="connsiteX181" fmla="*/ 190059 w 1605470"/>
              <a:gd name="connsiteY181" fmla="*/ 430161 h 6858000"/>
              <a:gd name="connsiteX182" fmla="*/ 184450 w 1605470"/>
              <a:gd name="connsiteY182" fmla="*/ 396240 h 6858000"/>
              <a:gd name="connsiteX183" fmla="*/ 146196 w 1605470"/>
              <a:gd name="connsiteY183" fmla="*/ 358810 h 6858000"/>
              <a:gd name="connsiteX184" fmla="*/ 124571 w 1605470"/>
              <a:gd name="connsiteY184" fmla="*/ 302178 h 6858000"/>
              <a:gd name="connsiteX185" fmla="*/ 103243 w 1605470"/>
              <a:gd name="connsiteY185" fmla="*/ 211375 h 6858000"/>
              <a:gd name="connsiteX186" fmla="*/ 94571 w 1605470"/>
              <a:gd name="connsiteY186" fmla="*/ 184179 h 6858000"/>
              <a:gd name="connsiteX187" fmla="*/ 13437 w 1605470"/>
              <a:gd name="connsiteY187" fmla="*/ 19287 h 6858000"/>
              <a:gd name="connsiteX188" fmla="*/ 0 w 1605470"/>
              <a:gd name="connsiteY18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04632 w 1605470"/>
              <a:gd name="connsiteY174" fmla="*/ 553868 h 6858000"/>
              <a:gd name="connsiteX175" fmla="*/ 239317 w 1605470"/>
              <a:gd name="connsiteY175" fmla="*/ 517614 h 6858000"/>
              <a:gd name="connsiteX176" fmla="*/ 201693 w 1605470"/>
              <a:gd name="connsiteY176" fmla="*/ 469651 h 6858000"/>
              <a:gd name="connsiteX177" fmla="*/ 195012 w 1605470"/>
              <a:gd name="connsiteY177" fmla="*/ 448559 h 6858000"/>
              <a:gd name="connsiteX178" fmla="*/ 201434 w 1605470"/>
              <a:gd name="connsiteY178" fmla="*/ 441529 h 6858000"/>
              <a:gd name="connsiteX179" fmla="*/ 200655 w 1605470"/>
              <a:gd name="connsiteY179" fmla="*/ 428927 h 6858000"/>
              <a:gd name="connsiteX180" fmla="*/ 190059 w 1605470"/>
              <a:gd name="connsiteY180" fmla="*/ 430161 h 6858000"/>
              <a:gd name="connsiteX181" fmla="*/ 184450 w 1605470"/>
              <a:gd name="connsiteY181" fmla="*/ 396240 h 6858000"/>
              <a:gd name="connsiteX182" fmla="*/ 146196 w 1605470"/>
              <a:gd name="connsiteY182" fmla="*/ 358810 h 6858000"/>
              <a:gd name="connsiteX183" fmla="*/ 124571 w 1605470"/>
              <a:gd name="connsiteY183" fmla="*/ 302178 h 6858000"/>
              <a:gd name="connsiteX184" fmla="*/ 103243 w 1605470"/>
              <a:gd name="connsiteY184" fmla="*/ 211375 h 6858000"/>
              <a:gd name="connsiteX185" fmla="*/ 94571 w 1605470"/>
              <a:gd name="connsiteY185" fmla="*/ 184179 h 6858000"/>
              <a:gd name="connsiteX186" fmla="*/ 13437 w 1605470"/>
              <a:gd name="connsiteY186" fmla="*/ 19287 h 6858000"/>
              <a:gd name="connsiteX187" fmla="*/ 0 w 1605470"/>
              <a:gd name="connsiteY18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01693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84450 w 1605470"/>
              <a:gd name="connsiteY180" fmla="*/ 396240 h 6858000"/>
              <a:gd name="connsiteX181" fmla="*/ 146196 w 1605470"/>
              <a:gd name="connsiteY181" fmla="*/ 358810 h 6858000"/>
              <a:gd name="connsiteX182" fmla="*/ 124571 w 1605470"/>
              <a:gd name="connsiteY182" fmla="*/ 302178 h 6858000"/>
              <a:gd name="connsiteX183" fmla="*/ 103243 w 1605470"/>
              <a:gd name="connsiteY183" fmla="*/ 211375 h 6858000"/>
              <a:gd name="connsiteX184" fmla="*/ 94571 w 1605470"/>
              <a:gd name="connsiteY184" fmla="*/ 184179 h 6858000"/>
              <a:gd name="connsiteX185" fmla="*/ 13437 w 1605470"/>
              <a:gd name="connsiteY185" fmla="*/ 19287 h 6858000"/>
              <a:gd name="connsiteX186" fmla="*/ 0 w 1605470"/>
              <a:gd name="connsiteY18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01693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84450 w 1605470"/>
              <a:gd name="connsiteY180" fmla="*/ 396240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01693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67079 w 1605470"/>
              <a:gd name="connsiteY180" fmla="*/ 367211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19064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67079 w 1605470"/>
              <a:gd name="connsiteY180" fmla="*/ 367211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04576 w 1605470"/>
              <a:gd name="connsiteY174" fmla="*/ 530055 h 6858000"/>
              <a:gd name="connsiteX175" fmla="*/ 219064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67079 w 1605470"/>
              <a:gd name="connsiteY180" fmla="*/ 367211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54540 w 1605470"/>
              <a:gd name="connsiteY167" fmla="*/ 741965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54540 w 1605470"/>
              <a:gd name="connsiteY167" fmla="*/ 741965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61783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61783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61783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10868 w 1605470"/>
              <a:gd name="connsiteY81" fmla="*/ 4048827 h 6858000"/>
              <a:gd name="connsiteX82" fmla="*/ 704810 w 1605470"/>
              <a:gd name="connsiteY82" fmla="*/ 4033999 h 6858000"/>
              <a:gd name="connsiteX83" fmla="*/ 705959 w 1605470"/>
              <a:gd name="connsiteY83" fmla="*/ 4031933 h 6858000"/>
              <a:gd name="connsiteX84" fmla="*/ 704535 w 1605470"/>
              <a:gd name="connsiteY84" fmla="*/ 4013953 h 6858000"/>
              <a:gd name="connsiteX85" fmla="*/ 700443 w 1605470"/>
              <a:gd name="connsiteY85" fmla="*/ 4010511 h 6858000"/>
              <a:gd name="connsiteX86" fmla="*/ 698282 w 1605470"/>
              <a:gd name="connsiteY86" fmla="*/ 3998331 h 6858000"/>
              <a:gd name="connsiteX87" fmla="*/ 690830 w 1605470"/>
              <a:gd name="connsiteY87" fmla="*/ 3974753 h 6858000"/>
              <a:gd name="connsiteX88" fmla="*/ 692428 w 1605470"/>
              <a:gd name="connsiteY88" fmla="*/ 3969950 h 6858000"/>
              <a:gd name="connsiteX89" fmla="*/ 685850 w 1605470"/>
              <a:gd name="connsiteY89" fmla="*/ 3933779 h 6858000"/>
              <a:gd name="connsiteX90" fmla="*/ 687181 w 1605470"/>
              <a:gd name="connsiteY90" fmla="*/ 3933093 h 6858000"/>
              <a:gd name="connsiteX91" fmla="*/ 691535 w 1605470"/>
              <a:gd name="connsiteY91" fmla="*/ 3922082 h 6858000"/>
              <a:gd name="connsiteX92" fmla="*/ 696613 w 1605470"/>
              <a:gd name="connsiteY92" fmla="*/ 3901461 h 6858000"/>
              <a:gd name="connsiteX93" fmla="*/ 725908 w 1605470"/>
              <a:gd name="connsiteY93" fmla="*/ 3851605 h 6858000"/>
              <a:gd name="connsiteX94" fmla="*/ 719207 w 1605470"/>
              <a:gd name="connsiteY94" fmla="*/ 3813873 h 6858000"/>
              <a:gd name="connsiteX95" fmla="*/ 718632 w 1605470"/>
              <a:gd name="connsiteY95" fmla="*/ 3806161 h 6858000"/>
              <a:gd name="connsiteX96" fmla="*/ 718939 w 1605470"/>
              <a:gd name="connsiteY96" fmla="*/ 3805957 h 6858000"/>
              <a:gd name="connsiteX97" fmla="*/ 718966 w 1605470"/>
              <a:gd name="connsiteY97" fmla="*/ 3797724 h 6858000"/>
              <a:gd name="connsiteX98" fmla="*/ 717581 w 1605470"/>
              <a:gd name="connsiteY98" fmla="*/ 3792098 h 6858000"/>
              <a:gd name="connsiteX99" fmla="*/ 716465 w 1605470"/>
              <a:gd name="connsiteY99" fmla="*/ 3777135 h 6858000"/>
              <a:gd name="connsiteX100" fmla="*/ 718198 w 1605470"/>
              <a:gd name="connsiteY100" fmla="*/ 3771656 h 6858000"/>
              <a:gd name="connsiteX101" fmla="*/ 721941 w 1605470"/>
              <a:gd name="connsiteY101" fmla="*/ 3769007 h 6858000"/>
              <a:gd name="connsiteX102" fmla="*/ 721407 w 1605470"/>
              <a:gd name="connsiteY102" fmla="*/ 3767709 h 6858000"/>
              <a:gd name="connsiteX103" fmla="*/ 730103 w 1605470"/>
              <a:gd name="connsiteY103" fmla="*/ 3738082 h 6858000"/>
              <a:gd name="connsiteX104" fmla="*/ 737449 w 1605470"/>
              <a:gd name="connsiteY104" fmla="*/ 3673397 h 6858000"/>
              <a:gd name="connsiteX105" fmla="*/ 736745 w 1605470"/>
              <a:gd name="connsiteY105" fmla="*/ 3637109 h 6858000"/>
              <a:gd name="connsiteX106" fmla="*/ 740188 w 1605470"/>
              <a:gd name="connsiteY106" fmla="*/ 3536883 h 6858000"/>
              <a:gd name="connsiteX107" fmla="*/ 747726 w 1605470"/>
              <a:gd name="connsiteY107" fmla="*/ 3435652 h 6858000"/>
              <a:gd name="connsiteX108" fmla="*/ 774383 w 1605470"/>
              <a:gd name="connsiteY108" fmla="*/ 3381564 h 6858000"/>
              <a:gd name="connsiteX109" fmla="*/ 774870 w 1605470"/>
              <a:gd name="connsiteY109" fmla="*/ 3375761 h 6858000"/>
              <a:gd name="connsiteX110" fmla="*/ 770510 w 1605470"/>
              <a:gd name="connsiteY110" fmla="*/ 3361844 h 6858000"/>
              <a:gd name="connsiteX111" fmla="*/ 767933 w 1605470"/>
              <a:gd name="connsiteY111" fmla="*/ 3356929 h 6858000"/>
              <a:gd name="connsiteX112" fmla="*/ 766158 w 1605470"/>
              <a:gd name="connsiteY112" fmla="*/ 3349058 h 6858000"/>
              <a:gd name="connsiteX113" fmla="*/ 766414 w 1605470"/>
              <a:gd name="connsiteY113" fmla="*/ 3348763 h 6858000"/>
              <a:gd name="connsiteX114" fmla="*/ 764166 w 1605470"/>
              <a:gd name="connsiteY114" fmla="*/ 3341588 h 6858000"/>
              <a:gd name="connsiteX115" fmla="*/ 749397 w 1605470"/>
              <a:gd name="connsiteY115" fmla="*/ 3307769 h 6858000"/>
              <a:gd name="connsiteX116" fmla="*/ 766960 w 1605470"/>
              <a:gd name="connsiteY116" fmla="*/ 3250522 h 6858000"/>
              <a:gd name="connsiteX117" fmla="*/ 767385 w 1605470"/>
              <a:gd name="connsiteY117" fmla="*/ 3229163 h 6858000"/>
              <a:gd name="connsiteX118" fmla="*/ 769208 w 1605470"/>
              <a:gd name="connsiteY118" fmla="*/ 3217217 h 6858000"/>
              <a:gd name="connsiteX119" fmla="*/ 770350 w 1605470"/>
              <a:gd name="connsiteY119" fmla="*/ 3216125 h 6858000"/>
              <a:gd name="connsiteX120" fmla="*/ 756043 w 1605470"/>
              <a:gd name="connsiteY120" fmla="*/ 3183755 h 6858000"/>
              <a:gd name="connsiteX121" fmla="*/ 756544 w 1605470"/>
              <a:gd name="connsiteY121" fmla="*/ 3178642 h 6858000"/>
              <a:gd name="connsiteX122" fmla="*/ 744144 w 1605470"/>
              <a:gd name="connsiteY122" fmla="*/ 3158586 h 6858000"/>
              <a:gd name="connsiteX123" fmla="*/ 739378 w 1605470"/>
              <a:gd name="connsiteY123" fmla="*/ 3147669 h 6858000"/>
              <a:gd name="connsiteX124" fmla="*/ 734648 w 1605470"/>
              <a:gd name="connsiteY124" fmla="*/ 3145733 h 6858000"/>
              <a:gd name="connsiteX125" fmla="*/ 729329 w 1605470"/>
              <a:gd name="connsiteY125" fmla="*/ 3129034 h 6858000"/>
              <a:gd name="connsiteX126" fmla="*/ 729994 w 1605470"/>
              <a:gd name="connsiteY126" fmla="*/ 3126682 h 6858000"/>
              <a:gd name="connsiteX127" fmla="*/ 720862 w 1605470"/>
              <a:gd name="connsiteY127" fmla="*/ 3114519 h 6858000"/>
              <a:gd name="connsiteX128" fmla="*/ 707471 w 1605470"/>
              <a:gd name="connsiteY128" fmla="*/ 3106272 h 6858000"/>
              <a:gd name="connsiteX129" fmla="*/ 680201 w 1605470"/>
              <a:gd name="connsiteY129" fmla="*/ 2958185 h 6858000"/>
              <a:gd name="connsiteX130" fmla="*/ 622815 w 1605470"/>
              <a:gd name="connsiteY130" fmla="*/ 2762989 h 6858000"/>
              <a:gd name="connsiteX131" fmla="*/ 571733 w 1605470"/>
              <a:gd name="connsiteY131" fmla="*/ 2554718 h 6858000"/>
              <a:gd name="connsiteX132" fmla="*/ 551827 w 1605470"/>
              <a:gd name="connsiteY132" fmla="*/ 2485734 h 6858000"/>
              <a:gd name="connsiteX133" fmla="*/ 542550 w 1605470"/>
              <a:gd name="connsiteY133" fmla="*/ 2447068 h 6858000"/>
              <a:gd name="connsiteX134" fmla="*/ 529511 w 1605470"/>
              <a:gd name="connsiteY134" fmla="*/ 2425819 h 6858000"/>
              <a:gd name="connsiteX135" fmla="*/ 528878 w 1605470"/>
              <a:gd name="connsiteY135" fmla="*/ 2408971 h 6858000"/>
              <a:gd name="connsiteX136" fmla="*/ 535510 w 1605470"/>
              <a:gd name="connsiteY136" fmla="*/ 2402874 h 6858000"/>
              <a:gd name="connsiteX137" fmla="*/ 538122 w 1605470"/>
              <a:gd name="connsiteY137" fmla="*/ 2381443 h 6858000"/>
              <a:gd name="connsiteX138" fmla="*/ 514451 w 1605470"/>
              <a:gd name="connsiteY138" fmla="*/ 2261920 h 6858000"/>
              <a:gd name="connsiteX139" fmla="*/ 486968 w 1605470"/>
              <a:gd name="connsiteY139" fmla="*/ 2182937 h 6858000"/>
              <a:gd name="connsiteX140" fmla="*/ 488555 w 1605470"/>
              <a:gd name="connsiteY140" fmla="*/ 2155135 h 6858000"/>
              <a:gd name="connsiteX141" fmla="*/ 486013 w 1605470"/>
              <a:gd name="connsiteY141" fmla="*/ 2118008 h 6858000"/>
              <a:gd name="connsiteX142" fmla="*/ 487006 w 1605470"/>
              <a:gd name="connsiteY142" fmla="*/ 2050531 h 6858000"/>
              <a:gd name="connsiteX143" fmla="*/ 478812 w 1605470"/>
              <a:gd name="connsiteY143" fmla="*/ 1963269 h 6858000"/>
              <a:gd name="connsiteX144" fmla="*/ 442619 w 1605470"/>
              <a:gd name="connsiteY144" fmla="*/ 1910499 h 6858000"/>
              <a:gd name="connsiteX145" fmla="*/ 446785 w 1605470"/>
              <a:gd name="connsiteY145" fmla="*/ 1903212 h 6858000"/>
              <a:gd name="connsiteX146" fmla="*/ 436547 w 1605470"/>
              <a:gd name="connsiteY146" fmla="*/ 1861531 h 6858000"/>
              <a:gd name="connsiteX147" fmla="*/ 390346 w 1605470"/>
              <a:gd name="connsiteY147" fmla="*/ 1732919 h 6858000"/>
              <a:gd name="connsiteX148" fmla="*/ 362657 w 1605470"/>
              <a:gd name="connsiteY148" fmla="*/ 1663540 h 6858000"/>
              <a:gd name="connsiteX149" fmla="*/ 361783 w 1605470"/>
              <a:gd name="connsiteY149" fmla="*/ 1615777 h 6858000"/>
              <a:gd name="connsiteX150" fmla="*/ 342578 w 1605470"/>
              <a:gd name="connsiteY150" fmla="*/ 1563678 h 6858000"/>
              <a:gd name="connsiteX151" fmla="*/ 355658 w 1605470"/>
              <a:gd name="connsiteY151" fmla="*/ 1519474 h 6858000"/>
              <a:gd name="connsiteX152" fmla="*/ 348400 w 1605470"/>
              <a:gd name="connsiteY152" fmla="*/ 1477995 h 6858000"/>
              <a:gd name="connsiteX153" fmla="*/ 334485 w 1605470"/>
              <a:gd name="connsiteY153" fmla="*/ 1373769 h 6858000"/>
              <a:gd name="connsiteX154" fmla="*/ 342792 w 1605470"/>
              <a:gd name="connsiteY154" fmla="*/ 1307086 h 6858000"/>
              <a:gd name="connsiteX155" fmla="*/ 343980 w 1605470"/>
              <a:gd name="connsiteY155" fmla="*/ 1189033 h 6858000"/>
              <a:gd name="connsiteX156" fmla="*/ 348665 w 1605470"/>
              <a:gd name="connsiteY156" fmla="*/ 1168288 h 6858000"/>
              <a:gd name="connsiteX157" fmla="*/ 340947 w 1605470"/>
              <a:gd name="connsiteY157" fmla="*/ 1142577 h 6858000"/>
              <a:gd name="connsiteX158" fmla="*/ 330253 w 1605470"/>
              <a:gd name="connsiteY158" fmla="*/ 1088484 h 6858000"/>
              <a:gd name="connsiteX159" fmla="*/ 318989 w 1605470"/>
              <a:gd name="connsiteY159" fmla="*/ 1016103 h 6858000"/>
              <a:gd name="connsiteX160" fmla="*/ 320445 w 1605470"/>
              <a:gd name="connsiteY160" fmla="*/ 932283 h 6858000"/>
              <a:gd name="connsiteX161" fmla="*/ 322681 w 1605470"/>
              <a:gd name="connsiteY161" fmla="*/ 915925 h 6858000"/>
              <a:gd name="connsiteX162" fmla="*/ 315310 w 1605470"/>
              <a:gd name="connsiteY162" fmla="*/ 896999 h 6858000"/>
              <a:gd name="connsiteX163" fmla="*/ 284718 w 1605470"/>
              <a:gd name="connsiteY163" fmla="*/ 821517 h 6858000"/>
              <a:gd name="connsiteX164" fmla="*/ 263668 w 1605470"/>
              <a:gd name="connsiteY164" fmla="*/ 751353 h 6858000"/>
              <a:gd name="connsiteX165" fmla="*/ 263226 w 1605470"/>
              <a:gd name="connsiteY165" fmla="*/ 721230 h 6858000"/>
              <a:gd name="connsiteX166" fmla="*/ 248897 w 1605470"/>
              <a:gd name="connsiteY166" fmla="*/ 681659 h 6858000"/>
              <a:gd name="connsiteX167" fmla="*/ 234316 w 1605470"/>
              <a:gd name="connsiteY167" fmla="*/ 635218 h 6858000"/>
              <a:gd name="connsiteX168" fmla="*/ 239327 w 1605470"/>
              <a:gd name="connsiteY168" fmla="*/ 613763 h 6858000"/>
              <a:gd name="connsiteX169" fmla="*/ 225269 w 1605470"/>
              <a:gd name="connsiteY169" fmla="*/ 598582 h 6858000"/>
              <a:gd name="connsiteX170" fmla="*/ 224950 w 1605470"/>
              <a:gd name="connsiteY170" fmla="*/ 576846 h 6858000"/>
              <a:gd name="connsiteX171" fmla="*/ 204576 w 1605470"/>
              <a:gd name="connsiteY171" fmla="*/ 530055 h 6858000"/>
              <a:gd name="connsiteX172" fmla="*/ 219064 w 1605470"/>
              <a:gd name="connsiteY172" fmla="*/ 469651 h 6858000"/>
              <a:gd name="connsiteX173" fmla="*/ 195012 w 1605470"/>
              <a:gd name="connsiteY173" fmla="*/ 448559 h 6858000"/>
              <a:gd name="connsiteX174" fmla="*/ 201434 w 1605470"/>
              <a:gd name="connsiteY174" fmla="*/ 441529 h 6858000"/>
              <a:gd name="connsiteX175" fmla="*/ 200655 w 1605470"/>
              <a:gd name="connsiteY175" fmla="*/ 428927 h 6858000"/>
              <a:gd name="connsiteX176" fmla="*/ 190059 w 1605470"/>
              <a:gd name="connsiteY176" fmla="*/ 430161 h 6858000"/>
              <a:gd name="connsiteX177" fmla="*/ 167079 w 1605470"/>
              <a:gd name="connsiteY177" fmla="*/ 367211 h 6858000"/>
              <a:gd name="connsiteX178" fmla="*/ 124571 w 1605470"/>
              <a:gd name="connsiteY178" fmla="*/ 302178 h 6858000"/>
              <a:gd name="connsiteX179" fmla="*/ 103243 w 1605470"/>
              <a:gd name="connsiteY179" fmla="*/ 211375 h 6858000"/>
              <a:gd name="connsiteX180" fmla="*/ 94571 w 1605470"/>
              <a:gd name="connsiteY180" fmla="*/ 184179 h 6858000"/>
              <a:gd name="connsiteX181" fmla="*/ 13437 w 1605470"/>
              <a:gd name="connsiteY181" fmla="*/ 19287 h 6858000"/>
              <a:gd name="connsiteX182" fmla="*/ 0 w 1605470"/>
              <a:gd name="connsiteY18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19554 w 1605470"/>
              <a:gd name="connsiteY81" fmla="*/ 4090296 h 6858000"/>
              <a:gd name="connsiteX82" fmla="*/ 704810 w 1605470"/>
              <a:gd name="connsiteY82" fmla="*/ 4033999 h 6858000"/>
              <a:gd name="connsiteX83" fmla="*/ 705959 w 1605470"/>
              <a:gd name="connsiteY83" fmla="*/ 4031933 h 6858000"/>
              <a:gd name="connsiteX84" fmla="*/ 704535 w 1605470"/>
              <a:gd name="connsiteY84" fmla="*/ 4013953 h 6858000"/>
              <a:gd name="connsiteX85" fmla="*/ 700443 w 1605470"/>
              <a:gd name="connsiteY85" fmla="*/ 4010511 h 6858000"/>
              <a:gd name="connsiteX86" fmla="*/ 698282 w 1605470"/>
              <a:gd name="connsiteY86" fmla="*/ 3998331 h 6858000"/>
              <a:gd name="connsiteX87" fmla="*/ 690830 w 1605470"/>
              <a:gd name="connsiteY87" fmla="*/ 3974753 h 6858000"/>
              <a:gd name="connsiteX88" fmla="*/ 692428 w 1605470"/>
              <a:gd name="connsiteY88" fmla="*/ 3969950 h 6858000"/>
              <a:gd name="connsiteX89" fmla="*/ 685850 w 1605470"/>
              <a:gd name="connsiteY89" fmla="*/ 3933779 h 6858000"/>
              <a:gd name="connsiteX90" fmla="*/ 687181 w 1605470"/>
              <a:gd name="connsiteY90" fmla="*/ 3933093 h 6858000"/>
              <a:gd name="connsiteX91" fmla="*/ 691535 w 1605470"/>
              <a:gd name="connsiteY91" fmla="*/ 3922082 h 6858000"/>
              <a:gd name="connsiteX92" fmla="*/ 696613 w 1605470"/>
              <a:gd name="connsiteY92" fmla="*/ 3901461 h 6858000"/>
              <a:gd name="connsiteX93" fmla="*/ 725908 w 1605470"/>
              <a:gd name="connsiteY93" fmla="*/ 3851605 h 6858000"/>
              <a:gd name="connsiteX94" fmla="*/ 719207 w 1605470"/>
              <a:gd name="connsiteY94" fmla="*/ 3813873 h 6858000"/>
              <a:gd name="connsiteX95" fmla="*/ 718632 w 1605470"/>
              <a:gd name="connsiteY95" fmla="*/ 3806161 h 6858000"/>
              <a:gd name="connsiteX96" fmla="*/ 718939 w 1605470"/>
              <a:gd name="connsiteY96" fmla="*/ 3805957 h 6858000"/>
              <a:gd name="connsiteX97" fmla="*/ 718966 w 1605470"/>
              <a:gd name="connsiteY97" fmla="*/ 3797724 h 6858000"/>
              <a:gd name="connsiteX98" fmla="*/ 717581 w 1605470"/>
              <a:gd name="connsiteY98" fmla="*/ 3792098 h 6858000"/>
              <a:gd name="connsiteX99" fmla="*/ 716465 w 1605470"/>
              <a:gd name="connsiteY99" fmla="*/ 3777135 h 6858000"/>
              <a:gd name="connsiteX100" fmla="*/ 718198 w 1605470"/>
              <a:gd name="connsiteY100" fmla="*/ 3771656 h 6858000"/>
              <a:gd name="connsiteX101" fmla="*/ 721941 w 1605470"/>
              <a:gd name="connsiteY101" fmla="*/ 3769007 h 6858000"/>
              <a:gd name="connsiteX102" fmla="*/ 721407 w 1605470"/>
              <a:gd name="connsiteY102" fmla="*/ 3767709 h 6858000"/>
              <a:gd name="connsiteX103" fmla="*/ 730103 w 1605470"/>
              <a:gd name="connsiteY103" fmla="*/ 3738082 h 6858000"/>
              <a:gd name="connsiteX104" fmla="*/ 737449 w 1605470"/>
              <a:gd name="connsiteY104" fmla="*/ 3673397 h 6858000"/>
              <a:gd name="connsiteX105" fmla="*/ 736745 w 1605470"/>
              <a:gd name="connsiteY105" fmla="*/ 3637109 h 6858000"/>
              <a:gd name="connsiteX106" fmla="*/ 740188 w 1605470"/>
              <a:gd name="connsiteY106" fmla="*/ 3536883 h 6858000"/>
              <a:gd name="connsiteX107" fmla="*/ 747726 w 1605470"/>
              <a:gd name="connsiteY107" fmla="*/ 3435652 h 6858000"/>
              <a:gd name="connsiteX108" fmla="*/ 774383 w 1605470"/>
              <a:gd name="connsiteY108" fmla="*/ 3381564 h 6858000"/>
              <a:gd name="connsiteX109" fmla="*/ 774870 w 1605470"/>
              <a:gd name="connsiteY109" fmla="*/ 3375761 h 6858000"/>
              <a:gd name="connsiteX110" fmla="*/ 770510 w 1605470"/>
              <a:gd name="connsiteY110" fmla="*/ 3361844 h 6858000"/>
              <a:gd name="connsiteX111" fmla="*/ 767933 w 1605470"/>
              <a:gd name="connsiteY111" fmla="*/ 3356929 h 6858000"/>
              <a:gd name="connsiteX112" fmla="*/ 766158 w 1605470"/>
              <a:gd name="connsiteY112" fmla="*/ 3349058 h 6858000"/>
              <a:gd name="connsiteX113" fmla="*/ 766414 w 1605470"/>
              <a:gd name="connsiteY113" fmla="*/ 3348763 h 6858000"/>
              <a:gd name="connsiteX114" fmla="*/ 764166 w 1605470"/>
              <a:gd name="connsiteY114" fmla="*/ 3341588 h 6858000"/>
              <a:gd name="connsiteX115" fmla="*/ 749397 w 1605470"/>
              <a:gd name="connsiteY115" fmla="*/ 3307769 h 6858000"/>
              <a:gd name="connsiteX116" fmla="*/ 766960 w 1605470"/>
              <a:gd name="connsiteY116" fmla="*/ 3250522 h 6858000"/>
              <a:gd name="connsiteX117" fmla="*/ 767385 w 1605470"/>
              <a:gd name="connsiteY117" fmla="*/ 3229163 h 6858000"/>
              <a:gd name="connsiteX118" fmla="*/ 769208 w 1605470"/>
              <a:gd name="connsiteY118" fmla="*/ 3217217 h 6858000"/>
              <a:gd name="connsiteX119" fmla="*/ 770350 w 1605470"/>
              <a:gd name="connsiteY119" fmla="*/ 3216125 h 6858000"/>
              <a:gd name="connsiteX120" fmla="*/ 756043 w 1605470"/>
              <a:gd name="connsiteY120" fmla="*/ 3183755 h 6858000"/>
              <a:gd name="connsiteX121" fmla="*/ 756544 w 1605470"/>
              <a:gd name="connsiteY121" fmla="*/ 3178642 h 6858000"/>
              <a:gd name="connsiteX122" fmla="*/ 744144 w 1605470"/>
              <a:gd name="connsiteY122" fmla="*/ 3158586 h 6858000"/>
              <a:gd name="connsiteX123" fmla="*/ 739378 w 1605470"/>
              <a:gd name="connsiteY123" fmla="*/ 3147669 h 6858000"/>
              <a:gd name="connsiteX124" fmla="*/ 734648 w 1605470"/>
              <a:gd name="connsiteY124" fmla="*/ 3145733 h 6858000"/>
              <a:gd name="connsiteX125" fmla="*/ 729329 w 1605470"/>
              <a:gd name="connsiteY125" fmla="*/ 3129034 h 6858000"/>
              <a:gd name="connsiteX126" fmla="*/ 729994 w 1605470"/>
              <a:gd name="connsiteY126" fmla="*/ 3126682 h 6858000"/>
              <a:gd name="connsiteX127" fmla="*/ 720862 w 1605470"/>
              <a:gd name="connsiteY127" fmla="*/ 3114519 h 6858000"/>
              <a:gd name="connsiteX128" fmla="*/ 707471 w 1605470"/>
              <a:gd name="connsiteY128" fmla="*/ 3106272 h 6858000"/>
              <a:gd name="connsiteX129" fmla="*/ 680201 w 1605470"/>
              <a:gd name="connsiteY129" fmla="*/ 2958185 h 6858000"/>
              <a:gd name="connsiteX130" fmla="*/ 622815 w 1605470"/>
              <a:gd name="connsiteY130" fmla="*/ 2762989 h 6858000"/>
              <a:gd name="connsiteX131" fmla="*/ 571733 w 1605470"/>
              <a:gd name="connsiteY131" fmla="*/ 2554718 h 6858000"/>
              <a:gd name="connsiteX132" fmla="*/ 551827 w 1605470"/>
              <a:gd name="connsiteY132" fmla="*/ 2485734 h 6858000"/>
              <a:gd name="connsiteX133" fmla="*/ 542550 w 1605470"/>
              <a:gd name="connsiteY133" fmla="*/ 2447068 h 6858000"/>
              <a:gd name="connsiteX134" fmla="*/ 529511 w 1605470"/>
              <a:gd name="connsiteY134" fmla="*/ 2425819 h 6858000"/>
              <a:gd name="connsiteX135" fmla="*/ 528878 w 1605470"/>
              <a:gd name="connsiteY135" fmla="*/ 2408971 h 6858000"/>
              <a:gd name="connsiteX136" fmla="*/ 535510 w 1605470"/>
              <a:gd name="connsiteY136" fmla="*/ 2402874 h 6858000"/>
              <a:gd name="connsiteX137" fmla="*/ 538122 w 1605470"/>
              <a:gd name="connsiteY137" fmla="*/ 2381443 h 6858000"/>
              <a:gd name="connsiteX138" fmla="*/ 514451 w 1605470"/>
              <a:gd name="connsiteY138" fmla="*/ 2261920 h 6858000"/>
              <a:gd name="connsiteX139" fmla="*/ 486968 w 1605470"/>
              <a:gd name="connsiteY139" fmla="*/ 2182937 h 6858000"/>
              <a:gd name="connsiteX140" fmla="*/ 488555 w 1605470"/>
              <a:gd name="connsiteY140" fmla="*/ 2155135 h 6858000"/>
              <a:gd name="connsiteX141" fmla="*/ 486013 w 1605470"/>
              <a:gd name="connsiteY141" fmla="*/ 2118008 h 6858000"/>
              <a:gd name="connsiteX142" fmla="*/ 487006 w 1605470"/>
              <a:gd name="connsiteY142" fmla="*/ 2050531 h 6858000"/>
              <a:gd name="connsiteX143" fmla="*/ 478812 w 1605470"/>
              <a:gd name="connsiteY143" fmla="*/ 1963269 h 6858000"/>
              <a:gd name="connsiteX144" fmla="*/ 442619 w 1605470"/>
              <a:gd name="connsiteY144" fmla="*/ 1910499 h 6858000"/>
              <a:gd name="connsiteX145" fmla="*/ 446785 w 1605470"/>
              <a:gd name="connsiteY145" fmla="*/ 1903212 h 6858000"/>
              <a:gd name="connsiteX146" fmla="*/ 436547 w 1605470"/>
              <a:gd name="connsiteY146" fmla="*/ 1861531 h 6858000"/>
              <a:gd name="connsiteX147" fmla="*/ 390346 w 1605470"/>
              <a:gd name="connsiteY147" fmla="*/ 1732919 h 6858000"/>
              <a:gd name="connsiteX148" fmla="*/ 362657 w 1605470"/>
              <a:gd name="connsiteY148" fmla="*/ 1663540 h 6858000"/>
              <a:gd name="connsiteX149" fmla="*/ 361783 w 1605470"/>
              <a:gd name="connsiteY149" fmla="*/ 1615777 h 6858000"/>
              <a:gd name="connsiteX150" fmla="*/ 342578 w 1605470"/>
              <a:gd name="connsiteY150" fmla="*/ 1563678 h 6858000"/>
              <a:gd name="connsiteX151" fmla="*/ 355658 w 1605470"/>
              <a:gd name="connsiteY151" fmla="*/ 1519474 h 6858000"/>
              <a:gd name="connsiteX152" fmla="*/ 348400 w 1605470"/>
              <a:gd name="connsiteY152" fmla="*/ 1477995 h 6858000"/>
              <a:gd name="connsiteX153" fmla="*/ 334485 w 1605470"/>
              <a:gd name="connsiteY153" fmla="*/ 1373769 h 6858000"/>
              <a:gd name="connsiteX154" fmla="*/ 342792 w 1605470"/>
              <a:gd name="connsiteY154" fmla="*/ 1307086 h 6858000"/>
              <a:gd name="connsiteX155" fmla="*/ 343980 w 1605470"/>
              <a:gd name="connsiteY155" fmla="*/ 1189033 h 6858000"/>
              <a:gd name="connsiteX156" fmla="*/ 348665 w 1605470"/>
              <a:gd name="connsiteY156" fmla="*/ 1168288 h 6858000"/>
              <a:gd name="connsiteX157" fmla="*/ 340947 w 1605470"/>
              <a:gd name="connsiteY157" fmla="*/ 1142577 h 6858000"/>
              <a:gd name="connsiteX158" fmla="*/ 330253 w 1605470"/>
              <a:gd name="connsiteY158" fmla="*/ 1088484 h 6858000"/>
              <a:gd name="connsiteX159" fmla="*/ 318989 w 1605470"/>
              <a:gd name="connsiteY159" fmla="*/ 1016103 h 6858000"/>
              <a:gd name="connsiteX160" fmla="*/ 320445 w 1605470"/>
              <a:gd name="connsiteY160" fmla="*/ 932283 h 6858000"/>
              <a:gd name="connsiteX161" fmla="*/ 322681 w 1605470"/>
              <a:gd name="connsiteY161" fmla="*/ 915925 h 6858000"/>
              <a:gd name="connsiteX162" fmla="*/ 315310 w 1605470"/>
              <a:gd name="connsiteY162" fmla="*/ 896999 h 6858000"/>
              <a:gd name="connsiteX163" fmla="*/ 284718 w 1605470"/>
              <a:gd name="connsiteY163" fmla="*/ 821517 h 6858000"/>
              <a:gd name="connsiteX164" fmla="*/ 263668 w 1605470"/>
              <a:gd name="connsiteY164" fmla="*/ 751353 h 6858000"/>
              <a:gd name="connsiteX165" fmla="*/ 263226 w 1605470"/>
              <a:gd name="connsiteY165" fmla="*/ 721230 h 6858000"/>
              <a:gd name="connsiteX166" fmla="*/ 248897 w 1605470"/>
              <a:gd name="connsiteY166" fmla="*/ 681659 h 6858000"/>
              <a:gd name="connsiteX167" fmla="*/ 234316 w 1605470"/>
              <a:gd name="connsiteY167" fmla="*/ 635218 h 6858000"/>
              <a:gd name="connsiteX168" fmla="*/ 239327 w 1605470"/>
              <a:gd name="connsiteY168" fmla="*/ 613763 h 6858000"/>
              <a:gd name="connsiteX169" fmla="*/ 225269 w 1605470"/>
              <a:gd name="connsiteY169" fmla="*/ 598582 h 6858000"/>
              <a:gd name="connsiteX170" fmla="*/ 224950 w 1605470"/>
              <a:gd name="connsiteY170" fmla="*/ 576846 h 6858000"/>
              <a:gd name="connsiteX171" fmla="*/ 204576 w 1605470"/>
              <a:gd name="connsiteY171" fmla="*/ 530055 h 6858000"/>
              <a:gd name="connsiteX172" fmla="*/ 219064 w 1605470"/>
              <a:gd name="connsiteY172" fmla="*/ 469651 h 6858000"/>
              <a:gd name="connsiteX173" fmla="*/ 195012 w 1605470"/>
              <a:gd name="connsiteY173" fmla="*/ 448559 h 6858000"/>
              <a:gd name="connsiteX174" fmla="*/ 201434 w 1605470"/>
              <a:gd name="connsiteY174" fmla="*/ 441529 h 6858000"/>
              <a:gd name="connsiteX175" fmla="*/ 200655 w 1605470"/>
              <a:gd name="connsiteY175" fmla="*/ 428927 h 6858000"/>
              <a:gd name="connsiteX176" fmla="*/ 190059 w 1605470"/>
              <a:gd name="connsiteY176" fmla="*/ 430161 h 6858000"/>
              <a:gd name="connsiteX177" fmla="*/ 167079 w 1605470"/>
              <a:gd name="connsiteY177" fmla="*/ 367211 h 6858000"/>
              <a:gd name="connsiteX178" fmla="*/ 124571 w 1605470"/>
              <a:gd name="connsiteY178" fmla="*/ 302178 h 6858000"/>
              <a:gd name="connsiteX179" fmla="*/ 103243 w 1605470"/>
              <a:gd name="connsiteY179" fmla="*/ 211375 h 6858000"/>
              <a:gd name="connsiteX180" fmla="*/ 94571 w 1605470"/>
              <a:gd name="connsiteY180" fmla="*/ 184179 h 6858000"/>
              <a:gd name="connsiteX181" fmla="*/ 13437 w 1605470"/>
              <a:gd name="connsiteY181" fmla="*/ 19287 h 6858000"/>
              <a:gd name="connsiteX182" fmla="*/ 0 w 1605470"/>
              <a:gd name="connsiteY18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19554 w 1605470"/>
              <a:gd name="connsiteY81" fmla="*/ 4090296 h 6858000"/>
              <a:gd name="connsiteX82" fmla="*/ 704810 w 1605470"/>
              <a:gd name="connsiteY82" fmla="*/ 4033999 h 6858000"/>
              <a:gd name="connsiteX83" fmla="*/ 705959 w 1605470"/>
              <a:gd name="connsiteY83" fmla="*/ 4031933 h 6858000"/>
              <a:gd name="connsiteX84" fmla="*/ 704535 w 1605470"/>
              <a:gd name="connsiteY84" fmla="*/ 4013953 h 6858000"/>
              <a:gd name="connsiteX85" fmla="*/ 700443 w 1605470"/>
              <a:gd name="connsiteY85" fmla="*/ 4010511 h 6858000"/>
              <a:gd name="connsiteX86" fmla="*/ 698282 w 1605470"/>
              <a:gd name="connsiteY86" fmla="*/ 3998331 h 6858000"/>
              <a:gd name="connsiteX87" fmla="*/ 690830 w 1605470"/>
              <a:gd name="connsiteY87" fmla="*/ 3974753 h 6858000"/>
              <a:gd name="connsiteX88" fmla="*/ 692428 w 1605470"/>
              <a:gd name="connsiteY88" fmla="*/ 3969950 h 6858000"/>
              <a:gd name="connsiteX89" fmla="*/ 685850 w 1605470"/>
              <a:gd name="connsiteY89" fmla="*/ 3933779 h 6858000"/>
              <a:gd name="connsiteX90" fmla="*/ 687181 w 1605470"/>
              <a:gd name="connsiteY90" fmla="*/ 3933093 h 6858000"/>
              <a:gd name="connsiteX91" fmla="*/ 691535 w 1605470"/>
              <a:gd name="connsiteY91" fmla="*/ 3922082 h 6858000"/>
              <a:gd name="connsiteX92" fmla="*/ 696613 w 1605470"/>
              <a:gd name="connsiteY92" fmla="*/ 3901461 h 6858000"/>
              <a:gd name="connsiteX93" fmla="*/ 719207 w 1605470"/>
              <a:gd name="connsiteY93" fmla="*/ 3813873 h 6858000"/>
              <a:gd name="connsiteX94" fmla="*/ 718632 w 1605470"/>
              <a:gd name="connsiteY94" fmla="*/ 3806161 h 6858000"/>
              <a:gd name="connsiteX95" fmla="*/ 718939 w 1605470"/>
              <a:gd name="connsiteY95" fmla="*/ 3805957 h 6858000"/>
              <a:gd name="connsiteX96" fmla="*/ 718966 w 1605470"/>
              <a:gd name="connsiteY96" fmla="*/ 3797724 h 6858000"/>
              <a:gd name="connsiteX97" fmla="*/ 717581 w 1605470"/>
              <a:gd name="connsiteY97" fmla="*/ 3792098 h 6858000"/>
              <a:gd name="connsiteX98" fmla="*/ 716465 w 1605470"/>
              <a:gd name="connsiteY98" fmla="*/ 3777135 h 6858000"/>
              <a:gd name="connsiteX99" fmla="*/ 718198 w 1605470"/>
              <a:gd name="connsiteY99" fmla="*/ 3771656 h 6858000"/>
              <a:gd name="connsiteX100" fmla="*/ 721941 w 1605470"/>
              <a:gd name="connsiteY100" fmla="*/ 3769007 h 6858000"/>
              <a:gd name="connsiteX101" fmla="*/ 721407 w 1605470"/>
              <a:gd name="connsiteY101" fmla="*/ 3767709 h 6858000"/>
              <a:gd name="connsiteX102" fmla="*/ 730103 w 1605470"/>
              <a:gd name="connsiteY102" fmla="*/ 3738082 h 6858000"/>
              <a:gd name="connsiteX103" fmla="*/ 737449 w 1605470"/>
              <a:gd name="connsiteY103" fmla="*/ 3673397 h 6858000"/>
              <a:gd name="connsiteX104" fmla="*/ 736745 w 1605470"/>
              <a:gd name="connsiteY104" fmla="*/ 3637109 h 6858000"/>
              <a:gd name="connsiteX105" fmla="*/ 740188 w 1605470"/>
              <a:gd name="connsiteY105" fmla="*/ 3536883 h 6858000"/>
              <a:gd name="connsiteX106" fmla="*/ 747726 w 1605470"/>
              <a:gd name="connsiteY106" fmla="*/ 3435652 h 6858000"/>
              <a:gd name="connsiteX107" fmla="*/ 774383 w 1605470"/>
              <a:gd name="connsiteY107" fmla="*/ 3381564 h 6858000"/>
              <a:gd name="connsiteX108" fmla="*/ 774870 w 1605470"/>
              <a:gd name="connsiteY108" fmla="*/ 3375761 h 6858000"/>
              <a:gd name="connsiteX109" fmla="*/ 770510 w 1605470"/>
              <a:gd name="connsiteY109" fmla="*/ 3361844 h 6858000"/>
              <a:gd name="connsiteX110" fmla="*/ 767933 w 1605470"/>
              <a:gd name="connsiteY110" fmla="*/ 3356929 h 6858000"/>
              <a:gd name="connsiteX111" fmla="*/ 766158 w 1605470"/>
              <a:gd name="connsiteY111" fmla="*/ 3349058 h 6858000"/>
              <a:gd name="connsiteX112" fmla="*/ 766414 w 1605470"/>
              <a:gd name="connsiteY112" fmla="*/ 3348763 h 6858000"/>
              <a:gd name="connsiteX113" fmla="*/ 764166 w 1605470"/>
              <a:gd name="connsiteY113" fmla="*/ 3341588 h 6858000"/>
              <a:gd name="connsiteX114" fmla="*/ 749397 w 1605470"/>
              <a:gd name="connsiteY114" fmla="*/ 3307769 h 6858000"/>
              <a:gd name="connsiteX115" fmla="*/ 766960 w 1605470"/>
              <a:gd name="connsiteY115" fmla="*/ 3250522 h 6858000"/>
              <a:gd name="connsiteX116" fmla="*/ 767385 w 1605470"/>
              <a:gd name="connsiteY116" fmla="*/ 3229163 h 6858000"/>
              <a:gd name="connsiteX117" fmla="*/ 769208 w 1605470"/>
              <a:gd name="connsiteY117" fmla="*/ 3217217 h 6858000"/>
              <a:gd name="connsiteX118" fmla="*/ 770350 w 1605470"/>
              <a:gd name="connsiteY118" fmla="*/ 3216125 h 6858000"/>
              <a:gd name="connsiteX119" fmla="*/ 756043 w 1605470"/>
              <a:gd name="connsiteY119" fmla="*/ 3183755 h 6858000"/>
              <a:gd name="connsiteX120" fmla="*/ 756544 w 1605470"/>
              <a:gd name="connsiteY120" fmla="*/ 3178642 h 6858000"/>
              <a:gd name="connsiteX121" fmla="*/ 744144 w 1605470"/>
              <a:gd name="connsiteY121" fmla="*/ 3158586 h 6858000"/>
              <a:gd name="connsiteX122" fmla="*/ 739378 w 1605470"/>
              <a:gd name="connsiteY122" fmla="*/ 3147669 h 6858000"/>
              <a:gd name="connsiteX123" fmla="*/ 734648 w 1605470"/>
              <a:gd name="connsiteY123" fmla="*/ 3145733 h 6858000"/>
              <a:gd name="connsiteX124" fmla="*/ 729329 w 1605470"/>
              <a:gd name="connsiteY124" fmla="*/ 3129034 h 6858000"/>
              <a:gd name="connsiteX125" fmla="*/ 729994 w 1605470"/>
              <a:gd name="connsiteY125" fmla="*/ 3126682 h 6858000"/>
              <a:gd name="connsiteX126" fmla="*/ 720862 w 1605470"/>
              <a:gd name="connsiteY126" fmla="*/ 3114519 h 6858000"/>
              <a:gd name="connsiteX127" fmla="*/ 707471 w 1605470"/>
              <a:gd name="connsiteY127" fmla="*/ 3106272 h 6858000"/>
              <a:gd name="connsiteX128" fmla="*/ 680201 w 1605470"/>
              <a:gd name="connsiteY128" fmla="*/ 2958185 h 6858000"/>
              <a:gd name="connsiteX129" fmla="*/ 622815 w 1605470"/>
              <a:gd name="connsiteY129" fmla="*/ 2762989 h 6858000"/>
              <a:gd name="connsiteX130" fmla="*/ 571733 w 1605470"/>
              <a:gd name="connsiteY130" fmla="*/ 2554718 h 6858000"/>
              <a:gd name="connsiteX131" fmla="*/ 551827 w 1605470"/>
              <a:gd name="connsiteY131" fmla="*/ 2485734 h 6858000"/>
              <a:gd name="connsiteX132" fmla="*/ 542550 w 1605470"/>
              <a:gd name="connsiteY132" fmla="*/ 2447068 h 6858000"/>
              <a:gd name="connsiteX133" fmla="*/ 529511 w 1605470"/>
              <a:gd name="connsiteY133" fmla="*/ 2425819 h 6858000"/>
              <a:gd name="connsiteX134" fmla="*/ 528878 w 1605470"/>
              <a:gd name="connsiteY134" fmla="*/ 2408971 h 6858000"/>
              <a:gd name="connsiteX135" fmla="*/ 535510 w 1605470"/>
              <a:gd name="connsiteY135" fmla="*/ 2402874 h 6858000"/>
              <a:gd name="connsiteX136" fmla="*/ 538122 w 1605470"/>
              <a:gd name="connsiteY136" fmla="*/ 2381443 h 6858000"/>
              <a:gd name="connsiteX137" fmla="*/ 514451 w 1605470"/>
              <a:gd name="connsiteY137" fmla="*/ 2261920 h 6858000"/>
              <a:gd name="connsiteX138" fmla="*/ 486968 w 1605470"/>
              <a:gd name="connsiteY138" fmla="*/ 2182937 h 6858000"/>
              <a:gd name="connsiteX139" fmla="*/ 488555 w 1605470"/>
              <a:gd name="connsiteY139" fmla="*/ 2155135 h 6858000"/>
              <a:gd name="connsiteX140" fmla="*/ 486013 w 1605470"/>
              <a:gd name="connsiteY140" fmla="*/ 2118008 h 6858000"/>
              <a:gd name="connsiteX141" fmla="*/ 487006 w 1605470"/>
              <a:gd name="connsiteY141" fmla="*/ 2050531 h 6858000"/>
              <a:gd name="connsiteX142" fmla="*/ 478812 w 1605470"/>
              <a:gd name="connsiteY142" fmla="*/ 1963269 h 6858000"/>
              <a:gd name="connsiteX143" fmla="*/ 442619 w 1605470"/>
              <a:gd name="connsiteY143" fmla="*/ 1910499 h 6858000"/>
              <a:gd name="connsiteX144" fmla="*/ 446785 w 1605470"/>
              <a:gd name="connsiteY144" fmla="*/ 1903212 h 6858000"/>
              <a:gd name="connsiteX145" fmla="*/ 436547 w 1605470"/>
              <a:gd name="connsiteY145" fmla="*/ 1861531 h 6858000"/>
              <a:gd name="connsiteX146" fmla="*/ 390346 w 1605470"/>
              <a:gd name="connsiteY146" fmla="*/ 1732919 h 6858000"/>
              <a:gd name="connsiteX147" fmla="*/ 362657 w 1605470"/>
              <a:gd name="connsiteY147" fmla="*/ 1663540 h 6858000"/>
              <a:gd name="connsiteX148" fmla="*/ 361783 w 1605470"/>
              <a:gd name="connsiteY148" fmla="*/ 1615777 h 6858000"/>
              <a:gd name="connsiteX149" fmla="*/ 342578 w 1605470"/>
              <a:gd name="connsiteY149" fmla="*/ 1563678 h 6858000"/>
              <a:gd name="connsiteX150" fmla="*/ 355658 w 1605470"/>
              <a:gd name="connsiteY150" fmla="*/ 1519474 h 6858000"/>
              <a:gd name="connsiteX151" fmla="*/ 348400 w 1605470"/>
              <a:gd name="connsiteY151" fmla="*/ 1477995 h 6858000"/>
              <a:gd name="connsiteX152" fmla="*/ 334485 w 1605470"/>
              <a:gd name="connsiteY152" fmla="*/ 1373769 h 6858000"/>
              <a:gd name="connsiteX153" fmla="*/ 342792 w 1605470"/>
              <a:gd name="connsiteY153" fmla="*/ 1307086 h 6858000"/>
              <a:gd name="connsiteX154" fmla="*/ 343980 w 1605470"/>
              <a:gd name="connsiteY154" fmla="*/ 1189033 h 6858000"/>
              <a:gd name="connsiteX155" fmla="*/ 348665 w 1605470"/>
              <a:gd name="connsiteY155" fmla="*/ 1168288 h 6858000"/>
              <a:gd name="connsiteX156" fmla="*/ 340947 w 1605470"/>
              <a:gd name="connsiteY156" fmla="*/ 1142577 h 6858000"/>
              <a:gd name="connsiteX157" fmla="*/ 330253 w 1605470"/>
              <a:gd name="connsiteY157" fmla="*/ 1088484 h 6858000"/>
              <a:gd name="connsiteX158" fmla="*/ 318989 w 1605470"/>
              <a:gd name="connsiteY158" fmla="*/ 1016103 h 6858000"/>
              <a:gd name="connsiteX159" fmla="*/ 320445 w 1605470"/>
              <a:gd name="connsiteY159" fmla="*/ 932283 h 6858000"/>
              <a:gd name="connsiteX160" fmla="*/ 322681 w 1605470"/>
              <a:gd name="connsiteY160" fmla="*/ 915925 h 6858000"/>
              <a:gd name="connsiteX161" fmla="*/ 315310 w 1605470"/>
              <a:gd name="connsiteY161" fmla="*/ 896999 h 6858000"/>
              <a:gd name="connsiteX162" fmla="*/ 284718 w 1605470"/>
              <a:gd name="connsiteY162" fmla="*/ 821517 h 6858000"/>
              <a:gd name="connsiteX163" fmla="*/ 263668 w 1605470"/>
              <a:gd name="connsiteY163" fmla="*/ 751353 h 6858000"/>
              <a:gd name="connsiteX164" fmla="*/ 263226 w 1605470"/>
              <a:gd name="connsiteY164" fmla="*/ 721230 h 6858000"/>
              <a:gd name="connsiteX165" fmla="*/ 248897 w 1605470"/>
              <a:gd name="connsiteY165" fmla="*/ 681659 h 6858000"/>
              <a:gd name="connsiteX166" fmla="*/ 234316 w 1605470"/>
              <a:gd name="connsiteY166" fmla="*/ 635218 h 6858000"/>
              <a:gd name="connsiteX167" fmla="*/ 239327 w 1605470"/>
              <a:gd name="connsiteY167" fmla="*/ 613763 h 6858000"/>
              <a:gd name="connsiteX168" fmla="*/ 225269 w 1605470"/>
              <a:gd name="connsiteY168" fmla="*/ 598582 h 6858000"/>
              <a:gd name="connsiteX169" fmla="*/ 224950 w 1605470"/>
              <a:gd name="connsiteY169" fmla="*/ 576846 h 6858000"/>
              <a:gd name="connsiteX170" fmla="*/ 204576 w 1605470"/>
              <a:gd name="connsiteY170" fmla="*/ 530055 h 6858000"/>
              <a:gd name="connsiteX171" fmla="*/ 219064 w 1605470"/>
              <a:gd name="connsiteY171" fmla="*/ 469651 h 6858000"/>
              <a:gd name="connsiteX172" fmla="*/ 195012 w 1605470"/>
              <a:gd name="connsiteY172" fmla="*/ 448559 h 6858000"/>
              <a:gd name="connsiteX173" fmla="*/ 201434 w 1605470"/>
              <a:gd name="connsiteY173" fmla="*/ 441529 h 6858000"/>
              <a:gd name="connsiteX174" fmla="*/ 200655 w 1605470"/>
              <a:gd name="connsiteY174" fmla="*/ 428927 h 6858000"/>
              <a:gd name="connsiteX175" fmla="*/ 190059 w 1605470"/>
              <a:gd name="connsiteY175" fmla="*/ 430161 h 6858000"/>
              <a:gd name="connsiteX176" fmla="*/ 167079 w 1605470"/>
              <a:gd name="connsiteY176" fmla="*/ 367211 h 6858000"/>
              <a:gd name="connsiteX177" fmla="*/ 124571 w 1605470"/>
              <a:gd name="connsiteY177" fmla="*/ 302178 h 6858000"/>
              <a:gd name="connsiteX178" fmla="*/ 103243 w 1605470"/>
              <a:gd name="connsiteY178" fmla="*/ 211375 h 6858000"/>
              <a:gd name="connsiteX179" fmla="*/ 94571 w 1605470"/>
              <a:gd name="connsiteY179" fmla="*/ 184179 h 6858000"/>
              <a:gd name="connsiteX180" fmla="*/ 13437 w 1605470"/>
              <a:gd name="connsiteY180" fmla="*/ 19287 h 6858000"/>
              <a:gd name="connsiteX181" fmla="*/ 0 w 1605470"/>
              <a:gd name="connsiteY18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13201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47700 w 1605470"/>
              <a:gd name="connsiteY75" fmla="*/ 4690749 h 6858000"/>
              <a:gd name="connsiteX76" fmla="*/ 743180 w 1605470"/>
              <a:gd name="connsiteY76" fmla="*/ 4613201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935 w 1605470"/>
              <a:gd name="connsiteY68" fmla="*/ 4821504 h 6858000"/>
              <a:gd name="connsiteX69" fmla="*/ 732118 w 1605470"/>
              <a:gd name="connsiteY69" fmla="*/ 4801535 h 6858000"/>
              <a:gd name="connsiteX70" fmla="*/ 739787 w 1605470"/>
              <a:gd name="connsiteY70" fmla="*/ 4797794 h 6858000"/>
              <a:gd name="connsiteX71" fmla="*/ 741081 w 1605470"/>
              <a:gd name="connsiteY71" fmla="*/ 4784526 h 6858000"/>
              <a:gd name="connsiteX72" fmla="*/ 742865 w 1605470"/>
              <a:gd name="connsiteY72" fmla="*/ 4781211 h 6858000"/>
              <a:gd name="connsiteX73" fmla="*/ 751652 w 1605470"/>
              <a:gd name="connsiteY73" fmla="*/ 4761984 h 6858000"/>
              <a:gd name="connsiteX74" fmla="*/ 747700 w 1605470"/>
              <a:gd name="connsiteY74" fmla="*/ 4690749 h 6858000"/>
              <a:gd name="connsiteX75" fmla="*/ 743180 w 1605470"/>
              <a:gd name="connsiteY75" fmla="*/ 4613201 h 6858000"/>
              <a:gd name="connsiteX76" fmla="*/ 738263 w 1605470"/>
              <a:gd name="connsiteY76" fmla="*/ 4444346 h 6858000"/>
              <a:gd name="connsiteX77" fmla="*/ 756542 w 1605470"/>
              <a:gd name="connsiteY77" fmla="*/ 4350346 h 6858000"/>
              <a:gd name="connsiteX78" fmla="*/ 715481 w 1605470"/>
              <a:gd name="connsiteY78" fmla="*/ 4214165 h 6858000"/>
              <a:gd name="connsiteX79" fmla="*/ 719554 w 1605470"/>
              <a:gd name="connsiteY79" fmla="*/ 4090296 h 6858000"/>
              <a:gd name="connsiteX80" fmla="*/ 704810 w 1605470"/>
              <a:gd name="connsiteY80" fmla="*/ 4033999 h 6858000"/>
              <a:gd name="connsiteX81" fmla="*/ 705959 w 1605470"/>
              <a:gd name="connsiteY81" fmla="*/ 4031933 h 6858000"/>
              <a:gd name="connsiteX82" fmla="*/ 704535 w 1605470"/>
              <a:gd name="connsiteY82" fmla="*/ 4013953 h 6858000"/>
              <a:gd name="connsiteX83" fmla="*/ 700443 w 1605470"/>
              <a:gd name="connsiteY83" fmla="*/ 4010511 h 6858000"/>
              <a:gd name="connsiteX84" fmla="*/ 698282 w 1605470"/>
              <a:gd name="connsiteY84" fmla="*/ 3998331 h 6858000"/>
              <a:gd name="connsiteX85" fmla="*/ 690830 w 1605470"/>
              <a:gd name="connsiteY85" fmla="*/ 3974753 h 6858000"/>
              <a:gd name="connsiteX86" fmla="*/ 692428 w 1605470"/>
              <a:gd name="connsiteY86" fmla="*/ 3969950 h 6858000"/>
              <a:gd name="connsiteX87" fmla="*/ 685850 w 1605470"/>
              <a:gd name="connsiteY87" fmla="*/ 3933779 h 6858000"/>
              <a:gd name="connsiteX88" fmla="*/ 687181 w 1605470"/>
              <a:gd name="connsiteY88" fmla="*/ 3933093 h 6858000"/>
              <a:gd name="connsiteX89" fmla="*/ 691535 w 1605470"/>
              <a:gd name="connsiteY89" fmla="*/ 3922082 h 6858000"/>
              <a:gd name="connsiteX90" fmla="*/ 696613 w 1605470"/>
              <a:gd name="connsiteY90" fmla="*/ 3901461 h 6858000"/>
              <a:gd name="connsiteX91" fmla="*/ 719207 w 1605470"/>
              <a:gd name="connsiteY91" fmla="*/ 3813873 h 6858000"/>
              <a:gd name="connsiteX92" fmla="*/ 718632 w 1605470"/>
              <a:gd name="connsiteY92" fmla="*/ 3806161 h 6858000"/>
              <a:gd name="connsiteX93" fmla="*/ 718939 w 1605470"/>
              <a:gd name="connsiteY93" fmla="*/ 3805957 h 6858000"/>
              <a:gd name="connsiteX94" fmla="*/ 718966 w 1605470"/>
              <a:gd name="connsiteY94" fmla="*/ 3797724 h 6858000"/>
              <a:gd name="connsiteX95" fmla="*/ 717581 w 1605470"/>
              <a:gd name="connsiteY95" fmla="*/ 3792098 h 6858000"/>
              <a:gd name="connsiteX96" fmla="*/ 716465 w 1605470"/>
              <a:gd name="connsiteY96" fmla="*/ 3777135 h 6858000"/>
              <a:gd name="connsiteX97" fmla="*/ 718198 w 1605470"/>
              <a:gd name="connsiteY97" fmla="*/ 3771656 h 6858000"/>
              <a:gd name="connsiteX98" fmla="*/ 721941 w 1605470"/>
              <a:gd name="connsiteY98" fmla="*/ 3769007 h 6858000"/>
              <a:gd name="connsiteX99" fmla="*/ 721407 w 1605470"/>
              <a:gd name="connsiteY99" fmla="*/ 3767709 h 6858000"/>
              <a:gd name="connsiteX100" fmla="*/ 730103 w 1605470"/>
              <a:gd name="connsiteY100" fmla="*/ 3738082 h 6858000"/>
              <a:gd name="connsiteX101" fmla="*/ 737449 w 1605470"/>
              <a:gd name="connsiteY101" fmla="*/ 3673397 h 6858000"/>
              <a:gd name="connsiteX102" fmla="*/ 736745 w 1605470"/>
              <a:gd name="connsiteY102" fmla="*/ 3637109 h 6858000"/>
              <a:gd name="connsiteX103" fmla="*/ 740188 w 1605470"/>
              <a:gd name="connsiteY103" fmla="*/ 3536883 h 6858000"/>
              <a:gd name="connsiteX104" fmla="*/ 747726 w 1605470"/>
              <a:gd name="connsiteY104" fmla="*/ 3435652 h 6858000"/>
              <a:gd name="connsiteX105" fmla="*/ 774383 w 1605470"/>
              <a:gd name="connsiteY105" fmla="*/ 3381564 h 6858000"/>
              <a:gd name="connsiteX106" fmla="*/ 774870 w 1605470"/>
              <a:gd name="connsiteY106" fmla="*/ 3375761 h 6858000"/>
              <a:gd name="connsiteX107" fmla="*/ 770510 w 1605470"/>
              <a:gd name="connsiteY107" fmla="*/ 3361844 h 6858000"/>
              <a:gd name="connsiteX108" fmla="*/ 767933 w 1605470"/>
              <a:gd name="connsiteY108" fmla="*/ 3356929 h 6858000"/>
              <a:gd name="connsiteX109" fmla="*/ 766158 w 1605470"/>
              <a:gd name="connsiteY109" fmla="*/ 3349058 h 6858000"/>
              <a:gd name="connsiteX110" fmla="*/ 766414 w 1605470"/>
              <a:gd name="connsiteY110" fmla="*/ 3348763 h 6858000"/>
              <a:gd name="connsiteX111" fmla="*/ 764166 w 1605470"/>
              <a:gd name="connsiteY111" fmla="*/ 3341588 h 6858000"/>
              <a:gd name="connsiteX112" fmla="*/ 749397 w 1605470"/>
              <a:gd name="connsiteY112" fmla="*/ 3307769 h 6858000"/>
              <a:gd name="connsiteX113" fmla="*/ 766960 w 1605470"/>
              <a:gd name="connsiteY113" fmla="*/ 3250522 h 6858000"/>
              <a:gd name="connsiteX114" fmla="*/ 767385 w 1605470"/>
              <a:gd name="connsiteY114" fmla="*/ 3229163 h 6858000"/>
              <a:gd name="connsiteX115" fmla="*/ 769208 w 1605470"/>
              <a:gd name="connsiteY115" fmla="*/ 3217217 h 6858000"/>
              <a:gd name="connsiteX116" fmla="*/ 770350 w 1605470"/>
              <a:gd name="connsiteY116" fmla="*/ 3216125 h 6858000"/>
              <a:gd name="connsiteX117" fmla="*/ 756043 w 1605470"/>
              <a:gd name="connsiteY117" fmla="*/ 3183755 h 6858000"/>
              <a:gd name="connsiteX118" fmla="*/ 756544 w 1605470"/>
              <a:gd name="connsiteY118" fmla="*/ 3178642 h 6858000"/>
              <a:gd name="connsiteX119" fmla="*/ 744144 w 1605470"/>
              <a:gd name="connsiteY119" fmla="*/ 3158586 h 6858000"/>
              <a:gd name="connsiteX120" fmla="*/ 739378 w 1605470"/>
              <a:gd name="connsiteY120" fmla="*/ 3147669 h 6858000"/>
              <a:gd name="connsiteX121" fmla="*/ 734648 w 1605470"/>
              <a:gd name="connsiteY121" fmla="*/ 3145733 h 6858000"/>
              <a:gd name="connsiteX122" fmla="*/ 729329 w 1605470"/>
              <a:gd name="connsiteY122" fmla="*/ 3129034 h 6858000"/>
              <a:gd name="connsiteX123" fmla="*/ 729994 w 1605470"/>
              <a:gd name="connsiteY123" fmla="*/ 3126682 h 6858000"/>
              <a:gd name="connsiteX124" fmla="*/ 720862 w 1605470"/>
              <a:gd name="connsiteY124" fmla="*/ 3114519 h 6858000"/>
              <a:gd name="connsiteX125" fmla="*/ 707471 w 1605470"/>
              <a:gd name="connsiteY125" fmla="*/ 3106272 h 6858000"/>
              <a:gd name="connsiteX126" fmla="*/ 680201 w 1605470"/>
              <a:gd name="connsiteY126" fmla="*/ 2958185 h 6858000"/>
              <a:gd name="connsiteX127" fmla="*/ 622815 w 1605470"/>
              <a:gd name="connsiteY127" fmla="*/ 2762989 h 6858000"/>
              <a:gd name="connsiteX128" fmla="*/ 571733 w 1605470"/>
              <a:gd name="connsiteY128" fmla="*/ 2554718 h 6858000"/>
              <a:gd name="connsiteX129" fmla="*/ 551827 w 1605470"/>
              <a:gd name="connsiteY129" fmla="*/ 2485734 h 6858000"/>
              <a:gd name="connsiteX130" fmla="*/ 542550 w 1605470"/>
              <a:gd name="connsiteY130" fmla="*/ 2447068 h 6858000"/>
              <a:gd name="connsiteX131" fmla="*/ 529511 w 1605470"/>
              <a:gd name="connsiteY131" fmla="*/ 2425819 h 6858000"/>
              <a:gd name="connsiteX132" fmla="*/ 528878 w 1605470"/>
              <a:gd name="connsiteY132" fmla="*/ 2408971 h 6858000"/>
              <a:gd name="connsiteX133" fmla="*/ 535510 w 1605470"/>
              <a:gd name="connsiteY133" fmla="*/ 2402874 h 6858000"/>
              <a:gd name="connsiteX134" fmla="*/ 538122 w 1605470"/>
              <a:gd name="connsiteY134" fmla="*/ 2381443 h 6858000"/>
              <a:gd name="connsiteX135" fmla="*/ 514451 w 1605470"/>
              <a:gd name="connsiteY135" fmla="*/ 2261920 h 6858000"/>
              <a:gd name="connsiteX136" fmla="*/ 486968 w 1605470"/>
              <a:gd name="connsiteY136" fmla="*/ 2182937 h 6858000"/>
              <a:gd name="connsiteX137" fmla="*/ 488555 w 1605470"/>
              <a:gd name="connsiteY137" fmla="*/ 2155135 h 6858000"/>
              <a:gd name="connsiteX138" fmla="*/ 486013 w 1605470"/>
              <a:gd name="connsiteY138" fmla="*/ 2118008 h 6858000"/>
              <a:gd name="connsiteX139" fmla="*/ 487006 w 1605470"/>
              <a:gd name="connsiteY139" fmla="*/ 2050531 h 6858000"/>
              <a:gd name="connsiteX140" fmla="*/ 478812 w 1605470"/>
              <a:gd name="connsiteY140" fmla="*/ 1963269 h 6858000"/>
              <a:gd name="connsiteX141" fmla="*/ 442619 w 1605470"/>
              <a:gd name="connsiteY141" fmla="*/ 1910499 h 6858000"/>
              <a:gd name="connsiteX142" fmla="*/ 446785 w 1605470"/>
              <a:gd name="connsiteY142" fmla="*/ 1903212 h 6858000"/>
              <a:gd name="connsiteX143" fmla="*/ 436547 w 1605470"/>
              <a:gd name="connsiteY143" fmla="*/ 1861531 h 6858000"/>
              <a:gd name="connsiteX144" fmla="*/ 390346 w 1605470"/>
              <a:gd name="connsiteY144" fmla="*/ 1732919 h 6858000"/>
              <a:gd name="connsiteX145" fmla="*/ 362657 w 1605470"/>
              <a:gd name="connsiteY145" fmla="*/ 1663540 h 6858000"/>
              <a:gd name="connsiteX146" fmla="*/ 361783 w 1605470"/>
              <a:gd name="connsiteY146" fmla="*/ 1615777 h 6858000"/>
              <a:gd name="connsiteX147" fmla="*/ 342578 w 1605470"/>
              <a:gd name="connsiteY147" fmla="*/ 1563678 h 6858000"/>
              <a:gd name="connsiteX148" fmla="*/ 355658 w 1605470"/>
              <a:gd name="connsiteY148" fmla="*/ 1519474 h 6858000"/>
              <a:gd name="connsiteX149" fmla="*/ 348400 w 1605470"/>
              <a:gd name="connsiteY149" fmla="*/ 1477995 h 6858000"/>
              <a:gd name="connsiteX150" fmla="*/ 334485 w 1605470"/>
              <a:gd name="connsiteY150" fmla="*/ 1373769 h 6858000"/>
              <a:gd name="connsiteX151" fmla="*/ 342792 w 1605470"/>
              <a:gd name="connsiteY151" fmla="*/ 1307086 h 6858000"/>
              <a:gd name="connsiteX152" fmla="*/ 343980 w 1605470"/>
              <a:gd name="connsiteY152" fmla="*/ 1189033 h 6858000"/>
              <a:gd name="connsiteX153" fmla="*/ 348665 w 1605470"/>
              <a:gd name="connsiteY153" fmla="*/ 1168288 h 6858000"/>
              <a:gd name="connsiteX154" fmla="*/ 340947 w 1605470"/>
              <a:gd name="connsiteY154" fmla="*/ 1142577 h 6858000"/>
              <a:gd name="connsiteX155" fmla="*/ 330253 w 1605470"/>
              <a:gd name="connsiteY155" fmla="*/ 1088484 h 6858000"/>
              <a:gd name="connsiteX156" fmla="*/ 318989 w 1605470"/>
              <a:gd name="connsiteY156" fmla="*/ 1016103 h 6858000"/>
              <a:gd name="connsiteX157" fmla="*/ 320445 w 1605470"/>
              <a:gd name="connsiteY157" fmla="*/ 932283 h 6858000"/>
              <a:gd name="connsiteX158" fmla="*/ 322681 w 1605470"/>
              <a:gd name="connsiteY158" fmla="*/ 915925 h 6858000"/>
              <a:gd name="connsiteX159" fmla="*/ 315310 w 1605470"/>
              <a:gd name="connsiteY159" fmla="*/ 896999 h 6858000"/>
              <a:gd name="connsiteX160" fmla="*/ 284718 w 1605470"/>
              <a:gd name="connsiteY160" fmla="*/ 821517 h 6858000"/>
              <a:gd name="connsiteX161" fmla="*/ 263668 w 1605470"/>
              <a:gd name="connsiteY161" fmla="*/ 751353 h 6858000"/>
              <a:gd name="connsiteX162" fmla="*/ 263226 w 1605470"/>
              <a:gd name="connsiteY162" fmla="*/ 721230 h 6858000"/>
              <a:gd name="connsiteX163" fmla="*/ 248897 w 1605470"/>
              <a:gd name="connsiteY163" fmla="*/ 681659 h 6858000"/>
              <a:gd name="connsiteX164" fmla="*/ 234316 w 1605470"/>
              <a:gd name="connsiteY164" fmla="*/ 635218 h 6858000"/>
              <a:gd name="connsiteX165" fmla="*/ 239327 w 1605470"/>
              <a:gd name="connsiteY165" fmla="*/ 613763 h 6858000"/>
              <a:gd name="connsiteX166" fmla="*/ 225269 w 1605470"/>
              <a:gd name="connsiteY166" fmla="*/ 598582 h 6858000"/>
              <a:gd name="connsiteX167" fmla="*/ 224950 w 1605470"/>
              <a:gd name="connsiteY167" fmla="*/ 576846 h 6858000"/>
              <a:gd name="connsiteX168" fmla="*/ 204576 w 1605470"/>
              <a:gd name="connsiteY168" fmla="*/ 530055 h 6858000"/>
              <a:gd name="connsiteX169" fmla="*/ 219064 w 1605470"/>
              <a:gd name="connsiteY169" fmla="*/ 469651 h 6858000"/>
              <a:gd name="connsiteX170" fmla="*/ 195012 w 1605470"/>
              <a:gd name="connsiteY170" fmla="*/ 448559 h 6858000"/>
              <a:gd name="connsiteX171" fmla="*/ 201434 w 1605470"/>
              <a:gd name="connsiteY171" fmla="*/ 441529 h 6858000"/>
              <a:gd name="connsiteX172" fmla="*/ 200655 w 1605470"/>
              <a:gd name="connsiteY172" fmla="*/ 428927 h 6858000"/>
              <a:gd name="connsiteX173" fmla="*/ 190059 w 1605470"/>
              <a:gd name="connsiteY173" fmla="*/ 430161 h 6858000"/>
              <a:gd name="connsiteX174" fmla="*/ 167079 w 1605470"/>
              <a:gd name="connsiteY174" fmla="*/ 367211 h 6858000"/>
              <a:gd name="connsiteX175" fmla="*/ 124571 w 1605470"/>
              <a:gd name="connsiteY175" fmla="*/ 302178 h 6858000"/>
              <a:gd name="connsiteX176" fmla="*/ 103243 w 1605470"/>
              <a:gd name="connsiteY176" fmla="*/ 211375 h 6858000"/>
              <a:gd name="connsiteX177" fmla="*/ 94571 w 1605470"/>
              <a:gd name="connsiteY177" fmla="*/ 184179 h 6858000"/>
              <a:gd name="connsiteX178" fmla="*/ 13437 w 1605470"/>
              <a:gd name="connsiteY178" fmla="*/ 19287 h 6858000"/>
              <a:gd name="connsiteX179" fmla="*/ 0 w 1605470"/>
              <a:gd name="connsiteY17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10261 w 1605470"/>
              <a:gd name="connsiteY37" fmla="*/ 5634527 h 6858000"/>
              <a:gd name="connsiteX38" fmla="*/ 523992 w 1605470"/>
              <a:gd name="connsiteY38" fmla="*/ 5619557 h 6858000"/>
              <a:gd name="connsiteX39" fmla="*/ 531653 w 1605470"/>
              <a:gd name="connsiteY39" fmla="*/ 5604904 h 6858000"/>
              <a:gd name="connsiteX40" fmla="*/ 539863 w 1605470"/>
              <a:gd name="connsiteY40" fmla="*/ 5604298 h 6858000"/>
              <a:gd name="connsiteX41" fmla="*/ 552319 w 1605470"/>
              <a:gd name="connsiteY41" fmla="*/ 5587997 h 6858000"/>
              <a:gd name="connsiteX42" fmla="*/ 559710 w 1605470"/>
              <a:gd name="connsiteY42" fmla="*/ 5564796 h 6858000"/>
              <a:gd name="connsiteX43" fmla="*/ 587214 w 1605470"/>
              <a:gd name="connsiteY43" fmla="*/ 5451511 h 6858000"/>
              <a:gd name="connsiteX44" fmla="*/ 608019 w 1605470"/>
              <a:gd name="connsiteY44" fmla="*/ 5385461 h 6858000"/>
              <a:gd name="connsiteX45" fmla="*/ 622750 w 1605470"/>
              <a:gd name="connsiteY45" fmla="*/ 5363084 h 6858000"/>
              <a:gd name="connsiteX46" fmla="*/ 638731 w 1605470"/>
              <a:gd name="connsiteY46" fmla="*/ 5330009 h 6858000"/>
              <a:gd name="connsiteX47" fmla="*/ 672224 w 1605470"/>
              <a:gd name="connsiteY47" fmla="*/ 5273739 h 6858000"/>
              <a:gd name="connsiteX48" fmla="*/ 681823 w 1605470"/>
              <a:gd name="connsiteY48" fmla="*/ 5241779 h 6858000"/>
              <a:gd name="connsiteX49" fmla="*/ 693049 w 1605470"/>
              <a:gd name="connsiteY49" fmla="*/ 5225268 h 6858000"/>
              <a:gd name="connsiteX50" fmla="*/ 694069 w 1605470"/>
              <a:gd name="connsiteY50" fmla="*/ 5217684 h 6858000"/>
              <a:gd name="connsiteX51" fmla="*/ 701410 w 1605470"/>
              <a:gd name="connsiteY51" fmla="*/ 5193377 h 6858000"/>
              <a:gd name="connsiteX52" fmla="*/ 704713 w 1605470"/>
              <a:gd name="connsiteY52" fmla="*/ 5179288 h 6858000"/>
              <a:gd name="connsiteX53" fmla="*/ 705697 w 1605470"/>
              <a:gd name="connsiteY53" fmla="*/ 5173621 h 6858000"/>
              <a:gd name="connsiteX54" fmla="*/ 701331 w 1605470"/>
              <a:gd name="connsiteY54" fmla="*/ 5159961 h 6858000"/>
              <a:gd name="connsiteX55" fmla="*/ 708008 w 1605470"/>
              <a:gd name="connsiteY55" fmla="*/ 5144295 h 6858000"/>
              <a:gd name="connsiteX56" fmla="*/ 704941 w 1605470"/>
              <a:gd name="connsiteY56" fmla="*/ 5125185 h 6858000"/>
              <a:gd name="connsiteX57" fmla="*/ 711771 w 1605470"/>
              <a:gd name="connsiteY57" fmla="*/ 5121884 h 6858000"/>
              <a:gd name="connsiteX58" fmla="*/ 721092 w 1605470"/>
              <a:gd name="connsiteY58" fmla="*/ 5108383 h 6858000"/>
              <a:gd name="connsiteX59" fmla="*/ 717045 w 1605470"/>
              <a:gd name="connsiteY59" fmla="*/ 5094705 h 6858000"/>
              <a:gd name="connsiteX60" fmla="*/ 718807 w 1605470"/>
              <a:gd name="connsiteY60" fmla="*/ 5067850 h 6858000"/>
              <a:gd name="connsiteX61" fmla="*/ 721538 w 1605470"/>
              <a:gd name="connsiteY61" fmla="*/ 5060861 h 6858000"/>
              <a:gd name="connsiteX62" fmla="*/ 718242 w 1605470"/>
              <a:gd name="connsiteY62" fmla="*/ 5034192 h 6858000"/>
              <a:gd name="connsiteX63" fmla="*/ 719796 w 1605470"/>
              <a:gd name="connsiteY63" fmla="*/ 4993030 h 6858000"/>
              <a:gd name="connsiteX64" fmla="*/ 726705 w 1605470"/>
              <a:gd name="connsiteY64" fmla="*/ 4946844 h 6858000"/>
              <a:gd name="connsiteX65" fmla="*/ 722561 w 1605470"/>
              <a:gd name="connsiteY65" fmla="*/ 4932692 h 6858000"/>
              <a:gd name="connsiteX66" fmla="*/ 724935 w 1605470"/>
              <a:gd name="connsiteY66" fmla="*/ 4821504 h 6858000"/>
              <a:gd name="connsiteX67" fmla="*/ 732118 w 1605470"/>
              <a:gd name="connsiteY67" fmla="*/ 4801535 h 6858000"/>
              <a:gd name="connsiteX68" fmla="*/ 739787 w 1605470"/>
              <a:gd name="connsiteY68" fmla="*/ 4797794 h 6858000"/>
              <a:gd name="connsiteX69" fmla="*/ 741081 w 1605470"/>
              <a:gd name="connsiteY69" fmla="*/ 4784526 h 6858000"/>
              <a:gd name="connsiteX70" fmla="*/ 742865 w 1605470"/>
              <a:gd name="connsiteY70" fmla="*/ 4781211 h 6858000"/>
              <a:gd name="connsiteX71" fmla="*/ 751652 w 1605470"/>
              <a:gd name="connsiteY71" fmla="*/ 4761984 h 6858000"/>
              <a:gd name="connsiteX72" fmla="*/ 747700 w 1605470"/>
              <a:gd name="connsiteY72" fmla="*/ 4690749 h 6858000"/>
              <a:gd name="connsiteX73" fmla="*/ 743180 w 1605470"/>
              <a:gd name="connsiteY73" fmla="*/ 4613201 h 6858000"/>
              <a:gd name="connsiteX74" fmla="*/ 738263 w 1605470"/>
              <a:gd name="connsiteY74" fmla="*/ 4444346 h 6858000"/>
              <a:gd name="connsiteX75" fmla="*/ 756542 w 1605470"/>
              <a:gd name="connsiteY75" fmla="*/ 4350346 h 6858000"/>
              <a:gd name="connsiteX76" fmla="*/ 715481 w 1605470"/>
              <a:gd name="connsiteY76" fmla="*/ 4214165 h 6858000"/>
              <a:gd name="connsiteX77" fmla="*/ 719554 w 1605470"/>
              <a:gd name="connsiteY77" fmla="*/ 4090296 h 6858000"/>
              <a:gd name="connsiteX78" fmla="*/ 704810 w 1605470"/>
              <a:gd name="connsiteY78" fmla="*/ 4033999 h 6858000"/>
              <a:gd name="connsiteX79" fmla="*/ 705959 w 1605470"/>
              <a:gd name="connsiteY79" fmla="*/ 4031933 h 6858000"/>
              <a:gd name="connsiteX80" fmla="*/ 704535 w 1605470"/>
              <a:gd name="connsiteY80" fmla="*/ 4013953 h 6858000"/>
              <a:gd name="connsiteX81" fmla="*/ 700443 w 1605470"/>
              <a:gd name="connsiteY81" fmla="*/ 4010511 h 6858000"/>
              <a:gd name="connsiteX82" fmla="*/ 698282 w 1605470"/>
              <a:gd name="connsiteY82" fmla="*/ 3998331 h 6858000"/>
              <a:gd name="connsiteX83" fmla="*/ 690830 w 1605470"/>
              <a:gd name="connsiteY83" fmla="*/ 3974753 h 6858000"/>
              <a:gd name="connsiteX84" fmla="*/ 692428 w 1605470"/>
              <a:gd name="connsiteY84" fmla="*/ 3969950 h 6858000"/>
              <a:gd name="connsiteX85" fmla="*/ 685850 w 1605470"/>
              <a:gd name="connsiteY85" fmla="*/ 3933779 h 6858000"/>
              <a:gd name="connsiteX86" fmla="*/ 687181 w 1605470"/>
              <a:gd name="connsiteY86" fmla="*/ 3933093 h 6858000"/>
              <a:gd name="connsiteX87" fmla="*/ 691535 w 1605470"/>
              <a:gd name="connsiteY87" fmla="*/ 3922082 h 6858000"/>
              <a:gd name="connsiteX88" fmla="*/ 696613 w 1605470"/>
              <a:gd name="connsiteY88" fmla="*/ 3901461 h 6858000"/>
              <a:gd name="connsiteX89" fmla="*/ 719207 w 1605470"/>
              <a:gd name="connsiteY89" fmla="*/ 3813873 h 6858000"/>
              <a:gd name="connsiteX90" fmla="*/ 718632 w 1605470"/>
              <a:gd name="connsiteY90" fmla="*/ 3806161 h 6858000"/>
              <a:gd name="connsiteX91" fmla="*/ 718939 w 1605470"/>
              <a:gd name="connsiteY91" fmla="*/ 3805957 h 6858000"/>
              <a:gd name="connsiteX92" fmla="*/ 718966 w 1605470"/>
              <a:gd name="connsiteY92" fmla="*/ 3797724 h 6858000"/>
              <a:gd name="connsiteX93" fmla="*/ 717581 w 1605470"/>
              <a:gd name="connsiteY93" fmla="*/ 3792098 h 6858000"/>
              <a:gd name="connsiteX94" fmla="*/ 716465 w 1605470"/>
              <a:gd name="connsiteY94" fmla="*/ 3777135 h 6858000"/>
              <a:gd name="connsiteX95" fmla="*/ 718198 w 1605470"/>
              <a:gd name="connsiteY95" fmla="*/ 3771656 h 6858000"/>
              <a:gd name="connsiteX96" fmla="*/ 721941 w 1605470"/>
              <a:gd name="connsiteY96" fmla="*/ 3769007 h 6858000"/>
              <a:gd name="connsiteX97" fmla="*/ 721407 w 1605470"/>
              <a:gd name="connsiteY97" fmla="*/ 3767709 h 6858000"/>
              <a:gd name="connsiteX98" fmla="*/ 730103 w 1605470"/>
              <a:gd name="connsiteY98" fmla="*/ 3738082 h 6858000"/>
              <a:gd name="connsiteX99" fmla="*/ 737449 w 1605470"/>
              <a:gd name="connsiteY99" fmla="*/ 3673397 h 6858000"/>
              <a:gd name="connsiteX100" fmla="*/ 736745 w 1605470"/>
              <a:gd name="connsiteY100" fmla="*/ 3637109 h 6858000"/>
              <a:gd name="connsiteX101" fmla="*/ 740188 w 1605470"/>
              <a:gd name="connsiteY101" fmla="*/ 3536883 h 6858000"/>
              <a:gd name="connsiteX102" fmla="*/ 747726 w 1605470"/>
              <a:gd name="connsiteY102" fmla="*/ 3435652 h 6858000"/>
              <a:gd name="connsiteX103" fmla="*/ 774383 w 1605470"/>
              <a:gd name="connsiteY103" fmla="*/ 3381564 h 6858000"/>
              <a:gd name="connsiteX104" fmla="*/ 774870 w 1605470"/>
              <a:gd name="connsiteY104" fmla="*/ 3375761 h 6858000"/>
              <a:gd name="connsiteX105" fmla="*/ 770510 w 1605470"/>
              <a:gd name="connsiteY105" fmla="*/ 3361844 h 6858000"/>
              <a:gd name="connsiteX106" fmla="*/ 767933 w 1605470"/>
              <a:gd name="connsiteY106" fmla="*/ 3356929 h 6858000"/>
              <a:gd name="connsiteX107" fmla="*/ 766158 w 1605470"/>
              <a:gd name="connsiteY107" fmla="*/ 3349058 h 6858000"/>
              <a:gd name="connsiteX108" fmla="*/ 766414 w 1605470"/>
              <a:gd name="connsiteY108" fmla="*/ 3348763 h 6858000"/>
              <a:gd name="connsiteX109" fmla="*/ 764166 w 1605470"/>
              <a:gd name="connsiteY109" fmla="*/ 3341588 h 6858000"/>
              <a:gd name="connsiteX110" fmla="*/ 749397 w 1605470"/>
              <a:gd name="connsiteY110" fmla="*/ 3307769 h 6858000"/>
              <a:gd name="connsiteX111" fmla="*/ 766960 w 1605470"/>
              <a:gd name="connsiteY111" fmla="*/ 3250522 h 6858000"/>
              <a:gd name="connsiteX112" fmla="*/ 767385 w 1605470"/>
              <a:gd name="connsiteY112" fmla="*/ 3229163 h 6858000"/>
              <a:gd name="connsiteX113" fmla="*/ 769208 w 1605470"/>
              <a:gd name="connsiteY113" fmla="*/ 3217217 h 6858000"/>
              <a:gd name="connsiteX114" fmla="*/ 770350 w 1605470"/>
              <a:gd name="connsiteY114" fmla="*/ 3216125 h 6858000"/>
              <a:gd name="connsiteX115" fmla="*/ 756043 w 1605470"/>
              <a:gd name="connsiteY115" fmla="*/ 3183755 h 6858000"/>
              <a:gd name="connsiteX116" fmla="*/ 756544 w 1605470"/>
              <a:gd name="connsiteY116" fmla="*/ 3178642 h 6858000"/>
              <a:gd name="connsiteX117" fmla="*/ 744144 w 1605470"/>
              <a:gd name="connsiteY117" fmla="*/ 3158586 h 6858000"/>
              <a:gd name="connsiteX118" fmla="*/ 739378 w 1605470"/>
              <a:gd name="connsiteY118" fmla="*/ 3147669 h 6858000"/>
              <a:gd name="connsiteX119" fmla="*/ 734648 w 1605470"/>
              <a:gd name="connsiteY119" fmla="*/ 3145733 h 6858000"/>
              <a:gd name="connsiteX120" fmla="*/ 729329 w 1605470"/>
              <a:gd name="connsiteY120" fmla="*/ 3129034 h 6858000"/>
              <a:gd name="connsiteX121" fmla="*/ 729994 w 1605470"/>
              <a:gd name="connsiteY121" fmla="*/ 3126682 h 6858000"/>
              <a:gd name="connsiteX122" fmla="*/ 720862 w 1605470"/>
              <a:gd name="connsiteY122" fmla="*/ 3114519 h 6858000"/>
              <a:gd name="connsiteX123" fmla="*/ 707471 w 1605470"/>
              <a:gd name="connsiteY123" fmla="*/ 3106272 h 6858000"/>
              <a:gd name="connsiteX124" fmla="*/ 680201 w 1605470"/>
              <a:gd name="connsiteY124" fmla="*/ 2958185 h 6858000"/>
              <a:gd name="connsiteX125" fmla="*/ 622815 w 1605470"/>
              <a:gd name="connsiteY125" fmla="*/ 2762989 h 6858000"/>
              <a:gd name="connsiteX126" fmla="*/ 571733 w 1605470"/>
              <a:gd name="connsiteY126" fmla="*/ 2554718 h 6858000"/>
              <a:gd name="connsiteX127" fmla="*/ 551827 w 1605470"/>
              <a:gd name="connsiteY127" fmla="*/ 2485734 h 6858000"/>
              <a:gd name="connsiteX128" fmla="*/ 542550 w 1605470"/>
              <a:gd name="connsiteY128" fmla="*/ 2447068 h 6858000"/>
              <a:gd name="connsiteX129" fmla="*/ 529511 w 1605470"/>
              <a:gd name="connsiteY129" fmla="*/ 2425819 h 6858000"/>
              <a:gd name="connsiteX130" fmla="*/ 528878 w 1605470"/>
              <a:gd name="connsiteY130" fmla="*/ 2408971 h 6858000"/>
              <a:gd name="connsiteX131" fmla="*/ 535510 w 1605470"/>
              <a:gd name="connsiteY131" fmla="*/ 2402874 h 6858000"/>
              <a:gd name="connsiteX132" fmla="*/ 538122 w 1605470"/>
              <a:gd name="connsiteY132" fmla="*/ 2381443 h 6858000"/>
              <a:gd name="connsiteX133" fmla="*/ 514451 w 1605470"/>
              <a:gd name="connsiteY133" fmla="*/ 2261920 h 6858000"/>
              <a:gd name="connsiteX134" fmla="*/ 486968 w 1605470"/>
              <a:gd name="connsiteY134" fmla="*/ 2182937 h 6858000"/>
              <a:gd name="connsiteX135" fmla="*/ 488555 w 1605470"/>
              <a:gd name="connsiteY135" fmla="*/ 2155135 h 6858000"/>
              <a:gd name="connsiteX136" fmla="*/ 486013 w 1605470"/>
              <a:gd name="connsiteY136" fmla="*/ 2118008 h 6858000"/>
              <a:gd name="connsiteX137" fmla="*/ 487006 w 1605470"/>
              <a:gd name="connsiteY137" fmla="*/ 2050531 h 6858000"/>
              <a:gd name="connsiteX138" fmla="*/ 478812 w 1605470"/>
              <a:gd name="connsiteY138" fmla="*/ 1963269 h 6858000"/>
              <a:gd name="connsiteX139" fmla="*/ 442619 w 1605470"/>
              <a:gd name="connsiteY139" fmla="*/ 1910499 h 6858000"/>
              <a:gd name="connsiteX140" fmla="*/ 446785 w 1605470"/>
              <a:gd name="connsiteY140" fmla="*/ 1903212 h 6858000"/>
              <a:gd name="connsiteX141" fmla="*/ 436547 w 1605470"/>
              <a:gd name="connsiteY141" fmla="*/ 1861531 h 6858000"/>
              <a:gd name="connsiteX142" fmla="*/ 390346 w 1605470"/>
              <a:gd name="connsiteY142" fmla="*/ 1732919 h 6858000"/>
              <a:gd name="connsiteX143" fmla="*/ 362657 w 1605470"/>
              <a:gd name="connsiteY143" fmla="*/ 1663540 h 6858000"/>
              <a:gd name="connsiteX144" fmla="*/ 361783 w 1605470"/>
              <a:gd name="connsiteY144" fmla="*/ 1615777 h 6858000"/>
              <a:gd name="connsiteX145" fmla="*/ 342578 w 1605470"/>
              <a:gd name="connsiteY145" fmla="*/ 1563678 h 6858000"/>
              <a:gd name="connsiteX146" fmla="*/ 355658 w 1605470"/>
              <a:gd name="connsiteY146" fmla="*/ 1519474 h 6858000"/>
              <a:gd name="connsiteX147" fmla="*/ 348400 w 1605470"/>
              <a:gd name="connsiteY147" fmla="*/ 1477995 h 6858000"/>
              <a:gd name="connsiteX148" fmla="*/ 334485 w 1605470"/>
              <a:gd name="connsiteY148" fmla="*/ 1373769 h 6858000"/>
              <a:gd name="connsiteX149" fmla="*/ 342792 w 1605470"/>
              <a:gd name="connsiteY149" fmla="*/ 1307086 h 6858000"/>
              <a:gd name="connsiteX150" fmla="*/ 343980 w 1605470"/>
              <a:gd name="connsiteY150" fmla="*/ 1189033 h 6858000"/>
              <a:gd name="connsiteX151" fmla="*/ 348665 w 1605470"/>
              <a:gd name="connsiteY151" fmla="*/ 1168288 h 6858000"/>
              <a:gd name="connsiteX152" fmla="*/ 340947 w 1605470"/>
              <a:gd name="connsiteY152" fmla="*/ 1142577 h 6858000"/>
              <a:gd name="connsiteX153" fmla="*/ 330253 w 1605470"/>
              <a:gd name="connsiteY153" fmla="*/ 1088484 h 6858000"/>
              <a:gd name="connsiteX154" fmla="*/ 318989 w 1605470"/>
              <a:gd name="connsiteY154" fmla="*/ 1016103 h 6858000"/>
              <a:gd name="connsiteX155" fmla="*/ 320445 w 1605470"/>
              <a:gd name="connsiteY155" fmla="*/ 932283 h 6858000"/>
              <a:gd name="connsiteX156" fmla="*/ 322681 w 1605470"/>
              <a:gd name="connsiteY156" fmla="*/ 915925 h 6858000"/>
              <a:gd name="connsiteX157" fmla="*/ 315310 w 1605470"/>
              <a:gd name="connsiteY157" fmla="*/ 896999 h 6858000"/>
              <a:gd name="connsiteX158" fmla="*/ 284718 w 1605470"/>
              <a:gd name="connsiteY158" fmla="*/ 821517 h 6858000"/>
              <a:gd name="connsiteX159" fmla="*/ 263668 w 1605470"/>
              <a:gd name="connsiteY159" fmla="*/ 751353 h 6858000"/>
              <a:gd name="connsiteX160" fmla="*/ 263226 w 1605470"/>
              <a:gd name="connsiteY160" fmla="*/ 721230 h 6858000"/>
              <a:gd name="connsiteX161" fmla="*/ 248897 w 1605470"/>
              <a:gd name="connsiteY161" fmla="*/ 681659 h 6858000"/>
              <a:gd name="connsiteX162" fmla="*/ 234316 w 1605470"/>
              <a:gd name="connsiteY162" fmla="*/ 635218 h 6858000"/>
              <a:gd name="connsiteX163" fmla="*/ 239327 w 1605470"/>
              <a:gd name="connsiteY163" fmla="*/ 613763 h 6858000"/>
              <a:gd name="connsiteX164" fmla="*/ 225269 w 1605470"/>
              <a:gd name="connsiteY164" fmla="*/ 598582 h 6858000"/>
              <a:gd name="connsiteX165" fmla="*/ 224950 w 1605470"/>
              <a:gd name="connsiteY165" fmla="*/ 576846 h 6858000"/>
              <a:gd name="connsiteX166" fmla="*/ 204576 w 1605470"/>
              <a:gd name="connsiteY166" fmla="*/ 530055 h 6858000"/>
              <a:gd name="connsiteX167" fmla="*/ 219064 w 1605470"/>
              <a:gd name="connsiteY167" fmla="*/ 469651 h 6858000"/>
              <a:gd name="connsiteX168" fmla="*/ 195012 w 1605470"/>
              <a:gd name="connsiteY168" fmla="*/ 448559 h 6858000"/>
              <a:gd name="connsiteX169" fmla="*/ 201434 w 1605470"/>
              <a:gd name="connsiteY169" fmla="*/ 441529 h 6858000"/>
              <a:gd name="connsiteX170" fmla="*/ 200655 w 1605470"/>
              <a:gd name="connsiteY170" fmla="*/ 428927 h 6858000"/>
              <a:gd name="connsiteX171" fmla="*/ 190059 w 1605470"/>
              <a:gd name="connsiteY171" fmla="*/ 430161 h 6858000"/>
              <a:gd name="connsiteX172" fmla="*/ 167079 w 1605470"/>
              <a:gd name="connsiteY172" fmla="*/ 367211 h 6858000"/>
              <a:gd name="connsiteX173" fmla="*/ 124571 w 1605470"/>
              <a:gd name="connsiteY173" fmla="*/ 302178 h 6858000"/>
              <a:gd name="connsiteX174" fmla="*/ 103243 w 1605470"/>
              <a:gd name="connsiteY174" fmla="*/ 211375 h 6858000"/>
              <a:gd name="connsiteX175" fmla="*/ 94571 w 1605470"/>
              <a:gd name="connsiteY175" fmla="*/ 184179 h 6858000"/>
              <a:gd name="connsiteX176" fmla="*/ 13437 w 1605470"/>
              <a:gd name="connsiteY176" fmla="*/ 19287 h 6858000"/>
              <a:gd name="connsiteX177" fmla="*/ 0 w 1605470"/>
              <a:gd name="connsiteY17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59710 w 1605470"/>
              <a:gd name="connsiteY41" fmla="*/ 5564796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613201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613201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584173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584173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8807 w 1605470"/>
              <a:gd name="connsiteY58" fmla="*/ 5067850 h 6858000"/>
              <a:gd name="connsiteX59" fmla="*/ 721538 w 1605470"/>
              <a:gd name="connsiteY59" fmla="*/ 5060861 h 6858000"/>
              <a:gd name="connsiteX60" fmla="*/ 718242 w 1605470"/>
              <a:gd name="connsiteY60" fmla="*/ 5034192 h 6858000"/>
              <a:gd name="connsiteX61" fmla="*/ 719796 w 1605470"/>
              <a:gd name="connsiteY61" fmla="*/ 4993030 h 6858000"/>
              <a:gd name="connsiteX62" fmla="*/ 726705 w 1605470"/>
              <a:gd name="connsiteY62" fmla="*/ 4946844 h 6858000"/>
              <a:gd name="connsiteX63" fmla="*/ 722561 w 1605470"/>
              <a:gd name="connsiteY63" fmla="*/ 4932692 h 6858000"/>
              <a:gd name="connsiteX64" fmla="*/ 724935 w 1605470"/>
              <a:gd name="connsiteY64" fmla="*/ 4821504 h 6858000"/>
              <a:gd name="connsiteX65" fmla="*/ 732118 w 1605470"/>
              <a:gd name="connsiteY65" fmla="*/ 4801535 h 6858000"/>
              <a:gd name="connsiteX66" fmla="*/ 739787 w 1605470"/>
              <a:gd name="connsiteY66" fmla="*/ 4797794 h 6858000"/>
              <a:gd name="connsiteX67" fmla="*/ 741081 w 1605470"/>
              <a:gd name="connsiteY67" fmla="*/ 4784526 h 6858000"/>
              <a:gd name="connsiteX68" fmla="*/ 742865 w 1605470"/>
              <a:gd name="connsiteY68" fmla="*/ 4781211 h 6858000"/>
              <a:gd name="connsiteX69" fmla="*/ 751652 w 1605470"/>
              <a:gd name="connsiteY69" fmla="*/ 4761984 h 6858000"/>
              <a:gd name="connsiteX70" fmla="*/ 747700 w 1605470"/>
              <a:gd name="connsiteY70" fmla="*/ 4690749 h 6858000"/>
              <a:gd name="connsiteX71" fmla="*/ 743180 w 1605470"/>
              <a:gd name="connsiteY71" fmla="*/ 4584173 h 6858000"/>
              <a:gd name="connsiteX72" fmla="*/ 738263 w 1605470"/>
              <a:gd name="connsiteY72" fmla="*/ 4444346 h 6858000"/>
              <a:gd name="connsiteX73" fmla="*/ 756542 w 1605470"/>
              <a:gd name="connsiteY73" fmla="*/ 4350346 h 6858000"/>
              <a:gd name="connsiteX74" fmla="*/ 715481 w 1605470"/>
              <a:gd name="connsiteY74" fmla="*/ 4214165 h 6858000"/>
              <a:gd name="connsiteX75" fmla="*/ 719554 w 1605470"/>
              <a:gd name="connsiteY75" fmla="*/ 4090296 h 6858000"/>
              <a:gd name="connsiteX76" fmla="*/ 704810 w 1605470"/>
              <a:gd name="connsiteY76" fmla="*/ 4033999 h 6858000"/>
              <a:gd name="connsiteX77" fmla="*/ 705959 w 1605470"/>
              <a:gd name="connsiteY77" fmla="*/ 4031933 h 6858000"/>
              <a:gd name="connsiteX78" fmla="*/ 704535 w 1605470"/>
              <a:gd name="connsiteY78" fmla="*/ 4013953 h 6858000"/>
              <a:gd name="connsiteX79" fmla="*/ 700443 w 1605470"/>
              <a:gd name="connsiteY79" fmla="*/ 4010511 h 6858000"/>
              <a:gd name="connsiteX80" fmla="*/ 698282 w 1605470"/>
              <a:gd name="connsiteY80" fmla="*/ 3998331 h 6858000"/>
              <a:gd name="connsiteX81" fmla="*/ 690830 w 1605470"/>
              <a:gd name="connsiteY81" fmla="*/ 3974753 h 6858000"/>
              <a:gd name="connsiteX82" fmla="*/ 692428 w 1605470"/>
              <a:gd name="connsiteY82" fmla="*/ 3969950 h 6858000"/>
              <a:gd name="connsiteX83" fmla="*/ 685850 w 1605470"/>
              <a:gd name="connsiteY83" fmla="*/ 3933779 h 6858000"/>
              <a:gd name="connsiteX84" fmla="*/ 687181 w 1605470"/>
              <a:gd name="connsiteY84" fmla="*/ 3933093 h 6858000"/>
              <a:gd name="connsiteX85" fmla="*/ 691535 w 1605470"/>
              <a:gd name="connsiteY85" fmla="*/ 3922082 h 6858000"/>
              <a:gd name="connsiteX86" fmla="*/ 696613 w 1605470"/>
              <a:gd name="connsiteY86" fmla="*/ 3901461 h 6858000"/>
              <a:gd name="connsiteX87" fmla="*/ 719207 w 1605470"/>
              <a:gd name="connsiteY87" fmla="*/ 3813873 h 6858000"/>
              <a:gd name="connsiteX88" fmla="*/ 718632 w 1605470"/>
              <a:gd name="connsiteY88" fmla="*/ 3806161 h 6858000"/>
              <a:gd name="connsiteX89" fmla="*/ 718939 w 1605470"/>
              <a:gd name="connsiteY89" fmla="*/ 3805957 h 6858000"/>
              <a:gd name="connsiteX90" fmla="*/ 718966 w 1605470"/>
              <a:gd name="connsiteY90" fmla="*/ 3797724 h 6858000"/>
              <a:gd name="connsiteX91" fmla="*/ 717581 w 1605470"/>
              <a:gd name="connsiteY91" fmla="*/ 3792098 h 6858000"/>
              <a:gd name="connsiteX92" fmla="*/ 716465 w 1605470"/>
              <a:gd name="connsiteY92" fmla="*/ 3777135 h 6858000"/>
              <a:gd name="connsiteX93" fmla="*/ 718198 w 1605470"/>
              <a:gd name="connsiteY93" fmla="*/ 3771656 h 6858000"/>
              <a:gd name="connsiteX94" fmla="*/ 721941 w 1605470"/>
              <a:gd name="connsiteY94" fmla="*/ 3769007 h 6858000"/>
              <a:gd name="connsiteX95" fmla="*/ 721407 w 1605470"/>
              <a:gd name="connsiteY95" fmla="*/ 3767709 h 6858000"/>
              <a:gd name="connsiteX96" fmla="*/ 730103 w 1605470"/>
              <a:gd name="connsiteY96" fmla="*/ 3738082 h 6858000"/>
              <a:gd name="connsiteX97" fmla="*/ 737449 w 1605470"/>
              <a:gd name="connsiteY97" fmla="*/ 3673397 h 6858000"/>
              <a:gd name="connsiteX98" fmla="*/ 736745 w 1605470"/>
              <a:gd name="connsiteY98" fmla="*/ 3637109 h 6858000"/>
              <a:gd name="connsiteX99" fmla="*/ 740188 w 1605470"/>
              <a:gd name="connsiteY99" fmla="*/ 3536883 h 6858000"/>
              <a:gd name="connsiteX100" fmla="*/ 747726 w 1605470"/>
              <a:gd name="connsiteY100" fmla="*/ 3435652 h 6858000"/>
              <a:gd name="connsiteX101" fmla="*/ 774383 w 1605470"/>
              <a:gd name="connsiteY101" fmla="*/ 3381564 h 6858000"/>
              <a:gd name="connsiteX102" fmla="*/ 774870 w 1605470"/>
              <a:gd name="connsiteY102" fmla="*/ 3375761 h 6858000"/>
              <a:gd name="connsiteX103" fmla="*/ 770510 w 1605470"/>
              <a:gd name="connsiteY103" fmla="*/ 3361844 h 6858000"/>
              <a:gd name="connsiteX104" fmla="*/ 767933 w 1605470"/>
              <a:gd name="connsiteY104" fmla="*/ 3356929 h 6858000"/>
              <a:gd name="connsiteX105" fmla="*/ 766158 w 1605470"/>
              <a:gd name="connsiteY105" fmla="*/ 3349058 h 6858000"/>
              <a:gd name="connsiteX106" fmla="*/ 766414 w 1605470"/>
              <a:gd name="connsiteY106" fmla="*/ 3348763 h 6858000"/>
              <a:gd name="connsiteX107" fmla="*/ 764166 w 1605470"/>
              <a:gd name="connsiteY107" fmla="*/ 3341588 h 6858000"/>
              <a:gd name="connsiteX108" fmla="*/ 749397 w 1605470"/>
              <a:gd name="connsiteY108" fmla="*/ 3307769 h 6858000"/>
              <a:gd name="connsiteX109" fmla="*/ 766960 w 1605470"/>
              <a:gd name="connsiteY109" fmla="*/ 3250522 h 6858000"/>
              <a:gd name="connsiteX110" fmla="*/ 767385 w 1605470"/>
              <a:gd name="connsiteY110" fmla="*/ 3229163 h 6858000"/>
              <a:gd name="connsiteX111" fmla="*/ 769208 w 1605470"/>
              <a:gd name="connsiteY111" fmla="*/ 3217217 h 6858000"/>
              <a:gd name="connsiteX112" fmla="*/ 770350 w 1605470"/>
              <a:gd name="connsiteY112" fmla="*/ 3216125 h 6858000"/>
              <a:gd name="connsiteX113" fmla="*/ 756043 w 1605470"/>
              <a:gd name="connsiteY113" fmla="*/ 3183755 h 6858000"/>
              <a:gd name="connsiteX114" fmla="*/ 756544 w 1605470"/>
              <a:gd name="connsiteY114" fmla="*/ 3178642 h 6858000"/>
              <a:gd name="connsiteX115" fmla="*/ 744144 w 1605470"/>
              <a:gd name="connsiteY115" fmla="*/ 3158586 h 6858000"/>
              <a:gd name="connsiteX116" fmla="*/ 739378 w 1605470"/>
              <a:gd name="connsiteY116" fmla="*/ 3147669 h 6858000"/>
              <a:gd name="connsiteX117" fmla="*/ 734648 w 1605470"/>
              <a:gd name="connsiteY117" fmla="*/ 3145733 h 6858000"/>
              <a:gd name="connsiteX118" fmla="*/ 729329 w 1605470"/>
              <a:gd name="connsiteY118" fmla="*/ 3129034 h 6858000"/>
              <a:gd name="connsiteX119" fmla="*/ 729994 w 1605470"/>
              <a:gd name="connsiteY119" fmla="*/ 3126682 h 6858000"/>
              <a:gd name="connsiteX120" fmla="*/ 720862 w 1605470"/>
              <a:gd name="connsiteY120" fmla="*/ 3114519 h 6858000"/>
              <a:gd name="connsiteX121" fmla="*/ 707471 w 1605470"/>
              <a:gd name="connsiteY121" fmla="*/ 3106272 h 6858000"/>
              <a:gd name="connsiteX122" fmla="*/ 680201 w 1605470"/>
              <a:gd name="connsiteY122" fmla="*/ 2958185 h 6858000"/>
              <a:gd name="connsiteX123" fmla="*/ 622815 w 1605470"/>
              <a:gd name="connsiteY123" fmla="*/ 2762989 h 6858000"/>
              <a:gd name="connsiteX124" fmla="*/ 571733 w 1605470"/>
              <a:gd name="connsiteY124" fmla="*/ 2554718 h 6858000"/>
              <a:gd name="connsiteX125" fmla="*/ 551827 w 1605470"/>
              <a:gd name="connsiteY125" fmla="*/ 2485734 h 6858000"/>
              <a:gd name="connsiteX126" fmla="*/ 542550 w 1605470"/>
              <a:gd name="connsiteY126" fmla="*/ 2447068 h 6858000"/>
              <a:gd name="connsiteX127" fmla="*/ 529511 w 1605470"/>
              <a:gd name="connsiteY127" fmla="*/ 2425819 h 6858000"/>
              <a:gd name="connsiteX128" fmla="*/ 528878 w 1605470"/>
              <a:gd name="connsiteY128" fmla="*/ 2408971 h 6858000"/>
              <a:gd name="connsiteX129" fmla="*/ 535510 w 1605470"/>
              <a:gd name="connsiteY129" fmla="*/ 2402874 h 6858000"/>
              <a:gd name="connsiteX130" fmla="*/ 538122 w 1605470"/>
              <a:gd name="connsiteY130" fmla="*/ 2381443 h 6858000"/>
              <a:gd name="connsiteX131" fmla="*/ 514451 w 1605470"/>
              <a:gd name="connsiteY131" fmla="*/ 2261920 h 6858000"/>
              <a:gd name="connsiteX132" fmla="*/ 486968 w 1605470"/>
              <a:gd name="connsiteY132" fmla="*/ 2182937 h 6858000"/>
              <a:gd name="connsiteX133" fmla="*/ 488555 w 1605470"/>
              <a:gd name="connsiteY133" fmla="*/ 2155135 h 6858000"/>
              <a:gd name="connsiteX134" fmla="*/ 486013 w 1605470"/>
              <a:gd name="connsiteY134" fmla="*/ 2118008 h 6858000"/>
              <a:gd name="connsiteX135" fmla="*/ 487006 w 1605470"/>
              <a:gd name="connsiteY135" fmla="*/ 2050531 h 6858000"/>
              <a:gd name="connsiteX136" fmla="*/ 478812 w 1605470"/>
              <a:gd name="connsiteY136" fmla="*/ 1963269 h 6858000"/>
              <a:gd name="connsiteX137" fmla="*/ 442619 w 1605470"/>
              <a:gd name="connsiteY137" fmla="*/ 1910499 h 6858000"/>
              <a:gd name="connsiteX138" fmla="*/ 446785 w 1605470"/>
              <a:gd name="connsiteY138" fmla="*/ 1903212 h 6858000"/>
              <a:gd name="connsiteX139" fmla="*/ 436547 w 1605470"/>
              <a:gd name="connsiteY139" fmla="*/ 1861531 h 6858000"/>
              <a:gd name="connsiteX140" fmla="*/ 390346 w 1605470"/>
              <a:gd name="connsiteY140" fmla="*/ 1732919 h 6858000"/>
              <a:gd name="connsiteX141" fmla="*/ 362657 w 1605470"/>
              <a:gd name="connsiteY141" fmla="*/ 1663540 h 6858000"/>
              <a:gd name="connsiteX142" fmla="*/ 361783 w 1605470"/>
              <a:gd name="connsiteY142" fmla="*/ 1615777 h 6858000"/>
              <a:gd name="connsiteX143" fmla="*/ 342578 w 1605470"/>
              <a:gd name="connsiteY143" fmla="*/ 1563678 h 6858000"/>
              <a:gd name="connsiteX144" fmla="*/ 355658 w 1605470"/>
              <a:gd name="connsiteY144" fmla="*/ 1519474 h 6858000"/>
              <a:gd name="connsiteX145" fmla="*/ 348400 w 1605470"/>
              <a:gd name="connsiteY145" fmla="*/ 1477995 h 6858000"/>
              <a:gd name="connsiteX146" fmla="*/ 334485 w 1605470"/>
              <a:gd name="connsiteY146" fmla="*/ 1373769 h 6858000"/>
              <a:gd name="connsiteX147" fmla="*/ 342792 w 1605470"/>
              <a:gd name="connsiteY147" fmla="*/ 1307086 h 6858000"/>
              <a:gd name="connsiteX148" fmla="*/ 343980 w 1605470"/>
              <a:gd name="connsiteY148" fmla="*/ 1189033 h 6858000"/>
              <a:gd name="connsiteX149" fmla="*/ 348665 w 1605470"/>
              <a:gd name="connsiteY149" fmla="*/ 1168288 h 6858000"/>
              <a:gd name="connsiteX150" fmla="*/ 340947 w 1605470"/>
              <a:gd name="connsiteY150" fmla="*/ 1142577 h 6858000"/>
              <a:gd name="connsiteX151" fmla="*/ 330253 w 1605470"/>
              <a:gd name="connsiteY151" fmla="*/ 1088484 h 6858000"/>
              <a:gd name="connsiteX152" fmla="*/ 318989 w 1605470"/>
              <a:gd name="connsiteY152" fmla="*/ 1016103 h 6858000"/>
              <a:gd name="connsiteX153" fmla="*/ 320445 w 1605470"/>
              <a:gd name="connsiteY153" fmla="*/ 932283 h 6858000"/>
              <a:gd name="connsiteX154" fmla="*/ 322681 w 1605470"/>
              <a:gd name="connsiteY154" fmla="*/ 915925 h 6858000"/>
              <a:gd name="connsiteX155" fmla="*/ 315310 w 1605470"/>
              <a:gd name="connsiteY155" fmla="*/ 896999 h 6858000"/>
              <a:gd name="connsiteX156" fmla="*/ 284718 w 1605470"/>
              <a:gd name="connsiteY156" fmla="*/ 821517 h 6858000"/>
              <a:gd name="connsiteX157" fmla="*/ 263668 w 1605470"/>
              <a:gd name="connsiteY157" fmla="*/ 751353 h 6858000"/>
              <a:gd name="connsiteX158" fmla="*/ 263226 w 1605470"/>
              <a:gd name="connsiteY158" fmla="*/ 721230 h 6858000"/>
              <a:gd name="connsiteX159" fmla="*/ 248897 w 1605470"/>
              <a:gd name="connsiteY159" fmla="*/ 681659 h 6858000"/>
              <a:gd name="connsiteX160" fmla="*/ 234316 w 1605470"/>
              <a:gd name="connsiteY160" fmla="*/ 635218 h 6858000"/>
              <a:gd name="connsiteX161" fmla="*/ 239327 w 1605470"/>
              <a:gd name="connsiteY161" fmla="*/ 613763 h 6858000"/>
              <a:gd name="connsiteX162" fmla="*/ 225269 w 1605470"/>
              <a:gd name="connsiteY162" fmla="*/ 598582 h 6858000"/>
              <a:gd name="connsiteX163" fmla="*/ 224950 w 1605470"/>
              <a:gd name="connsiteY163" fmla="*/ 576846 h 6858000"/>
              <a:gd name="connsiteX164" fmla="*/ 204576 w 1605470"/>
              <a:gd name="connsiteY164" fmla="*/ 530055 h 6858000"/>
              <a:gd name="connsiteX165" fmla="*/ 219064 w 1605470"/>
              <a:gd name="connsiteY165" fmla="*/ 469651 h 6858000"/>
              <a:gd name="connsiteX166" fmla="*/ 195012 w 1605470"/>
              <a:gd name="connsiteY166" fmla="*/ 448559 h 6858000"/>
              <a:gd name="connsiteX167" fmla="*/ 201434 w 1605470"/>
              <a:gd name="connsiteY167" fmla="*/ 441529 h 6858000"/>
              <a:gd name="connsiteX168" fmla="*/ 200655 w 1605470"/>
              <a:gd name="connsiteY168" fmla="*/ 428927 h 6858000"/>
              <a:gd name="connsiteX169" fmla="*/ 190059 w 1605470"/>
              <a:gd name="connsiteY169" fmla="*/ 430161 h 6858000"/>
              <a:gd name="connsiteX170" fmla="*/ 167079 w 1605470"/>
              <a:gd name="connsiteY170" fmla="*/ 367211 h 6858000"/>
              <a:gd name="connsiteX171" fmla="*/ 124571 w 1605470"/>
              <a:gd name="connsiteY171" fmla="*/ 302178 h 6858000"/>
              <a:gd name="connsiteX172" fmla="*/ 103243 w 1605470"/>
              <a:gd name="connsiteY172" fmla="*/ 211375 h 6858000"/>
              <a:gd name="connsiteX173" fmla="*/ 94571 w 1605470"/>
              <a:gd name="connsiteY173" fmla="*/ 184179 h 6858000"/>
              <a:gd name="connsiteX174" fmla="*/ 13437 w 1605470"/>
              <a:gd name="connsiteY174" fmla="*/ 19287 h 6858000"/>
              <a:gd name="connsiteX175" fmla="*/ 0 w 1605470"/>
              <a:gd name="connsiteY17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18807 w 1605470"/>
              <a:gd name="connsiteY57" fmla="*/ 5067850 h 6858000"/>
              <a:gd name="connsiteX58" fmla="*/ 721538 w 1605470"/>
              <a:gd name="connsiteY58" fmla="*/ 5060861 h 6858000"/>
              <a:gd name="connsiteX59" fmla="*/ 718242 w 1605470"/>
              <a:gd name="connsiteY59" fmla="*/ 5034192 h 6858000"/>
              <a:gd name="connsiteX60" fmla="*/ 719796 w 1605470"/>
              <a:gd name="connsiteY60" fmla="*/ 4993030 h 6858000"/>
              <a:gd name="connsiteX61" fmla="*/ 726705 w 1605470"/>
              <a:gd name="connsiteY61" fmla="*/ 4946844 h 6858000"/>
              <a:gd name="connsiteX62" fmla="*/ 722561 w 1605470"/>
              <a:gd name="connsiteY62" fmla="*/ 4932692 h 6858000"/>
              <a:gd name="connsiteX63" fmla="*/ 724935 w 1605470"/>
              <a:gd name="connsiteY63" fmla="*/ 4821504 h 6858000"/>
              <a:gd name="connsiteX64" fmla="*/ 732118 w 1605470"/>
              <a:gd name="connsiteY64" fmla="*/ 4801535 h 6858000"/>
              <a:gd name="connsiteX65" fmla="*/ 739787 w 1605470"/>
              <a:gd name="connsiteY65" fmla="*/ 4797794 h 6858000"/>
              <a:gd name="connsiteX66" fmla="*/ 741081 w 1605470"/>
              <a:gd name="connsiteY66" fmla="*/ 4784526 h 6858000"/>
              <a:gd name="connsiteX67" fmla="*/ 742865 w 1605470"/>
              <a:gd name="connsiteY67" fmla="*/ 4781211 h 6858000"/>
              <a:gd name="connsiteX68" fmla="*/ 751652 w 1605470"/>
              <a:gd name="connsiteY68" fmla="*/ 4761984 h 6858000"/>
              <a:gd name="connsiteX69" fmla="*/ 747700 w 1605470"/>
              <a:gd name="connsiteY69" fmla="*/ 4690749 h 6858000"/>
              <a:gd name="connsiteX70" fmla="*/ 743180 w 1605470"/>
              <a:gd name="connsiteY70" fmla="*/ 4584173 h 6858000"/>
              <a:gd name="connsiteX71" fmla="*/ 738263 w 1605470"/>
              <a:gd name="connsiteY71" fmla="*/ 4444346 h 6858000"/>
              <a:gd name="connsiteX72" fmla="*/ 756542 w 1605470"/>
              <a:gd name="connsiteY72" fmla="*/ 4350346 h 6858000"/>
              <a:gd name="connsiteX73" fmla="*/ 715481 w 1605470"/>
              <a:gd name="connsiteY73" fmla="*/ 4214165 h 6858000"/>
              <a:gd name="connsiteX74" fmla="*/ 719554 w 1605470"/>
              <a:gd name="connsiteY74" fmla="*/ 4090296 h 6858000"/>
              <a:gd name="connsiteX75" fmla="*/ 704810 w 1605470"/>
              <a:gd name="connsiteY75" fmla="*/ 4033999 h 6858000"/>
              <a:gd name="connsiteX76" fmla="*/ 705959 w 1605470"/>
              <a:gd name="connsiteY76" fmla="*/ 4031933 h 6858000"/>
              <a:gd name="connsiteX77" fmla="*/ 704535 w 1605470"/>
              <a:gd name="connsiteY77" fmla="*/ 4013953 h 6858000"/>
              <a:gd name="connsiteX78" fmla="*/ 700443 w 1605470"/>
              <a:gd name="connsiteY78" fmla="*/ 4010511 h 6858000"/>
              <a:gd name="connsiteX79" fmla="*/ 698282 w 1605470"/>
              <a:gd name="connsiteY79" fmla="*/ 3998331 h 6858000"/>
              <a:gd name="connsiteX80" fmla="*/ 690830 w 1605470"/>
              <a:gd name="connsiteY80" fmla="*/ 3974753 h 6858000"/>
              <a:gd name="connsiteX81" fmla="*/ 692428 w 1605470"/>
              <a:gd name="connsiteY81" fmla="*/ 3969950 h 6858000"/>
              <a:gd name="connsiteX82" fmla="*/ 685850 w 1605470"/>
              <a:gd name="connsiteY82" fmla="*/ 3933779 h 6858000"/>
              <a:gd name="connsiteX83" fmla="*/ 687181 w 1605470"/>
              <a:gd name="connsiteY83" fmla="*/ 3933093 h 6858000"/>
              <a:gd name="connsiteX84" fmla="*/ 691535 w 1605470"/>
              <a:gd name="connsiteY84" fmla="*/ 3922082 h 6858000"/>
              <a:gd name="connsiteX85" fmla="*/ 696613 w 1605470"/>
              <a:gd name="connsiteY85" fmla="*/ 3901461 h 6858000"/>
              <a:gd name="connsiteX86" fmla="*/ 719207 w 1605470"/>
              <a:gd name="connsiteY86" fmla="*/ 3813873 h 6858000"/>
              <a:gd name="connsiteX87" fmla="*/ 718632 w 1605470"/>
              <a:gd name="connsiteY87" fmla="*/ 3806161 h 6858000"/>
              <a:gd name="connsiteX88" fmla="*/ 718939 w 1605470"/>
              <a:gd name="connsiteY88" fmla="*/ 3805957 h 6858000"/>
              <a:gd name="connsiteX89" fmla="*/ 718966 w 1605470"/>
              <a:gd name="connsiteY89" fmla="*/ 3797724 h 6858000"/>
              <a:gd name="connsiteX90" fmla="*/ 717581 w 1605470"/>
              <a:gd name="connsiteY90" fmla="*/ 3792098 h 6858000"/>
              <a:gd name="connsiteX91" fmla="*/ 716465 w 1605470"/>
              <a:gd name="connsiteY91" fmla="*/ 3777135 h 6858000"/>
              <a:gd name="connsiteX92" fmla="*/ 718198 w 1605470"/>
              <a:gd name="connsiteY92" fmla="*/ 3771656 h 6858000"/>
              <a:gd name="connsiteX93" fmla="*/ 721941 w 1605470"/>
              <a:gd name="connsiteY93" fmla="*/ 3769007 h 6858000"/>
              <a:gd name="connsiteX94" fmla="*/ 721407 w 1605470"/>
              <a:gd name="connsiteY94" fmla="*/ 3767709 h 6858000"/>
              <a:gd name="connsiteX95" fmla="*/ 730103 w 1605470"/>
              <a:gd name="connsiteY95" fmla="*/ 3738082 h 6858000"/>
              <a:gd name="connsiteX96" fmla="*/ 737449 w 1605470"/>
              <a:gd name="connsiteY96" fmla="*/ 3673397 h 6858000"/>
              <a:gd name="connsiteX97" fmla="*/ 736745 w 1605470"/>
              <a:gd name="connsiteY97" fmla="*/ 3637109 h 6858000"/>
              <a:gd name="connsiteX98" fmla="*/ 740188 w 1605470"/>
              <a:gd name="connsiteY98" fmla="*/ 3536883 h 6858000"/>
              <a:gd name="connsiteX99" fmla="*/ 747726 w 1605470"/>
              <a:gd name="connsiteY99" fmla="*/ 3435652 h 6858000"/>
              <a:gd name="connsiteX100" fmla="*/ 774383 w 1605470"/>
              <a:gd name="connsiteY100" fmla="*/ 3381564 h 6858000"/>
              <a:gd name="connsiteX101" fmla="*/ 774870 w 1605470"/>
              <a:gd name="connsiteY101" fmla="*/ 3375761 h 6858000"/>
              <a:gd name="connsiteX102" fmla="*/ 770510 w 1605470"/>
              <a:gd name="connsiteY102" fmla="*/ 3361844 h 6858000"/>
              <a:gd name="connsiteX103" fmla="*/ 767933 w 1605470"/>
              <a:gd name="connsiteY103" fmla="*/ 3356929 h 6858000"/>
              <a:gd name="connsiteX104" fmla="*/ 766158 w 1605470"/>
              <a:gd name="connsiteY104" fmla="*/ 3349058 h 6858000"/>
              <a:gd name="connsiteX105" fmla="*/ 766414 w 1605470"/>
              <a:gd name="connsiteY105" fmla="*/ 3348763 h 6858000"/>
              <a:gd name="connsiteX106" fmla="*/ 764166 w 1605470"/>
              <a:gd name="connsiteY106" fmla="*/ 3341588 h 6858000"/>
              <a:gd name="connsiteX107" fmla="*/ 749397 w 1605470"/>
              <a:gd name="connsiteY107" fmla="*/ 3307769 h 6858000"/>
              <a:gd name="connsiteX108" fmla="*/ 766960 w 1605470"/>
              <a:gd name="connsiteY108" fmla="*/ 3250522 h 6858000"/>
              <a:gd name="connsiteX109" fmla="*/ 767385 w 1605470"/>
              <a:gd name="connsiteY109" fmla="*/ 3229163 h 6858000"/>
              <a:gd name="connsiteX110" fmla="*/ 769208 w 1605470"/>
              <a:gd name="connsiteY110" fmla="*/ 3217217 h 6858000"/>
              <a:gd name="connsiteX111" fmla="*/ 770350 w 1605470"/>
              <a:gd name="connsiteY111" fmla="*/ 3216125 h 6858000"/>
              <a:gd name="connsiteX112" fmla="*/ 756043 w 1605470"/>
              <a:gd name="connsiteY112" fmla="*/ 3183755 h 6858000"/>
              <a:gd name="connsiteX113" fmla="*/ 756544 w 1605470"/>
              <a:gd name="connsiteY113" fmla="*/ 3178642 h 6858000"/>
              <a:gd name="connsiteX114" fmla="*/ 744144 w 1605470"/>
              <a:gd name="connsiteY114" fmla="*/ 3158586 h 6858000"/>
              <a:gd name="connsiteX115" fmla="*/ 739378 w 1605470"/>
              <a:gd name="connsiteY115" fmla="*/ 3147669 h 6858000"/>
              <a:gd name="connsiteX116" fmla="*/ 734648 w 1605470"/>
              <a:gd name="connsiteY116" fmla="*/ 3145733 h 6858000"/>
              <a:gd name="connsiteX117" fmla="*/ 729329 w 1605470"/>
              <a:gd name="connsiteY117" fmla="*/ 3129034 h 6858000"/>
              <a:gd name="connsiteX118" fmla="*/ 729994 w 1605470"/>
              <a:gd name="connsiteY118" fmla="*/ 3126682 h 6858000"/>
              <a:gd name="connsiteX119" fmla="*/ 720862 w 1605470"/>
              <a:gd name="connsiteY119" fmla="*/ 3114519 h 6858000"/>
              <a:gd name="connsiteX120" fmla="*/ 707471 w 1605470"/>
              <a:gd name="connsiteY120" fmla="*/ 3106272 h 6858000"/>
              <a:gd name="connsiteX121" fmla="*/ 680201 w 1605470"/>
              <a:gd name="connsiteY121" fmla="*/ 2958185 h 6858000"/>
              <a:gd name="connsiteX122" fmla="*/ 622815 w 1605470"/>
              <a:gd name="connsiteY122" fmla="*/ 2762989 h 6858000"/>
              <a:gd name="connsiteX123" fmla="*/ 571733 w 1605470"/>
              <a:gd name="connsiteY123" fmla="*/ 2554718 h 6858000"/>
              <a:gd name="connsiteX124" fmla="*/ 551827 w 1605470"/>
              <a:gd name="connsiteY124" fmla="*/ 2485734 h 6858000"/>
              <a:gd name="connsiteX125" fmla="*/ 542550 w 1605470"/>
              <a:gd name="connsiteY125" fmla="*/ 2447068 h 6858000"/>
              <a:gd name="connsiteX126" fmla="*/ 529511 w 1605470"/>
              <a:gd name="connsiteY126" fmla="*/ 2425819 h 6858000"/>
              <a:gd name="connsiteX127" fmla="*/ 528878 w 1605470"/>
              <a:gd name="connsiteY127" fmla="*/ 2408971 h 6858000"/>
              <a:gd name="connsiteX128" fmla="*/ 535510 w 1605470"/>
              <a:gd name="connsiteY128" fmla="*/ 2402874 h 6858000"/>
              <a:gd name="connsiteX129" fmla="*/ 538122 w 1605470"/>
              <a:gd name="connsiteY129" fmla="*/ 2381443 h 6858000"/>
              <a:gd name="connsiteX130" fmla="*/ 514451 w 1605470"/>
              <a:gd name="connsiteY130" fmla="*/ 2261920 h 6858000"/>
              <a:gd name="connsiteX131" fmla="*/ 486968 w 1605470"/>
              <a:gd name="connsiteY131" fmla="*/ 2182937 h 6858000"/>
              <a:gd name="connsiteX132" fmla="*/ 488555 w 1605470"/>
              <a:gd name="connsiteY132" fmla="*/ 2155135 h 6858000"/>
              <a:gd name="connsiteX133" fmla="*/ 486013 w 1605470"/>
              <a:gd name="connsiteY133" fmla="*/ 2118008 h 6858000"/>
              <a:gd name="connsiteX134" fmla="*/ 487006 w 1605470"/>
              <a:gd name="connsiteY134" fmla="*/ 2050531 h 6858000"/>
              <a:gd name="connsiteX135" fmla="*/ 478812 w 1605470"/>
              <a:gd name="connsiteY135" fmla="*/ 1963269 h 6858000"/>
              <a:gd name="connsiteX136" fmla="*/ 442619 w 1605470"/>
              <a:gd name="connsiteY136" fmla="*/ 1910499 h 6858000"/>
              <a:gd name="connsiteX137" fmla="*/ 446785 w 1605470"/>
              <a:gd name="connsiteY137" fmla="*/ 1903212 h 6858000"/>
              <a:gd name="connsiteX138" fmla="*/ 436547 w 1605470"/>
              <a:gd name="connsiteY138" fmla="*/ 1861531 h 6858000"/>
              <a:gd name="connsiteX139" fmla="*/ 390346 w 1605470"/>
              <a:gd name="connsiteY139" fmla="*/ 1732919 h 6858000"/>
              <a:gd name="connsiteX140" fmla="*/ 362657 w 1605470"/>
              <a:gd name="connsiteY140" fmla="*/ 1663540 h 6858000"/>
              <a:gd name="connsiteX141" fmla="*/ 361783 w 1605470"/>
              <a:gd name="connsiteY141" fmla="*/ 1615777 h 6858000"/>
              <a:gd name="connsiteX142" fmla="*/ 342578 w 1605470"/>
              <a:gd name="connsiteY142" fmla="*/ 1563678 h 6858000"/>
              <a:gd name="connsiteX143" fmla="*/ 355658 w 1605470"/>
              <a:gd name="connsiteY143" fmla="*/ 1519474 h 6858000"/>
              <a:gd name="connsiteX144" fmla="*/ 348400 w 1605470"/>
              <a:gd name="connsiteY144" fmla="*/ 1477995 h 6858000"/>
              <a:gd name="connsiteX145" fmla="*/ 334485 w 1605470"/>
              <a:gd name="connsiteY145" fmla="*/ 1373769 h 6858000"/>
              <a:gd name="connsiteX146" fmla="*/ 342792 w 1605470"/>
              <a:gd name="connsiteY146" fmla="*/ 1307086 h 6858000"/>
              <a:gd name="connsiteX147" fmla="*/ 343980 w 1605470"/>
              <a:gd name="connsiteY147" fmla="*/ 1189033 h 6858000"/>
              <a:gd name="connsiteX148" fmla="*/ 348665 w 1605470"/>
              <a:gd name="connsiteY148" fmla="*/ 1168288 h 6858000"/>
              <a:gd name="connsiteX149" fmla="*/ 340947 w 1605470"/>
              <a:gd name="connsiteY149" fmla="*/ 1142577 h 6858000"/>
              <a:gd name="connsiteX150" fmla="*/ 330253 w 1605470"/>
              <a:gd name="connsiteY150" fmla="*/ 1088484 h 6858000"/>
              <a:gd name="connsiteX151" fmla="*/ 318989 w 1605470"/>
              <a:gd name="connsiteY151" fmla="*/ 1016103 h 6858000"/>
              <a:gd name="connsiteX152" fmla="*/ 320445 w 1605470"/>
              <a:gd name="connsiteY152" fmla="*/ 932283 h 6858000"/>
              <a:gd name="connsiteX153" fmla="*/ 322681 w 1605470"/>
              <a:gd name="connsiteY153" fmla="*/ 915925 h 6858000"/>
              <a:gd name="connsiteX154" fmla="*/ 315310 w 1605470"/>
              <a:gd name="connsiteY154" fmla="*/ 896999 h 6858000"/>
              <a:gd name="connsiteX155" fmla="*/ 284718 w 1605470"/>
              <a:gd name="connsiteY155" fmla="*/ 821517 h 6858000"/>
              <a:gd name="connsiteX156" fmla="*/ 263668 w 1605470"/>
              <a:gd name="connsiteY156" fmla="*/ 751353 h 6858000"/>
              <a:gd name="connsiteX157" fmla="*/ 263226 w 1605470"/>
              <a:gd name="connsiteY157" fmla="*/ 721230 h 6858000"/>
              <a:gd name="connsiteX158" fmla="*/ 248897 w 1605470"/>
              <a:gd name="connsiteY158" fmla="*/ 681659 h 6858000"/>
              <a:gd name="connsiteX159" fmla="*/ 234316 w 1605470"/>
              <a:gd name="connsiteY159" fmla="*/ 635218 h 6858000"/>
              <a:gd name="connsiteX160" fmla="*/ 239327 w 1605470"/>
              <a:gd name="connsiteY160" fmla="*/ 613763 h 6858000"/>
              <a:gd name="connsiteX161" fmla="*/ 225269 w 1605470"/>
              <a:gd name="connsiteY161" fmla="*/ 598582 h 6858000"/>
              <a:gd name="connsiteX162" fmla="*/ 224950 w 1605470"/>
              <a:gd name="connsiteY162" fmla="*/ 576846 h 6858000"/>
              <a:gd name="connsiteX163" fmla="*/ 204576 w 1605470"/>
              <a:gd name="connsiteY163" fmla="*/ 530055 h 6858000"/>
              <a:gd name="connsiteX164" fmla="*/ 219064 w 1605470"/>
              <a:gd name="connsiteY164" fmla="*/ 469651 h 6858000"/>
              <a:gd name="connsiteX165" fmla="*/ 195012 w 1605470"/>
              <a:gd name="connsiteY165" fmla="*/ 448559 h 6858000"/>
              <a:gd name="connsiteX166" fmla="*/ 201434 w 1605470"/>
              <a:gd name="connsiteY166" fmla="*/ 441529 h 6858000"/>
              <a:gd name="connsiteX167" fmla="*/ 200655 w 1605470"/>
              <a:gd name="connsiteY167" fmla="*/ 428927 h 6858000"/>
              <a:gd name="connsiteX168" fmla="*/ 190059 w 1605470"/>
              <a:gd name="connsiteY168" fmla="*/ 430161 h 6858000"/>
              <a:gd name="connsiteX169" fmla="*/ 167079 w 1605470"/>
              <a:gd name="connsiteY169" fmla="*/ 367211 h 6858000"/>
              <a:gd name="connsiteX170" fmla="*/ 124571 w 1605470"/>
              <a:gd name="connsiteY170" fmla="*/ 302178 h 6858000"/>
              <a:gd name="connsiteX171" fmla="*/ 103243 w 1605470"/>
              <a:gd name="connsiteY171" fmla="*/ 211375 h 6858000"/>
              <a:gd name="connsiteX172" fmla="*/ 94571 w 1605470"/>
              <a:gd name="connsiteY172" fmla="*/ 184179 h 6858000"/>
              <a:gd name="connsiteX173" fmla="*/ 13437 w 1605470"/>
              <a:gd name="connsiteY173" fmla="*/ 19287 h 6858000"/>
              <a:gd name="connsiteX174" fmla="*/ 0 w 1605470"/>
              <a:gd name="connsiteY17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87214 w 1605470"/>
              <a:gd name="connsiteY41" fmla="*/ 5451511 h 6858000"/>
              <a:gd name="connsiteX42" fmla="*/ 608019 w 1605470"/>
              <a:gd name="connsiteY42" fmla="*/ 5385461 h 6858000"/>
              <a:gd name="connsiteX43" fmla="*/ 622750 w 1605470"/>
              <a:gd name="connsiteY43" fmla="*/ 5363084 h 6858000"/>
              <a:gd name="connsiteX44" fmla="*/ 638731 w 1605470"/>
              <a:gd name="connsiteY44" fmla="*/ 5330009 h 6858000"/>
              <a:gd name="connsiteX45" fmla="*/ 672224 w 1605470"/>
              <a:gd name="connsiteY45" fmla="*/ 5273739 h 6858000"/>
              <a:gd name="connsiteX46" fmla="*/ 681823 w 1605470"/>
              <a:gd name="connsiteY46" fmla="*/ 5241779 h 6858000"/>
              <a:gd name="connsiteX47" fmla="*/ 693049 w 1605470"/>
              <a:gd name="connsiteY47" fmla="*/ 5225268 h 6858000"/>
              <a:gd name="connsiteX48" fmla="*/ 694069 w 1605470"/>
              <a:gd name="connsiteY48" fmla="*/ 5217684 h 6858000"/>
              <a:gd name="connsiteX49" fmla="*/ 701410 w 1605470"/>
              <a:gd name="connsiteY49" fmla="*/ 5193377 h 6858000"/>
              <a:gd name="connsiteX50" fmla="*/ 704713 w 1605470"/>
              <a:gd name="connsiteY50" fmla="*/ 5179288 h 6858000"/>
              <a:gd name="connsiteX51" fmla="*/ 705697 w 1605470"/>
              <a:gd name="connsiteY51" fmla="*/ 5173621 h 6858000"/>
              <a:gd name="connsiteX52" fmla="*/ 701331 w 1605470"/>
              <a:gd name="connsiteY52" fmla="*/ 5159961 h 6858000"/>
              <a:gd name="connsiteX53" fmla="*/ 708008 w 1605470"/>
              <a:gd name="connsiteY53" fmla="*/ 5144295 h 6858000"/>
              <a:gd name="connsiteX54" fmla="*/ 704941 w 1605470"/>
              <a:gd name="connsiteY54" fmla="*/ 5125185 h 6858000"/>
              <a:gd name="connsiteX55" fmla="*/ 711771 w 1605470"/>
              <a:gd name="connsiteY55" fmla="*/ 5121884 h 6858000"/>
              <a:gd name="connsiteX56" fmla="*/ 718807 w 1605470"/>
              <a:gd name="connsiteY56" fmla="*/ 5067850 h 6858000"/>
              <a:gd name="connsiteX57" fmla="*/ 721538 w 1605470"/>
              <a:gd name="connsiteY57" fmla="*/ 5060861 h 6858000"/>
              <a:gd name="connsiteX58" fmla="*/ 718242 w 1605470"/>
              <a:gd name="connsiteY58" fmla="*/ 5034192 h 6858000"/>
              <a:gd name="connsiteX59" fmla="*/ 719796 w 1605470"/>
              <a:gd name="connsiteY59" fmla="*/ 4993030 h 6858000"/>
              <a:gd name="connsiteX60" fmla="*/ 726705 w 1605470"/>
              <a:gd name="connsiteY60" fmla="*/ 4946844 h 6858000"/>
              <a:gd name="connsiteX61" fmla="*/ 722561 w 1605470"/>
              <a:gd name="connsiteY61" fmla="*/ 4932692 h 6858000"/>
              <a:gd name="connsiteX62" fmla="*/ 724935 w 1605470"/>
              <a:gd name="connsiteY62" fmla="*/ 4821504 h 6858000"/>
              <a:gd name="connsiteX63" fmla="*/ 732118 w 1605470"/>
              <a:gd name="connsiteY63" fmla="*/ 4801535 h 6858000"/>
              <a:gd name="connsiteX64" fmla="*/ 739787 w 1605470"/>
              <a:gd name="connsiteY64" fmla="*/ 4797794 h 6858000"/>
              <a:gd name="connsiteX65" fmla="*/ 741081 w 1605470"/>
              <a:gd name="connsiteY65" fmla="*/ 4784526 h 6858000"/>
              <a:gd name="connsiteX66" fmla="*/ 742865 w 1605470"/>
              <a:gd name="connsiteY66" fmla="*/ 4781211 h 6858000"/>
              <a:gd name="connsiteX67" fmla="*/ 751652 w 1605470"/>
              <a:gd name="connsiteY67" fmla="*/ 4761984 h 6858000"/>
              <a:gd name="connsiteX68" fmla="*/ 747700 w 1605470"/>
              <a:gd name="connsiteY68" fmla="*/ 4690749 h 6858000"/>
              <a:gd name="connsiteX69" fmla="*/ 743180 w 1605470"/>
              <a:gd name="connsiteY69" fmla="*/ 4584173 h 6858000"/>
              <a:gd name="connsiteX70" fmla="*/ 738263 w 1605470"/>
              <a:gd name="connsiteY70" fmla="*/ 4444346 h 6858000"/>
              <a:gd name="connsiteX71" fmla="*/ 756542 w 1605470"/>
              <a:gd name="connsiteY71" fmla="*/ 4350346 h 6858000"/>
              <a:gd name="connsiteX72" fmla="*/ 715481 w 1605470"/>
              <a:gd name="connsiteY72" fmla="*/ 4214165 h 6858000"/>
              <a:gd name="connsiteX73" fmla="*/ 719554 w 1605470"/>
              <a:gd name="connsiteY73" fmla="*/ 4090296 h 6858000"/>
              <a:gd name="connsiteX74" fmla="*/ 704810 w 1605470"/>
              <a:gd name="connsiteY74" fmla="*/ 4033999 h 6858000"/>
              <a:gd name="connsiteX75" fmla="*/ 705959 w 1605470"/>
              <a:gd name="connsiteY75" fmla="*/ 4031933 h 6858000"/>
              <a:gd name="connsiteX76" fmla="*/ 704535 w 1605470"/>
              <a:gd name="connsiteY76" fmla="*/ 4013953 h 6858000"/>
              <a:gd name="connsiteX77" fmla="*/ 700443 w 1605470"/>
              <a:gd name="connsiteY77" fmla="*/ 4010511 h 6858000"/>
              <a:gd name="connsiteX78" fmla="*/ 698282 w 1605470"/>
              <a:gd name="connsiteY78" fmla="*/ 3998331 h 6858000"/>
              <a:gd name="connsiteX79" fmla="*/ 690830 w 1605470"/>
              <a:gd name="connsiteY79" fmla="*/ 3974753 h 6858000"/>
              <a:gd name="connsiteX80" fmla="*/ 692428 w 1605470"/>
              <a:gd name="connsiteY80" fmla="*/ 3969950 h 6858000"/>
              <a:gd name="connsiteX81" fmla="*/ 685850 w 1605470"/>
              <a:gd name="connsiteY81" fmla="*/ 3933779 h 6858000"/>
              <a:gd name="connsiteX82" fmla="*/ 687181 w 1605470"/>
              <a:gd name="connsiteY82" fmla="*/ 3933093 h 6858000"/>
              <a:gd name="connsiteX83" fmla="*/ 691535 w 1605470"/>
              <a:gd name="connsiteY83" fmla="*/ 3922082 h 6858000"/>
              <a:gd name="connsiteX84" fmla="*/ 696613 w 1605470"/>
              <a:gd name="connsiteY84" fmla="*/ 3901461 h 6858000"/>
              <a:gd name="connsiteX85" fmla="*/ 719207 w 1605470"/>
              <a:gd name="connsiteY85" fmla="*/ 3813873 h 6858000"/>
              <a:gd name="connsiteX86" fmla="*/ 718632 w 1605470"/>
              <a:gd name="connsiteY86" fmla="*/ 3806161 h 6858000"/>
              <a:gd name="connsiteX87" fmla="*/ 718939 w 1605470"/>
              <a:gd name="connsiteY87" fmla="*/ 3805957 h 6858000"/>
              <a:gd name="connsiteX88" fmla="*/ 718966 w 1605470"/>
              <a:gd name="connsiteY88" fmla="*/ 3797724 h 6858000"/>
              <a:gd name="connsiteX89" fmla="*/ 717581 w 1605470"/>
              <a:gd name="connsiteY89" fmla="*/ 3792098 h 6858000"/>
              <a:gd name="connsiteX90" fmla="*/ 716465 w 1605470"/>
              <a:gd name="connsiteY90" fmla="*/ 3777135 h 6858000"/>
              <a:gd name="connsiteX91" fmla="*/ 718198 w 1605470"/>
              <a:gd name="connsiteY91" fmla="*/ 3771656 h 6858000"/>
              <a:gd name="connsiteX92" fmla="*/ 721941 w 1605470"/>
              <a:gd name="connsiteY92" fmla="*/ 3769007 h 6858000"/>
              <a:gd name="connsiteX93" fmla="*/ 721407 w 1605470"/>
              <a:gd name="connsiteY93" fmla="*/ 3767709 h 6858000"/>
              <a:gd name="connsiteX94" fmla="*/ 730103 w 1605470"/>
              <a:gd name="connsiteY94" fmla="*/ 3738082 h 6858000"/>
              <a:gd name="connsiteX95" fmla="*/ 737449 w 1605470"/>
              <a:gd name="connsiteY95" fmla="*/ 3673397 h 6858000"/>
              <a:gd name="connsiteX96" fmla="*/ 736745 w 1605470"/>
              <a:gd name="connsiteY96" fmla="*/ 3637109 h 6858000"/>
              <a:gd name="connsiteX97" fmla="*/ 740188 w 1605470"/>
              <a:gd name="connsiteY97" fmla="*/ 3536883 h 6858000"/>
              <a:gd name="connsiteX98" fmla="*/ 747726 w 1605470"/>
              <a:gd name="connsiteY98" fmla="*/ 3435652 h 6858000"/>
              <a:gd name="connsiteX99" fmla="*/ 774383 w 1605470"/>
              <a:gd name="connsiteY99" fmla="*/ 3381564 h 6858000"/>
              <a:gd name="connsiteX100" fmla="*/ 774870 w 1605470"/>
              <a:gd name="connsiteY100" fmla="*/ 3375761 h 6858000"/>
              <a:gd name="connsiteX101" fmla="*/ 770510 w 1605470"/>
              <a:gd name="connsiteY101" fmla="*/ 3361844 h 6858000"/>
              <a:gd name="connsiteX102" fmla="*/ 767933 w 1605470"/>
              <a:gd name="connsiteY102" fmla="*/ 3356929 h 6858000"/>
              <a:gd name="connsiteX103" fmla="*/ 766158 w 1605470"/>
              <a:gd name="connsiteY103" fmla="*/ 3349058 h 6858000"/>
              <a:gd name="connsiteX104" fmla="*/ 766414 w 1605470"/>
              <a:gd name="connsiteY104" fmla="*/ 3348763 h 6858000"/>
              <a:gd name="connsiteX105" fmla="*/ 764166 w 1605470"/>
              <a:gd name="connsiteY105" fmla="*/ 3341588 h 6858000"/>
              <a:gd name="connsiteX106" fmla="*/ 749397 w 1605470"/>
              <a:gd name="connsiteY106" fmla="*/ 3307769 h 6858000"/>
              <a:gd name="connsiteX107" fmla="*/ 766960 w 1605470"/>
              <a:gd name="connsiteY107" fmla="*/ 3250522 h 6858000"/>
              <a:gd name="connsiteX108" fmla="*/ 767385 w 1605470"/>
              <a:gd name="connsiteY108" fmla="*/ 3229163 h 6858000"/>
              <a:gd name="connsiteX109" fmla="*/ 769208 w 1605470"/>
              <a:gd name="connsiteY109" fmla="*/ 3217217 h 6858000"/>
              <a:gd name="connsiteX110" fmla="*/ 770350 w 1605470"/>
              <a:gd name="connsiteY110" fmla="*/ 3216125 h 6858000"/>
              <a:gd name="connsiteX111" fmla="*/ 756043 w 1605470"/>
              <a:gd name="connsiteY111" fmla="*/ 3183755 h 6858000"/>
              <a:gd name="connsiteX112" fmla="*/ 756544 w 1605470"/>
              <a:gd name="connsiteY112" fmla="*/ 3178642 h 6858000"/>
              <a:gd name="connsiteX113" fmla="*/ 744144 w 1605470"/>
              <a:gd name="connsiteY113" fmla="*/ 3158586 h 6858000"/>
              <a:gd name="connsiteX114" fmla="*/ 739378 w 1605470"/>
              <a:gd name="connsiteY114" fmla="*/ 3147669 h 6858000"/>
              <a:gd name="connsiteX115" fmla="*/ 734648 w 1605470"/>
              <a:gd name="connsiteY115" fmla="*/ 3145733 h 6858000"/>
              <a:gd name="connsiteX116" fmla="*/ 729329 w 1605470"/>
              <a:gd name="connsiteY116" fmla="*/ 3129034 h 6858000"/>
              <a:gd name="connsiteX117" fmla="*/ 729994 w 1605470"/>
              <a:gd name="connsiteY117" fmla="*/ 3126682 h 6858000"/>
              <a:gd name="connsiteX118" fmla="*/ 720862 w 1605470"/>
              <a:gd name="connsiteY118" fmla="*/ 3114519 h 6858000"/>
              <a:gd name="connsiteX119" fmla="*/ 707471 w 1605470"/>
              <a:gd name="connsiteY119" fmla="*/ 3106272 h 6858000"/>
              <a:gd name="connsiteX120" fmla="*/ 680201 w 1605470"/>
              <a:gd name="connsiteY120" fmla="*/ 2958185 h 6858000"/>
              <a:gd name="connsiteX121" fmla="*/ 622815 w 1605470"/>
              <a:gd name="connsiteY121" fmla="*/ 2762989 h 6858000"/>
              <a:gd name="connsiteX122" fmla="*/ 571733 w 1605470"/>
              <a:gd name="connsiteY122" fmla="*/ 2554718 h 6858000"/>
              <a:gd name="connsiteX123" fmla="*/ 551827 w 1605470"/>
              <a:gd name="connsiteY123" fmla="*/ 2485734 h 6858000"/>
              <a:gd name="connsiteX124" fmla="*/ 542550 w 1605470"/>
              <a:gd name="connsiteY124" fmla="*/ 2447068 h 6858000"/>
              <a:gd name="connsiteX125" fmla="*/ 529511 w 1605470"/>
              <a:gd name="connsiteY125" fmla="*/ 2425819 h 6858000"/>
              <a:gd name="connsiteX126" fmla="*/ 528878 w 1605470"/>
              <a:gd name="connsiteY126" fmla="*/ 2408971 h 6858000"/>
              <a:gd name="connsiteX127" fmla="*/ 535510 w 1605470"/>
              <a:gd name="connsiteY127" fmla="*/ 2402874 h 6858000"/>
              <a:gd name="connsiteX128" fmla="*/ 538122 w 1605470"/>
              <a:gd name="connsiteY128" fmla="*/ 2381443 h 6858000"/>
              <a:gd name="connsiteX129" fmla="*/ 514451 w 1605470"/>
              <a:gd name="connsiteY129" fmla="*/ 2261920 h 6858000"/>
              <a:gd name="connsiteX130" fmla="*/ 486968 w 1605470"/>
              <a:gd name="connsiteY130" fmla="*/ 2182937 h 6858000"/>
              <a:gd name="connsiteX131" fmla="*/ 488555 w 1605470"/>
              <a:gd name="connsiteY131" fmla="*/ 2155135 h 6858000"/>
              <a:gd name="connsiteX132" fmla="*/ 486013 w 1605470"/>
              <a:gd name="connsiteY132" fmla="*/ 2118008 h 6858000"/>
              <a:gd name="connsiteX133" fmla="*/ 487006 w 1605470"/>
              <a:gd name="connsiteY133" fmla="*/ 2050531 h 6858000"/>
              <a:gd name="connsiteX134" fmla="*/ 478812 w 1605470"/>
              <a:gd name="connsiteY134" fmla="*/ 1963269 h 6858000"/>
              <a:gd name="connsiteX135" fmla="*/ 442619 w 1605470"/>
              <a:gd name="connsiteY135" fmla="*/ 1910499 h 6858000"/>
              <a:gd name="connsiteX136" fmla="*/ 446785 w 1605470"/>
              <a:gd name="connsiteY136" fmla="*/ 1903212 h 6858000"/>
              <a:gd name="connsiteX137" fmla="*/ 436547 w 1605470"/>
              <a:gd name="connsiteY137" fmla="*/ 1861531 h 6858000"/>
              <a:gd name="connsiteX138" fmla="*/ 390346 w 1605470"/>
              <a:gd name="connsiteY138" fmla="*/ 1732919 h 6858000"/>
              <a:gd name="connsiteX139" fmla="*/ 362657 w 1605470"/>
              <a:gd name="connsiteY139" fmla="*/ 1663540 h 6858000"/>
              <a:gd name="connsiteX140" fmla="*/ 361783 w 1605470"/>
              <a:gd name="connsiteY140" fmla="*/ 1615777 h 6858000"/>
              <a:gd name="connsiteX141" fmla="*/ 342578 w 1605470"/>
              <a:gd name="connsiteY141" fmla="*/ 1563678 h 6858000"/>
              <a:gd name="connsiteX142" fmla="*/ 355658 w 1605470"/>
              <a:gd name="connsiteY142" fmla="*/ 1519474 h 6858000"/>
              <a:gd name="connsiteX143" fmla="*/ 348400 w 1605470"/>
              <a:gd name="connsiteY143" fmla="*/ 1477995 h 6858000"/>
              <a:gd name="connsiteX144" fmla="*/ 334485 w 1605470"/>
              <a:gd name="connsiteY144" fmla="*/ 1373769 h 6858000"/>
              <a:gd name="connsiteX145" fmla="*/ 342792 w 1605470"/>
              <a:gd name="connsiteY145" fmla="*/ 1307086 h 6858000"/>
              <a:gd name="connsiteX146" fmla="*/ 343980 w 1605470"/>
              <a:gd name="connsiteY146" fmla="*/ 1189033 h 6858000"/>
              <a:gd name="connsiteX147" fmla="*/ 348665 w 1605470"/>
              <a:gd name="connsiteY147" fmla="*/ 1168288 h 6858000"/>
              <a:gd name="connsiteX148" fmla="*/ 340947 w 1605470"/>
              <a:gd name="connsiteY148" fmla="*/ 1142577 h 6858000"/>
              <a:gd name="connsiteX149" fmla="*/ 330253 w 1605470"/>
              <a:gd name="connsiteY149" fmla="*/ 1088484 h 6858000"/>
              <a:gd name="connsiteX150" fmla="*/ 318989 w 1605470"/>
              <a:gd name="connsiteY150" fmla="*/ 1016103 h 6858000"/>
              <a:gd name="connsiteX151" fmla="*/ 320445 w 1605470"/>
              <a:gd name="connsiteY151" fmla="*/ 932283 h 6858000"/>
              <a:gd name="connsiteX152" fmla="*/ 322681 w 1605470"/>
              <a:gd name="connsiteY152" fmla="*/ 915925 h 6858000"/>
              <a:gd name="connsiteX153" fmla="*/ 315310 w 1605470"/>
              <a:gd name="connsiteY153" fmla="*/ 896999 h 6858000"/>
              <a:gd name="connsiteX154" fmla="*/ 284718 w 1605470"/>
              <a:gd name="connsiteY154" fmla="*/ 821517 h 6858000"/>
              <a:gd name="connsiteX155" fmla="*/ 263668 w 1605470"/>
              <a:gd name="connsiteY155" fmla="*/ 751353 h 6858000"/>
              <a:gd name="connsiteX156" fmla="*/ 263226 w 1605470"/>
              <a:gd name="connsiteY156" fmla="*/ 721230 h 6858000"/>
              <a:gd name="connsiteX157" fmla="*/ 248897 w 1605470"/>
              <a:gd name="connsiteY157" fmla="*/ 681659 h 6858000"/>
              <a:gd name="connsiteX158" fmla="*/ 234316 w 1605470"/>
              <a:gd name="connsiteY158" fmla="*/ 635218 h 6858000"/>
              <a:gd name="connsiteX159" fmla="*/ 239327 w 1605470"/>
              <a:gd name="connsiteY159" fmla="*/ 613763 h 6858000"/>
              <a:gd name="connsiteX160" fmla="*/ 225269 w 1605470"/>
              <a:gd name="connsiteY160" fmla="*/ 598582 h 6858000"/>
              <a:gd name="connsiteX161" fmla="*/ 224950 w 1605470"/>
              <a:gd name="connsiteY161" fmla="*/ 576846 h 6858000"/>
              <a:gd name="connsiteX162" fmla="*/ 204576 w 1605470"/>
              <a:gd name="connsiteY162" fmla="*/ 530055 h 6858000"/>
              <a:gd name="connsiteX163" fmla="*/ 219064 w 1605470"/>
              <a:gd name="connsiteY163" fmla="*/ 469651 h 6858000"/>
              <a:gd name="connsiteX164" fmla="*/ 195012 w 1605470"/>
              <a:gd name="connsiteY164" fmla="*/ 448559 h 6858000"/>
              <a:gd name="connsiteX165" fmla="*/ 201434 w 1605470"/>
              <a:gd name="connsiteY165" fmla="*/ 441529 h 6858000"/>
              <a:gd name="connsiteX166" fmla="*/ 200655 w 1605470"/>
              <a:gd name="connsiteY166" fmla="*/ 428927 h 6858000"/>
              <a:gd name="connsiteX167" fmla="*/ 190059 w 1605470"/>
              <a:gd name="connsiteY167" fmla="*/ 430161 h 6858000"/>
              <a:gd name="connsiteX168" fmla="*/ 167079 w 1605470"/>
              <a:gd name="connsiteY168" fmla="*/ 367211 h 6858000"/>
              <a:gd name="connsiteX169" fmla="*/ 124571 w 1605470"/>
              <a:gd name="connsiteY169" fmla="*/ 302178 h 6858000"/>
              <a:gd name="connsiteX170" fmla="*/ 103243 w 1605470"/>
              <a:gd name="connsiteY170" fmla="*/ 211375 h 6858000"/>
              <a:gd name="connsiteX171" fmla="*/ 94571 w 1605470"/>
              <a:gd name="connsiteY171" fmla="*/ 184179 h 6858000"/>
              <a:gd name="connsiteX172" fmla="*/ 13437 w 1605470"/>
              <a:gd name="connsiteY172" fmla="*/ 19287 h 6858000"/>
              <a:gd name="connsiteX173" fmla="*/ 0 w 1605470"/>
              <a:gd name="connsiteY17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08019 w 1605470"/>
              <a:gd name="connsiteY42" fmla="*/ 5385461 h 6858000"/>
              <a:gd name="connsiteX43" fmla="*/ 622750 w 1605470"/>
              <a:gd name="connsiteY43" fmla="*/ 5363084 h 6858000"/>
              <a:gd name="connsiteX44" fmla="*/ 638731 w 1605470"/>
              <a:gd name="connsiteY44" fmla="*/ 5330009 h 6858000"/>
              <a:gd name="connsiteX45" fmla="*/ 672224 w 1605470"/>
              <a:gd name="connsiteY45" fmla="*/ 5273739 h 6858000"/>
              <a:gd name="connsiteX46" fmla="*/ 681823 w 1605470"/>
              <a:gd name="connsiteY46" fmla="*/ 5241779 h 6858000"/>
              <a:gd name="connsiteX47" fmla="*/ 693049 w 1605470"/>
              <a:gd name="connsiteY47" fmla="*/ 5225268 h 6858000"/>
              <a:gd name="connsiteX48" fmla="*/ 694069 w 1605470"/>
              <a:gd name="connsiteY48" fmla="*/ 5217684 h 6858000"/>
              <a:gd name="connsiteX49" fmla="*/ 701410 w 1605470"/>
              <a:gd name="connsiteY49" fmla="*/ 5193377 h 6858000"/>
              <a:gd name="connsiteX50" fmla="*/ 704713 w 1605470"/>
              <a:gd name="connsiteY50" fmla="*/ 5179288 h 6858000"/>
              <a:gd name="connsiteX51" fmla="*/ 705697 w 1605470"/>
              <a:gd name="connsiteY51" fmla="*/ 5173621 h 6858000"/>
              <a:gd name="connsiteX52" fmla="*/ 701331 w 1605470"/>
              <a:gd name="connsiteY52" fmla="*/ 5159961 h 6858000"/>
              <a:gd name="connsiteX53" fmla="*/ 708008 w 1605470"/>
              <a:gd name="connsiteY53" fmla="*/ 5144295 h 6858000"/>
              <a:gd name="connsiteX54" fmla="*/ 704941 w 1605470"/>
              <a:gd name="connsiteY54" fmla="*/ 5125185 h 6858000"/>
              <a:gd name="connsiteX55" fmla="*/ 711771 w 1605470"/>
              <a:gd name="connsiteY55" fmla="*/ 5121884 h 6858000"/>
              <a:gd name="connsiteX56" fmla="*/ 718807 w 1605470"/>
              <a:gd name="connsiteY56" fmla="*/ 5067850 h 6858000"/>
              <a:gd name="connsiteX57" fmla="*/ 721538 w 1605470"/>
              <a:gd name="connsiteY57" fmla="*/ 5060861 h 6858000"/>
              <a:gd name="connsiteX58" fmla="*/ 718242 w 1605470"/>
              <a:gd name="connsiteY58" fmla="*/ 5034192 h 6858000"/>
              <a:gd name="connsiteX59" fmla="*/ 719796 w 1605470"/>
              <a:gd name="connsiteY59" fmla="*/ 4993030 h 6858000"/>
              <a:gd name="connsiteX60" fmla="*/ 726705 w 1605470"/>
              <a:gd name="connsiteY60" fmla="*/ 4946844 h 6858000"/>
              <a:gd name="connsiteX61" fmla="*/ 722561 w 1605470"/>
              <a:gd name="connsiteY61" fmla="*/ 4932692 h 6858000"/>
              <a:gd name="connsiteX62" fmla="*/ 724935 w 1605470"/>
              <a:gd name="connsiteY62" fmla="*/ 4821504 h 6858000"/>
              <a:gd name="connsiteX63" fmla="*/ 732118 w 1605470"/>
              <a:gd name="connsiteY63" fmla="*/ 4801535 h 6858000"/>
              <a:gd name="connsiteX64" fmla="*/ 739787 w 1605470"/>
              <a:gd name="connsiteY64" fmla="*/ 4797794 h 6858000"/>
              <a:gd name="connsiteX65" fmla="*/ 741081 w 1605470"/>
              <a:gd name="connsiteY65" fmla="*/ 4784526 h 6858000"/>
              <a:gd name="connsiteX66" fmla="*/ 742865 w 1605470"/>
              <a:gd name="connsiteY66" fmla="*/ 4781211 h 6858000"/>
              <a:gd name="connsiteX67" fmla="*/ 751652 w 1605470"/>
              <a:gd name="connsiteY67" fmla="*/ 4761984 h 6858000"/>
              <a:gd name="connsiteX68" fmla="*/ 747700 w 1605470"/>
              <a:gd name="connsiteY68" fmla="*/ 4690749 h 6858000"/>
              <a:gd name="connsiteX69" fmla="*/ 743180 w 1605470"/>
              <a:gd name="connsiteY69" fmla="*/ 4584173 h 6858000"/>
              <a:gd name="connsiteX70" fmla="*/ 738263 w 1605470"/>
              <a:gd name="connsiteY70" fmla="*/ 4444346 h 6858000"/>
              <a:gd name="connsiteX71" fmla="*/ 756542 w 1605470"/>
              <a:gd name="connsiteY71" fmla="*/ 4350346 h 6858000"/>
              <a:gd name="connsiteX72" fmla="*/ 715481 w 1605470"/>
              <a:gd name="connsiteY72" fmla="*/ 4214165 h 6858000"/>
              <a:gd name="connsiteX73" fmla="*/ 719554 w 1605470"/>
              <a:gd name="connsiteY73" fmla="*/ 4090296 h 6858000"/>
              <a:gd name="connsiteX74" fmla="*/ 704810 w 1605470"/>
              <a:gd name="connsiteY74" fmla="*/ 4033999 h 6858000"/>
              <a:gd name="connsiteX75" fmla="*/ 705959 w 1605470"/>
              <a:gd name="connsiteY75" fmla="*/ 4031933 h 6858000"/>
              <a:gd name="connsiteX76" fmla="*/ 704535 w 1605470"/>
              <a:gd name="connsiteY76" fmla="*/ 4013953 h 6858000"/>
              <a:gd name="connsiteX77" fmla="*/ 700443 w 1605470"/>
              <a:gd name="connsiteY77" fmla="*/ 4010511 h 6858000"/>
              <a:gd name="connsiteX78" fmla="*/ 698282 w 1605470"/>
              <a:gd name="connsiteY78" fmla="*/ 3998331 h 6858000"/>
              <a:gd name="connsiteX79" fmla="*/ 690830 w 1605470"/>
              <a:gd name="connsiteY79" fmla="*/ 3974753 h 6858000"/>
              <a:gd name="connsiteX80" fmla="*/ 692428 w 1605470"/>
              <a:gd name="connsiteY80" fmla="*/ 3969950 h 6858000"/>
              <a:gd name="connsiteX81" fmla="*/ 685850 w 1605470"/>
              <a:gd name="connsiteY81" fmla="*/ 3933779 h 6858000"/>
              <a:gd name="connsiteX82" fmla="*/ 687181 w 1605470"/>
              <a:gd name="connsiteY82" fmla="*/ 3933093 h 6858000"/>
              <a:gd name="connsiteX83" fmla="*/ 691535 w 1605470"/>
              <a:gd name="connsiteY83" fmla="*/ 3922082 h 6858000"/>
              <a:gd name="connsiteX84" fmla="*/ 696613 w 1605470"/>
              <a:gd name="connsiteY84" fmla="*/ 3901461 h 6858000"/>
              <a:gd name="connsiteX85" fmla="*/ 719207 w 1605470"/>
              <a:gd name="connsiteY85" fmla="*/ 3813873 h 6858000"/>
              <a:gd name="connsiteX86" fmla="*/ 718632 w 1605470"/>
              <a:gd name="connsiteY86" fmla="*/ 3806161 h 6858000"/>
              <a:gd name="connsiteX87" fmla="*/ 718939 w 1605470"/>
              <a:gd name="connsiteY87" fmla="*/ 3805957 h 6858000"/>
              <a:gd name="connsiteX88" fmla="*/ 718966 w 1605470"/>
              <a:gd name="connsiteY88" fmla="*/ 3797724 h 6858000"/>
              <a:gd name="connsiteX89" fmla="*/ 717581 w 1605470"/>
              <a:gd name="connsiteY89" fmla="*/ 3792098 h 6858000"/>
              <a:gd name="connsiteX90" fmla="*/ 716465 w 1605470"/>
              <a:gd name="connsiteY90" fmla="*/ 3777135 h 6858000"/>
              <a:gd name="connsiteX91" fmla="*/ 718198 w 1605470"/>
              <a:gd name="connsiteY91" fmla="*/ 3771656 h 6858000"/>
              <a:gd name="connsiteX92" fmla="*/ 721941 w 1605470"/>
              <a:gd name="connsiteY92" fmla="*/ 3769007 h 6858000"/>
              <a:gd name="connsiteX93" fmla="*/ 721407 w 1605470"/>
              <a:gd name="connsiteY93" fmla="*/ 3767709 h 6858000"/>
              <a:gd name="connsiteX94" fmla="*/ 730103 w 1605470"/>
              <a:gd name="connsiteY94" fmla="*/ 3738082 h 6858000"/>
              <a:gd name="connsiteX95" fmla="*/ 737449 w 1605470"/>
              <a:gd name="connsiteY95" fmla="*/ 3673397 h 6858000"/>
              <a:gd name="connsiteX96" fmla="*/ 736745 w 1605470"/>
              <a:gd name="connsiteY96" fmla="*/ 3637109 h 6858000"/>
              <a:gd name="connsiteX97" fmla="*/ 740188 w 1605470"/>
              <a:gd name="connsiteY97" fmla="*/ 3536883 h 6858000"/>
              <a:gd name="connsiteX98" fmla="*/ 747726 w 1605470"/>
              <a:gd name="connsiteY98" fmla="*/ 3435652 h 6858000"/>
              <a:gd name="connsiteX99" fmla="*/ 774383 w 1605470"/>
              <a:gd name="connsiteY99" fmla="*/ 3381564 h 6858000"/>
              <a:gd name="connsiteX100" fmla="*/ 774870 w 1605470"/>
              <a:gd name="connsiteY100" fmla="*/ 3375761 h 6858000"/>
              <a:gd name="connsiteX101" fmla="*/ 770510 w 1605470"/>
              <a:gd name="connsiteY101" fmla="*/ 3361844 h 6858000"/>
              <a:gd name="connsiteX102" fmla="*/ 767933 w 1605470"/>
              <a:gd name="connsiteY102" fmla="*/ 3356929 h 6858000"/>
              <a:gd name="connsiteX103" fmla="*/ 766158 w 1605470"/>
              <a:gd name="connsiteY103" fmla="*/ 3349058 h 6858000"/>
              <a:gd name="connsiteX104" fmla="*/ 766414 w 1605470"/>
              <a:gd name="connsiteY104" fmla="*/ 3348763 h 6858000"/>
              <a:gd name="connsiteX105" fmla="*/ 764166 w 1605470"/>
              <a:gd name="connsiteY105" fmla="*/ 3341588 h 6858000"/>
              <a:gd name="connsiteX106" fmla="*/ 749397 w 1605470"/>
              <a:gd name="connsiteY106" fmla="*/ 3307769 h 6858000"/>
              <a:gd name="connsiteX107" fmla="*/ 766960 w 1605470"/>
              <a:gd name="connsiteY107" fmla="*/ 3250522 h 6858000"/>
              <a:gd name="connsiteX108" fmla="*/ 767385 w 1605470"/>
              <a:gd name="connsiteY108" fmla="*/ 3229163 h 6858000"/>
              <a:gd name="connsiteX109" fmla="*/ 769208 w 1605470"/>
              <a:gd name="connsiteY109" fmla="*/ 3217217 h 6858000"/>
              <a:gd name="connsiteX110" fmla="*/ 770350 w 1605470"/>
              <a:gd name="connsiteY110" fmla="*/ 3216125 h 6858000"/>
              <a:gd name="connsiteX111" fmla="*/ 756043 w 1605470"/>
              <a:gd name="connsiteY111" fmla="*/ 3183755 h 6858000"/>
              <a:gd name="connsiteX112" fmla="*/ 756544 w 1605470"/>
              <a:gd name="connsiteY112" fmla="*/ 3178642 h 6858000"/>
              <a:gd name="connsiteX113" fmla="*/ 744144 w 1605470"/>
              <a:gd name="connsiteY113" fmla="*/ 3158586 h 6858000"/>
              <a:gd name="connsiteX114" fmla="*/ 739378 w 1605470"/>
              <a:gd name="connsiteY114" fmla="*/ 3147669 h 6858000"/>
              <a:gd name="connsiteX115" fmla="*/ 734648 w 1605470"/>
              <a:gd name="connsiteY115" fmla="*/ 3145733 h 6858000"/>
              <a:gd name="connsiteX116" fmla="*/ 729329 w 1605470"/>
              <a:gd name="connsiteY116" fmla="*/ 3129034 h 6858000"/>
              <a:gd name="connsiteX117" fmla="*/ 729994 w 1605470"/>
              <a:gd name="connsiteY117" fmla="*/ 3126682 h 6858000"/>
              <a:gd name="connsiteX118" fmla="*/ 720862 w 1605470"/>
              <a:gd name="connsiteY118" fmla="*/ 3114519 h 6858000"/>
              <a:gd name="connsiteX119" fmla="*/ 707471 w 1605470"/>
              <a:gd name="connsiteY119" fmla="*/ 3106272 h 6858000"/>
              <a:gd name="connsiteX120" fmla="*/ 680201 w 1605470"/>
              <a:gd name="connsiteY120" fmla="*/ 2958185 h 6858000"/>
              <a:gd name="connsiteX121" fmla="*/ 622815 w 1605470"/>
              <a:gd name="connsiteY121" fmla="*/ 2762989 h 6858000"/>
              <a:gd name="connsiteX122" fmla="*/ 571733 w 1605470"/>
              <a:gd name="connsiteY122" fmla="*/ 2554718 h 6858000"/>
              <a:gd name="connsiteX123" fmla="*/ 551827 w 1605470"/>
              <a:gd name="connsiteY123" fmla="*/ 2485734 h 6858000"/>
              <a:gd name="connsiteX124" fmla="*/ 542550 w 1605470"/>
              <a:gd name="connsiteY124" fmla="*/ 2447068 h 6858000"/>
              <a:gd name="connsiteX125" fmla="*/ 529511 w 1605470"/>
              <a:gd name="connsiteY125" fmla="*/ 2425819 h 6858000"/>
              <a:gd name="connsiteX126" fmla="*/ 528878 w 1605470"/>
              <a:gd name="connsiteY126" fmla="*/ 2408971 h 6858000"/>
              <a:gd name="connsiteX127" fmla="*/ 535510 w 1605470"/>
              <a:gd name="connsiteY127" fmla="*/ 2402874 h 6858000"/>
              <a:gd name="connsiteX128" fmla="*/ 538122 w 1605470"/>
              <a:gd name="connsiteY128" fmla="*/ 2381443 h 6858000"/>
              <a:gd name="connsiteX129" fmla="*/ 514451 w 1605470"/>
              <a:gd name="connsiteY129" fmla="*/ 2261920 h 6858000"/>
              <a:gd name="connsiteX130" fmla="*/ 486968 w 1605470"/>
              <a:gd name="connsiteY130" fmla="*/ 2182937 h 6858000"/>
              <a:gd name="connsiteX131" fmla="*/ 488555 w 1605470"/>
              <a:gd name="connsiteY131" fmla="*/ 2155135 h 6858000"/>
              <a:gd name="connsiteX132" fmla="*/ 486013 w 1605470"/>
              <a:gd name="connsiteY132" fmla="*/ 2118008 h 6858000"/>
              <a:gd name="connsiteX133" fmla="*/ 487006 w 1605470"/>
              <a:gd name="connsiteY133" fmla="*/ 2050531 h 6858000"/>
              <a:gd name="connsiteX134" fmla="*/ 478812 w 1605470"/>
              <a:gd name="connsiteY134" fmla="*/ 1963269 h 6858000"/>
              <a:gd name="connsiteX135" fmla="*/ 442619 w 1605470"/>
              <a:gd name="connsiteY135" fmla="*/ 1910499 h 6858000"/>
              <a:gd name="connsiteX136" fmla="*/ 446785 w 1605470"/>
              <a:gd name="connsiteY136" fmla="*/ 1903212 h 6858000"/>
              <a:gd name="connsiteX137" fmla="*/ 436547 w 1605470"/>
              <a:gd name="connsiteY137" fmla="*/ 1861531 h 6858000"/>
              <a:gd name="connsiteX138" fmla="*/ 390346 w 1605470"/>
              <a:gd name="connsiteY138" fmla="*/ 1732919 h 6858000"/>
              <a:gd name="connsiteX139" fmla="*/ 362657 w 1605470"/>
              <a:gd name="connsiteY139" fmla="*/ 1663540 h 6858000"/>
              <a:gd name="connsiteX140" fmla="*/ 361783 w 1605470"/>
              <a:gd name="connsiteY140" fmla="*/ 1615777 h 6858000"/>
              <a:gd name="connsiteX141" fmla="*/ 342578 w 1605470"/>
              <a:gd name="connsiteY141" fmla="*/ 1563678 h 6858000"/>
              <a:gd name="connsiteX142" fmla="*/ 355658 w 1605470"/>
              <a:gd name="connsiteY142" fmla="*/ 1519474 h 6858000"/>
              <a:gd name="connsiteX143" fmla="*/ 348400 w 1605470"/>
              <a:gd name="connsiteY143" fmla="*/ 1477995 h 6858000"/>
              <a:gd name="connsiteX144" fmla="*/ 334485 w 1605470"/>
              <a:gd name="connsiteY144" fmla="*/ 1373769 h 6858000"/>
              <a:gd name="connsiteX145" fmla="*/ 342792 w 1605470"/>
              <a:gd name="connsiteY145" fmla="*/ 1307086 h 6858000"/>
              <a:gd name="connsiteX146" fmla="*/ 343980 w 1605470"/>
              <a:gd name="connsiteY146" fmla="*/ 1189033 h 6858000"/>
              <a:gd name="connsiteX147" fmla="*/ 348665 w 1605470"/>
              <a:gd name="connsiteY147" fmla="*/ 1168288 h 6858000"/>
              <a:gd name="connsiteX148" fmla="*/ 340947 w 1605470"/>
              <a:gd name="connsiteY148" fmla="*/ 1142577 h 6858000"/>
              <a:gd name="connsiteX149" fmla="*/ 330253 w 1605470"/>
              <a:gd name="connsiteY149" fmla="*/ 1088484 h 6858000"/>
              <a:gd name="connsiteX150" fmla="*/ 318989 w 1605470"/>
              <a:gd name="connsiteY150" fmla="*/ 1016103 h 6858000"/>
              <a:gd name="connsiteX151" fmla="*/ 320445 w 1605470"/>
              <a:gd name="connsiteY151" fmla="*/ 932283 h 6858000"/>
              <a:gd name="connsiteX152" fmla="*/ 322681 w 1605470"/>
              <a:gd name="connsiteY152" fmla="*/ 915925 h 6858000"/>
              <a:gd name="connsiteX153" fmla="*/ 315310 w 1605470"/>
              <a:gd name="connsiteY153" fmla="*/ 896999 h 6858000"/>
              <a:gd name="connsiteX154" fmla="*/ 284718 w 1605470"/>
              <a:gd name="connsiteY154" fmla="*/ 821517 h 6858000"/>
              <a:gd name="connsiteX155" fmla="*/ 263668 w 1605470"/>
              <a:gd name="connsiteY155" fmla="*/ 751353 h 6858000"/>
              <a:gd name="connsiteX156" fmla="*/ 263226 w 1605470"/>
              <a:gd name="connsiteY156" fmla="*/ 721230 h 6858000"/>
              <a:gd name="connsiteX157" fmla="*/ 248897 w 1605470"/>
              <a:gd name="connsiteY157" fmla="*/ 681659 h 6858000"/>
              <a:gd name="connsiteX158" fmla="*/ 234316 w 1605470"/>
              <a:gd name="connsiteY158" fmla="*/ 635218 h 6858000"/>
              <a:gd name="connsiteX159" fmla="*/ 239327 w 1605470"/>
              <a:gd name="connsiteY159" fmla="*/ 613763 h 6858000"/>
              <a:gd name="connsiteX160" fmla="*/ 225269 w 1605470"/>
              <a:gd name="connsiteY160" fmla="*/ 598582 h 6858000"/>
              <a:gd name="connsiteX161" fmla="*/ 224950 w 1605470"/>
              <a:gd name="connsiteY161" fmla="*/ 576846 h 6858000"/>
              <a:gd name="connsiteX162" fmla="*/ 204576 w 1605470"/>
              <a:gd name="connsiteY162" fmla="*/ 530055 h 6858000"/>
              <a:gd name="connsiteX163" fmla="*/ 219064 w 1605470"/>
              <a:gd name="connsiteY163" fmla="*/ 469651 h 6858000"/>
              <a:gd name="connsiteX164" fmla="*/ 195012 w 1605470"/>
              <a:gd name="connsiteY164" fmla="*/ 448559 h 6858000"/>
              <a:gd name="connsiteX165" fmla="*/ 201434 w 1605470"/>
              <a:gd name="connsiteY165" fmla="*/ 441529 h 6858000"/>
              <a:gd name="connsiteX166" fmla="*/ 200655 w 1605470"/>
              <a:gd name="connsiteY166" fmla="*/ 428927 h 6858000"/>
              <a:gd name="connsiteX167" fmla="*/ 190059 w 1605470"/>
              <a:gd name="connsiteY167" fmla="*/ 430161 h 6858000"/>
              <a:gd name="connsiteX168" fmla="*/ 167079 w 1605470"/>
              <a:gd name="connsiteY168" fmla="*/ 367211 h 6858000"/>
              <a:gd name="connsiteX169" fmla="*/ 124571 w 1605470"/>
              <a:gd name="connsiteY169" fmla="*/ 302178 h 6858000"/>
              <a:gd name="connsiteX170" fmla="*/ 103243 w 1605470"/>
              <a:gd name="connsiteY170" fmla="*/ 211375 h 6858000"/>
              <a:gd name="connsiteX171" fmla="*/ 94571 w 1605470"/>
              <a:gd name="connsiteY171" fmla="*/ 184179 h 6858000"/>
              <a:gd name="connsiteX172" fmla="*/ 13437 w 1605470"/>
              <a:gd name="connsiteY172" fmla="*/ 19287 h 6858000"/>
              <a:gd name="connsiteX173" fmla="*/ 0 w 1605470"/>
              <a:gd name="connsiteY17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63084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56542 w 1605470"/>
              <a:gd name="connsiteY70" fmla="*/ 4350346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46785 w 1605470"/>
              <a:gd name="connsiteY135" fmla="*/ 1903212 h 6858000"/>
              <a:gd name="connsiteX136" fmla="*/ 436547 w 1605470"/>
              <a:gd name="connsiteY136" fmla="*/ 1861531 h 6858000"/>
              <a:gd name="connsiteX137" fmla="*/ 390346 w 1605470"/>
              <a:gd name="connsiteY137" fmla="*/ 1732919 h 6858000"/>
              <a:gd name="connsiteX138" fmla="*/ 362657 w 1605470"/>
              <a:gd name="connsiteY138" fmla="*/ 1663540 h 6858000"/>
              <a:gd name="connsiteX139" fmla="*/ 361783 w 1605470"/>
              <a:gd name="connsiteY139" fmla="*/ 1615777 h 6858000"/>
              <a:gd name="connsiteX140" fmla="*/ 342578 w 1605470"/>
              <a:gd name="connsiteY140" fmla="*/ 1563678 h 6858000"/>
              <a:gd name="connsiteX141" fmla="*/ 355658 w 1605470"/>
              <a:gd name="connsiteY141" fmla="*/ 1519474 h 6858000"/>
              <a:gd name="connsiteX142" fmla="*/ 348400 w 1605470"/>
              <a:gd name="connsiteY142" fmla="*/ 1477995 h 6858000"/>
              <a:gd name="connsiteX143" fmla="*/ 334485 w 1605470"/>
              <a:gd name="connsiteY143" fmla="*/ 1373769 h 6858000"/>
              <a:gd name="connsiteX144" fmla="*/ 342792 w 1605470"/>
              <a:gd name="connsiteY144" fmla="*/ 1307086 h 6858000"/>
              <a:gd name="connsiteX145" fmla="*/ 343980 w 1605470"/>
              <a:gd name="connsiteY145" fmla="*/ 1189033 h 6858000"/>
              <a:gd name="connsiteX146" fmla="*/ 348665 w 1605470"/>
              <a:gd name="connsiteY146" fmla="*/ 1168288 h 6858000"/>
              <a:gd name="connsiteX147" fmla="*/ 340947 w 1605470"/>
              <a:gd name="connsiteY147" fmla="*/ 1142577 h 6858000"/>
              <a:gd name="connsiteX148" fmla="*/ 330253 w 1605470"/>
              <a:gd name="connsiteY148" fmla="*/ 1088484 h 6858000"/>
              <a:gd name="connsiteX149" fmla="*/ 318989 w 1605470"/>
              <a:gd name="connsiteY149" fmla="*/ 1016103 h 6858000"/>
              <a:gd name="connsiteX150" fmla="*/ 320445 w 1605470"/>
              <a:gd name="connsiteY150" fmla="*/ 932283 h 6858000"/>
              <a:gd name="connsiteX151" fmla="*/ 322681 w 1605470"/>
              <a:gd name="connsiteY151" fmla="*/ 915925 h 6858000"/>
              <a:gd name="connsiteX152" fmla="*/ 315310 w 1605470"/>
              <a:gd name="connsiteY152" fmla="*/ 896999 h 6858000"/>
              <a:gd name="connsiteX153" fmla="*/ 284718 w 1605470"/>
              <a:gd name="connsiteY153" fmla="*/ 821517 h 6858000"/>
              <a:gd name="connsiteX154" fmla="*/ 263668 w 1605470"/>
              <a:gd name="connsiteY154" fmla="*/ 751353 h 6858000"/>
              <a:gd name="connsiteX155" fmla="*/ 263226 w 1605470"/>
              <a:gd name="connsiteY155" fmla="*/ 721230 h 6858000"/>
              <a:gd name="connsiteX156" fmla="*/ 248897 w 1605470"/>
              <a:gd name="connsiteY156" fmla="*/ 681659 h 6858000"/>
              <a:gd name="connsiteX157" fmla="*/ 234316 w 1605470"/>
              <a:gd name="connsiteY157" fmla="*/ 635218 h 6858000"/>
              <a:gd name="connsiteX158" fmla="*/ 239327 w 1605470"/>
              <a:gd name="connsiteY158" fmla="*/ 613763 h 6858000"/>
              <a:gd name="connsiteX159" fmla="*/ 225269 w 1605470"/>
              <a:gd name="connsiteY159" fmla="*/ 598582 h 6858000"/>
              <a:gd name="connsiteX160" fmla="*/ 224950 w 1605470"/>
              <a:gd name="connsiteY160" fmla="*/ 576846 h 6858000"/>
              <a:gd name="connsiteX161" fmla="*/ 204576 w 1605470"/>
              <a:gd name="connsiteY161" fmla="*/ 530055 h 6858000"/>
              <a:gd name="connsiteX162" fmla="*/ 219064 w 1605470"/>
              <a:gd name="connsiteY162" fmla="*/ 469651 h 6858000"/>
              <a:gd name="connsiteX163" fmla="*/ 195012 w 1605470"/>
              <a:gd name="connsiteY163" fmla="*/ 448559 h 6858000"/>
              <a:gd name="connsiteX164" fmla="*/ 201434 w 1605470"/>
              <a:gd name="connsiteY164" fmla="*/ 441529 h 6858000"/>
              <a:gd name="connsiteX165" fmla="*/ 200655 w 1605470"/>
              <a:gd name="connsiteY165" fmla="*/ 428927 h 6858000"/>
              <a:gd name="connsiteX166" fmla="*/ 190059 w 1605470"/>
              <a:gd name="connsiteY166" fmla="*/ 430161 h 6858000"/>
              <a:gd name="connsiteX167" fmla="*/ 167079 w 1605470"/>
              <a:gd name="connsiteY167" fmla="*/ 367211 h 6858000"/>
              <a:gd name="connsiteX168" fmla="*/ 124571 w 1605470"/>
              <a:gd name="connsiteY168" fmla="*/ 302178 h 6858000"/>
              <a:gd name="connsiteX169" fmla="*/ 103243 w 1605470"/>
              <a:gd name="connsiteY169" fmla="*/ 211375 h 6858000"/>
              <a:gd name="connsiteX170" fmla="*/ 94571 w 1605470"/>
              <a:gd name="connsiteY170" fmla="*/ 184179 h 6858000"/>
              <a:gd name="connsiteX171" fmla="*/ 13437 w 1605470"/>
              <a:gd name="connsiteY171" fmla="*/ 19287 h 6858000"/>
              <a:gd name="connsiteX172" fmla="*/ 0 w 1605470"/>
              <a:gd name="connsiteY17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56542 w 1605470"/>
              <a:gd name="connsiteY70" fmla="*/ 4350346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46785 w 1605470"/>
              <a:gd name="connsiteY135" fmla="*/ 1903212 h 6858000"/>
              <a:gd name="connsiteX136" fmla="*/ 436547 w 1605470"/>
              <a:gd name="connsiteY136" fmla="*/ 1861531 h 6858000"/>
              <a:gd name="connsiteX137" fmla="*/ 390346 w 1605470"/>
              <a:gd name="connsiteY137" fmla="*/ 1732919 h 6858000"/>
              <a:gd name="connsiteX138" fmla="*/ 362657 w 1605470"/>
              <a:gd name="connsiteY138" fmla="*/ 1663540 h 6858000"/>
              <a:gd name="connsiteX139" fmla="*/ 361783 w 1605470"/>
              <a:gd name="connsiteY139" fmla="*/ 1615777 h 6858000"/>
              <a:gd name="connsiteX140" fmla="*/ 342578 w 1605470"/>
              <a:gd name="connsiteY140" fmla="*/ 1563678 h 6858000"/>
              <a:gd name="connsiteX141" fmla="*/ 355658 w 1605470"/>
              <a:gd name="connsiteY141" fmla="*/ 1519474 h 6858000"/>
              <a:gd name="connsiteX142" fmla="*/ 348400 w 1605470"/>
              <a:gd name="connsiteY142" fmla="*/ 1477995 h 6858000"/>
              <a:gd name="connsiteX143" fmla="*/ 334485 w 1605470"/>
              <a:gd name="connsiteY143" fmla="*/ 1373769 h 6858000"/>
              <a:gd name="connsiteX144" fmla="*/ 342792 w 1605470"/>
              <a:gd name="connsiteY144" fmla="*/ 1307086 h 6858000"/>
              <a:gd name="connsiteX145" fmla="*/ 343980 w 1605470"/>
              <a:gd name="connsiteY145" fmla="*/ 1189033 h 6858000"/>
              <a:gd name="connsiteX146" fmla="*/ 348665 w 1605470"/>
              <a:gd name="connsiteY146" fmla="*/ 1168288 h 6858000"/>
              <a:gd name="connsiteX147" fmla="*/ 340947 w 1605470"/>
              <a:gd name="connsiteY147" fmla="*/ 1142577 h 6858000"/>
              <a:gd name="connsiteX148" fmla="*/ 330253 w 1605470"/>
              <a:gd name="connsiteY148" fmla="*/ 1088484 h 6858000"/>
              <a:gd name="connsiteX149" fmla="*/ 318989 w 1605470"/>
              <a:gd name="connsiteY149" fmla="*/ 1016103 h 6858000"/>
              <a:gd name="connsiteX150" fmla="*/ 320445 w 1605470"/>
              <a:gd name="connsiteY150" fmla="*/ 932283 h 6858000"/>
              <a:gd name="connsiteX151" fmla="*/ 322681 w 1605470"/>
              <a:gd name="connsiteY151" fmla="*/ 915925 h 6858000"/>
              <a:gd name="connsiteX152" fmla="*/ 315310 w 1605470"/>
              <a:gd name="connsiteY152" fmla="*/ 896999 h 6858000"/>
              <a:gd name="connsiteX153" fmla="*/ 284718 w 1605470"/>
              <a:gd name="connsiteY153" fmla="*/ 821517 h 6858000"/>
              <a:gd name="connsiteX154" fmla="*/ 263668 w 1605470"/>
              <a:gd name="connsiteY154" fmla="*/ 751353 h 6858000"/>
              <a:gd name="connsiteX155" fmla="*/ 263226 w 1605470"/>
              <a:gd name="connsiteY155" fmla="*/ 721230 h 6858000"/>
              <a:gd name="connsiteX156" fmla="*/ 248897 w 1605470"/>
              <a:gd name="connsiteY156" fmla="*/ 681659 h 6858000"/>
              <a:gd name="connsiteX157" fmla="*/ 234316 w 1605470"/>
              <a:gd name="connsiteY157" fmla="*/ 635218 h 6858000"/>
              <a:gd name="connsiteX158" fmla="*/ 239327 w 1605470"/>
              <a:gd name="connsiteY158" fmla="*/ 613763 h 6858000"/>
              <a:gd name="connsiteX159" fmla="*/ 225269 w 1605470"/>
              <a:gd name="connsiteY159" fmla="*/ 598582 h 6858000"/>
              <a:gd name="connsiteX160" fmla="*/ 224950 w 1605470"/>
              <a:gd name="connsiteY160" fmla="*/ 576846 h 6858000"/>
              <a:gd name="connsiteX161" fmla="*/ 204576 w 1605470"/>
              <a:gd name="connsiteY161" fmla="*/ 530055 h 6858000"/>
              <a:gd name="connsiteX162" fmla="*/ 219064 w 1605470"/>
              <a:gd name="connsiteY162" fmla="*/ 469651 h 6858000"/>
              <a:gd name="connsiteX163" fmla="*/ 195012 w 1605470"/>
              <a:gd name="connsiteY163" fmla="*/ 448559 h 6858000"/>
              <a:gd name="connsiteX164" fmla="*/ 201434 w 1605470"/>
              <a:gd name="connsiteY164" fmla="*/ 441529 h 6858000"/>
              <a:gd name="connsiteX165" fmla="*/ 200655 w 1605470"/>
              <a:gd name="connsiteY165" fmla="*/ 428927 h 6858000"/>
              <a:gd name="connsiteX166" fmla="*/ 190059 w 1605470"/>
              <a:gd name="connsiteY166" fmla="*/ 430161 h 6858000"/>
              <a:gd name="connsiteX167" fmla="*/ 167079 w 1605470"/>
              <a:gd name="connsiteY167" fmla="*/ 367211 h 6858000"/>
              <a:gd name="connsiteX168" fmla="*/ 124571 w 1605470"/>
              <a:gd name="connsiteY168" fmla="*/ 302178 h 6858000"/>
              <a:gd name="connsiteX169" fmla="*/ 103243 w 1605470"/>
              <a:gd name="connsiteY169" fmla="*/ 211375 h 6858000"/>
              <a:gd name="connsiteX170" fmla="*/ 94571 w 1605470"/>
              <a:gd name="connsiteY170" fmla="*/ 184179 h 6858000"/>
              <a:gd name="connsiteX171" fmla="*/ 13437 w 1605470"/>
              <a:gd name="connsiteY171" fmla="*/ 19287 h 6858000"/>
              <a:gd name="connsiteX172" fmla="*/ 0 w 1605470"/>
              <a:gd name="connsiteY17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46785 w 1605470"/>
              <a:gd name="connsiteY135" fmla="*/ 1903212 h 6858000"/>
              <a:gd name="connsiteX136" fmla="*/ 436547 w 1605470"/>
              <a:gd name="connsiteY136" fmla="*/ 1861531 h 6858000"/>
              <a:gd name="connsiteX137" fmla="*/ 390346 w 1605470"/>
              <a:gd name="connsiteY137" fmla="*/ 1732919 h 6858000"/>
              <a:gd name="connsiteX138" fmla="*/ 362657 w 1605470"/>
              <a:gd name="connsiteY138" fmla="*/ 1663540 h 6858000"/>
              <a:gd name="connsiteX139" fmla="*/ 361783 w 1605470"/>
              <a:gd name="connsiteY139" fmla="*/ 1615777 h 6858000"/>
              <a:gd name="connsiteX140" fmla="*/ 342578 w 1605470"/>
              <a:gd name="connsiteY140" fmla="*/ 1563678 h 6858000"/>
              <a:gd name="connsiteX141" fmla="*/ 355658 w 1605470"/>
              <a:gd name="connsiteY141" fmla="*/ 1519474 h 6858000"/>
              <a:gd name="connsiteX142" fmla="*/ 348400 w 1605470"/>
              <a:gd name="connsiteY142" fmla="*/ 1477995 h 6858000"/>
              <a:gd name="connsiteX143" fmla="*/ 334485 w 1605470"/>
              <a:gd name="connsiteY143" fmla="*/ 1373769 h 6858000"/>
              <a:gd name="connsiteX144" fmla="*/ 342792 w 1605470"/>
              <a:gd name="connsiteY144" fmla="*/ 1307086 h 6858000"/>
              <a:gd name="connsiteX145" fmla="*/ 343980 w 1605470"/>
              <a:gd name="connsiteY145" fmla="*/ 1189033 h 6858000"/>
              <a:gd name="connsiteX146" fmla="*/ 348665 w 1605470"/>
              <a:gd name="connsiteY146" fmla="*/ 1168288 h 6858000"/>
              <a:gd name="connsiteX147" fmla="*/ 340947 w 1605470"/>
              <a:gd name="connsiteY147" fmla="*/ 1142577 h 6858000"/>
              <a:gd name="connsiteX148" fmla="*/ 330253 w 1605470"/>
              <a:gd name="connsiteY148" fmla="*/ 1088484 h 6858000"/>
              <a:gd name="connsiteX149" fmla="*/ 318989 w 1605470"/>
              <a:gd name="connsiteY149" fmla="*/ 1016103 h 6858000"/>
              <a:gd name="connsiteX150" fmla="*/ 320445 w 1605470"/>
              <a:gd name="connsiteY150" fmla="*/ 932283 h 6858000"/>
              <a:gd name="connsiteX151" fmla="*/ 322681 w 1605470"/>
              <a:gd name="connsiteY151" fmla="*/ 915925 h 6858000"/>
              <a:gd name="connsiteX152" fmla="*/ 315310 w 1605470"/>
              <a:gd name="connsiteY152" fmla="*/ 896999 h 6858000"/>
              <a:gd name="connsiteX153" fmla="*/ 284718 w 1605470"/>
              <a:gd name="connsiteY153" fmla="*/ 821517 h 6858000"/>
              <a:gd name="connsiteX154" fmla="*/ 263668 w 1605470"/>
              <a:gd name="connsiteY154" fmla="*/ 751353 h 6858000"/>
              <a:gd name="connsiteX155" fmla="*/ 263226 w 1605470"/>
              <a:gd name="connsiteY155" fmla="*/ 721230 h 6858000"/>
              <a:gd name="connsiteX156" fmla="*/ 248897 w 1605470"/>
              <a:gd name="connsiteY156" fmla="*/ 681659 h 6858000"/>
              <a:gd name="connsiteX157" fmla="*/ 234316 w 1605470"/>
              <a:gd name="connsiteY157" fmla="*/ 635218 h 6858000"/>
              <a:gd name="connsiteX158" fmla="*/ 239327 w 1605470"/>
              <a:gd name="connsiteY158" fmla="*/ 613763 h 6858000"/>
              <a:gd name="connsiteX159" fmla="*/ 225269 w 1605470"/>
              <a:gd name="connsiteY159" fmla="*/ 598582 h 6858000"/>
              <a:gd name="connsiteX160" fmla="*/ 224950 w 1605470"/>
              <a:gd name="connsiteY160" fmla="*/ 576846 h 6858000"/>
              <a:gd name="connsiteX161" fmla="*/ 204576 w 1605470"/>
              <a:gd name="connsiteY161" fmla="*/ 530055 h 6858000"/>
              <a:gd name="connsiteX162" fmla="*/ 219064 w 1605470"/>
              <a:gd name="connsiteY162" fmla="*/ 469651 h 6858000"/>
              <a:gd name="connsiteX163" fmla="*/ 195012 w 1605470"/>
              <a:gd name="connsiteY163" fmla="*/ 448559 h 6858000"/>
              <a:gd name="connsiteX164" fmla="*/ 201434 w 1605470"/>
              <a:gd name="connsiteY164" fmla="*/ 441529 h 6858000"/>
              <a:gd name="connsiteX165" fmla="*/ 200655 w 1605470"/>
              <a:gd name="connsiteY165" fmla="*/ 428927 h 6858000"/>
              <a:gd name="connsiteX166" fmla="*/ 190059 w 1605470"/>
              <a:gd name="connsiteY166" fmla="*/ 430161 h 6858000"/>
              <a:gd name="connsiteX167" fmla="*/ 167079 w 1605470"/>
              <a:gd name="connsiteY167" fmla="*/ 367211 h 6858000"/>
              <a:gd name="connsiteX168" fmla="*/ 124571 w 1605470"/>
              <a:gd name="connsiteY168" fmla="*/ 302178 h 6858000"/>
              <a:gd name="connsiteX169" fmla="*/ 103243 w 1605470"/>
              <a:gd name="connsiteY169" fmla="*/ 211375 h 6858000"/>
              <a:gd name="connsiteX170" fmla="*/ 94571 w 1605470"/>
              <a:gd name="connsiteY170" fmla="*/ 184179 h 6858000"/>
              <a:gd name="connsiteX171" fmla="*/ 13437 w 1605470"/>
              <a:gd name="connsiteY171" fmla="*/ 19287 h 6858000"/>
              <a:gd name="connsiteX172" fmla="*/ 0 w 1605470"/>
              <a:gd name="connsiteY17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504338 w 1605470"/>
              <a:gd name="connsiteY129" fmla="*/ 2195378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37964 w 1605470"/>
              <a:gd name="connsiteY61" fmla="*/ 4858827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504338 w 1605470"/>
              <a:gd name="connsiteY129" fmla="*/ 2195378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44206 w 1605470"/>
              <a:gd name="connsiteY39" fmla="*/ 5641620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37964 w 1605470"/>
              <a:gd name="connsiteY61" fmla="*/ 4858827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504338 w 1605470"/>
              <a:gd name="connsiteY129" fmla="*/ 2195378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44206 w 1605470"/>
              <a:gd name="connsiteY39" fmla="*/ 5641620 h 6858000"/>
              <a:gd name="connsiteX40" fmla="*/ 591557 w 1605470"/>
              <a:gd name="connsiteY40" fmla="*/ 5476393 h 6858000"/>
              <a:gd name="connsiteX41" fmla="*/ 622750 w 1605470"/>
              <a:gd name="connsiteY41" fmla="*/ 5396260 h 6858000"/>
              <a:gd name="connsiteX42" fmla="*/ 638731 w 1605470"/>
              <a:gd name="connsiteY42" fmla="*/ 5330009 h 6858000"/>
              <a:gd name="connsiteX43" fmla="*/ 672224 w 1605470"/>
              <a:gd name="connsiteY43" fmla="*/ 5273739 h 6858000"/>
              <a:gd name="connsiteX44" fmla="*/ 681823 w 1605470"/>
              <a:gd name="connsiteY44" fmla="*/ 5241779 h 6858000"/>
              <a:gd name="connsiteX45" fmla="*/ 693049 w 1605470"/>
              <a:gd name="connsiteY45" fmla="*/ 5225268 h 6858000"/>
              <a:gd name="connsiteX46" fmla="*/ 694069 w 1605470"/>
              <a:gd name="connsiteY46" fmla="*/ 5217684 h 6858000"/>
              <a:gd name="connsiteX47" fmla="*/ 701410 w 1605470"/>
              <a:gd name="connsiteY47" fmla="*/ 5193377 h 6858000"/>
              <a:gd name="connsiteX48" fmla="*/ 704713 w 1605470"/>
              <a:gd name="connsiteY48" fmla="*/ 5179288 h 6858000"/>
              <a:gd name="connsiteX49" fmla="*/ 705697 w 1605470"/>
              <a:gd name="connsiteY49" fmla="*/ 5173621 h 6858000"/>
              <a:gd name="connsiteX50" fmla="*/ 701331 w 1605470"/>
              <a:gd name="connsiteY50" fmla="*/ 5159961 h 6858000"/>
              <a:gd name="connsiteX51" fmla="*/ 708008 w 1605470"/>
              <a:gd name="connsiteY51" fmla="*/ 5144295 h 6858000"/>
              <a:gd name="connsiteX52" fmla="*/ 704941 w 1605470"/>
              <a:gd name="connsiteY52" fmla="*/ 5125185 h 6858000"/>
              <a:gd name="connsiteX53" fmla="*/ 711771 w 1605470"/>
              <a:gd name="connsiteY53" fmla="*/ 5121884 h 6858000"/>
              <a:gd name="connsiteX54" fmla="*/ 718807 w 1605470"/>
              <a:gd name="connsiteY54" fmla="*/ 5067850 h 6858000"/>
              <a:gd name="connsiteX55" fmla="*/ 721538 w 1605470"/>
              <a:gd name="connsiteY55" fmla="*/ 5060861 h 6858000"/>
              <a:gd name="connsiteX56" fmla="*/ 718242 w 1605470"/>
              <a:gd name="connsiteY56" fmla="*/ 5034192 h 6858000"/>
              <a:gd name="connsiteX57" fmla="*/ 719796 w 1605470"/>
              <a:gd name="connsiteY57" fmla="*/ 4993030 h 6858000"/>
              <a:gd name="connsiteX58" fmla="*/ 726705 w 1605470"/>
              <a:gd name="connsiteY58" fmla="*/ 4946844 h 6858000"/>
              <a:gd name="connsiteX59" fmla="*/ 722561 w 1605470"/>
              <a:gd name="connsiteY59" fmla="*/ 4932692 h 6858000"/>
              <a:gd name="connsiteX60" fmla="*/ 737964 w 1605470"/>
              <a:gd name="connsiteY60" fmla="*/ 4858827 h 6858000"/>
              <a:gd name="connsiteX61" fmla="*/ 732118 w 1605470"/>
              <a:gd name="connsiteY61" fmla="*/ 4801535 h 6858000"/>
              <a:gd name="connsiteX62" fmla="*/ 739787 w 1605470"/>
              <a:gd name="connsiteY62" fmla="*/ 4797794 h 6858000"/>
              <a:gd name="connsiteX63" fmla="*/ 741081 w 1605470"/>
              <a:gd name="connsiteY63" fmla="*/ 4784526 h 6858000"/>
              <a:gd name="connsiteX64" fmla="*/ 742865 w 1605470"/>
              <a:gd name="connsiteY64" fmla="*/ 4781211 h 6858000"/>
              <a:gd name="connsiteX65" fmla="*/ 751652 w 1605470"/>
              <a:gd name="connsiteY65" fmla="*/ 4761984 h 6858000"/>
              <a:gd name="connsiteX66" fmla="*/ 747700 w 1605470"/>
              <a:gd name="connsiteY66" fmla="*/ 4690749 h 6858000"/>
              <a:gd name="connsiteX67" fmla="*/ 743180 w 1605470"/>
              <a:gd name="connsiteY67" fmla="*/ 4584173 h 6858000"/>
              <a:gd name="connsiteX68" fmla="*/ 738263 w 1605470"/>
              <a:gd name="connsiteY68" fmla="*/ 4444346 h 6858000"/>
              <a:gd name="connsiteX69" fmla="*/ 734828 w 1605470"/>
              <a:gd name="connsiteY69" fmla="*/ 4375228 h 6858000"/>
              <a:gd name="connsiteX70" fmla="*/ 715481 w 1605470"/>
              <a:gd name="connsiteY70" fmla="*/ 4214165 h 6858000"/>
              <a:gd name="connsiteX71" fmla="*/ 719554 w 1605470"/>
              <a:gd name="connsiteY71" fmla="*/ 4090296 h 6858000"/>
              <a:gd name="connsiteX72" fmla="*/ 704810 w 1605470"/>
              <a:gd name="connsiteY72" fmla="*/ 4033999 h 6858000"/>
              <a:gd name="connsiteX73" fmla="*/ 705959 w 1605470"/>
              <a:gd name="connsiteY73" fmla="*/ 4031933 h 6858000"/>
              <a:gd name="connsiteX74" fmla="*/ 704535 w 1605470"/>
              <a:gd name="connsiteY74" fmla="*/ 4013953 h 6858000"/>
              <a:gd name="connsiteX75" fmla="*/ 700443 w 1605470"/>
              <a:gd name="connsiteY75" fmla="*/ 4010511 h 6858000"/>
              <a:gd name="connsiteX76" fmla="*/ 698282 w 1605470"/>
              <a:gd name="connsiteY76" fmla="*/ 3998331 h 6858000"/>
              <a:gd name="connsiteX77" fmla="*/ 690830 w 1605470"/>
              <a:gd name="connsiteY77" fmla="*/ 3974753 h 6858000"/>
              <a:gd name="connsiteX78" fmla="*/ 692428 w 1605470"/>
              <a:gd name="connsiteY78" fmla="*/ 3969950 h 6858000"/>
              <a:gd name="connsiteX79" fmla="*/ 685850 w 1605470"/>
              <a:gd name="connsiteY79" fmla="*/ 3933779 h 6858000"/>
              <a:gd name="connsiteX80" fmla="*/ 687181 w 1605470"/>
              <a:gd name="connsiteY80" fmla="*/ 3933093 h 6858000"/>
              <a:gd name="connsiteX81" fmla="*/ 691535 w 1605470"/>
              <a:gd name="connsiteY81" fmla="*/ 3922082 h 6858000"/>
              <a:gd name="connsiteX82" fmla="*/ 696613 w 1605470"/>
              <a:gd name="connsiteY82" fmla="*/ 3901461 h 6858000"/>
              <a:gd name="connsiteX83" fmla="*/ 719207 w 1605470"/>
              <a:gd name="connsiteY83" fmla="*/ 3813873 h 6858000"/>
              <a:gd name="connsiteX84" fmla="*/ 718632 w 1605470"/>
              <a:gd name="connsiteY84" fmla="*/ 3806161 h 6858000"/>
              <a:gd name="connsiteX85" fmla="*/ 718939 w 1605470"/>
              <a:gd name="connsiteY85" fmla="*/ 3805957 h 6858000"/>
              <a:gd name="connsiteX86" fmla="*/ 718966 w 1605470"/>
              <a:gd name="connsiteY86" fmla="*/ 3797724 h 6858000"/>
              <a:gd name="connsiteX87" fmla="*/ 717581 w 1605470"/>
              <a:gd name="connsiteY87" fmla="*/ 3792098 h 6858000"/>
              <a:gd name="connsiteX88" fmla="*/ 716465 w 1605470"/>
              <a:gd name="connsiteY88" fmla="*/ 3777135 h 6858000"/>
              <a:gd name="connsiteX89" fmla="*/ 718198 w 1605470"/>
              <a:gd name="connsiteY89" fmla="*/ 3771656 h 6858000"/>
              <a:gd name="connsiteX90" fmla="*/ 721941 w 1605470"/>
              <a:gd name="connsiteY90" fmla="*/ 3769007 h 6858000"/>
              <a:gd name="connsiteX91" fmla="*/ 721407 w 1605470"/>
              <a:gd name="connsiteY91" fmla="*/ 3767709 h 6858000"/>
              <a:gd name="connsiteX92" fmla="*/ 730103 w 1605470"/>
              <a:gd name="connsiteY92" fmla="*/ 3738082 h 6858000"/>
              <a:gd name="connsiteX93" fmla="*/ 737449 w 1605470"/>
              <a:gd name="connsiteY93" fmla="*/ 3673397 h 6858000"/>
              <a:gd name="connsiteX94" fmla="*/ 736745 w 1605470"/>
              <a:gd name="connsiteY94" fmla="*/ 3637109 h 6858000"/>
              <a:gd name="connsiteX95" fmla="*/ 740188 w 1605470"/>
              <a:gd name="connsiteY95" fmla="*/ 3536883 h 6858000"/>
              <a:gd name="connsiteX96" fmla="*/ 747726 w 1605470"/>
              <a:gd name="connsiteY96" fmla="*/ 3435652 h 6858000"/>
              <a:gd name="connsiteX97" fmla="*/ 774383 w 1605470"/>
              <a:gd name="connsiteY97" fmla="*/ 3381564 h 6858000"/>
              <a:gd name="connsiteX98" fmla="*/ 774870 w 1605470"/>
              <a:gd name="connsiteY98" fmla="*/ 3375761 h 6858000"/>
              <a:gd name="connsiteX99" fmla="*/ 770510 w 1605470"/>
              <a:gd name="connsiteY99" fmla="*/ 3361844 h 6858000"/>
              <a:gd name="connsiteX100" fmla="*/ 767933 w 1605470"/>
              <a:gd name="connsiteY100" fmla="*/ 3356929 h 6858000"/>
              <a:gd name="connsiteX101" fmla="*/ 766158 w 1605470"/>
              <a:gd name="connsiteY101" fmla="*/ 3349058 h 6858000"/>
              <a:gd name="connsiteX102" fmla="*/ 766414 w 1605470"/>
              <a:gd name="connsiteY102" fmla="*/ 3348763 h 6858000"/>
              <a:gd name="connsiteX103" fmla="*/ 764166 w 1605470"/>
              <a:gd name="connsiteY103" fmla="*/ 3341588 h 6858000"/>
              <a:gd name="connsiteX104" fmla="*/ 749397 w 1605470"/>
              <a:gd name="connsiteY104" fmla="*/ 3307769 h 6858000"/>
              <a:gd name="connsiteX105" fmla="*/ 766960 w 1605470"/>
              <a:gd name="connsiteY105" fmla="*/ 3250522 h 6858000"/>
              <a:gd name="connsiteX106" fmla="*/ 767385 w 1605470"/>
              <a:gd name="connsiteY106" fmla="*/ 3229163 h 6858000"/>
              <a:gd name="connsiteX107" fmla="*/ 769208 w 1605470"/>
              <a:gd name="connsiteY107" fmla="*/ 3217217 h 6858000"/>
              <a:gd name="connsiteX108" fmla="*/ 770350 w 1605470"/>
              <a:gd name="connsiteY108" fmla="*/ 3216125 h 6858000"/>
              <a:gd name="connsiteX109" fmla="*/ 756043 w 1605470"/>
              <a:gd name="connsiteY109" fmla="*/ 3183755 h 6858000"/>
              <a:gd name="connsiteX110" fmla="*/ 756544 w 1605470"/>
              <a:gd name="connsiteY110" fmla="*/ 3178642 h 6858000"/>
              <a:gd name="connsiteX111" fmla="*/ 744144 w 1605470"/>
              <a:gd name="connsiteY111" fmla="*/ 3158586 h 6858000"/>
              <a:gd name="connsiteX112" fmla="*/ 739378 w 1605470"/>
              <a:gd name="connsiteY112" fmla="*/ 3147669 h 6858000"/>
              <a:gd name="connsiteX113" fmla="*/ 734648 w 1605470"/>
              <a:gd name="connsiteY113" fmla="*/ 3145733 h 6858000"/>
              <a:gd name="connsiteX114" fmla="*/ 729329 w 1605470"/>
              <a:gd name="connsiteY114" fmla="*/ 3129034 h 6858000"/>
              <a:gd name="connsiteX115" fmla="*/ 729994 w 1605470"/>
              <a:gd name="connsiteY115" fmla="*/ 3126682 h 6858000"/>
              <a:gd name="connsiteX116" fmla="*/ 720862 w 1605470"/>
              <a:gd name="connsiteY116" fmla="*/ 3114519 h 6858000"/>
              <a:gd name="connsiteX117" fmla="*/ 707471 w 1605470"/>
              <a:gd name="connsiteY117" fmla="*/ 3106272 h 6858000"/>
              <a:gd name="connsiteX118" fmla="*/ 680201 w 1605470"/>
              <a:gd name="connsiteY118" fmla="*/ 2958185 h 6858000"/>
              <a:gd name="connsiteX119" fmla="*/ 622815 w 1605470"/>
              <a:gd name="connsiteY119" fmla="*/ 2762989 h 6858000"/>
              <a:gd name="connsiteX120" fmla="*/ 571733 w 1605470"/>
              <a:gd name="connsiteY120" fmla="*/ 2554718 h 6858000"/>
              <a:gd name="connsiteX121" fmla="*/ 551827 w 1605470"/>
              <a:gd name="connsiteY121" fmla="*/ 2485734 h 6858000"/>
              <a:gd name="connsiteX122" fmla="*/ 542550 w 1605470"/>
              <a:gd name="connsiteY122" fmla="*/ 2447068 h 6858000"/>
              <a:gd name="connsiteX123" fmla="*/ 529511 w 1605470"/>
              <a:gd name="connsiteY123" fmla="*/ 2425819 h 6858000"/>
              <a:gd name="connsiteX124" fmla="*/ 528878 w 1605470"/>
              <a:gd name="connsiteY124" fmla="*/ 2408971 h 6858000"/>
              <a:gd name="connsiteX125" fmla="*/ 535510 w 1605470"/>
              <a:gd name="connsiteY125" fmla="*/ 2402874 h 6858000"/>
              <a:gd name="connsiteX126" fmla="*/ 538122 w 1605470"/>
              <a:gd name="connsiteY126" fmla="*/ 2381443 h 6858000"/>
              <a:gd name="connsiteX127" fmla="*/ 514451 w 1605470"/>
              <a:gd name="connsiteY127" fmla="*/ 2261920 h 6858000"/>
              <a:gd name="connsiteX128" fmla="*/ 504338 w 1605470"/>
              <a:gd name="connsiteY128" fmla="*/ 2195378 h 6858000"/>
              <a:gd name="connsiteX129" fmla="*/ 488555 w 1605470"/>
              <a:gd name="connsiteY129" fmla="*/ 2155135 h 6858000"/>
              <a:gd name="connsiteX130" fmla="*/ 486013 w 1605470"/>
              <a:gd name="connsiteY130" fmla="*/ 2118008 h 6858000"/>
              <a:gd name="connsiteX131" fmla="*/ 487006 w 1605470"/>
              <a:gd name="connsiteY131" fmla="*/ 2050531 h 6858000"/>
              <a:gd name="connsiteX132" fmla="*/ 478812 w 1605470"/>
              <a:gd name="connsiteY132" fmla="*/ 1963269 h 6858000"/>
              <a:gd name="connsiteX133" fmla="*/ 459990 w 1605470"/>
              <a:gd name="connsiteY133" fmla="*/ 1906352 h 6858000"/>
              <a:gd name="connsiteX134" fmla="*/ 436547 w 1605470"/>
              <a:gd name="connsiteY134" fmla="*/ 1861531 h 6858000"/>
              <a:gd name="connsiteX135" fmla="*/ 390346 w 1605470"/>
              <a:gd name="connsiteY135" fmla="*/ 1732919 h 6858000"/>
              <a:gd name="connsiteX136" fmla="*/ 362657 w 1605470"/>
              <a:gd name="connsiteY136" fmla="*/ 1663540 h 6858000"/>
              <a:gd name="connsiteX137" fmla="*/ 361783 w 1605470"/>
              <a:gd name="connsiteY137" fmla="*/ 1615777 h 6858000"/>
              <a:gd name="connsiteX138" fmla="*/ 342578 w 1605470"/>
              <a:gd name="connsiteY138" fmla="*/ 1563678 h 6858000"/>
              <a:gd name="connsiteX139" fmla="*/ 355658 w 1605470"/>
              <a:gd name="connsiteY139" fmla="*/ 1519474 h 6858000"/>
              <a:gd name="connsiteX140" fmla="*/ 348400 w 1605470"/>
              <a:gd name="connsiteY140" fmla="*/ 1477995 h 6858000"/>
              <a:gd name="connsiteX141" fmla="*/ 334485 w 1605470"/>
              <a:gd name="connsiteY141" fmla="*/ 1373769 h 6858000"/>
              <a:gd name="connsiteX142" fmla="*/ 342792 w 1605470"/>
              <a:gd name="connsiteY142" fmla="*/ 1307086 h 6858000"/>
              <a:gd name="connsiteX143" fmla="*/ 343980 w 1605470"/>
              <a:gd name="connsiteY143" fmla="*/ 1189033 h 6858000"/>
              <a:gd name="connsiteX144" fmla="*/ 348665 w 1605470"/>
              <a:gd name="connsiteY144" fmla="*/ 1168288 h 6858000"/>
              <a:gd name="connsiteX145" fmla="*/ 340947 w 1605470"/>
              <a:gd name="connsiteY145" fmla="*/ 1142577 h 6858000"/>
              <a:gd name="connsiteX146" fmla="*/ 330253 w 1605470"/>
              <a:gd name="connsiteY146" fmla="*/ 1088484 h 6858000"/>
              <a:gd name="connsiteX147" fmla="*/ 318989 w 1605470"/>
              <a:gd name="connsiteY147" fmla="*/ 1016103 h 6858000"/>
              <a:gd name="connsiteX148" fmla="*/ 320445 w 1605470"/>
              <a:gd name="connsiteY148" fmla="*/ 932283 h 6858000"/>
              <a:gd name="connsiteX149" fmla="*/ 322681 w 1605470"/>
              <a:gd name="connsiteY149" fmla="*/ 915925 h 6858000"/>
              <a:gd name="connsiteX150" fmla="*/ 315310 w 1605470"/>
              <a:gd name="connsiteY150" fmla="*/ 896999 h 6858000"/>
              <a:gd name="connsiteX151" fmla="*/ 284718 w 1605470"/>
              <a:gd name="connsiteY151" fmla="*/ 821517 h 6858000"/>
              <a:gd name="connsiteX152" fmla="*/ 263668 w 1605470"/>
              <a:gd name="connsiteY152" fmla="*/ 751353 h 6858000"/>
              <a:gd name="connsiteX153" fmla="*/ 263226 w 1605470"/>
              <a:gd name="connsiteY153" fmla="*/ 721230 h 6858000"/>
              <a:gd name="connsiteX154" fmla="*/ 248897 w 1605470"/>
              <a:gd name="connsiteY154" fmla="*/ 681659 h 6858000"/>
              <a:gd name="connsiteX155" fmla="*/ 234316 w 1605470"/>
              <a:gd name="connsiteY155" fmla="*/ 635218 h 6858000"/>
              <a:gd name="connsiteX156" fmla="*/ 239327 w 1605470"/>
              <a:gd name="connsiteY156" fmla="*/ 613763 h 6858000"/>
              <a:gd name="connsiteX157" fmla="*/ 225269 w 1605470"/>
              <a:gd name="connsiteY157" fmla="*/ 598582 h 6858000"/>
              <a:gd name="connsiteX158" fmla="*/ 224950 w 1605470"/>
              <a:gd name="connsiteY158" fmla="*/ 576846 h 6858000"/>
              <a:gd name="connsiteX159" fmla="*/ 204576 w 1605470"/>
              <a:gd name="connsiteY159" fmla="*/ 530055 h 6858000"/>
              <a:gd name="connsiteX160" fmla="*/ 219064 w 1605470"/>
              <a:gd name="connsiteY160" fmla="*/ 469651 h 6858000"/>
              <a:gd name="connsiteX161" fmla="*/ 195012 w 1605470"/>
              <a:gd name="connsiteY161" fmla="*/ 448559 h 6858000"/>
              <a:gd name="connsiteX162" fmla="*/ 201434 w 1605470"/>
              <a:gd name="connsiteY162" fmla="*/ 441529 h 6858000"/>
              <a:gd name="connsiteX163" fmla="*/ 200655 w 1605470"/>
              <a:gd name="connsiteY163" fmla="*/ 428927 h 6858000"/>
              <a:gd name="connsiteX164" fmla="*/ 190059 w 1605470"/>
              <a:gd name="connsiteY164" fmla="*/ 430161 h 6858000"/>
              <a:gd name="connsiteX165" fmla="*/ 167079 w 1605470"/>
              <a:gd name="connsiteY165" fmla="*/ 367211 h 6858000"/>
              <a:gd name="connsiteX166" fmla="*/ 124571 w 1605470"/>
              <a:gd name="connsiteY166" fmla="*/ 302178 h 6858000"/>
              <a:gd name="connsiteX167" fmla="*/ 103243 w 1605470"/>
              <a:gd name="connsiteY167" fmla="*/ 211375 h 6858000"/>
              <a:gd name="connsiteX168" fmla="*/ 94571 w 1605470"/>
              <a:gd name="connsiteY168" fmla="*/ 184179 h 6858000"/>
              <a:gd name="connsiteX169" fmla="*/ 13437 w 1605470"/>
              <a:gd name="connsiteY169" fmla="*/ 19287 h 6858000"/>
              <a:gd name="connsiteX170" fmla="*/ 0 w 1605470"/>
              <a:gd name="connsiteY17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4870 w 1605470"/>
              <a:gd name="connsiteY97" fmla="*/ 3375761 h 6858000"/>
              <a:gd name="connsiteX98" fmla="*/ 770510 w 1605470"/>
              <a:gd name="connsiteY98" fmla="*/ 3361844 h 6858000"/>
              <a:gd name="connsiteX99" fmla="*/ 767933 w 1605470"/>
              <a:gd name="connsiteY99" fmla="*/ 3356929 h 6858000"/>
              <a:gd name="connsiteX100" fmla="*/ 766158 w 1605470"/>
              <a:gd name="connsiteY100" fmla="*/ 3349058 h 6858000"/>
              <a:gd name="connsiteX101" fmla="*/ 766414 w 1605470"/>
              <a:gd name="connsiteY101" fmla="*/ 3348763 h 6858000"/>
              <a:gd name="connsiteX102" fmla="*/ 764166 w 1605470"/>
              <a:gd name="connsiteY102" fmla="*/ 3341588 h 6858000"/>
              <a:gd name="connsiteX103" fmla="*/ 749397 w 1605470"/>
              <a:gd name="connsiteY103" fmla="*/ 3307769 h 6858000"/>
              <a:gd name="connsiteX104" fmla="*/ 766960 w 1605470"/>
              <a:gd name="connsiteY104" fmla="*/ 3250522 h 6858000"/>
              <a:gd name="connsiteX105" fmla="*/ 767385 w 1605470"/>
              <a:gd name="connsiteY105" fmla="*/ 3229163 h 6858000"/>
              <a:gd name="connsiteX106" fmla="*/ 769208 w 1605470"/>
              <a:gd name="connsiteY106" fmla="*/ 3217217 h 6858000"/>
              <a:gd name="connsiteX107" fmla="*/ 770350 w 1605470"/>
              <a:gd name="connsiteY107" fmla="*/ 3216125 h 6858000"/>
              <a:gd name="connsiteX108" fmla="*/ 756043 w 1605470"/>
              <a:gd name="connsiteY108" fmla="*/ 3183755 h 6858000"/>
              <a:gd name="connsiteX109" fmla="*/ 756544 w 1605470"/>
              <a:gd name="connsiteY109" fmla="*/ 3178642 h 6858000"/>
              <a:gd name="connsiteX110" fmla="*/ 744144 w 1605470"/>
              <a:gd name="connsiteY110" fmla="*/ 3158586 h 6858000"/>
              <a:gd name="connsiteX111" fmla="*/ 739378 w 1605470"/>
              <a:gd name="connsiteY111" fmla="*/ 3147669 h 6858000"/>
              <a:gd name="connsiteX112" fmla="*/ 734648 w 1605470"/>
              <a:gd name="connsiteY112" fmla="*/ 3145733 h 6858000"/>
              <a:gd name="connsiteX113" fmla="*/ 729329 w 1605470"/>
              <a:gd name="connsiteY113" fmla="*/ 3129034 h 6858000"/>
              <a:gd name="connsiteX114" fmla="*/ 729994 w 1605470"/>
              <a:gd name="connsiteY114" fmla="*/ 3126682 h 6858000"/>
              <a:gd name="connsiteX115" fmla="*/ 720862 w 1605470"/>
              <a:gd name="connsiteY115" fmla="*/ 3114519 h 6858000"/>
              <a:gd name="connsiteX116" fmla="*/ 707471 w 1605470"/>
              <a:gd name="connsiteY116" fmla="*/ 3106272 h 6858000"/>
              <a:gd name="connsiteX117" fmla="*/ 680201 w 1605470"/>
              <a:gd name="connsiteY117" fmla="*/ 2958185 h 6858000"/>
              <a:gd name="connsiteX118" fmla="*/ 622815 w 1605470"/>
              <a:gd name="connsiteY118" fmla="*/ 2762989 h 6858000"/>
              <a:gd name="connsiteX119" fmla="*/ 571733 w 1605470"/>
              <a:gd name="connsiteY119" fmla="*/ 2554718 h 6858000"/>
              <a:gd name="connsiteX120" fmla="*/ 551827 w 1605470"/>
              <a:gd name="connsiteY120" fmla="*/ 2485734 h 6858000"/>
              <a:gd name="connsiteX121" fmla="*/ 542550 w 1605470"/>
              <a:gd name="connsiteY121" fmla="*/ 2447068 h 6858000"/>
              <a:gd name="connsiteX122" fmla="*/ 529511 w 1605470"/>
              <a:gd name="connsiteY122" fmla="*/ 2425819 h 6858000"/>
              <a:gd name="connsiteX123" fmla="*/ 528878 w 1605470"/>
              <a:gd name="connsiteY123" fmla="*/ 2408971 h 6858000"/>
              <a:gd name="connsiteX124" fmla="*/ 535510 w 1605470"/>
              <a:gd name="connsiteY124" fmla="*/ 2402874 h 6858000"/>
              <a:gd name="connsiteX125" fmla="*/ 538122 w 1605470"/>
              <a:gd name="connsiteY125" fmla="*/ 2381443 h 6858000"/>
              <a:gd name="connsiteX126" fmla="*/ 514451 w 1605470"/>
              <a:gd name="connsiteY126" fmla="*/ 2261920 h 6858000"/>
              <a:gd name="connsiteX127" fmla="*/ 504338 w 1605470"/>
              <a:gd name="connsiteY127" fmla="*/ 2195378 h 6858000"/>
              <a:gd name="connsiteX128" fmla="*/ 488555 w 1605470"/>
              <a:gd name="connsiteY128" fmla="*/ 2155135 h 6858000"/>
              <a:gd name="connsiteX129" fmla="*/ 486013 w 1605470"/>
              <a:gd name="connsiteY129" fmla="*/ 2118008 h 6858000"/>
              <a:gd name="connsiteX130" fmla="*/ 487006 w 1605470"/>
              <a:gd name="connsiteY130" fmla="*/ 2050531 h 6858000"/>
              <a:gd name="connsiteX131" fmla="*/ 478812 w 1605470"/>
              <a:gd name="connsiteY131" fmla="*/ 1963269 h 6858000"/>
              <a:gd name="connsiteX132" fmla="*/ 459990 w 1605470"/>
              <a:gd name="connsiteY132" fmla="*/ 1906352 h 6858000"/>
              <a:gd name="connsiteX133" fmla="*/ 436547 w 1605470"/>
              <a:gd name="connsiteY133" fmla="*/ 1861531 h 6858000"/>
              <a:gd name="connsiteX134" fmla="*/ 390346 w 1605470"/>
              <a:gd name="connsiteY134" fmla="*/ 1732919 h 6858000"/>
              <a:gd name="connsiteX135" fmla="*/ 362657 w 1605470"/>
              <a:gd name="connsiteY135" fmla="*/ 1663540 h 6858000"/>
              <a:gd name="connsiteX136" fmla="*/ 361783 w 1605470"/>
              <a:gd name="connsiteY136" fmla="*/ 1615777 h 6858000"/>
              <a:gd name="connsiteX137" fmla="*/ 342578 w 1605470"/>
              <a:gd name="connsiteY137" fmla="*/ 1563678 h 6858000"/>
              <a:gd name="connsiteX138" fmla="*/ 355658 w 1605470"/>
              <a:gd name="connsiteY138" fmla="*/ 1519474 h 6858000"/>
              <a:gd name="connsiteX139" fmla="*/ 348400 w 1605470"/>
              <a:gd name="connsiteY139" fmla="*/ 1477995 h 6858000"/>
              <a:gd name="connsiteX140" fmla="*/ 334485 w 1605470"/>
              <a:gd name="connsiteY140" fmla="*/ 1373769 h 6858000"/>
              <a:gd name="connsiteX141" fmla="*/ 342792 w 1605470"/>
              <a:gd name="connsiteY141" fmla="*/ 1307086 h 6858000"/>
              <a:gd name="connsiteX142" fmla="*/ 343980 w 1605470"/>
              <a:gd name="connsiteY142" fmla="*/ 1189033 h 6858000"/>
              <a:gd name="connsiteX143" fmla="*/ 348665 w 1605470"/>
              <a:gd name="connsiteY143" fmla="*/ 1168288 h 6858000"/>
              <a:gd name="connsiteX144" fmla="*/ 340947 w 1605470"/>
              <a:gd name="connsiteY144" fmla="*/ 1142577 h 6858000"/>
              <a:gd name="connsiteX145" fmla="*/ 330253 w 1605470"/>
              <a:gd name="connsiteY145" fmla="*/ 1088484 h 6858000"/>
              <a:gd name="connsiteX146" fmla="*/ 318989 w 1605470"/>
              <a:gd name="connsiteY146" fmla="*/ 1016103 h 6858000"/>
              <a:gd name="connsiteX147" fmla="*/ 320445 w 1605470"/>
              <a:gd name="connsiteY147" fmla="*/ 932283 h 6858000"/>
              <a:gd name="connsiteX148" fmla="*/ 322681 w 1605470"/>
              <a:gd name="connsiteY148" fmla="*/ 915925 h 6858000"/>
              <a:gd name="connsiteX149" fmla="*/ 315310 w 1605470"/>
              <a:gd name="connsiteY149" fmla="*/ 896999 h 6858000"/>
              <a:gd name="connsiteX150" fmla="*/ 284718 w 1605470"/>
              <a:gd name="connsiteY150" fmla="*/ 821517 h 6858000"/>
              <a:gd name="connsiteX151" fmla="*/ 263668 w 1605470"/>
              <a:gd name="connsiteY151" fmla="*/ 751353 h 6858000"/>
              <a:gd name="connsiteX152" fmla="*/ 263226 w 1605470"/>
              <a:gd name="connsiteY152" fmla="*/ 721230 h 6858000"/>
              <a:gd name="connsiteX153" fmla="*/ 248897 w 1605470"/>
              <a:gd name="connsiteY153" fmla="*/ 681659 h 6858000"/>
              <a:gd name="connsiteX154" fmla="*/ 234316 w 1605470"/>
              <a:gd name="connsiteY154" fmla="*/ 635218 h 6858000"/>
              <a:gd name="connsiteX155" fmla="*/ 239327 w 1605470"/>
              <a:gd name="connsiteY155" fmla="*/ 613763 h 6858000"/>
              <a:gd name="connsiteX156" fmla="*/ 225269 w 1605470"/>
              <a:gd name="connsiteY156" fmla="*/ 598582 h 6858000"/>
              <a:gd name="connsiteX157" fmla="*/ 224950 w 1605470"/>
              <a:gd name="connsiteY157" fmla="*/ 576846 h 6858000"/>
              <a:gd name="connsiteX158" fmla="*/ 204576 w 1605470"/>
              <a:gd name="connsiteY158" fmla="*/ 530055 h 6858000"/>
              <a:gd name="connsiteX159" fmla="*/ 219064 w 1605470"/>
              <a:gd name="connsiteY159" fmla="*/ 469651 h 6858000"/>
              <a:gd name="connsiteX160" fmla="*/ 195012 w 1605470"/>
              <a:gd name="connsiteY160" fmla="*/ 448559 h 6858000"/>
              <a:gd name="connsiteX161" fmla="*/ 201434 w 1605470"/>
              <a:gd name="connsiteY161" fmla="*/ 441529 h 6858000"/>
              <a:gd name="connsiteX162" fmla="*/ 200655 w 1605470"/>
              <a:gd name="connsiteY162" fmla="*/ 428927 h 6858000"/>
              <a:gd name="connsiteX163" fmla="*/ 190059 w 1605470"/>
              <a:gd name="connsiteY163" fmla="*/ 430161 h 6858000"/>
              <a:gd name="connsiteX164" fmla="*/ 167079 w 1605470"/>
              <a:gd name="connsiteY164" fmla="*/ 367211 h 6858000"/>
              <a:gd name="connsiteX165" fmla="*/ 124571 w 1605470"/>
              <a:gd name="connsiteY165" fmla="*/ 302178 h 6858000"/>
              <a:gd name="connsiteX166" fmla="*/ 103243 w 1605470"/>
              <a:gd name="connsiteY166" fmla="*/ 211375 h 6858000"/>
              <a:gd name="connsiteX167" fmla="*/ 94571 w 1605470"/>
              <a:gd name="connsiteY167" fmla="*/ 184179 h 6858000"/>
              <a:gd name="connsiteX168" fmla="*/ 13437 w 1605470"/>
              <a:gd name="connsiteY168" fmla="*/ 19287 h 6858000"/>
              <a:gd name="connsiteX169" fmla="*/ 0 w 1605470"/>
              <a:gd name="connsiteY16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4870 w 1605470"/>
              <a:gd name="connsiteY97" fmla="*/ 3375761 h 6858000"/>
              <a:gd name="connsiteX98" fmla="*/ 770510 w 1605470"/>
              <a:gd name="connsiteY98" fmla="*/ 3361844 h 6858000"/>
              <a:gd name="connsiteX99" fmla="*/ 767933 w 1605470"/>
              <a:gd name="connsiteY99" fmla="*/ 3356929 h 6858000"/>
              <a:gd name="connsiteX100" fmla="*/ 766158 w 1605470"/>
              <a:gd name="connsiteY100" fmla="*/ 3349058 h 6858000"/>
              <a:gd name="connsiteX101" fmla="*/ 766414 w 1605470"/>
              <a:gd name="connsiteY101" fmla="*/ 3348763 h 6858000"/>
              <a:gd name="connsiteX102" fmla="*/ 764166 w 1605470"/>
              <a:gd name="connsiteY102" fmla="*/ 3341588 h 6858000"/>
              <a:gd name="connsiteX103" fmla="*/ 749397 w 1605470"/>
              <a:gd name="connsiteY103" fmla="*/ 3307769 h 6858000"/>
              <a:gd name="connsiteX104" fmla="*/ 766960 w 1605470"/>
              <a:gd name="connsiteY104" fmla="*/ 3250522 h 6858000"/>
              <a:gd name="connsiteX105" fmla="*/ 767385 w 1605470"/>
              <a:gd name="connsiteY105" fmla="*/ 3229163 h 6858000"/>
              <a:gd name="connsiteX106" fmla="*/ 769208 w 1605470"/>
              <a:gd name="connsiteY106" fmla="*/ 3217217 h 6858000"/>
              <a:gd name="connsiteX107" fmla="*/ 770350 w 1605470"/>
              <a:gd name="connsiteY107" fmla="*/ 3216125 h 6858000"/>
              <a:gd name="connsiteX108" fmla="*/ 756043 w 1605470"/>
              <a:gd name="connsiteY108" fmla="*/ 3183755 h 6858000"/>
              <a:gd name="connsiteX109" fmla="*/ 756544 w 1605470"/>
              <a:gd name="connsiteY109" fmla="*/ 3178642 h 6858000"/>
              <a:gd name="connsiteX110" fmla="*/ 744144 w 1605470"/>
              <a:gd name="connsiteY110" fmla="*/ 3158586 h 6858000"/>
              <a:gd name="connsiteX111" fmla="*/ 739378 w 1605470"/>
              <a:gd name="connsiteY111" fmla="*/ 3147669 h 6858000"/>
              <a:gd name="connsiteX112" fmla="*/ 734648 w 1605470"/>
              <a:gd name="connsiteY112" fmla="*/ 3145733 h 6858000"/>
              <a:gd name="connsiteX113" fmla="*/ 729329 w 1605470"/>
              <a:gd name="connsiteY113" fmla="*/ 3129034 h 6858000"/>
              <a:gd name="connsiteX114" fmla="*/ 729994 w 1605470"/>
              <a:gd name="connsiteY114" fmla="*/ 3126682 h 6858000"/>
              <a:gd name="connsiteX115" fmla="*/ 720862 w 1605470"/>
              <a:gd name="connsiteY115" fmla="*/ 3114519 h 6858000"/>
              <a:gd name="connsiteX116" fmla="*/ 707471 w 1605470"/>
              <a:gd name="connsiteY116" fmla="*/ 3106272 h 6858000"/>
              <a:gd name="connsiteX117" fmla="*/ 680201 w 1605470"/>
              <a:gd name="connsiteY117" fmla="*/ 2958185 h 6858000"/>
              <a:gd name="connsiteX118" fmla="*/ 622815 w 1605470"/>
              <a:gd name="connsiteY118" fmla="*/ 2762989 h 6858000"/>
              <a:gd name="connsiteX119" fmla="*/ 571733 w 1605470"/>
              <a:gd name="connsiteY119" fmla="*/ 2554718 h 6858000"/>
              <a:gd name="connsiteX120" fmla="*/ 551827 w 1605470"/>
              <a:gd name="connsiteY120" fmla="*/ 2485734 h 6858000"/>
              <a:gd name="connsiteX121" fmla="*/ 542550 w 1605470"/>
              <a:gd name="connsiteY121" fmla="*/ 2447068 h 6858000"/>
              <a:gd name="connsiteX122" fmla="*/ 529511 w 1605470"/>
              <a:gd name="connsiteY122" fmla="*/ 2425819 h 6858000"/>
              <a:gd name="connsiteX123" fmla="*/ 528878 w 1605470"/>
              <a:gd name="connsiteY123" fmla="*/ 2408971 h 6858000"/>
              <a:gd name="connsiteX124" fmla="*/ 535510 w 1605470"/>
              <a:gd name="connsiteY124" fmla="*/ 2402874 h 6858000"/>
              <a:gd name="connsiteX125" fmla="*/ 538122 w 1605470"/>
              <a:gd name="connsiteY125" fmla="*/ 2381443 h 6858000"/>
              <a:gd name="connsiteX126" fmla="*/ 514451 w 1605470"/>
              <a:gd name="connsiteY126" fmla="*/ 2261920 h 6858000"/>
              <a:gd name="connsiteX127" fmla="*/ 504338 w 1605470"/>
              <a:gd name="connsiteY127" fmla="*/ 2195378 h 6858000"/>
              <a:gd name="connsiteX128" fmla="*/ 488555 w 1605470"/>
              <a:gd name="connsiteY128" fmla="*/ 2155135 h 6858000"/>
              <a:gd name="connsiteX129" fmla="*/ 486013 w 1605470"/>
              <a:gd name="connsiteY129" fmla="*/ 2118008 h 6858000"/>
              <a:gd name="connsiteX130" fmla="*/ 487006 w 1605470"/>
              <a:gd name="connsiteY130" fmla="*/ 2050531 h 6858000"/>
              <a:gd name="connsiteX131" fmla="*/ 478812 w 1605470"/>
              <a:gd name="connsiteY131" fmla="*/ 1963269 h 6858000"/>
              <a:gd name="connsiteX132" fmla="*/ 459990 w 1605470"/>
              <a:gd name="connsiteY132" fmla="*/ 1906352 h 6858000"/>
              <a:gd name="connsiteX133" fmla="*/ 436547 w 1605470"/>
              <a:gd name="connsiteY133" fmla="*/ 1861531 h 6858000"/>
              <a:gd name="connsiteX134" fmla="*/ 390346 w 1605470"/>
              <a:gd name="connsiteY134" fmla="*/ 1732919 h 6858000"/>
              <a:gd name="connsiteX135" fmla="*/ 362657 w 1605470"/>
              <a:gd name="connsiteY135" fmla="*/ 1663540 h 6858000"/>
              <a:gd name="connsiteX136" fmla="*/ 361783 w 1605470"/>
              <a:gd name="connsiteY136" fmla="*/ 1615777 h 6858000"/>
              <a:gd name="connsiteX137" fmla="*/ 342578 w 1605470"/>
              <a:gd name="connsiteY137" fmla="*/ 1563678 h 6858000"/>
              <a:gd name="connsiteX138" fmla="*/ 355658 w 1605470"/>
              <a:gd name="connsiteY138" fmla="*/ 1519474 h 6858000"/>
              <a:gd name="connsiteX139" fmla="*/ 348400 w 1605470"/>
              <a:gd name="connsiteY139" fmla="*/ 1477995 h 6858000"/>
              <a:gd name="connsiteX140" fmla="*/ 334485 w 1605470"/>
              <a:gd name="connsiteY140" fmla="*/ 1373769 h 6858000"/>
              <a:gd name="connsiteX141" fmla="*/ 342792 w 1605470"/>
              <a:gd name="connsiteY141" fmla="*/ 1307086 h 6858000"/>
              <a:gd name="connsiteX142" fmla="*/ 343980 w 1605470"/>
              <a:gd name="connsiteY142" fmla="*/ 1189033 h 6858000"/>
              <a:gd name="connsiteX143" fmla="*/ 348665 w 1605470"/>
              <a:gd name="connsiteY143" fmla="*/ 1168288 h 6858000"/>
              <a:gd name="connsiteX144" fmla="*/ 340947 w 1605470"/>
              <a:gd name="connsiteY144" fmla="*/ 1142577 h 6858000"/>
              <a:gd name="connsiteX145" fmla="*/ 330253 w 1605470"/>
              <a:gd name="connsiteY145" fmla="*/ 1088484 h 6858000"/>
              <a:gd name="connsiteX146" fmla="*/ 318989 w 1605470"/>
              <a:gd name="connsiteY146" fmla="*/ 1016103 h 6858000"/>
              <a:gd name="connsiteX147" fmla="*/ 320445 w 1605470"/>
              <a:gd name="connsiteY147" fmla="*/ 932283 h 6858000"/>
              <a:gd name="connsiteX148" fmla="*/ 322681 w 1605470"/>
              <a:gd name="connsiteY148" fmla="*/ 915925 h 6858000"/>
              <a:gd name="connsiteX149" fmla="*/ 315310 w 1605470"/>
              <a:gd name="connsiteY149" fmla="*/ 896999 h 6858000"/>
              <a:gd name="connsiteX150" fmla="*/ 284718 w 1605470"/>
              <a:gd name="connsiteY150" fmla="*/ 821517 h 6858000"/>
              <a:gd name="connsiteX151" fmla="*/ 263668 w 1605470"/>
              <a:gd name="connsiteY151" fmla="*/ 751353 h 6858000"/>
              <a:gd name="connsiteX152" fmla="*/ 263226 w 1605470"/>
              <a:gd name="connsiteY152" fmla="*/ 721230 h 6858000"/>
              <a:gd name="connsiteX153" fmla="*/ 248897 w 1605470"/>
              <a:gd name="connsiteY153" fmla="*/ 681659 h 6858000"/>
              <a:gd name="connsiteX154" fmla="*/ 234316 w 1605470"/>
              <a:gd name="connsiteY154" fmla="*/ 635218 h 6858000"/>
              <a:gd name="connsiteX155" fmla="*/ 239327 w 1605470"/>
              <a:gd name="connsiteY155" fmla="*/ 613763 h 6858000"/>
              <a:gd name="connsiteX156" fmla="*/ 225269 w 1605470"/>
              <a:gd name="connsiteY156" fmla="*/ 598582 h 6858000"/>
              <a:gd name="connsiteX157" fmla="*/ 224950 w 1605470"/>
              <a:gd name="connsiteY157" fmla="*/ 576846 h 6858000"/>
              <a:gd name="connsiteX158" fmla="*/ 204576 w 1605470"/>
              <a:gd name="connsiteY158" fmla="*/ 530055 h 6858000"/>
              <a:gd name="connsiteX159" fmla="*/ 219064 w 1605470"/>
              <a:gd name="connsiteY159" fmla="*/ 469651 h 6858000"/>
              <a:gd name="connsiteX160" fmla="*/ 195012 w 1605470"/>
              <a:gd name="connsiteY160" fmla="*/ 448559 h 6858000"/>
              <a:gd name="connsiteX161" fmla="*/ 201434 w 1605470"/>
              <a:gd name="connsiteY161" fmla="*/ 441529 h 6858000"/>
              <a:gd name="connsiteX162" fmla="*/ 200655 w 1605470"/>
              <a:gd name="connsiteY162" fmla="*/ 428927 h 6858000"/>
              <a:gd name="connsiteX163" fmla="*/ 190059 w 1605470"/>
              <a:gd name="connsiteY163" fmla="*/ 430161 h 6858000"/>
              <a:gd name="connsiteX164" fmla="*/ 167079 w 1605470"/>
              <a:gd name="connsiteY164" fmla="*/ 367211 h 6858000"/>
              <a:gd name="connsiteX165" fmla="*/ 124571 w 1605470"/>
              <a:gd name="connsiteY165" fmla="*/ 302178 h 6858000"/>
              <a:gd name="connsiteX166" fmla="*/ 103243 w 1605470"/>
              <a:gd name="connsiteY166" fmla="*/ 211375 h 6858000"/>
              <a:gd name="connsiteX167" fmla="*/ 94571 w 1605470"/>
              <a:gd name="connsiteY167" fmla="*/ 184179 h 6858000"/>
              <a:gd name="connsiteX168" fmla="*/ 13437 w 1605470"/>
              <a:gd name="connsiteY168" fmla="*/ 19287 h 6858000"/>
              <a:gd name="connsiteX169" fmla="*/ 0 w 1605470"/>
              <a:gd name="connsiteY16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4870 w 1605470"/>
              <a:gd name="connsiteY97" fmla="*/ 3375761 h 6858000"/>
              <a:gd name="connsiteX98" fmla="*/ 770510 w 1605470"/>
              <a:gd name="connsiteY98" fmla="*/ 3361844 h 6858000"/>
              <a:gd name="connsiteX99" fmla="*/ 767933 w 1605470"/>
              <a:gd name="connsiteY99" fmla="*/ 3356929 h 6858000"/>
              <a:gd name="connsiteX100" fmla="*/ 766158 w 1605470"/>
              <a:gd name="connsiteY100" fmla="*/ 3349058 h 6858000"/>
              <a:gd name="connsiteX101" fmla="*/ 766414 w 1605470"/>
              <a:gd name="connsiteY101" fmla="*/ 3348763 h 6858000"/>
              <a:gd name="connsiteX102" fmla="*/ 764166 w 1605470"/>
              <a:gd name="connsiteY102" fmla="*/ 3341588 h 6858000"/>
              <a:gd name="connsiteX103" fmla="*/ 749397 w 1605470"/>
              <a:gd name="connsiteY103" fmla="*/ 3307769 h 6858000"/>
              <a:gd name="connsiteX104" fmla="*/ 766960 w 1605470"/>
              <a:gd name="connsiteY104" fmla="*/ 3250522 h 6858000"/>
              <a:gd name="connsiteX105" fmla="*/ 767385 w 1605470"/>
              <a:gd name="connsiteY105" fmla="*/ 3229163 h 6858000"/>
              <a:gd name="connsiteX106" fmla="*/ 769208 w 1605470"/>
              <a:gd name="connsiteY106" fmla="*/ 3217217 h 6858000"/>
              <a:gd name="connsiteX107" fmla="*/ 770350 w 1605470"/>
              <a:gd name="connsiteY107" fmla="*/ 3216125 h 6858000"/>
              <a:gd name="connsiteX108" fmla="*/ 756043 w 1605470"/>
              <a:gd name="connsiteY108" fmla="*/ 3183755 h 6858000"/>
              <a:gd name="connsiteX109" fmla="*/ 756544 w 1605470"/>
              <a:gd name="connsiteY109" fmla="*/ 3178642 h 6858000"/>
              <a:gd name="connsiteX110" fmla="*/ 744144 w 1605470"/>
              <a:gd name="connsiteY110" fmla="*/ 3158586 h 6858000"/>
              <a:gd name="connsiteX111" fmla="*/ 739378 w 1605470"/>
              <a:gd name="connsiteY111" fmla="*/ 3147669 h 6858000"/>
              <a:gd name="connsiteX112" fmla="*/ 734648 w 1605470"/>
              <a:gd name="connsiteY112" fmla="*/ 3145733 h 6858000"/>
              <a:gd name="connsiteX113" fmla="*/ 729329 w 1605470"/>
              <a:gd name="connsiteY113" fmla="*/ 3129034 h 6858000"/>
              <a:gd name="connsiteX114" fmla="*/ 729994 w 1605470"/>
              <a:gd name="connsiteY114" fmla="*/ 3126682 h 6858000"/>
              <a:gd name="connsiteX115" fmla="*/ 720862 w 1605470"/>
              <a:gd name="connsiteY115" fmla="*/ 3114519 h 6858000"/>
              <a:gd name="connsiteX116" fmla="*/ 707471 w 1605470"/>
              <a:gd name="connsiteY116" fmla="*/ 3106272 h 6858000"/>
              <a:gd name="connsiteX117" fmla="*/ 680201 w 1605470"/>
              <a:gd name="connsiteY117" fmla="*/ 2958185 h 6858000"/>
              <a:gd name="connsiteX118" fmla="*/ 622815 w 1605470"/>
              <a:gd name="connsiteY118" fmla="*/ 2762989 h 6858000"/>
              <a:gd name="connsiteX119" fmla="*/ 571733 w 1605470"/>
              <a:gd name="connsiteY119" fmla="*/ 2554718 h 6858000"/>
              <a:gd name="connsiteX120" fmla="*/ 551827 w 1605470"/>
              <a:gd name="connsiteY120" fmla="*/ 2485734 h 6858000"/>
              <a:gd name="connsiteX121" fmla="*/ 542550 w 1605470"/>
              <a:gd name="connsiteY121" fmla="*/ 2447068 h 6858000"/>
              <a:gd name="connsiteX122" fmla="*/ 529511 w 1605470"/>
              <a:gd name="connsiteY122" fmla="*/ 2425819 h 6858000"/>
              <a:gd name="connsiteX123" fmla="*/ 528878 w 1605470"/>
              <a:gd name="connsiteY123" fmla="*/ 2408971 h 6858000"/>
              <a:gd name="connsiteX124" fmla="*/ 535510 w 1605470"/>
              <a:gd name="connsiteY124" fmla="*/ 2402874 h 6858000"/>
              <a:gd name="connsiteX125" fmla="*/ 538122 w 1605470"/>
              <a:gd name="connsiteY125" fmla="*/ 2381443 h 6858000"/>
              <a:gd name="connsiteX126" fmla="*/ 514451 w 1605470"/>
              <a:gd name="connsiteY126" fmla="*/ 2261920 h 6858000"/>
              <a:gd name="connsiteX127" fmla="*/ 504338 w 1605470"/>
              <a:gd name="connsiteY127" fmla="*/ 2195378 h 6858000"/>
              <a:gd name="connsiteX128" fmla="*/ 488555 w 1605470"/>
              <a:gd name="connsiteY128" fmla="*/ 2155135 h 6858000"/>
              <a:gd name="connsiteX129" fmla="*/ 486013 w 1605470"/>
              <a:gd name="connsiteY129" fmla="*/ 2118008 h 6858000"/>
              <a:gd name="connsiteX130" fmla="*/ 487006 w 1605470"/>
              <a:gd name="connsiteY130" fmla="*/ 2050531 h 6858000"/>
              <a:gd name="connsiteX131" fmla="*/ 478812 w 1605470"/>
              <a:gd name="connsiteY131" fmla="*/ 1963269 h 6858000"/>
              <a:gd name="connsiteX132" fmla="*/ 459990 w 1605470"/>
              <a:gd name="connsiteY132" fmla="*/ 1906352 h 6858000"/>
              <a:gd name="connsiteX133" fmla="*/ 436547 w 1605470"/>
              <a:gd name="connsiteY133" fmla="*/ 1861531 h 6858000"/>
              <a:gd name="connsiteX134" fmla="*/ 390346 w 1605470"/>
              <a:gd name="connsiteY134" fmla="*/ 1732919 h 6858000"/>
              <a:gd name="connsiteX135" fmla="*/ 362657 w 1605470"/>
              <a:gd name="connsiteY135" fmla="*/ 1663540 h 6858000"/>
              <a:gd name="connsiteX136" fmla="*/ 361783 w 1605470"/>
              <a:gd name="connsiteY136" fmla="*/ 1615777 h 6858000"/>
              <a:gd name="connsiteX137" fmla="*/ 342578 w 1605470"/>
              <a:gd name="connsiteY137" fmla="*/ 1563678 h 6858000"/>
              <a:gd name="connsiteX138" fmla="*/ 355658 w 1605470"/>
              <a:gd name="connsiteY138" fmla="*/ 1519474 h 6858000"/>
              <a:gd name="connsiteX139" fmla="*/ 348400 w 1605470"/>
              <a:gd name="connsiteY139" fmla="*/ 1477995 h 6858000"/>
              <a:gd name="connsiteX140" fmla="*/ 334485 w 1605470"/>
              <a:gd name="connsiteY140" fmla="*/ 1373769 h 6858000"/>
              <a:gd name="connsiteX141" fmla="*/ 342792 w 1605470"/>
              <a:gd name="connsiteY141" fmla="*/ 1307086 h 6858000"/>
              <a:gd name="connsiteX142" fmla="*/ 343980 w 1605470"/>
              <a:gd name="connsiteY142" fmla="*/ 1189033 h 6858000"/>
              <a:gd name="connsiteX143" fmla="*/ 348665 w 1605470"/>
              <a:gd name="connsiteY143" fmla="*/ 1168288 h 6858000"/>
              <a:gd name="connsiteX144" fmla="*/ 340947 w 1605470"/>
              <a:gd name="connsiteY144" fmla="*/ 1142577 h 6858000"/>
              <a:gd name="connsiteX145" fmla="*/ 330253 w 1605470"/>
              <a:gd name="connsiteY145" fmla="*/ 1088484 h 6858000"/>
              <a:gd name="connsiteX146" fmla="*/ 318989 w 1605470"/>
              <a:gd name="connsiteY146" fmla="*/ 1016103 h 6858000"/>
              <a:gd name="connsiteX147" fmla="*/ 320445 w 1605470"/>
              <a:gd name="connsiteY147" fmla="*/ 932283 h 6858000"/>
              <a:gd name="connsiteX148" fmla="*/ 322681 w 1605470"/>
              <a:gd name="connsiteY148" fmla="*/ 915925 h 6858000"/>
              <a:gd name="connsiteX149" fmla="*/ 315310 w 1605470"/>
              <a:gd name="connsiteY149" fmla="*/ 896999 h 6858000"/>
              <a:gd name="connsiteX150" fmla="*/ 284718 w 1605470"/>
              <a:gd name="connsiteY150" fmla="*/ 821517 h 6858000"/>
              <a:gd name="connsiteX151" fmla="*/ 263668 w 1605470"/>
              <a:gd name="connsiteY151" fmla="*/ 751353 h 6858000"/>
              <a:gd name="connsiteX152" fmla="*/ 263226 w 1605470"/>
              <a:gd name="connsiteY152" fmla="*/ 721230 h 6858000"/>
              <a:gd name="connsiteX153" fmla="*/ 248897 w 1605470"/>
              <a:gd name="connsiteY153" fmla="*/ 681659 h 6858000"/>
              <a:gd name="connsiteX154" fmla="*/ 234316 w 1605470"/>
              <a:gd name="connsiteY154" fmla="*/ 635218 h 6858000"/>
              <a:gd name="connsiteX155" fmla="*/ 239327 w 1605470"/>
              <a:gd name="connsiteY155" fmla="*/ 613763 h 6858000"/>
              <a:gd name="connsiteX156" fmla="*/ 225269 w 1605470"/>
              <a:gd name="connsiteY156" fmla="*/ 598582 h 6858000"/>
              <a:gd name="connsiteX157" fmla="*/ 224950 w 1605470"/>
              <a:gd name="connsiteY157" fmla="*/ 576846 h 6858000"/>
              <a:gd name="connsiteX158" fmla="*/ 204576 w 1605470"/>
              <a:gd name="connsiteY158" fmla="*/ 530055 h 6858000"/>
              <a:gd name="connsiteX159" fmla="*/ 219064 w 1605470"/>
              <a:gd name="connsiteY159" fmla="*/ 469651 h 6858000"/>
              <a:gd name="connsiteX160" fmla="*/ 195012 w 1605470"/>
              <a:gd name="connsiteY160" fmla="*/ 448559 h 6858000"/>
              <a:gd name="connsiteX161" fmla="*/ 201434 w 1605470"/>
              <a:gd name="connsiteY161" fmla="*/ 441529 h 6858000"/>
              <a:gd name="connsiteX162" fmla="*/ 200655 w 1605470"/>
              <a:gd name="connsiteY162" fmla="*/ 428927 h 6858000"/>
              <a:gd name="connsiteX163" fmla="*/ 190059 w 1605470"/>
              <a:gd name="connsiteY163" fmla="*/ 430161 h 6858000"/>
              <a:gd name="connsiteX164" fmla="*/ 167079 w 1605470"/>
              <a:gd name="connsiteY164" fmla="*/ 367211 h 6858000"/>
              <a:gd name="connsiteX165" fmla="*/ 124571 w 1605470"/>
              <a:gd name="connsiteY165" fmla="*/ 302178 h 6858000"/>
              <a:gd name="connsiteX166" fmla="*/ 103243 w 1605470"/>
              <a:gd name="connsiteY166" fmla="*/ 211375 h 6858000"/>
              <a:gd name="connsiteX167" fmla="*/ 94571 w 1605470"/>
              <a:gd name="connsiteY167" fmla="*/ 184179 h 6858000"/>
              <a:gd name="connsiteX168" fmla="*/ 13437 w 1605470"/>
              <a:gd name="connsiteY168" fmla="*/ 19287 h 6858000"/>
              <a:gd name="connsiteX169" fmla="*/ 0 w 1605470"/>
              <a:gd name="connsiteY16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0510 w 1605470"/>
              <a:gd name="connsiteY97" fmla="*/ 3361844 h 6858000"/>
              <a:gd name="connsiteX98" fmla="*/ 767933 w 1605470"/>
              <a:gd name="connsiteY98" fmla="*/ 3356929 h 6858000"/>
              <a:gd name="connsiteX99" fmla="*/ 766158 w 1605470"/>
              <a:gd name="connsiteY99" fmla="*/ 3349058 h 6858000"/>
              <a:gd name="connsiteX100" fmla="*/ 766414 w 1605470"/>
              <a:gd name="connsiteY100" fmla="*/ 3348763 h 6858000"/>
              <a:gd name="connsiteX101" fmla="*/ 764166 w 1605470"/>
              <a:gd name="connsiteY101" fmla="*/ 3341588 h 6858000"/>
              <a:gd name="connsiteX102" fmla="*/ 749397 w 1605470"/>
              <a:gd name="connsiteY102" fmla="*/ 3307769 h 6858000"/>
              <a:gd name="connsiteX103" fmla="*/ 766960 w 1605470"/>
              <a:gd name="connsiteY103" fmla="*/ 3250522 h 6858000"/>
              <a:gd name="connsiteX104" fmla="*/ 767385 w 1605470"/>
              <a:gd name="connsiteY104" fmla="*/ 3229163 h 6858000"/>
              <a:gd name="connsiteX105" fmla="*/ 769208 w 1605470"/>
              <a:gd name="connsiteY105" fmla="*/ 3217217 h 6858000"/>
              <a:gd name="connsiteX106" fmla="*/ 770350 w 1605470"/>
              <a:gd name="connsiteY106" fmla="*/ 3216125 h 6858000"/>
              <a:gd name="connsiteX107" fmla="*/ 756043 w 1605470"/>
              <a:gd name="connsiteY107" fmla="*/ 3183755 h 6858000"/>
              <a:gd name="connsiteX108" fmla="*/ 756544 w 1605470"/>
              <a:gd name="connsiteY108" fmla="*/ 3178642 h 6858000"/>
              <a:gd name="connsiteX109" fmla="*/ 744144 w 1605470"/>
              <a:gd name="connsiteY109" fmla="*/ 3158586 h 6858000"/>
              <a:gd name="connsiteX110" fmla="*/ 739378 w 1605470"/>
              <a:gd name="connsiteY110" fmla="*/ 3147669 h 6858000"/>
              <a:gd name="connsiteX111" fmla="*/ 734648 w 1605470"/>
              <a:gd name="connsiteY111" fmla="*/ 3145733 h 6858000"/>
              <a:gd name="connsiteX112" fmla="*/ 729329 w 1605470"/>
              <a:gd name="connsiteY112" fmla="*/ 3129034 h 6858000"/>
              <a:gd name="connsiteX113" fmla="*/ 729994 w 1605470"/>
              <a:gd name="connsiteY113" fmla="*/ 3126682 h 6858000"/>
              <a:gd name="connsiteX114" fmla="*/ 720862 w 1605470"/>
              <a:gd name="connsiteY114" fmla="*/ 3114519 h 6858000"/>
              <a:gd name="connsiteX115" fmla="*/ 707471 w 1605470"/>
              <a:gd name="connsiteY115" fmla="*/ 3106272 h 6858000"/>
              <a:gd name="connsiteX116" fmla="*/ 680201 w 1605470"/>
              <a:gd name="connsiteY116" fmla="*/ 2958185 h 6858000"/>
              <a:gd name="connsiteX117" fmla="*/ 622815 w 1605470"/>
              <a:gd name="connsiteY117" fmla="*/ 2762989 h 6858000"/>
              <a:gd name="connsiteX118" fmla="*/ 571733 w 1605470"/>
              <a:gd name="connsiteY118" fmla="*/ 2554718 h 6858000"/>
              <a:gd name="connsiteX119" fmla="*/ 551827 w 1605470"/>
              <a:gd name="connsiteY119" fmla="*/ 2485734 h 6858000"/>
              <a:gd name="connsiteX120" fmla="*/ 542550 w 1605470"/>
              <a:gd name="connsiteY120" fmla="*/ 2447068 h 6858000"/>
              <a:gd name="connsiteX121" fmla="*/ 529511 w 1605470"/>
              <a:gd name="connsiteY121" fmla="*/ 2425819 h 6858000"/>
              <a:gd name="connsiteX122" fmla="*/ 528878 w 1605470"/>
              <a:gd name="connsiteY122" fmla="*/ 2408971 h 6858000"/>
              <a:gd name="connsiteX123" fmla="*/ 535510 w 1605470"/>
              <a:gd name="connsiteY123" fmla="*/ 2402874 h 6858000"/>
              <a:gd name="connsiteX124" fmla="*/ 538122 w 1605470"/>
              <a:gd name="connsiteY124" fmla="*/ 2381443 h 6858000"/>
              <a:gd name="connsiteX125" fmla="*/ 514451 w 1605470"/>
              <a:gd name="connsiteY125" fmla="*/ 2261920 h 6858000"/>
              <a:gd name="connsiteX126" fmla="*/ 504338 w 1605470"/>
              <a:gd name="connsiteY126" fmla="*/ 2195378 h 6858000"/>
              <a:gd name="connsiteX127" fmla="*/ 488555 w 1605470"/>
              <a:gd name="connsiteY127" fmla="*/ 2155135 h 6858000"/>
              <a:gd name="connsiteX128" fmla="*/ 486013 w 1605470"/>
              <a:gd name="connsiteY128" fmla="*/ 2118008 h 6858000"/>
              <a:gd name="connsiteX129" fmla="*/ 487006 w 1605470"/>
              <a:gd name="connsiteY129" fmla="*/ 2050531 h 6858000"/>
              <a:gd name="connsiteX130" fmla="*/ 478812 w 1605470"/>
              <a:gd name="connsiteY130" fmla="*/ 1963269 h 6858000"/>
              <a:gd name="connsiteX131" fmla="*/ 459990 w 1605470"/>
              <a:gd name="connsiteY131" fmla="*/ 1906352 h 6858000"/>
              <a:gd name="connsiteX132" fmla="*/ 436547 w 1605470"/>
              <a:gd name="connsiteY132" fmla="*/ 1861531 h 6858000"/>
              <a:gd name="connsiteX133" fmla="*/ 390346 w 1605470"/>
              <a:gd name="connsiteY133" fmla="*/ 1732919 h 6858000"/>
              <a:gd name="connsiteX134" fmla="*/ 362657 w 1605470"/>
              <a:gd name="connsiteY134" fmla="*/ 1663540 h 6858000"/>
              <a:gd name="connsiteX135" fmla="*/ 361783 w 1605470"/>
              <a:gd name="connsiteY135" fmla="*/ 1615777 h 6858000"/>
              <a:gd name="connsiteX136" fmla="*/ 342578 w 1605470"/>
              <a:gd name="connsiteY136" fmla="*/ 1563678 h 6858000"/>
              <a:gd name="connsiteX137" fmla="*/ 355658 w 1605470"/>
              <a:gd name="connsiteY137" fmla="*/ 1519474 h 6858000"/>
              <a:gd name="connsiteX138" fmla="*/ 348400 w 1605470"/>
              <a:gd name="connsiteY138" fmla="*/ 1477995 h 6858000"/>
              <a:gd name="connsiteX139" fmla="*/ 334485 w 1605470"/>
              <a:gd name="connsiteY139" fmla="*/ 1373769 h 6858000"/>
              <a:gd name="connsiteX140" fmla="*/ 342792 w 1605470"/>
              <a:gd name="connsiteY140" fmla="*/ 1307086 h 6858000"/>
              <a:gd name="connsiteX141" fmla="*/ 343980 w 1605470"/>
              <a:gd name="connsiteY141" fmla="*/ 1189033 h 6858000"/>
              <a:gd name="connsiteX142" fmla="*/ 348665 w 1605470"/>
              <a:gd name="connsiteY142" fmla="*/ 1168288 h 6858000"/>
              <a:gd name="connsiteX143" fmla="*/ 340947 w 1605470"/>
              <a:gd name="connsiteY143" fmla="*/ 1142577 h 6858000"/>
              <a:gd name="connsiteX144" fmla="*/ 330253 w 1605470"/>
              <a:gd name="connsiteY144" fmla="*/ 1088484 h 6858000"/>
              <a:gd name="connsiteX145" fmla="*/ 318989 w 1605470"/>
              <a:gd name="connsiteY145" fmla="*/ 1016103 h 6858000"/>
              <a:gd name="connsiteX146" fmla="*/ 320445 w 1605470"/>
              <a:gd name="connsiteY146" fmla="*/ 932283 h 6858000"/>
              <a:gd name="connsiteX147" fmla="*/ 322681 w 1605470"/>
              <a:gd name="connsiteY147" fmla="*/ 915925 h 6858000"/>
              <a:gd name="connsiteX148" fmla="*/ 315310 w 1605470"/>
              <a:gd name="connsiteY148" fmla="*/ 896999 h 6858000"/>
              <a:gd name="connsiteX149" fmla="*/ 284718 w 1605470"/>
              <a:gd name="connsiteY149" fmla="*/ 821517 h 6858000"/>
              <a:gd name="connsiteX150" fmla="*/ 263668 w 1605470"/>
              <a:gd name="connsiteY150" fmla="*/ 751353 h 6858000"/>
              <a:gd name="connsiteX151" fmla="*/ 263226 w 1605470"/>
              <a:gd name="connsiteY151" fmla="*/ 721230 h 6858000"/>
              <a:gd name="connsiteX152" fmla="*/ 248897 w 1605470"/>
              <a:gd name="connsiteY152" fmla="*/ 681659 h 6858000"/>
              <a:gd name="connsiteX153" fmla="*/ 234316 w 1605470"/>
              <a:gd name="connsiteY153" fmla="*/ 635218 h 6858000"/>
              <a:gd name="connsiteX154" fmla="*/ 239327 w 1605470"/>
              <a:gd name="connsiteY154" fmla="*/ 613763 h 6858000"/>
              <a:gd name="connsiteX155" fmla="*/ 225269 w 1605470"/>
              <a:gd name="connsiteY155" fmla="*/ 598582 h 6858000"/>
              <a:gd name="connsiteX156" fmla="*/ 224950 w 1605470"/>
              <a:gd name="connsiteY156" fmla="*/ 576846 h 6858000"/>
              <a:gd name="connsiteX157" fmla="*/ 204576 w 1605470"/>
              <a:gd name="connsiteY157" fmla="*/ 530055 h 6858000"/>
              <a:gd name="connsiteX158" fmla="*/ 219064 w 1605470"/>
              <a:gd name="connsiteY158" fmla="*/ 469651 h 6858000"/>
              <a:gd name="connsiteX159" fmla="*/ 195012 w 1605470"/>
              <a:gd name="connsiteY159" fmla="*/ 448559 h 6858000"/>
              <a:gd name="connsiteX160" fmla="*/ 201434 w 1605470"/>
              <a:gd name="connsiteY160" fmla="*/ 441529 h 6858000"/>
              <a:gd name="connsiteX161" fmla="*/ 200655 w 1605470"/>
              <a:gd name="connsiteY161" fmla="*/ 428927 h 6858000"/>
              <a:gd name="connsiteX162" fmla="*/ 190059 w 1605470"/>
              <a:gd name="connsiteY162" fmla="*/ 430161 h 6858000"/>
              <a:gd name="connsiteX163" fmla="*/ 167079 w 1605470"/>
              <a:gd name="connsiteY163" fmla="*/ 367211 h 6858000"/>
              <a:gd name="connsiteX164" fmla="*/ 124571 w 1605470"/>
              <a:gd name="connsiteY164" fmla="*/ 302178 h 6858000"/>
              <a:gd name="connsiteX165" fmla="*/ 103243 w 1605470"/>
              <a:gd name="connsiteY165" fmla="*/ 211375 h 6858000"/>
              <a:gd name="connsiteX166" fmla="*/ 94571 w 1605470"/>
              <a:gd name="connsiteY166" fmla="*/ 184179 h 6858000"/>
              <a:gd name="connsiteX167" fmla="*/ 13437 w 1605470"/>
              <a:gd name="connsiteY167" fmla="*/ 19287 h 6858000"/>
              <a:gd name="connsiteX168" fmla="*/ 0 w 1605470"/>
              <a:gd name="connsiteY16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0510 w 1605470"/>
              <a:gd name="connsiteY97" fmla="*/ 3361844 h 6858000"/>
              <a:gd name="connsiteX98" fmla="*/ 766158 w 1605470"/>
              <a:gd name="connsiteY98" fmla="*/ 3349058 h 6858000"/>
              <a:gd name="connsiteX99" fmla="*/ 766414 w 1605470"/>
              <a:gd name="connsiteY99" fmla="*/ 3348763 h 6858000"/>
              <a:gd name="connsiteX100" fmla="*/ 764166 w 1605470"/>
              <a:gd name="connsiteY100" fmla="*/ 3341588 h 6858000"/>
              <a:gd name="connsiteX101" fmla="*/ 749397 w 1605470"/>
              <a:gd name="connsiteY101" fmla="*/ 3307769 h 6858000"/>
              <a:gd name="connsiteX102" fmla="*/ 766960 w 1605470"/>
              <a:gd name="connsiteY102" fmla="*/ 3250522 h 6858000"/>
              <a:gd name="connsiteX103" fmla="*/ 767385 w 1605470"/>
              <a:gd name="connsiteY103" fmla="*/ 3229163 h 6858000"/>
              <a:gd name="connsiteX104" fmla="*/ 769208 w 1605470"/>
              <a:gd name="connsiteY104" fmla="*/ 3217217 h 6858000"/>
              <a:gd name="connsiteX105" fmla="*/ 770350 w 1605470"/>
              <a:gd name="connsiteY105" fmla="*/ 3216125 h 6858000"/>
              <a:gd name="connsiteX106" fmla="*/ 756043 w 1605470"/>
              <a:gd name="connsiteY106" fmla="*/ 3183755 h 6858000"/>
              <a:gd name="connsiteX107" fmla="*/ 756544 w 1605470"/>
              <a:gd name="connsiteY107" fmla="*/ 3178642 h 6858000"/>
              <a:gd name="connsiteX108" fmla="*/ 744144 w 1605470"/>
              <a:gd name="connsiteY108" fmla="*/ 3158586 h 6858000"/>
              <a:gd name="connsiteX109" fmla="*/ 739378 w 1605470"/>
              <a:gd name="connsiteY109" fmla="*/ 3147669 h 6858000"/>
              <a:gd name="connsiteX110" fmla="*/ 734648 w 1605470"/>
              <a:gd name="connsiteY110" fmla="*/ 3145733 h 6858000"/>
              <a:gd name="connsiteX111" fmla="*/ 729329 w 1605470"/>
              <a:gd name="connsiteY111" fmla="*/ 3129034 h 6858000"/>
              <a:gd name="connsiteX112" fmla="*/ 729994 w 1605470"/>
              <a:gd name="connsiteY112" fmla="*/ 3126682 h 6858000"/>
              <a:gd name="connsiteX113" fmla="*/ 720862 w 1605470"/>
              <a:gd name="connsiteY113" fmla="*/ 3114519 h 6858000"/>
              <a:gd name="connsiteX114" fmla="*/ 707471 w 1605470"/>
              <a:gd name="connsiteY114" fmla="*/ 3106272 h 6858000"/>
              <a:gd name="connsiteX115" fmla="*/ 680201 w 1605470"/>
              <a:gd name="connsiteY115" fmla="*/ 2958185 h 6858000"/>
              <a:gd name="connsiteX116" fmla="*/ 622815 w 1605470"/>
              <a:gd name="connsiteY116" fmla="*/ 2762989 h 6858000"/>
              <a:gd name="connsiteX117" fmla="*/ 571733 w 1605470"/>
              <a:gd name="connsiteY117" fmla="*/ 2554718 h 6858000"/>
              <a:gd name="connsiteX118" fmla="*/ 551827 w 1605470"/>
              <a:gd name="connsiteY118" fmla="*/ 2485734 h 6858000"/>
              <a:gd name="connsiteX119" fmla="*/ 542550 w 1605470"/>
              <a:gd name="connsiteY119" fmla="*/ 2447068 h 6858000"/>
              <a:gd name="connsiteX120" fmla="*/ 529511 w 1605470"/>
              <a:gd name="connsiteY120" fmla="*/ 2425819 h 6858000"/>
              <a:gd name="connsiteX121" fmla="*/ 528878 w 1605470"/>
              <a:gd name="connsiteY121" fmla="*/ 2408971 h 6858000"/>
              <a:gd name="connsiteX122" fmla="*/ 535510 w 1605470"/>
              <a:gd name="connsiteY122" fmla="*/ 2402874 h 6858000"/>
              <a:gd name="connsiteX123" fmla="*/ 538122 w 1605470"/>
              <a:gd name="connsiteY123" fmla="*/ 2381443 h 6858000"/>
              <a:gd name="connsiteX124" fmla="*/ 514451 w 1605470"/>
              <a:gd name="connsiteY124" fmla="*/ 2261920 h 6858000"/>
              <a:gd name="connsiteX125" fmla="*/ 504338 w 1605470"/>
              <a:gd name="connsiteY125" fmla="*/ 2195378 h 6858000"/>
              <a:gd name="connsiteX126" fmla="*/ 488555 w 1605470"/>
              <a:gd name="connsiteY126" fmla="*/ 2155135 h 6858000"/>
              <a:gd name="connsiteX127" fmla="*/ 486013 w 1605470"/>
              <a:gd name="connsiteY127" fmla="*/ 2118008 h 6858000"/>
              <a:gd name="connsiteX128" fmla="*/ 487006 w 1605470"/>
              <a:gd name="connsiteY128" fmla="*/ 2050531 h 6858000"/>
              <a:gd name="connsiteX129" fmla="*/ 478812 w 1605470"/>
              <a:gd name="connsiteY129" fmla="*/ 1963269 h 6858000"/>
              <a:gd name="connsiteX130" fmla="*/ 459990 w 1605470"/>
              <a:gd name="connsiteY130" fmla="*/ 1906352 h 6858000"/>
              <a:gd name="connsiteX131" fmla="*/ 436547 w 1605470"/>
              <a:gd name="connsiteY131" fmla="*/ 1861531 h 6858000"/>
              <a:gd name="connsiteX132" fmla="*/ 390346 w 1605470"/>
              <a:gd name="connsiteY132" fmla="*/ 1732919 h 6858000"/>
              <a:gd name="connsiteX133" fmla="*/ 362657 w 1605470"/>
              <a:gd name="connsiteY133" fmla="*/ 1663540 h 6858000"/>
              <a:gd name="connsiteX134" fmla="*/ 361783 w 1605470"/>
              <a:gd name="connsiteY134" fmla="*/ 1615777 h 6858000"/>
              <a:gd name="connsiteX135" fmla="*/ 342578 w 1605470"/>
              <a:gd name="connsiteY135" fmla="*/ 1563678 h 6858000"/>
              <a:gd name="connsiteX136" fmla="*/ 355658 w 1605470"/>
              <a:gd name="connsiteY136" fmla="*/ 1519474 h 6858000"/>
              <a:gd name="connsiteX137" fmla="*/ 348400 w 1605470"/>
              <a:gd name="connsiteY137" fmla="*/ 1477995 h 6858000"/>
              <a:gd name="connsiteX138" fmla="*/ 334485 w 1605470"/>
              <a:gd name="connsiteY138" fmla="*/ 1373769 h 6858000"/>
              <a:gd name="connsiteX139" fmla="*/ 342792 w 1605470"/>
              <a:gd name="connsiteY139" fmla="*/ 1307086 h 6858000"/>
              <a:gd name="connsiteX140" fmla="*/ 343980 w 1605470"/>
              <a:gd name="connsiteY140" fmla="*/ 1189033 h 6858000"/>
              <a:gd name="connsiteX141" fmla="*/ 348665 w 1605470"/>
              <a:gd name="connsiteY141" fmla="*/ 1168288 h 6858000"/>
              <a:gd name="connsiteX142" fmla="*/ 340947 w 1605470"/>
              <a:gd name="connsiteY142" fmla="*/ 1142577 h 6858000"/>
              <a:gd name="connsiteX143" fmla="*/ 330253 w 1605470"/>
              <a:gd name="connsiteY143" fmla="*/ 1088484 h 6858000"/>
              <a:gd name="connsiteX144" fmla="*/ 318989 w 1605470"/>
              <a:gd name="connsiteY144" fmla="*/ 1016103 h 6858000"/>
              <a:gd name="connsiteX145" fmla="*/ 320445 w 1605470"/>
              <a:gd name="connsiteY145" fmla="*/ 932283 h 6858000"/>
              <a:gd name="connsiteX146" fmla="*/ 322681 w 1605470"/>
              <a:gd name="connsiteY146" fmla="*/ 915925 h 6858000"/>
              <a:gd name="connsiteX147" fmla="*/ 315310 w 1605470"/>
              <a:gd name="connsiteY147" fmla="*/ 896999 h 6858000"/>
              <a:gd name="connsiteX148" fmla="*/ 284718 w 1605470"/>
              <a:gd name="connsiteY148" fmla="*/ 821517 h 6858000"/>
              <a:gd name="connsiteX149" fmla="*/ 263668 w 1605470"/>
              <a:gd name="connsiteY149" fmla="*/ 751353 h 6858000"/>
              <a:gd name="connsiteX150" fmla="*/ 263226 w 1605470"/>
              <a:gd name="connsiteY150" fmla="*/ 721230 h 6858000"/>
              <a:gd name="connsiteX151" fmla="*/ 248897 w 1605470"/>
              <a:gd name="connsiteY151" fmla="*/ 681659 h 6858000"/>
              <a:gd name="connsiteX152" fmla="*/ 234316 w 1605470"/>
              <a:gd name="connsiteY152" fmla="*/ 635218 h 6858000"/>
              <a:gd name="connsiteX153" fmla="*/ 239327 w 1605470"/>
              <a:gd name="connsiteY153" fmla="*/ 613763 h 6858000"/>
              <a:gd name="connsiteX154" fmla="*/ 225269 w 1605470"/>
              <a:gd name="connsiteY154" fmla="*/ 598582 h 6858000"/>
              <a:gd name="connsiteX155" fmla="*/ 224950 w 1605470"/>
              <a:gd name="connsiteY155" fmla="*/ 576846 h 6858000"/>
              <a:gd name="connsiteX156" fmla="*/ 204576 w 1605470"/>
              <a:gd name="connsiteY156" fmla="*/ 530055 h 6858000"/>
              <a:gd name="connsiteX157" fmla="*/ 219064 w 1605470"/>
              <a:gd name="connsiteY157" fmla="*/ 469651 h 6858000"/>
              <a:gd name="connsiteX158" fmla="*/ 195012 w 1605470"/>
              <a:gd name="connsiteY158" fmla="*/ 448559 h 6858000"/>
              <a:gd name="connsiteX159" fmla="*/ 201434 w 1605470"/>
              <a:gd name="connsiteY159" fmla="*/ 441529 h 6858000"/>
              <a:gd name="connsiteX160" fmla="*/ 200655 w 1605470"/>
              <a:gd name="connsiteY160" fmla="*/ 428927 h 6858000"/>
              <a:gd name="connsiteX161" fmla="*/ 190059 w 1605470"/>
              <a:gd name="connsiteY161" fmla="*/ 430161 h 6858000"/>
              <a:gd name="connsiteX162" fmla="*/ 167079 w 1605470"/>
              <a:gd name="connsiteY162" fmla="*/ 367211 h 6858000"/>
              <a:gd name="connsiteX163" fmla="*/ 124571 w 1605470"/>
              <a:gd name="connsiteY163" fmla="*/ 302178 h 6858000"/>
              <a:gd name="connsiteX164" fmla="*/ 103243 w 1605470"/>
              <a:gd name="connsiteY164" fmla="*/ 211375 h 6858000"/>
              <a:gd name="connsiteX165" fmla="*/ 94571 w 1605470"/>
              <a:gd name="connsiteY165" fmla="*/ 184179 h 6858000"/>
              <a:gd name="connsiteX166" fmla="*/ 13437 w 1605470"/>
              <a:gd name="connsiteY166" fmla="*/ 19287 h 6858000"/>
              <a:gd name="connsiteX167" fmla="*/ 0 w 1605470"/>
              <a:gd name="connsiteY16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66158 w 1605470"/>
              <a:gd name="connsiteY97" fmla="*/ 3349058 h 6858000"/>
              <a:gd name="connsiteX98" fmla="*/ 766414 w 1605470"/>
              <a:gd name="connsiteY98" fmla="*/ 3348763 h 6858000"/>
              <a:gd name="connsiteX99" fmla="*/ 764166 w 1605470"/>
              <a:gd name="connsiteY99" fmla="*/ 3341588 h 6858000"/>
              <a:gd name="connsiteX100" fmla="*/ 749397 w 1605470"/>
              <a:gd name="connsiteY100" fmla="*/ 3307769 h 6858000"/>
              <a:gd name="connsiteX101" fmla="*/ 766960 w 1605470"/>
              <a:gd name="connsiteY101" fmla="*/ 3250522 h 6858000"/>
              <a:gd name="connsiteX102" fmla="*/ 767385 w 1605470"/>
              <a:gd name="connsiteY102" fmla="*/ 3229163 h 6858000"/>
              <a:gd name="connsiteX103" fmla="*/ 769208 w 1605470"/>
              <a:gd name="connsiteY103" fmla="*/ 3217217 h 6858000"/>
              <a:gd name="connsiteX104" fmla="*/ 770350 w 1605470"/>
              <a:gd name="connsiteY104" fmla="*/ 3216125 h 6858000"/>
              <a:gd name="connsiteX105" fmla="*/ 756043 w 1605470"/>
              <a:gd name="connsiteY105" fmla="*/ 3183755 h 6858000"/>
              <a:gd name="connsiteX106" fmla="*/ 756544 w 1605470"/>
              <a:gd name="connsiteY106" fmla="*/ 3178642 h 6858000"/>
              <a:gd name="connsiteX107" fmla="*/ 744144 w 1605470"/>
              <a:gd name="connsiteY107" fmla="*/ 3158586 h 6858000"/>
              <a:gd name="connsiteX108" fmla="*/ 739378 w 1605470"/>
              <a:gd name="connsiteY108" fmla="*/ 3147669 h 6858000"/>
              <a:gd name="connsiteX109" fmla="*/ 734648 w 1605470"/>
              <a:gd name="connsiteY109" fmla="*/ 3145733 h 6858000"/>
              <a:gd name="connsiteX110" fmla="*/ 729329 w 1605470"/>
              <a:gd name="connsiteY110" fmla="*/ 3129034 h 6858000"/>
              <a:gd name="connsiteX111" fmla="*/ 729994 w 1605470"/>
              <a:gd name="connsiteY111" fmla="*/ 3126682 h 6858000"/>
              <a:gd name="connsiteX112" fmla="*/ 720862 w 1605470"/>
              <a:gd name="connsiteY112" fmla="*/ 3114519 h 6858000"/>
              <a:gd name="connsiteX113" fmla="*/ 707471 w 1605470"/>
              <a:gd name="connsiteY113" fmla="*/ 3106272 h 6858000"/>
              <a:gd name="connsiteX114" fmla="*/ 680201 w 1605470"/>
              <a:gd name="connsiteY114" fmla="*/ 2958185 h 6858000"/>
              <a:gd name="connsiteX115" fmla="*/ 622815 w 1605470"/>
              <a:gd name="connsiteY115" fmla="*/ 2762989 h 6858000"/>
              <a:gd name="connsiteX116" fmla="*/ 571733 w 1605470"/>
              <a:gd name="connsiteY116" fmla="*/ 2554718 h 6858000"/>
              <a:gd name="connsiteX117" fmla="*/ 551827 w 1605470"/>
              <a:gd name="connsiteY117" fmla="*/ 2485734 h 6858000"/>
              <a:gd name="connsiteX118" fmla="*/ 542550 w 1605470"/>
              <a:gd name="connsiteY118" fmla="*/ 2447068 h 6858000"/>
              <a:gd name="connsiteX119" fmla="*/ 529511 w 1605470"/>
              <a:gd name="connsiteY119" fmla="*/ 2425819 h 6858000"/>
              <a:gd name="connsiteX120" fmla="*/ 528878 w 1605470"/>
              <a:gd name="connsiteY120" fmla="*/ 2408971 h 6858000"/>
              <a:gd name="connsiteX121" fmla="*/ 535510 w 1605470"/>
              <a:gd name="connsiteY121" fmla="*/ 2402874 h 6858000"/>
              <a:gd name="connsiteX122" fmla="*/ 538122 w 1605470"/>
              <a:gd name="connsiteY122" fmla="*/ 2381443 h 6858000"/>
              <a:gd name="connsiteX123" fmla="*/ 514451 w 1605470"/>
              <a:gd name="connsiteY123" fmla="*/ 2261920 h 6858000"/>
              <a:gd name="connsiteX124" fmla="*/ 504338 w 1605470"/>
              <a:gd name="connsiteY124" fmla="*/ 2195378 h 6858000"/>
              <a:gd name="connsiteX125" fmla="*/ 488555 w 1605470"/>
              <a:gd name="connsiteY125" fmla="*/ 2155135 h 6858000"/>
              <a:gd name="connsiteX126" fmla="*/ 486013 w 1605470"/>
              <a:gd name="connsiteY126" fmla="*/ 2118008 h 6858000"/>
              <a:gd name="connsiteX127" fmla="*/ 487006 w 1605470"/>
              <a:gd name="connsiteY127" fmla="*/ 2050531 h 6858000"/>
              <a:gd name="connsiteX128" fmla="*/ 478812 w 1605470"/>
              <a:gd name="connsiteY128" fmla="*/ 1963269 h 6858000"/>
              <a:gd name="connsiteX129" fmla="*/ 459990 w 1605470"/>
              <a:gd name="connsiteY129" fmla="*/ 1906352 h 6858000"/>
              <a:gd name="connsiteX130" fmla="*/ 436547 w 1605470"/>
              <a:gd name="connsiteY130" fmla="*/ 1861531 h 6858000"/>
              <a:gd name="connsiteX131" fmla="*/ 390346 w 1605470"/>
              <a:gd name="connsiteY131" fmla="*/ 1732919 h 6858000"/>
              <a:gd name="connsiteX132" fmla="*/ 362657 w 1605470"/>
              <a:gd name="connsiteY132" fmla="*/ 1663540 h 6858000"/>
              <a:gd name="connsiteX133" fmla="*/ 361783 w 1605470"/>
              <a:gd name="connsiteY133" fmla="*/ 1615777 h 6858000"/>
              <a:gd name="connsiteX134" fmla="*/ 342578 w 1605470"/>
              <a:gd name="connsiteY134" fmla="*/ 1563678 h 6858000"/>
              <a:gd name="connsiteX135" fmla="*/ 355658 w 1605470"/>
              <a:gd name="connsiteY135" fmla="*/ 1519474 h 6858000"/>
              <a:gd name="connsiteX136" fmla="*/ 348400 w 1605470"/>
              <a:gd name="connsiteY136" fmla="*/ 1477995 h 6858000"/>
              <a:gd name="connsiteX137" fmla="*/ 334485 w 1605470"/>
              <a:gd name="connsiteY137" fmla="*/ 1373769 h 6858000"/>
              <a:gd name="connsiteX138" fmla="*/ 342792 w 1605470"/>
              <a:gd name="connsiteY138" fmla="*/ 1307086 h 6858000"/>
              <a:gd name="connsiteX139" fmla="*/ 343980 w 1605470"/>
              <a:gd name="connsiteY139" fmla="*/ 1189033 h 6858000"/>
              <a:gd name="connsiteX140" fmla="*/ 348665 w 1605470"/>
              <a:gd name="connsiteY140" fmla="*/ 1168288 h 6858000"/>
              <a:gd name="connsiteX141" fmla="*/ 340947 w 1605470"/>
              <a:gd name="connsiteY141" fmla="*/ 1142577 h 6858000"/>
              <a:gd name="connsiteX142" fmla="*/ 330253 w 1605470"/>
              <a:gd name="connsiteY142" fmla="*/ 1088484 h 6858000"/>
              <a:gd name="connsiteX143" fmla="*/ 318989 w 1605470"/>
              <a:gd name="connsiteY143" fmla="*/ 1016103 h 6858000"/>
              <a:gd name="connsiteX144" fmla="*/ 320445 w 1605470"/>
              <a:gd name="connsiteY144" fmla="*/ 932283 h 6858000"/>
              <a:gd name="connsiteX145" fmla="*/ 322681 w 1605470"/>
              <a:gd name="connsiteY145" fmla="*/ 915925 h 6858000"/>
              <a:gd name="connsiteX146" fmla="*/ 315310 w 1605470"/>
              <a:gd name="connsiteY146" fmla="*/ 896999 h 6858000"/>
              <a:gd name="connsiteX147" fmla="*/ 284718 w 1605470"/>
              <a:gd name="connsiteY147" fmla="*/ 821517 h 6858000"/>
              <a:gd name="connsiteX148" fmla="*/ 263668 w 1605470"/>
              <a:gd name="connsiteY148" fmla="*/ 751353 h 6858000"/>
              <a:gd name="connsiteX149" fmla="*/ 263226 w 1605470"/>
              <a:gd name="connsiteY149" fmla="*/ 721230 h 6858000"/>
              <a:gd name="connsiteX150" fmla="*/ 248897 w 1605470"/>
              <a:gd name="connsiteY150" fmla="*/ 681659 h 6858000"/>
              <a:gd name="connsiteX151" fmla="*/ 234316 w 1605470"/>
              <a:gd name="connsiteY151" fmla="*/ 635218 h 6858000"/>
              <a:gd name="connsiteX152" fmla="*/ 239327 w 1605470"/>
              <a:gd name="connsiteY152" fmla="*/ 613763 h 6858000"/>
              <a:gd name="connsiteX153" fmla="*/ 225269 w 1605470"/>
              <a:gd name="connsiteY153" fmla="*/ 598582 h 6858000"/>
              <a:gd name="connsiteX154" fmla="*/ 224950 w 1605470"/>
              <a:gd name="connsiteY154" fmla="*/ 576846 h 6858000"/>
              <a:gd name="connsiteX155" fmla="*/ 204576 w 1605470"/>
              <a:gd name="connsiteY155" fmla="*/ 530055 h 6858000"/>
              <a:gd name="connsiteX156" fmla="*/ 219064 w 1605470"/>
              <a:gd name="connsiteY156" fmla="*/ 469651 h 6858000"/>
              <a:gd name="connsiteX157" fmla="*/ 195012 w 1605470"/>
              <a:gd name="connsiteY157" fmla="*/ 448559 h 6858000"/>
              <a:gd name="connsiteX158" fmla="*/ 201434 w 1605470"/>
              <a:gd name="connsiteY158" fmla="*/ 441529 h 6858000"/>
              <a:gd name="connsiteX159" fmla="*/ 200655 w 1605470"/>
              <a:gd name="connsiteY159" fmla="*/ 428927 h 6858000"/>
              <a:gd name="connsiteX160" fmla="*/ 190059 w 1605470"/>
              <a:gd name="connsiteY160" fmla="*/ 430161 h 6858000"/>
              <a:gd name="connsiteX161" fmla="*/ 167079 w 1605470"/>
              <a:gd name="connsiteY161" fmla="*/ 367211 h 6858000"/>
              <a:gd name="connsiteX162" fmla="*/ 124571 w 1605470"/>
              <a:gd name="connsiteY162" fmla="*/ 302178 h 6858000"/>
              <a:gd name="connsiteX163" fmla="*/ 103243 w 1605470"/>
              <a:gd name="connsiteY163" fmla="*/ 211375 h 6858000"/>
              <a:gd name="connsiteX164" fmla="*/ 94571 w 1605470"/>
              <a:gd name="connsiteY164" fmla="*/ 184179 h 6858000"/>
              <a:gd name="connsiteX165" fmla="*/ 13437 w 1605470"/>
              <a:gd name="connsiteY165" fmla="*/ 19287 h 6858000"/>
              <a:gd name="connsiteX166" fmla="*/ 0 w 1605470"/>
              <a:gd name="connsiteY16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66158 w 1605470"/>
              <a:gd name="connsiteY97" fmla="*/ 3349058 h 6858000"/>
              <a:gd name="connsiteX98" fmla="*/ 764166 w 1605470"/>
              <a:gd name="connsiteY98" fmla="*/ 3341588 h 6858000"/>
              <a:gd name="connsiteX99" fmla="*/ 749397 w 1605470"/>
              <a:gd name="connsiteY99" fmla="*/ 3307769 h 6858000"/>
              <a:gd name="connsiteX100" fmla="*/ 766960 w 1605470"/>
              <a:gd name="connsiteY100" fmla="*/ 3250522 h 6858000"/>
              <a:gd name="connsiteX101" fmla="*/ 767385 w 1605470"/>
              <a:gd name="connsiteY101" fmla="*/ 3229163 h 6858000"/>
              <a:gd name="connsiteX102" fmla="*/ 769208 w 1605470"/>
              <a:gd name="connsiteY102" fmla="*/ 3217217 h 6858000"/>
              <a:gd name="connsiteX103" fmla="*/ 770350 w 1605470"/>
              <a:gd name="connsiteY103" fmla="*/ 3216125 h 6858000"/>
              <a:gd name="connsiteX104" fmla="*/ 756043 w 1605470"/>
              <a:gd name="connsiteY104" fmla="*/ 3183755 h 6858000"/>
              <a:gd name="connsiteX105" fmla="*/ 756544 w 1605470"/>
              <a:gd name="connsiteY105" fmla="*/ 3178642 h 6858000"/>
              <a:gd name="connsiteX106" fmla="*/ 744144 w 1605470"/>
              <a:gd name="connsiteY106" fmla="*/ 3158586 h 6858000"/>
              <a:gd name="connsiteX107" fmla="*/ 739378 w 1605470"/>
              <a:gd name="connsiteY107" fmla="*/ 3147669 h 6858000"/>
              <a:gd name="connsiteX108" fmla="*/ 734648 w 1605470"/>
              <a:gd name="connsiteY108" fmla="*/ 3145733 h 6858000"/>
              <a:gd name="connsiteX109" fmla="*/ 729329 w 1605470"/>
              <a:gd name="connsiteY109" fmla="*/ 3129034 h 6858000"/>
              <a:gd name="connsiteX110" fmla="*/ 729994 w 1605470"/>
              <a:gd name="connsiteY110" fmla="*/ 3126682 h 6858000"/>
              <a:gd name="connsiteX111" fmla="*/ 720862 w 1605470"/>
              <a:gd name="connsiteY111" fmla="*/ 3114519 h 6858000"/>
              <a:gd name="connsiteX112" fmla="*/ 707471 w 1605470"/>
              <a:gd name="connsiteY112" fmla="*/ 3106272 h 6858000"/>
              <a:gd name="connsiteX113" fmla="*/ 680201 w 1605470"/>
              <a:gd name="connsiteY113" fmla="*/ 2958185 h 6858000"/>
              <a:gd name="connsiteX114" fmla="*/ 622815 w 1605470"/>
              <a:gd name="connsiteY114" fmla="*/ 2762989 h 6858000"/>
              <a:gd name="connsiteX115" fmla="*/ 571733 w 1605470"/>
              <a:gd name="connsiteY115" fmla="*/ 2554718 h 6858000"/>
              <a:gd name="connsiteX116" fmla="*/ 551827 w 1605470"/>
              <a:gd name="connsiteY116" fmla="*/ 2485734 h 6858000"/>
              <a:gd name="connsiteX117" fmla="*/ 542550 w 1605470"/>
              <a:gd name="connsiteY117" fmla="*/ 2447068 h 6858000"/>
              <a:gd name="connsiteX118" fmla="*/ 529511 w 1605470"/>
              <a:gd name="connsiteY118" fmla="*/ 2425819 h 6858000"/>
              <a:gd name="connsiteX119" fmla="*/ 528878 w 1605470"/>
              <a:gd name="connsiteY119" fmla="*/ 2408971 h 6858000"/>
              <a:gd name="connsiteX120" fmla="*/ 535510 w 1605470"/>
              <a:gd name="connsiteY120" fmla="*/ 2402874 h 6858000"/>
              <a:gd name="connsiteX121" fmla="*/ 538122 w 1605470"/>
              <a:gd name="connsiteY121" fmla="*/ 2381443 h 6858000"/>
              <a:gd name="connsiteX122" fmla="*/ 514451 w 1605470"/>
              <a:gd name="connsiteY122" fmla="*/ 2261920 h 6858000"/>
              <a:gd name="connsiteX123" fmla="*/ 504338 w 1605470"/>
              <a:gd name="connsiteY123" fmla="*/ 2195378 h 6858000"/>
              <a:gd name="connsiteX124" fmla="*/ 488555 w 1605470"/>
              <a:gd name="connsiteY124" fmla="*/ 2155135 h 6858000"/>
              <a:gd name="connsiteX125" fmla="*/ 486013 w 1605470"/>
              <a:gd name="connsiteY125" fmla="*/ 2118008 h 6858000"/>
              <a:gd name="connsiteX126" fmla="*/ 487006 w 1605470"/>
              <a:gd name="connsiteY126" fmla="*/ 2050531 h 6858000"/>
              <a:gd name="connsiteX127" fmla="*/ 478812 w 1605470"/>
              <a:gd name="connsiteY127" fmla="*/ 1963269 h 6858000"/>
              <a:gd name="connsiteX128" fmla="*/ 459990 w 1605470"/>
              <a:gd name="connsiteY128" fmla="*/ 1906352 h 6858000"/>
              <a:gd name="connsiteX129" fmla="*/ 436547 w 1605470"/>
              <a:gd name="connsiteY129" fmla="*/ 1861531 h 6858000"/>
              <a:gd name="connsiteX130" fmla="*/ 390346 w 1605470"/>
              <a:gd name="connsiteY130" fmla="*/ 1732919 h 6858000"/>
              <a:gd name="connsiteX131" fmla="*/ 362657 w 1605470"/>
              <a:gd name="connsiteY131" fmla="*/ 1663540 h 6858000"/>
              <a:gd name="connsiteX132" fmla="*/ 361783 w 1605470"/>
              <a:gd name="connsiteY132" fmla="*/ 1615777 h 6858000"/>
              <a:gd name="connsiteX133" fmla="*/ 342578 w 1605470"/>
              <a:gd name="connsiteY133" fmla="*/ 1563678 h 6858000"/>
              <a:gd name="connsiteX134" fmla="*/ 355658 w 1605470"/>
              <a:gd name="connsiteY134" fmla="*/ 1519474 h 6858000"/>
              <a:gd name="connsiteX135" fmla="*/ 348400 w 1605470"/>
              <a:gd name="connsiteY135" fmla="*/ 1477995 h 6858000"/>
              <a:gd name="connsiteX136" fmla="*/ 334485 w 1605470"/>
              <a:gd name="connsiteY136" fmla="*/ 1373769 h 6858000"/>
              <a:gd name="connsiteX137" fmla="*/ 342792 w 1605470"/>
              <a:gd name="connsiteY137" fmla="*/ 1307086 h 6858000"/>
              <a:gd name="connsiteX138" fmla="*/ 343980 w 1605470"/>
              <a:gd name="connsiteY138" fmla="*/ 1189033 h 6858000"/>
              <a:gd name="connsiteX139" fmla="*/ 348665 w 1605470"/>
              <a:gd name="connsiteY139" fmla="*/ 1168288 h 6858000"/>
              <a:gd name="connsiteX140" fmla="*/ 340947 w 1605470"/>
              <a:gd name="connsiteY140" fmla="*/ 1142577 h 6858000"/>
              <a:gd name="connsiteX141" fmla="*/ 330253 w 1605470"/>
              <a:gd name="connsiteY141" fmla="*/ 1088484 h 6858000"/>
              <a:gd name="connsiteX142" fmla="*/ 318989 w 1605470"/>
              <a:gd name="connsiteY142" fmla="*/ 1016103 h 6858000"/>
              <a:gd name="connsiteX143" fmla="*/ 320445 w 1605470"/>
              <a:gd name="connsiteY143" fmla="*/ 932283 h 6858000"/>
              <a:gd name="connsiteX144" fmla="*/ 322681 w 1605470"/>
              <a:gd name="connsiteY144" fmla="*/ 915925 h 6858000"/>
              <a:gd name="connsiteX145" fmla="*/ 315310 w 1605470"/>
              <a:gd name="connsiteY145" fmla="*/ 896999 h 6858000"/>
              <a:gd name="connsiteX146" fmla="*/ 284718 w 1605470"/>
              <a:gd name="connsiteY146" fmla="*/ 821517 h 6858000"/>
              <a:gd name="connsiteX147" fmla="*/ 263668 w 1605470"/>
              <a:gd name="connsiteY147" fmla="*/ 751353 h 6858000"/>
              <a:gd name="connsiteX148" fmla="*/ 263226 w 1605470"/>
              <a:gd name="connsiteY148" fmla="*/ 721230 h 6858000"/>
              <a:gd name="connsiteX149" fmla="*/ 248897 w 1605470"/>
              <a:gd name="connsiteY149" fmla="*/ 681659 h 6858000"/>
              <a:gd name="connsiteX150" fmla="*/ 234316 w 1605470"/>
              <a:gd name="connsiteY150" fmla="*/ 635218 h 6858000"/>
              <a:gd name="connsiteX151" fmla="*/ 239327 w 1605470"/>
              <a:gd name="connsiteY151" fmla="*/ 613763 h 6858000"/>
              <a:gd name="connsiteX152" fmla="*/ 225269 w 1605470"/>
              <a:gd name="connsiteY152" fmla="*/ 598582 h 6858000"/>
              <a:gd name="connsiteX153" fmla="*/ 224950 w 1605470"/>
              <a:gd name="connsiteY153" fmla="*/ 576846 h 6858000"/>
              <a:gd name="connsiteX154" fmla="*/ 204576 w 1605470"/>
              <a:gd name="connsiteY154" fmla="*/ 530055 h 6858000"/>
              <a:gd name="connsiteX155" fmla="*/ 219064 w 1605470"/>
              <a:gd name="connsiteY155" fmla="*/ 469651 h 6858000"/>
              <a:gd name="connsiteX156" fmla="*/ 195012 w 1605470"/>
              <a:gd name="connsiteY156" fmla="*/ 448559 h 6858000"/>
              <a:gd name="connsiteX157" fmla="*/ 201434 w 1605470"/>
              <a:gd name="connsiteY157" fmla="*/ 441529 h 6858000"/>
              <a:gd name="connsiteX158" fmla="*/ 200655 w 1605470"/>
              <a:gd name="connsiteY158" fmla="*/ 428927 h 6858000"/>
              <a:gd name="connsiteX159" fmla="*/ 190059 w 1605470"/>
              <a:gd name="connsiteY159" fmla="*/ 430161 h 6858000"/>
              <a:gd name="connsiteX160" fmla="*/ 167079 w 1605470"/>
              <a:gd name="connsiteY160" fmla="*/ 367211 h 6858000"/>
              <a:gd name="connsiteX161" fmla="*/ 124571 w 1605470"/>
              <a:gd name="connsiteY161" fmla="*/ 302178 h 6858000"/>
              <a:gd name="connsiteX162" fmla="*/ 103243 w 1605470"/>
              <a:gd name="connsiteY162" fmla="*/ 211375 h 6858000"/>
              <a:gd name="connsiteX163" fmla="*/ 94571 w 1605470"/>
              <a:gd name="connsiteY163" fmla="*/ 184179 h 6858000"/>
              <a:gd name="connsiteX164" fmla="*/ 13437 w 1605470"/>
              <a:gd name="connsiteY164" fmla="*/ 19287 h 6858000"/>
              <a:gd name="connsiteX165" fmla="*/ 0 w 1605470"/>
              <a:gd name="connsiteY16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66158 w 1605470"/>
              <a:gd name="connsiteY97" fmla="*/ 3349058 h 6858000"/>
              <a:gd name="connsiteX98" fmla="*/ 749397 w 1605470"/>
              <a:gd name="connsiteY98" fmla="*/ 3307769 h 6858000"/>
              <a:gd name="connsiteX99" fmla="*/ 766960 w 1605470"/>
              <a:gd name="connsiteY99" fmla="*/ 3250522 h 6858000"/>
              <a:gd name="connsiteX100" fmla="*/ 767385 w 1605470"/>
              <a:gd name="connsiteY100" fmla="*/ 3229163 h 6858000"/>
              <a:gd name="connsiteX101" fmla="*/ 769208 w 1605470"/>
              <a:gd name="connsiteY101" fmla="*/ 3217217 h 6858000"/>
              <a:gd name="connsiteX102" fmla="*/ 770350 w 1605470"/>
              <a:gd name="connsiteY102" fmla="*/ 3216125 h 6858000"/>
              <a:gd name="connsiteX103" fmla="*/ 756043 w 1605470"/>
              <a:gd name="connsiteY103" fmla="*/ 3183755 h 6858000"/>
              <a:gd name="connsiteX104" fmla="*/ 756544 w 1605470"/>
              <a:gd name="connsiteY104" fmla="*/ 3178642 h 6858000"/>
              <a:gd name="connsiteX105" fmla="*/ 744144 w 1605470"/>
              <a:gd name="connsiteY105" fmla="*/ 3158586 h 6858000"/>
              <a:gd name="connsiteX106" fmla="*/ 739378 w 1605470"/>
              <a:gd name="connsiteY106" fmla="*/ 3147669 h 6858000"/>
              <a:gd name="connsiteX107" fmla="*/ 734648 w 1605470"/>
              <a:gd name="connsiteY107" fmla="*/ 3145733 h 6858000"/>
              <a:gd name="connsiteX108" fmla="*/ 729329 w 1605470"/>
              <a:gd name="connsiteY108" fmla="*/ 3129034 h 6858000"/>
              <a:gd name="connsiteX109" fmla="*/ 729994 w 1605470"/>
              <a:gd name="connsiteY109" fmla="*/ 3126682 h 6858000"/>
              <a:gd name="connsiteX110" fmla="*/ 720862 w 1605470"/>
              <a:gd name="connsiteY110" fmla="*/ 3114519 h 6858000"/>
              <a:gd name="connsiteX111" fmla="*/ 707471 w 1605470"/>
              <a:gd name="connsiteY111" fmla="*/ 3106272 h 6858000"/>
              <a:gd name="connsiteX112" fmla="*/ 680201 w 1605470"/>
              <a:gd name="connsiteY112" fmla="*/ 2958185 h 6858000"/>
              <a:gd name="connsiteX113" fmla="*/ 622815 w 1605470"/>
              <a:gd name="connsiteY113" fmla="*/ 2762989 h 6858000"/>
              <a:gd name="connsiteX114" fmla="*/ 571733 w 1605470"/>
              <a:gd name="connsiteY114" fmla="*/ 2554718 h 6858000"/>
              <a:gd name="connsiteX115" fmla="*/ 551827 w 1605470"/>
              <a:gd name="connsiteY115" fmla="*/ 2485734 h 6858000"/>
              <a:gd name="connsiteX116" fmla="*/ 542550 w 1605470"/>
              <a:gd name="connsiteY116" fmla="*/ 2447068 h 6858000"/>
              <a:gd name="connsiteX117" fmla="*/ 529511 w 1605470"/>
              <a:gd name="connsiteY117" fmla="*/ 2425819 h 6858000"/>
              <a:gd name="connsiteX118" fmla="*/ 528878 w 1605470"/>
              <a:gd name="connsiteY118" fmla="*/ 2408971 h 6858000"/>
              <a:gd name="connsiteX119" fmla="*/ 535510 w 1605470"/>
              <a:gd name="connsiteY119" fmla="*/ 2402874 h 6858000"/>
              <a:gd name="connsiteX120" fmla="*/ 538122 w 1605470"/>
              <a:gd name="connsiteY120" fmla="*/ 2381443 h 6858000"/>
              <a:gd name="connsiteX121" fmla="*/ 514451 w 1605470"/>
              <a:gd name="connsiteY121" fmla="*/ 2261920 h 6858000"/>
              <a:gd name="connsiteX122" fmla="*/ 504338 w 1605470"/>
              <a:gd name="connsiteY122" fmla="*/ 2195378 h 6858000"/>
              <a:gd name="connsiteX123" fmla="*/ 488555 w 1605470"/>
              <a:gd name="connsiteY123" fmla="*/ 2155135 h 6858000"/>
              <a:gd name="connsiteX124" fmla="*/ 486013 w 1605470"/>
              <a:gd name="connsiteY124" fmla="*/ 2118008 h 6858000"/>
              <a:gd name="connsiteX125" fmla="*/ 487006 w 1605470"/>
              <a:gd name="connsiteY125" fmla="*/ 2050531 h 6858000"/>
              <a:gd name="connsiteX126" fmla="*/ 478812 w 1605470"/>
              <a:gd name="connsiteY126" fmla="*/ 1963269 h 6858000"/>
              <a:gd name="connsiteX127" fmla="*/ 459990 w 1605470"/>
              <a:gd name="connsiteY127" fmla="*/ 1906352 h 6858000"/>
              <a:gd name="connsiteX128" fmla="*/ 436547 w 1605470"/>
              <a:gd name="connsiteY128" fmla="*/ 1861531 h 6858000"/>
              <a:gd name="connsiteX129" fmla="*/ 390346 w 1605470"/>
              <a:gd name="connsiteY129" fmla="*/ 1732919 h 6858000"/>
              <a:gd name="connsiteX130" fmla="*/ 362657 w 1605470"/>
              <a:gd name="connsiteY130" fmla="*/ 1663540 h 6858000"/>
              <a:gd name="connsiteX131" fmla="*/ 361783 w 1605470"/>
              <a:gd name="connsiteY131" fmla="*/ 1615777 h 6858000"/>
              <a:gd name="connsiteX132" fmla="*/ 342578 w 1605470"/>
              <a:gd name="connsiteY132" fmla="*/ 1563678 h 6858000"/>
              <a:gd name="connsiteX133" fmla="*/ 355658 w 1605470"/>
              <a:gd name="connsiteY133" fmla="*/ 1519474 h 6858000"/>
              <a:gd name="connsiteX134" fmla="*/ 348400 w 1605470"/>
              <a:gd name="connsiteY134" fmla="*/ 1477995 h 6858000"/>
              <a:gd name="connsiteX135" fmla="*/ 334485 w 1605470"/>
              <a:gd name="connsiteY135" fmla="*/ 1373769 h 6858000"/>
              <a:gd name="connsiteX136" fmla="*/ 342792 w 1605470"/>
              <a:gd name="connsiteY136" fmla="*/ 1307086 h 6858000"/>
              <a:gd name="connsiteX137" fmla="*/ 343980 w 1605470"/>
              <a:gd name="connsiteY137" fmla="*/ 1189033 h 6858000"/>
              <a:gd name="connsiteX138" fmla="*/ 348665 w 1605470"/>
              <a:gd name="connsiteY138" fmla="*/ 1168288 h 6858000"/>
              <a:gd name="connsiteX139" fmla="*/ 340947 w 1605470"/>
              <a:gd name="connsiteY139" fmla="*/ 1142577 h 6858000"/>
              <a:gd name="connsiteX140" fmla="*/ 330253 w 1605470"/>
              <a:gd name="connsiteY140" fmla="*/ 1088484 h 6858000"/>
              <a:gd name="connsiteX141" fmla="*/ 318989 w 1605470"/>
              <a:gd name="connsiteY141" fmla="*/ 1016103 h 6858000"/>
              <a:gd name="connsiteX142" fmla="*/ 320445 w 1605470"/>
              <a:gd name="connsiteY142" fmla="*/ 932283 h 6858000"/>
              <a:gd name="connsiteX143" fmla="*/ 322681 w 1605470"/>
              <a:gd name="connsiteY143" fmla="*/ 915925 h 6858000"/>
              <a:gd name="connsiteX144" fmla="*/ 315310 w 1605470"/>
              <a:gd name="connsiteY144" fmla="*/ 896999 h 6858000"/>
              <a:gd name="connsiteX145" fmla="*/ 284718 w 1605470"/>
              <a:gd name="connsiteY145" fmla="*/ 821517 h 6858000"/>
              <a:gd name="connsiteX146" fmla="*/ 263668 w 1605470"/>
              <a:gd name="connsiteY146" fmla="*/ 751353 h 6858000"/>
              <a:gd name="connsiteX147" fmla="*/ 263226 w 1605470"/>
              <a:gd name="connsiteY147" fmla="*/ 721230 h 6858000"/>
              <a:gd name="connsiteX148" fmla="*/ 248897 w 1605470"/>
              <a:gd name="connsiteY148" fmla="*/ 681659 h 6858000"/>
              <a:gd name="connsiteX149" fmla="*/ 234316 w 1605470"/>
              <a:gd name="connsiteY149" fmla="*/ 635218 h 6858000"/>
              <a:gd name="connsiteX150" fmla="*/ 239327 w 1605470"/>
              <a:gd name="connsiteY150" fmla="*/ 613763 h 6858000"/>
              <a:gd name="connsiteX151" fmla="*/ 225269 w 1605470"/>
              <a:gd name="connsiteY151" fmla="*/ 598582 h 6858000"/>
              <a:gd name="connsiteX152" fmla="*/ 224950 w 1605470"/>
              <a:gd name="connsiteY152" fmla="*/ 576846 h 6858000"/>
              <a:gd name="connsiteX153" fmla="*/ 204576 w 1605470"/>
              <a:gd name="connsiteY153" fmla="*/ 530055 h 6858000"/>
              <a:gd name="connsiteX154" fmla="*/ 219064 w 1605470"/>
              <a:gd name="connsiteY154" fmla="*/ 469651 h 6858000"/>
              <a:gd name="connsiteX155" fmla="*/ 195012 w 1605470"/>
              <a:gd name="connsiteY155" fmla="*/ 448559 h 6858000"/>
              <a:gd name="connsiteX156" fmla="*/ 201434 w 1605470"/>
              <a:gd name="connsiteY156" fmla="*/ 441529 h 6858000"/>
              <a:gd name="connsiteX157" fmla="*/ 200655 w 1605470"/>
              <a:gd name="connsiteY157" fmla="*/ 428927 h 6858000"/>
              <a:gd name="connsiteX158" fmla="*/ 190059 w 1605470"/>
              <a:gd name="connsiteY158" fmla="*/ 430161 h 6858000"/>
              <a:gd name="connsiteX159" fmla="*/ 167079 w 1605470"/>
              <a:gd name="connsiteY159" fmla="*/ 367211 h 6858000"/>
              <a:gd name="connsiteX160" fmla="*/ 124571 w 1605470"/>
              <a:gd name="connsiteY160" fmla="*/ 302178 h 6858000"/>
              <a:gd name="connsiteX161" fmla="*/ 103243 w 1605470"/>
              <a:gd name="connsiteY161" fmla="*/ 211375 h 6858000"/>
              <a:gd name="connsiteX162" fmla="*/ 94571 w 1605470"/>
              <a:gd name="connsiteY162" fmla="*/ 184179 h 6858000"/>
              <a:gd name="connsiteX163" fmla="*/ 13437 w 1605470"/>
              <a:gd name="connsiteY163" fmla="*/ 19287 h 6858000"/>
              <a:gd name="connsiteX164" fmla="*/ 0 w 1605470"/>
              <a:gd name="connsiteY16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49397 w 1605470"/>
              <a:gd name="connsiteY97" fmla="*/ 3307769 h 6858000"/>
              <a:gd name="connsiteX98" fmla="*/ 766960 w 1605470"/>
              <a:gd name="connsiteY98" fmla="*/ 3250522 h 6858000"/>
              <a:gd name="connsiteX99" fmla="*/ 767385 w 1605470"/>
              <a:gd name="connsiteY99" fmla="*/ 3229163 h 6858000"/>
              <a:gd name="connsiteX100" fmla="*/ 769208 w 1605470"/>
              <a:gd name="connsiteY100" fmla="*/ 3217217 h 6858000"/>
              <a:gd name="connsiteX101" fmla="*/ 770350 w 1605470"/>
              <a:gd name="connsiteY101" fmla="*/ 3216125 h 6858000"/>
              <a:gd name="connsiteX102" fmla="*/ 756043 w 1605470"/>
              <a:gd name="connsiteY102" fmla="*/ 3183755 h 6858000"/>
              <a:gd name="connsiteX103" fmla="*/ 756544 w 1605470"/>
              <a:gd name="connsiteY103" fmla="*/ 3178642 h 6858000"/>
              <a:gd name="connsiteX104" fmla="*/ 744144 w 1605470"/>
              <a:gd name="connsiteY104" fmla="*/ 3158586 h 6858000"/>
              <a:gd name="connsiteX105" fmla="*/ 739378 w 1605470"/>
              <a:gd name="connsiteY105" fmla="*/ 3147669 h 6858000"/>
              <a:gd name="connsiteX106" fmla="*/ 734648 w 1605470"/>
              <a:gd name="connsiteY106" fmla="*/ 3145733 h 6858000"/>
              <a:gd name="connsiteX107" fmla="*/ 729329 w 1605470"/>
              <a:gd name="connsiteY107" fmla="*/ 3129034 h 6858000"/>
              <a:gd name="connsiteX108" fmla="*/ 729994 w 1605470"/>
              <a:gd name="connsiteY108" fmla="*/ 3126682 h 6858000"/>
              <a:gd name="connsiteX109" fmla="*/ 720862 w 1605470"/>
              <a:gd name="connsiteY109" fmla="*/ 3114519 h 6858000"/>
              <a:gd name="connsiteX110" fmla="*/ 707471 w 1605470"/>
              <a:gd name="connsiteY110" fmla="*/ 3106272 h 6858000"/>
              <a:gd name="connsiteX111" fmla="*/ 680201 w 1605470"/>
              <a:gd name="connsiteY111" fmla="*/ 2958185 h 6858000"/>
              <a:gd name="connsiteX112" fmla="*/ 622815 w 1605470"/>
              <a:gd name="connsiteY112" fmla="*/ 2762989 h 6858000"/>
              <a:gd name="connsiteX113" fmla="*/ 571733 w 1605470"/>
              <a:gd name="connsiteY113" fmla="*/ 2554718 h 6858000"/>
              <a:gd name="connsiteX114" fmla="*/ 551827 w 1605470"/>
              <a:gd name="connsiteY114" fmla="*/ 2485734 h 6858000"/>
              <a:gd name="connsiteX115" fmla="*/ 542550 w 1605470"/>
              <a:gd name="connsiteY115" fmla="*/ 2447068 h 6858000"/>
              <a:gd name="connsiteX116" fmla="*/ 529511 w 1605470"/>
              <a:gd name="connsiteY116" fmla="*/ 2425819 h 6858000"/>
              <a:gd name="connsiteX117" fmla="*/ 528878 w 1605470"/>
              <a:gd name="connsiteY117" fmla="*/ 2408971 h 6858000"/>
              <a:gd name="connsiteX118" fmla="*/ 535510 w 1605470"/>
              <a:gd name="connsiteY118" fmla="*/ 2402874 h 6858000"/>
              <a:gd name="connsiteX119" fmla="*/ 538122 w 1605470"/>
              <a:gd name="connsiteY119" fmla="*/ 2381443 h 6858000"/>
              <a:gd name="connsiteX120" fmla="*/ 514451 w 1605470"/>
              <a:gd name="connsiteY120" fmla="*/ 2261920 h 6858000"/>
              <a:gd name="connsiteX121" fmla="*/ 504338 w 1605470"/>
              <a:gd name="connsiteY121" fmla="*/ 2195378 h 6858000"/>
              <a:gd name="connsiteX122" fmla="*/ 488555 w 1605470"/>
              <a:gd name="connsiteY122" fmla="*/ 2155135 h 6858000"/>
              <a:gd name="connsiteX123" fmla="*/ 486013 w 1605470"/>
              <a:gd name="connsiteY123" fmla="*/ 2118008 h 6858000"/>
              <a:gd name="connsiteX124" fmla="*/ 487006 w 1605470"/>
              <a:gd name="connsiteY124" fmla="*/ 2050531 h 6858000"/>
              <a:gd name="connsiteX125" fmla="*/ 478812 w 1605470"/>
              <a:gd name="connsiteY125" fmla="*/ 1963269 h 6858000"/>
              <a:gd name="connsiteX126" fmla="*/ 459990 w 1605470"/>
              <a:gd name="connsiteY126" fmla="*/ 1906352 h 6858000"/>
              <a:gd name="connsiteX127" fmla="*/ 436547 w 1605470"/>
              <a:gd name="connsiteY127" fmla="*/ 1861531 h 6858000"/>
              <a:gd name="connsiteX128" fmla="*/ 390346 w 1605470"/>
              <a:gd name="connsiteY128" fmla="*/ 1732919 h 6858000"/>
              <a:gd name="connsiteX129" fmla="*/ 362657 w 1605470"/>
              <a:gd name="connsiteY129" fmla="*/ 1663540 h 6858000"/>
              <a:gd name="connsiteX130" fmla="*/ 361783 w 1605470"/>
              <a:gd name="connsiteY130" fmla="*/ 1615777 h 6858000"/>
              <a:gd name="connsiteX131" fmla="*/ 342578 w 1605470"/>
              <a:gd name="connsiteY131" fmla="*/ 1563678 h 6858000"/>
              <a:gd name="connsiteX132" fmla="*/ 355658 w 1605470"/>
              <a:gd name="connsiteY132" fmla="*/ 1519474 h 6858000"/>
              <a:gd name="connsiteX133" fmla="*/ 348400 w 1605470"/>
              <a:gd name="connsiteY133" fmla="*/ 1477995 h 6858000"/>
              <a:gd name="connsiteX134" fmla="*/ 334485 w 1605470"/>
              <a:gd name="connsiteY134" fmla="*/ 1373769 h 6858000"/>
              <a:gd name="connsiteX135" fmla="*/ 342792 w 1605470"/>
              <a:gd name="connsiteY135" fmla="*/ 1307086 h 6858000"/>
              <a:gd name="connsiteX136" fmla="*/ 343980 w 1605470"/>
              <a:gd name="connsiteY136" fmla="*/ 1189033 h 6858000"/>
              <a:gd name="connsiteX137" fmla="*/ 348665 w 1605470"/>
              <a:gd name="connsiteY137" fmla="*/ 1168288 h 6858000"/>
              <a:gd name="connsiteX138" fmla="*/ 340947 w 1605470"/>
              <a:gd name="connsiteY138" fmla="*/ 1142577 h 6858000"/>
              <a:gd name="connsiteX139" fmla="*/ 330253 w 1605470"/>
              <a:gd name="connsiteY139" fmla="*/ 1088484 h 6858000"/>
              <a:gd name="connsiteX140" fmla="*/ 318989 w 1605470"/>
              <a:gd name="connsiteY140" fmla="*/ 1016103 h 6858000"/>
              <a:gd name="connsiteX141" fmla="*/ 320445 w 1605470"/>
              <a:gd name="connsiteY141" fmla="*/ 932283 h 6858000"/>
              <a:gd name="connsiteX142" fmla="*/ 322681 w 1605470"/>
              <a:gd name="connsiteY142" fmla="*/ 915925 h 6858000"/>
              <a:gd name="connsiteX143" fmla="*/ 315310 w 1605470"/>
              <a:gd name="connsiteY143" fmla="*/ 896999 h 6858000"/>
              <a:gd name="connsiteX144" fmla="*/ 284718 w 1605470"/>
              <a:gd name="connsiteY144" fmla="*/ 821517 h 6858000"/>
              <a:gd name="connsiteX145" fmla="*/ 263668 w 1605470"/>
              <a:gd name="connsiteY145" fmla="*/ 751353 h 6858000"/>
              <a:gd name="connsiteX146" fmla="*/ 263226 w 1605470"/>
              <a:gd name="connsiteY146" fmla="*/ 721230 h 6858000"/>
              <a:gd name="connsiteX147" fmla="*/ 248897 w 1605470"/>
              <a:gd name="connsiteY147" fmla="*/ 681659 h 6858000"/>
              <a:gd name="connsiteX148" fmla="*/ 234316 w 1605470"/>
              <a:gd name="connsiteY148" fmla="*/ 635218 h 6858000"/>
              <a:gd name="connsiteX149" fmla="*/ 239327 w 1605470"/>
              <a:gd name="connsiteY149" fmla="*/ 613763 h 6858000"/>
              <a:gd name="connsiteX150" fmla="*/ 225269 w 1605470"/>
              <a:gd name="connsiteY150" fmla="*/ 598582 h 6858000"/>
              <a:gd name="connsiteX151" fmla="*/ 224950 w 1605470"/>
              <a:gd name="connsiteY151" fmla="*/ 576846 h 6858000"/>
              <a:gd name="connsiteX152" fmla="*/ 204576 w 1605470"/>
              <a:gd name="connsiteY152" fmla="*/ 530055 h 6858000"/>
              <a:gd name="connsiteX153" fmla="*/ 219064 w 1605470"/>
              <a:gd name="connsiteY153" fmla="*/ 469651 h 6858000"/>
              <a:gd name="connsiteX154" fmla="*/ 195012 w 1605470"/>
              <a:gd name="connsiteY154" fmla="*/ 448559 h 6858000"/>
              <a:gd name="connsiteX155" fmla="*/ 201434 w 1605470"/>
              <a:gd name="connsiteY155" fmla="*/ 441529 h 6858000"/>
              <a:gd name="connsiteX156" fmla="*/ 200655 w 1605470"/>
              <a:gd name="connsiteY156" fmla="*/ 428927 h 6858000"/>
              <a:gd name="connsiteX157" fmla="*/ 190059 w 1605470"/>
              <a:gd name="connsiteY157" fmla="*/ 430161 h 6858000"/>
              <a:gd name="connsiteX158" fmla="*/ 167079 w 1605470"/>
              <a:gd name="connsiteY158" fmla="*/ 367211 h 6858000"/>
              <a:gd name="connsiteX159" fmla="*/ 124571 w 1605470"/>
              <a:gd name="connsiteY159" fmla="*/ 302178 h 6858000"/>
              <a:gd name="connsiteX160" fmla="*/ 103243 w 1605470"/>
              <a:gd name="connsiteY160" fmla="*/ 211375 h 6858000"/>
              <a:gd name="connsiteX161" fmla="*/ 94571 w 1605470"/>
              <a:gd name="connsiteY161" fmla="*/ 184179 h 6858000"/>
              <a:gd name="connsiteX162" fmla="*/ 13437 w 1605470"/>
              <a:gd name="connsiteY162" fmla="*/ 19287 h 6858000"/>
              <a:gd name="connsiteX163" fmla="*/ 0 w 1605470"/>
              <a:gd name="connsiteY16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70350 w 1605470"/>
              <a:gd name="connsiteY100" fmla="*/ 3216125 h 6858000"/>
              <a:gd name="connsiteX101" fmla="*/ 756043 w 1605470"/>
              <a:gd name="connsiteY101" fmla="*/ 3183755 h 6858000"/>
              <a:gd name="connsiteX102" fmla="*/ 756544 w 1605470"/>
              <a:gd name="connsiteY102" fmla="*/ 3178642 h 6858000"/>
              <a:gd name="connsiteX103" fmla="*/ 744144 w 1605470"/>
              <a:gd name="connsiteY103" fmla="*/ 3158586 h 6858000"/>
              <a:gd name="connsiteX104" fmla="*/ 739378 w 1605470"/>
              <a:gd name="connsiteY104" fmla="*/ 3147669 h 6858000"/>
              <a:gd name="connsiteX105" fmla="*/ 734648 w 1605470"/>
              <a:gd name="connsiteY105" fmla="*/ 3145733 h 6858000"/>
              <a:gd name="connsiteX106" fmla="*/ 729329 w 1605470"/>
              <a:gd name="connsiteY106" fmla="*/ 3129034 h 6858000"/>
              <a:gd name="connsiteX107" fmla="*/ 729994 w 1605470"/>
              <a:gd name="connsiteY107" fmla="*/ 3126682 h 6858000"/>
              <a:gd name="connsiteX108" fmla="*/ 720862 w 1605470"/>
              <a:gd name="connsiteY108" fmla="*/ 3114519 h 6858000"/>
              <a:gd name="connsiteX109" fmla="*/ 707471 w 1605470"/>
              <a:gd name="connsiteY109" fmla="*/ 3106272 h 6858000"/>
              <a:gd name="connsiteX110" fmla="*/ 680201 w 1605470"/>
              <a:gd name="connsiteY110" fmla="*/ 2958185 h 6858000"/>
              <a:gd name="connsiteX111" fmla="*/ 622815 w 1605470"/>
              <a:gd name="connsiteY111" fmla="*/ 2762989 h 6858000"/>
              <a:gd name="connsiteX112" fmla="*/ 571733 w 1605470"/>
              <a:gd name="connsiteY112" fmla="*/ 2554718 h 6858000"/>
              <a:gd name="connsiteX113" fmla="*/ 551827 w 1605470"/>
              <a:gd name="connsiteY113" fmla="*/ 2485734 h 6858000"/>
              <a:gd name="connsiteX114" fmla="*/ 542550 w 1605470"/>
              <a:gd name="connsiteY114" fmla="*/ 2447068 h 6858000"/>
              <a:gd name="connsiteX115" fmla="*/ 529511 w 1605470"/>
              <a:gd name="connsiteY115" fmla="*/ 2425819 h 6858000"/>
              <a:gd name="connsiteX116" fmla="*/ 528878 w 1605470"/>
              <a:gd name="connsiteY116" fmla="*/ 2408971 h 6858000"/>
              <a:gd name="connsiteX117" fmla="*/ 535510 w 1605470"/>
              <a:gd name="connsiteY117" fmla="*/ 2402874 h 6858000"/>
              <a:gd name="connsiteX118" fmla="*/ 538122 w 1605470"/>
              <a:gd name="connsiteY118" fmla="*/ 2381443 h 6858000"/>
              <a:gd name="connsiteX119" fmla="*/ 514451 w 1605470"/>
              <a:gd name="connsiteY119" fmla="*/ 2261920 h 6858000"/>
              <a:gd name="connsiteX120" fmla="*/ 504338 w 1605470"/>
              <a:gd name="connsiteY120" fmla="*/ 2195378 h 6858000"/>
              <a:gd name="connsiteX121" fmla="*/ 488555 w 1605470"/>
              <a:gd name="connsiteY121" fmla="*/ 2155135 h 6858000"/>
              <a:gd name="connsiteX122" fmla="*/ 486013 w 1605470"/>
              <a:gd name="connsiteY122" fmla="*/ 2118008 h 6858000"/>
              <a:gd name="connsiteX123" fmla="*/ 487006 w 1605470"/>
              <a:gd name="connsiteY123" fmla="*/ 2050531 h 6858000"/>
              <a:gd name="connsiteX124" fmla="*/ 478812 w 1605470"/>
              <a:gd name="connsiteY124" fmla="*/ 1963269 h 6858000"/>
              <a:gd name="connsiteX125" fmla="*/ 459990 w 1605470"/>
              <a:gd name="connsiteY125" fmla="*/ 1906352 h 6858000"/>
              <a:gd name="connsiteX126" fmla="*/ 436547 w 1605470"/>
              <a:gd name="connsiteY126" fmla="*/ 1861531 h 6858000"/>
              <a:gd name="connsiteX127" fmla="*/ 390346 w 1605470"/>
              <a:gd name="connsiteY127" fmla="*/ 1732919 h 6858000"/>
              <a:gd name="connsiteX128" fmla="*/ 362657 w 1605470"/>
              <a:gd name="connsiteY128" fmla="*/ 1663540 h 6858000"/>
              <a:gd name="connsiteX129" fmla="*/ 361783 w 1605470"/>
              <a:gd name="connsiteY129" fmla="*/ 1615777 h 6858000"/>
              <a:gd name="connsiteX130" fmla="*/ 342578 w 1605470"/>
              <a:gd name="connsiteY130" fmla="*/ 1563678 h 6858000"/>
              <a:gd name="connsiteX131" fmla="*/ 355658 w 1605470"/>
              <a:gd name="connsiteY131" fmla="*/ 1519474 h 6858000"/>
              <a:gd name="connsiteX132" fmla="*/ 348400 w 1605470"/>
              <a:gd name="connsiteY132" fmla="*/ 1477995 h 6858000"/>
              <a:gd name="connsiteX133" fmla="*/ 334485 w 1605470"/>
              <a:gd name="connsiteY133" fmla="*/ 1373769 h 6858000"/>
              <a:gd name="connsiteX134" fmla="*/ 342792 w 1605470"/>
              <a:gd name="connsiteY134" fmla="*/ 1307086 h 6858000"/>
              <a:gd name="connsiteX135" fmla="*/ 343980 w 1605470"/>
              <a:gd name="connsiteY135" fmla="*/ 1189033 h 6858000"/>
              <a:gd name="connsiteX136" fmla="*/ 348665 w 1605470"/>
              <a:gd name="connsiteY136" fmla="*/ 1168288 h 6858000"/>
              <a:gd name="connsiteX137" fmla="*/ 340947 w 1605470"/>
              <a:gd name="connsiteY137" fmla="*/ 1142577 h 6858000"/>
              <a:gd name="connsiteX138" fmla="*/ 330253 w 1605470"/>
              <a:gd name="connsiteY138" fmla="*/ 1088484 h 6858000"/>
              <a:gd name="connsiteX139" fmla="*/ 318989 w 1605470"/>
              <a:gd name="connsiteY139" fmla="*/ 1016103 h 6858000"/>
              <a:gd name="connsiteX140" fmla="*/ 320445 w 1605470"/>
              <a:gd name="connsiteY140" fmla="*/ 932283 h 6858000"/>
              <a:gd name="connsiteX141" fmla="*/ 322681 w 1605470"/>
              <a:gd name="connsiteY141" fmla="*/ 915925 h 6858000"/>
              <a:gd name="connsiteX142" fmla="*/ 315310 w 1605470"/>
              <a:gd name="connsiteY142" fmla="*/ 896999 h 6858000"/>
              <a:gd name="connsiteX143" fmla="*/ 284718 w 1605470"/>
              <a:gd name="connsiteY143" fmla="*/ 821517 h 6858000"/>
              <a:gd name="connsiteX144" fmla="*/ 263668 w 1605470"/>
              <a:gd name="connsiteY144" fmla="*/ 751353 h 6858000"/>
              <a:gd name="connsiteX145" fmla="*/ 263226 w 1605470"/>
              <a:gd name="connsiteY145" fmla="*/ 721230 h 6858000"/>
              <a:gd name="connsiteX146" fmla="*/ 248897 w 1605470"/>
              <a:gd name="connsiteY146" fmla="*/ 681659 h 6858000"/>
              <a:gd name="connsiteX147" fmla="*/ 234316 w 1605470"/>
              <a:gd name="connsiteY147" fmla="*/ 635218 h 6858000"/>
              <a:gd name="connsiteX148" fmla="*/ 239327 w 1605470"/>
              <a:gd name="connsiteY148" fmla="*/ 613763 h 6858000"/>
              <a:gd name="connsiteX149" fmla="*/ 225269 w 1605470"/>
              <a:gd name="connsiteY149" fmla="*/ 598582 h 6858000"/>
              <a:gd name="connsiteX150" fmla="*/ 224950 w 1605470"/>
              <a:gd name="connsiteY150" fmla="*/ 576846 h 6858000"/>
              <a:gd name="connsiteX151" fmla="*/ 204576 w 1605470"/>
              <a:gd name="connsiteY151" fmla="*/ 530055 h 6858000"/>
              <a:gd name="connsiteX152" fmla="*/ 219064 w 1605470"/>
              <a:gd name="connsiteY152" fmla="*/ 469651 h 6858000"/>
              <a:gd name="connsiteX153" fmla="*/ 195012 w 1605470"/>
              <a:gd name="connsiteY153" fmla="*/ 448559 h 6858000"/>
              <a:gd name="connsiteX154" fmla="*/ 201434 w 1605470"/>
              <a:gd name="connsiteY154" fmla="*/ 441529 h 6858000"/>
              <a:gd name="connsiteX155" fmla="*/ 200655 w 1605470"/>
              <a:gd name="connsiteY155" fmla="*/ 428927 h 6858000"/>
              <a:gd name="connsiteX156" fmla="*/ 190059 w 1605470"/>
              <a:gd name="connsiteY156" fmla="*/ 430161 h 6858000"/>
              <a:gd name="connsiteX157" fmla="*/ 167079 w 1605470"/>
              <a:gd name="connsiteY157" fmla="*/ 367211 h 6858000"/>
              <a:gd name="connsiteX158" fmla="*/ 124571 w 1605470"/>
              <a:gd name="connsiteY158" fmla="*/ 302178 h 6858000"/>
              <a:gd name="connsiteX159" fmla="*/ 103243 w 1605470"/>
              <a:gd name="connsiteY159" fmla="*/ 211375 h 6858000"/>
              <a:gd name="connsiteX160" fmla="*/ 94571 w 1605470"/>
              <a:gd name="connsiteY160" fmla="*/ 184179 h 6858000"/>
              <a:gd name="connsiteX161" fmla="*/ 13437 w 1605470"/>
              <a:gd name="connsiteY161" fmla="*/ 19287 h 6858000"/>
              <a:gd name="connsiteX162" fmla="*/ 0 w 1605470"/>
              <a:gd name="connsiteY16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70350 w 1605470"/>
              <a:gd name="connsiteY100" fmla="*/ 3216125 h 6858000"/>
              <a:gd name="connsiteX101" fmla="*/ 756043 w 1605470"/>
              <a:gd name="connsiteY101" fmla="*/ 3183755 h 6858000"/>
              <a:gd name="connsiteX102" fmla="*/ 756544 w 1605470"/>
              <a:gd name="connsiteY102" fmla="*/ 3178642 h 6858000"/>
              <a:gd name="connsiteX103" fmla="*/ 744144 w 1605470"/>
              <a:gd name="connsiteY103" fmla="*/ 3158586 h 6858000"/>
              <a:gd name="connsiteX104" fmla="*/ 739378 w 1605470"/>
              <a:gd name="connsiteY104" fmla="*/ 3147669 h 6858000"/>
              <a:gd name="connsiteX105" fmla="*/ 734648 w 1605470"/>
              <a:gd name="connsiteY105" fmla="*/ 3145733 h 6858000"/>
              <a:gd name="connsiteX106" fmla="*/ 729329 w 1605470"/>
              <a:gd name="connsiteY106" fmla="*/ 3129034 h 6858000"/>
              <a:gd name="connsiteX107" fmla="*/ 729994 w 1605470"/>
              <a:gd name="connsiteY107" fmla="*/ 3126682 h 6858000"/>
              <a:gd name="connsiteX108" fmla="*/ 720862 w 1605470"/>
              <a:gd name="connsiteY108" fmla="*/ 3114519 h 6858000"/>
              <a:gd name="connsiteX109" fmla="*/ 707471 w 1605470"/>
              <a:gd name="connsiteY109" fmla="*/ 3106272 h 6858000"/>
              <a:gd name="connsiteX110" fmla="*/ 680201 w 1605470"/>
              <a:gd name="connsiteY110" fmla="*/ 2958185 h 6858000"/>
              <a:gd name="connsiteX111" fmla="*/ 622815 w 1605470"/>
              <a:gd name="connsiteY111" fmla="*/ 2762989 h 6858000"/>
              <a:gd name="connsiteX112" fmla="*/ 571733 w 1605470"/>
              <a:gd name="connsiteY112" fmla="*/ 2554718 h 6858000"/>
              <a:gd name="connsiteX113" fmla="*/ 551827 w 1605470"/>
              <a:gd name="connsiteY113" fmla="*/ 2485734 h 6858000"/>
              <a:gd name="connsiteX114" fmla="*/ 542550 w 1605470"/>
              <a:gd name="connsiteY114" fmla="*/ 2447068 h 6858000"/>
              <a:gd name="connsiteX115" fmla="*/ 529511 w 1605470"/>
              <a:gd name="connsiteY115" fmla="*/ 2425819 h 6858000"/>
              <a:gd name="connsiteX116" fmla="*/ 535510 w 1605470"/>
              <a:gd name="connsiteY116" fmla="*/ 2402874 h 6858000"/>
              <a:gd name="connsiteX117" fmla="*/ 538122 w 1605470"/>
              <a:gd name="connsiteY117" fmla="*/ 2381443 h 6858000"/>
              <a:gd name="connsiteX118" fmla="*/ 514451 w 1605470"/>
              <a:gd name="connsiteY118" fmla="*/ 2261920 h 6858000"/>
              <a:gd name="connsiteX119" fmla="*/ 504338 w 1605470"/>
              <a:gd name="connsiteY119" fmla="*/ 2195378 h 6858000"/>
              <a:gd name="connsiteX120" fmla="*/ 488555 w 1605470"/>
              <a:gd name="connsiteY120" fmla="*/ 2155135 h 6858000"/>
              <a:gd name="connsiteX121" fmla="*/ 486013 w 1605470"/>
              <a:gd name="connsiteY121" fmla="*/ 2118008 h 6858000"/>
              <a:gd name="connsiteX122" fmla="*/ 487006 w 1605470"/>
              <a:gd name="connsiteY122" fmla="*/ 2050531 h 6858000"/>
              <a:gd name="connsiteX123" fmla="*/ 478812 w 1605470"/>
              <a:gd name="connsiteY123" fmla="*/ 1963269 h 6858000"/>
              <a:gd name="connsiteX124" fmla="*/ 459990 w 1605470"/>
              <a:gd name="connsiteY124" fmla="*/ 1906352 h 6858000"/>
              <a:gd name="connsiteX125" fmla="*/ 436547 w 1605470"/>
              <a:gd name="connsiteY125" fmla="*/ 1861531 h 6858000"/>
              <a:gd name="connsiteX126" fmla="*/ 390346 w 1605470"/>
              <a:gd name="connsiteY126" fmla="*/ 1732919 h 6858000"/>
              <a:gd name="connsiteX127" fmla="*/ 362657 w 1605470"/>
              <a:gd name="connsiteY127" fmla="*/ 1663540 h 6858000"/>
              <a:gd name="connsiteX128" fmla="*/ 361783 w 1605470"/>
              <a:gd name="connsiteY128" fmla="*/ 1615777 h 6858000"/>
              <a:gd name="connsiteX129" fmla="*/ 342578 w 1605470"/>
              <a:gd name="connsiteY129" fmla="*/ 1563678 h 6858000"/>
              <a:gd name="connsiteX130" fmla="*/ 355658 w 1605470"/>
              <a:gd name="connsiteY130" fmla="*/ 1519474 h 6858000"/>
              <a:gd name="connsiteX131" fmla="*/ 348400 w 1605470"/>
              <a:gd name="connsiteY131" fmla="*/ 1477995 h 6858000"/>
              <a:gd name="connsiteX132" fmla="*/ 334485 w 1605470"/>
              <a:gd name="connsiteY132" fmla="*/ 1373769 h 6858000"/>
              <a:gd name="connsiteX133" fmla="*/ 342792 w 1605470"/>
              <a:gd name="connsiteY133" fmla="*/ 1307086 h 6858000"/>
              <a:gd name="connsiteX134" fmla="*/ 343980 w 1605470"/>
              <a:gd name="connsiteY134" fmla="*/ 1189033 h 6858000"/>
              <a:gd name="connsiteX135" fmla="*/ 348665 w 1605470"/>
              <a:gd name="connsiteY135" fmla="*/ 1168288 h 6858000"/>
              <a:gd name="connsiteX136" fmla="*/ 340947 w 1605470"/>
              <a:gd name="connsiteY136" fmla="*/ 1142577 h 6858000"/>
              <a:gd name="connsiteX137" fmla="*/ 330253 w 1605470"/>
              <a:gd name="connsiteY137" fmla="*/ 1088484 h 6858000"/>
              <a:gd name="connsiteX138" fmla="*/ 318989 w 1605470"/>
              <a:gd name="connsiteY138" fmla="*/ 1016103 h 6858000"/>
              <a:gd name="connsiteX139" fmla="*/ 320445 w 1605470"/>
              <a:gd name="connsiteY139" fmla="*/ 932283 h 6858000"/>
              <a:gd name="connsiteX140" fmla="*/ 322681 w 1605470"/>
              <a:gd name="connsiteY140" fmla="*/ 915925 h 6858000"/>
              <a:gd name="connsiteX141" fmla="*/ 315310 w 1605470"/>
              <a:gd name="connsiteY141" fmla="*/ 896999 h 6858000"/>
              <a:gd name="connsiteX142" fmla="*/ 284718 w 1605470"/>
              <a:gd name="connsiteY142" fmla="*/ 821517 h 6858000"/>
              <a:gd name="connsiteX143" fmla="*/ 263668 w 1605470"/>
              <a:gd name="connsiteY143" fmla="*/ 751353 h 6858000"/>
              <a:gd name="connsiteX144" fmla="*/ 263226 w 1605470"/>
              <a:gd name="connsiteY144" fmla="*/ 721230 h 6858000"/>
              <a:gd name="connsiteX145" fmla="*/ 248897 w 1605470"/>
              <a:gd name="connsiteY145" fmla="*/ 681659 h 6858000"/>
              <a:gd name="connsiteX146" fmla="*/ 234316 w 1605470"/>
              <a:gd name="connsiteY146" fmla="*/ 635218 h 6858000"/>
              <a:gd name="connsiteX147" fmla="*/ 239327 w 1605470"/>
              <a:gd name="connsiteY147" fmla="*/ 613763 h 6858000"/>
              <a:gd name="connsiteX148" fmla="*/ 225269 w 1605470"/>
              <a:gd name="connsiteY148" fmla="*/ 598582 h 6858000"/>
              <a:gd name="connsiteX149" fmla="*/ 224950 w 1605470"/>
              <a:gd name="connsiteY149" fmla="*/ 576846 h 6858000"/>
              <a:gd name="connsiteX150" fmla="*/ 204576 w 1605470"/>
              <a:gd name="connsiteY150" fmla="*/ 530055 h 6858000"/>
              <a:gd name="connsiteX151" fmla="*/ 219064 w 1605470"/>
              <a:gd name="connsiteY151" fmla="*/ 469651 h 6858000"/>
              <a:gd name="connsiteX152" fmla="*/ 195012 w 1605470"/>
              <a:gd name="connsiteY152" fmla="*/ 448559 h 6858000"/>
              <a:gd name="connsiteX153" fmla="*/ 201434 w 1605470"/>
              <a:gd name="connsiteY153" fmla="*/ 441529 h 6858000"/>
              <a:gd name="connsiteX154" fmla="*/ 200655 w 1605470"/>
              <a:gd name="connsiteY154" fmla="*/ 428927 h 6858000"/>
              <a:gd name="connsiteX155" fmla="*/ 190059 w 1605470"/>
              <a:gd name="connsiteY155" fmla="*/ 430161 h 6858000"/>
              <a:gd name="connsiteX156" fmla="*/ 167079 w 1605470"/>
              <a:gd name="connsiteY156" fmla="*/ 367211 h 6858000"/>
              <a:gd name="connsiteX157" fmla="*/ 124571 w 1605470"/>
              <a:gd name="connsiteY157" fmla="*/ 302178 h 6858000"/>
              <a:gd name="connsiteX158" fmla="*/ 103243 w 1605470"/>
              <a:gd name="connsiteY158" fmla="*/ 211375 h 6858000"/>
              <a:gd name="connsiteX159" fmla="*/ 94571 w 1605470"/>
              <a:gd name="connsiteY159" fmla="*/ 184179 h 6858000"/>
              <a:gd name="connsiteX160" fmla="*/ 13437 w 1605470"/>
              <a:gd name="connsiteY160" fmla="*/ 19287 h 6858000"/>
              <a:gd name="connsiteX161" fmla="*/ 0 w 1605470"/>
              <a:gd name="connsiteY16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56043 w 1605470"/>
              <a:gd name="connsiteY100" fmla="*/ 3183755 h 6858000"/>
              <a:gd name="connsiteX101" fmla="*/ 756544 w 1605470"/>
              <a:gd name="connsiteY101" fmla="*/ 3178642 h 6858000"/>
              <a:gd name="connsiteX102" fmla="*/ 744144 w 1605470"/>
              <a:gd name="connsiteY102" fmla="*/ 3158586 h 6858000"/>
              <a:gd name="connsiteX103" fmla="*/ 739378 w 1605470"/>
              <a:gd name="connsiteY103" fmla="*/ 3147669 h 6858000"/>
              <a:gd name="connsiteX104" fmla="*/ 734648 w 1605470"/>
              <a:gd name="connsiteY104" fmla="*/ 3145733 h 6858000"/>
              <a:gd name="connsiteX105" fmla="*/ 729329 w 1605470"/>
              <a:gd name="connsiteY105" fmla="*/ 3129034 h 6858000"/>
              <a:gd name="connsiteX106" fmla="*/ 729994 w 1605470"/>
              <a:gd name="connsiteY106" fmla="*/ 3126682 h 6858000"/>
              <a:gd name="connsiteX107" fmla="*/ 720862 w 1605470"/>
              <a:gd name="connsiteY107" fmla="*/ 3114519 h 6858000"/>
              <a:gd name="connsiteX108" fmla="*/ 707471 w 1605470"/>
              <a:gd name="connsiteY108" fmla="*/ 3106272 h 6858000"/>
              <a:gd name="connsiteX109" fmla="*/ 680201 w 1605470"/>
              <a:gd name="connsiteY109" fmla="*/ 2958185 h 6858000"/>
              <a:gd name="connsiteX110" fmla="*/ 622815 w 1605470"/>
              <a:gd name="connsiteY110" fmla="*/ 2762989 h 6858000"/>
              <a:gd name="connsiteX111" fmla="*/ 571733 w 1605470"/>
              <a:gd name="connsiteY111" fmla="*/ 2554718 h 6858000"/>
              <a:gd name="connsiteX112" fmla="*/ 551827 w 1605470"/>
              <a:gd name="connsiteY112" fmla="*/ 2485734 h 6858000"/>
              <a:gd name="connsiteX113" fmla="*/ 542550 w 1605470"/>
              <a:gd name="connsiteY113" fmla="*/ 2447068 h 6858000"/>
              <a:gd name="connsiteX114" fmla="*/ 529511 w 1605470"/>
              <a:gd name="connsiteY114" fmla="*/ 2425819 h 6858000"/>
              <a:gd name="connsiteX115" fmla="*/ 535510 w 1605470"/>
              <a:gd name="connsiteY115" fmla="*/ 2402874 h 6858000"/>
              <a:gd name="connsiteX116" fmla="*/ 538122 w 1605470"/>
              <a:gd name="connsiteY116" fmla="*/ 2381443 h 6858000"/>
              <a:gd name="connsiteX117" fmla="*/ 514451 w 1605470"/>
              <a:gd name="connsiteY117" fmla="*/ 2261920 h 6858000"/>
              <a:gd name="connsiteX118" fmla="*/ 504338 w 1605470"/>
              <a:gd name="connsiteY118" fmla="*/ 2195378 h 6858000"/>
              <a:gd name="connsiteX119" fmla="*/ 488555 w 1605470"/>
              <a:gd name="connsiteY119" fmla="*/ 2155135 h 6858000"/>
              <a:gd name="connsiteX120" fmla="*/ 486013 w 1605470"/>
              <a:gd name="connsiteY120" fmla="*/ 2118008 h 6858000"/>
              <a:gd name="connsiteX121" fmla="*/ 487006 w 1605470"/>
              <a:gd name="connsiteY121" fmla="*/ 2050531 h 6858000"/>
              <a:gd name="connsiteX122" fmla="*/ 478812 w 1605470"/>
              <a:gd name="connsiteY122" fmla="*/ 1963269 h 6858000"/>
              <a:gd name="connsiteX123" fmla="*/ 459990 w 1605470"/>
              <a:gd name="connsiteY123" fmla="*/ 1906352 h 6858000"/>
              <a:gd name="connsiteX124" fmla="*/ 436547 w 1605470"/>
              <a:gd name="connsiteY124" fmla="*/ 1861531 h 6858000"/>
              <a:gd name="connsiteX125" fmla="*/ 390346 w 1605470"/>
              <a:gd name="connsiteY125" fmla="*/ 1732919 h 6858000"/>
              <a:gd name="connsiteX126" fmla="*/ 362657 w 1605470"/>
              <a:gd name="connsiteY126" fmla="*/ 1663540 h 6858000"/>
              <a:gd name="connsiteX127" fmla="*/ 361783 w 1605470"/>
              <a:gd name="connsiteY127" fmla="*/ 1615777 h 6858000"/>
              <a:gd name="connsiteX128" fmla="*/ 342578 w 1605470"/>
              <a:gd name="connsiteY128" fmla="*/ 1563678 h 6858000"/>
              <a:gd name="connsiteX129" fmla="*/ 355658 w 1605470"/>
              <a:gd name="connsiteY129" fmla="*/ 1519474 h 6858000"/>
              <a:gd name="connsiteX130" fmla="*/ 348400 w 1605470"/>
              <a:gd name="connsiteY130" fmla="*/ 1477995 h 6858000"/>
              <a:gd name="connsiteX131" fmla="*/ 334485 w 1605470"/>
              <a:gd name="connsiteY131" fmla="*/ 1373769 h 6858000"/>
              <a:gd name="connsiteX132" fmla="*/ 342792 w 1605470"/>
              <a:gd name="connsiteY132" fmla="*/ 1307086 h 6858000"/>
              <a:gd name="connsiteX133" fmla="*/ 343980 w 1605470"/>
              <a:gd name="connsiteY133" fmla="*/ 1189033 h 6858000"/>
              <a:gd name="connsiteX134" fmla="*/ 348665 w 1605470"/>
              <a:gd name="connsiteY134" fmla="*/ 1168288 h 6858000"/>
              <a:gd name="connsiteX135" fmla="*/ 340947 w 1605470"/>
              <a:gd name="connsiteY135" fmla="*/ 1142577 h 6858000"/>
              <a:gd name="connsiteX136" fmla="*/ 330253 w 1605470"/>
              <a:gd name="connsiteY136" fmla="*/ 1088484 h 6858000"/>
              <a:gd name="connsiteX137" fmla="*/ 318989 w 1605470"/>
              <a:gd name="connsiteY137" fmla="*/ 1016103 h 6858000"/>
              <a:gd name="connsiteX138" fmla="*/ 320445 w 1605470"/>
              <a:gd name="connsiteY138" fmla="*/ 932283 h 6858000"/>
              <a:gd name="connsiteX139" fmla="*/ 322681 w 1605470"/>
              <a:gd name="connsiteY139" fmla="*/ 915925 h 6858000"/>
              <a:gd name="connsiteX140" fmla="*/ 315310 w 1605470"/>
              <a:gd name="connsiteY140" fmla="*/ 896999 h 6858000"/>
              <a:gd name="connsiteX141" fmla="*/ 284718 w 1605470"/>
              <a:gd name="connsiteY141" fmla="*/ 821517 h 6858000"/>
              <a:gd name="connsiteX142" fmla="*/ 263668 w 1605470"/>
              <a:gd name="connsiteY142" fmla="*/ 751353 h 6858000"/>
              <a:gd name="connsiteX143" fmla="*/ 263226 w 1605470"/>
              <a:gd name="connsiteY143" fmla="*/ 721230 h 6858000"/>
              <a:gd name="connsiteX144" fmla="*/ 248897 w 1605470"/>
              <a:gd name="connsiteY144" fmla="*/ 681659 h 6858000"/>
              <a:gd name="connsiteX145" fmla="*/ 234316 w 1605470"/>
              <a:gd name="connsiteY145" fmla="*/ 635218 h 6858000"/>
              <a:gd name="connsiteX146" fmla="*/ 239327 w 1605470"/>
              <a:gd name="connsiteY146" fmla="*/ 613763 h 6858000"/>
              <a:gd name="connsiteX147" fmla="*/ 225269 w 1605470"/>
              <a:gd name="connsiteY147" fmla="*/ 598582 h 6858000"/>
              <a:gd name="connsiteX148" fmla="*/ 224950 w 1605470"/>
              <a:gd name="connsiteY148" fmla="*/ 576846 h 6858000"/>
              <a:gd name="connsiteX149" fmla="*/ 204576 w 1605470"/>
              <a:gd name="connsiteY149" fmla="*/ 530055 h 6858000"/>
              <a:gd name="connsiteX150" fmla="*/ 219064 w 1605470"/>
              <a:gd name="connsiteY150" fmla="*/ 469651 h 6858000"/>
              <a:gd name="connsiteX151" fmla="*/ 195012 w 1605470"/>
              <a:gd name="connsiteY151" fmla="*/ 448559 h 6858000"/>
              <a:gd name="connsiteX152" fmla="*/ 201434 w 1605470"/>
              <a:gd name="connsiteY152" fmla="*/ 441529 h 6858000"/>
              <a:gd name="connsiteX153" fmla="*/ 200655 w 1605470"/>
              <a:gd name="connsiteY153" fmla="*/ 428927 h 6858000"/>
              <a:gd name="connsiteX154" fmla="*/ 190059 w 1605470"/>
              <a:gd name="connsiteY154" fmla="*/ 430161 h 6858000"/>
              <a:gd name="connsiteX155" fmla="*/ 167079 w 1605470"/>
              <a:gd name="connsiteY155" fmla="*/ 367211 h 6858000"/>
              <a:gd name="connsiteX156" fmla="*/ 124571 w 1605470"/>
              <a:gd name="connsiteY156" fmla="*/ 302178 h 6858000"/>
              <a:gd name="connsiteX157" fmla="*/ 103243 w 1605470"/>
              <a:gd name="connsiteY157" fmla="*/ 211375 h 6858000"/>
              <a:gd name="connsiteX158" fmla="*/ 94571 w 1605470"/>
              <a:gd name="connsiteY158" fmla="*/ 184179 h 6858000"/>
              <a:gd name="connsiteX159" fmla="*/ 13437 w 1605470"/>
              <a:gd name="connsiteY159" fmla="*/ 19287 h 6858000"/>
              <a:gd name="connsiteX160" fmla="*/ 0 w 1605470"/>
              <a:gd name="connsiteY16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56043 w 1605470"/>
              <a:gd name="connsiteY100" fmla="*/ 3183755 h 6858000"/>
              <a:gd name="connsiteX101" fmla="*/ 756544 w 1605470"/>
              <a:gd name="connsiteY101" fmla="*/ 3178642 h 6858000"/>
              <a:gd name="connsiteX102" fmla="*/ 744144 w 1605470"/>
              <a:gd name="connsiteY102" fmla="*/ 3158586 h 6858000"/>
              <a:gd name="connsiteX103" fmla="*/ 739378 w 1605470"/>
              <a:gd name="connsiteY103" fmla="*/ 3147669 h 6858000"/>
              <a:gd name="connsiteX104" fmla="*/ 729329 w 1605470"/>
              <a:gd name="connsiteY104" fmla="*/ 3129034 h 6858000"/>
              <a:gd name="connsiteX105" fmla="*/ 729994 w 1605470"/>
              <a:gd name="connsiteY105" fmla="*/ 3126682 h 6858000"/>
              <a:gd name="connsiteX106" fmla="*/ 720862 w 1605470"/>
              <a:gd name="connsiteY106" fmla="*/ 3114519 h 6858000"/>
              <a:gd name="connsiteX107" fmla="*/ 707471 w 1605470"/>
              <a:gd name="connsiteY107" fmla="*/ 3106272 h 6858000"/>
              <a:gd name="connsiteX108" fmla="*/ 680201 w 1605470"/>
              <a:gd name="connsiteY108" fmla="*/ 2958185 h 6858000"/>
              <a:gd name="connsiteX109" fmla="*/ 622815 w 1605470"/>
              <a:gd name="connsiteY109" fmla="*/ 2762989 h 6858000"/>
              <a:gd name="connsiteX110" fmla="*/ 571733 w 1605470"/>
              <a:gd name="connsiteY110" fmla="*/ 2554718 h 6858000"/>
              <a:gd name="connsiteX111" fmla="*/ 551827 w 1605470"/>
              <a:gd name="connsiteY111" fmla="*/ 2485734 h 6858000"/>
              <a:gd name="connsiteX112" fmla="*/ 542550 w 1605470"/>
              <a:gd name="connsiteY112" fmla="*/ 2447068 h 6858000"/>
              <a:gd name="connsiteX113" fmla="*/ 529511 w 1605470"/>
              <a:gd name="connsiteY113" fmla="*/ 2425819 h 6858000"/>
              <a:gd name="connsiteX114" fmla="*/ 535510 w 1605470"/>
              <a:gd name="connsiteY114" fmla="*/ 2402874 h 6858000"/>
              <a:gd name="connsiteX115" fmla="*/ 538122 w 1605470"/>
              <a:gd name="connsiteY115" fmla="*/ 2381443 h 6858000"/>
              <a:gd name="connsiteX116" fmla="*/ 514451 w 1605470"/>
              <a:gd name="connsiteY116" fmla="*/ 2261920 h 6858000"/>
              <a:gd name="connsiteX117" fmla="*/ 504338 w 1605470"/>
              <a:gd name="connsiteY117" fmla="*/ 2195378 h 6858000"/>
              <a:gd name="connsiteX118" fmla="*/ 488555 w 1605470"/>
              <a:gd name="connsiteY118" fmla="*/ 2155135 h 6858000"/>
              <a:gd name="connsiteX119" fmla="*/ 486013 w 1605470"/>
              <a:gd name="connsiteY119" fmla="*/ 2118008 h 6858000"/>
              <a:gd name="connsiteX120" fmla="*/ 487006 w 1605470"/>
              <a:gd name="connsiteY120" fmla="*/ 2050531 h 6858000"/>
              <a:gd name="connsiteX121" fmla="*/ 478812 w 1605470"/>
              <a:gd name="connsiteY121" fmla="*/ 1963269 h 6858000"/>
              <a:gd name="connsiteX122" fmla="*/ 459990 w 1605470"/>
              <a:gd name="connsiteY122" fmla="*/ 1906352 h 6858000"/>
              <a:gd name="connsiteX123" fmla="*/ 436547 w 1605470"/>
              <a:gd name="connsiteY123" fmla="*/ 1861531 h 6858000"/>
              <a:gd name="connsiteX124" fmla="*/ 390346 w 1605470"/>
              <a:gd name="connsiteY124" fmla="*/ 1732919 h 6858000"/>
              <a:gd name="connsiteX125" fmla="*/ 362657 w 1605470"/>
              <a:gd name="connsiteY125" fmla="*/ 1663540 h 6858000"/>
              <a:gd name="connsiteX126" fmla="*/ 361783 w 1605470"/>
              <a:gd name="connsiteY126" fmla="*/ 1615777 h 6858000"/>
              <a:gd name="connsiteX127" fmla="*/ 342578 w 1605470"/>
              <a:gd name="connsiteY127" fmla="*/ 1563678 h 6858000"/>
              <a:gd name="connsiteX128" fmla="*/ 355658 w 1605470"/>
              <a:gd name="connsiteY128" fmla="*/ 1519474 h 6858000"/>
              <a:gd name="connsiteX129" fmla="*/ 348400 w 1605470"/>
              <a:gd name="connsiteY129" fmla="*/ 1477995 h 6858000"/>
              <a:gd name="connsiteX130" fmla="*/ 334485 w 1605470"/>
              <a:gd name="connsiteY130" fmla="*/ 1373769 h 6858000"/>
              <a:gd name="connsiteX131" fmla="*/ 342792 w 1605470"/>
              <a:gd name="connsiteY131" fmla="*/ 1307086 h 6858000"/>
              <a:gd name="connsiteX132" fmla="*/ 343980 w 1605470"/>
              <a:gd name="connsiteY132" fmla="*/ 1189033 h 6858000"/>
              <a:gd name="connsiteX133" fmla="*/ 348665 w 1605470"/>
              <a:gd name="connsiteY133" fmla="*/ 1168288 h 6858000"/>
              <a:gd name="connsiteX134" fmla="*/ 340947 w 1605470"/>
              <a:gd name="connsiteY134" fmla="*/ 1142577 h 6858000"/>
              <a:gd name="connsiteX135" fmla="*/ 330253 w 1605470"/>
              <a:gd name="connsiteY135" fmla="*/ 1088484 h 6858000"/>
              <a:gd name="connsiteX136" fmla="*/ 318989 w 1605470"/>
              <a:gd name="connsiteY136" fmla="*/ 1016103 h 6858000"/>
              <a:gd name="connsiteX137" fmla="*/ 320445 w 1605470"/>
              <a:gd name="connsiteY137" fmla="*/ 932283 h 6858000"/>
              <a:gd name="connsiteX138" fmla="*/ 322681 w 1605470"/>
              <a:gd name="connsiteY138" fmla="*/ 915925 h 6858000"/>
              <a:gd name="connsiteX139" fmla="*/ 315310 w 1605470"/>
              <a:gd name="connsiteY139" fmla="*/ 896999 h 6858000"/>
              <a:gd name="connsiteX140" fmla="*/ 284718 w 1605470"/>
              <a:gd name="connsiteY140" fmla="*/ 821517 h 6858000"/>
              <a:gd name="connsiteX141" fmla="*/ 263668 w 1605470"/>
              <a:gd name="connsiteY141" fmla="*/ 751353 h 6858000"/>
              <a:gd name="connsiteX142" fmla="*/ 263226 w 1605470"/>
              <a:gd name="connsiteY142" fmla="*/ 721230 h 6858000"/>
              <a:gd name="connsiteX143" fmla="*/ 248897 w 1605470"/>
              <a:gd name="connsiteY143" fmla="*/ 681659 h 6858000"/>
              <a:gd name="connsiteX144" fmla="*/ 234316 w 1605470"/>
              <a:gd name="connsiteY144" fmla="*/ 635218 h 6858000"/>
              <a:gd name="connsiteX145" fmla="*/ 239327 w 1605470"/>
              <a:gd name="connsiteY145" fmla="*/ 613763 h 6858000"/>
              <a:gd name="connsiteX146" fmla="*/ 225269 w 1605470"/>
              <a:gd name="connsiteY146" fmla="*/ 598582 h 6858000"/>
              <a:gd name="connsiteX147" fmla="*/ 224950 w 1605470"/>
              <a:gd name="connsiteY147" fmla="*/ 576846 h 6858000"/>
              <a:gd name="connsiteX148" fmla="*/ 204576 w 1605470"/>
              <a:gd name="connsiteY148" fmla="*/ 530055 h 6858000"/>
              <a:gd name="connsiteX149" fmla="*/ 219064 w 1605470"/>
              <a:gd name="connsiteY149" fmla="*/ 469651 h 6858000"/>
              <a:gd name="connsiteX150" fmla="*/ 195012 w 1605470"/>
              <a:gd name="connsiteY150" fmla="*/ 448559 h 6858000"/>
              <a:gd name="connsiteX151" fmla="*/ 201434 w 1605470"/>
              <a:gd name="connsiteY151" fmla="*/ 441529 h 6858000"/>
              <a:gd name="connsiteX152" fmla="*/ 200655 w 1605470"/>
              <a:gd name="connsiteY152" fmla="*/ 428927 h 6858000"/>
              <a:gd name="connsiteX153" fmla="*/ 190059 w 1605470"/>
              <a:gd name="connsiteY153" fmla="*/ 430161 h 6858000"/>
              <a:gd name="connsiteX154" fmla="*/ 167079 w 1605470"/>
              <a:gd name="connsiteY154" fmla="*/ 367211 h 6858000"/>
              <a:gd name="connsiteX155" fmla="*/ 124571 w 1605470"/>
              <a:gd name="connsiteY155" fmla="*/ 302178 h 6858000"/>
              <a:gd name="connsiteX156" fmla="*/ 103243 w 1605470"/>
              <a:gd name="connsiteY156" fmla="*/ 211375 h 6858000"/>
              <a:gd name="connsiteX157" fmla="*/ 94571 w 1605470"/>
              <a:gd name="connsiteY157" fmla="*/ 184179 h 6858000"/>
              <a:gd name="connsiteX158" fmla="*/ 13437 w 1605470"/>
              <a:gd name="connsiteY158" fmla="*/ 19287 h 6858000"/>
              <a:gd name="connsiteX159" fmla="*/ 0 w 1605470"/>
              <a:gd name="connsiteY15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56043 w 1605470"/>
              <a:gd name="connsiteY100" fmla="*/ 3183755 h 6858000"/>
              <a:gd name="connsiteX101" fmla="*/ 756544 w 1605470"/>
              <a:gd name="connsiteY101" fmla="*/ 3178642 h 6858000"/>
              <a:gd name="connsiteX102" fmla="*/ 744144 w 1605470"/>
              <a:gd name="connsiteY102" fmla="*/ 3158586 h 6858000"/>
              <a:gd name="connsiteX103" fmla="*/ 729329 w 1605470"/>
              <a:gd name="connsiteY103" fmla="*/ 3129034 h 6858000"/>
              <a:gd name="connsiteX104" fmla="*/ 729994 w 1605470"/>
              <a:gd name="connsiteY104" fmla="*/ 3126682 h 6858000"/>
              <a:gd name="connsiteX105" fmla="*/ 720862 w 1605470"/>
              <a:gd name="connsiteY105" fmla="*/ 3114519 h 6858000"/>
              <a:gd name="connsiteX106" fmla="*/ 707471 w 1605470"/>
              <a:gd name="connsiteY106" fmla="*/ 3106272 h 6858000"/>
              <a:gd name="connsiteX107" fmla="*/ 680201 w 1605470"/>
              <a:gd name="connsiteY107" fmla="*/ 2958185 h 6858000"/>
              <a:gd name="connsiteX108" fmla="*/ 622815 w 1605470"/>
              <a:gd name="connsiteY108" fmla="*/ 2762989 h 6858000"/>
              <a:gd name="connsiteX109" fmla="*/ 571733 w 1605470"/>
              <a:gd name="connsiteY109" fmla="*/ 2554718 h 6858000"/>
              <a:gd name="connsiteX110" fmla="*/ 551827 w 1605470"/>
              <a:gd name="connsiteY110" fmla="*/ 2485734 h 6858000"/>
              <a:gd name="connsiteX111" fmla="*/ 542550 w 1605470"/>
              <a:gd name="connsiteY111" fmla="*/ 2447068 h 6858000"/>
              <a:gd name="connsiteX112" fmla="*/ 529511 w 1605470"/>
              <a:gd name="connsiteY112" fmla="*/ 2425819 h 6858000"/>
              <a:gd name="connsiteX113" fmla="*/ 535510 w 1605470"/>
              <a:gd name="connsiteY113" fmla="*/ 2402874 h 6858000"/>
              <a:gd name="connsiteX114" fmla="*/ 538122 w 1605470"/>
              <a:gd name="connsiteY114" fmla="*/ 2381443 h 6858000"/>
              <a:gd name="connsiteX115" fmla="*/ 514451 w 1605470"/>
              <a:gd name="connsiteY115" fmla="*/ 2261920 h 6858000"/>
              <a:gd name="connsiteX116" fmla="*/ 504338 w 1605470"/>
              <a:gd name="connsiteY116" fmla="*/ 2195378 h 6858000"/>
              <a:gd name="connsiteX117" fmla="*/ 488555 w 1605470"/>
              <a:gd name="connsiteY117" fmla="*/ 2155135 h 6858000"/>
              <a:gd name="connsiteX118" fmla="*/ 486013 w 1605470"/>
              <a:gd name="connsiteY118" fmla="*/ 2118008 h 6858000"/>
              <a:gd name="connsiteX119" fmla="*/ 487006 w 1605470"/>
              <a:gd name="connsiteY119" fmla="*/ 2050531 h 6858000"/>
              <a:gd name="connsiteX120" fmla="*/ 478812 w 1605470"/>
              <a:gd name="connsiteY120" fmla="*/ 1963269 h 6858000"/>
              <a:gd name="connsiteX121" fmla="*/ 459990 w 1605470"/>
              <a:gd name="connsiteY121" fmla="*/ 1906352 h 6858000"/>
              <a:gd name="connsiteX122" fmla="*/ 436547 w 1605470"/>
              <a:gd name="connsiteY122" fmla="*/ 1861531 h 6858000"/>
              <a:gd name="connsiteX123" fmla="*/ 390346 w 1605470"/>
              <a:gd name="connsiteY123" fmla="*/ 1732919 h 6858000"/>
              <a:gd name="connsiteX124" fmla="*/ 362657 w 1605470"/>
              <a:gd name="connsiteY124" fmla="*/ 1663540 h 6858000"/>
              <a:gd name="connsiteX125" fmla="*/ 361783 w 1605470"/>
              <a:gd name="connsiteY125" fmla="*/ 1615777 h 6858000"/>
              <a:gd name="connsiteX126" fmla="*/ 342578 w 1605470"/>
              <a:gd name="connsiteY126" fmla="*/ 1563678 h 6858000"/>
              <a:gd name="connsiteX127" fmla="*/ 355658 w 1605470"/>
              <a:gd name="connsiteY127" fmla="*/ 1519474 h 6858000"/>
              <a:gd name="connsiteX128" fmla="*/ 348400 w 1605470"/>
              <a:gd name="connsiteY128" fmla="*/ 1477995 h 6858000"/>
              <a:gd name="connsiteX129" fmla="*/ 334485 w 1605470"/>
              <a:gd name="connsiteY129" fmla="*/ 1373769 h 6858000"/>
              <a:gd name="connsiteX130" fmla="*/ 342792 w 1605470"/>
              <a:gd name="connsiteY130" fmla="*/ 1307086 h 6858000"/>
              <a:gd name="connsiteX131" fmla="*/ 343980 w 1605470"/>
              <a:gd name="connsiteY131" fmla="*/ 1189033 h 6858000"/>
              <a:gd name="connsiteX132" fmla="*/ 348665 w 1605470"/>
              <a:gd name="connsiteY132" fmla="*/ 1168288 h 6858000"/>
              <a:gd name="connsiteX133" fmla="*/ 340947 w 1605470"/>
              <a:gd name="connsiteY133" fmla="*/ 1142577 h 6858000"/>
              <a:gd name="connsiteX134" fmla="*/ 330253 w 1605470"/>
              <a:gd name="connsiteY134" fmla="*/ 1088484 h 6858000"/>
              <a:gd name="connsiteX135" fmla="*/ 318989 w 1605470"/>
              <a:gd name="connsiteY135" fmla="*/ 1016103 h 6858000"/>
              <a:gd name="connsiteX136" fmla="*/ 320445 w 1605470"/>
              <a:gd name="connsiteY136" fmla="*/ 932283 h 6858000"/>
              <a:gd name="connsiteX137" fmla="*/ 322681 w 1605470"/>
              <a:gd name="connsiteY137" fmla="*/ 915925 h 6858000"/>
              <a:gd name="connsiteX138" fmla="*/ 315310 w 1605470"/>
              <a:gd name="connsiteY138" fmla="*/ 896999 h 6858000"/>
              <a:gd name="connsiteX139" fmla="*/ 284718 w 1605470"/>
              <a:gd name="connsiteY139" fmla="*/ 821517 h 6858000"/>
              <a:gd name="connsiteX140" fmla="*/ 263668 w 1605470"/>
              <a:gd name="connsiteY140" fmla="*/ 751353 h 6858000"/>
              <a:gd name="connsiteX141" fmla="*/ 263226 w 1605470"/>
              <a:gd name="connsiteY141" fmla="*/ 721230 h 6858000"/>
              <a:gd name="connsiteX142" fmla="*/ 248897 w 1605470"/>
              <a:gd name="connsiteY142" fmla="*/ 681659 h 6858000"/>
              <a:gd name="connsiteX143" fmla="*/ 234316 w 1605470"/>
              <a:gd name="connsiteY143" fmla="*/ 635218 h 6858000"/>
              <a:gd name="connsiteX144" fmla="*/ 239327 w 1605470"/>
              <a:gd name="connsiteY144" fmla="*/ 613763 h 6858000"/>
              <a:gd name="connsiteX145" fmla="*/ 225269 w 1605470"/>
              <a:gd name="connsiteY145" fmla="*/ 598582 h 6858000"/>
              <a:gd name="connsiteX146" fmla="*/ 224950 w 1605470"/>
              <a:gd name="connsiteY146" fmla="*/ 576846 h 6858000"/>
              <a:gd name="connsiteX147" fmla="*/ 204576 w 1605470"/>
              <a:gd name="connsiteY147" fmla="*/ 530055 h 6858000"/>
              <a:gd name="connsiteX148" fmla="*/ 219064 w 1605470"/>
              <a:gd name="connsiteY148" fmla="*/ 469651 h 6858000"/>
              <a:gd name="connsiteX149" fmla="*/ 195012 w 1605470"/>
              <a:gd name="connsiteY149" fmla="*/ 448559 h 6858000"/>
              <a:gd name="connsiteX150" fmla="*/ 201434 w 1605470"/>
              <a:gd name="connsiteY150" fmla="*/ 441529 h 6858000"/>
              <a:gd name="connsiteX151" fmla="*/ 200655 w 1605470"/>
              <a:gd name="connsiteY151" fmla="*/ 428927 h 6858000"/>
              <a:gd name="connsiteX152" fmla="*/ 190059 w 1605470"/>
              <a:gd name="connsiteY152" fmla="*/ 430161 h 6858000"/>
              <a:gd name="connsiteX153" fmla="*/ 167079 w 1605470"/>
              <a:gd name="connsiteY153" fmla="*/ 367211 h 6858000"/>
              <a:gd name="connsiteX154" fmla="*/ 124571 w 1605470"/>
              <a:gd name="connsiteY154" fmla="*/ 302178 h 6858000"/>
              <a:gd name="connsiteX155" fmla="*/ 103243 w 1605470"/>
              <a:gd name="connsiteY155" fmla="*/ 211375 h 6858000"/>
              <a:gd name="connsiteX156" fmla="*/ 94571 w 1605470"/>
              <a:gd name="connsiteY156" fmla="*/ 184179 h 6858000"/>
              <a:gd name="connsiteX157" fmla="*/ 13437 w 1605470"/>
              <a:gd name="connsiteY157" fmla="*/ 19287 h 6858000"/>
              <a:gd name="connsiteX158" fmla="*/ 0 w 1605470"/>
              <a:gd name="connsiteY15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0830 w 1605470"/>
              <a:gd name="connsiteY75" fmla="*/ 3974753 h 6858000"/>
              <a:gd name="connsiteX76" fmla="*/ 692428 w 1605470"/>
              <a:gd name="connsiteY76" fmla="*/ 3969950 h 6858000"/>
              <a:gd name="connsiteX77" fmla="*/ 685850 w 1605470"/>
              <a:gd name="connsiteY77" fmla="*/ 3933779 h 6858000"/>
              <a:gd name="connsiteX78" fmla="*/ 687181 w 1605470"/>
              <a:gd name="connsiteY78" fmla="*/ 3933093 h 6858000"/>
              <a:gd name="connsiteX79" fmla="*/ 691535 w 1605470"/>
              <a:gd name="connsiteY79" fmla="*/ 3922082 h 6858000"/>
              <a:gd name="connsiteX80" fmla="*/ 696613 w 1605470"/>
              <a:gd name="connsiteY80" fmla="*/ 3901461 h 6858000"/>
              <a:gd name="connsiteX81" fmla="*/ 719207 w 1605470"/>
              <a:gd name="connsiteY81" fmla="*/ 3813873 h 6858000"/>
              <a:gd name="connsiteX82" fmla="*/ 718632 w 1605470"/>
              <a:gd name="connsiteY82" fmla="*/ 3806161 h 6858000"/>
              <a:gd name="connsiteX83" fmla="*/ 718939 w 1605470"/>
              <a:gd name="connsiteY83" fmla="*/ 3805957 h 6858000"/>
              <a:gd name="connsiteX84" fmla="*/ 718966 w 1605470"/>
              <a:gd name="connsiteY84" fmla="*/ 3797724 h 6858000"/>
              <a:gd name="connsiteX85" fmla="*/ 717581 w 1605470"/>
              <a:gd name="connsiteY85" fmla="*/ 3792098 h 6858000"/>
              <a:gd name="connsiteX86" fmla="*/ 716465 w 1605470"/>
              <a:gd name="connsiteY86" fmla="*/ 3777135 h 6858000"/>
              <a:gd name="connsiteX87" fmla="*/ 718198 w 1605470"/>
              <a:gd name="connsiteY87" fmla="*/ 3771656 h 6858000"/>
              <a:gd name="connsiteX88" fmla="*/ 721941 w 1605470"/>
              <a:gd name="connsiteY88" fmla="*/ 3769007 h 6858000"/>
              <a:gd name="connsiteX89" fmla="*/ 721407 w 1605470"/>
              <a:gd name="connsiteY89" fmla="*/ 3767709 h 6858000"/>
              <a:gd name="connsiteX90" fmla="*/ 730103 w 1605470"/>
              <a:gd name="connsiteY90" fmla="*/ 3738082 h 6858000"/>
              <a:gd name="connsiteX91" fmla="*/ 737449 w 1605470"/>
              <a:gd name="connsiteY91" fmla="*/ 3673397 h 6858000"/>
              <a:gd name="connsiteX92" fmla="*/ 736745 w 1605470"/>
              <a:gd name="connsiteY92" fmla="*/ 3637109 h 6858000"/>
              <a:gd name="connsiteX93" fmla="*/ 740188 w 1605470"/>
              <a:gd name="connsiteY93" fmla="*/ 3536883 h 6858000"/>
              <a:gd name="connsiteX94" fmla="*/ 747726 w 1605470"/>
              <a:gd name="connsiteY94" fmla="*/ 3435652 h 6858000"/>
              <a:gd name="connsiteX95" fmla="*/ 749397 w 1605470"/>
              <a:gd name="connsiteY95" fmla="*/ 3307769 h 6858000"/>
              <a:gd name="connsiteX96" fmla="*/ 766960 w 1605470"/>
              <a:gd name="connsiteY96" fmla="*/ 3250522 h 6858000"/>
              <a:gd name="connsiteX97" fmla="*/ 767385 w 1605470"/>
              <a:gd name="connsiteY97" fmla="*/ 3229163 h 6858000"/>
              <a:gd name="connsiteX98" fmla="*/ 769208 w 1605470"/>
              <a:gd name="connsiteY98" fmla="*/ 3217217 h 6858000"/>
              <a:gd name="connsiteX99" fmla="*/ 756043 w 1605470"/>
              <a:gd name="connsiteY99" fmla="*/ 3183755 h 6858000"/>
              <a:gd name="connsiteX100" fmla="*/ 756544 w 1605470"/>
              <a:gd name="connsiteY100" fmla="*/ 3178642 h 6858000"/>
              <a:gd name="connsiteX101" fmla="*/ 744144 w 1605470"/>
              <a:gd name="connsiteY101" fmla="*/ 3158586 h 6858000"/>
              <a:gd name="connsiteX102" fmla="*/ 729329 w 1605470"/>
              <a:gd name="connsiteY102" fmla="*/ 3129034 h 6858000"/>
              <a:gd name="connsiteX103" fmla="*/ 729994 w 1605470"/>
              <a:gd name="connsiteY103" fmla="*/ 3126682 h 6858000"/>
              <a:gd name="connsiteX104" fmla="*/ 720862 w 1605470"/>
              <a:gd name="connsiteY104" fmla="*/ 3114519 h 6858000"/>
              <a:gd name="connsiteX105" fmla="*/ 707471 w 1605470"/>
              <a:gd name="connsiteY105" fmla="*/ 3106272 h 6858000"/>
              <a:gd name="connsiteX106" fmla="*/ 680201 w 1605470"/>
              <a:gd name="connsiteY106" fmla="*/ 2958185 h 6858000"/>
              <a:gd name="connsiteX107" fmla="*/ 622815 w 1605470"/>
              <a:gd name="connsiteY107" fmla="*/ 2762989 h 6858000"/>
              <a:gd name="connsiteX108" fmla="*/ 571733 w 1605470"/>
              <a:gd name="connsiteY108" fmla="*/ 2554718 h 6858000"/>
              <a:gd name="connsiteX109" fmla="*/ 551827 w 1605470"/>
              <a:gd name="connsiteY109" fmla="*/ 2485734 h 6858000"/>
              <a:gd name="connsiteX110" fmla="*/ 542550 w 1605470"/>
              <a:gd name="connsiteY110" fmla="*/ 2447068 h 6858000"/>
              <a:gd name="connsiteX111" fmla="*/ 529511 w 1605470"/>
              <a:gd name="connsiteY111" fmla="*/ 2425819 h 6858000"/>
              <a:gd name="connsiteX112" fmla="*/ 535510 w 1605470"/>
              <a:gd name="connsiteY112" fmla="*/ 2402874 h 6858000"/>
              <a:gd name="connsiteX113" fmla="*/ 538122 w 1605470"/>
              <a:gd name="connsiteY113" fmla="*/ 2381443 h 6858000"/>
              <a:gd name="connsiteX114" fmla="*/ 514451 w 1605470"/>
              <a:gd name="connsiteY114" fmla="*/ 2261920 h 6858000"/>
              <a:gd name="connsiteX115" fmla="*/ 504338 w 1605470"/>
              <a:gd name="connsiteY115" fmla="*/ 2195378 h 6858000"/>
              <a:gd name="connsiteX116" fmla="*/ 488555 w 1605470"/>
              <a:gd name="connsiteY116" fmla="*/ 2155135 h 6858000"/>
              <a:gd name="connsiteX117" fmla="*/ 486013 w 1605470"/>
              <a:gd name="connsiteY117" fmla="*/ 2118008 h 6858000"/>
              <a:gd name="connsiteX118" fmla="*/ 487006 w 1605470"/>
              <a:gd name="connsiteY118" fmla="*/ 2050531 h 6858000"/>
              <a:gd name="connsiteX119" fmla="*/ 478812 w 1605470"/>
              <a:gd name="connsiteY119" fmla="*/ 1963269 h 6858000"/>
              <a:gd name="connsiteX120" fmla="*/ 459990 w 1605470"/>
              <a:gd name="connsiteY120" fmla="*/ 1906352 h 6858000"/>
              <a:gd name="connsiteX121" fmla="*/ 436547 w 1605470"/>
              <a:gd name="connsiteY121" fmla="*/ 1861531 h 6858000"/>
              <a:gd name="connsiteX122" fmla="*/ 390346 w 1605470"/>
              <a:gd name="connsiteY122" fmla="*/ 1732919 h 6858000"/>
              <a:gd name="connsiteX123" fmla="*/ 362657 w 1605470"/>
              <a:gd name="connsiteY123" fmla="*/ 1663540 h 6858000"/>
              <a:gd name="connsiteX124" fmla="*/ 361783 w 1605470"/>
              <a:gd name="connsiteY124" fmla="*/ 1615777 h 6858000"/>
              <a:gd name="connsiteX125" fmla="*/ 342578 w 1605470"/>
              <a:gd name="connsiteY125" fmla="*/ 1563678 h 6858000"/>
              <a:gd name="connsiteX126" fmla="*/ 355658 w 1605470"/>
              <a:gd name="connsiteY126" fmla="*/ 1519474 h 6858000"/>
              <a:gd name="connsiteX127" fmla="*/ 348400 w 1605470"/>
              <a:gd name="connsiteY127" fmla="*/ 1477995 h 6858000"/>
              <a:gd name="connsiteX128" fmla="*/ 334485 w 1605470"/>
              <a:gd name="connsiteY128" fmla="*/ 1373769 h 6858000"/>
              <a:gd name="connsiteX129" fmla="*/ 342792 w 1605470"/>
              <a:gd name="connsiteY129" fmla="*/ 1307086 h 6858000"/>
              <a:gd name="connsiteX130" fmla="*/ 343980 w 1605470"/>
              <a:gd name="connsiteY130" fmla="*/ 1189033 h 6858000"/>
              <a:gd name="connsiteX131" fmla="*/ 348665 w 1605470"/>
              <a:gd name="connsiteY131" fmla="*/ 1168288 h 6858000"/>
              <a:gd name="connsiteX132" fmla="*/ 340947 w 1605470"/>
              <a:gd name="connsiteY132" fmla="*/ 1142577 h 6858000"/>
              <a:gd name="connsiteX133" fmla="*/ 330253 w 1605470"/>
              <a:gd name="connsiteY133" fmla="*/ 1088484 h 6858000"/>
              <a:gd name="connsiteX134" fmla="*/ 318989 w 1605470"/>
              <a:gd name="connsiteY134" fmla="*/ 1016103 h 6858000"/>
              <a:gd name="connsiteX135" fmla="*/ 320445 w 1605470"/>
              <a:gd name="connsiteY135" fmla="*/ 932283 h 6858000"/>
              <a:gd name="connsiteX136" fmla="*/ 322681 w 1605470"/>
              <a:gd name="connsiteY136" fmla="*/ 915925 h 6858000"/>
              <a:gd name="connsiteX137" fmla="*/ 315310 w 1605470"/>
              <a:gd name="connsiteY137" fmla="*/ 896999 h 6858000"/>
              <a:gd name="connsiteX138" fmla="*/ 284718 w 1605470"/>
              <a:gd name="connsiteY138" fmla="*/ 821517 h 6858000"/>
              <a:gd name="connsiteX139" fmla="*/ 263668 w 1605470"/>
              <a:gd name="connsiteY139" fmla="*/ 751353 h 6858000"/>
              <a:gd name="connsiteX140" fmla="*/ 263226 w 1605470"/>
              <a:gd name="connsiteY140" fmla="*/ 721230 h 6858000"/>
              <a:gd name="connsiteX141" fmla="*/ 248897 w 1605470"/>
              <a:gd name="connsiteY141" fmla="*/ 681659 h 6858000"/>
              <a:gd name="connsiteX142" fmla="*/ 234316 w 1605470"/>
              <a:gd name="connsiteY142" fmla="*/ 635218 h 6858000"/>
              <a:gd name="connsiteX143" fmla="*/ 239327 w 1605470"/>
              <a:gd name="connsiteY143" fmla="*/ 613763 h 6858000"/>
              <a:gd name="connsiteX144" fmla="*/ 225269 w 1605470"/>
              <a:gd name="connsiteY144" fmla="*/ 598582 h 6858000"/>
              <a:gd name="connsiteX145" fmla="*/ 224950 w 1605470"/>
              <a:gd name="connsiteY145" fmla="*/ 576846 h 6858000"/>
              <a:gd name="connsiteX146" fmla="*/ 204576 w 1605470"/>
              <a:gd name="connsiteY146" fmla="*/ 530055 h 6858000"/>
              <a:gd name="connsiteX147" fmla="*/ 219064 w 1605470"/>
              <a:gd name="connsiteY147" fmla="*/ 469651 h 6858000"/>
              <a:gd name="connsiteX148" fmla="*/ 195012 w 1605470"/>
              <a:gd name="connsiteY148" fmla="*/ 448559 h 6858000"/>
              <a:gd name="connsiteX149" fmla="*/ 201434 w 1605470"/>
              <a:gd name="connsiteY149" fmla="*/ 441529 h 6858000"/>
              <a:gd name="connsiteX150" fmla="*/ 200655 w 1605470"/>
              <a:gd name="connsiteY150" fmla="*/ 428927 h 6858000"/>
              <a:gd name="connsiteX151" fmla="*/ 190059 w 1605470"/>
              <a:gd name="connsiteY151" fmla="*/ 430161 h 6858000"/>
              <a:gd name="connsiteX152" fmla="*/ 167079 w 1605470"/>
              <a:gd name="connsiteY152" fmla="*/ 367211 h 6858000"/>
              <a:gd name="connsiteX153" fmla="*/ 124571 w 1605470"/>
              <a:gd name="connsiteY153" fmla="*/ 302178 h 6858000"/>
              <a:gd name="connsiteX154" fmla="*/ 103243 w 1605470"/>
              <a:gd name="connsiteY154" fmla="*/ 211375 h 6858000"/>
              <a:gd name="connsiteX155" fmla="*/ 94571 w 1605470"/>
              <a:gd name="connsiteY155" fmla="*/ 184179 h 6858000"/>
              <a:gd name="connsiteX156" fmla="*/ 13437 w 1605470"/>
              <a:gd name="connsiteY156" fmla="*/ 19287 h 6858000"/>
              <a:gd name="connsiteX157" fmla="*/ 0 w 1605470"/>
              <a:gd name="connsiteY15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690830 w 1605470"/>
              <a:gd name="connsiteY74" fmla="*/ 3974753 h 6858000"/>
              <a:gd name="connsiteX75" fmla="*/ 692428 w 1605470"/>
              <a:gd name="connsiteY75" fmla="*/ 3969950 h 6858000"/>
              <a:gd name="connsiteX76" fmla="*/ 685850 w 1605470"/>
              <a:gd name="connsiteY76" fmla="*/ 3933779 h 6858000"/>
              <a:gd name="connsiteX77" fmla="*/ 687181 w 1605470"/>
              <a:gd name="connsiteY77" fmla="*/ 3933093 h 6858000"/>
              <a:gd name="connsiteX78" fmla="*/ 691535 w 1605470"/>
              <a:gd name="connsiteY78" fmla="*/ 3922082 h 6858000"/>
              <a:gd name="connsiteX79" fmla="*/ 696613 w 1605470"/>
              <a:gd name="connsiteY79" fmla="*/ 3901461 h 6858000"/>
              <a:gd name="connsiteX80" fmla="*/ 719207 w 1605470"/>
              <a:gd name="connsiteY80" fmla="*/ 3813873 h 6858000"/>
              <a:gd name="connsiteX81" fmla="*/ 718632 w 1605470"/>
              <a:gd name="connsiteY81" fmla="*/ 3806161 h 6858000"/>
              <a:gd name="connsiteX82" fmla="*/ 718939 w 1605470"/>
              <a:gd name="connsiteY82" fmla="*/ 3805957 h 6858000"/>
              <a:gd name="connsiteX83" fmla="*/ 718966 w 1605470"/>
              <a:gd name="connsiteY83" fmla="*/ 3797724 h 6858000"/>
              <a:gd name="connsiteX84" fmla="*/ 717581 w 1605470"/>
              <a:gd name="connsiteY84" fmla="*/ 3792098 h 6858000"/>
              <a:gd name="connsiteX85" fmla="*/ 716465 w 1605470"/>
              <a:gd name="connsiteY85" fmla="*/ 3777135 h 6858000"/>
              <a:gd name="connsiteX86" fmla="*/ 718198 w 1605470"/>
              <a:gd name="connsiteY86" fmla="*/ 3771656 h 6858000"/>
              <a:gd name="connsiteX87" fmla="*/ 721941 w 1605470"/>
              <a:gd name="connsiteY87" fmla="*/ 3769007 h 6858000"/>
              <a:gd name="connsiteX88" fmla="*/ 721407 w 1605470"/>
              <a:gd name="connsiteY88" fmla="*/ 3767709 h 6858000"/>
              <a:gd name="connsiteX89" fmla="*/ 730103 w 1605470"/>
              <a:gd name="connsiteY89" fmla="*/ 3738082 h 6858000"/>
              <a:gd name="connsiteX90" fmla="*/ 737449 w 1605470"/>
              <a:gd name="connsiteY90" fmla="*/ 3673397 h 6858000"/>
              <a:gd name="connsiteX91" fmla="*/ 736745 w 1605470"/>
              <a:gd name="connsiteY91" fmla="*/ 3637109 h 6858000"/>
              <a:gd name="connsiteX92" fmla="*/ 740188 w 1605470"/>
              <a:gd name="connsiteY92" fmla="*/ 3536883 h 6858000"/>
              <a:gd name="connsiteX93" fmla="*/ 747726 w 1605470"/>
              <a:gd name="connsiteY93" fmla="*/ 3435652 h 6858000"/>
              <a:gd name="connsiteX94" fmla="*/ 749397 w 1605470"/>
              <a:gd name="connsiteY94" fmla="*/ 3307769 h 6858000"/>
              <a:gd name="connsiteX95" fmla="*/ 766960 w 1605470"/>
              <a:gd name="connsiteY95" fmla="*/ 3250522 h 6858000"/>
              <a:gd name="connsiteX96" fmla="*/ 767385 w 1605470"/>
              <a:gd name="connsiteY96" fmla="*/ 3229163 h 6858000"/>
              <a:gd name="connsiteX97" fmla="*/ 769208 w 1605470"/>
              <a:gd name="connsiteY97" fmla="*/ 3217217 h 6858000"/>
              <a:gd name="connsiteX98" fmla="*/ 756043 w 1605470"/>
              <a:gd name="connsiteY98" fmla="*/ 3183755 h 6858000"/>
              <a:gd name="connsiteX99" fmla="*/ 756544 w 1605470"/>
              <a:gd name="connsiteY99" fmla="*/ 3178642 h 6858000"/>
              <a:gd name="connsiteX100" fmla="*/ 744144 w 1605470"/>
              <a:gd name="connsiteY100" fmla="*/ 3158586 h 6858000"/>
              <a:gd name="connsiteX101" fmla="*/ 729329 w 1605470"/>
              <a:gd name="connsiteY101" fmla="*/ 3129034 h 6858000"/>
              <a:gd name="connsiteX102" fmla="*/ 729994 w 1605470"/>
              <a:gd name="connsiteY102" fmla="*/ 3126682 h 6858000"/>
              <a:gd name="connsiteX103" fmla="*/ 720862 w 1605470"/>
              <a:gd name="connsiteY103" fmla="*/ 3114519 h 6858000"/>
              <a:gd name="connsiteX104" fmla="*/ 707471 w 1605470"/>
              <a:gd name="connsiteY104" fmla="*/ 3106272 h 6858000"/>
              <a:gd name="connsiteX105" fmla="*/ 680201 w 1605470"/>
              <a:gd name="connsiteY105" fmla="*/ 2958185 h 6858000"/>
              <a:gd name="connsiteX106" fmla="*/ 622815 w 1605470"/>
              <a:gd name="connsiteY106" fmla="*/ 2762989 h 6858000"/>
              <a:gd name="connsiteX107" fmla="*/ 571733 w 1605470"/>
              <a:gd name="connsiteY107" fmla="*/ 2554718 h 6858000"/>
              <a:gd name="connsiteX108" fmla="*/ 551827 w 1605470"/>
              <a:gd name="connsiteY108" fmla="*/ 2485734 h 6858000"/>
              <a:gd name="connsiteX109" fmla="*/ 542550 w 1605470"/>
              <a:gd name="connsiteY109" fmla="*/ 2447068 h 6858000"/>
              <a:gd name="connsiteX110" fmla="*/ 529511 w 1605470"/>
              <a:gd name="connsiteY110" fmla="*/ 2425819 h 6858000"/>
              <a:gd name="connsiteX111" fmla="*/ 535510 w 1605470"/>
              <a:gd name="connsiteY111" fmla="*/ 2402874 h 6858000"/>
              <a:gd name="connsiteX112" fmla="*/ 538122 w 1605470"/>
              <a:gd name="connsiteY112" fmla="*/ 2381443 h 6858000"/>
              <a:gd name="connsiteX113" fmla="*/ 514451 w 1605470"/>
              <a:gd name="connsiteY113" fmla="*/ 2261920 h 6858000"/>
              <a:gd name="connsiteX114" fmla="*/ 504338 w 1605470"/>
              <a:gd name="connsiteY114" fmla="*/ 2195378 h 6858000"/>
              <a:gd name="connsiteX115" fmla="*/ 488555 w 1605470"/>
              <a:gd name="connsiteY115" fmla="*/ 2155135 h 6858000"/>
              <a:gd name="connsiteX116" fmla="*/ 486013 w 1605470"/>
              <a:gd name="connsiteY116" fmla="*/ 2118008 h 6858000"/>
              <a:gd name="connsiteX117" fmla="*/ 487006 w 1605470"/>
              <a:gd name="connsiteY117" fmla="*/ 2050531 h 6858000"/>
              <a:gd name="connsiteX118" fmla="*/ 478812 w 1605470"/>
              <a:gd name="connsiteY118" fmla="*/ 1963269 h 6858000"/>
              <a:gd name="connsiteX119" fmla="*/ 459990 w 1605470"/>
              <a:gd name="connsiteY119" fmla="*/ 1906352 h 6858000"/>
              <a:gd name="connsiteX120" fmla="*/ 436547 w 1605470"/>
              <a:gd name="connsiteY120" fmla="*/ 1861531 h 6858000"/>
              <a:gd name="connsiteX121" fmla="*/ 390346 w 1605470"/>
              <a:gd name="connsiteY121" fmla="*/ 1732919 h 6858000"/>
              <a:gd name="connsiteX122" fmla="*/ 362657 w 1605470"/>
              <a:gd name="connsiteY122" fmla="*/ 1663540 h 6858000"/>
              <a:gd name="connsiteX123" fmla="*/ 361783 w 1605470"/>
              <a:gd name="connsiteY123" fmla="*/ 1615777 h 6858000"/>
              <a:gd name="connsiteX124" fmla="*/ 342578 w 1605470"/>
              <a:gd name="connsiteY124" fmla="*/ 1563678 h 6858000"/>
              <a:gd name="connsiteX125" fmla="*/ 355658 w 1605470"/>
              <a:gd name="connsiteY125" fmla="*/ 1519474 h 6858000"/>
              <a:gd name="connsiteX126" fmla="*/ 348400 w 1605470"/>
              <a:gd name="connsiteY126" fmla="*/ 1477995 h 6858000"/>
              <a:gd name="connsiteX127" fmla="*/ 334485 w 1605470"/>
              <a:gd name="connsiteY127" fmla="*/ 1373769 h 6858000"/>
              <a:gd name="connsiteX128" fmla="*/ 342792 w 1605470"/>
              <a:gd name="connsiteY128" fmla="*/ 1307086 h 6858000"/>
              <a:gd name="connsiteX129" fmla="*/ 343980 w 1605470"/>
              <a:gd name="connsiteY129" fmla="*/ 1189033 h 6858000"/>
              <a:gd name="connsiteX130" fmla="*/ 348665 w 1605470"/>
              <a:gd name="connsiteY130" fmla="*/ 1168288 h 6858000"/>
              <a:gd name="connsiteX131" fmla="*/ 340947 w 1605470"/>
              <a:gd name="connsiteY131" fmla="*/ 1142577 h 6858000"/>
              <a:gd name="connsiteX132" fmla="*/ 330253 w 1605470"/>
              <a:gd name="connsiteY132" fmla="*/ 1088484 h 6858000"/>
              <a:gd name="connsiteX133" fmla="*/ 318989 w 1605470"/>
              <a:gd name="connsiteY133" fmla="*/ 1016103 h 6858000"/>
              <a:gd name="connsiteX134" fmla="*/ 320445 w 1605470"/>
              <a:gd name="connsiteY134" fmla="*/ 932283 h 6858000"/>
              <a:gd name="connsiteX135" fmla="*/ 322681 w 1605470"/>
              <a:gd name="connsiteY135" fmla="*/ 915925 h 6858000"/>
              <a:gd name="connsiteX136" fmla="*/ 315310 w 1605470"/>
              <a:gd name="connsiteY136" fmla="*/ 896999 h 6858000"/>
              <a:gd name="connsiteX137" fmla="*/ 284718 w 1605470"/>
              <a:gd name="connsiteY137" fmla="*/ 821517 h 6858000"/>
              <a:gd name="connsiteX138" fmla="*/ 263668 w 1605470"/>
              <a:gd name="connsiteY138" fmla="*/ 751353 h 6858000"/>
              <a:gd name="connsiteX139" fmla="*/ 263226 w 1605470"/>
              <a:gd name="connsiteY139" fmla="*/ 721230 h 6858000"/>
              <a:gd name="connsiteX140" fmla="*/ 248897 w 1605470"/>
              <a:gd name="connsiteY140" fmla="*/ 681659 h 6858000"/>
              <a:gd name="connsiteX141" fmla="*/ 234316 w 1605470"/>
              <a:gd name="connsiteY141" fmla="*/ 635218 h 6858000"/>
              <a:gd name="connsiteX142" fmla="*/ 239327 w 1605470"/>
              <a:gd name="connsiteY142" fmla="*/ 613763 h 6858000"/>
              <a:gd name="connsiteX143" fmla="*/ 225269 w 1605470"/>
              <a:gd name="connsiteY143" fmla="*/ 598582 h 6858000"/>
              <a:gd name="connsiteX144" fmla="*/ 224950 w 1605470"/>
              <a:gd name="connsiteY144" fmla="*/ 576846 h 6858000"/>
              <a:gd name="connsiteX145" fmla="*/ 204576 w 1605470"/>
              <a:gd name="connsiteY145" fmla="*/ 530055 h 6858000"/>
              <a:gd name="connsiteX146" fmla="*/ 219064 w 1605470"/>
              <a:gd name="connsiteY146" fmla="*/ 469651 h 6858000"/>
              <a:gd name="connsiteX147" fmla="*/ 195012 w 1605470"/>
              <a:gd name="connsiteY147" fmla="*/ 448559 h 6858000"/>
              <a:gd name="connsiteX148" fmla="*/ 201434 w 1605470"/>
              <a:gd name="connsiteY148" fmla="*/ 441529 h 6858000"/>
              <a:gd name="connsiteX149" fmla="*/ 200655 w 1605470"/>
              <a:gd name="connsiteY149" fmla="*/ 428927 h 6858000"/>
              <a:gd name="connsiteX150" fmla="*/ 190059 w 1605470"/>
              <a:gd name="connsiteY150" fmla="*/ 430161 h 6858000"/>
              <a:gd name="connsiteX151" fmla="*/ 167079 w 1605470"/>
              <a:gd name="connsiteY151" fmla="*/ 367211 h 6858000"/>
              <a:gd name="connsiteX152" fmla="*/ 124571 w 1605470"/>
              <a:gd name="connsiteY152" fmla="*/ 302178 h 6858000"/>
              <a:gd name="connsiteX153" fmla="*/ 103243 w 1605470"/>
              <a:gd name="connsiteY153" fmla="*/ 211375 h 6858000"/>
              <a:gd name="connsiteX154" fmla="*/ 94571 w 1605470"/>
              <a:gd name="connsiteY154" fmla="*/ 184179 h 6858000"/>
              <a:gd name="connsiteX155" fmla="*/ 13437 w 1605470"/>
              <a:gd name="connsiteY155" fmla="*/ 19287 h 6858000"/>
              <a:gd name="connsiteX156" fmla="*/ 0 w 1605470"/>
              <a:gd name="connsiteY15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690830 w 1605470"/>
              <a:gd name="connsiteY74" fmla="*/ 3974753 h 6858000"/>
              <a:gd name="connsiteX75" fmla="*/ 692428 w 1605470"/>
              <a:gd name="connsiteY75" fmla="*/ 3969950 h 6858000"/>
              <a:gd name="connsiteX76" fmla="*/ 685850 w 1605470"/>
              <a:gd name="connsiteY76" fmla="*/ 3933779 h 6858000"/>
              <a:gd name="connsiteX77" fmla="*/ 687181 w 1605470"/>
              <a:gd name="connsiteY77" fmla="*/ 3933093 h 6858000"/>
              <a:gd name="connsiteX78" fmla="*/ 691535 w 1605470"/>
              <a:gd name="connsiteY78" fmla="*/ 3922082 h 6858000"/>
              <a:gd name="connsiteX79" fmla="*/ 696613 w 1605470"/>
              <a:gd name="connsiteY79" fmla="*/ 3901461 h 6858000"/>
              <a:gd name="connsiteX80" fmla="*/ 719207 w 1605470"/>
              <a:gd name="connsiteY80" fmla="*/ 3813873 h 6858000"/>
              <a:gd name="connsiteX81" fmla="*/ 718632 w 1605470"/>
              <a:gd name="connsiteY81" fmla="*/ 3806161 h 6858000"/>
              <a:gd name="connsiteX82" fmla="*/ 718939 w 1605470"/>
              <a:gd name="connsiteY82" fmla="*/ 3805957 h 6858000"/>
              <a:gd name="connsiteX83" fmla="*/ 718966 w 1605470"/>
              <a:gd name="connsiteY83" fmla="*/ 3797724 h 6858000"/>
              <a:gd name="connsiteX84" fmla="*/ 717581 w 1605470"/>
              <a:gd name="connsiteY84" fmla="*/ 3792098 h 6858000"/>
              <a:gd name="connsiteX85" fmla="*/ 716465 w 1605470"/>
              <a:gd name="connsiteY85" fmla="*/ 3777135 h 6858000"/>
              <a:gd name="connsiteX86" fmla="*/ 718198 w 1605470"/>
              <a:gd name="connsiteY86" fmla="*/ 3771656 h 6858000"/>
              <a:gd name="connsiteX87" fmla="*/ 721941 w 1605470"/>
              <a:gd name="connsiteY87" fmla="*/ 3769007 h 6858000"/>
              <a:gd name="connsiteX88" fmla="*/ 721407 w 1605470"/>
              <a:gd name="connsiteY88" fmla="*/ 3767709 h 6858000"/>
              <a:gd name="connsiteX89" fmla="*/ 730103 w 1605470"/>
              <a:gd name="connsiteY89" fmla="*/ 3738082 h 6858000"/>
              <a:gd name="connsiteX90" fmla="*/ 737449 w 1605470"/>
              <a:gd name="connsiteY90" fmla="*/ 3673397 h 6858000"/>
              <a:gd name="connsiteX91" fmla="*/ 736745 w 1605470"/>
              <a:gd name="connsiteY91" fmla="*/ 3637109 h 6858000"/>
              <a:gd name="connsiteX92" fmla="*/ 740188 w 1605470"/>
              <a:gd name="connsiteY92" fmla="*/ 3536883 h 6858000"/>
              <a:gd name="connsiteX93" fmla="*/ 747726 w 1605470"/>
              <a:gd name="connsiteY93" fmla="*/ 3435652 h 6858000"/>
              <a:gd name="connsiteX94" fmla="*/ 749397 w 1605470"/>
              <a:gd name="connsiteY94" fmla="*/ 3307769 h 6858000"/>
              <a:gd name="connsiteX95" fmla="*/ 766960 w 1605470"/>
              <a:gd name="connsiteY95" fmla="*/ 3250522 h 6858000"/>
              <a:gd name="connsiteX96" fmla="*/ 767385 w 1605470"/>
              <a:gd name="connsiteY96" fmla="*/ 3229163 h 6858000"/>
              <a:gd name="connsiteX97" fmla="*/ 769208 w 1605470"/>
              <a:gd name="connsiteY97" fmla="*/ 3217217 h 6858000"/>
              <a:gd name="connsiteX98" fmla="*/ 756043 w 1605470"/>
              <a:gd name="connsiteY98" fmla="*/ 3183755 h 6858000"/>
              <a:gd name="connsiteX99" fmla="*/ 756544 w 1605470"/>
              <a:gd name="connsiteY99" fmla="*/ 3178642 h 6858000"/>
              <a:gd name="connsiteX100" fmla="*/ 744144 w 1605470"/>
              <a:gd name="connsiteY100" fmla="*/ 3158586 h 6858000"/>
              <a:gd name="connsiteX101" fmla="*/ 729329 w 1605470"/>
              <a:gd name="connsiteY101" fmla="*/ 3129034 h 6858000"/>
              <a:gd name="connsiteX102" fmla="*/ 729994 w 1605470"/>
              <a:gd name="connsiteY102" fmla="*/ 3126682 h 6858000"/>
              <a:gd name="connsiteX103" fmla="*/ 720862 w 1605470"/>
              <a:gd name="connsiteY103" fmla="*/ 3114519 h 6858000"/>
              <a:gd name="connsiteX104" fmla="*/ 707471 w 1605470"/>
              <a:gd name="connsiteY104" fmla="*/ 3106272 h 6858000"/>
              <a:gd name="connsiteX105" fmla="*/ 680201 w 1605470"/>
              <a:gd name="connsiteY105" fmla="*/ 2958185 h 6858000"/>
              <a:gd name="connsiteX106" fmla="*/ 622815 w 1605470"/>
              <a:gd name="connsiteY106" fmla="*/ 2762989 h 6858000"/>
              <a:gd name="connsiteX107" fmla="*/ 571733 w 1605470"/>
              <a:gd name="connsiteY107" fmla="*/ 2554718 h 6858000"/>
              <a:gd name="connsiteX108" fmla="*/ 551827 w 1605470"/>
              <a:gd name="connsiteY108" fmla="*/ 2485734 h 6858000"/>
              <a:gd name="connsiteX109" fmla="*/ 542550 w 1605470"/>
              <a:gd name="connsiteY109" fmla="*/ 2447068 h 6858000"/>
              <a:gd name="connsiteX110" fmla="*/ 529511 w 1605470"/>
              <a:gd name="connsiteY110" fmla="*/ 2425819 h 6858000"/>
              <a:gd name="connsiteX111" fmla="*/ 535510 w 1605470"/>
              <a:gd name="connsiteY111" fmla="*/ 2402874 h 6858000"/>
              <a:gd name="connsiteX112" fmla="*/ 538122 w 1605470"/>
              <a:gd name="connsiteY112" fmla="*/ 2381443 h 6858000"/>
              <a:gd name="connsiteX113" fmla="*/ 514451 w 1605470"/>
              <a:gd name="connsiteY113" fmla="*/ 2261920 h 6858000"/>
              <a:gd name="connsiteX114" fmla="*/ 504338 w 1605470"/>
              <a:gd name="connsiteY114" fmla="*/ 2195378 h 6858000"/>
              <a:gd name="connsiteX115" fmla="*/ 488555 w 1605470"/>
              <a:gd name="connsiteY115" fmla="*/ 2155135 h 6858000"/>
              <a:gd name="connsiteX116" fmla="*/ 486013 w 1605470"/>
              <a:gd name="connsiteY116" fmla="*/ 2118008 h 6858000"/>
              <a:gd name="connsiteX117" fmla="*/ 487006 w 1605470"/>
              <a:gd name="connsiteY117" fmla="*/ 2050531 h 6858000"/>
              <a:gd name="connsiteX118" fmla="*/ 478812 w 1605470"/>
              <a:gd name="connsiteY118" fmla="*/ 1963269 h 6858000"/>
              <a:gd name="connsiteX119" fmla="*/ 459990 w 1605470"/>
              <a:gd name="connsiteY119" fmla="*/ 1906352 h 6858000"/>
              <a:gd name="connsiteX120" fmla="*/ 436547 w 1605470"/>
              <a:gd name="connsiteY120" fmla="*/ 1861531 h 6858000"/>
              <a:gd name="connsiteX121" fmla="*/ 390346 w 1605470"/>
              <a:gd name="connsiteY121" fmla="*/ 1732919 h 6858000"/>
              <a:gd name="connsiteX122" fmla="*/ 362657 w 1605470"/>
              <a:gd name="connsiteY122" fmla="*/ 1663540 h 6858000"/>
              <a:gd name="connsiteX123" fmla="*/ 361783 w 1605470"/>
              <a:gd name="connsiteY123" fmla="*/ 1615777 h 6858000"/>
              <a:gd name="connsiteX124" fmla="*/ 342578 w 1605470"/>
              <a:gd name="connsiteY124" fmla="*/ 1563678 h 6858000"/>
              <a:gd name="connsiteX125" fmla="*/ 355658 w 1605470"/>
              <a:gd name="connsiteY125" fmla="*/ 1519474 h 6858000"/>
              <a:gd name="connsiteX126" fmla="*/ 348400 w 1605470"/>
              <a:gd name="connsiteY126" fmla="*/ 1477995 h 6858000"/>
              <a:gd name="connsiteX127" fmla="*/ 334485 w 1605470"/>
              <a:gd name="connsiteY127" fmla="*/ 1373769 h 6858000"/>
              <a:gd name="connsiteX128" fmla="*/ 342792 w 1605470"/>
              <a:gd name="connsiteY128" fmla="*/ 1307086 h 6858000"/>
              <a:gd name="connsiteX129" fmla="*/ 343980 w 1605470"/>
              <a:gd name="connsiteY129" fmla="*/ 1189033 h 6858000"/>
              <a:gd name="connsiteX130" fmla="*/ 348665 w 1605470"/>
              <a:gd name="connsiteY130" fmla="*/ 1168288 h 6858000"/>
              <a:gd name="connsiteX131" fmla="*/ 340947 w 1605470"/>
              <a:gd name="connsiteY131" fmla="*/ 1142577 h 6858000"/>
              <a:gd name="connsiteX132" fmla="*/ 330253 w 1605470"/>
              <a:gd name="connsiteY132" fmla="*/ 1088484 h 6858000"/>
              <a:gd name="connsiteX133" fmla="*/ 318989 w 1605470"/>
              <a:gd name="connsiteY133" fmla="*/ 1016103 h 6858000"/>
              <a:gd name="connsiteX134" fmla="*/ 320445 w 1605470"/>
              <a:gd name="connsiteY134" fmla="*/ 932283 h 6858000"/>
              <a:gd name="connsiteX135" fmla="*/ 322681 w 1605470"/>
              <a:gd name="connsiteY135" fmla="*/ 915925 h 6858000"/>
              <a:gd name="connsiteX136" fmla="*/ 315310 w 1605470"/>
              <a:gd name="connsiteY136" fmla="*/ 896999 h 6858000"/>
              <a:gd name="connsiteX137" fmla="*/ 284718 w 1605470"/>
              <a:gd name="connsiteY137" fmla="*/ 821517 h 6858000"/>
              <a:gd name="connsiteX138" fmla="*/ 263668 w 1605470"/>
              <a:gd name="connsiteY138" fmla="*/ 751353 h 6858000"/>
              <a:gd name="connsiteX139" fmla="*/ 263226 w 1605470"/>
              <a:gd name="connsiteY139" fmla="*/ 721230 h 6858000"/>
              <a:gd name="connsiteX140" fmla="*/ 248897 w 1605470"/>
              <a:gd name="connsiteY140" fmla="*/ 681659 h 6858000"/>
              <a:gd name="connsiteX141" fmla="*/ 234316 w 1605470"/>
              <a:gd name="connsiteY141" fmla="*/ 635218 h 6858000"/>
              <a:gd name="connsiteX142" fmla="*/ 239327 w 1605470"/>
              <a:gd name="connsiteY142" fmla="*/ 613763 h 6858000"/>
              <a:gd name="connsiteX143" fmla="*/ 225269 w 1605470"/>
              <a:gd name="connsiteY143" fmla="*/ 598582 h 6858000"/>
              <a:gd name="connsiteX144" fmla="*/ 224950 w 1605470"/>
              <a:gd name="connsiteY144" fmla="*/ 576846 h 6858000"/>
              <a:gd name="connsiteX145" fmla="*/ 204576 w 1605470"/>
              <a:gd name="connsiteY145" fmla="*/ 530055 h 6858000"/>
              <a:gd name="connsiteX146" fmla="*/ 195012 w 1605470"/>
              <a:gd name="connsiteY146" fmla="*/ 448559 h 6858000"/>
              <a:gd name="connsiteX147" fmla="*/ 201434 w 1605470"/>
              <a:gd name="connsiteY147" fmla="*/ 441529 h 6858000"/>
              <a:gd name="connsiteX148" fmla="*/ 200655 w 1605470"/>
              <a:gd name="connsiteY148" fmla="*/ 428927 h 6858000"/>
              <a:gd name="connsiteX149" fmla="*/ 190059 w 1605470"/>
              <a:gd name="connsiteY149" fmla="*/ 430161 h 6858000"/>
              <a:gd name="connsiteX150" fmla="*/ 167079 w 1605470"/>
              <a:gd name="connsiteY150" fmla="*/ 367211 h 6858000"/>
              <a:gd name="connsiteX151" fmla="*/ 124571 w 1605470"/>
              <a:gd name="connsiteY151" fmla="*/ 302178 h 6858000"/>
              <a:gd name="connsiteX152" fmla="*/ 103243 w 1605470"/>
              <a:gd name="connsiteY152" fmla="*/ 211375 h 6858000"/>
              <a:gd name="connsiteX153" fmla="*/ 94571 w 1605470"/>
              <a:gd name="connsiteY153" fmla="*/ 184179 h 6858000"/>
              <a:gd name="connsiteX154" fmla="*/ 13437 w 1605470"/>
              <a:gd name="connsiteY154" fmla="*/ 19287 h 6858000"/>
              <a:gd name="connsiteX155" fmla="*/ 0 w 1605470"/>
              <a:gd name="connsiteY15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690830 w 1605470"/>
              <a:gd name="connsiteY74" fmla="*/ 3974753 h 6858000"/>
              <a:gd name="connsiteX75" fmla="*/ 692428 w 1605470"/>
              <a:gd name="connsiteY75" fmla="*/ 3969950 h 6858000"/>
              <a:gd name="connsiteX76" fmla="*/ 685850 w 1605470"/>
              <a:gd name="connsiteY76" fmla="*/ 3933779 h 6858000"/>
              <a:gd name="connsiteX77" fmla="*/ 687181 w 1605470"/>
              <a:gd name="connsiteY77" fmla="*/ 3933093 h 6858000"/>
              <a:gd name="connsiteX78" fmla="*/ 691535 w 1605470"/>
              <a:gd name="connsiteY78" fmla="*/ 3922082 h 6858000"/>
              <a:gd name="connsiteX79" fmla="*/ 696613 w 1605470"/>
              <a:gd name="connsiteY79" fmla="*/ 3901461 h 6858000"/>
              <a:gd name="connsiteX80" fmla="*/ 719207 w 1605470"/>
              <a:gd name="connsiteY80" fmla="*/ 3813873 h 6858000"/>
              <a:gd name="connsiteX81" fmla="*/ 718632 w 1605470"/>
              <a:gd name="connsiteY81" fmla="*/ 3806161 h 6858000"/>
              <a:gd name="connsiteX82" fmla="*/ 718939 w 1605470"/>
              <a:gd name="connsiteY82" fmla="*/ 3805957 h 6858000"/>
              <a:gd name="connsiteX83" fmla="*/ 718966 w 1605470"/>
              <a:gd name="connsiteY83" fmla="*/ 3797724 h 6858000"/>
              <a:gd name="connsiteX84" fmla="*/ 717581 w 1605470"/>
              <a:gd name="connsiteY84" fmla="*/ 3792098 h 6858000"/>
              <a:gd name="connsiteX85" fmla="*/ 716465 w 1605470"/>
              <a:gd name="connsiteY85" fmla="*/ 3777135 h 6858000"/>
              <a:gd name="connsiteX86" fmla="*/ 718198 w 1605470"/>
              <a:gd name="connsiteY86" fmla="*/ 3771656 h 6858000"/>
              <a:gd name="connsiteX87" fmla="*/ 721941 w 1605470"/>
              <a:gd name="connsiteY87" fmla="*/ 3769007 h 6858000"/>
              <a:gd name="connsiteX88" fmla="*/ 721407 w 1605470"/>
              <a:gd name="connsiteY88" fmla="*/ 3767709 h 6858000"/>
              <a:gd name="connsiteX89" fmla="*/ 730103 w 1605470"/>
              <a:gd name="connsiteY89" fmla="*/ 3738082 h 6858000"/>
              <a:gd name="connsiteX90" fmla="*/ 737449 w 1605470"/>
              <a:gd name="connsiteY90" fmla="*/ 3673397 h 6858000"/>
              <a:gd name="connsiteX91" fmla="*/ 736745 w 1605470"/>
              <a:gd name="connsiteY91" fmla="*/ 3637109 h 6858000"/>
              <a:gd name="connsiteX92" fmla="*/ 740188 w 1605470"/>
              <a:gd name="connsiteY92" fmla="*/ 3536883 h 6858000"/>
              <a:gd name="connsiteX93" fmla="*/ 747726 w 1605470"/>
              <a:gd name="connsiteY93" fmla="*/ 3435652 h 6858000"/>
              <a:gd name="connsiteX94" fmla="*/ 749397 w 1605470"/>
              <a:gd name="connsiteY94" fmla="*/ 3307769 h 6858000"/>
              <a:gd name="connsiteX95" fmla="*/ 766960 w 1605470"/>
              <a:gd name="connsiteY95" fmla="*/ 3250522 h 6858000"/>
              <a:gd name="connsiteX96" fmla="*/ 767385 w 1605470"/>
              <a:gd name="connsiteY96" fmla="*/ 3229163 h 6858000"/>
              <a:gd name="connsiteX97" fmla="*/ 769208 w 1605470"/>
              <a:gd name="connsiteY97" fmla="*/ 3217217 h 6858000"/>
              <a:gd name="connsiteX98" fmla="*/ 756043 w 1605470"/>
              <a:gd name="connsiteY98" fmla="*/ 3183755 h 6858000"/>
              <a:gd name="connsiteX99" fmla="*/ 756544 w 1605470"/>
              <a:gd name="connsiteY99" fmla="*/ 3178642 h 6858000"/>
              <a:gd name="connsiteX100" fmla="*/ 744144 w 1605470"/>
              <a:gd name="connsiteY100" fmla="*/ 3158586 h 6858000"/>
              <a:gd name="connsiteX101" fmla="*/ 729329 w 1605470"/>
              <a:gd name="connsiteY101" fmla="*/ 3129034 h 6858000"/>
              <a:gd name="connsiteX102" fmla="*/ 729994 w 1605470"/>
              <a:gd name="connsiteY102" fmla="*/ 3126682 h 6858000"/>
              <a:gd name="connsiteX103" fmla="*/ 720862 w 1605470"/>
              <a:gd name="connsiteY103" fmla="*/ 3114519 h 6858000"/>
              <a:gd name="connsiteX104" fmla="*/ 707471 w 1605470"/>
              <a:gd name="connsiteY104" fmla="*/ 3106272 h 6858000"/>
              <a:gd name="connsiteX105" fmla="*/ 680201 w 1605470"/>
              <a:gd name="connsiteY105" fmla="*/ 2958185 h 6858000"/>
              <a:gd name="connsiteX106" fmla="*/ 622815 w 1605470"/>
              <a:gd name="connsiteY106" fmla="*/ 2762989 h 6858000"/>
              <a:gd name="connsiteX107" fmla="*/ 571733 w 1605470"/>
              <a:gd name="connsiteY107" fmla="*/ 2554718 h 6858000"/>
              <a:gd name="connsiteX108" fmla="*/ 551827 w 1605470"/>
              <a:gd name="connsiteY108" fmla="*/ 2485734 h 6858000"/>
              <a:gd name="connsiteX109" fmla="*/ 542550 w 1605470"/>
              <a:gd name="connsiteY109" fmla="*/ 2447068 h 6858000"/>
              <a:gd name="connsiteX110" fmla="*/ 529511 w 1605470"/>
              <a:gd name="connsiteY110" fmla="*/ 2425819 h 6858000"/>
              <a:gd name="connsiteX111" fmla="*/ 535510 w 1605470"/>
              <a:gd name="connsiteY111" fmla="*/ 2402874 h 6858000"/>
              <a:gd name="connsiteX112" fmla="*/ 538122 w 1605470"/>
              <a:gd name="connsiteY112" fmla="*/ 2381443 h 6858000"/>
              <a:gd name="connsiteX113" fmla="*/ 514451 w 1605470"/>
              <a:gd name="connsiteY113" fmla="*/ 2261920 h 6858000"/>
              <a:gd name="connsiteX114" fmla="*/ 504338 w 1605470"/>
              <a:gd name="connsiteY114" fmla="*/ 2195378 h 6858000"/>
              <a:gd name="connsiteX115" fmla="*/ 488555 w 1605470"/>
              <a:gd name="connsiteY115" fmla="*/ 2155135 h 6858000"/>
              <a:gd name="connsiteX116" fmla="*/ 486013 w 1605470"/>
              <a:gd name="connsiteY116" fmla="*/ 2118008 h 6858000"/>
              <a:gd name="connsiteX117" fmla="*/ 487006 w 1605470"/>
              <a:gd name="connsiteY117" fmla="*/ 2050531 h 6858000"/>
              <a:gd name="connsiteX118" fmla="*/ 478812 w 1605470"/>
              <a:gd name="connsiteY118" fmla="*/ 1963269 h 6858000"/>
              <a:gd name="connsiteX119" fmla="*/ 459990 w 1605470"/>
              <a:gd name="connsiteY119" fmla="*/ 1906352 h 6858000"/>
              <a:gd name="connsiteX120" fmla="*/ 436547 w 1605470"/>
              <a:gd name="connsiteY120" fmla="*/ 1861531 h 6858000"/>
              <a:gd name="connsiteX121" fmla="*/ 390346 w 1605470"/>
              <a:gd name="connsiteY121" fmla="*/ 1732919 h 6858000"/>
              <a:gd name="connsiteX122" fmla="*/ 362657 w 1605470"/>
              <a:gd name="connsiteY122" fmla="*/ 1663540 h 6858000"/>
              <a:gd name="connsiteX123" fmla="*/ 361783 w 1605470"/>
              <a:gd name="connsiteY123" fmla="*/ 1615777 h 6858000"/>
              <a:gd name="connsiteX124" fmla="*/ 342578 w 1605470"/>
              <a:gd name="connsiteY124" fmla="*/ 1563678 h 6858000"/>
              <a:gd name="connsiteX125" fmla="*/ 355658 w 1605470"/>
              <a:gd name="connsiteY125" fmla="*/ 1519474 h 6858000"/>
              <a:gd name="connsiteX126" fmla="*/ 348400 w 1605470"/>
              <a:gd name="connsiteY126" fmla="*/ 1477995 h 6858000"/>
              <a:gd name="connsiteX127" fmla="*/ 334485 w 1605470"/>
              <a:gd name="connsiteY127" fmla="*/ 1373769 h 6858000"/>
              <a:gd name="connsiteX128" fmla="*/ 342792 w 1605470"/>
              <a:gd name="connsiteY128" fmla="*/ 1307086 h 6858000"/>
              <a:gd name="connsiteX129" fmla="*/ 343980 w 1605470"/>
              <a:gd name="connsiteY129" fmla="*/ 1189033 h 6858000"/>
              <a:gd name="connsiteX130" fmla="*/ 348665 w 1605470"/>
              <a:gd name="connsiteY130" fmla="*/ 1168288 h 6858000"/>
              <a:gd name="connsiteX131" fmla="*/ 340947 w 1605470"/>
              <a:gd name="connsiteY131" fmla="*/ 1142577 h 6858000"/>
              <a:gd name="connsiteX132" fmla="*/ 330253 w 1605470"/>
              <a:gd name="connsiteY132" fmla="*/ 1088484 h 6858000"/>
              <a:gd name="connsiteX133" fmla="*/ 318989 w 1605470"/>
              <a:gd name="connsiteY133" fmla="*/ 1016103 h 6858000"/>
              <a:gd name="connsiteX134" fmla="*/ 320445 w 1605470"/>
              <a:gd name="connsiteY134" fmla="*/ 932283 h 6858000"/>
              <a:gd name="connsiteX135" fmla="*/ 322681 w 1605470"/>
              <a:gd name="connsiteY135" fmla="*/ 915925 h 6858000"/>
              <a:gd name="connsiteX136" fmla="*/ 315310 w 1605470"/>
              <a:gd name="connsiteY136" fmla="*/ 896999 h 6858000"/>
              <a:gd name="connsiteX137" fmla="*/ 284718 w 1605470"/>
              <a:gd name="connsiteY137" fmla="*/ 821517 h 6858000"/>
              <a:gd name="connsiteX138" fmla="*/ 263668 w 1605470"/>
              <a:gd name="connsiteY138" fmla="*/ 751353 h 6858000"/>
              <a:gd name="connsiteX139" fmla="*/ 263226 w 1605470"/>
              <a:gd name="connsiteY139" fmla="*/ 721230 h 6858000"/>
              <a:gd name="connsiteX140" fmla="*/ 248897 w 1605470"/>
              <a:gd name="connsiteY140" fmla="*/ 681659 h 6858000"/>
              <a:gd name="connsiteX141" fmla="*/ 234316 w 1605470"/>
              <a:gd name="connsiteY141" fmla="*/ 635218 h 6858000"/>
              <a:gd name="connsiteX142" fmla="*/ 239327 w 1605470"/>
              <a:gd name="connsiteY142" fmla="*/ 613763 h 6858000"/>
              <a:gd name="connsiteX143" fmla="*/ 225269 w 1605470"/>
              <a:gd name="connsiteY143" fmla="*/ 598582 h 6858000"/>
              <a:gd name="connsiteX144" fmla="*/ 224950 w 1605470"/>
              <a:gd name="connsiteY144" fmla="*/ 576846 h 6858000"/>
              <a:gd name="connsiteX145" fmla="*/ 204576 w 1605470"/>
              <a:gd name="connsiteY145" fmla="*/ 530055 h 6858000"/>
              <a:gd name="connsiteX146" fmla="*/ 195012 w 1605470"/>
              <a:gd name="connsiteY146" fmla="*/ 448559 h 6858000"/>
              <a:gd name="connsiteX147" fmla="*/ 201434 w 1605470"/>
              <a:gd name="connsiteY147" fmla="*/ 441529 h 6858000"/>
              <a:gd name="connsiteX148" fmla="*/ 200655 w 1605470"/>
              <a:gd name="connsiteY148" fmla="*/ 428927 h 6858000"/>
              <a:gd name="connsiteX149" fmla="*/ 190059 w 1605470"/>
              <a:gd name="connsiteY149" fmla="*/ 430161 h 6858000"/>
              <a:gd name="connsiteX150" fmla="*/ 167079 w 1605470"/>
              <a:gd name="connsiteY150" fmla="*/ 367211 h 6858000"/>
              <a:gd name="connsiteX151" fmla="*/ 124571 w 1605470"/>
              <a:gd name="connsiteY151" fmla="*/ 302178 h 6858000"/>
              <a:gd name="connsiteX152" fmla="*/ 103243 w 1605470"/>
              <a:gd name="connsiteY152" fmla="*/ 211375 h 6858000"/>
              <a:gd name="connsiteX153" fmla="*/ 94571 w 1605470"/>
              <a:gd name="connsiteY153" fmla="*/ 184179 h 6858000"/>
              <a:gd name="connsiteX154" fmla="*/ 48685 w 1605470"/>
              <a:gd name="connsiteY154" fmla="*/ 13677 h 6858000"/>
              <a:gd name="connsiteX155" fmla="*/ 0 w 1605470"/>
              <a:gd name="connsiteY155" fmla="*/ 0 h 6858000"/>
              <a:gd name="connsiteX0" fmla="*/ 48246 w 1556785"/>
              <a:gd name="connsiteY0" fmla="*/ 0 h 6858000"/>
              <a:gd name="connsiteX1" fmla="*/ 1556785 w 1556785"/>
              <a:gd name="connsiteY1" fmla="*/ 0 h 6858000"/>
              <a:gd name="connsiteX2" fmla="*/ 1556785 w 1556785"/>
              <a:gd name="connsiteY2" fmla="*/ 6858000 h 6858000"/>
              <a:gd name="connsiteX3" fmla="*/ 105420 w 1556785"/>
              <a:gd name="connsiteY3" fmla="*/ 6858000 h 6858000"/>
              <a:gd name="connsiteX4" fmla="*/ 105561 w 1556785"/>
              <a:gd name="connsiteY4" fmla="*/ 6857735 h 6858000"/>
              <a:gd name="connsiteX5" fmla="*/ 117610 w 1556785"/>
              <a:gd name="connsiteY5" fmla="*/ 6809549 h 6858000"/>
              <a:gd name="connsiteX6" fmla="*/ 149821 w 1556785"/>
              <a:gd name="connsiteY6" fmla="*/ 6715115 h 6858000"/>
              <a:gd name="connsiteX7" fmla="*/ 159672 w 1556785"/>
              <a:gd name="connsiteY7" fmla="*/ 6680170 h 6858000"/>
              <a:gd name="connsiteX8" fmla="*/ 185222 w 1556785"/>
              <a:gd name="connsiteY8" fmla="*/ 6621207 h 6858000"/>
              <a:gd name="connsiteX9" fmla="*/ 201879 w 1556785"/>
              <a:gd name="connsiteY9" fmla="*/ 6596265 h 6858000"/>
              <a:gd name="connsiteX10" fmla="*/ 201758 w 1556785"/>
              <a:gd name="connsiteY10" fmla="*/ 6594818 h 6858000"/>
              <a:gd name="connsiteX11" fmla="*/ 206003 w 1556785"/>
              <a:gd name="connsiteY11" fmla="*/ 6593735 h 6858000"/>
              <a:gd name="connsiteX12" fmla="*/ 209200 w 1556785"/>
              <a:gd name="connsiteY12" fmla="*/ 6589172 h 6858000"/>
              <a:gd name="connsiteX13" fmla="*/ 212494 w 1556785"/>
              <a:gd name="connsiteY13" fmla="*/ 6574442 h 6858000"/>
              <a:gd name="connsiteX14" fmla="*/ 212834 w 1556785"/>
              <a:gd name="connsiteY14" fmla="*/ 6568530 h 6858000"/>
              <a:gd name="connsiteX15" fmla="*/ 215243 w 1556785"/>
              <a:gd name="connsiteY15" fmla="*/ 6560674 h 6858000"/>
              <a:gd name="connsiteX16" fmla="*/ 215588 w 1556785"/>
              <a:gd name="connsiteY16" fmla="*/ 6560598 h 6858000"/>
              <a:gd name="connsiteX17" fmla="*/ 217285 w 1556785"/>
              <a:gd name="connsiteY17" fmla="*/ 6553006 h 6858000"/>
              <a:gd name="connsiteX18" fmla="*/ 221981 w 1556785"/>
              <a:gd name="connsiteY18" fmla="*/ 6514360 h 6858000"/>
              <a:gd name="connsiteX19" fmla="*/ 263635 w 1556785"/>
              <a:gd name="connsiteY19" fmla="*/ 6478062 h 6858000"/>
              <a:gd name="connsiteX20" fmla="*/ 274324 w 1556785"/>
              <a:gd name="connsiteY20" fmla="*/ 6460325 h 6858000"/>
              <a:gd name="connsiteX21" fmla="*/ 281557 w 1556785"/>
              <a:gd name="connsiteY21" fmla="*/ 6451488 h 6858000"/>
              <a:gd name="connsiteX22" fmla="*/ 282992 w 1556785"/>
              <a:gd name="connsiteY22" fmla="*/ 6451348 h 6858000"/>
              <a:gd name="connsiteX23" fmla="*/ 287350 w 1556785"/>
              <a:gd name="connsiteY23" fmla="*/ 6414240 h 6858000"/>
              <a:gd name="connsiteX24" fmla="*/ 290226 w 1556785"/>
              <a:gd name="connsiteY24" fmla="*/ 6410269 h 6858000"/>
              <a:gd name="connsiteX25" fmla="*/ 290126 w 1556785"/>
              <a:gd name="connsiteY25" fmla="*/ 6384857 h 6858000"/>
              <a:gd name="connsiteX26" fmla="*/ 291643 w 1556785"/>
              <a:gd name="connsiteY26" fmla="*/ 6372381 h 6858000"/>
              <a:gd name="connsiteX27" fmla="*/ 288837 w 1556785"/>
              <a:gd name="connsiteY27" fmla="*/ 6367510 h 6858000"/>
              <a:gd name="connsiteX28" fmla="*/ 292717 w 1556785"/>
              <a:gd name="connsiteY28" fmla="*/ 6349778 h 6858000"/>
              <a:gd name="connsiteX29" fmla="*/ 294382 w 1556785"/>
              <a:gd name="connsiteY29" fmla="*/ 6348250 h 6858000"/>
              <a:gd name="connsiteX30" fmla="*/ 310416 w 1556785"/>
              <a:gd name="connsiteY30" fmla="*/ 6281972 h 6858000"/>
              <a:gd name="connsiteX31" fmla="*/ 321179 w 1556785"/>
              <a:gd name="connsiteY31" fmla="*/ 6211940 h 6858000"/>
              <a:gd name="connsiteX32" fmla="*/ 362674 w 1556785"/>
              <a:gd name="connsiteY32" fmla="*/ 6113913 h 6858000"/>
              <a:gd name="connsiteX33" fmla="*/ 366967 w 1556785"/>
              <a:gd name="connsiteY33" fmla="*/ 6028119 h 6858000"/>
              <a:gd name="connsiteX34" fmla="*/ 393747 w 1556785"/>
              <a:gd name="connsiteY34" fmla="*/ 5934687 h 6858000"/>
              <a:gd name="connsiteX35" fmla="*/ 427759 w 1556785"/>
              <a:gd name="connsiteY35" fmla="*/ 5765594 h 6858000"/>
              <a:gd name="connsiteX36" fmla="*/ 459595 w 1556785"/>
              <a:gd name="connsiteY36" fmla="*/ 5693685 h 6858000"/>
              <a:gd name="connsiteX37" fmla="*/ 479650 w 1556785"/>
              <a:gd name="connsiteY37" fmla="*/ 5665173 h 6858000"/>
              <a:gd name="connsiteX38" fmla="*/ 513367 w 1556785"/>
              <a:gd name="connsiteY38" fmla="*/ 5563435 h 6858000"/>
              <a:gd name="connsiteX39" fmla="*/ 542872 w 1556785"/>
              <a:gd name="connsiteY39" fmla="*/ 5476393 h 6858000"/>
              <a:gd name="connsiteX40" fmla="*/ 574065 w 1556785"/>
              <a:gd name="connsiteY40" fmla="*/ 5396260 h 6858000"/>
              <a:gd name="connsiteX41" fmla="*/ 590046 w 1556785"/>
              <a:gd name="connsiteY41" fmla="*/ 5330009 h 6858000"/>
              <a:gd name="connsiteX42" fmla="*/ 623539 w 1556785"/>
              <a:gd name="connsiteY42" fmla="*/ 5273739 h 6858000"/>
              <a:gd name="connsiteX43" fmla="*/ 633138 w 1556785"/>
              <a:gd name="connsiteY43" fmla="*/ 5241779 h 6858000"/>
              <a:gd name="connsiteX44" fmla="*/ 644364 w 1556785"/>
              <a:gd name="connsiteY44" fmla="*/ 5225268 h 6858000"/>
              <a:gd name="connsiteX45" fmla="*/ 645384 w 1556785"/>
              <a:gd name="connsiteY45" fmla="*/ 5217684 h 6858000"/>
              <a:gd name="connsiteX46" fmla="*/ 652725 w 1556785"/>
              <a:gd name="connsiteY46" fmla="*/ 5193377 h 6858000"/>
              <a:gd name="connsiteX47" fmla="*/ 656028 w 1556785"/>
              <a:gd name="connsiteY47" fmla="*/ 5179288 h 6858000"/>
              <a:gd name="connsiteX48" fmla="*/ 657012 w 1556785"/>
              <a:gd name="connsiteY48" fmla="*/ 5173621 h 6858000"/>
              <a:gd name="connsiteX49" fmla="*/ 652646 w 1556785"/>
              <a:gd name="connsiteY49" fmla="*/ 5159961 h 6858000"/>
              <a:gd name="connsiteX50" fmla="*/ 659323 w 1556785"/>
              <a:gd name="connsiteY50" fmla="*/ 5144295 h 6858000"/>
              <a:gd name="connsiteX51" fmla="*/ 656256 w 1556785"/>
              <a:gd name="connsiteY51" fmla="*/ 5125185 h 6858000"/>
              <a:gd name="connsiteX52" fmla="*/ 663086 w 1556785"/>
              <a:gd name="connsiteY52" fmla="*/ 5121884 h 6858000"/>
              <a:gd name="connsiteX53" fmla="*/ 670122 w 1556785"/>
              <a:gd name="connsiteY53" fmla="*/ 5067850 h 6858000"/>
              <a:gd name="connsiteX54" fmla="*/ 672853 w 1556785"/>
              <a:gd name="connsiteY54" fmla="*/ 5060861 h 6858000"/>
              <a:gd name="connsiteX55" fmla="*/ 669557 w 1556785"/>
              <a:gd name="connsiteY55" fmla="*/ 5034192 h 6858000"/>
              <a:gd name="connsiteX56" fmla="*/ 671111 w 1556785"/>
              <a:gd name="connsiteY56" fmla="*/ 4993030 h 6858000"/>
              <a:gd name="connsiteX57" fmla="*/ 678020 w 1556785"/>
              <a:gd name="connsiteY57" fmla="*/ 4946844 h 6858000"/>
              <a:gd name="connsiteX58" fmla="*/ 673876 w 1556785"/>
              <a:gd name="connsiteY58" fmla="*/ 4932692 h 6858000"/>
              <a:gd name="connsiteX59" fmla="*/ 689279 w 1556785"/>
              <a:gd name="connsiteY59" fmla="*/ 4858827 h 6858000"/>
              <a:gd name="connsiteX60" fmla="*/ 683433 w 1556785"/>
              <a:gd name="connsiteY60" fmla="*/ 4801535 h 6858000"/>
              <a:gd name="connsiteX61" fmla="*/ 691102 w 1556785"/>
              <a:gd name="connsiteY61" fmla="*/ 4797794 h 6858000"/>
              <a:gd name="connsiteX62" fmla="*/ 692396 w 1556785"/>
              <a:gd name="connsiteY62" fmla="*/ 4784526 h 6858000"/>
              <a:gd name="connsiteX63" fmla="*/ 694180 w 1556785"/>
              <a:gd name="connsiteY63" fmla="*/ 4781211 h 6858000"/>
              <a:gd name="connsiteX64" fmla="*/ 702967 w 1556785"/>
              <a:gd name="connsiteY64" fmla="*/ 4761984 h 6858000"/>
              <a:gd name="connsiteX65" fmla="*/ 699015 w 1556785"/>
              <a:gd name="connsiteY65" fmla="*/ 4690749 h 6858000"/>
              <a:gd name="connsiteX66" fmla="*/ 694495 w 1556785"/>
              <a:gd name="connsiteY66" fmla="*/ 4584173 h 6858000"/>
              <a:gd name="connsiteX67" fmla="*/ 689578 w 1556785"/>
              <a:gd name="connsiteY67" fmla="*/ 4444346 h 6858000"/>
              <a:gd name="connsiteX68" fmla="*/ 686143 w 1556785"/>
              <a:gd name="connsiteY68" fmla="*/ 4375228 h 6858000"/>
              <a:gd name="connsiteX69" fmla="*/ 666796 w 1556785"/>
              <a:gd name="connsiteY69" fmla="*/ 4214165 h 6858000"/>
              <a:gd name="connsiteX70" fmla="*/ 670869 w 1556785"/>
              <a:gd name="connsiteY70" fmla="*/ 4090296 h 6858000"/>
              <a:gd name="connsiteX71" fmla="*/ 656125 w 1556785"/>
              <a:gd name="connsiteY71" fmla="*/ 4033999 h 6858000"/>
              <a:gd name="connsiteX72" fmla="*/ 657274 w 1556785"/>
              <a:gd name="connsiteY72" fmla="*/ 4031933 h 6858000"/>
              <a:gd name="connsiteX73" fmla="*/ 655850 w 1556785"/>
              <a:gd name="connsiteY73" fmla="*/ 4013953 h 6858000"/>
              <a:gd name="connsiteX74" fmla="*/ 642145 w 1556785"/>
              <a:gd name="connsiteY74" fmla="*/ 3974753 h 6858000"/>
              <a:gd name="connsiteX75" fmla="*/ 643743 w 1556785"/>
              <a:gd name="connsiteY75" fmla="*/ 3969950 h 6858000"/>
              <a:gd name="connsiteX76" fmla="*/ 637165 w 1556785"/>
              <a:gd name="connsiteY76" fmla="*/ 3933779 h 6858000"/>
              <a:gd name="connsiteX77" fmla="*/ 638496 w 1556785"/>
              <a:gd name="connsiteY77" fmla="*/ 3933093 h 6858000"/>
              <a:gd name="connsiteX78" fmla="*/ 642850 w 1556785"/>
              <a:gd name="connsiteY78" fmla="*/ 3922082 h 6858000"/>
              <a:gd name="connsiteX79" fmla="*/ 647928 w 1556785"/>
              <a:gd name="connsiteY79" fmla="*/ 3901461 h 6858000"/>
              <a:gd name="connsiteX80" fmla="*/ 670522 w 1556785"/>
              <a:gd name="connsiteY80" fmla="*/ 3813873 h 6858000"/>
              <a:gd name="connsiteX81" fmla="*/ 669947 w 1556785"/>
              <a:gd name="connsiteY81" fmla="*/ 3806161 h 6858000"/>
              <a:gd name="connsiteX82" fmla="*/ 670254 w 1556785"/>
              <a:gd name="connsiteY82" fmla="*/ 3805957 h 6858000"/>
              <a:gd name="connsiteX83" fmla="*/ 670281 w 1556785"/>
              <a:gd name="connsiteY83" fmla="*/ 3797724 h 6858000"/>
              <a:gd name="connsiteX84" fmla="*/ 668896 w 1556785"/>
              <a:gd name="connsiteY84" fmla="*/ 3792098 h 6858000"/>
              <a:gd name="connsiteX85" fmla="*/ 667780 w 1556785"/>
              <a:gd name="connsiteY85" fmla="*/ 3777135 h 6858000"/>
              <a:gd name="connsiteX86" fmla="*/ 669513 w 1556785"/>
              <a:gd name="connsiteY86" fmla="*/ 3771656 h 6858000"/>
              <a:gd name="connsiteX87" fmla="*/ 673256 w 1556785"/>
              <a:gd name="connsiteY87" fmla="*/ 3769007 h 6858000"/>
              <a:gd name="connsiteX88" fmla="*/ 672722 w 1556785"/>
              <a:gd name="connsiteY88" fmla="*/ 3767709 h 6858000"/>
              <a:gd name="connsiteX89" fmla="*/ 681418 w 1556785"/>
              <a:gd name="connsiteY89" fmla="*/ 3738082 h 6858000"/>
              <a:gd name="connsiteX90" fmla="*/ 688764 w 1556785"/>
              <a:gd name="connsiteY90" fmla="*/ 3673397 h 6858000"/>
              <a:gd name="connsiteX91" fmla="*/ 688060 w 1556785"/>
              <a:gd name="connsiteY91" fmla="*/ 3637109 h 6858000"/>
              <a:gd name="connsiteX92" fmla="*/ 691503 w 1556785"/>
              <a:gd name="connsiteY92" fmla="*/ 3536883 h 6858000"/>
              <a:gd name="connsiteX93" fmla="*/ 699041 w 1556785"/>
              <a:gd name="connsiteY93" fmla="*/ 3435652 h 6858000"/>
              <a:gd name="connsiteX94" fmla="*/ 700712 w 1556785"/>
              <a:gd name="connsiteY94" fmla="*/ 3307769 h 6858000"/>
              <a:gd name="connsiteX95" fmla="*/ 718275 w 1556785"/>
              <a:gd name="connsiteY95" fmla="*/ 3250522 h 6858000"/>
              <a:gd name="connsiteX96" fmla="*/ 718700 w 1556785"/>
              <a:gd name="connsiteY96" fmla="*/ 3229163 h 6858000"/>
              <a:gd name="connsiteX97" fmla="*/ 720523 w 1556785"/>
              <a:gd name="connsiteY97" fmla="*/ 3217217 h 6858000"/>
              <a:gd name="connsiteX98" fmla="*/ 707358 w 1556785"/>
              <a:gd name="connsiteY98" fmla="*/ 3183755 h 6858000"/>
              <a:gd name="connsiteX99" fmla="*/ 707859 w 1556785"/>
              <a:gd name="connsiteY99" fmla="*/ 3178642 h 6858000"/>
              <a:gd name="connsiteX100" fmla="*/ 695459 w 1556785"/>
              <a:gd name="connsiteY100" fmla="*/ 3158586 h 6858000"/>
              <a:gd name="connsiteX101" fmla="*/ 680644 w 1556785"/>
              <a:gd name="connsiteY101" fmla="*/ 3129034 h 6858000"/>
              <a:gd name="connsiteX102" fmla="*/ 681309 w 1556785"/>
              <a:gd name="connsiteY102" fmla="*/ 3126682 h 6858000"/>
              <a:gd name="connsiteX103" fmla="*/ 672177 w 1556785"/>
              <a:gd name="connsiteY103" fmla="*/ 3114519 h 6858000"/>
              <a:gd name="connsiteX104" fmla="*/ 658786 w 1556785"/>
              <a:gd name="connsiteY104" fmla="*/ 3106272 h 6858000"/>
              <a:gd name="connsiteX105" fmla="*/ 631516 w 1556785"/>
              <a:gd name="connsiteY105" fmla="*/ 2958185 h 6858000"/>
              <a:gd name="connsiteX106" fmla="*/ 574130 w 1556785"/>
              <a:gd name="connsiteY106" fmla="*/ 2762989 h 6858000"/>
              <a:gd name="connsiteX107" fmla="*/ 523048 w 1556785"/>
              <a:gd name="connsiteY107" fmla="*/ 2554718 h 6858000"/>
              <a:gd name="connsiteX108" fmla="*/ 503142 w 1556785"/>
              <a:gd name="connsiteY108" fmla="*/ 2485734 h 6858000"/>
              <a:gd name="connsiteX109" fmla="*/ 493865 w 1556785"/>
              <a:gd name="connsiteY109" fmla="*/ 2447068 h 6858000"/>
              <a:gd name="connsiteX110" fmla="*/ 480826 w 1556785"/>
              <a:gd name="connsiteY110" fmla="*/ 2425819 h 6858000"/>
              <a:gd name="connsiteX111" fmla="*/ 486825 w 1556785"/>
              <a:gd name="connsiteY111" fmla="*/ 2402874 h 6858000"/>
              <a:gd name="connsiteX112" fmla="*/ 489437 w 1556785"/>
              <a:gd name="connsiteY112" fmla="*/ 2381443 h 6858000"/>
              <a:gd name="connsiteX113" fmla="*/ 465766 w 1556785"/>
              <a:gd name="connsiteY113" fmla="*/ 2261920 h 6858000"/>
              <a:gd name="connsiteX114" fmla="*/ 455653 w 1556785"/>
              <a:gd name="connsiteY114" fmla="*/ 2195378 h 6858000"/>
              <a:gd name="connsiteX115" fmla="*/ 439870 w 1556785"/>
              <a:gd name="connsiteY115" fmla="*/ 2155135 h 6858000"/>
              <a:gd name="connsiteX116" fmla="*/ 437328 w 1556785"/>
              <a:gd name="connsiteY116" fmla="*/ 2118008 h 6858000"/>
              <a:gd name="connsiteX117" fmla="*/ 438321 w 1556785"/>
              <a:gd name="connsiteY117" fmla="*/ 2050531 h 6858000"/>
              <a:gd name="connsiteX118" fmla="*/ 430127 w 1556785"/>
              <a:gd name="connsiteY118" fmla="*/ 1963269 h 6858000"/>
              <a:gd name="connsiteX119" fmla="*/ 411305 w 1556785"/>
              <a:gd name="connsiteY119" fmla="*/ 1906352 h 6858000"/>
              <a:gd name="connsiteX120" fmla="*/ 387862 w 1556785"/>
              <a:gd name="connsiteY120" fmla="*/ 1861531 h 6858000"/>
              <a:gd name="connsiteX121" fmla="*/ 341661 w 1556785"/>
              <a:gd name="connsiteY121" fmla="*/ 1732919 h 6858000"/>
              <a:gd name="connsiteX122" fmla="*/ 313972 w 1556785"/>
              <a:gd name="connsiteY122" fmla="*/ 1663540 h 6858000"/>
              <a:gd name="connsiteX123" fmla="*/ 313098 w 1556785"/>
              <a:gd name="connsiteY123" fmla="*/ 1615777 h 6858000"/>
              <a:gd name="connsiteX124" fmla="*/ 293893 w 1556785"/>
              <a:gd name="connsiteY124" fmla="*/ 1563678 h 6858000"/>
              <a:gd name="connsiteX125" fmla="*/ 306973 w 1556785"/>
              <a:gd name="connsiteY125" fmla="*/ 1519474 h 6858000"/>
              <a:gd name="connsiteX126" fmla="*/ 299715 w 1556785"/>
              <a:gd name="connsiteY126" fmla="*/ 1477995 h 6858000"/>
              <a:gd name="connsiteX127" fmla="*/ 285800 w 1556785"/>
              <a:gd name="connsiteY127" fmla="*/ 1373769 h 6858000"/>
              <a:gd name="connsiteX128" fmla="*/ 294107 w 1556785"/>
              <a:gd name="connsiteY128" fmla="*/ 1307086 h 6858000"/>
              <a:gd name="connsiteX129" fmla="*/ 295295 w 1556785"/>
              <a:gd name="connsiteY129" fmla="*/ 1189033 h 6858000"/>
              <a:gd name="connsiteX130" fmla="*/ 299980 w 1556785"/>
              <a:gd name="connsiteY130" fmla="*/ 1168288 h 6858000"/>
              <a:gd name="connsiteX131" fmla="*/ 292262 w 1556785"/>
              <a:gd name="connsiteY131" fmla="*/ 1142577 h 6858000"/>
              <a:gd name="connsiteX132" fmla="*/ 281568 w 1556785"/>
              <a:gd name="connsiteY132" fmla="*/ 1088484 h 6858000"/>
              <a:gd name="connsiteX133" fmla="*/ 270304 w 1556785"/>
              <a:gd name="connsiteY133" fmla="*/ 1016103 h 6858000"/>
              <a:gd name="connsiteX134" fmla="*/ 271760 w 1556785"/>
              <a:gd name="connsiteY134" fmla="*/ 932283 h 6858000"/>
              <a:gd name="connsiteX135" fmla="*/ 273996 w 1556785"/>
              <a:gd name="connsiteY135" fmla="*/ 915925 h 6858000"/>
              <a:gd name="connsiteX136" fmla="*/ 266625 w 1556785"/>
              <a:gd name="connsiteY136" fmla="*/ 896999 h 6858000"/>
              <a:gd name="connsiteX137" fmla="*/ 236033 w 1556785"/>
              <a:gd name="connsiteY137" fmla="*/ 821517 h 6858000"/>
              <a:gd name="connsiteX138" fmla="*/ 214983 w 1556785"/>
              <a:gd name="connsiteY138" fmla="*/ 751353 h 6858000"/>
              <a:gd name="connsiteX139" fmla="*/ 214541 w 1556785"/>
              <a:gd name="connsiteY139" fmla="*/ 721230 h 6858000"/>
              <a:gd name="connsiteX140" fmla="*/ 200212 w 1556785"/>
              <a:gd name="connsiteY140" fmla="*/ 681659 h 6858000"/>
              <a:gd name="connsiteX141" fmla="*/ 185631 w 1556785"/>
              <a:gd name="connsiteY141" fmla="*/ 635218 h 6858000"/>
              <a:gd name="connsiteX142" fmla="*/ 190642 w 1556785"/>
              <a:gd name="connsiteY142" fmla="*/ 613763 h 6858000"/>
              <a:gd name="connsiteX143" fmla="*/ 176584 w 1556785"/>
              <a:gd name="connsiteY143" fmla="*/ 598582 h 6858000"/>
              <a:gd name="connsiteX144" fmla="*/ 176265 w 1556785"/>
              <a:gd name="connsiteY144" fmla="*/ 576846 h 6858000"/>
              <a:gd name="connsiteX145" fmla="*/ 155891 w 1556785"/>
              <a:gd name="connsiteY145" fmla="*/ 530055 h 6858000"/>
              <a:gd name="connsiteX146" fmla="*/ 146327 w 1556785"/>
              <a:gd name="connsiteY146" fmla="*/ 448559 h 6858000"/>
              <a:gd name="connsiteX147" fmla="*/ 152749 w 1556785"/>
              <a:gd name="connsiteY147" fmla="*/ 441529 h 6858000"/>
              <a:gd name="connsiteX148" fmla="*/ 151970 w 1556785"/>
              <a:gd name="connsiteY148" fmla="*/ 428927 h 6858000"/>
              <a:gd name="connsiteX149" fmla="*/ 141374 w 1556785"/>
              <a:gd name="connsiteY149" fmla="*/ 430161 h 6858000"/>
              <a:gd name="connsiteX150" fmla="*/ 118394 w 1556785"/>
              <a:gd name="connsiteY150" fmla="*/ 367211 h 6858000"/>
              <a:gd name="connsiteX151" fmla="*/ 75886 w 1556785"/>
              <a:gd name="connsiteY151" fmla="*/ 302178 h 6858000"/>
              <a:gd name="connsiteX152" fmla="*/ 54558 w 1556785"/>
              <a:gd name="connsiteY152" fmla="*/ 211375 h 6858000"/>
              <a:gd name="connsiteX153" fmla="*/ 45886 w 1556785"/>
              <a:gd name="connsiteY153" fmla="*/ 184179 h 6858000"/>
              <a:gd name="connsiteX154" fmla="*/ 0 w 1556785"/>
              <a:gd name="connsiteY154" fmla="*/ 13677 h 6858000"/>
              <a:gd name="connsiteX155" fmla="*/ 48246 w 1556785"/>
              <a:gd name="connsiteY155" fmla="*/ 0 h 6858000"/>
              <a:gd name="connsiteX0" fmla="*/ 6323 w 1514862"/>
              <a:gd name="connsiteY0" fmla="*/ 0 h 6858000"/>
              <a:gd name="connsiteX1" fmla="*/ 1514862 w 1514862"/>
              <a:gd name="connsiteY1" fmla="*/ 0 h 6858000"/>
              <a:gd name="connsiteX2" fmla="*/ 1514862 w 1514862"/>
              <a:gd name="connsiteY2" fmla="*/ 6858000 h 6858000"/>
              <a:gd name="connsiteX3" fmla="*/ 63497 w 1514862"/>
              <a:gd name="connsiteY3" fmla="*/ 6858000 h 6858000"/>
              <a:gd name="connsiteX4" fmla="*/ 63638 w 1514862"/>
              <a:gd name="connsiteY4" fmla="*/ 6857735 h 6858000"/>
              <a:gd name="connsiteX5" fmla="*/ 75687 w 1514862"/>
              <a:gd name="connsiteY5" fmla="*/ 6809549 h 6858000"/>
              <a:gd name="connsiteX6" fmla="*/ 107898 w 1514862"/>
              <a:gd name="connsiteY6" fmla="*/ 6715115 h 6858000"/>
              <a:gd name="connsiteX7" fmla="*/ 117749 w 1514862"/>
              <a:gd name="connsiteY7" fmla="*/ 6680170 h 6858000"/>
              <a:gd name="connsiteX8" fmla="*/ 143299 w 1514862"/>
              <a:gd name="connsiteY8" fmla="*/ 6621207 h 6858000"/>
              <a:gd name="connsiteX9" fmla="*/ 159956 w 1514862"/>
              <a:gd name="connsiteY9" fmla="*/ 6596265 h 6858000"/>
              <a:gd name="connsiteX10" fmla="*/ 159835 w 1514862"/>
              <a:gd name="connsiteY10" fmla="*/ 6594818 h 6858000"/>
              <a:gd name="connsiteX11" fmla="*/ 164080 w 1514862"/>
              <a:gd name="connsiteY11" fmla="*/ 6593735 h 6858000"/>
              <a:gd name="connsiteX12" fmla="*/ 167277 w 1514862"/>
              <a:gd name="connsiteY12" fmla="*/ 6589172 h 6858000"/>
              <a:gd name="connsiteX13" fmla="*/ 170571 w 1514862"/>
              <a:gd name="connsiteY13" fmla="*/ 6574442 h 6858000"/>
              <a:gd name="connsiteX14" fmla="*/ 170911 w 1514862"/>
              <a:gd name="connsiteY14" fmla="*/ 6568530 h 6858000"/>
              <a:gd name="connsiteX15" fmla="*/ 173320 w 1514862"/>
              <a:gd name="connsiteY15" fmla="*/ 6560674 h 6858000"/>
              <a:gd name="connsiteX16" fmla="*/ 173665 w 1514862"/>
              <a:gd name="connsiteY16" fmla="*/ 6560598 h 6858000"/>
              <a:gd name="connsiteX17" fmla="*/ 175362 w 1514862"/>
              <a:gd name="connsiteY17" fmla="*/ 6553006 h 6858000"/>
              <a:gd name="connsiteX18" fmla="*/ 180058 w 1514862"/>
              <a:gd name="connsiteY18" fmla="*/ 6514360 h 6858000"/>
              <a:gd name="connsiteX19" fmla="*/ 221712 w 1514862"/>
              <a:gd name="connsiteY19" fmla="*/ 6478062 h 6858000"/>
              <a:gd name="connsiteX20" fmla="*/ 232401 w 1514862"/>
              <a:gd name="connsiteY20" fmla="*/ 6460325 h 6858000"/>
              <a:gd name="connsiteX21" fmla="*/ 239634 w 1514862"/>
              <a:gd name="connsiteY21" fmla="*/ 6451488 h 6858000"/>
              <a:gd name="connsiteX22" fmla="*/ 241069 w 1514862"/>
              <a:gd name="connsiteY22" fmla="*/ 6451348 h 6858000"/>
              <a:gd name="connsiteX23" fmla="*/ 245427 w 1514862"/>
              <a:gd name="connsiteY23" fmla="*/ 6414240 h 6858000"/>
              <a:gd name="connsiteX24" fmla="*/ 248303 w 1514862"/>
              <a:gd name="connsiteY24" fmla="*/ 6410269 h 6858000"/>
              <a:gd name="connsiteX25" fmla="*/ 248203 w 1514862"/>
              <a:gd name="connsiteY25" fmla="*/ 6384857 h 6858000"/>
              <a:gd name="connsiteX26" fmla="*/ 249720 w 1514862"/>
              <a:gd name="connsiteY26" fmla="*/ 6372381 h 6858000"/>
              <a:gd name="connsiteX27" fmla="*/ 246914 w 1514862"/>
              <a:gd name="connsiteY27" fmla="*/ 6367510 h 6858000"/>
              <a:gd name="connsiteX28" fmla="*/ 250794 w 1514862"/>
              <a:gd name="connsiteY28" fmla="*/ 6349778 h 6858000"/>
              <a:gd name="connsiteX29" fmla="*/ 252459 w 1514862"/>
              <a:gd name="connsiteY29" fmla="*/ 6348250 h 6858000"/>
              <a:gd name="connsiteX30" fmla="*/ 268493 w 1514862"/>
              <a:gd name="connsiteY30" fmla="*/ 6281972 h 6858000"/>
              <a:gd name="connsiteX31" fmla="*/ 279256 w 1514862"/>
              <a:gd name="connsiteY31" fmla="*/ 6211940 h 6858000"/>
              <a:gd name="connsiteX32" fmla="*/ 320751 w 1514862"/>
              <a:gd name="connsiteY32" fmla="*/ 6113913 h 6858000"/>
              <a:gd name="connsiteX33" fmla="*/ 325044 w 1514862"/>
              <a:gd name="connsiteY33" fmla="*/ 6028119 h 6858000"/>
              <a:gd name="connsiteX34" fmla="*/ 351824 w 1514862"/>
              <a:gd name="connsiteY34" fmla="*/ 5934687 h 6858000"/>
              <a:gd name="connsiteX35" fmla="*/ 385836 w 1514862"/>
              <a:gd name="connsiteY35" fmla="*/ 5765594 h 6858000"/>
              <a:gd name="connsiteX36" fmla="*/ 417672 w 1514862"/>
              <a:gd name="connsiteY36" fmla="*/ 5693685 h 6858000"/>
              <a:gd name="connsiteX37" fmla="*/ 437727 w 1514862"/>
              <a:gd name="connsiteY37" fmla="*/ 5665173 h 6858000"/>
              <a:gd name="connsiteX38" fmla="*/ 471444 w 1514862"/>
              <a:gd name="connsiteY38" fmla="*/ 5563435 h 6858000"/>
              <a:gd name="connsiteX39" fmla="*/ 500949 w 1514862"/>
              <a:gd name="connsiteY39" fmla="*/ 5476393 h 6858000"/>
              <a:gd name="connsiteX40" fmla="*/ 532142 w 1514862"/>
              <a:gd name="connsiteY40" fmla="*/ 5396260 h 6858000"/>
              <a:gd name="connsiteX41" fmla="*/ 548123 w 1514862"/>
              <a:gd name="connsiteY41" fmla="*/ 5330009 h 6858000"/>
              <a:gd name="connsiteX42" fmla="*/ 581616 w 1514862"/>
              <a:gd name="connsiteY42" fmla="*/ 5273739 h 6858000"/>
              <a:gd name="connsiteX43" fmla="*/ 591215 w 1514862"/>
              <a:gd name="connsiteY43" fmla="*/ 5241779 h 6858000"/>
              <a:gd name="connsiteX44" fmla="*/ 602441 w 1514862"/>
              <a:gd name="connsiteY44" fmla="*/ 5225268 h 6858000"/>
              <a:gd name="connsiteX45" fmla="*/ 603461 w 1514862"/>
              <a:gd name="connsiteY45" fmla="*/ 5217684 h 6858000"/>
              <a:gd name="connsiteX46" fmla="*/ 610802 w 1514862"/>
              <a:gd name="connsiteY46" fmla="*/ 5193377 h 6858000"/>
              <a:gd name="connsiteX47" fmla="*/ 614105 w 1514862"/>
              <a:gd name="connsiteY47" fmla="*/ 5179288 h 6858000"/>
              <a:gd name="connsiteX48" fmla="*/ 615089 w 1514862"/>
              <a:gd name="connsiteY48" fmla="*/ 5173621 h 6858000"/>
              <a:gd name="connsiteX49" fmla="*/ 610723 w 1514862"/>
              <a:gd name="connsiteY49" fmla="*/ 5159961 h 6858000"/>
              <a:gd name="connsiteX50" fmla="*/ 617400 w 1514862"/>
              <a:gd name="connsiteY50" fmla="*/ 5144295 h 6858000"/>
              <a:gd name="connsiteX51" fmla="*/ 614333 w 1514862"/>
              <a:gd name="connsiteY51" fmla="*/ 5125185 h 6858000"/>
              <a:gd name="connsiteX52" fmla="*/ 621163 w 1514862"/>
              <a:gd name="connsiteY52" fmla="*/ 5121884 h 6858000"/>
              <a:gd name="connsiteX53" fmla="*/ 628199 w 1514862"/>
              <a:gd name="connsiteY53" fmla="*/ 5067850 h 6858000"/>
              <a:gd name="connsiteX54" fmla="*/ 630930 w 1514862"/>
              <a:gd name="connsiteY54" fmla="*/ 5060861 h 6858000"/>
              <a:gd name="connsiteX55" fmla="*/ 627634 w 1514862"/>
              <a:gd name="connsiteY55" fmla="*/ 5034192 h 6858000"/>
              <a:gd name="connsiteX56" fmla="*/ 629188 w 1514862"/>
              <a:gd name="connsiteY56" fmla="*/ 4993030 h 6858000"/>
              <a:gd name="connsiteX57" fmla="*/ 636097 w 1514862"/>
              <a:gd name="connsiteY57" fmla="*/ 4946844 h 6858000"/>
              <a:gd name="connsiteX58" fmla="*/ 631953 w 1514862"/>
              <a:gd name="connsiteY58" fmla="*/ 4932692 h 6858000"/>
              <a:gd name="connsiteX59" fmla="*/ 647356 w 1514862"/>
              <a:gd name="connsiteY59" fmla="*/ 4858827 h 6858000"/>
              <a:gd name="connsiteX60" fmla="*/ 641510 w 1514862"/>
              <a:gd name="connsiteY60" fmla="*/ 4801535 h 6858000"/>
              <a:gd name="connsiteX61" fmla="*/ 649179 w 1514862"/>
              <a:gd name="connsiteY61" fmla="*/ 4797794 h 6858000"/>
              <a:gd name="connsiteX62" fmla="*/ 650473 w 1514862"/>
              <a:gd name="connsiteY62" fmla="*/ 4784526 h 6858000"/>
              <a:gd name="connsiteX63" fmla="*/ 652257 w 1514862"/>
              <a:gd name="connsiteY63" fmla="*/ 4781211 h 6858000"/>
              <a:gd name="connsiteX64" fmla="*/ 661044 w 1514862"/>
              <a:gd name="connsiteY64" fmla="*/ 4761984 h 6858000"/>
              <a:gd name="connsiteX65" fmla="*/ 657092 w 1514862"/>
              <a:gd name="connsiteY65" fmla="*/ 4690749 h 6858000"/>
              <a:gd name="connsiteX66" fmla="*/ 652572 w 1514862"/>
              <a:gd name="connsiteY66" fmla="*/ 4584173 h 6858000"/>
              <a:gd name="connsiteX67" fmla="*/ 647655 w 1514862"/>
              <a:gd name="connsiteY67" fmla="*/ 4444346 h 6858000"/>
              <a:gd name="connsiteX68" fmla="*/ 644220 w 1514862"/>
              <a:gd name="connsiteY68" fmla="*/ 4375228 h 6858000"/>
              <a:gd name="connsiteX69" fmla="*/ 624873 w 1514862"/>
              <a:gd name="connsiteY69" fmla="*/ 4214165 h 6858000"/>
              <a:gd name="connsiteX70" fmla="*/ 628946 w 1514862"/>
              <a:gd name="connsiteY70" fmla="*/ 4090296 h 6858000"/>
              <a:gd name="connsiteX71" fmla="*/ 614202 w 1514862"/>
              <a:gd name="connsiteY71" fmla="*/ 4033999 h 6858000"/>
              <a:gd name="connsiteX72" fmla="*/ 615351 w 1514862"/>
              <a:gd name="connsiteY72" fmla="*/ 4031933 h 6858000"/>
              <a:gd name="connsiteX73" fmla="*/ 613927 w 1514862"/>
              <a:gd name="connsiteY73" fmla="*/ 4013953 h 6858000"/>
              <a:gd name="connsiteX74" fmla="*/ 600222 w 1514862"/>
              <a:gd name="connsiteY74" fmla="*/ 3974753 h 6858000"/>
              <a:gd name="connsiteX75" fmla="*/ 601820 w 1514862"/>
              <a:gd name="connsiteY75" fmla="*/ 3969950 h 6858000"/>
              <a:gd name="connsiteX76" fmla="*/ 595242 w 1514862"/>
              <a:gd name="connsiteY76" fmla="*/ 3933779 h 6858000"/>
              <a:gd name="connsiteX77" fmla="*/ 596573 w 1514862"/>
              <a:gd name="connsiteY77" fmla="*/ 3933093 h 6858000"/>
              <a:gd name="connsiteX78" fmla="*/ 600927 w 1514862"/>
              <a:gd name="connsiteY78" fmla="*/ 3922082 h 6858000"/>
              <a:gd name="connsiteX79" fmla="*/ 606005 w 1514862"/>
              <a:gd name="connsiteY79" fmla="*/ 3901461 h 6858000"/>
              <a:gd name="connsiteX80" fmla="*/ 628599 w 1514862"/>
              <a:gd name="connsiteY80" fmla="*/ 3813873 h 6858000"/>
              <a:gd name="connsiteX81" fmla="*/ 628024 w 1514862"/>
              <a:gd name="connsiteY81" fmla="*/ 3806161 h 6858000"/>
              <a:gd name="connsiteX82" fmla="*/ 628331 w 1514862"/>
              <a:gd name="connsiteY82" fmla="*/ 3805957 h 6858000"/>
              <a:gd name="connsiteX83" fmla="*/ 628358 w 1514862"/>
              <a:gd name="connsiteY83" fmla="*/ 3797724 h 6858000"/>
              <a:gd name="connsiteX84" fmla="*/ 626973 w 1514862"/>
              <a:gd name="connsiteY84" fmla="*/ 3792098 h 6858000"/>
              <a:gd name="connsiteX85" fmla="*/ 625857 w 1514862"/>
              <a:gd name="connsiteY85" fmla="*/ 3777135 h 6858000"/>
              <a:gd name="connsiteX86" fmla="*/ 627590 w 1514862"/>
              <a:gd name="connsiteY86" fmla="*/ 3771656 h 6858000"/>
              <a:gd name="connsiteX87" fmla="*/ 631333 w 1514862"/>
              <a:gd name="connsiteY87" fmla="*/ 3769007 h 6858000"/>
              <a:gd name="connsiteX88" fmla="*/ 630799 w 1514862"/>
              <a:gd name="connsiteY88" fmla="*/ 3767709 h 6858000"/>
              <a:gd name="connsiteX89" fmla="*/ 639495 w 1514862"/>
              <a:gd name="connsiteY89" fmla="*/ 3738082 h 6858000"/>
              <a:gd name="connsiteX90" fmla="*/ 646841 w 1514862"/>
              <a:gd name="connsiteY90" fmla="*/ 3673397 h 6858000"/>
              <a:gd name="connsiteX91" fmla="*/ 646137 w 1514862"/>
              <a:gd name="connsiteY91" fmla="*/ 3637109 h 6858000"/>
              <a:gd name="connsiteX92" fmla="*/ 649580 w 1514862"/>
              <a:gd name="connsiteY92" fmla="*/ 3536883 h 6858000"/>
              <a:gd name="connsiteX93" fmla="*/ 657118 w 1514862"/>
              <a:gd name="connsiteY93" fmla="*/ 3435652 h 6858000"/>
              <a:gd name="connsiteX94" fmla="*/ 658789 w 1514862"/>
              <a:gd name="connsiteY94" fmla="*/ 3307769 h 6858000"/>
              <a:gd name="connsiteX95" fmla="*/ 676352 w 1514862"/>
              <a:gd name="connsiteY95" fmla="*/ 3250522 h 6858000"/>
              <a:gd name="connsiteX96" fmla="*/ 676777 w 1514862"/>
              <a:gd name="connsiteY96" fmla="*/ 3229163 h 6858000"/>
              <a:gd name="connsiteX97" fmla="*/ 678600 w 1514862"/>
              <a:gd name="connsiteY97" fmla="*/ 3217217 h 6858000"/>
              <a:gd name="connsiteX98" fmla="*/ 665435 w 1514862"/>
              <a:gd name="connsiteY98" fmla="*/ 3183755 h 6858000"/>
              <a:gd name="connsiteX99" fmla="*/ 665936 w 1514862"/>
              <a:gd name="connsiteY99" fmla="*/ 3178642 h 6858000"/>
              <a:gd name="connsiteX100" fmla="*/ 653536 w 1514862"/>
              <a:gd name="connsiteY100" fmla="*/ 3158586 h 6858000"/>
              <a:gd name="connsiteX101" fmla="*/ 638721 w 1514862"/>
              <a:gd name="connsiteY101" fmla="*/ 3129034 h 6858000"/>
              <a:gd name="connsiteX102" fmla="*/ 639386 w 1514862"/>
              <a:gd name="connsiteY102" fmla="*/ 3126682 h 6858000"/>
              <a:gd name="connsiteX103" fmla="*/ 630254 w 1514862"/>
              <a:gd name="connsiteY103" fmla="*/ 3114519 h 6858000"/>
              <a:gd name="connsiteX104" fmla="*/ 616863 w 1514862"/>
              <a:gd name="connsiteY104" fmla="*/ 3106272 h 6858000"/>
              <a:gd name="connsiteX105" fmla="*/ 589593 w 1514862"/>
              <a:gd name="connsiteY105" fmla="*/ 2958185 h 6858000"/>
              <a:gd name="connsiteX106" fmla="*/ 532207 w 1514862"/>
              <a:gd name="connsiteY106" fmla="*/ 2762989 h 6858000"/>
              <a:gd name="connsiteX107" fmla="*/ 481125 w 1514862"/>
              <a:gd name="connsiteY107" fmla="*/ 2554718 h 6858000"/>
              <a:gd name="connsiteX108" fmla="*/ 461219 w 1514862"/>
              <a:gd name="connsiteY108" fmla="*/ 2485734 h 6858000"/>
              <a:gd name="connsiteX109" fmla="*/ 451942 w 1514862"/>
              <a:gd name="connsiteY109" fmla="*/ 2447068 h 6858000"/>
              <a:gd name="connsiteX110" fmla="*/ 438903 w 1514862"/>
              <a:gd name="connsiteY110" fmla="*/ 2425819 h 6858000"/>
              <a:gd name="connsiteX111" fmla="*/ 444902 w 1514862"/>
              <a:gd name="connsiteY111" fmla="*/ 2402874 h 6858000"/>
              <a:gd name="connsiteX112" fmla="*/ 447514 w 1514862"/>
              <a:gd name="connsiteY112" fmla="*/ 2381443 h 6858000"/>
              <a:gd name="connsiteX113" fmla="*/ 423843 w 1514862"/>
              <a:gd name="connsiteY113" fmla="*/ 2261920 h 6858000"/>
              <a:gd name="connsiteX114" fmla="*/ 413730 w 1514862"/>
              <a:gd name="connsiteY114" fmla="*/ 2195378 h 6858000"/>
              <a:gd name="connsiteX115" fmla="*/ 397947 w 1514862"/>
              <a:gd name="connsiteY115" fmla="*/ 2155135 h 6858000"/>
              <a:gd name="connsiteX116" fmla="*/ 395405 w 1514862"/>
              <a:gd name="connsiteY116" fmla="*/ 2118008 h 6858000"/>
              <a:gd name="connsiteX117" fmla="*/ 396398 w 1514862"/>
              <a:gd name="connsiteY117" fmla="*/ 2050531 h 6858000"/>
              <a:gd name="connsiteX118" fmla="*/ 388204 w 1514862"/>
              <a:gd name="connsiteY118" fmla="*/ 1963269 h 6858000"/>
              <a:gd name="connsiteX119" fmla="*/ 369382 w 1514862"/>
              <a:gd name="connsiteY119" fmla="*/ 1906352 h 6858000"/>
              <a:gd name="connsiteX120" fmla="*/ 345939 w 1514862"/>
              <a:gd name="connsiteY120" fmla="*/ 1861531 h 6858000"/>
              <a:gd name="connsiteX121" fmla="*/ 299738 w 1514862"/>
              <a:gd name="connsiteY121" fmla="*/ 1732919 h 6858000"/>
              <a:gd name="connsiteX122" fmla="*/ 272049 w 1514862"/>
              <a:gd name="connsiteY122" fmla="*/ 1663540 h 6858000"/>
              <a:gd name="connsiteX123" fmla="*/ 271175 w 1514862"/>
              <a:gd name="connsiteY123" fmla="*/ 1615777 h 6858000"/>
              <a:gd name="connsiteX124" fmla="*/ 251970 w 1514862"/>
              <a:gd name="connsiteY124" fmla="*/ 1563678 h 6858000"/>
              <a:gd name="connsiteX125" fmla="*/ 265050 w 1514862"/>
              <a:gd name="connsiteY125" fmla="*/ 1519474 h 6858000"/>
              <a:gd name="connsiteX126" fmla="*/ 257792 w 1514862"/>
              <a:gd name="connsiteY126" fmla="*/ 1477995 h 6858000"/>
              <a:gd name="connsiteX127" fmla="*/ 243877 w 1514862"/>
              <a:gd name="connsiteY127" fmla="*/ 1373769 h 6858000"/>
              <a:gd name="connsiteX128" fmla="*/ 252184 w 1514862"/>
              <a:gd name="connsiteY128" fmla="*/ 1307086 h 6858000"/>
              <a:gd name="connsiteX129" fmla="*/ 253372 w 1514862"/>
              <a:gd name="connsiteY129" fmla="*/ 1189033 h 6858000"/>
              <a:gd name="connsiteX130" fmla="*/ 258057 w 1514862"/>
              <a:gd name="connsiteY130" fmla="*/ 1168288 h 6858000"/>
              <a:gd name="connsiteX131" fmla="*/ 250339 w 1514862"/>
              <a:gd name="connsiteY131" fmla="*/ 1142577 h 6858000"/>
              <a:gd name="connsiteX132" fmla="*/ 239645 w 1514862"/>
              <a:gd name="connsiteY132" fmla="*/ 1088484 h 6858000"/>
              <a:gd name="connsiteX133" fmla="*/ 228381 w 1514862"/>
              <a:gd name="connsiteY133" fmla="*/ 1016103 h 6858000"/>
              <a:gd name="connsiteX134" fmla="*/ 229837 w 1514862"/>
              <a:gd name="connsiteY134" fmla="*/ 932283 h 6858000"/>
              <a:gd name="connsiteX135" fmla="*/ 232073 w 1514862"/>
              <a:gd name="connsiteY135" fmla="*/ 915925 h 6858000"/>
              <a:gd name="connsiteX136" fmla="*/ 224702 w 1514862"/>
              <a:gd name="connsiteY136" fmla="*/ 896999 h 6858000"/>
              <a:gd name="connsiteX137" fmla="*/ 194110 w 1514862"/>
              <a:gd name="connsiteY137" fmla="*/ 821517 h 6858000"/>
              <a:gd name="connsiteX138" fmla="*/ 173060 w 1514862"/>
              <a:gd name="connsiteY138" fmla="*/ 751353 h 6858000"/>
              <a:gd name="connsiteX139" fmla="*/ 172618 w 1514862"/>
              <a:gd name="connsiteY139" fmla="*/ 721230 h 6858000"/>
              <a:gd name="connsiteX140" fmla="*/ 158289 w 1514862"/>
              <a:gd name="connsiteY140" fmla="*/ 681659 h 6858000"/>
              <a:gd name="connsiteX141" fmla="*/ 143708 w 1514862"/>
              <a:gd name="connsiteY141" fmla="*/ 635218 h 6858000"/>
              <a:gd name="connsiteX142" fmla="*/ 148719 w 1514862"/>
              <a:gd name="connsiteY142" fmla="*/ 613763 h 6858000"/>
              <a:gd name="connsiteX143" fmla="*/ 134661 w 1514862"/>
              <a:gd name="connsiteY143" fmla="*/ 598582 h 6858000"/>
              <a:gd name="connsiteX144" fmla="*/ 134342 w 1514862"/>
              <a:gd name="connsiteY144" fmla="*/ 576846 h 6858000"/>
              <a:gd name="connsiteX145" fmla="*/ 113968 w 1514862"/>
              <a:gd name="connsiteY145" fmla="*/ 530055 h 6858000"/>
              <a:gd name="connsiteX146" fmla="*/ 104404 w 1514862"/>
              <a:gd name="connsiteY146" fmla="*/ 448559 h 6858000"/>
              <a:gd name="connsiteX147" fmla="*/ 110826 w 1514862"/>
              <a:gd name="connsiteY147" fmla="*/ 441529 h 6858000"/>
              <a:gd name="connsiteX148" fmla="*/ 110047 w 1514862"/>
              <a:gd name="connsiteY148" fmla="*/ 428927 h 6858000"/>
              <a:gd name="connsiteX149" fmla="*/ 99451 w 1514862"/>
              <a:gd name="connsiteY149" fmla="*/ 430161 h 6858000"/>
              <a:gd name="connsiteX150" fmla="*/ 76471 w 1514862"/>
              <a:gd name="connsiteY150" fmla="*/ 367211 h 6858000"/>
              <a:gd name="connsiteX151" fmla="*/ 33963 w 1514862"/>
              <a:gd name="connsiteY151" fmla="*/ 302178 h 6858000"/>
              <a:gd name="connsiteX152" fmla="*/ 12635 w 1514862"/>
              <a:gd name="connsiteY152" fmla="*/ 211375 h 6858000"/>
              <a:gd name="connsiteX153" fmla="*/ 3963 w 1514862"/>
              <a:gd name="connsiteY153" fmla="*/ 184179 h 6858000"/>
              <a:gd name="connsiteX154" fmla="*/ 25635 w 1514862"/>
              <a:gd name="connsiteY154" fmla="*/ 47336 h 6858000"/>
              <a:gd name="connsiteX155" fmla="*/ 6323 w 1514862"/>
              <a:gd name="connsiteY155"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27640 w 1508539"/>
              <a:gd name="connsiteY151" fmla="*/ 302178 h 6858000"/>
              <a:gd name="connsiteX152" fmla="*/ 6312 w 1508539"/>
              <a:gd name="connsiteY152" fmla="*/ 211375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27640 w 1508539"/>
              <a:gd name="connsiteY151" fmla="*/ 302178 h 6858000"/>
              <a:gd name="connsiteX152" fmla="*/ 32747 w 1508539"/>
              <a:gd name="connsiteY152" fmla="*/ 158081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36452 w 1508539"/>
              <a:gd name="connsiteY151" fmla="*/ 268519 h 6858000"/>
              <a:gd name="connsiteX152" fmla="*/ 32747 w 1508539"/>
              <a:gd name="connsiteY152" fmla="*/ 158081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36452 w 1508539"/>
              <a:gd name="connsiteY151" fmla="*/ 268519 h 6858000"/>
              <a:gd name="connsiteX152" fmla="*/ 23935 w 1508539"/>
              <a:gd name="connsiteY152" fmla="*/ 160886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36452 w 1508539"/>
              <a:gd name="connsiteY151" fmla="*/ 268519 h 6858000"/>
              <a:gd name="connsiteX152" fmla="*/ 23935 w 1508539"/>
              <a:gd name="connsiteY152" fmla="*/ 160886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0191 w 1508539"/>
              <a:gd name="connsiteY149" fmla="*/ 404917 h 6858000"/>
              <a:gd name="connsiteX150" fmla="*/ 70148 w 1508539"/>
              <a:gd name="connsiteY150" fmla="*/ 367211 h 6858000"/>
              <a:gd name="connsiteX151" fmla="*/ 36452 w 1508539"/>
              <a:gd name="connsiteY151" fmla="*/ 268519 h 6858000"/>
              <a:gd name="connsiteX152" fmla="*/ 23935 w 1508539"/>
              <a:gd name="connsiteY152" fmla="*/ 160886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90191 w 1508539"/>
              <a:gd name="connsiteY148" fmla="*/ 404917 h 6858000"/>
              <a:gd name="connsiteX149" fmla="*/ 70148 w 1508539"/>
              <a:gd name="connsiteY149" fmla="*/ 367211 h 6858000"/>
              <a:gd name="connsiteX150" fmla="*/ 36452 w 1508539"/>
              <a:gd name="connsiteY150" fmla="*/ 268519 h 6858000"/>
              <a:gd name="connsiteX151" fmla="*/ 23935 w 1508539"/>
              <a:gd name="connsiteY151" fmla="*/ 160886 h 6858000"/>
              <a:gd name="connsiteX152" fmla="*/ 19312 w 1508539"/>
              <a:gd name="connsiteY152" fmla="*/ 47336 h 6858000"/>
              <a:gd name="connsiteX153" fmla="*/ 0 w 1508539"/>
              <a:gd name="connsiteY153"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89816 w 1508539"/>
              <a:gd name="connsiteY147" fmla="*/ 424699 h 6858000"/>
              <a:gd name="connsiteX148" fmla="*/ 90191 w 1508539"/>
              <a:gd name="connsiteY148" fmla="*/ 404917 h 6858000"/>
              <a:gd name="connsiteX149" fmla="*/ 70148 w 1508539"/>
              <a:gd name="connsiteY149" fmla="*/ 367211 h 6858000"/>
              <a:gd name="connsiteX150" fmla="*/ 36452 w 1508539"/>
              <a:gd name="connsiteY150" fmla="*/ 268519 h 6858000"/>
              <a:gd name="connsiteX151" fmla="*/ 23935 w 1508539"/>
              <a:gd name="connsiteY151" fmla="*/ 160886 h 6858000"/>
              <a:gd name="connsiteX152" fmla="*/ 19312 w 1508539"/>
              <a:gd name="connsiteY152" fmla="*/ 47336 h 6858000"/>
              <a:gd name="connsiteX153" fmla="*/ 0 w 1508539"/>
              <a:gd name="connsiteY153"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106893 w 1508539"/>
              <a:gd name="connsiteY146" fmla="*/ 465389 h 6858000"/>
              <a:gd name="connsiteX147" fmla="*/ 89816 w 1508539"/>
              <a:gd name="connsiteY147" fmla="*/ 424699 h 6858000"/>
              <a:gd name="connsiteX148" fmla="*/ 90191 w 1508539"/>
              <a:gd name="connsiteY148" fmla="*/ 404917 h 6858000"/>
              <a:gd name="connsiteX149" fmla="*/ 70148 w 1508539"/>
              <a:gd name="connsiteY149" fmla="*/ 367211 h 6858000"/>
              <a:gd name="connsiteX150" fmla="*/ 36452 w 1508539"/>
              <a:gd name="connsiteY150" fmla="*/ 268519 h 6858000"/>
              <a:gd name="connsiteX151" fmla="*/ 23935 w 1508539"/>
              <a:gd name="connsiteY151" fmla="*/ 160886 h 6858000"/>
              <a:gd name="connsiteX152" fmla="*/ 19312 w 1508539"/>
              <a:gd name="connsiteY152" fmla="*/ 47336 h 6858000"/>
              <a:gd name="connsiteX153" fmla="*/ 0 w 1508539"/>
              <a:gd name="connsiteY153"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54721 w 1508539"/>
              <a:gd name="connsiteY63" fmla="*/ 4761984 h 6858000"/>
              <a:gd name="connsiteX64" fmla="*/ 650769 w 1508539"/>
              <a:gd name="connsiteY64" fmla="*/ 4690749 h 6858000"/>
              <a:gd name="connsiteX65" fmla="*/ 646249 w 1508539"/>
              <a:gd name="connsiteY65" fmla="*/ 4584173 h 6858000"/>
              <a:gd name="connsiteX66" fmla="*/ 641332 w 1508539"/>
              <a:gd name="connsiteY66" fmla="*/ 4444346 h 6858000"/>
              <a:gd name="connsiteX67" fmla="*/ 637897 w 1508539"/>
              <a:gd name="connsiteY67" fmla="*/ 4375228 h 6858000"/>
              <a:gd name="connsiteX68" fmla="*/ 618550 w 1508539"/>
              <a:gd name="connsiteY68" fmla="*/ 4214165 h 6858000"/>
              <a:gd name="connsiteX69" fmla="*/ 622623 w 1508539"/>
              <a:gd name="connsiteY69" fmla="*/ 4090296 h 6858000"/>
              <a:gd name="connsiteX70" fmla="*/ 607879 w 1508539"/>
              <a:gd name="connsiteY70" fmla="*/ 4033999 h 6858000"/>
              <a:gd name="connsiteX71" fmla="*/ 609028 w 1508539"/>
              <a:gd name="connsiteY71" fmla="*/ 4031933 h 6858000"/>
              <a:gd name="connsiteX72" fmla="*/ 607604 w 1508539"/>
              <a:gd name="connsiteY72" fmla="*/ 4013953 h 6858000"/>
              <a:gd name="connsiteX73" fmla="*/ 593899 w 1508539"/>
              <a:gd name="connsiteY73" fmla="*/ 3974753 h 6858000"/>
              <a:gd name="connsiteX74" fmla="*/ 595497 w 1508539"/>
              <a:gd name="connsiteY74" fmla="*/ 3969950 h 6858000"/>
              <a:gd name="connsiteX75" fmla="*/ 588919 w 1508539"/>
              <a:gd name="connsiteY75" fmla="*/ 3933779 h 6858000"/>
              <a:gd name="connsiteX76" fmla="*/ 590250 w 1508539"/>
              <a:gd name="connsiteY76" fmla="*/ 3933093 h 6858000"/>
              <a:gd name="connsiteX77" fmla="*/ 594604 w 1508539"/>
              <a:gd name="connsiteY77" fmla="*/ 3922082 h 6858000"/>
              <a:gd name="connsiteX78" fmla="*/ 599682 w 1508539"/>
              <a:gd name="connsiteY78" fmla="*/ 3901461 h 6858000"/>
              <a:gd name="connsiteX79" fmla="*/ 622276 w 1508539"/>
              <a:gd name="connsiteY79" fmla="*/ 3813873 h 6858000"/>
              <a:gd name="connsiteX80" fmla="*/ 621701 w 1508539"/>
              <a:gd name="connsiteY80" fmla="*/ 3806161 h 6858000"/>
              <a:gd name="connsiteX81" fmla="*/ 622008 w 1508539"/>
              <a:gd name="connsiteY81" fmla="*/ 3805957 h 6858000"/>
              <a:gd name="connsiteX82" fmla="*/ 622035 w 1508539"/>
              <a:gd name="connsiteY82" fmla="*/ 3797724 h 6858000"/>
              <a:gd name="connsiteX83" fmla="*/ 620650 w 1508539"/>
              <a:gd name="connsiteY83" fmla="*/ 3792098 h 6858000"/>
              <a:gd name="connsiteX84" fmla="*/ 619534 w 1508539"/>
              <a:gd name="connsiteY84" fmla="*/ 3777135 h 6858000"/>
              <a:gd name="connsiteX85" fmla="*/ 621267 w 1508539"/>
              <a:gd name="connsiteY85" fmla="*/ 3771656 h 6858000"/>
              <a:gd name="connsiteX86" fmla="*/ 625010 w 1508539"/>
              <a:gd name="connsiteY86" fmla="*/ 3769007 h 6858000"/>
              <a:gd name="connsiteX87" fmla="*/ 624476 w 1508539"/>
              <a:gd name="connsiteY87" fmla="*/ 3767709 h 6858000"/>
              <a:gd name="connsiteX88" fmla="*/ 633172 w 1508539"/>
              <a:gd name="connsiteY88" fmla="*/ 3738082 h 6858000"/>
              <a:gd name="connsiteX89" fmla="*/ 640518 w 1508539"/>
              <a:gd name="connsiteY89" fmla="*/ 3673397 h 6858000"/>
              <a:gd name="connsiteX90" fmla="*/ 639814 w 1508539"/>
              <a:gd name="connsiteY90" fmla="*/ 3637109 h 6858000"/>
              <a:gd name="connsiteX91" fmla="*/ 643257 w 1508539"/>
              <a:gd name="connsiteY91" fmla="*/ 3536883 h 6858000"/>
              <a:gd name="connsiteX92" fmla="*/ 650795 w 1508539"/>
              <a:gd name="connsiteY92" fmla="*/ 3435652 h 6858000"/>
              <a:gd name="connsiteX93" fmla="*/ 652466 w 1508539"/>
              <a:gd name="connsiteY93" fmla="*/ 3307769 h 6858000"/>
              <a:gd name="connsiteX94" fmla="*/ 670029 w 1508539"/>
              <a:gd name="connsiteY94" fmla="*/ 3250522 h 6858000"/>
              <a:gd name="connsiteX95" fmla="*/ 670454 w 1508539"/>
              <a:gd name="connsiteY95" fmla="*/ 3229163 h 6858000"/>
              <a:gd name="connsiteX96" fmla="*/ 672277 w 1508539"/>
              <a:gd name="connsiteY96" fmla="*/ 3217217 h 6858000"/>
              <a:gd name="connsiteX97" fmla="*/ 659112 w 1508539"/>
              <a:gd name="connsiteY97" fmla="*/ 3183755 h 6858000"/>
              <a:gd name="connsiteX98" fmla="*/ 659613 w 1508539"/>
              <a:gd name="connsiteY98" fmla="*/ 3178642 h 6858000"/>
              <a:gd name="connsiteX99" fmla="*/ 647213 w 1508539"/>
              <a:gd name="connsiteY99" fmla="*/ 3158586 h 6858000"/>
              <a:gd name="connsiteX100" fmla="*/ 632398 w 1508539"/>
              <a:gd name="connsiteY100" fmla="*/ 3129034 h 6858000"/>
              <a:gd name="connsiteX101" fmla="*/ 633063 w 1508539"/>
              <a:gd name="connsiteY101" fmla="*/ 3126682 h 6858000"/>
              <a:gd name="connsiteX102" fmla="*/ 623931 w 1508539"/>
              <a:gd name="connsiteY102" fmla="*/ 3114519 h 6858000"/>
              <a:gd name="connsiteX103" fmla="*/ 610540 w 1508539"/>
              <a:gd name="connsiteY103" fmla="*/ 3106272 h 6858000"/>
              <a:gd name="connsiteX104" fmla="*/ 583270 w 1508539"/>
              <a:gd name="connsiteY104" fmla="*/ 2958185 h 6858000"/>
              <a:gd name="connsiteX105" fmla="*/ 525884 w 1508539"/>
              <a:gd name="connsiteY105" fmla="*/ 2762989 h 6858000"/>
              <a:gd name="connsiteX106" fmla="*/ 474802 w 1508539"/>
              <a:gd name="connsiteY106" fmla="*/ 2554718 h 6858000"/>
              <a:gd name="connsiteX107" fmla="*/ 454896 w 1508539"/>
              <a:gd name="connsiteY107" fmla="*/ 2485734 h 6858000"/>
              <a:gd name="connsiteX108" fmla="*/ 445619 w 1508539"/>
              <a:gd name="connsiteY108" fmla="*/ 2447068 h 6858000"/>
              <a:gd name="connsiteX109" fmla="*/ 432580 w 1508539"/>
              <a:gd name="connsiteY109" fmla="*/ 2425819 h 6858000"/>
              <a:gd name="connsiteX110" fmla="*/ 438579 w 1508539"/>
              <a:gd name="connsiteY110" fmla="*/ 2402874 h 6858000"/>
              <a:gd name="connsiteX111" fmla="*/ 441191 w 1508539"/>
              <a:gd name="connsiteY111" fmla="*/ 2381443 h 6858000"/>
              <a:gd name="connsiteX112" fmla="*/ 417520 w 1508539"/>
              <a:gd name="connsiteY112" fmla="*/ 2261920 h 6858000"/>
              <a:gd name="connsiteX113" fmla="*/ 407407 w 1508539"/>
              <a:gd name="connsiteY113" fmla="*/ 2195378 h 6858000"/>
              <a:gd name="connsiteX114" fmla="*/ 391624 w 1508539"/>
              <a:gd name="connsiteY114" fmla="*/ 2155135 h 6858000"/>
              <a:gd name="connsiteX115" fmla="*/ 389082 w 1508539"/>
              <a:gd name="connsiteY115" fmla="*/ 2118008 h 6858000"/>
              <a:gd name="connsiteX116" fmla="*/ 390075 w 1508539"/>
              <a:gd name="connsiteY116" fmla="*/ 2050531 h 6858000"/>
              <a:gd name="connsiteX117" fmla="*/ 381881 w 1508539"/>
              <a:gd name="connsiteY117" fmla="*/ 1963269 h 6858000"/>
              <a:gd name="connsiteX118" fmla="*/ 363059 w 1508539"/>
              <a:gd name="connsiteY118" fmla="*/ 1906352 h 6858000"/>
              <a:gd name="connsiteX119" fmla="*/ 339616 w 1508539"/>
              <a:gd name="connsiteY119" fmla="*/ 1861531 h 6858000"/>
              <a:gd name="connsiteX120" fmla="*/ 293415 w 1508539"/>
              <a:gd name="connsiteY120" fmla="*/ 1732919 h 6858000"/>
              <a:gd name="connsiteX121" fmla="*/ 265726 w 1508539"/>
              <a:gd name="connsiteY121" fmla="*/ 1663540 h 6858000"/>
              <a:gd name="connsiteX122" fmla="*/ 264852 w 1508539"/>
              <a:gd name="connsiteY122" fmla="*/ 1615777 h 6858000"/>
              <a:gd name="connsiteX123" fmla="*/ 245647 w 1508539"/>
              <a:gd name="connsiteY123" fmla="*/ 1563678 h 6858000"/>
              <a:gd name="connsiteX124" fmla="*/ 258727 w 1508539"/>
              <a:gd name="connsiteY124" fmla="*/ 1519474 h 6858000"/>
              <a:gd name="connsiteX125" fmla="*/ 251469 w 1508539"/>
              <a:gd name="connsiteY125" fmla="*/ 1477995 h 6858000"/>
              <a:gd name="connsiteX126" fmla="*/ 237554 w 1508539"/>
              <a:gd name="connsiteY126" fmla="*/ 1373769 h 6858000"/>
              <a:gd name="connsiteX127" fmla="*/ 245861 w 1508539"/>
              <a:gd name="connsiteY127" fmla="*/ 1307086 h 6858000"/>
              <a:gd name="connsiteX128" fmla="*/ 247049 w 1508539"/>
              <a:gd name="connsiteY128" fmla="*/ 1189033 h 6858000"/>
              <a:gd name="connsiteX129" fmla="*/ 251734 w 1508539"/>
              <a:gd name="connsiteY129" fmla="*/ 1168288 h 6858000"/>
              <a:gd name="connsiteX130" fmla="*/ 244016 w 1508539"/>
              <a:gd name="connsiteY130" fmla="*/ 1142577 h 6858000"/>
              <a:gd name="connsiteX131" fmla="*/ 233322 w 1508539"/>
              <a:gd name="connsiteY131" fmla="*/ 1088484 h 6858000"/>
              <a:gd name="connsiteX132" fmla="*/ 222058 w 1508539"/>
              <a:gd name="connsiteY132" fmla="*/ 1016103 h 6858000"/>
              <a:gd name="connsiteX133" fmla="*/ 223514 w 1508539"/>
              <a:gd name="connsiteY133" fmla="*/ 932283 h 6858000"/>
              <a:gd name="connsiteX134" fmla="*/ 225750 w 1508539"/>
              <a:gd name="connsiteY134" fmla="*/ 915925 h 6858000"/>
              <a:gd name="connsiteX135" fmla="*/ 218379 w 1508539"/>
              <a:gd name="connsiteY135" fmla="*/ 896999 h 6858000"/>
              <a:gd name="connsiteX136" fmla="*/ 187787 w 1508539"/>
              <a:gd name="connsiteY136" fmla="*/ 821517 h 6858000"/>
              <a:gd name="connsiteX137" fmla="*/ 166737 w 1508539"/>
              <a:gd name="connsiteY137" fmla="*/ 751353 h 6858000"/>
              <a:gd name="connsiteX138" fmla="*/ 166295 w 1508539"/>
              <a:gd name="connsiteY138" fmla="*/ 721230 h 6858000"/>
              <a:gd name="connsiteX139" fmla="*/ 151966 w 1508539"/>
              <a:gd name="connsiteY139" fmla="*/ 681659 h 6858000"/>
              <a:gd name="connsiteX140" fmla="*/ 137385 w 1508539"/>
              <a:gd name="connsiteY140" fmla="*/ 635218 h 6858000"/>
              <a:gd name="connsiteX141" fmla="*/ 142396 w 1508539"/>
              <a:gd name="connsiteY141" fmla="*/ 613763 h 6858000"/>
              <a:gd name="connsiteX142" fmla="*/ 128338 w 1508539"/>
              <a:gd name="connsiteY142" fmla="*/ 598582 h 6858000"/>
              <a:gd name="connsiteX143" fmla="*/ 128019 w 1508539"/>
              <a:gd name="connsiteY143" fmla="*/ 576846 h 6858000"/>
              <a:gd name="connsiteX144" fmla="*/ 107645 w 1508539"/>
              <a:gd name="connsiteY144" fmla="*/ 530055 h 6858000"/>
              <a:gd name="connsiteX145" fmla="*/ 106893 w 1508539"/>
              <a:gd name="connsiteY145" fmla="*/ 465389 h 6858000"/>
              <a:gd name="connsiteX146" fmla="*/ 89816 w 1508539"/>
              <a:gd name="connsiteY146" fmla="*/ 424699 h 6858000"/>
              <a:gd name="connsiteX147" fmla="*/ 90191 w 1508539"/>
              <a:gd name="connsiteY147" fmla="*/ 404917 h 6858000"/>
              <a:gd name="connsiteX148" fmla="*/ 70148 w 1508539"/>
              <a:gd name="connsiteY148" fmla="*/ 367211 h 6858000"/>
              <a:gd name="connsiteX149" fmla="*/ 36452 w 1508539"/>
              <a:gd name="connsiteY149" fmla="*/ 268519 h 6858000"/>
              <a:gd name="connsiteX150" fmla="*/ 23935 w 1508539"/>
              <a:gd name="connsiteY150" fmla="*/ 160886 h 6858000"/>
              <a:gd name="connsiteX151" fmla="*/ 19312 w 1508539"/>
              <a:gd name="connsiteY151" fmla="*/ 47336 h 6858000"/>
              <a:gd name="connsiteX152" fmla="*/ 0 w 1508539"/>
              <a:gd name="connsiteY152"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52962 w 1508539"/>
              <a:gd name="connsiteY62" fmla="*/ 4750867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51669 w 1508539"/>
              <a:gd name="connsiteY61" fmla="*/ 4780965 h 6858000"/>
              <a:gd name="connsiteX62" fmla="*/ 652962 w 1508539"/>
              <a:gd name="connsiteY62" fmla="*/ 4750867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46936 w 1508539"/>
              <a:gd name="connsiteY60" fmla="*/ 4821170 h 6858000"/>
              <a:gd name="connsiteX61" fmla="*/ 651669 w 1508539"/>
              <a:gd name="connsiteY61" fmla="*/ 4780965 h 6858000"/>
              <a:gd name="connsiteX62" fmla="*/ 652962 w 1508539"/>
              <a:gd name="connsiteY62" fmla="*/ 4750867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880 w 1508539"/>
              <a:gd name="connsiteY24" fmla="*/ 6384857 h 6858000"/>
              <a:gd name="connsiteX25" fmla="*/ 243397 w 1508539"/>
              <a:gd name="connsiteY25" fmla="*/ 6372381 h 6858000"/>
              <a:gd name="connsiteX26" fmla="*/ 240591 w 1508539"/>
              <a:gd name="connsiteY26" fmla="*/ 6367510 h 6858000"/>
              <a:gd name="connsiteX27" fmla="*/ 244471 w 1508539"/>
              <a:gd name="connsiteY27" fmla="*/ 6349778 h 6858000"/>
              <a:gd name="connsiteX28" fmla="*/ 246136 w 1508539"/>
              <a:gd name="connsiteY28" fmla="*/ 6348250 h 6858000"/>
              <a:gd name="connsiteX29" fmla="*/ 262170 w 1508539"/>
              <a:gd name="connsiteY29" fmla="*/ 6281972 h 6858000"/>
              <a:gd name="connsiteX30" fmla="*/ 272933 w 1508539"/>
              <a:gd name="connsiteY30" fmla="*/ 6211940 h 6858000"/>
              <a:gd name="connsiteX31" fmla="*/ 314428 w 1508539"/>
              <a:gd name="connsiteY31" fmla="*/ 6113913 h 6858000"/>
              <a:gd name="connsiteX32" fmla="*/ 318721 w 1508539"/>
              <a:gd name="connsiteY32" fmla="*/ 6028119 h 6858000"/>
              <a:gd name="connsiteX33" fmla="*/ 345501 w 1508539"/>
              <a:gd name="connsiteY33" fmla="*/ 5934687 h 6858000"/>
              <a:gd name="connsiteX34" fmla="*/ 379513 w 1508539"/>
              <a:gd name="connsiteY34" fmla="*/ 5765594 h 6858000"/>
              <a:gd name="connsiteX35" fmla="*/ 411349 w 1508539"/>
              <a:gd name="connsiteY35" fmla="*/ 5693685 h 6858000"/>
              <a:gd name="connsiteX36" fmla="*/ 431404 w 1508539"/>
              <a:gd name="connsiteY36" fmla="*/ 5665173 h 6858000"/>
              <a:gd name="connsiteX37" fmla="*/ 465121 w 1508539"/>
              <a:gd name="connsiteY37" fmla="*/ 5563435 h 6858000"/>
              <a:gd name="connsiteX38" fmla="*/ 494626 w 1508539"/>
              <a:gd name="connsiteY38" fmla="*/ 5476393 h 6858000"/>
              <a:gd name="connsiteX39" fmla="*/ 525819 w 1508539"/>
              <a:gd name="connsiteY39" fmla="*/ 5396260 h 6858000"/>
              <a:gd name="connsiteX40" fmla="*/ 541800 w 1508539"/>
              <a:gd name="connsiteY40" fmla="*/ 5330009 h 6858000"/>
              <a:gd name="connsiteX41" fmla="*/ 575293 w 1508539"/>
              <a:gd name="connsiteY41" fmla="*/ 5273739 h 6858000"/>
              <a:gd name="connsiteX42" fmla="*/ 584892 w 1508539"/>
              <a:gd name="connsiteY42" fmla="*/ 5241779 h 6858000"/>
              <a:gd name="connsiteX43" fmla="*/ 596118 w 1508539"/>
              <a:gd name="connsiteY43" fmla="*/ 5225268 h 6858000"/>
              <a:gd name="connsiteX44" fmla="*/ 597138 w 1508539"/>
              <a:gd name="connsiteY44" fmla="*/ 5217684 h 6858000"/>
              <a:gd name="connsiteX45" fmla="*/ 604479 w 1508539"/>
              <a:gd name="connsiteY45" fmla="*/ 5193377 h 6858000"/>
              <a:gd name="connsiteX46" fmla="*/ 607782 w 1508539"/>
              <a:gd name="connsiteY46" fmla="*/ 5179288 h 6858000"/>
              <a:gd name="connsiteX47" fmla="*/ 608766 w 1508539"/>
              <a:gd name="connsiteY47" fmla="*/ 5173621 h 6858000"/>
              <a:gd name="connsiteX48" fmla="*/ 604400 w 1508539"/>
              <a:gd name="connsiteY48" fmla="*/ 5159961 h 6858000"/>
              <a:gd name="connsiteX49" fmla="*/ 611077 w 1508539"/>
              <a:gd name="connsiteY49" fmla="*/ 5144295 h 6858000"/>
              <a:gd name="connsiteX50" fmla="*/ 608010 w 1508539"/>
              <a:gd name="connsiteY50" fmla="*/ 5125185 h 6858000"/>
              <a:gd name="connsiteX51" fmla="*/ 614840 w 1508539"/>
              <a:gd name="connsiteY51" fmla="*/ 5121884 h 6858000"/>
              <a:gd name="connsiteX52" fmla="*/ 621876 w 1508539"/>
              <a:gd name="connsiteY52" fmla="*/ 5067850 h 6858000"/>
              <a:gd name="connsiteX53" fmla="*/ 624607 w 1508539"/>
              <a:gd name="connsiteY53" fmla="*/ 5060861 h 6858000"/>
              <a:gd name="connsiteX54" fmla="*/ 621311 w 1508539"/>
              <a:gd name="connsiteY54" fmla="*/ 5034192 h 6858000"/>
              <a:gd name="connsiteX55" fmla="*/ 622865 w 1508539"/>
              <a:gd name="connsiteY55" fmla="*/ 4993030 h 6858000"/>
              <a:gd name="connsiteX56" fmla="*/ 629774 w 1508539"/>
              <a:gd name="connsiteY56" fmla="*/ 4946844 h 6858000"/>
              <a:gd name="connsiteX57" fmla="*/ 625630 w 1508539"/>
              <a:gd name="connsiteY57" fmla="*/ 4932692 h 6858000"/>
              <a:gd name="connsiteX58" fmla="*/ 641033 w 1508539"/>
              <a:gd name="connsiteY58" fmla="*/ 4858827 h 6858000"/>
              <a:gd name="connsiteX59" fmla="*/ 646936 w 1508539"/>
              <a:gd name="connsiteY59" fmla="*/ 4821170 h 6858000"/>
              <a:gd name="connsiteX60" fmla="*/ 651669 w 1508539"/>
              <a:gd name="connsiteY60" fmla="*/ 4780965 h 6858000"/>
              <a:gd name="connsiteX61" fmla="*/ 652962 w 1508539"/>
              <a:gd name="connsiteY61" fmla="*/ 4750867 h 6858000"/>
              <a:gd name="connsiteX62" fmla="*/ 650769 w 1508539"/>
              <a:gd name="connsiteY62" fmla="*/ 4690749 h 6858000"/>
              <a:gd name="connsiteX63" fmla="*/ 646249 w 1508539"/>
              <a:gd name="connsiteY63" fmla="*/ 4584173 h 6858000"/>
              <a:gd name="connsiteX64" fmla="*/ 641332 w 1508539"/>
              <a:gd name="connsiteY64" fmla="*/ 4444346 h 6858000"/>
              <a:gd name="connsiteX65" fmla="*/ 637897 w 1508539"/>
              <a:gd name="connsiteY65" fmla="*/ 4375228 h 6858000"/>
              <a:gd name="connsiteX66" fmla="*/ 618550 w 1508539"/>
              <a:gd name="connsiteY66" fmla="*/ 4214165 h 6858000"/>
              <a:gd name="connsiteX67" fmla="*/ 622623 w 1508539"/>
              <a:gd name="connsiteY67" fmla="*/ 4090296 h 6858000"/>
              <a:gd name="connsiteX68" fmla="*/ 607879 w 1508539"/>
              <a:gd name="connsiteY68" fmla="*/ 4033999 h 6858000"/>
              <a:gd name="connsiteX69" fmla="*/ 609028 w 1508539"/>
              <a:gd name="connsiteY69" fmla="*/ 4031933 h 6858000"/>
              <a:gd name="connsiteX70" fmla="*/ 607604 w 1508539"/>
              <a:gd name="connsiteY70" fmla="*/ 4013953 h 6858000"/>
              <a:gd name="connsiteX71" fmla="*/ 593899 w 1508539"/>
              <a:gd name="connsiteY71" fmla="*/ 3974753 h 6858000"/>
              <a:gd name="connsiteX72" fmla="*/ 595497 w 1508539"/>
              <a:gd name="connsiteY72" fmla="*/ 3969950 h 6858000"/>
              <a:gd name="connsiteX73" fmla="*/ 588919 w 1508539"/>
              <a:gd name="connsiteY73" fmla="*/ 3933779 h 6858000"/>
              <a:gd name="connsiteX74" fmla="*/ 590250 w 1508539"/>
              <a:gd name="connsiteY74" fmla="*/ 3933093 h 6858000"/>
              <a:gd name="connsiteX75" fmla="*/ 594604 w 1508539"/>
              <a:gd name="connsiteY75" fmla="*/ 3922082 h 6858000"/>
              <a:gd name="connsiteX76" fmla="*/ 599682 w 1508539"/>
              <a:gd name="connsiteY76" fmla="*/ 3901461 h 6858000"/>
              <a:gd name="connsiteX77" fmla="*/ 622276 w 1508539"/>
              <a:gd name="connsiteY77" fmla="*/ 3813873 h 6858000"/>
              <a:gd name="connsiteX78" fmla="*/ 621701 w 1508539"/>
              <a:gd name="connsiteY78" fmla="*/ 3806161 h 6858000"/>
              <a:gd name="connsiteX79" fmla="*/ 622008 w 1508539"/>
              <a:gd name="connsiteY79" fmla="*/ 3805957 h 6858000"/>
              <a:gd name="connsiteX80" fmla="*/ 622035 w 1508539"/>
              <a:gd name="connsiteY80" fmla="*/ 3797724 h 6858000"/>
              <a:gd name="connsiteX81" fmla="*/ 620650 w 1508539"/>
              <a:gd name="connsiteY81" fmla="*/ 3792098 h 6858000"/>
              <a:gd name="connsiteX82" fmla="*/ 619534 w 1508539"/>
              <a:gd name="connsiteY82" fmla="*/ 3777135 h 6858000"/>
              <a:gd name="connsiteX83" fmla="*/ 621267 w 1508539"/>
              <a:gd name="connsiteY83" fmla="*/ 3771656 h 6858000"/>
              <a:gd name="connsiteX84" fmla="*/ 625010 w 1508539"/>
              <a:gd name="connsiteY84" fmla="*/ 3769007 h 6858000"/>
              <a:gd name="connsiteX85" fmla="*/ 624476 w 1508539"/>
              <a:gd name="connsiteY85" fmla="*/ 3767709 h 6858000"/>
              <a:gd name="connsiteX86" fmla="*/ 633172 w 1508539"/>
              <a:gd name="connsiteY86" fmla="*/ 3738082 h 6858000"/>
              <a:gd name="connsiteX87" fmla="*/ 640518 w 1508539"/>
              <a:gd name="connsiteY87" fmla="*/ 3673397 h 6858000"/>
              <a:gd name="connsiteX88" fmla="*/ 639814 w 1508539"/>
              <a:gd name="connsiteY88" fmla="*/ 3637109 h 6858000"/>
              <a:gd name="connsiteX89" fmla="*/ 643257 w 1508539"/>
              <a:gd name="connsiteY89" fmla="*/ 3536883 h 6858000"/>
              <a:gd name="connsiteX90" fmla="*/ 650795 w 1508539"/>
              <a:gd name="connsiteY90" fmla="*/ 3435652 h 6858000"/>
              <a:gd name="connsiteX91" fmla="*/ 652466 w 1508539"/>
              <a:gd name="connsiteY91" fmla="*/ 3307769 h 6858000"/>
              <a:gd name="connsiteX92" fmla="*/ 670029 w 1508539"/>
              <a:gd name="connsiteY92" fmla="*/ 3250522 h 6858000"/>
              <a:gd name="connsiteX93" fmla="*/ 670454 w 1508539"/>
              <a:gd name="connsiteY93" fmla="*/ 3229163 h 6858000"/>
              <a:gd name="connsiteX94" fmla="*/ 672277 w 1508539"/>
              <a:gd name="connsiteY94" fmla="*/ 3217217 h 6858000"/>
              <a:gd name="connsiteX95" fmla="*/ 659112 w 1508539"/>
              <a:gd name="connsiteY95" fmla="*/ 3183755 h 6858000"/>
              <a:gd name="connsiteX96" fmla="*/ 659613 w 1508539"/>
              <a:gd name="connsiteY96" fmla="*/ 3178642 h 6858000"/>
              <a:gd name="connsiteX97" fmla="*/ 647213 w 1508539"/>
              <a:gd name="connsiteY97" fmla="*/ 3158586 h 6858000"/>
              <a:gd name="connsiteX98" fmla="*/ 632398 w 1508539"/>
              <a:gd name="connsiteY98" fmla="*/ 3129034 h 6858000"/>
              <a:gd name="connsiteX99" fmla="*/ 633063 w 1508539"/>
              <a:gd name="connsiteY99" fmla="*/ 3126682 h 6858000"/>
              <a:gd name="connsiteX100" fmla="*/ 623931 w 1508539"/>
              <a:gd name="connsiteY100" fmla="*/ 3114519 h 6858000"/>
              <a:gd name="connsiteX101" fmla="*/ 610540 w 1508539"/>
              <a:gd name="connsiteY101" fmla="*/ 3106272 h 6858000"/>
              <a:gd name="connsiteX102" fmla="*/ 583270 w 1508539"/>
              <a:gd name="connsiteY102" fmla="*/ 2958185 h 6858000"/>
              <a:gd name="connsiteX103" fmla="*/ 525884 w 1508539"/>
              <a:gd name="connsiteY103" fmla="*/ 2762989 h 6858000"/>
              <a:gd name="connsiteX104" fmla="*/ 474802 w 1508539"/>
              <a:gd name="connsiteY104" fmla="*/ 2554718 h 6858000"/>
              <a:gd name="connsiteX105" fmla="*/ 454896 w 1508539"/>
              <a:gd name="connsiteY105" fmla="*/ 2485734 h 6858000"/>
              <a:gd name="connsiteX106" fmla="*/ 445619 w 1508539"/>
              <a:gd name="connsiteY106" fmla="*/ 2447068 h 6858000"/>
              <a:gd name="connsiteX107" fmla="*/ 432580 w 1508539"/>
              <a:gd name="connsiteY107" fmla="*/ 2425819 h 6858000"/>
              <a:gd name="connsiteX108" fmla="*/ 438579 w 1508539"/>
              <a:gd name="connsiteY108" fmla="*/ 2402874 h 6858000"/>
              <a:gd name="connsiteX109" fmla="*/ 441191 w 1508539"/>
              <a:gd name="connsiteY109" fmla="*/ 2381443 h 6858000"/>
              <a:gd name="connsiteX110" fmla="*/ 417520 w 1508539"/>
              <a:gd name="connsiteY110" fmla="*/ 2261920 h 6858000"/>
              <a:gd name="connsiteX111" fmla="*/ 407407 w 1508539"/>
              <a:gd name="connsiteY111" fmla="*/ 2195378 h 6858000"/>
              <a:gd name="connsiteX112" fmla="*/ 391624 w 1508539"/>
              <a:gd name="connsiteY112" fmla="*/ 2155135 h 6858000"/>
              <a:gd name="connsiteX113" fmla="*/ 389082 w 1508539"/>
              <a:gd name="connsiteY113" fmla="*/ 2118008 h 6858000"/>
              <a:gd name="connsiteX114" fmla="*/ 390075 w 1508539"/>
              <a:gd name="connsiteY114" fmla="*/ 2050531 h 6858000"/>
              <a:gd name="connsiteX115" fmla="*/ 381881 w 1508539"/>
              <a:gd name="connsiteY115" fmla="*/ 1963269 h 6858000"/>
              <a:gd name="connsiteX116" fmla="*/ 363059 w 1508539"/>
              <a:gd name="connsiteY116" fmla="*/ 1906352 h 6858000"/>
              <a:gd name="connsiteX117" fmla="*/ 339616 w 1508539"/>
              <a:gd name="connsiteY117" fmla="*/ 1861531 h 6858000"/>
              <a:gd name="connsiteX118" fmla="*/ 293415 w 1508539"/>
              <a:gd name="connsiteY118" fmla="*/ 1732919 h 6858000"/>
              <a:gd name="connsiteX119" fmla="*/ 265726 w 1508539"/>
              <a:gd name="connsiteY119" fmla="*/ 1663540 h 6858000"/>
              <a:gd name="connsiteX120" fmla="*/ 264852 w 1508539"/>
              <a:gd name="connsiteY120" fmla="*/ 1615777 h 6858000"/>
              <a:gd name="connsiteX121" fmla="*/ 245647 w 1508539"/>
              <a:gd name="connsiteY121" fmla="*/ 1563678 h 6858000"/>
              <a:gd name="connsiteX122" fmla="*/ 258727 w 1508539"/>
              <a:gd name="connsiteY122" fmla="*/ 1519474 h 6858000"/>
              <a:gd name="connsiteX123" fmla="*/ 251469 w 1508539"/>
              <a:gd name="connsiteY123" fmla="*/ 1477995 h 6858000"/>
              <a:gd name="connsiteX124" fmla="*/ 237554 w 1508539"/>
              <a:gd name="connsiteY124" fmla="*/ 1373769 h 6858000"/>
              <a:gd name="connsiteX125" fmla="*/ 245861 w 1508539"/>
              <a:gd name="connsiteY125" fmla="*/ 1307086 h 6858000"/>
              <a:gd name="connsiteX126" fmla="*/ 247049 w 1508539"/>
              <a:gd name="connsiteY126" fmla="*/ 1189033 h 6858000"/>
              <a:gd name="connsiteX127" fmla="*/ 251734 w 1508539"/>
              <a:gd name="connsiteY127" fmla="*/ 1168288 h 6858000"/>
              <a:gd name="connsiteX128" fmla="*/ 244016 w 1508539"/>
              <a:gd name="connsiteY128" fmla="*/ 1142577 h 6858000"/>
              <a:gd name="connsiteX129" fmla="*/ 233322 w 1508539"/>
              <a:gd name="connsiteY129" fmla="*/ 1088484 h 6858000"/>
              <a:gd name="connsiteX130" fmla="*/ 222058 w 1508539"/>
              <a:gd name="connsiteY130" fmla="*/ 1016103 h 6858000"/>
              <a:gd name="connsiteX131" fmla="*/ 223514 w 1508539"/>
              <a:gd name="connsiteY131" fmla="*/ 932283 h 6858000"/>
              <a:gd name="connsiteX132" fmla="*/ 225750 w 1508539"/>
              <a:gd name="connsiteY132" fmla="*/ 915925 h 6858000"/>
              <a:gd name="connsiteX133" fmla="*/ 218379 w 1508539"/>
              <a:gd name="connsiteY133" fmla="*/ 896999 h 6858000"/>
              <a:gd name="connsiteX134" fmla="*/ 187787 w 1508539"/>
              <a:gd name="connsiteY134" fmla="*/ 821517 h 6858000"/>
              <a:gd name="connsiteX135" fmla="*/ 166737 w 1508539"/>
              <a:gd name="connsiteY135" fmla="*/ 751353 h 6858000"/>
              <a:gd name="connsiteX136" fmla="*/ 166295 w 1508539"/>
              <a:gd name="connsiteY136" fmla="*/ 721230 h 6858000"/>
              <a:gd name="connsiteX137" fmla="*/ 151966 w 1508539"/>
              <a:gd name="connsiteY137" fmla="*/ 681659 h 6858000"/>
              <a:gd name="connsiteX138" fmla="*/ 137385 w 1508539"/>
              <a:gd name="connsiteY138" fmla="*/ 635218 h 6858000"/>
              <a:gd name="connsiteX139" fmla="*/ 142396 w 1508539"/>
              <a:gd name="connsiteY139" fmla="*/ 613763 h 6858000"/>
              <a:gd name="connsiteX140" fmla="*/ 128338 w 1508539"/>
              <a:gd name="connsiteY140" fmla="*/ 598582 h 6858000"/>
              <a:gd name="connsiteX141" fmla="*/ 128019 w 1508539"/>
              <a:gd name="connsiteY141" fmla="*/ 576846 h 6858000"/>
              <a:gd name="connsiteX142" fmla="*/ 107645 w 1508539"/>
              <a:gd name="connsiteY142" fmla="*/ 530055 h 6858000"/>
              <a:gd name="connsiteX143" fmla="*/ 106893 w 1508539"/>
              <a:gd name="connsiteY143" fmla="*/ 465389 h 6858000"/>
              <a:gd name="connsiteX144" fmla="*/ 89816 w 1508539"/>
              <a:gd name="connsiteY144" fmla="*/ 424699 h 6858000"/>
              <a:gd name="connsiteX145" fmla="*/ 90191 w 1508539"/>
              <a:gd name="connsiteY145" fmla="*/ 404917 h 6858000"/>
              <a:gd name="connsiteX146" fmla="*/ 70148 w 1508539"/>
              <a:gd name="connsiteY146" fmla="*/ 367211 h 6858000"/>
              <a:gd name="connsiteX147" fmla="*/ 36452 w 1508539"/>
              <a:gd name="connsiteY147" fmla="*/ 268519 h 6858000"/>
              <a:gd name="connsiteX148" fmla="*/ 23935 w 1508539"/>
              <a:gd name="connsiteY148" fmla="*/ 160886 h 6858000"/>
              <a:gd name="connsiteX149" fmla="*/ 19312 w 1508539"/>
              <a:gd name="connsiteY149" fmla="*/ 47336 h 6858000"/>
              <a:gd name="connsiteX150" fmla="*/ 0 w 1508539"/>
              <a:gd name="connsiteY150"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880 w 1508539"/>
              <a:gd name="connsiteY24" fmla="*/ 6384857 h 6858000"/>
              <a:gd name="connsiteX25" fmla="*/ 240591 w 1508539"/>
              <a:gd name="connsiteY25" fmla="*/ 6367510 h 6858000"/>
              <a:gd name="connsiteX26" fmla="*/ 244471 w 1508539"/>
              <a:gd name="connsiteY26" fmla="*/ 6349778 h 6858000"/>
              <a:gd name="connsiteX27" fmla="*/ 246136 w 1508539"/>
              <a:gd name="connsiteY27" fmla="*/ 6348250 h 6858000"/>
              <a:gd name="connsiteX28" fmla="*/ 262170 w 1508539"/>
              <a:gd name="connsiteY28" fmla="*/ 6281972 h 6858000"/>
              <a:gd name="connsiteX29" fmla="*/ 272933 w 1508539"/>
              <a:gd name="connsiteY29" fmla="*/ 6211940 h 6858000"/>
              <a:gd name="connsiteX30" fmla="*/ 314428 w 1508539"/>
              <a:gd name="connsiteY30" fmla="*/ 6113913 h 6858000"/>
              <a:gd name="connsiteX31" fmla="*/ 318721 w 1508539"/>
              <a:gd name="connsiteY31" fmla="*/ 6028119 h 6858000"/>
              <a:gd name="connsiteX32" fmla="*/ 345501 w 1508539"/>
              <a:gd name="connsiteY32" fmla="*/ 5934687 h 6858000"/>
              <a:gd name="connsiteX33" fmla="*/ 379513 w 1508539"/>
              <a:gd name="connsiteY33" fmla="*/ 5765594 h 6858000"/>
              <a:gd name="connsiteX34" fmla="*/ 411349 w 1508539"/>
              <a:gd name="connsiteY34" fmla="*/ 5693685 h 6858000"/>
              <a:gd name="connsiteX35" fmla="*/ 431404 w 1508539"/>
              <a:gd name="connsiteY35" fmla="*/ 5665173 h 6858000"/>
              <a:gd name="connsiteX36" fmla="*/ 465121 w 1508539"/>
              <a:gd name="connsiteY36" fmla="*/ 5563435 h 6858000"/>
              <a:gd name="connsiteX37" fmla="*/ 494626 w 1508539"/>
              <a:gd name="connsiteY37" fmla="*/ 5476393 h 6858000"/>
              <a:gd name="connsiteX38" fmla="*/ 525819 w 1508539"/>
              <a:gd name="connsiteY38" fmla="*/ 5396260 h 6858000"/>
              <a:gd name="connsiteX39" fmla="*/ 541800 w 1508539"/>
              <a:gd name="connsiteY39" fmla="*/ 5330009 h 6858000"/>
              <a:gd name="connsiteX40" fmla="*/ 575293 w 1508539"/>
              <a:gd name="connsiteY40" fmla="*/ 5273739 h 6858000"/>
              <a:gd name="connsiteX41" fmla="*/ 584892 w 1508539"/>
              <a:gd name="connsiteY41" fmla="*/ 5241779 h 6858000"/>
              <a:gd name="connsiteX42" fmla="*/ 596118 w 1508539"/>
              <a:gd name="connsiteY42" fmla="*/ 5225268 h 6858000"/>
              <a:gd name="connsiteX43" fmla="*/ 597138 w 1508539"/>
              <a:gd name="connsiteY43" fmla="*/ 5217684 h 6858000"/>
              <a:gd name="connsiteX44" fmla="*/ 604479 w 1508539"/>
              <a:gd name="connsiteY44" fmla="*/ 5193377 h 6858000"/>
              <a:gd name="connsiteX45" fmla="*/ 607782 w 1508539"/>
              <a:gd name="connsiteY45" fmla="*/ 5179288 h 6858000"/>
              <a:gd name="connsiteX46" fmla="*/ 608766 w 1508539"/>
              <a:gd name="connsiteY46" fmla="*/ 5173621 h 6858000"/>
              <a:gd name="connsiteX47" fmla="*/ 604400 w 1508539"/>
              <a:gd name="connsiteY47" fmla="*/ 5159961 h 6858000"/>
              <a:gd name="connsiteX48" fmla="*/ 611077 w 1508539"/>
              <a:gd name="connsiteY48" fmla="*/ 5144295 h 6858000"/>
              <a:gd name="connsiteX49" fmla="*/ 608010 w 1508539"/>
              <a:gd name="connsiteY49" fmla="*/ 5125185 h 6858000"/>
              <a:gd name="connsiteX50" fmla="*/ 614840 w 1508539"/>
              <a:gd name="connsiteY50" fmla="*/ 5121884 h 6858000"/>
              <a:gd name="connsiteX51" fmla="*/ 621876 w 1508539"/>
              <a:gd name="connsiteY51" fmla="*/ 5067850 h 6858000"/>
              <a:gd name="connsiteX52" fmla="*/ 624607 w 1508539"/>
              <a:gd name="connsiteY52" fmla="*/ 5060861 h 6858000"/>
              <a:gd name="connsiteX53" fmla="*/ 621311 w 1508539"/>
              <a:gd name="connsiteY53" fmla="*/ 5034192 h 6858000"/>
              <a:gd name="connsiteX54" fmla="*/ 622865 w 1508539"/>
              <a:gd name="connsiteY54" fmla="*/ 4993030 h 6858000"/>
              <a:gd name="connsiteX55" fmla="*/ 629774 w 1508539"/>
              <a:gd name="connsiteY55" fmla="*/ 4946844 h 6858000"/>
              <a:gd name="connsiteX56" fmla="*/ 625630 w 1508539"/>
              <a:gd name="connsiteY56" fmla="*/ 4932692 h 6858000"/>
              <a:gd name="connsiteX57" fmla="*/ 641033 w 1508539"/>
              <a:gd name="connsiteY57" fmla="*/ 4858827 h 6858000"/>
              <a:gd name="connsiteX58" fmla="*/ 646936 w 1508539"/>
              <a:gd name="connsiteY58" fmla="*/ 4821170 h 6858000"/>
              <a:gd name="connsiteX59" fmla="*/ 651669 w 1508539"/>
              <a:gd name="connsiteY59" fmla="*/ 4780965 h 6858000"/>
              <a:gd name="connsiteX60" fmla="*/ 652962 w 1508539"/>
              <a:gd name="connsiteY60" fmla="*/ 4750867 h 6858000"/>
              <a:gd name="connsiteX61" fmla="*/ 650769 w 1508539"/>
              <a:gd name="connsiteY61" fmla="*/ 4690749 h 6858000"/>
              <a:gd name="connsiteX62" fmla="*/ 646249 w 1508539"/>
              <a:gd name="connsiteY62" fmla="*/ 4584173 h 6858000"/>
              <a:gd name="connsiteX63" fmla="*/ 641332 w 1508539"/>
              <a:gd name="connsiteY63" fmla="*/ 4444346 h 6858000"/>
              <a:gd name="connsiteX64" fmla="*/ 637897 w 1508539"/>
              <a:gd name="connsiteY64" fmla="*/ 4375228 h 6858000"/>
              <a:gd name="connsiteX65" fmla="*/ 618550 w 1508539"/>
              <a:gd name="connsiteY65" fmla="*/ 4214165 h 6858000"/>
              <a:gd name="connsiteX66" fmla="*/ 622623 w 1508539"/>
              <a:gd name="connsiteY66" fmla="*/ 4090296 h 6858000"/>
              <a:gd name="connsiteX67" fmla="*/ 607879 w 1508539"/>
              <a:gd name="connsiteY67" fmla="*/ 4033999 h 6858000"/>
              <a:gd name="connsiteX68" fmla="*/ 609028 w 1508539"/>
              <a:gd name="connsiteY68" fmla="*/ 4031933 h 6858000"/>
              <a:gd name="connsiteX69" fmla="*/ 607604 w 1508539"/>
              <a:gd name="connsiteY69" fmla="*/ 4013953 h 6858000"/>
              <a:gd name="connsiteX70" fmla="*/ 593899 w 1508539"/>
              <a:gd name="connsiteY70" fmla="*/ 3974753 h 6858000"/>
              <a:gd name="connsiteX71" fmla="*/ 595497 w 1508539"/>
              <a:gd name="connsiteY71" fmla="*/ 3969950 h 6858000"/>
              <a:gd name="connsiteX72" fmla="*/ 588919 w 1508539"/>
              <a:gd name="connsiteY72" fmla="*/ 3933779 h 6858000"/>
              <a:gd name="connsiteX73" fmla="*/ 590250 w 1508539"/>
              <a:gd name="connsiteY73" fmla="*/ 3933093 h 6858000"/>
              <a:gd name="connsiteX74" fmla="*/ 594604 w 1508539"/>
              <a:gd name="connsiteY74" fmla="*/ 3922082 h 6858000"/>
              <a:gd name="connsiteX75" fmla="*/ 599682 w 1508539"/>
              <a:gd name="connsiteY75" fmla="*/ 3901461 h 6858000"/>
              <a:gd name="connsiteX76" fmla="*/ 622276 w 1508539"/>
              <a:gd name="connsiteY76" fmla="*/ 3813873 h 6858000"/>
              <a:gd name="connsiteX77" fmla="*/ 621701 w 1508539"/>
              <a:gd name="connsiteY77" fmla="*/ 3806161 h 6858000"/>
              <a:gd name="connsiteX78" fmla="*/ 622008 w 1508539"/>
              <a:gd name="connsiteY78" fmla="*/ 3805957 h 6858000"/>
              <a:gd name="connsiteX79" fmla="*/ 622035 w 1508539"/>
              <a:gd name="connsiteY79" fmla="*/ 3797724 h 6858000"/>
              <a:gd name="connsiteX80" fmla="*/ 620650 w 1508539"/>
              <a:gd name="connsiteY80" fmla="*/ 3792098 h 6858000"/>
              <a:gd name="connsiteX81" fmla="*/ 619534 w 1508539"/>
              <a:gd name="connsiteY81" fmla="*/ 3777135 h 6858000"/>
              <a:gd name="connsiteX82" fmla="*/ 621267 w 1508539"/>
              <a:gd name="connsiteY82" fmla="*/ 3771656 h 6858000"/>
              <a:gd name="connsiteX83" fmla="*/ 625010 w 1508539"/>
              <a:gd name="connsiteY83" fmla="*/ 3769007 h 6858000"/>
              <a:gd name="connsiteX84" fmla="*/ 624476 w 1508539"/>
              <a:gd name="connsiteY84" fmla="*/ 3767709 h 6858000"/>
              <a:gd name="connsiteX85" fmla="*/ 633172 w 1508539"/>
              <a:gd name="connsiteY85" fmla="*/ 3738082 h 6858000"/>
              <a:gd name="connsiteX86" fmla="*/ 640518 w 1508539"/>
              <a:gd name="connsiteY86" fmla="*/ 3673397 h 6858000"/>
              <a:gd name="connsiteX87" fmla="*/ 639814 w 1508539"/>
              <a:gd name="connsiteY87" fmla="*/ 3637109 h 6858000"/>
              <a:gd name="connsiteX88" fmla="*/ 643257 w 1508539"/>
              <a:gd name="connsiteY88" fmla="*/ 3536883 h 6858000"/>
              <a:gd name="connsiteX89" fmla="*/ 650795 w 1508539"/>
              <a:gd name="connsiteY89" fmla="*/ 3435652 h 6858000"/>
              <a:gd name="connsiteX90" fmla="*/ 652466 w 1508539"/>
              <a:gd name="connsiteY90" fmla="*/ 3307769 h 6858000"/>
              <a:gd name="connsiteX91" fmla="*/ 670029 w 1508539"/>
              <a:gd name="connsiteY91" fmla="*/ 3250522 h 6858000"/>
              <a:gd name="connsiteX92" fmla="*/ 670454 w 1508539"/>
              <a:gd name="connsiteY92" fmla="*/ 3229163 h 6858000"/>
              <a:gd name="connsiteX93" fmla="*/ 672277 w 1508539"/>
              <a:gd name="connsiteY93" fmla="*/ 3217217 h 6858000"/>
              <a:gd name="connsiteX94" fmla="*/ 659112 w 1508539"/>
              <a:gd name="connsiteY94" fmla="*/ 3183755 h 6858000"/>
              <a:gd name="connsiteX95" fmla="*/ 659613 w 1508539"/>
              <a:gd name="connsiteY95" fmla="*/ 3178642 h 6858000"/>
              <a:gd name="connsiteX96" fmla="*/ 647213 w 1508539"/>
              <a:gd name="connsiteY96" fmla="*/ 3158586 h 6858000"/>
              <a:gd name="connsiteX97" fmla="*/ 632398 w 1508539"/>
              <a:gd name="connsiteY97" fmla="*/ 3129034 h 6858000"/>
              <a:gd name="connsiteX98" fmla="*/ 633063 w 1508539"/>
              <a:gd name="connsiteY98" fmla="*/ 3126682 h 6858000"/>
              <a:gd name="connsiteX99" fmla="*/ 623931 w 1508539"/>
              <a:gd name="connsiteY99" fmla="*/ 3114519 h 6858000"/>
              <a:gd name="connsiteX100" fmla="*/ 610540 w 1508539"/>
              <a:gd name="connsiteY100" fmla="*/ 3106272 h 6858000"/>
              <a:gd name="connsiteX101" fmla="*/ 583270 w 1508539"/>
              <a:gd name="connsiteY101" fmla="*/ 2958185 h 6858000"/>
              <a:gd name="connsiteX102" fmla="*/ 525884 w 1508539"/>
              <a:gd name="connsiteY102" fmla="*/ 2762989 h 6858000"/>
              <a:gd name="connsiteX103" fmla="*/ 474802 w 1508539"/>
              <a:gd name="connsiteY103" fmla="*/ 2554718 h 6858000"/>
              <a:gd name="connsiteX104" fmla="*/ 454896 w 1508539"/>
              <a:gd name="connsiteY104" fmla="*/ 2485734 h 6858000"/>
              <a:gd name="connsiteX105" fmla="*/ 445619 w 1508539"/>
              <a:gd name="connsiteY105" fmla="*/ 2447068 h 6858000"/>
              <a:gd name="connsiteX106" fmla="*/ 432580 w 1508539"/>
              <a:gd name="connsiteY106" fmla="*/ 2425819 h 6858000"/>
              <a:gd name="connsiteX107" fmla="*/ 438579 w 1508539"/>
              <a:gd name="connsiteY107" fmla="*/ 2402874 h 6858000"/>
              <a:gd name="connsiteX108" fmla="*/ 441191 w 1508539"/>
              <a:gd name="connsiteY108" fmla="*/ 2381443 h 6858000"/>
              <a:gd name="connsiteX109" fmla="*/ 417520 w 1508539"/>
              <a:gd name="connsiteY109" fmla="*/ 2261920 h 6858000"/>
              <a:gd name="connsiteX110" fmla="*/ 407407 w 1508539"/>
              <a:gd name="connsiteY110" fmla="*/ 2195378 h 6858000"/>
              <a:gd name="connsiteX111" fmla="*/ 391624 w 1508539"/>
              <a:gd name="connsiteY111" fmla="*/ 2155135 h 6858000"/>
              <a:gd name="connsiteX112" fmla="*/ 389082 w 1508539"/>
              <a:gd name="connsiteY112" fmla="*/ 2118008 h 6858000"/>
              <a:gd name="connsiteX113" fmla="*/ 390075 w 1508539"/>
              <a:gd name="connsiteY113" fmla="*/ 2050531 h 6858000"/>
              <a:gd name="connsiteX114" fmla="*/ 381881 w 1508539"/>
              <a:gd name="connsiteY114" fmla="*/ 1963269 h 6858000"/>
              <a:gd name="connsiteX115" fmla="*/ 363059 w 1508539"/>
              <a:gd name="connsiteY115" fmla="*/ 1906352 h 6858000"/>
              <a:gd name="connsiteX116" fmla="*/ 339616 w 1508539"/>
              <a:gd name="connsiteY116" fmla="*/ 1861531 h 6858000"/>
              <a:gd name="connsiteX117" fmla="*/ 293415 w 1508539"/>
              <a:gd name="connsiteY117" fmla="*/ 1732919 h 6858000"/>
              <a:gd name="connsiteX118" fmla="*/ 265726 w 1508539"/>
              <a:gd name="connsiteY118" fmla="*/ 1663540 h 6858000"/>
              <a:gd name="connsiteX119" fmla="*/ 264852 w 1508539"/>
              <a:gd name="connsiteY119" fmla="*/ 1615777 h 6858000"/>
              <a:gd name="connsiteX120" fmla="*/ 245647 w 1508539"/>
              <a:gd name="connsiteY120" fmla="*/ 1563678 h 6858000"/>
              <a:gd name="connsiteX121" fmla="*/ 258727 w 1508539"/>
              <a:gd name="connsiteY121" fmla="*/ 1519474 h 6858000"/>
              <a:gd name="connsiteX122" fmla="*/ 251469 w 1508539"/>
              <a:gd name="connsiteY122" fmla="*/ 1477995 h 6858000"/>
              <a:gd name="connsiteX123" fmla="*/ 237554 w 1508539"/>
              <a:gd name="connsiteY123" fmla="*/ 1373769 h 6858000"/>
              <a:gd name="connsiteX124" fmla="*/ 245861 w 1508539"/>
              <a:gd name="connsiteY124" fmla="*/ 1307086 h 6858000"/>
              <a:gd name="connsiteX125" fmla="*/ 247049 w 1508539"/>
              <a:gd name="connsiteY125" fmla="*/ 1189033 h 6858000"/>
              <a:gd name="connsiteX126" fmla="*/ 251734 w 1508539"/>
              <a:gd name="connsiteY126" fmla="*/ 1168288 h 6858000"/>
              <a:gd name="connsiteX127" fmla="*/ 244016 w 1508539"/>
              <a:gd name="connsiteY127" fmla="*/ 1142577 h 6858000"/>
              <a:gd name="connsiteX128" fmla="*/ 233322 w 1508539"/>
              <a:gd name="connsiteY128" fmla="*/ 1088484 h 6858000"/>
              <a:gd name="connsiteX129" fmla="*/ 222058 w 1508539"/>
              <a:gd name="connsiteY129" fmla="*/ 1016103 h 6858000"/>
              <a:gd name="connsiteX130" fmla="*/ 223514 w 1508539"/>
              <a:gd name="connsiteY130" fmla="*/ 932283 h 6858000"/>
              <a:gd name="connsiteX131" fmla="*/ 225750 w 1508539"/>
              <a:gd name="connsiteY131" fmla="*/ 915925 h 6858000"/>
              <a:gd name="connsiteX132" fmla="*/ 218379 w 1508539"/>
              <a:gd name="connsiteY132" fmla="*/ 896999 h 6858000"/>
              <a:gd name="connsiteX133" fmla="*/ 187787 w 1508539"/>
              <a:gd name="connsiteY133" fmla="*/ 821517 h 6858000"/>
              <a:gd name="connsiteX134" fmla="*/ 166737 w 1508539"/>
              <a:gd name="connsiteY134" fmla="*/ 751353 h 6858000"/>
              <a:gd name="connsiteX135" fmla="*/ 166295 w 1508539"/>
              <a:gd name="connsiteY135" fmla="*/ 721230 h 6858000"/>
              <a:gd name="connsiteX136" fmla="*/ 151966 w 1508539"/>
              <a:gd name="connsiteY136" fmla="*/ 681659 h 6858000"/>
              <a:gd name="connsiteX137" fmla="*/ 137385 w 1508539"/>
              <a:gd name="connsiteY137" fmla="*/ 635218 h 6858000"/>
              <a:gd name="connsiteX138" fmla="*/ 142396 w 1508539"/>
              <a:gd name="connsiteY138" fmla="*/ 613763 h 6858000"/>
              <a:gd name="connsiteX139" fmla="*/ 128338 w 1508539"/>
              <a:gd name="connsiteY139" fmla="*/ 598582 h 6858000"/>
              <a:gd name="connsiteX140" fmla="*/ 128019 w 1508539"/>
              <a:gd name="connsiteY140" fmla="*/ 576846 h 6858000"/>
              <a:gd name="connsiteX141" fmla="*/ 107645 w 1508539"/>
              <a:gd name="connsiteY141" fmla="*/ 530055 h 6858000"/>
              <a:gd name="connsiteX142" fmla="*/ 106893 w 1508539"/>
              <a:gd name="connsiteY142" fmla="*/ 465389 h 6858000"/>
              <a:gd name="connsiteX143" fmla="*/ 89816 w 1508539"/>
              <a:gd name="connsiteY143" fmla="*/ 424699 h 6858000"/>
              <a:gd name="connsiteX144" fmla="*/ 90191 w 1508539"/>
              <a:gd name="connsiteY144" fmla="*/ 404917 h 6858000"/>
              <a:gd name="connsiteX145" fmla="*/ 70148 w 1508539"/>
              <a:gd name="connsiteY145" fmla="*/ 367211 h 6858000"/>
              <a:gd name="connsiteX146" fmla="*/ 36452 w 1508539"/>
              <a:gd name="connsiteY146" fmla="*/ 268519 h 6858000"/>
              <a:gd name="connsiteX147" fmla="*/ 23935 w 1508539"/>
              <a:gd name="connsiteY147" fmla="*/ 160886 h 6858000"/>
              <a:gd name="connsiteX148" fmla="*/ 19312 w 1508539"/>
              <a:gd name="connsiteY148" fmla="*/ 47336 h 6858000"/>
              <a:gd name="connsiteX149" fmla="*/ 0 w 1508539"/>
              <a:gd name="connsiteY149"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139560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880 w 1508539"/>
              <a:gd name="connsiteY24" fmla="*/ 6384857 h 6858000"/>
              <a:gd name="connsiteX25" fmla="*/ 240591 w 1508539"/>
              <a:gd name="connsiteY25" fmla="*/ 6367510 h 6858000"/>
              <a:gd name="connsiteX26" fmla="*/ 244471 w 1508539"/>
              <a:gd name="connsiteY26" fmla="*/ 6349778 h 6858000"/>
              <a:gd name="connsiteX27" fmla="*/ 246136 w 1508539"/>
              <a:gd name="connsiteY27" fmla="*/ 6348250 h 6858000"/>
              <a:gd name="connsiteX28" fmla="*/ 262170 w 1508539"/>
              <a:gd name="connsiteY28" fmla="*/ 6281972 h 6858000"/>
              <a:gd name="connsiteX29" fmla="*/ 272933 w 1508539"/>
              <a:gd name="connsiteY29" fmla="*/ 6211940 h 6858000"/>
              <a:gd name="connsiteX30" fmla="*/ 314428 w 1508539"/>
              <a:gd name="connsiteY30" fmla="*/ 6113913 h 6858000"/>
              <a:gd name="connsiteX31" fmla="*/ 318721 w 1508539"/>
              <a:gd name="connsiteY31" fmla="*/ 6028119 h 6858000"/>
              <a:gd name="connsiteX32" fmla="*/ 345501 w 1508539"/>
              <a:gd name="connsiteY32" fmla="*/ 5934687 h 6858000"/>
              <a:gd name="connsiteX33" fmla="*/ 379513 w 1508539"/>
              <a:gd name="connsiteY33" fmla="*/ 5765594 h 6858000"/>
              <a:gd name="connsiteX34" fmla="*/ 411349 w 1508539"/>
              <a:gd name="connsiteY34" fmla="*/ 5693685 h 6858000"/>
              <a:gd name="connsiteX35" fmla="*/ 431404 w 1508539"/>
              <a:gd name="connsiteY35" fmla="*/ 5665173 h 6858000"/>
              <a:gd name="connsiteX36" fmla="*/ 465121 w 1508539"/>
              <a:gd name="connsiteY36" fmla="*/ 5563435 h 6858000"/>
              <a:gd name="connsiteX37" fmla="*/ 494626 w 1508539"/>
              <a:gd name="connsiteY37" fmla="*/ 5476393 h 6858000"/>
              <a:gd name="connsiteX38" fmla="*/ 525819 w 1508539"/>
              <a:gd name="connsiteY38" fmla="*/ 5396260 h 6858000"/>
              <a:gd name="connsiteX39" fmla="*/ 541800 w 1508539"/>
              <a:gd name="connsiteY39" fmla="*/ 5330009 h 6858000"/>
              <a:gd name="connsiteX40" fmla="*/ 575293 w 1508539"/>
              <a:gd name="connsiteY40" fmla="*/ 5273739 h 6858000"/>
              <a:gd name="connsiteX41" fmla="*/ 584892 w 1508539"/>
              <a:gd name="connsiteY41" fmla="*/ 5241779 h 6858000"/>
              <a:gd name="connsiteX42" fmla="*/ 596118 w 1508539"/>
              <a:gd name="connsiteY42" fmla="*/ 5225268 h 6858000"/>
              <a:gd name="connsiteX43" fmla="*/ 597138 w 1508539"/>
              <a:gd name="connsiteY43" fmla="*/ 5217684 h 6858000"/>
              <a:gd name="connsiteX44" fmla="*/ 604479 w 1508539"/>
              <a:gd name="connsiteY44" fmla="*/ 5193377 h 6858000"/>
              <a:gd name="connsiteX45" fmla="*/ 607782 w 1508539"/>
              <a:gd name="connsiteY45" fmla="*/ 5179288 h 6858000"/>
              <a:gd name="connsiteX46" fmla="*/ 608766 w 1508539"/>
              <a:gd name="connsiteY46" fmla="*/ 5173621 h 6858000"/>
              <a:gd name="connsiteX47" fmla="*/ 604400 w 1508539"/>
              <a:gd name="connsiteY47" fmla="*/ 5159961 h 6858000"/>
              <a:gd name="connsiteX48" fmla="*/ 611077 w 1508539"/>
              <a:gd name="connsiteY48" fmla="*/ 5144295 h 6858000"/>
              <a:gd name="connsiteX49" fmla="*/ 608010 w 1508539"/>
              <a:gd name="connsiteY49" fmla="*/ 5125185 h 6858000"/>
              <a:gd name="connsiteX50" fmla="*/ 614840 w 1508539"/>
              <a:gd name="connsiteY50" fmla="*/ 5121884 h 6858000"/>
              <a:gd name="connsiteX51" fmla="*/ 621876 w 1508539"/>
              <a:gd name="connsiteY51" fmla="*/ 5067850 h 6858000"/>
              <a:gd name="connsiteX52" fmla="*/ 624607 w 1508539"/>
              <a:gd name="connsiteY52" fmla="*/ 5060861 h 6858000"/>
              <a:gd name="connsiteX53" fmla="*/ 621311 w 1508539"/>
              <a:gd name="connsiteY53" fmla="*/ 5034192 h 6858000"/>
              <a:gd name="connsiteX54" fmla="*/ 622865 w 1508539"/>
              <a:gd name="connsiteY54" fmla="*/ 4993030 h 6858000"/>
              <a:gd name="connsiteX55" fmla="*/ 629774 w 1508539"/>
              <a:gd name="connsiteY55" fmla="*/ 4946844 h 6858000"/>
              <a:gd name="connsiteX56" fmla="*/ 625630 w 1508539"/>
              <a:gd name="connsiteY56" fmla="*/ 4932692 h 6858000"/>
              <a:gd name="connsiteX57" fmla="*/ 641033 w 1508539"/>
              <a:gd name="connsiteY57" fmla="*/ 4858827 h 6858000"/>
              <a:gd name="connsiteX58" fmla="*/ 646936 w 1508539"/>
              <a:gd name="connsiteY58" fmla="*/ 4821170 h 6858000"/>
              <a:gd name="connsiteX59" fmla="*/ 651669 w 1508539"/>
              <a:gd name="connsiteY59" fmla="*/ 4780965 h 6858000"/>
              <a:gd name="connsiteX60" fmla="*/ 652962 w 1508539"/>
              <a:gd name="connsiteY60" fmla="*/ 4750867 h 6858000"/>
              <a:gd name="connsiteX61" fmla="*/ 650769 w 1508539"/>
              <a:gd name="connsiteY61" fmla="*/ 4690749 h 6858000"/>
              <a:gd name="connsiteX62" fmla="*/ 646249 w 1508539"/>
              <a:gd name="connsiteY62" fmla="*/ 4584173 h 6858000"/>
              <a:gd name="connsiteX63" fmla="*/ 641332 w 1508539"/>
              <a:gd name="connsiteY63" fmla="*/ 4444346 h 6858000"/>
              <a:gd name="connsiteX64" fmla="*/ 637897 w 1508539"/>
              <a:gd name="connsiteY64" fmla="*/ 4375228 h 6858000"/>
              <a:gd name="connsiteX65" fmla="*/ 618550 w 1508539"/>
              <a:gd name="connsiteY65" fmla="*/ 4214165 h 6858000"/>
              <a:gd name="connsiteX66" fmla="*/ 622623 w 1508539"/>
              <a:gd name="connsiteY66" fmla="*/ 4090296 h 6858000"/>
              <a:gd name="connsiteX67" fmla="*/ 607879 w 1508539"/>
              <a:gd name="connsiteY67" fmla="*/ 4033999 h 6858000"/>
              <a:gd name="connsiteX68" fmla="*/ 609028 w 1508539"/>
              <a:gd name="connsiteY68" fmla="*/ 4031933 h 6858000"/>
              <a:gd name="connsiteX69" fmla="*/ 607604 w 1508539"/>
              <a:gd name="connsiteY69" fmla="*/ 4013953 h 6858000"/>
              <a:gd name="connsiteX70" fmla="*/ 593899 w 1508539"/>
              <a:gd name="connsiteY70" fmla="*/ 3974753 h 6858000"/>
              <a:gd name="connsiteX71" fmla="*/ 595497 w 1508539"/>
              <a:gd name="connsiteY71" fmla="*/ 3969950 h 6858000"/>
              <a:gd name="connsiteX72" fmla="*/ 588919 w 1508539"/>
              <a:gd name="connsiteY72" fmla="*/ 3933779 h 6858000"/>
              <a:gd name="connsiteX73" fmla="*/ 590250 w 1508539"/>
              <a:gd name="connsiteY73" fmla="*/ 3933093 h 6858000"/>
              <a:gd name="connsiteX74" fmla="*/ 594604 w 1508539"/>
              <a:gd name="connsiteY74" fmla="*/ 3922082 h 6858000"/>
              <a:gd name="connsiteX75" fmla="*/ 599682 w 1508539"/>
              <a:gd name="connsiteY75" fmla="*/ 3901461 h 6858000"/>
              <a:gd name="connsiteX76" fmla="*/ 622276 w 1508539"/>
              <a:gd name="connsiteY76" fmla="*/ 3813873 h 6858000"/>
              <a:gd name="connsiteX77" fmla="*/ 621701 w 1508539"/>
              <a:gd name="connsiteY77" fmla="*/ 3806161 h 6858000"/>
              <a:gd name="connsiteX78" fmla="*/ 622008 w 1508539"/>
              <a:gd name="connsiteY78" fmla="*/ 3805957 h 6858000"/>
              <a:gd name="connsiteX79" fmla="*/ 622035 w 1508539"/>
              <a:gd name="connsiteY79" fmla="*/ 3797724 h 6858000"/>
              <a:gd name="connsiteX80" fmla="*/ 620650 w 1508539"/>
              <a:gd name="connsiteY80" fmla="*/ 3792098 h 6858000"/>
              <a:gd name="connsiteX81" fmla="*/ 619534 w 1508539"/>
              <a:gd name="connsiteY81" fmla="*/ 3777135 h 6858000"/>
              <a:gd name="connsiteX82" fmla="*/ 621267 w 1508539"/>
              <a:gd name="connsiteY82" fmla="*/ 3771656 h 6858000"/>
              <a:gd name="connsiteX83" fmla="*/ 625010 w 1508539"/>
              <a:gd name="connsiteY83" fmla="*/ 3769007 h 6858000"/>
              <a:gd name="connsiteX84" fmla="*/ 624476 w 1508539"/>
              <a:gd name="connsiteY84" fmla="*/ 3767709 h 6858000"/>
              <a:gd name="connsiteX85" fmla="*/ 633172 w 1508539"/>
              <a:gd name="connsiteY85" fmla="*/ 3738082 h 6858000"/>
              <a:gd name="connsiteX86" fmla="*/ 640518 w 1508539"/>
              <a:gd name="connsiteY86" fmla="*/ 3673397 h 6858000"/>
              <a:gd name="connsiteX87" fmla="*/ 639814 w 1508539"/>
              <a:gd name="connsiteY87" fmla="*/ 3637109 h 6858000"/>
              <a:gd name="connsiteX88" fmla="*/ 643257 w 1508539"/>
              <a:gd name="connsiteY88" fmla="*/ 3536883 h 6858000"/>
              <a:gd name="connsiteX89" fmla="*/ 650795 w 1508539"/>
              <a:gd name="connsiteY89" fmla="*/ 3435652 h 6858000"/>
              <a:gd name="connsiteX90" fmla="*/ 652466 w 1508539"/>
              <a:gd name="connsiteY90" fmla="*/ 3307769 h 6858000"/>
              <a:gd name="connsiteX91" fmla="*/ 670029 w 1508539"/>
              <a:gd name="connsiteY91" fmla="*/ 3250522 h 6858000"/>
              <a:gd name="connsiteX92" fmla="*/ 670454 w 1508539"/>
              <a:gd name="connsiteY92" fmla="*/ 3229163 h 6858000"/>
              <a:gd name="connsiteX93" fmla="*/ 672277 w 1508539"/>
              <a:gd name="connsiteY93" fmla="*/ 3217217 h 6858000"/>
              <a:gd name="connsiteX94" fmla="*/ 659112 w 1508539"/>
              <a:gd name="connsiteY94" fmla="*/ 3183755 h 6858000"/>
              <a:gd name="connsiteX95" fmla="*/ 659613 w 1508539"/>
              <a:gd name="connsiteY95" fmla="*/ 3178642 h 6858000"/>
              <a:gd name="connsiteX96" fmla="*/ 647213 w 1508539"/>
              <a:gd name="connsiteY96" fmla="*/ 3158586 h 6858000"/>
              <a:gd name="connsiteX97" fmla="*/ 632398 w 1508539"/>
              <a:gd name="connsiteY97" fmla="*/ 3129034 h 6858000"/>
              <a:gd name="connsiteX98" fmla="*/ 633063 w 1508539"/>
              <a:gd name="connsiteY98" fmla="*/ 3126682 h 6858000"/>
              <a:gd name="connsiteX99" fmla="*/ 623931 w 1508539"/>
              <a:gd name="connsiteY99" fmla="*/ 3114519 h 6858000"/>
              <a:gd name="connsiteX100" fmla="*/ 610540 w 1508539"/>
              <a:gd name="connsiteY100" fmla="*/ 3106272 h 6858000"/>
              <a:gd name="connsiteX101" fmla="*/ 583270 w 1508539"/>
              <a:gd name="connsiteY101" fmla="*/ 2958185 h 6858000"/>
              <a:gd name="connsiteX102" fmla="*/ 525884 w 1508539"/>
              <a:gd name="connsiteY102" fmla="*/ 2762989 h 6858000"/>
              <a:gd name="connsiteX103" fmla="*/ 474802 w 1508539"/>
              <a:gd name="connsiteY103" fmla="*/ 2554718 h 6858000"/>
              <a:gd name="connsiteX104" fmla="*/ 454896 w 1508539"/>
              <a:gd name="connsiteY104" fmla="*/ 2485734 h 6858000"/>
              <a:gd name="connsiteX105" fmla="*/ 445619 w 1508539"/>
              <a:gd name="connsiteY105" fmla="*/ 2447068 h 6858000"/>
              <a:gd name="connsiteX106" fmla="*/ 432580 w 1508539"/>
              <a:gd name="connsiteY106" fmla="*/ 2425819 h 6858000"/>
              <a:gd name="connsiteX107" fmla="*/ 438579 w 1508539"/>
              <a:gd name="connsiteY107" fmla="*/ 2402874 h 6858000"/>
              <a:gd name="connsiteX108" fmla="*/ 441191 w 1508539"/>
              <a:gd name="connsiteY108" fmla="*/ 2381443 h 6858000"/>
              <a:gd name="connsiteX109" fmla="*/ 417520 w 1508539"/>
              <a:gd name="connsiteY109" fmla="*/ 2261920 h 6858000"/>
              <a:gd name="connsiteX110" fmla="*/ 407407 w 1508539"/>
              <a:gd name="connsiteY110" fmla="*/ 2195378 h 6858000"/>
              <a:gd name="connsiteX111" fmla="*/ 391624 w 1508539"/>
              <a:gd name="connsiteY111" fmla="*/ 2155135 h 6858000"/>
              <a:gd name="connsiteX112" fmla="*/ 389082 w 1508539"/>
              <a:gd name="connsiteY112" fmla="*/ 2118008 h 6858000"/>
              <a:gd name="connsiteX113" fmla="*/ 390075 w 1508539"/>
              <a:gd name="connsiteY113" fmla="*/ 2050531 h 6858000"/>
              <a:gd name="connsiteX114" fmla="*/ 381881 w 1508539"/>
              <a:gd name="connsiteY114" fmla="*/ 1963269 h 6858000"/>
              <a:gd name="connsiteX115" fmla="*/ 363059 w 1508539"/>
              <a:gd name="connsiteY115" fmla="*/ 1906352 h 6858000"/>
              <a:gd name="connsiteX116" fmla="*/ 339616 w 1508539"/>
              <a:gd name="connsiteY116" fmla="*/ 1861531 h 6858000"/>
              <a:gd name="connsiteX117" fmla="*/ 293415 w 1508539"/>
              <a:gd name="connsiteY117" fmla="*/ 1732919 h 6858000"/>
              <a:gd name="connsiteX118" fmla="*/ 265726 w 1508539"/>
              <a:gd name="connsiteY118" fmla="*/ 1663540 h 6858000"/>
              <a:gd name="connsiteX119" fmla="*/ 264852 w 1508539"/>
              <a:gd name="connsiteY119" fmla="*/ 1615777 h 6858000"/>
              <a:gd name="connsiteX120" fmla="*/ 245647 w 1508539"/>
              <a:gd name="connsiteY120" fmla="*/ 1563678 h 6858000"/>
              <a:gd name="connsiteX121" fmla="*/ 258727 w 1508539"/>
              <a:gd name="connsiteY121" fmla="*/ 1519474 h 6858000"/>
              <a:gd name="connsiteX122" fmla="*/ 251469 w 1508539"/>
              <a:gd name="connsiteY122" fmla="*/ 1477995 h 6858000"/>
              <a:gd name="connsiteX123" fmla="*/ 237554 w 1508539"/>
              <a:gd name="connsiteY123" fmla="*/ 1373769 h 6858000"/>
              <a:gd name="connsiteX124" fmla="*/ 245861 w 1508539"/>
              <a:gd name="connsiteY124" fmla="*/ 1307086 h 6858000"/>
              <a:gd name="connsiteX125" fmla="*/ 247049 w 1508539"/>
              <a:gd name="connsiteY125" fmla="*/ 1189033 h 6858000"/>
              <a:gd name="connsiteX126" fmla="*/ 251734 w 1508539"/>
              <a:gd name="connsiteY126" fmla="*/ 1168288 h 6858000"/>
              <a:gd name="connsiteX127" fmla="*/ 244016 w 1508539"/>
              <a:gd name="connsiteY127" fmla="*/ 1142577 h 6858000"/>
              <a:gd name="connsiteX128" fmla="*/ 233322 w 1508539"/>
              <a:gd name="connsiteY128" fmla="*/ 1088484 h 6858000"/>
              <a:gd name="connsiteX129" fmla="*/ 222058 w 1508539"/>
              <a:gd name="connsiteY129" fmla="*/ 1016103 h 6858000"/>
              <a:gd name="connsiteX130" fmla="*/ 223514 w 1508539"/>
              <a:gd name="connsiteY130" fmla="*/ 932283 h 6858000"/>
              <a:gd name="connsiteX131" fmla="*/ 225750 w 1508539"/>
              <a:gd name="connsiteY131" fmla="*/ 915925 h 6858000"/>
              <a:gd name="connsiteX132" fmla="*/ 218379 w 1508539"/>
              <a:gd name="connsiteY132" fmla="*/ 896999 h 6858000"/>
              <a:gd name="connsiteX133" fmla="*/ 187787 w 1508539"/>
              <a:gd name="connsiteY133" fmla="*/ 821517 h 6858000"/>
              <a:gd name="connsiteX134" fmla="*/ 166737 w 1508539"/>
              <a:gd name="connsiteY134" fmla="*/ 751353 h 6858000"/>
              <a:gd name="connsiteX135" fmla="*/ 166295 w 1508539"/>
              <a:gd name="connsiteY135" fmla="*/ 721230 h 6858000"/>
              <a:gd name="connsiteX136" fmla="*/ 151966 w 1508539"/>
              <a:gd name="connsiteY136" fmla="*/ 681659 h 6858000"/>
              <a:gd name="connsiteX137" fmla="*/ 137385 w 1508539"/>
              <a:gd name="connsiteY137" fmla="*/ 635218 h 6858000"/>
              <a:gd name="connsiteX138" fmla="*/ 142396 w 1508539"/>
              <a:gd name="connsiteY138" fmla="*/ 613763 h 6858000"/>
              <a:gd name="connsiteX139" fmla="*/ 128338 w 1508539"/>
              <a:gd name="connsiteY139" fmla="*/ 598582 h 6858000"/>
              <a:gd name="connsiteX140" fmla="*/ 128019 w 1508539"/>
              <a:gd name="connsiteY140" fmla="*/ 576846 h 6858000"/>
              <a:gd name="connsiteX141" fmla="*/ 107645 w 1508539"/>
              <a:gd name="connsiteY141" fmla="*/ 530055 h 6858000"/>
              <a:gd name="connsiteX142" fmla="*/ 106893 w 1508539"/>
              <a:gd name="connsiteY142" fmla="*/ 465389 h 6858000"/>
              <a:gd name="connsiteX143" fmla="*/ 89816 w 1508539"/>
              <a:gd name="connsiteY143" fmla="*/ 424699 h 6858000"/>
              <a:gd name="connsiteX144" fmla="*/ 90191 w 1508539"/>
              <a:gd name="connsiteY144" fmla="*/ 404917 h 6858000"/>
              <a:gd name="connsiteX145" fmla="*/ 70148 w 1508539"/>
              <a:gd name="connsiteY145" fmla="*/ 367211 h 6858000"/>
              <a:gd name="connsiteX146" fmla="*/ 36452 w 1508539"/>
              <a:gd name="connsiteY146" fmla="*/ 268519 h 6858000"/>
              <a:gd name="connsiteX147" fmla="*/ 23935 w 1508539"/>
              <a:gd name="connsiteY147" fmla="*/ 160886 h 6858000"/>
              <a:gd name="connsiteX148" fmla="*/ 19312 w 1508539"/>
              <a:gd name="connsiteY148" fmla="*/ 47336 h 6858000"/>
              <a:gd name="connsiteX149" fmla="*/ 0 w 1508539"/>
              <a:gd name="connsiteY14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69364 w 1508539"/>
              <a:gd name="connsiteY4" fmla="*/ 6809549 h 6858000"/>
              <a:gd name="connsiteX5" fmla="*/ 101575 w 1508539"/>
              <a:gd name="connsiteY5" fmla="*/ 6715115 h 6858000"/>
              <a:gd name="connsiteX6" fmla="*/ 111426 w 1508539"/>
              <a:gd name="connsiteY6" fmla="*/ 6680170 h 6858000"/>
              <a:gd name="connsiteX7" fmla="*/ 136976 w 1508539"/>
              <a:gd name="connsiteY7" fmla="*/ 6621207 h 6858000"/>
              <a:gd name="connsiteX8" fmla="*/ 153633 w 1508539"/>
              <a:gd name="connsiteY8" fmla="*/ 6596265 h 6858000"/>
              <a:gd name="connsiteX9" fmla="*/ 153512 w 1508539"/>
              <a:gd name="connsiteY9" fmla="*/ 6594818 h 6858000"/>
              <a:gd name="connsiteX10" fmla="*/ 157757 w 1508539"/>
              <a:gd name="connsiteY10" fmla="*/ 6593735 h 6858000"/>
              <a:gd name="connsiteX11" fmla="*/ 160954 w 1508539"/>
              <a:gd name="connsiteY11" fmla="*/ 6589172 h 6858000"/>
              <a:gd name="connsiteX12" fmla="*/ 164248 w 1508539"/>
              <a:gd name="connsiteY12" fmla="*/ 6574442 h 6858000"/>
              <a:gd name="connsiteX13" fmla="*/ 164588 w 1508539"/>
              <a:gd name="connsiteY13" fmla="*/ 6568530 h 6858000"/>
              <a:gd name="connsiteX14" fmla="*/ 166997 w 1508539"/>
              <a:gd name="connsiteY14" fmla="*/ 6560674 h 6858000"/>
              <a:gd name="connsiteX15" fmla="*/ 167342 w 1508539"/>
              <a:gd name="connsiteY15" fmla="*/ 6560598 h 6858000"/>
              <a:gd name="connsiteX16" fmla="*/ 169039 w 1508539"/>
              <a:gd name="connsiteY16" fmla="*/ 6553006 h 6858000"/>
              <a:gd name="connsiteX17" fmla="*/ 173735 w 1508539"/>
              <a:gd name="connsiteY17" fmla="*/ 6514360 h 6858000"/>
              <a:gd name="connsiteX18" fmla="*/ 215389 w 1508539"/>
              <a:gd name="connsiteY18" fmla="*/ 6478062 h 6858000"/>
              <a:gd name="connsiteX19" fmla="*/ 226078 w 1508539"/>
              <a:gd name="connsiteY19" fmla="*/ 6460325 h 6858000"/>
              <a:gd name="connsiteX20" fmla="*/ 233311 w 1508539"/>
              <a:gd name="connsiteY20" fmla="*/ 6451488 h 6858000"/>
              <a:gd name="connsiteX21" fmla="*/ 234746 w 1508539"/>
              <a:gd name="connsiteY21" fmla="*/ 6451348 h 6858000"/>
              <a:gd name="connsiteX22" fmla="*/ 239104 w 1508539"/>
              <a:gd name="connsiteY22" fmla="*/ 6414240 h 6858000"/>
              <a:gd name="connsiteX23" fmla="*/ 241880 w 1508539"/>
              <a:gd name="connsiteY23" fmla="*/ 6384857 h 6858000"/>
              <a:gd name="connsiteX24" fmla="*/ 240591 w 1508539"/>
              <a:gd name="connsiteY24" fmla="*/ 6367510 h 6858000"/>
              <a:gd name="connsiteX25" fmla="*/ 244471 w 1508539"/>
              <a:gd name="connsiteY25" fmla="*/ 6349778 h 6858000"/>
              <a:gd name="connsiteX26" fmla="*/ 246136 w 1508539"/>
              <a:gd name="connsiteY26" fmla="*/ 6348250 h 6858000"/>
              <a:gd name="connsiteX27" fmla="*/ 262170 w 1508539"/>
              <a:gd name="connsiteY27" fmla="*/ 6281972 h 6858000"/>
              <a:gd name="connsiteX28" fmla="*/ 272933 w 1508539"/>
              <a:gd name="connsiteY28" fmla="*/ 6211940 h 6858000"/>
              <a:gd name="connsiteX29" fmla="*/ 314428 w 1508539"/>
              <a:gd name="connsiteY29" fmla="*/ 6113913 h 6858000"/>
              <a:gd name="connsiteX30" fmla="*/ 318721 w 1508539"/>
              <a:gd name="connsiteY30" fmla="*/ 6028119 h 6858000"/>
              <a:gd name="connsiteX31" fmla="*/ 345501 w 1508539"/>
              <a:gd name="connsiteY31" fmla="*/ 5934687 h 6858000"/>
              <a:gd name="connsiteX32" fmla="*/ 379513 w 1508539"/>
              <a:gd name="connsiteY32" fmla="*/ 5765594 h 6858000"/>
              <a:gd name="connsiteX33" fmla="*/ 411349 w 1508539"/>
              <a:gd name="connsiteY33" fmla="*/ 5693685 h 6858000"/>
              <a:gd name="connsiteX34" fmla="*/ 431404 w 1508539"/>
              <a:gd name="connsiteY34" fmla="*/ 5665173 h 6858000"/>
              <a:gd name="connsiteX35" fmla="*/ 465121 w 1508539"/>
              <a:gd name="connsiteY35" fmla="*/ 5563435 h 6858000"/>
              <a:gd name="connsiteX36" fmla="*/ 494626 w 1508539"/>
              <a:gd name="connsiteY36" fmla="*/ 5476393 h 6858000"/>
              <a:gd name="connsiteX37" fmla="*/ 525819 w 1508539"/>
              <a:gd name="connsiteY37" fmla="*/ 5396260 h 6858000"/>
              <a:gd name="connsiteX38" fmla="*/ 541800 w 1508539"/>
              <a:gd name="connsiteY38" fmla="*/ 5330009 h 6858000"/>
              <a:gd name="connsiteX39" fmla="*/ 575293 w 1508539"/>
              <a:gd name="connsiteY39" fmla="*/ 5273739 h 6858000"/>
              <a:gd name="connsiteX40" fmla="*/ 584892 w 1508539"/>
              <a:gd name="connsiteY40" fmla="*/ 5241779 h 6858000"/>
              <a:gd name="connsiteX41" fmla="*/ 596118 w 1508539"/>
              <a:gd name="connsiteY41" fmla="*/ 5225268 h 6858000"/>
              <a:gd name="connsiteX42" fmla="*/ 597138 w 1508539"/>
              <a:gd name="connsiteY42" fmla="*/ 5217684 h 6858000"/>
              <a:gd name="connsiteX43" fmla="*/ 604479 w 1508539"/>
              <a:gd name="connsiteY43" fmla="*/ 5193377 h 6858000"/>
              <a:gd name="connsiteX44" fmla="*/ 607782 w 1508539"/>
              <a:gd name="connsiteY44" fmla="*/ 5179288 h 6858000"/>
              <a:gd name="connsiteX45" fmla="*/ 608766 w 1508539"/>
              <a:gd name="connsiteY45" fmla="*/ 5173621 h 6858000"/>
              <a:gd name="connsiteX46" fmla="*/ 604400 w 1508539"/>
              <a:gd name="connsiteY46" fmla="*/ 5159961 h 6858000"/>
              <a:gd name="connsiteX47" fmla="*/ 611077 w 1508539"/>
              <a:gd name="connsiteY47" fmla="*/ 5144295 h 6858000"/>
              <a:gd name="connsiteX48" fmla="*/ 608010 w 1508539"/>
              <a:gd name="connsiteY48" fmla="*/ 5125185 h 6858000"/>
              <a:gd name="connsiteX49" fmla="*/ 614840 w 1508539"/>
              <a:gd name="connsiteY49" fmla="*/ 5121884 h 6858000"/>
              <a:gd name="connsiteX50" fmla="*/ 621876 w 1508539"/>
              <a:gd name="connsiteY50" fmla="*/ 5067850 h 6858000"/>
              <a:gd name="connsiteX51" fmla="*/ 624607 w 1508539"/>
              <a:gd name="connsiteY51" fmla="*/ 5060861 h 6858000"/>
              <a:gd name="connsiteX52" fmla="*/ 621311 w 1508539"/>
              <a:gd name="connsiteY52" fmla="*/ 5034192 h 6858000"/>
              <a:gd name="connsiteX53" fmla="*/ 622865 w 1508539"/>
              <a:gd name="connsiteY53" fmla="*/ 4993030 h 6858000"/>
              <a:gd name="connsiteX54" fmla="*/ 629774 w 1508539"/>
              <a:gd name="connsiteY54" fmla="*/ 4946844 h 6858000"/>
              <a:gd name="connsiteX55" fmla="*/ 625630 w 1508539"/>
              <a:gd name="connsiteY55" fmla="*/ 4932692 h 6858000"/>
              <a:gd name="connsiteX56" fmla="*/ 641033 w 1508539"/>
              <a:gd name="connsiteY56" fmla="*/ 4858827 h 6858000"/>
              <a:gd name="connsiteX57" fmla="*/ 646936 w 1508539"/>
              <a:gd name="connsiteY57" fmla="*/ 4821170 h 6858000"/>
              <a:gd name="connsiteX58" fmla="*/ 651669 w 1508539"/>
              <a:gd name="connsiteY58" fmla="*/ 4780965 h 6858000"/>
              <a:gd name="connsiteX59" fmla="*/ 652962 w 1508539"/>
              <a:gd name="connsiteY59" fmla="*/ 4750867 h 6858000"/>
              <a:gd name="connsiteX60" fmla="*/ 650769 w 1508539"/>
              <a:gd name="connsiteY60" fmla="*/ 4690749 h 6858000"/>
              <a:gd name="connsiteX61" fmla="*/ 646249 w 1508539"/>
              <a:gd name="connsiteY61" fmla="*/ 4584173 h 6858000"/>
              <a:gd name="connsiteX62" fmla="*/ 641332 w 1508539"/>
              <a:gd name="connsiteY62" fmla="*/ 4444346 h 6858000"/>
              <a:gd name="connsiteX63" fmla="*/ 637897 w 1508539"/>
              <a:gd name="connsiteY63" fmla="*/ 4375228 h 6858000"/>
              <a:gd name="connsiteX64" fmla="*/ 618550 w 1508539"/>
              <a:gd name="connsiteY64" fmla="*/ 4214165 h 6858000"/>
              <a:gd name="connsiteX65" fmla="*/ 622623 w 1508539"/>
              <a:gd name="connsiteY65" fmla="*/ 4090296 h 6858000"/>
              <a:gd name="connsiteX66" fmla="*/ 607879 w 1508539"/>
              <a:gd name="connsiteY66" fmla="*/ 4033999 h 6858000"/>
              <a:gd name="connsiteX67" fmla="*/ 609028 w 1508539"/>
              <a:gd name="connsiteY67" fmla="*/ 4031933 h 6858000"/>
              <a:gd name="connsiteX68" fmla="*/ 607604 w 1508539"/>
              <a:gd name="connsiteY68" fmla="*/ 4013953 h 6858000"/>
              <a:gd name="connsiteX69" fmla="*/ 593899 w 1508539"/>
              <a:gd name="connsiteY69" fmla="*/ 3974753 h 6858000"/>
              <a:gd name="connsiteX70" fmla="*/ 595497 w 1508539"/>
              <a:gd name="connsiteY70" fmla="*/ 3969950 h 6858000"/>
              <a:gd name="connsiteX71" fmla="*/ 588919 w 1508539"/>
              <a:gd name="connsiteY71" fmla="*/ 3933779 h 6858000"/>
              <a:gd name="connsiteX72" fmla="*/ 590250 w 1508539"/>
              <a:gd name="connsiteY72" fmla="*/ 3933093 h 6858000"/>
              <a:gd name="connsiteX73" fmla="*/ 594604 w 1508539"/>
              <a:gd name="connsiteY73" fmla="*/ 3922082 h 6858000"/>
              <a:gd name="connsiteX74" fmla="*/ 599682 w 1508539"/>
              <a:gd name="connsiteY74" fmla="*/ 3901461 h 6858000"/>
              <a:gd name="connsiteX75" fmla="*/ 622276 w 1508539"/>
              <a:gd name="connsiteY75" fmla="*/ 3813873 h 6858000"/>
              <a:gd name="connsiteX76" fmla="*/ 621701 w 1508539"/>
              <a:gd name="connsiteY76" fmla="*/ 3806161 h 6858000"/>
              <a:gd name="connsiteX77" fmla="*/ 622008 w 1508539"/>
              <a:gd name="connsiteY77" fmla="*/ 3805957 h 6858000"/>
              <a:gd name="connsiteX78" fmla="*/ 622035 w 1508539"/>
              <a:gd name="connsiteY78" fmla="*/ 3797724 h 6858000"/>
              <a:gd name="connsiteX79" fmla="*/ 620650 w 1508539"/>
              <a:gd name="connsiteY79" fmla="*/ 3792098 h 6858000"/>
              <a:gd name="connsiteX80" fmla="*/ 619534 w 1508539"/>
              <a:gd name="connsiteY80" fmla="*/ 3777135 h 6858000"/>
              <a:gd name="connsiteX81" fmla="*/ 621267 w 1508539"/>
              <a:gd name="connsiteY81" fmla="*/ 3771656 h 6858000"/>
              <a:gd name="connsiteX82" fmla="*/ 625010 w 1508539"/>
              <a:gd name="connsiteY82" fmla="*/ 3769007 h 6858000"/>
              <a:gd name="connsiteX83" fmla="*/ 624476 w 1508539"/>
              <a:gd name="connsiteY83" fmla="*/ 3767709 h 6858000"/>
              <a:gd name="connsiteX84" fmla="*/ 633172 w 1508539"/>
              <a:gd name="connsiteY84" fmla="*/ 3738082 h 6858000"/>
              <a:gd name="connsiteX85" fmla="*/ 640518 w 1508539"/>
              <a:gd name="connsiteY85" fmla="*/ 3673397 h 6858000"/>
              <a:gd name="connsiteX86" fmla="*/ 639814 w 1508539"/>
              <a:gd name="connsiteY86" fmla="*/ 3637109 h 6858000"/>
              <a:gd name="connsiteX87" fmla="*/ 643257 w 1508539"/>
              <a:gd name="connsiteY87" fmla="*/ 3536883 h 6858000"/>
              <a:gd name="connsiteX88" fmla="*/ 650795 w 1508539"/>
              <a:gd name="connsiteY88" fmla="*/ 3435652 h 6858000"/>
              <a:gd name="connsiteX89" fmla="*/ 652466 w 1508539"/>
              <a:gd name="connsiteY89" fmla="*/ 3307769 h 6858000"/>
              <a:gd name="connsiteX90" fmla="*/ 670029 w 1508539"/>
              <a:gd name="connsiteY90" fmla="*/ 3250522 h 6858000"/>
              <a:gd name="connsiteX91" fmla="*/ 670454 w 1508539"/>
              <a:gd name="connsiteY91" fmla="*/ 3229163 h 6858000"/>
              <a:gd name="connsiteX92" fmla="*/ 672277 w 1508539"/>
              <a:gd name="connsiteY92" fmla="*/ 3217217 h 6858000"/>
              <a:gd name="connsiteX93" fmla="*/ 659112 w 1508539"/>
              <a:gd name="connsiteY93" fmla="*/ 3183755 h 6858000"/>
              <a:gd name="connsiteX94" fmla="*/ 659613 w 1508539"/>
              <a:gd name="connsiteY94" fmla="*/ 3178642 h 6858000"/>
              <a:gd name="connsiteX95" fmla="*/ 647213 w 1508539"/>
              <a:gd name="connsiteY95" fmla="*/ 3158586 h 6858000"/>
              <a:gd name="connsiteX96" fmla="*/ 632398 w 1508539"/>
              <a:gd name="connsiteY96" fmla="*/ 3129034 h 6858000"/>
              <a:gd name="connsiteX97" fmla="*/ 633063 w 1508539"/>
              <a:gd name="connsiteY97" fmla="*/ 3126682 h 6858000"/>
              <a:gd name="connsiteX98" fmla="*/ 623931 w 1508539"/>
              <a:gd name="connsiteY98" fmla="*/ 3114519 h 6858000"/>
              <a:gd name="connsiteX99" fmla="*/ 610540 w 1508539"/>
              <a:gd name="connsiteY99" fmla="*/ 3106272 h 6858000"/>
              <a:gd name="connsiteX100" fmla="*/ 583270 w 1508539"/>
              <a:gd name="connsiteY100" fmla="*/ 2958185 h 6858000"/>
              <a:gd name="connsiteX101" fmla="*/ 525884 w 1508539"/>
              <a:gd name="connsiteY101" fmla="*/ 2762989 h 6858000"/>
              <a:gd name="connsiteX102" fmla="*/ 474802 w 1508539"/>
              <a:gd name="connsiteY102" fmla="*/ 2554718 h 6858000"/>
              <a:gd name="connsiteX103" fmla="*/ 454896 w 1508539"/>
              <a:gd name="connsiteY103" fmla="*/ 2485734 h 6858000"/>
              <a:gd name="connsiteX104" fmla="*/ 445619 w 1508539"/>
              <a:gd name="connsiteY104" fmla="*/ 2447068 h 6858000"/>
              <a:gd name="connsiteX105" fmla="*/ 432580 w 1508539"/>
              <a:gd name="connsiteY105" fmla="*/ 2425819 h 6858000"/>
              <a:gd name="connsiteX106" fmla="*/ 438579 w 1508539"/>
              <a:gd name="connsiteY106" fmla="*/ 2402874 h 6858000"/>
              <a:gd name="connsiteX107" fmla="*/ 441191 w 1508539"/>
              <a:gd name="connsiteY107" fmla="*/ 2381443 h 6858000"/>
              <a:gd name="connsiteX108" fmla="*/ 417520 w 1508539"/>
              <a:gd name="connsiteY108" fmla="*/ 2261920 h 6858000"/>
              <a:gd name="connsiteX109" fmla="*/ 407407 w 1508539"/>
              <a:gd name="connsiteY109" fmla="*/ 2195378 h 6858000"/>
              <a:gd name="connsiteX110" fmla="*/ 391624 w 1508539"/>
              <a:gd name="connsiteY110" fmla="*/ 2155135 h 6858000"/>
              <a:gd name="connsiteX111" fmla="*/ 389082 w 1508539"/>
              <a:gd name="connsiteY111" fmla="*/ 2118008 h 6858000"/>
              <a:gd name="connsiteX112" fmla="*/ 390075 w 1508539"/>
              <a:gd name="connsiteY112" fmla="*/ 2050531 h 6858000"/>
              <a:gd name="connsiteX113" fmla="*/ 381881 w 1508539"/>
              <a:gd name="connsiteY113" fmla="*/ 1963269 h 6858000"/>
              <a:gd name="connsiteX114" fmla="*/ 363059 w 1508539"/>
              <a:gd name="connsiteY114" fmla="*/ 1906352 h 6858000"/>
              <a:gd name="connsiteX115" fmla="*/ 339616 w 1508539"/>
              <a:gd name="connsiteY115" fmla="*/ 1861531 h 6858000"/>
              <a:gd name="connsiteX116" fmla="*/ 293415 w 1508539"/>
              <a:gd name="connsiteY116" fmla="*/ 1732919 h 6858000"/>
              <a:gd name="connsiteX117" fmla="*/ 265726 w 1508539"/>
              <a:gd name="connsiteY117" fmla="*/ 1663540 h 6858000"/>
              <a:gd name="connsiteX118" fmla="*/ 264852 w 1508539"/>
              <a:gd name="connsiteY118" fmla="*/ 1615777 h 6858000"/>
              <a:gd name="connsiteX119" fmla="*/ 245647 w 1508539"/>
              <a:gd name="connsiteY119" fmla="*/ 1563678 h 6858000"/>
              <a:gd name="connsiteX120" fmla="*/ 258727 w 1508539"/>
              <a:gd name="connsiteY120" fmla="*/ 1519474 h 6858000"/>
              <a:gd name="connsiteX121" fmla="*/ 251469 w 1508539"/>
              <a:gd name="connsiteY121" fmla="*/ 1477995 h 6858000"/>
              <a:gd name="connsiteX122" fmla="*/ 237554 w 1508539"/>
              <a:gd name="connsiteY122" fmla="*/ 1373769 h 6858000"/>
              <a:gd name="connsiteX123" fmla="*/ 245861 w 1508539"/>
              <a:gd name="connsiteY123" fmla="*/ 1307086 h 6858000"/>
              <a:gd name="connsiteX124" fmla="*/ 247049 w 1508539"/>
              <a:gd name="connsiteY124" fmla="*/ 1189033 h 6858000"/>
              <a:gd name="connsiteX125" fmla="*/ 251734 w 1508539"/>
              <a:gd name="connsiteY125" fmla="*/ 1168288 h 6858000"/>
              <a:gd name="connsiteX126" fmla="*/ 244016 w 1508539"/>
              <a:gd name="connsiteY126" fmla="*/ 1142577 h 6858000"/>
              <a:gd name="connsiteX127" fmla="*/ 233322 w 1508539"/>
              <a:gd name="connsiteY127" fmla="*/ 1088484 h 6858000"/>
              <a:gd name="connsiteX128" fmla="*/ 222058 w 1508539"/>
              <a:gd name="connsiteY128" fmla="*/ 1016103 h 6858000"/>
              <a:gd name="connsiteX129" fmla="*/ 223514 w 1508539"/>
              <a:gd name="connsiteY129" fmla="*/ 932283 h 6858000"/>
              <a:gd name="connsiteX130" fmla="*/ 225750 w 1508539"/>
              <a:gd name="connsiteY130" fmla="*/ 915925 h 6858000"/>
              <a:gd name="connsiteX131" fmla="*/ 218379 w 1508539"/>
              <a:gd name="connsiteY131" fmla="*/ 896999 h 6858000"/>
              <a:gd name="connsiteX132" fmla="*/ 187787 w 1508539"/>
              <a:gd name="connsiteY132" fmla="*/ 821517 h 6858000"/>
              <a:gd name="connsiteX133" fmla="*/ 166737 w 1508539"/>
              <a:gd name="connsiteY133" fmla="*/ 751353 h 6858000"/>
              <a:gd name="connsiteX134" fmla="*/ 166295 w 1508539"/>
              <a:gd name="connsiteY134" fmla="*/ 721230 h 6858000"/>
              <a:gd name="connsiteX135" fmla="*/ 151966 w 1508539"/>
              <a:gd name="connsiteY135" fmla="*/ 681659 h 6858000"/>
              <a:gd name="connsiteX136" fmla="*/ 137385 w 1508539"/>
              <a:gd name="connsiteY136" fmla="*/ 635218 h 6858000"/>
              <a:gd name="connsiteX137" fmla="*/ 142396 w 1508539"/>
              <a:gd name="connsiteY137" fmla="*/ 613763 h 6858000"/>
              <a:gd name="connsiteX138" fmla="*/ 128338 w 1508539"/>
              <a:gd name="connsiteY138" fmla="*/ 598582 h 6858000"/>
              <a:gd name="connsiteX139" fmla="*/ 128019 w 1508539"/>
              <a:gd name="connsiteY139" fmla="*/ 576846 h 6858000"/>
              <a:gd name="connsiteX140" fmla="*/ 107645 w 1508539"/>
              <a:gd name="connsiteY140" fmla="*/ 530055 h 6858000"/>
              <a:gd name="connsiteX141" fmla="*/ 106893 w 1508539"/>
              <a:gd name="connsiteY141" fmla="*/ 465389 h 6858000"/>
              <a:gd name="connsiteX142" fmla="*/ 89816 w 1508539"/>
              <a:gd name="connsiteY142" fmla="*/ 424699 h 6858000"/>
              <a:gd name="connsiteX143" fmla="*/ 90191 w 1508539"/>
              <a:gd name="connsiteY143" fmla="*/ 404917 h 6858000"/>
              <a:gd name="connsiteX144" fmla="*/ 70148 w 1508539"/>
              <a:gd name="connsiteY144" fmla="*/ 367211 h 6858000"/>
              <a:gd name="connsiteX145" fmla="*/ 36452 w 1508539"/>
              <a:gd name="connsiteY145" fmla="*/ 268519 h 6858000"/>
              <a:gd name="connsiteX146" fmla="*/ 23935 w 1508539"/>
              <a:gd name="connsiteY146" fmla="*/ 160886 h 6858000"/>
              <a:gd name="connsiteX147" fmla="*/ 19312 w 1508539"/>
              <a:gd name="connsiteY147" fmla="*/ 47336 h 6858000"/>
              <a:gd name="connsiteX148" fmla="*/ 0 w 1508539"/>
              <a:gd name="connsiteY148"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01575 w 1508539"/>
              <a:gd name="connsiteY4" fmla="*/ 6715115 h 6858000"/>
              <a:gd name="connsiteX5" fmla="*/ 111426 w 1508539"/>
              <a:gd name="connsiteY5" fmla="*/ 6680170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01575 w 1508539"/>
              <a:gd name="connsiteY4" fmla="*/ 6715115 h 6858000"/>
              <a:gd name="connsiteX5" fmla="*/ 111426 w 1508539"/>
              <a:gd name="connsiteY5" fmla="*/ 6680170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11426 w 1508539"/>
              <a:gd name="connsiteY5" fmla="*/ 6680170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4248 w 1508539"/>
              <a:gd name="connsiteY10" fmla="*/ 6574442 h 6858000"/>
              <a:gd name="connsiteX11" fmla="*/ 164588 w 1508539"/>
              <a:gd name="connsiteY11" fmla="*/ 6568530 h 6858000"/>
              <a:gd name="connsiteX12" fmla="*/ 166997 w 1508539"/>
              <a:gd name="connsiteY12" fmla="*/ 6560674 h 6858000"/>
              <a:gd name="connsiteX13" fmla="*/ 167342 w 1508539"/>
              <a:gd name="connsiteY13" fmla="*/ 6560598 h 6858000"/>
              <a:gd name="connsiteX14" fmla="*/ 169039 w 1508539"/>
              <a:gd name="connsiteY14" fmla="*/ 6553006 h 6858000"/>
              <a:gd name="connsiteX15" fmla="*/ 173735 w 1508539"/>
              <a:gd name="connsiteY15" fmla="*/ 6514360 h 6858000"/>
              <a:gd name="connsiteX16" fmla="*/ 215389 w 1508539"/>
              <a:gd name="connsiteY16" fmla="*/ 6478062 h 6858000"/>
              <a:gd name="connsiteX17" fmla="*/ 226078 w 1508539"/>
              <a:gd name="connsiteY17" fmla="*/ 6460325 h 6858000"/>
              <a:gd name="connsiteX18" fmla="*/ 233311 w 1508539"/>
              <a:gd name="connsiteY18" fmla="*/ 6451488 h 6858000"/>
              <a:gd name="connsiteX19" fmla="*/ 234746 w 1508539"/>
              <a:gd name="connsiteY19" fmla="*/ 6451348 h 6858000"/>
              <a:gd name="connsiteX20" fmla="*/ 239104 w 1508539"/>
              <a:gd name="connsiteY20" fmla="*/ 6414240 h 6858000"/>
              <a:gd name="connsiteX21" fmla="*/ 241880 w 1508539"/>
              <a:gd name="connsiteY21" fmla="*/ 6384857 h 6858000"/>
              <a:gd name="connsiteX22" fmla="*/ 240591 w 1508539"/>
              <a:gd name="connsiteY22" fmla="*/ 6367510 h 6858000"/>
              <a:gd name="connsiteX23" fmla="*/ 244471 w 1508539"/>
              <a:gd name="connsiteY23" fmla="*/ 6349778 h 6858000"/>
              <a:gd name="connsiteX24" fmla="*/ 246136 w 1508539"/>
              <a:gd name="connsiteY24" fmla="*/ 6348250 h 6858000"/>
              <a:gd name="connsiteX25" fmla="*/ 262170 w 1508539"/>
              <a:gd name="connsiteY25" fmla="*/ 6281972 h 6858000"/>
              <a:gd name="connsiteX26" fmla="*/ 272933 w 1508539"/>
              <a:gd name="connsiteY26" fmla="*/ 6211940 h 6858000"/>
              <a:gd name="connsiteX27" fmla="*/ 314428 w 1508539"/>
              <a:gd name="connsiteY27" fmla="*/ 6113913 h 6858000"/>
              <a:gd name="connsiteX28" fmla="*/ 318721 w 1508539"/>
              <a:gd name="connsiteY28" fmla="*/ 6028119 h 6858000"/>
              <a:gd name="connsiteX29" fmla="*/ 345501 w 1508539"/>
              <a:gd name="connsiteY29" fmla="*/ 5934687 h 6858000"/>
              <a:gd name="connsiteX30" fmla="*/ 379513 w 1508539"/>
              <a:gd name="connsiteY30" fmla="*/ 5765594 h 6858000"/>
              <a:gd name="connsiteX31" fmla="*/ 411349 w 1508539"/>
              <a:gd name="connsiteY31" fmla="*/ 5693685 h 6858000"/>
              <a:gd name="connsiteX32" fmla="*/ 431404 w 1508539"/>
              <a:gd name="connsiteY32" fmla="*/ 5665173 h 6858000"/>
              <a:gd name="connsiteX33" fmla="*/ 465121 w 1508539"/>
              <a:gd name="connsiteY33" fmla="*/ 5563435 h 6858000"/>
              <a:gd name="connsiteX34" fmla="*/ 494626 w 1508539"/>
              <a:gd name="connsiteY34" fmla="*/ 5476393 h 6858000"/>
              <a:gd name="connsiteX35" fmla="*/ 525819 w 1508539"/>
              <a:gd name="connsiteY35" fmla="*/ 5396260 h 6858000"/>
              <a:gd name="connsiteX36" fmla="*/ 541800 w 1508539"/>
              <a:gd name="connsiteY36" fmla="*/ 5330009 h 6858000"/>
              <a:gd name="connsiteX37" fmla="*/ 575293 w 1508539"/>
              <a:gd name="connsiteY37" fmla="*/ 5273739 h 6858000"/>
              <a:gd name="connsiteX38" fmla="*/ 584892 w 1508539"/>
              <a:gd name="connsiteY38" fmla="*/ 5241779 h 6858000"/>
              <a:gd name="connsiteX39" fmla="*/ 596118 w 1508539"/>
              <a:gd name="connsiteY39" fmla="*/ 5225268 h 6858000"/>
              <a:gd name="connsiteX40" fmla="*/ 597138 w 1508539"/>
              <a:gd name="connsiteY40" fmla="*/ 5217684 h 6858000"/>
              <a:gd name="connsiteX41" fmla="*/ 604479 w 1508539"/>
              <a:gd name="connsiteY41" fmla="*/ 5193377 h 6858000"/>
              <a:gd name="connsiteX42" fmla="*/ 607782 w 1508539"/>
              <a:gd name="connsiteY42" fmla="*/ 5179288 h 6858000"/>
              <a:gd name="connsiteX43" fmla="*/ 608766 w 1508539"/>
              <a:gd name="connsiteY43" fmla="*/ 5173621 h 6858000"/>
              <a:gd name="connsiteX44" fmla="*/ 604400 w 1508539"/>
              <a:gd name="connsiteY44" fmla="*/ 5159961 h 6858000"/>
              <a:gd name="connsiteX45" fmla="*/ 611077 w 1508539"/>
              <a:gd name="connsiteY45" fmla="*/ 5144295 h 6858000"/>
              <a:gd name="connsiteX46" fmla="*/ 608010 w 1508539"/>
              <a:gd name="connsiteY46" fmla="*/ 5125185 h 6858000"/>
              <a:gd name="connsiteX47" fmla="*/ 614840 w 1508539"/>
              <a:gd name="connsiteY47" fmla="*/ 5121884 h 6858000"/>
              <a:gd name="connsiteX48" fmla="*/ 621876 w 1508539"/>
              <a:gd name="connsiteY48" fmla="*/ 5067850 h 6858000"/>
              <a:gd name="connsiteX49" fmla="*/ 624607 w 1508539"/>
              <a:gd name="connsiteY49" fmla="*/ 5060861 h 6858000"/>
              <a:gd name="connsiteX50" fmla="*/ 621311 w 1508539"/>
              <a:gd name="connsiteY50" fmla="*/ 5034192 h 6858000"/>
              <a:gd name="connsiteX51" fmla="*/ 622865 w 1508539"/>
              <a:gd name="connsiteY51" fmla="*/ 4993030 h 6858000"/>
              <a:gd name="connsiteX52" fmla="*/ 629774 w 1508539"/>
              <a:gd name="connsiteY52" fmla="*/ 4946844 h 6858000"/>
              <a:gd name="connsiteX53" fmla="*/ 625630 w 1508539"/>
              <a:gd name="connsiteY53" fmla="*/ 4932692 h 6858000"/>
              <a:gd name="connsiteX54" fmla="*/ 641033 w 1508539"/>
              <a:gd name="connsiteY54" fmla="*/ 4858827 h 6858000"/>
              <a:gd name="connsiteX55" fmla="*/ 646936 w 1508539"/>
              <a:gd name="connsiteY55" fmla="*/ 4821170 h 6858000"/>
              <a:gd name="connsiteX56" fmla="*/ 651669 w 1508539"/>
              <a:gd name="connsiteY56" fmla="*/ 4780965 h 6858000"/>
              <a:gd name="connsiteX57" fmla="*/ 652962 w 1508539"/>
              <a:gd name="connsiteY57" fmla="*/ 4750867 h 6858000"/>
              <a:gd name="connsiteX58" fmla="*/ 650769 w 1508539"/>
              <a:gd name="connsiteY58" fmla="*/ 4690749 h 6858000"/>
              <a:gd name="connsiteX59" fmla="*/ 646249 w 1508539"/>
              <a:gd name="connsiteY59" fmla="*/ 4584173 h 6858000"/>
              <a:gd name="connsiteX60" fmla="*/ 641332 w 1508539"/>
              <a:gd name="connsiteY60" fmla="*/ 4444346 h 6858000"/>
              <a:gd name="connsiteX61" fmla="*/ 637897 w 1508539"/>
              <a:gd name="connsiteY61" fmla="*/ 4375228 h 6858000"/>
              <a:gd name="connsiteX62" fmla="*/ 618550 w 1508539"/>
              <a:gd name="connsiteY62" fmla="*/ 4214165 h 6858000"/>
              <a:gd name="connsiteX63" fmla="*/ 622623 w 1508539"/>
              <a:gd name="connsiteY63" fmla="*/ 4090296 h 6858000"/>
              <a:gd name="connsiteX64" fmla="*/ 607879 w 1508539"/>
              <a:gd name="connsiteY64" fmla="*/ 4033999 h 6858000"/>
              <a:gd name="connsiteX65" fmla="*/ 609028 w 1508539"/>
              <a:gd name="connsiteY65" fmla="*/ 4031933 h 6858000"/>
              <a:gd name="connsiteX66" fmla="*/ 607604 w 1508539"/>
              <a:gd name="connsiteY66" fmla="*/ 4013953 h 6858000"/>
              <a:gd name="connsiteX67" fmla="*/ 593899 w 1508539"/>
              <a:gd name="connsiteY67" fmla="*/ 3974753 h 6858000"/>
              <a:gd name="connsiteX68" fmla="*/ 595497 w 1508539"/>
              <a:gd name="connsiteY68" fmla="*/ 3969950 h 6858000"/>
              <a:gd name="connsiteX69" fmla="*/ 588919 w 1508539"/>
              <a:gd name="connsiteY69" fmla="*/ 3933779 h 6858000"/>
              <a:gd name="connsiteX70" fmla="*/ 590250 w 1508539"/>
              <a:gd name="connsiteY70" fmla="*/ 3933093 h 6858000"/>
              <a:gd name="connsiteX71" fmla="*/ 594604 w 1508539"/>
              <a:gd name="connsiteY71" fmla="*/ 3922082 h 6858000"/>
              <a:gd name="connsiteX72" fmla="*/ 599682 w 1508539"/>
              <a:gd name="connsiteY72" fmla="*/ 3901461 h 6858000"/>
              <a:gd name="connsiteX73" fmla="*/ 622276 w 1508539"/>
              <a:gd name="connsiteY73" fmla="*/ 3813873 h 6858000"/>
              <a:gd name="connsiteX74" fmla="*/ 621701 w 1508539"/>
              <a:gd name="connsiteY74" fmla="*/ 3806161 h 6858000"/>
              <a:gd name="connsiteX75" fmla="*/ 622008 w 1508539"/>
              <a:gd name="connsiteY75" fmla="*/ 3805957 h 6858000"/>
              <a:gd name="connsiteX76" fmla="*/ 622035 w 1508539"/>
              <a:gd name="connsiteY76" fmla="*/ 3797724 h 6858000"/>
              <a:gd name="connsiteX77" fmla="*/ 620650 w 1508539"/>
              <a:gd name="connsiteY77" fmla="*/ 3792098 h 6858000"/>
              <a:gd name="connsiteX78" fmla="*/ 619534 w 1508539"/>
              <a:gd name="connsiteY78" fmla="*/ 3777135 h 6858000"/>
              <a:gd name="connsiteX79" fmla="*/ 621267 w 1508539"/>
              <a:gd name="connsiteY79" fmla="*/ 3771656 h 6858000"/>
              <a:gd name="connsiteX80" fmla="*/ 625010 w 1508539"/>
              <a:gd name="connsiteY80" fmla="*/ 3769007 h 6858000"/>
              <a:gd name="connsiteX81" fmla="*/ 624476 w 1508539"/>
              <a:gd name="connsiteY81" fmla="*/ 3767709 h 6858000"/>
              <a:gd name="connsiteX82" fmla="*/ 633172 w 1508539"/>
              <a:gd name="connsiteY82" fmla="*/ 3738082 h 6858000"/>
              <a:gd name="connsiteX83" fmla="*/ 640518 w 1508539"/>
              <a:gd name="connsiteY83" fmla="*/ 3673397 h 6858000"/>
              <a:gd name="connsiteX84" fmla="*/ 639814 w 1508539"/>
              <a:gd name="connsiteY84" fmla="*/ 3637109 h 6858000"/>
              <a:gd name="connsiteX85" fmla="*/ 643257 w 1508539"/>
              <a:gd name="connsiteY85" fmla="*/ 3536883 h 6858000"/>
              <a:gd name="connsiteX86" fmla="*/ 650795 w 1508539"/>
              <a:gd name="connsiteY86" fmla="*/ 3435652 h 6858000"/>
              <a:gd name="connsiteX87" fmla="*/ 652466 w 1508539"/>
              <a:gd name="connsiteY87" fmla="*/ 3307769 h 6858000"/>
              <a:gd name="connsiteX88" fmla="*/ 670029 w 1508539"/>
              <a:gd name="connsiteY88" fmla="*/ 3250522 h 6858000"/>
              <a:gd name="connsiteX89" fmla="*/ 670454 w 1508539"/>
              <a:gd name="connsiteY89" fmla="*/ 3229163 h 6858000"/>
              <a:gd name="connsiteX90" fmla="*/ 672277 w 1508539"/>
              <a:gd name="connsiteY90" fmla="*/ 3217217 h 6858000"/>
              <a:gd name="connsiteX91" fmla="*/ 659112 w 1508539"/>
              <a:gd name="connsiteY91" fmla="*/ 3183755 h 6858000"/>
              <a:gd name="connsiteX92" fmla="*/ 659613 w 1508539"/>
              <a:gd name="connsiteY92" fmla="*/ 3178642 h 6858000"/>
              <a:gd name="connsiteX93" fmla="*/ 647213 w 1508539"/>
              <a:gd name="connsiteY93" fmla="*/ 3158586 h 6858000"/>
              <a:gd name="connsiteX94" fmla="*/ 632398 w 1508539"/>
              <a:gd name="connsiteY94" fmla="*/ 3129034 h 6858000"/>
              <a:gd name="connsiteX95" fmla="*/ 633063 w 1508539"/>
              <a:gd name="connsiteY95" fmla="*/ 3126682 h 6858000"/>
              <a:gd name="connsiteX96" fmla="*/ 623931 w 1508539"/>
              <a:gd name="connsiteY96" fmla="*/ 3114519 h 6858000"/>
              <a:gd name="connsiteX97" fmla="*/ 610540 w 1508539"/>
              <a:gd name="connsiteY97" fmla="*/ 3106272 h 6858000"/>
              <a:gd name="connsiteX98" fmla="*/ 583270 w 1508539"/>
              <a:gd name="connsiteY98" fmla="*/ 2958185 h 6858000"/>
              <a:gd name="connsiteX99" fmla="*/ 525884 w 1508539"/>
              <a:gd name="connsiteY99" fmla="*/ 2762989 h 6858000"/>
              <a:gd name="connsiteX100" fmla="*/ 474802 w 1508539"/>
              <a:gd name="connsiteY100" fmla="*/ 2554718 h 6858000"/>
              <a:gd name="connsiteX101" fmla="*/ 454896 w 1508539"/>
              <a:gd name="connsiteY101" fmla="*/ 2485734 h 6858000"/>
              <a:gd name="connsiteX102" fmla="*/ 445619 w 1508539"/>
              <a:gd name="connsiteY102" fmla="*/ 2447068 h 6858000"/>
              <a:gd name="connsiteX103" fmla="*/ 432580 w 1508539"/>
              <a:gd name="connsiteY103" fmla="*/ 2425819 h 6858000"/>
              <a:gd name="connsiteX104" fmla="*/ 438579 w 1508539"/>
              <a:gd name="connsiteY104" fmla="*/ 2402874 h 6858000"/>
              <a:gd name="connsiteX105" fmla="*/ 441191 w 1508539"/>
              <a:gd name="connsiteY105" fmla="*/ 2381443 h 6858000"/>
              <a:gd name="connsiteX106" fmla="*/ 417520 w 1508539"/>
              <a:gd name="connsiteY106" fmla="*/ 2261920 h 6858000"/>
              <a:gd name="connsiteX107" fmla="*/ 407407 w 1508539"/>
              <a:gd name="connsiteY107" fmla="*/ 2195378 h 6858000"/>
              <a:gd name="connsiteX108" fmla="*/ 391624 w 1508539"/>
              <a:gd name="connsiteY108" fmla="*/ 2155135 h 6858000"/>
              <a:gd name="connsiteX109" fmla="*/ 389082 w 1508539"/>
              <a:gd name="connsiteY109" fmla="*/ 2118008 h 6858000"/>
              <a:gd name="connsiteX110" fmla="*/ 390075 w 1508539"/>
              <a:gd name="connsiteY110" fmla="*/ 2050531 h 6858000"/>
              <a:gd name="connsiteX111" fmla="*/ 381881 w 1508539"/>
              <a:gd name="connsiteY111" fmla="*/ 1963269 h 6858000"/>
              <a:gd name="connsiteX112" fmla="*/ 363059 w 1508539"/>
              <a:gd name="connsiteY112" fmla="*/ 1906352 h 6858000"/>
              <a:gd name="connsiteX113" fmla="*/ 339616 w 1508539"/>
              <a:gd name="connsiteY113" fmla="*/ 1861531 h 6858000"/>
              <a:gd name="connsiteX114" fmla="*/ 293415 w 1508539"/>
              <a:gd name="connsiteY114" fmla="*/ 1732919 h 6858000"/>
              <a:gd name="connsiteX115" fmla="*/ 265726 w 1508539"/>
              <a:gd name="connsiteY115" fmla="*/ 1663540 h 6858000"/>
              <a:gd name="connsiteX116" fmla="*/ 264852 w 1508539"/>
              <a:gd name="connsiteY116" fmla="*/ 1615777 h 6858000"/>
              <a:gd name="connsiteX117" fmla="*/ 245647 w 1508539"/>
              <a:gd name="connsiteY117" fmla="*/ 1563678 h 6858000"/>
              <a:gd name="connsiteX118" fmla="*/ 258727 w 1508539"/>
              <a:gd name="connsiteY118" fmla="*/ 1519474 h 6858000"/>
              <a:gd name="connsiteX119" fmla="*/ 251469 w 1508539"/>
              <a:gd name="connsiteY119" fmla="*/ 1477995 h 6858000"/>
              <a:gd name="connsiteX120" fmla="*/ 237554 w 1508539"/>
              <a:gd name="connsiteY120" fmla="*/ 1373769 h 6858000"/>
              <a:gd name="connsiteX121" fmla="*/ 245861 w 1508539"/>
              <a:gd name="connsiteY121" fmla="*/ 1307086 h 6858000"/>
              <a:gd name="connsiteX122" fmla="*/ 247049 w 1508539"/>
              <a:gd name="connsiteY122" fmla="*/ 1189033 h 6858000"/>
              <a:gd name="connsiteX123" fmla="*/ 251734 w 1508539"/>
              <a:gd name="connsiteY123" fmla="*/ 1168288 h 6858000"/>
              <a:gd name="connsiteX124" fmla="*/ 244016 w 1508539"/>
              <a:gd name="connsiteY124" fmla="*/ 1142577 h 6858000"/>
              <a:gd name="connsiteX125" fmla="*/ 233322 w 1508539"/>
              <a:gd name="connsiteY125" fmla="*/ 1088484 h 6858000"/>
              <a:gd name="connsiteX126" fmla="*/ 222058 w 1508539"/>
              <a:gd name="connsiteY126" fmla="*/ 1016103 h 6858000"/>
              <a:gd name="connsiteX127" fmla="*/ 223514 w 1508539"/>
              <a:gd name="connsiteY127" fmla="*/ 932283 h 6858000"/>
              <a:gd name="connsiteX128" fmla="*/ 225750 w 1508539"/>
              <a:gd name="connsiteY128" fmla="*/ 915925 h 6858000"/>
              <a:gd name="connsiteX129" fmla="*/ 218379 w 1508539"/>
              <a:gd name="connsiteY129" fmla="*/ 896999 h 6858000"/>
              <a:gd name="connsiteX130" fmla="*/ 187787 w 1508539"/>
              <a:gd name="connsiteY130" fmla="*/ 821517 h 6858000"/>
              <a:gd name="connsiteX131" fmla="*/ 166737 w 1508539"/>
              <a:gd name="connsiteY131" fmla="*/ 751353 h 6858000"/>
              <a:gd name="connsiteX132" fmla="*/ 166295 w 1508539"/>
              <a:gd name="connsiteY132" fmla="*/ 721230 h 6858000"/>
              <a:gd name="connsiteX133" fmla="*/ 151966 w 1508539"/>
              <a:gd name="connsiteY133" fmla="*/ 681659 h 6858000"/>
              <a:gd name="connsiteX134" fmla="*/ 137385 w 1508539"/>
              <a:gd name="connsiteY134" fmla="*/ 635218 h 6858000"/>
              <a:gd name="connsiteX135" fmla="*/ 142396 w 1508539"/>
              <a:gd name="connsiteY135" fmla="*/ 613763 h 6858000"/>
              <a:gd name="connsiteX136" fmla="*/ 128338 w 1508539"/>
              <a:gd name="connsiteY136" fmla="*/ 598582 h 6858000"/>
              <a:gd name="connsiteX137" fmla="*/ 128019 w 1508539"/>
              <a:gd name="connsiteY137" fmla="*/ 576846 h 6858000"/>
              <a:gd name="connsiteX138" fmla="*/ 107645 w 1508539"/>
              <a:gd name="connsiteY138" fmla="*/ 530055 h 6858000"/>
              <a:gd name="connsiteX139" fmla="*/ 106893 w 1508539"/>
              <a:gd name="connsiteY139" fmla="*/ 465389 h 6858000"/>
              <a:gd name="connsiteX140" fmla="*/ 89816 w 1508539"/>
              <a:gd name="connsiteY140" fmla="*/ 424699 h 6858000"/>
              <a:gd name="connsiteX141" fmla="*/ 90191 w 1508539"/>
              <a:gd name="connsiteY141" fmla="*/ 404917 h 6858000"/>
              <a:gd name="connsiteX142" fmla="*/ 70148 w 1508539"/>
              <a:gd name="connsiteY142" fmla="*/ 367211 h 6858000"/>
              <a:gd name="connsiteX143" fmla="*/ 36452 w 1508539"/>
              <a:gd name="connsiteY143" fmla="*/ 268519 h 6858000"/>
              <a:gd name="connsiteX144" fmla="*/ 23935 w 1508539"/>
              <a:gd name="connsiteY144" fmla="*/ 160886 h 6858000"/>
              <a:gd name="connsiteX145" fmla="*/ 19312 w 1508539"/>
              <a:gd name="connsiteY145" fmla="*/ 47336 h 6858000"/>
              <a:gd name="connsiteX146" fmla="*/ 0 w 1508539"/>
              <a:gd name="connsiteY146"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4248 w 1508539"/>
              <a:gd name="connsiteY10" fmla="*/ 6574442 h 6858000"/>
              <a:gd name="connsiteX11" fmla="*/ 164588 w 1508539"/>
              <a:gd name="connsiteY11" fmla="*/ 6568530 h 6858000"/>
              <a:gd name="connsiteX12" fmla="*/ 166997 w 1508539"/>
              <a:gd name="connsiteY12" fmla="*/ 6560674 h 6858000"/>
              <a:gd name="connsiteX13" fmla="*/ 167342 w 1508539"/>
              <a:gd name="connsiteY13" fmla="*/ 6560598 h 6858000"/>
              <a:gd name="connsiteX14" fmla="*/ 169039 w 1508539"/>
              <a:gd name="connsiteY14" fmla="*/ 6553006 h 6858000"/>
              <a:gd name="connsiteX15" fmla="*/ 215389 w 1508539"/>
              <a:gd name="connsiteY15" fmla="*/ 6478062 h 6858000"/>
              <a:gd name="connsiteX16" fmla="*/ 226078 w 1508539"/>
              <a:gd name="connsiteY16" fmla="*/ 6460325 h 6858000"/>
              <a:gd name="connsiteX17" fmla="*/ 233311 w 1508539"/>
              <a:gd name="connsiteY17" fmla="*/ 6451488 h 6858000"/>
              <a:gd name="connsiteX18" fmla="*/ 234746 w 1508539"/>
              <a:gd name="connsiteY18" fmla="*/ 6451348 h 6858000"/>
              <a:gd name="connsiteX19" fmla="*/ 239104 w 1508539"/>
              <a:gd name="connsiteY19" fmla="*/ 6414240 h 6858000"/>
              <a:gd name="connsiteX20" fmla="*/ 241880 w 1508539"/>
              <a:gd name="connsiteY20" fmla="*/ 6384857 h 6858000"/>
              <a:gd name="connsiteX21" fmla="*/ 240591 w 1508539"/>
              <a:gd name="connsiteY21" fmla="*/ 6367510 h 6858000"/>
              <a:gd name="connsiteX22" fmla="*/ 244471 w 1508539"/>
              <a:gd name="connsiteY22" fmla="*/ 6349778 h 6858000"/>
              <a:gd name="connsiteX23" fmla="*/ 246136 w 1508539"/>
              <a:gd name="connsiteY23" fmla="*/ 6348250 h 6858000"/>
              <a:gd name="connsiteX24" fmla="*/ 262170 w 1508539"/>
              <a:gd name="connsiteY24" fmla="*/ 6281972 h 6858000"/>
              <a:gd name="connsiteX25" fmla="*/ 272933 w 1508539"/>
              <a:gd name="connsiteY25" fmla="*/ 6211940 h 6858000"/>
              <a:gd name="connsiteX26" fmla="*/ 314428 w 1508539"/>
              <a:gd name="connsiteY26" fmla="*/ 6113913 h 6858000"/>
              <a:gd name="connsiteX27" fmla="*/ 318721 w 1508539"/>
              <a:gd name="connsiteY27" fmla="*/ 6028119 h 6858000"/>
              <a:gd name="connsiteX28" fmla="*/ 345501 w 1508539"/>
              <a:gd name="connsiteY28" fmla="*/ 5934687 h 6858000"/>
              <a:gd name="connsiteX29" fmla="*/ 379513 w 1508539"/>
              <a:gd name="connsiteY29" fmla="*/ 5765594 h 6858000"/>
              <a:gd name="connsiteX30" fmla="*/ 411349 w 1508539"/>
              <a:gd name="connsiteY30" fmla="*/ 5693685 h 6858000"/>
              <a:gd name="connsiteX31" fmla="*/ 431404 w 1508539"/>
              <a:gd name="connsiteY31" fmla="*/ 5665173 h 6858000"/>
              <a:gd name="connsiteX32" fmla="*/ 465121 w 1508539"/>
              <a:gd name="connsiteY32" fmla="*/ 5563435 h 6858000"/>
              <a:gd name="connsiteX33" fmla="*/ 494626 w 1508539"/>
              <a:gd name="connsiteY33" fmla="*/ 5476393 h 6858000"/>
              <a:gd name="connsiteX34" fmla="*/ 525819 w 1508539"/>
              <a:gd name="connsiteY34" fmla="*/ 5396260 h 6858000"/>
              <a:gd name="connsiteX35" fmla="*/ 541800 w 1508539"/>
              <a:gd name="connsiteY35" fmla="*/ 5330009 h 6858000"/>
              <a:gd name="connsiteX36" fmla="*/ 575293 w 1508539"/>
              <a:gd name="connsiteY36" fmla="*/ 5273739 h 6858000"/>
              <a:gd name="connsiteX37" fmla="*/ 584892 w 1508539"/>
              <a:gd name="connsiteY37" fmla="*/ 5241779 h 6858000"/>
              <a:gd name="connsiteX38" fmla="*/ 596118 w 1508539"/>
              <a:gd name="connsiteY38" fmla="*/ 5225268 h 6858000"/>
              <a:gd name="connsiteX39" fmla="*/ 597138 w 1508539"/>
              <a:gd name="connsiteY39" fmla="*/ 5217684 h 6858000"/>
              <a:gd name="connsiteX40" fmla="*/ 604479 w 1508539"/>
              <a:gd name="connsiteY40" fmla="*/ 5193377 h 6858000"/>
              <a:gd name="connsiteX41" fmla="*/ 607782 w 1508539"/>
              <a:gd name="connsiteY41" fmla="*/ 5179288 h 6858000"/>
              <a:gd name="connsiteX42" fmla="*/ 608766 w 1508539"/>
              <a:gd name="connsiteY42" fmla="*/ 5173621 h 6858000"/>
              <a:gd name="connsiteX43" fmla="*/ 604400 w 1508539"/>
              <a:gd name="connsiteY43" fmla="*/ 5159961 h 6858000"/>
              <a:gd name="connsiteX44" fmla="*/ 611077 w 1508539"/>
              <a:gd name="connsiteY44" fmla="*/ 5144295 h 6858000"/>
              <a:gd name="connsiteX45" fmla="*/ 608010 w 1508539"/>
              <a:gd name="connsiteY45" fmla="*/ 5125185 h 6858000"/>
              <a:gd name="connsiteX46" fmla="*/ 614840 w 1508539"/>
              <a:gd name="connsiteY46" fmla="*/ 5121884 h 6858000"/>
              <a:gd name="connsiteX47" fmla="*/ 621876 w 1508539"/>
              <a:gd name="connsiteY47" fmla="*/ 5067850 h 6858000"/>
              <a:gd name="connsiteX48" fmla="*/ 624607 w 1508539"/>
              <a:gd name="connsiteY48" fmla="*/ 5060861 h 6858000"/>
              <a:gd name="connsiteX49" fmla="*/ 621311 w 1508539"/>
              <a:gd name="connsiteY49" fmla="*/ 5034192 h 6858000"/>
              <a:gd name="connsiteX50" fmla="*/ 622865 w 1508539"/>
              <a:gd name="connsiteY50" fmla="*/ 4993030 h 6858000"/>
              <a:gd name="connsiteX51" fmla="*/ 629774 w 1508539"/>
              <a:gd name="connsiteY51" fmla="*/ 4946844 h 6858000"/>
              <a:gd name="connsiteX52" fmla="*/ 625630 w 1508539"/>
              <a:gd name="connsiteY52" fmla="*/ 4932692 h 6858000"/>
              <a:gd name="connsiteX53" fmla="*/ 641033 w 1508539"/>
              <a:gd name="connsiteY53" fmla="*/ 4858827 h 6858000"/>
              <a:gd name="connsiteX54" fmla="*/ 646936 w 1508539"/>
              <a:gd name="connsiteY54" fmla="*/ 4821170 h 6858000"/>
              <a:gd name="connsiteX55" fmla="*/ 651669 w 1508539"/>
              <a:gd name="connsiteY55" fmla="*/ 4780965 h 6858000"/>
              <a:gd name="connsiteX56" fmla="*/ 652962 w 1508539"/>
              <a:gd name="connsiteY56" fmla="*/ 4750867 h 6858000"/>
              <a:gd name="connsiteX57" fmla="*/ 650769 w 1508539"/>
              <a:gd name="connsiteY57" fmla="*/ 4690749 h 6858000"/>
              <a:gd name="connsiteX58" fmla="*/ 646249 w 1508539"/>
              <a:gd name="connsiteY58" fmla="*/ 4584173 h 6858000"/>
              <a:gd name="connsiteX59" fmla="*/ 641332 w 1508539"/>
              <a:gd name="connsiteY59" fmla="*/ 4444346 h 6858000"/>
              <a:gd name="connsiteX60" fmla="*/ 637897 w 1508539"/>
              <a:gd name="connsiteY60" fmla="*/ 4375228 h 6858000"/>
              <a:gd name="connsiteX61" fmla="*/ 618550 w 1508539"/>
              <a:gd name="connsiteY61" fmla="*/ 4214165 h 6858000"/>
              <a:gd name="connsiteX62" fmla="*/ 622623 w 1508539"/>
              <a:gd name="connsiteY62" fmla="*/ 4090296 h 6858000"/>
              <a:gd name="connsiteX63" fmla="*/ 607879 w 1508539"/>
              <a:gd name="connsiteY63" fmla="*/ 4033999 h 6858000"/>
              <a:gd name="connsiteX64" fmla="*/ 609028 w 1508539"/>
              <a:gd name="connsiteY64" fmla="*/ 4031933 h 6858000"/>
              <a:gd name="connsiteX65" fmla="*/ 607604 w 1508539"/>
              <a:gd name="connsiteY65" fmla="*/ 4013953 h 6858000"/>
              <a:gd name="connsiteX66" fmla="*/ 593899 w 1508539"/>
              <a:gd name="connsiteY66" fmla="*/ 3974753 h 6858000"/>
              <a:gd name="connsiteX67" fmla="*/ 595497 w 1508539"/>
              <a:gd name="connsiteY67" fmla="*/ 3969950 h 6858000"/>
              <a:gd name="connsiteX68" fmla="*/ 588919 w 1508539"/>
              <a:gd name="connsiteY68" fmla="*/ 3933779 h 6858000"/>
              <a:gd name="connsiteX69" fmla="*/ 590250 w 1508539"/>
              <a:gd name="connsiteY69" fmla="*/ 3933093 h 6858000"/>
              <a:gd name="connsiteX70" fmla="*/ 594604 w 1508539"/>
              <a:gd name="connsiteY70" fmla="*/ 3922082 h 6858000"/>
              <a:gd name="connsiteX71" fmla="*/ 599682 w 1508539"/>
              <a:gd name="connsiteY71" fmla="*/ 3901461 h 6858000"/>
              <a:gd name="connsiteX72" fmla="*/ 622276 w 1508539"/>
              <a:gd name="connsiteY72" fmla="*/ 3813873 h 6858000"/>
              <a:gd name="connsiteX73" fmla="*/ 621701 w 1508539"/>
              <a:gd name="connsiteY73" fmla="*/ 3806161 h 6858000"/>
              <a:gd name="connsiteX74" fmla="*/ 622008 w 1508539"/>
              <a:gd name="connsiteY74" fmla="*/ 3805957 h 6858000"/>
              <a:gd name="connsiteX75" fmla="*/ 622035 w 1508539"/>
              <a:gd name="connsiteY75" fmla="*/ 3797724 h 6858000"/>
              <a:gd name="connsiteX76" fmla="*/ 620650 w 1508539"/>
              <a:gd name="connsiteY76" fmla="*/ 3792098 h 6858000"/>
              <a:gd name="connsiteX77" fmla="*/ 619534 w 1508539"/>
              <a:gd name="connsiteY77" fmla="*/ 3777135 h 6858000"/>
              <a:gd name="connsiteX78" fmla="*/ 621267 w 1508539"/>
              <a:gd name="connsiteY78" fmla="*/ 3771656 h 6858000"/>
              <a:gd name="connsiteX79" fmla="*/ 625010 w 1508539"/>
              <a:gd name="connsiteY79" fmla="*/ 3769007 h 6858000"/>
              <a:gd name="connsiteX80" fmla="*/ 624476 w 1508539"/>
              <a:gd name="connsiteY80" fmla="*/ 3767709 h 6858000"/>
              <a:gd name="connsiteX81" fmla="*/ 633172 w 1508539"/>
              <a:gd name="connsiteY81" fmla="*/ 3738082 h 6858000"/>
              <a:gd name="connsiteX82" fmla="*/ 640518 w 1508539"/>
              <a:gd name="connsiteY82" fmla="*/ 3673397 h 6858000"/>
              <a:gd name="connsiteX83" fmla="*/ 639814 w 1508539"/>
              <a:gd name="connsiteY83" fmla="*/ 3637109 h 6858000"/>
              <a:gd name="connsiteX84" fmla="*/ 643257 w 1508539"/>
              <a:gd name="connsiteY84" fmla="*/ 3536883 h 6858000"/>
              <a:gd name="connsiteX85" fmla="*/ 650795 w 1508539"/>
              <a:gd name="connsiteY85" fmla="*/ 3435652 h 6858000"/>
              <a:gd name="connsiteX86" fmla="*/ 652466 w 1508539"/>
              <a:gd name="connsiteY86" fmla="*/ 3307769 h 6858000"/>
              <a:gd name="connsiteX87" fmla="*/ 670029 w 1508539"/>
              <a:gd name="connsiteY87" fmla="*/ 3250522 h 6858000"/>
              <a:gd name="connsiteX88" fmla="*/ 670454 w 1508539"/>
              <a:gd name="connsiteY88" fmla="*/ 3229163 h 6858000"/>
              <a:gd name="connsiteX89" fmla="*/ 672277 w 1508539"/>
              <a:gd name="connsiteY89" fmla="*/ 3217217 h 6858000"/>
              <a:gd name="connsiteX90" fmla="*/ 659112 w 1508539"/>
              <a:gd name="connsiteY90" fmla="*/ 3183755 h 6858000"/>
              <a:gd name="connsiteX91" fmla="*/ 659613 w 1508539"/>
              <a:gd name="connsiteY91" fmla="*/ 3178642 h 6858000"/>
              <a:gd name="connsiteX92" fmla="*/ 647213 w 1508539"/>
              <a:gd name="connsiteY92" fmla="*/ 3158586 h 6858000"/>
              <a:gd name="connsiteX93" fmla="*/ 632398 w 1508539"/>
              <a:gd name="connsiteY93" fmla="*/ 3129034 h 6858000"/>
              <a:gd name="connsiteX94" fmla="*/ 633063 w 1508539"/>
              <a:gd name="connsiteY94" fmla="*/ 3126682 h 6858000"/>
              <a:gd name="connsiteX95" fmla="*/ 623931 w 1508539"/>
              <a:gd name="connsiteY95" fmla="*/ 3114519 h 6858000"/>
              <a:gd name="connsiteX96" fmla="*/ 610540 w 1508539"/>
              <a:gd name="connsiteY96" fmla="*/ 3106272 h 6858000"/>
              <a:gd name="connsiteX97" fmla="*/ 583270 w 1508539"/>
              <a:gd name="connsiteY97" fmla="*/ 2958185 h 6858000"/>
              <a:gd name="connsiteX98" fmla="*/ 525884 w 1508539"/>
              <a:gd name="connsiteY98" fmla="*/ 2762989 h 6858000"/>
              <a:gd name="connsiteX99" fmla="*/ 474802 w 1508539"/>
              <a:gd name="connsiteY99" fmla="*/ 2554718 h 6858000"/>
              <a:gd name="connsiteX100" fmla="*/ 454896 w 1508539"/>
              <a:gd name="connsiteY100" fmla="*/ 2485734 h 6858000"/>
              <a:gd name="connsiteX101" fmla="*/ 445619 w 1508539"/>
              <a:gd name="connsiteY101" fmla="*/ 2447068 h 6858000"/>
              <a:gd name="connsiteX102" fmla="*/ 432580 w 1508539"/>
              <a:gd name="connsiteY102" fmla="*/ 2425819 h 6858000"/>
              <a:gd name="connsiteX103" fmla="*/ 438579 w 1508539"/>
              <a:gd name="connsiteY103" fmla="*/ 2402874 h 6858000"/>
              <a:gd name="connsiteX104" fmla="*/ 441191 w 1508539"/>
              <a:gd name="connsiteY104" fmla="*/ 2381443 h 6858000"/>
              <a:gd name="connsiteX105" fmla="*/ 417520 w 1508539"/>
              <a:gd name="connsiteY105" fmla="*/ 2261920 h 6858000"/>
              <a:gd name="connsiteX106" fmla="*/ 407407 w 1508539"/>
              <a:gd name="connsiteY106" fmla="*/ 2195378 h 6858000"/>
              <a:gd name="connsiteX107" fmla="*/ 391624 w 1508539"/>
              <a:gd name="connsiteY107" fmla="*/ 2155135 h 6858000"/>
              <a:gd name="connsiteX108" fmla="*/ 389082 w 1508539"/>
              <a:gd name="connsiteY108" fmla="*/ 2118008 h 6858000"/>
              <a:gd name="connsiteX109" fmla="*/ 390075 w 1508539"/>
              <a:gd name="connsiteY109" fmla="*/ 2050531 h 6858000"/>
              <a:gd name="connsiteX110" fmla="*/ 381881 w 1508539"/>
              <a:gd name="connsiteY110" fmla="*/ 1963269 h 6858000"/>
              <a:gd name="connsiteX111" fmla="*/ 363059 w 1508539"/>
              <a:gd name="connsiteY111" fmla="*/ 1906352 h 6858000"/>
              <a:gd name="connsiteX112" fmla="*/ 339616 w 1508539"/>
              <a:gd name="connsiteY112" fmla="*/ 1861531 h 6858000"/>
              <a:gd name="connsiteX113" fmla="*/ 293415 w 1508539"/>
              <a:gd name="connsiteY113" fmla="*/ 1732919 h 6858000"/>
              <a:gd name="connsiteX114" fmla="*/ 265726 w 1508539"/>
              <a:gd name="connsiteY114" fmla="*/ 1663540 h 6858000"/>
              <a:gd name="connsiteX115" fmla="*/ 264852 w 1508539"/>
              <a:gd name="connsiteY115" fmla="*/ 1615777 h 6858000"/>
              <a:gd name="connsiteX116" fmla="*/ 245647 w 1508539"/>
              <a:gd name="connsiteY116" fmla="*/ 1563678 h 6858000"/>
              <a:gd name="connsiteX117" fmla="*/ 258727 w 1508539"/>
              <a:gd name="connsiteY117" fmla="*/ 1519474 h 6858000"/>
              <a:gd name="connsiteX118" fmla="*/ 251469 w 1508539"/>
              <a:gd name="connsiteY118" fmla="*/ 1477995 h 6858000"/>
              <a:gd name="connsiteX119" fmla="*/ 237554 w 1508539"/>
              <a:gd name="connsiteY119" fmla="*/ 1373769 h 6858000"/>
              <a:gd name="connsiteX120" fmla="*/ 245861 w 1508539"/>
              <a:gd name="connsiteY120" fmla="*/ 1307086 h 6858000"/>
              <a:gd name="connsiteX121" fmla="*/ 247049 w 1508539"/>
              <a:gd name="connsiteY121" fmla="*/ 1189033 h 6858000"/>
              <a:gd name="connsiteX122" fmla="*/ 251734 w 1508539"/>
              <a:gd name="connsiteY122" fmla="*/ 1168288 h 6858000"/>
              <a:gd name="connsiteX123" fmla="*/ 244016 w 1508539"/>
              <a:gd name="connsiteY123" fmla="*/ 1142577 h 6858000"/>
              <a:gd name="connsiteX124" fmla="*/ 233322 w 1508539"/>
              <a:gd name="connsiteY124" fmla="*/ 1088484 h 6858000"/>
              <a:gd name="connsiteX125" fmla="*/ 222058 w 1508539"/>
              <a:gd name="connsiteY125" fmla="*/ 1016103 h 6858000"/>
              <a:gd name="connsiteX126" fmla="*/ 223514 w 1508539"/>
              <a:gd name="connsiteY126" fmla="*/ 932283 h 6858000"/>
              <a:gd name="connsiteX127" fmla="*/ 225750 w 1508539"/>
              <a:gd name="connsiteY127" fmla="*/ 915925 h 6858000"/>
              <a:gd name="connsiteX128" fmla="*/ 218379 w 1508539"/>
              <a:gd name="connsiteY128" fmla="*/ 896999 h 6858000"/>
              <a:gd name="connsiteX129" fmla="*/ 187787 w 1508539"/>
              <a:gd name="connsiteY129" fmla="*/ 821517 h 6858000"/>
              <a:gd name="connsiteX130" fmla="*/ 166737 w 1508539"/>
              <a:gd name="connsiteY130" fmla="*/ 751353 h 6858000"/>
              <a:gd name="connsiteX131" fmla="*/ 166295 w 1508539"/>
              <a:gd name="connsiteY131" fmla="*/ 721230 h 6858000"/>
              <a:gd name="connsiteX132" fmla="*/ 151966 w 1508539"/>
              <a:gd name="connsiteY132" fmla="*/ 681659 h 6858000"/>
              <a:gd name="connsiteX133" fmla="*/ 137385 w 1508539"/>
              <a:gd name="connsiteY133" fmla="*/ 635218 h 6858000"/>
              <a:gd name="connsiteX134" fmla="*/ 142396 w 1508539"/>
              <a:gd name="connsiteY134" fmla="*/ 613763 h 6858000"/>
              <a:gd name="connsiteX135" fmla="*/ 128338 w 1508539"/>
              <a:gd name="connsiteY135" fmla="*/ 598582 h 6858000"/>
              <a:gd name="connsiteX136" fmla="*/ 128019 w 1508539"/>
              <a:gd name="connsiteY136" fmla="*/ 576846 h 6858000"/>
              <a:gd name="connsiteX137" fmla="*/ 107645 w 1508539"/>
              <a:gd name="connsiteY137" fmla="*/ 530055 h 6858000"/>
              <a:gd name="connsiteX138" fmla="*/ 106893 w 1508539"/>
              <a:gd name="connsiteY138" fmla="*/ 465389 h 6858000"/>
              <a:gd name="connsiteX139" fmla="*/ 89816 w 1508539"/>
              <a:gd name="connsiteY139" fmla="*/ 424699 h 6858000"/>
              <a:gd name="connsiteX140" fmla="*/ 90191 w 1508539"/>
              <a:gd name="connsiteY140" fmla="*/ 404917 h 6858000"/>
              <a:gd name="connsiteX141" fmla="*/ 70148 w 1508539"/>
              <a:gd name="connsiteY141" fmla="*/ 367211 h 6858000"/>
              <a:gd name="connsiteX142" fmla="*/ 36452 w 1508539"/>
              <a:gd name="connsiteY142" fmla="*/ 268519 h 6858000"/>
              <a:gd name="connsiteX143" fmla="*/ 23935 w 1508539"/>
              <a:gd name="connsiteY143" fmla="*/ 160886 h 6858000"/>
              <a:gd name="connsiteX144" fmla="*/ 19312 w 1508539"/>
              <a:gd name="connsiteY144" fmla="*/ 47336 h 6858000"/>
              <a:gd name="connsiteX145" fmla="*/ 0 w 1508539"/>
              <a:gd name="connsiteY145"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4248 w 1508539"/>
              <a:gd name="connsiteY10" fmla="*/ 6574442 h 6858000"/>
              <a:gd name="connsiteX11" fmla="*/ 164588 w 1508539"/>
              <a:gd name="connsiteY11" fmla="*/ 6568530 h 6858000"/>
              <a:gd name="connsiteX12" fmla="*/ 166997 w 1508539"/>
              <a:gd name="connsiteY12" fmla="*/ 6560674 h 6858000"/>
              <a:gd name="connsiteX13" fmla="*/ 167342 w 1508539"/>
              <a:gd name="connsiteY13" fmla="*/ 6560598 h 6858000"/>
              <a:gd name="connsiteX14" fmla="*/ 201349 w 1508539"/>
              <a:gd name="connsiteY14" fmla="*/ 6530567 h 6858000"/>
              <a:gd name="connsiteX15" fmla="*/ 215389 w 1508539"/>
              <a:gd name="connsiteY15" fmla="*/ 6478062 h 6858000"/>
              <a:gd name="connsiteX16" fmla="*/ 226078 w 1508539"/>
              <a:gd name="connsiteY16" fmla="*/ 6460325 h 6858000"/>
              <a:gd name="connsiteX17" fmla="*/ 233311 w 1508539"/>
              <a:gd name="connsiteY17" fmla="*/ 6451488 h 6858000"/>
              <a:gd name="connsiteX18" fmla="*/ 234746 w 1508539"/>
              <a:gd name="connsiteY18" fmla="*/ 6451348 h 6858000"/>
              <a:gd name="connsiteX19" fmla="*/ 239104 w 1508539"/>
              <a:gd name="connsiteY19" fmla="*/ 6414240 h 6858000"/>
              <a:gd name="connsiteX20" fmla="*/ 241880 w 1508539"/>
              <a:gd name="connsiteY20" fmla="*/ 6384857 h 6858000"/>
              <a:gd name="connsiteX21" fmla="*/ 240591 w 1508539"/>
              <a:gd name="connsiteY21" fmla="*/ 6367510 h 6858000"/>
              <a:gd name="connsiteX22" fmla="*/ 244471 w 1508539"/>
              <a:gd name="connsiteY22" fmla="*/ 6349778 h 6858000"/>
              <a:gd name="connsiteX23" fmla="*/ 246136 w 1508539"/>
              <a:gd name="connsiteY23" fmla="*/ 6348250 h 6858000"/>
              <a:gd name="connsiteX24" fmla="*/ 262170 w 1508539"/>
              <a:gd name="connsiteY24" fmla="*/ 6281972 h 6858000"/>
              <a:gd name="connsiteX25" fmla="*/ 272933 w 1508539"/>
              <a:gd name="connsiteY25" fmla="*/ 6211940 h 6858000"/>
              <a:gd name="connsiteX26" fmla="*/ 314428 w 1508539"/>
              <a:gd name="connsiteY26" fmla="*/ 6113913 h 6858000"/>
              <a:gd name="connsiteX27" fmla="*/ 318721 w 1508539"/>
              <a:gd name="connsiteY27" fmla="*/ 6028119 h 6858000"/>
              <a:gd name="connsiteX28" fmla="*/ 345501 w 1508539"/>
              <a:gd name="connsiteY28" fmla="*/ 5934687 h 6858000"/>
              <a:gd name="connsiteX29" fmla="*/ 379513 w 1508539"/>
              <a:gd name="connsiteY29" fmla="*/ 5765594 h 6858000"/>
              <a:gd name="connsiteX30" fmla="*/ 411349 w 1508539"/>
              <a:gd name="connsiteY30" fmla="*/ 5693685 h 6858000"/>
              <a:gd name="connsiteX31" fmla="*/ 431404 w 1508539"/>
              <a:gd name="connsiteY31" fmla="*/ 5665173 h 6858000"/>
              <a:gd name="connsiteX32" fmla="*/ 465121 w 1508539"/>
              <a:gd name="connsiteY32" fmla="*/ 5563435 h 6858000"/>
              <a:gd name="connsiteX33" fmla="*/ 494626 w 1508539"/>
              <a:gd name="connsiteY33" fmla="*/ 5476393 h 6858000"/>
              <a:gd name="connsiteX34" fmla="*/ 525819 w 1508539"/>
              <a:gd name="connsiteY34" fmla="*/ 5396260 h 6858000"/>
              <a:gd name="connsiteX35" fmla="*/ 541800 w 1508539"/>
              <a:gd name="connsiteY35" fmla="*/ 5330009 h 6858000"/>
              <a:gd name="connsiteX36" fmla="*/ 575293 w 1508539"/>
              <a:gd name="connsiteY36" fmla="*/ 5273739 h 6858000"/>
              <a:gd name="connsiteX37" fmla="*/ 584892 w 1508539"/>
              <a:gd name="connsiteY37" fmla="*/ 5241779 h 6858000"/>
              <a:gd name="connsiteX38" fmla="*/ 596118 w 1508539"/>
              <a:gd name="connsiteY38" fmla="*/ 5225268 h 6858000"/>
              <a:gd name="connsiteX39" fmla="*/ 597138 w 1508539"/>
              <a:gd name="connsiteY39" fmla="*/ 5217684 h 6858000"/>
              <a:gd name="connsiteX40" fmla="*/ 604479 w 1508539"/>
              <a:gd name="connsiteY40" fmla="*/ 5193377 h 6858000"/>
              <a:gd name="connsiteX41" fmla="*/ 607782 w 1508539"/>
              <a:gd name="connsiteY41" fmla="*/ 5179288 h 6858000"/>
              <a:gd name="connsiteX42" fmla="*/ 608766 w 1508539"/>
              <a:gd name="connsiteY42" fmla="*/ 5173621 h 6858000"/>
              <a:gd name="connsiteX43" fmla="*/ 604400 w 1508539"/>
              <a:gd name="connsiteY43" fmla="*/ 5159961 h 6858000"/>
              <a:gd name="connsiteX44" fmla="*/ 611077 w 1508539"/>
              <a:gd name="connsiteY44" fmla="*/ 5144295 h 6858000"/>
              <a:gd name="connsiteX45" fmla="*/ 608010 w 1508539"/>
              <a:gd name="connsiteY45" fmla="*/ 5125185 h 6858000"/>
              <a:gd name="connsiteX46" fmla="*/ 614840 w 1508539"/>
              <a:gd name="connsiteY46" fmla="*/ 5121884 h 6858000"/>
              <a:gd name="connsiteX47" fmla="*/ 621876 w 1508539"/>
              <a:gd name="connsiteY47" fmla="*/ 5067850 h 6858000"/>
              <a:gd name="connsiteX48" fmla="*/ 624607 w 1508539"/>
              <a:gd name="connsiteY48" fmla="*/ 5060861 h 6858000"/>
              <a:gd name="connsiteX49" fmla="*/ 621311 w 1508539"/>
              <a:gd name="connsiteY49" fmla="*/ 5034192 h 6858000"/>
              <a:gd name="connsiteX50" fmla="*/ 622865 w 1508539"/>
              <a:gd name="connsiteY50" fmla="*/ 4993030 h 6858000"/>
              <a:gd name="connsiteX51" fmla="*/ 629774 w 1508539"/>
              <a:gd name="connsiteY51" fmla="*/ 4946844 h 6858000"/>
              <a:gd name="connsiteX52" fmla="*/ 625630 w 1508539"/>
              <a:gd name="connsiteY52" fmla="*/ 4932692 h 6858000"/>
              <a:gd name="connsiteX53" fmla="*/ 641033 w 1508539"/>
              <a:gd name="connsiteY53" fmla="*/ 4858827 h 6858000"/>
              <a:gd name="connsiteX54" fmla="*/ 646936 w 1508539"/>
              <a:gd name="connsiteY54" fmla="*/ 4821170 h 6858000"/>
              <a:gd name="connsiteX55" fmla="*/ 651669 w 1508539"/>
              <a:gd name="connsiteY55" fmla="*/ 4780965 h 6858000"/>
              <a:gd name="connsiteX56" fmla="*/ 652962 w 1508539"/>
              <a:gd name="connsiteY56" fmla="*/ 4750867 h 6858000"/>
              <a:gd name="connsiteX57" fmla="*/ 650769 w 1508539"/>
              <a:gd name="connsiteY57" fmla="*/ 4690749 h 6858000"/>
              <a:gd name="connsiteX58" fmla="*/ 646249 w 1508539"/>
              <a:gd name="connsiteY58" fmla="*/ 4584173 h 6858000"/>
              <a:gd name="connsiteX59" fmla="*/ 641332 w 1508539"/>
              <a:gd name="connsiteY59" fmla="*/ 4444346 h 6858000"/>
              <a:gd name="connsiteX60" fmla="*/ 637897 w 1508539"/>
              <a:gd name="connsiteY60" fmla="*/ 4375228 h 6858000"/>
              <a:gd name="connsiteX61" fmla="*/ 618550 w 1508539"/>
              <a:gd name="connsiteY61" fmla="*/ 4214165 h 6858000"/>
              <a:gd name="connsiteX62" fmla="*/ 622623 w 1508539"/>
              <a:gd name="connsiteY62" fmla="*/ 4090296 h 6858000"/>
              <a:gd name="connsiteX63" fmla="*/ 607879 w 1508539"/>
              <a:gd name="connsiteY63" fmla="*/ 4033999 h 6858000"/>
              <a:gd name="connsiteX64" fmla="*/ 609028 w 1508539"/>
              <a:gd name="connsiteY64" fmla="*/ 4031933 h 6858000"/>
              <a:gd name="connsiteX65" fmla="*/ 607604 w 1508539"/>
              <a:gd name="connsiteY65" fmla="*/ 4013953 h 6858000"/>
              <a:gd name="connsiteX66" fmla="*/ 593899 w 1508539"/>
              <a:gd name="connsiteY66" fmla="*/ 3974753 h 6858000"/>
              <a:gd name="connsiteX67" fmla="*/ 595497 w 1508539"/>
              <a:gd name="connsiteY67" fmla="*/ 3969950 h 6858000"/>
              <a:gd name="connsiteX68" fmla="*/ 588919 w 1508539"/>
              <a:gd name="connsiteY68" fmla="*/ 3933779 h 6858000"/>
              <a:gd name="connsiteX69" fmla="*/ 590250 w 1508539"/>
              <a:gd name="connsiteY69" fmla="*/ 3933093 h 6858000"/>
              <a:gd name="connsiteX70" fmla="*/ 594604 w 1508539"/>
              <a:gd name="connsiteY70" fmla="*/ 3922082 h 6858000"/>
              <a:gd name="connsiteX71" fmla="*/ 599682 w 1508539"/>
              <a:gd name="connsiteY71" fmla="*/ 3901461 h 6858000"/>
              <a:gd name="connsiteX72" fmla="*/ 622276 w 1508539"/>
              <a:gd name="connsiteY72" fmla="*/ 3813873 h 6858000"/>
              <a:gd name="connsiteX73" fmla="*/ 621701 w 1508539"/>
              <a:gd name="connsiteY73" fmla="*/ 3806161 h 6858000"/>
              <a:gd name="connsiteX74" fmla="*/ 622008 w 1508539"/>
              <a:gd name="connsiteY74" fmla="*/ 3805957 h 6858000"/>
              <a:gd name="connsiteX75" fmla="*/ 622035 w 1508539"/>
              <a:gd name="connsiteY75" fmla="*/ 3797724 h 6858000"/>
              <a:gd name="connsiteX76" fmla="*/ 620650 w 1508539"/>
              <a:gd name="connsiteY76" fmla="*/ 3792098 h 6858000"/>
              <a:gd name="connsiteX77" fmla="*/ 619534 w 1508539"/>
              <a:gd name="connsiteY77" fmla="*/ 3777135 h 6858000"/>
              <a:gd name="connsiteX78" fmla="*/ 621267 w 1508539"/>
              <a:gd name="connsiteY78" fmla="*/ 3771656 h 6858000"/>
              <a:gd name="connsiteX79" fmla="*/ 625010 w 1508539"/>
              <a:gd name="connsiteY79" fmla="*/ 3769007 h 6858000"/>
              <a:gd name="connsiteX80" fmla="*/ 624476 w 1508539"/>
              <a:gd name="connsiteY80" fmla="*/ 3767709 h 6858000"/>
              <a:gd name="connsiteX81" fmla="*/ 633172 w 1508539"/>
              <a:gd name="connsiteY81" fmla="*/ 3738082 h 6858000"/>
              <a:gd name="connsiteX82" fmla="*/ 640518 w 1508539"/>
              <a:gd name="connsiteY82" fmla="*/ 3673397 h 6858000"/>
              <a:gd name="connsiteX83" fmla="*/ 639814 w 1508539"/>
              <a:gd name="connsiteY83" fmla="*/ 3637109 h 6858000"/>
              <a:gd name="connsiteX84" fmla="*/ 643257 w 1508539"/>
              <a:gd name="connsiteY84" fmla="*/ 3536883 h 6858000"/>
              <a:gd name="connsiteX85" fmla="*/ 650795 w 1508539"/>
              <a:gd name="connsiteY85" fmla="*/ 3435652 h 6858000"/>
              <a:gd name="connsiteX86" fmla="*/ 652466 w 1508539"/>
              <a:gd name="connsiteY86" fmla="*/ 3307769 h 6858000"/>
              <a:gd name="connsiteX87" fmla="*/ 670029 w 1508539"/>
              <a:gd name="connsiteY87" fmla="*/ 3250522 h 6858000"/>
              <a:gd name="connsiteX88" fmla="*/ 670454 w 1508539"/>
              <a:gd name="connsiteY88" fmla="*/ 3229163 h 6858000"/>
              <a:gd name="connsiteX89" fmla="*/ 672277 w 1508539"/>
              <a:gd name="connsiteY89" fmla="*/ 3217217 h 6858000"/>
              <a:gd name="connsiteX90" fmla="*/ 659112 w 1508539"/>
              <a:gd name="connsiteY90" fmla="*/ 3183755 h 6858000"/>
              <a:gd name="connsiteX91" fmla="*/ 659613 w 1508539"/>
              <a:gd name="connsiteY91" fmla="*/ 3178642 h 6858000"/>
              <a:gd name="connsiteX92" fmla="*/ 647213 w 1508539"/>
              <a:gd name="connsiteY92" fmla="*/ 3158586 h 6858000"/>
              <a:gd name="connsiteX93" fmla="*/ 632398 w 1508539"/>
              <a:gd name="connsiteY93" fmla="*/ 3129034 h 6858000"/>
              <a:gd name="connsiteX94" fmla="*/ 633063 w 1508539"/>
              <a:gd name="connsiteY94" fmla="*/ 3126682 h 6858000"/>
              <a:gd name="connsiteX95" fmla="*/ 623931 w 1508539"/>
              <a:gd name="connsiteY95" fmla="*/ 3114519 h 6858000"/>
              <a:gd name="connsiteX96" fmla="*/ 610540 w 1508539"/>
              <a:gd name="connsiteY96" fmla="*/ 3106272 h 6858000"/>
              <a:gd name="connsiteX97" fmla="*/ 583270 w 1508539"/>
              <a:gd name="connsiteY97" fmla="*/ 2958185 h 6858000"/>
              <a:gd name="connsiteX98" fmla="*/ 525884 w 1508539"/>
              <a:gd name="connsiteY98" fmla="*/ 2762989 h 6858000"/>
              <a:gd name="connsiteX99" fmla="*/ 474802 w 1508539"/>
              <a:gd name="connsiteY99" fmla="*/ 2554718 h 6858000"/>
              <a:gd name="connsiteX100" fmla="*/ 454896 w 1508539"/>
              <a:gd name="connsiteY100" fmla="*/ 2485734 h 6858000"/>
              <a:gd name="connsiteX101" fmla="*/ 445619 w 1508539"/>
              <a:gd name="connsiteY101" fmla="*/ 2447068 h 6858000"/>
              <a:gd name="connsiteX102" fmla="*/ 432580 w 1508539"/>
              <a:gd name="connsiteY102" fmla="*/ 2425819 h 6858000"/>
              <a:gd name="connsiteX103" fmla="*/ 438579 w 1508539"/>
              <a:gd name="connsiteY103" fmla="*/ 2402874 h 6858000"/>
              <a:gd name="connsiteX104" fmla="*/ 441191 w 1508539"/>
              <a:gd name="connsiteY104" fmla="*/ 2381443 h 6858000"/>
              <a:gd name="connsiteX105" fmla="*/ 417520 w 1508539"/>
              <a:gd name="connsiteY105" fmla="*/ 2261920 h 6858000"/>
              <a:gd name="connsiteX106" fmla="*/ 407407 w 1508539"/>
              <a:gd name="connsiteY106" fmla="*/ 2195378 h 6858000"/>
              <a:gd name="connsiteX107" fmla="*/ 391624 w 1508539"/>
              <a:gd name="connsiteY107" fmla="*/ 2155135 h 6858000"/>
              <a:gd name="connsiteX108" fmla="*/ 389082 w 1508539"/>
              <a:gd name="connsiteY108" fmla="*/ 2118008 h 6858000"/>
              <a:gd name="connsiteX109" fmla="*/ 390075 w 1508539"/>
              <a:gd name="connsiteY109" fmla="*/ 2050531 h 6858000"/>
              <a:gd name="connsiteX110" fmla="*/ 381881 w 1508539"/>
              <a:gd name="connsiteY110" fmla="*/ 1963269 h 6858000"/>
              <a:gd name="connsiteX111" fmla="*/ 363059 w 1508539"/>
              <a:gd name="connsiteY111" fmla="*/ 1906352 h 6858000"/>
              <a:gd name="connsiteX112" fmla="*/ 339616 w 1508539"/>
              <a:gd name="connsiteY112" fmla="*/ 1861531 h 6858000"/>
              <a:gd name="connsiteX113" fmla="*/ 293415 w 1508539"/>
              <a:gd name="connsiteY113" fmla="*/ 1732919 h 6858000"/>
              <a:gd name="connsiteX114" fmla="*/ 265726 w 1508539"/>
              <a:gd name="connsiteY114" fmla="*/ 1663540 h 6858000"/>
              <a:gd name="connsiteX115" fmla="*/ 264852 w 1508539"/>
              <a:gd name="connsiteY115" fmla="*/ 1615777 h 6858000"/>
              <a:gd name="connsiteX116" fmla="*/ 245647 w 1508539"/>
              <a:gd name="connsiteY116" fmla="*/ 1563678 h 6858000"/>
              <a:gd name="connsiteX117" fmla="*/ 258727 w 1508539"/>
              <a:gd name="connsiteY117" fmla="*/ 1519474 h 6858000"/>
              <a:gd name="connsiteX118" fmla="*/ 251469 w 1508539"/>
              <a:gd name="connsiteY118" fmla="*/ 1477995 h 6858000"/>
              <a:gd name="connsiteX119" fmla="*/ 237554 w 1508539"/>
              <a:gd name="connsiteY119" fmla="*/ 1373769 h 6858000"/>
              <a:gd name="connsiteX120" fmla="*/ 245861 w 1508539"/>
              <a:gd name="connsiteY120" fmla="*/ 1307086 h 6858000"/>
              <a:gd name="connsiteX121" fmla="*/ 247049 w 1508539"/>
              <a:gd name="connsiteY121" fmla="*/ 1189033 h 6858000"/>
              <a:gd name="connsiteX122" fmla="*/ 251734 w 1508539"/>
              <a:gd name="connsiteY122" fmla="*/ 1168288 h 6858000"/>
              <a:gd name="connsiteX123" fmla="*/ 244016 w 1508539"/>
              <a:gd name="connsiteY123" fmla="*/ 1142577 h 6858000"/>
              <a:gd name="connsiteX124" fmla="*/ 233322 w 1508539"/>
              <a:gd name="connsiteY124" fmla="*/ 1088484 h 6858000"/>
              <a:gd name="connsiteX125" fmla="*/ 222058 w 1508539"/>
              <a:gd name="connsiteY125" fmla="*/ 1016103 h 6858000"/>
              <a:gd name="connsiteX126" fmla="*/ 223514 w 1508539"/>
              <a:gd name="connsiteY126" fmla="*/ 932283 h 6858000"/>
              <a:gd name="connsiteX127" fmla="*/ 225750 w 1508539"/>
              <a:gd name="connsiteY127" fmla="*/ 915925 h 6858000"/>
              <a:gd name="connsiteX128" fmla="*/ 218379 w 1508539"/>
              <a:gd name="connsiteY128" fmla="*/ 896999 h 6858000"/>
              <a:gd name="connsiteX129" fmla="*/ 187787 w 1508539"/>
              <a:gd name="connsiteY129" fmla="*/ 821517 h 6858000"/>
              <a:gd name="connsiteX130" fmla="*/ 166737 w 1508539"/>
              <a:gd name="connsiteY130" fmla="*/ 751353 h 6858000"/>
              <a:gd name="connsiteX131" fmla="*/ 166295 w 1508539"/>
              <a:gd name="connsiteY131" fmla="*/ 721230 h 6858000"/>
              <a:gd name="connsiteX132" fmla="*/ 151966 w 1508539"/>
              <a:gd name="connsiteY132" fmla="*/ 681659 h 6858000"/>
              <a:gd name="connsiteX133" fmla="*/ 137385 w 1508539"/>
              <a:gd name="connsiteY133" fmla="*/ 635218 h 6858000"/>
              <a:gd name="connsiteX134" fmla="*/ 142396 w 1508539"/>
              <a:gd name="connsiteY134" fmla="*/ 613763 h 6858000"/>
              <a:gd name="connsiteX135" fmla="*/ 128338 w 1508539"/>
              <a:gd name="connsiteY135" fmla="*/ 598582 h 6858000"/>
              <a:gd name="connsiteX136" fmla="*/ 128019 w 1508539"/>
              <a:gd name="connsiteY136" fmla="*/ 576846 h 6858000"/>
              <a:gd name="connsiteX137" fmla="*/ 107645 w 1508539"/>
              <a:gd name="connsiteY137" fmla="*/ 530055 h 6858000"/>
              <a:gd name="connsiteX138" fmla="*/ 106893 w 1508539"/>
              <a:gd name="connsiteY138" fmla="*/ 465389 h 6858000"/>
              <a:gd name="connsiteX139" fmla="*/ 89816 w 1508539"/>
              <a:gd name="connsiteY139" fmla="*/ 424699 h 6858000"/>
              <a:gd name="connsiteX140" fmla="*/ 90191 w 1508539"/>
              <a:gd name="connsiteY140" fmla="*/ 404917 h 6858000"/>
              <a:gd name="connsiteX141" fmla="*/ 70148 w 1508539"/>
              <a:gd name="connsiteY141" fmla="*/ 367211 h 6858000"/>
              <a:gd name="connsiteX142" fmla="*/ 36452 w 1508539"/>
              <a:gd name="connsiteY142" fmla="*/ 268519 h 6858000"/>
              <a:gd name="connsiteX143" fmla="*/ 23935 w 1508539"/>
              <a:gd name="connsiteY143" fmla="*/ 160886 h 6858000"/>
              <a:gd name="connsiteX144" fmla="*/ 19312 w 1508539"/>
              <a:gd name="connsiteY144" fmla="*/ 47336 h 6858000"/>
              <a:gd name="connsiteX145" fmla="*/ 0 w 1508539"/>
              <a:gd name="connsiteY145"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64248 w 1508539"/>
              <a:gd name="connsiteY9" fmla="*/ 6574442 h 6858000"/>
              <a:gd name="connsiteX10" fmla="*/ 164588 w 1508539"/>
              <a:gd name="connsiteY10" fmla="*/ 6568530 h 6858000"/>
              <a:gd name="connsiteX11" fmla="*/ 166997 w 1508539"/>
              <a:gd name="connsiteY11" fmla="*/ 6560674 h 6858000"/>
              <a:gd name="connsiteX12" fmla="*/ 167342 w 1508539"/>
              <a:gd name="connsiteY12" fmla="*/ 6560598 h 6858000"/>
              <a:gd name="connsiteX13" fmla="*/ 201349 w 1508539"/>
              <a:gd name="connsiteY13" fmla="*/ 6530567 h 6858000"/>
              <a:gd name="connsiteX14" fmla="*/ 215389 w 1508539"/>
              <a:gd name="connsiteY14" fmla="*/ 6478062 h 6858000"/>
              <a:gd name="connsiteX15" fmla="*/ 226078 w 1508539"/>
              <a:gd name="connsiteY15" fmla="*/ 6460325 h 6858000"/>
              <a:gd name="connsiteX16" fmla="*/ 233311 w 1508539"/>
              <a:gd name="connsiteY16" fmla="*/ 6451488 h 6858000"/>
              <a:gd name="connsiteX17" fmla="*/ 234746 w 1508539"/>
              <a:gd name="connsiteY17" fmla="*/ 6451348 h 6858000"/>
              <a:gd name="connsiteX18" fmla="*/ 239104 w 1508539"/>
              <a:gd name="connsiteY18" fmla="*/ 6414240 h 6858000"/>
              <a:gd name="connsiteX19" fmla="*/ 241880 w 1508539"/>
              <a:gd name="connsiteY19" fmla="*/ 6384857 h 6858000"/>
              <a:gd name="connsiteX20" fmla="*/ 240591 w 1508539"/>
              <a:gd name="connsiteY20" fmla="*/ 6367510 h 6858000"/>
              <a:gd name="connsiteX21" fmla="*/ 244471 w 1508539"/>
              <a:gd name="connsiteY21" fmla="*/ 6349778 h 6858000"/>
              <a:gd name="connsiteX22" fmla="*/ 246136 w 1508539"/>
              <a:gd name="connsiteY22" fmla="*/ 6348250 h 6858000"/>
              <a:gd name="connsiteX23" fmla="*/ 262170 w 1508539"/>
              <a:gd name="connsiteY23" fmla="*/ 6281972 h 6858000"/>
              <a:gd name="connsiteX24" fmla="*/ 272933 w 1508539"/>
              <a:gd name="connsiteY24" fmla="*/ 6211940 h 6858000"/>
              <a:gd name="connsiteX25" fmla="*/ 314428 w 1508539"/>
              <a:gd name="connsiteY25" fmla="*/ 6113913 h 6858000"/>
              <a:gd name="connsiteX26" fmla="*/ 318721 w 1508539"/>
              <a:gd name="connsiteY26" fmla="*/ 6028119 h 6858000"/>
              <a:gd name="connsiteX27" fmla="*/ 345501 w 1508539"/>
              <a:gd name="connsiteY27" fmla="*/ 5934687 h 6858000"/>
              <a:gd name="connsiteX28" fmla="*/ 379513 w 1508539"/>
              <a:gd name="connsiteY28" fmla="*/ 5765594 h 6858000"/>
              <a:gd name="connsiteX29" fmla="*/ 411349 w 1508539"/>
              <a:gd name="connsiteY29" fmla="*/ 5693685 h 6858000"/>
              <a:gd name="connsiteX30" fmla="*/ 431404 w 1508539"/>
              <a:gd name="connsiteY30" fmla="*/ 5665173 h 6858000"/>
              <a:gd name="connsiteX31" fmla="*/ 465121 w 1508539"/>
              <a:gd name="connsiteY31" fmla="*/ 5563435 h 6858000"/>
              <a:gd name="connsiteX32" fmla="*/ 494626 w 1508539"/>
              <a:gd name="connsiteY32" fmla="*/ 5476393 h 6858000"/>
              <a:gd name="connsiteX33" fmla="*/ 525819 w 1508539"/>
              <a:gd name="connsiteY33" fmla="*/ 5396260 h 6858000"/>
              <a:gd name="connsiteX34" fmla="*/ 541800 w 1508539"/>
              <a:gd name="connsiteY34" fmla="*/ 5330009 h 6858000"/>
              <a:gd name="connsiteX35" fmla="*/ 575293 w 1508539"/>
              <a:gd name="connsiteY35" fmla="*/ 5273739 h 6858000"/>
              <a:gd name="connsiteX36" fmla="*/ 584892 w 1508539"/>
              <a:gd name="connsiteY36" fmla="*/ 5241779 h 6858000"/>
              <a:gd name="connsiteX37" fmla="*/ 596118 w 1508539"/>
              <a:gd name="connsiteY37" fmla="*/ 5225268 h 6858000"/>
              <a:gd name="connsiteX38" fmla="*/ 597138 w 1508539"/>
              <a:gd name="connsiteY38" fmla="*/ 5217684 h 6858000"/>
              <a:gd name="connsiteX39" fmla="*/ 604479 w 1508539"/>
              <a:gd name="connsiteY39" fmla="*/ 5193377 h 6858000"/>
              <a:gd name="connsiteX40" fmla="*/ 607782 w 1508539"/>
              <a:gd name="connsiteY40" fmla="*/ 5179288 h 6858000"/>
              <a:gd name="connsiteX41" fmla="*/ 608766 w 1508539"/>
              <a:gd name="connsiteY41" fmla="*/ 5173621 h 6858000"/>
              <a:gd name="connsiteX42" fmla="*/ 604400 w 1508539"/>
              <a:gd name="connsiteY42" fmla="*/ 5159961 h 6858000"/>
              <a:gd name="connsiteX43" fmla="*/ 611077 w 1508539"/>
              <a:gd name="connsiteY43" fmla="*/ 5144295 h 6858000"/>
              <a:gd name="connsiteX44" fmla="*/ 608010 w 1508539"/>
              <a:gd name="connsiteY44" fmla="*/ 5125185 h 6858000"/>
              <a:gd name="connsiteX45" fmla="*/ 614840 w 1508539"/>
              <a:gd name="connsiteY45" fmla="*/ 5121884 h 6858000"/>
              <a:gd name="connsiteX46" fmla="*/ 621876 w 1508539"/>
              <a:gd name="connsiteY46" fmla="*/ 5067850 h 6858000"/>
              <a:gd name="connsiteX47" fmla="*/ 624607 w 1508539"/>
              <a:gd name="connsiteY47" fmla="*/ 5060861 h 6858000"/>
              <a:gd name="connsiteX48" fmla="*/ 621311 w 1508539"/>
              <a:gd name="connsiteY48" fmla="*/ 5034192 h 6858000"/>
              <a:gd name="connsiteX49" fmla="*/ 622865 w 1508539"/>
              <a:gd name="connsiteY49" fmla="*/ 4993030 h 6858000"/>
              <a:gd name="connsiteX50" fmla="*/ 629774 w 1508539"/>
              <a:gd name="connsiteY50" fmla="*/ 4946844 h 6858000"/>
              <a:gd name="connsiteX51" fmla="*/ 625630 w 1508539"/>
              <a:gd name="connsiteY51" fmla="*/ 4932692 h 6858000"/>
              <a:gd name="connsiteX52" fmla="*/ 641033 w 1508539"/>
              <a:gd name="connsiteY52" fmla="*/ 4858827 h 6858000"/>
              <a:gd name="connsiteX53" fmla="*/ 646936 w 1508539"/>
              <a:gd name="connsiteY53" fmla="*/ 4821170 h 6858000"/>
              <a:gd name="connsiteX54" fmla="*/ 651669 w 1508539"/>
              <a:gd name="connsiteY54" fmla="*/ 4780965 h 6858000"/>
              <a:gd name="connsiteX55" fmla="*/ 652962 w 1508539"/>
              <a:gd name="connsiteY55" fmla="*/ 4750867 h 6858000"/>
              <a:gd name="connsiteX56" fmla="*/ 650769 w 1508539"/>
              <a:gd name="connsiteY56" fmla="*/ 4690749 h 6858000"/>
              <a:gd name="connsiteX57" fmla="*/ 646249 w 1508539"/>
              <a:gd name="connsiteY57" fmla="*/ 4584173 h 6858000"/>
              <a:gd name="connsiteX58" fmla="*/ 641332 w 1508539"/>
              <a:gd name="connsiteY58" fmla="*/ 4444346 h 6858000"/>
              <a:gd name="connsiteX59" fmla="*/ 637897 w 1508539"/>
              <a:gd name="connsiteY59" fmla="*/ 4375228 h 6858000"/>
              <a:gd name="connsiteX60" fmla="*/ 618550 w 1508539"/>
              <a:gd name="connsiteY60" fmla="*/ 4214165 h 6858000"/>
              <a:gd name="connsiteX61" fmla="*/ 622623 w 1508539"/>
              <a:gd name="connsiteY61" fmla="*/ 4090296 h 6858000"/>
              <a:gd name="connsiteX62" fmla="*/ 607879 w 1508539"/>
              <a:gd name="connsiteY62" fmla="*/ 4033999 h 6858000"/>
              <a:gd name="connsiteX63" fmla="*/ 609028 w 1508539"/>
              <a:gd name="connsiteY63" fmla="*/ 4031933 h 6858000"/>
              <a:gd name="connsiteX64" fmla="*/ 607604 w 1508539"/>
              <a:gd name="connsiteY64" fmla="*/ 4013953 h 6858000"/>
              <a:gd name="connsiteX65" fmla="*/ 593899 w 1508539"/>
              <a:gd name="connsiteY65" fmla="*/ 3974753 h 6858000"/>
              <a:gd name="connsiteX66" fmla="*/ 595497 w 1508539"/>
              <a:gd name="connsiteY66" fmla="*/ 3969950 h 6858000"/>
              <a:gd name="connsiteX67" fmla="*/ 588919 w 1508539"/>
              <a:gd name="connsiteY67" fmla="*/ 3933779 h 6858000"/>
              <a:gd name="connsiteX68" fmla="*/ 590250 w 1508539"/>
              <a:gd name="connsiteY68" fmla="*/ 3933093 h 6858000"/>
              <a:gd name="connsiteX69" fmla="*/ 594604 w 1508539"/>
              <a:gd name="connsiteY69" fmla="*/ 3922082 h 6858000"/>
              <a:gd name="connsiteX70" fmla="*/ 599682 w 1508539"/>
              <a:gd name="connsiteY70" fmla="*/ 3901461 h 6858000"/>
              <a:gd name="connsiteX71" fmla="*/ 622276 w 1508539"/>
              <a:gd name="connsiteY71" fmla="*/ 3813873 h 6858000"/>
              <a:gd name="connsiteX72" fmla="*/ 621701 w 1508539"/>
              <a:gd name="connsiteY72" fmla="*/ 3806161 h 6858000"/>
              <a:gd name="connsiteX73" fmla="*/ 622008 w 1508539"/>
              <a:gd name="connsiteY73" fmla="*/ 3805957 h 6858000"/>
              <a:gd name="connsiteX74" fmla="*/ 622035 w 1508539"/>
              <a:gd name="connsiteY74" fmla="*/ 3797724 h 6858000"/>
              <a:gd name="connsiteX75" fmla="*/ 620650 w 1508539"/>
              <a:gd name="connsiteY75" fmla="*/ 3792098 h 6858000"/>
              <a:gd name="connsiteX76" fmla="*/ 619534 w 1508539"/>
              <a:gd name="connsiteY76" fmla="*/ 3777135 h 6858000"/>
              <a:gd name="connsiteX77" fmla="*/ 621267 w 1508539"/>
              <a:gd name="connsiteY77" fmla="*/ 3771656 h 6858000"/>
              <a:gd name="connsiteX78" fmla="*/ 625010 w 1508539"/>
              <a:gd name="connsiteY78" fmla="*/ 3769007 h 6858000"/>
              <a:gd name="connsiteX79" fmla="*/ 624476 w 1508539"/>
              <a:gd name="connsiteY79" fmla="*/ 3767709 h 6858000"/>
              <a:gd name="connsiteX80" fmla="*/ 633172 w 1508539"/>
              <a:gd name="connsiteY80" fmla="*/ 3738082 h 6858000"/>
              <a:gd name="connsiteX81" fmla="*/ 640518 w 1508539"/>
              <a:gd name="connsiteY81" fmla="*/ 3673397 h 6858000"/>
              <a:gd name="connsiteX82" fmla="*/ 639814 w 1508539"/>
              <a:gd name="connsiteY82" fmla="*/ 3637109 h 6858000"/>
              <a:gd name="connsiteX83" fmla="*/ 643257 w 1508539"/>
              <a:gd name="connsiteY83" fmla="*/ 3536883 h 6858000"/>
              <a:gd name="connsiteX84" fmla="*/ 650795 w 1508539"/>
              <a:gd name="connsiteY84" fmla="*/ 3435652 h 6858000"/>
              <a:gd name="connsiteX85" fmla="*/ 652466 w 1508539"/>
              <a:gd name="connsiteY85" fmla="*/ 3307769 h 6858000"/>
              <a:gd name="connsiteX86" fmla="*/ 670029 w 1508539"/>
              <a:gd name="connsiteY86" fmla="*/ 3250522 h 6858000"/>
              <a:gd name="connsiteX87" fmla="*/ 670454 w 1508539"/>
              <a:gd name="connsiteY87" fmla="*/ 3229163 h 6858000"/>
              <a:gd name="connsiteX88" fmla="*/ 672277 w 1508539"/>
              <a:gd name="connsiteY88" fmla="*/ 3217217 h 6858000"/>
              <a:gd name="connsiteX89" fmla="*/ 659112 w 1508539"/>
              <a:gd name="connsiteY89" fmla="*/ 3183755 h 6858000"/>
              <a:gd name="connsiteX90" fmla="*/ 659613 w 1508539"/>
              <a:gd name="connsiteY90" fmla="*/ 3178642 h 6858000"/>
              <a:gd name="connsiteX91" fmla="*/ 647213 w 1508539"/>
              <a:gd name="connsiteY91" fmla="*/ 3158586 h 6858000"/>
              <a:gd name="connsiteX92" fmla="*/ 632398 w 1508539"/>
              <a:gd name="connsiteY92" fmla="*/ 3129034 h 6858000"/>
              <a:gd name="connsiteX93" fmla="*/ 633063 w 1508539"/>
              <a:gd name="connsiteY93" fmla="*/ 3126682 h 6858000"/>
              <a:gd name="connsiteX94" fmla="*/ 623931 w 1508539"/>
              <a:gd name="connsiteY94" fmla="*/ 3114519 h 6858000"/>
              <a:gd name="connsiteX95" fmla="*/ 610540 w 1508539"/>
              <a:gd name="connsiteY95" fmla="*/ 3106272 h 6858000"/>
              <a:gd name="connsiteX96" fmla="*/ 583270 w 1508539"/>
              <a:gd name="connsiteY96" fmla="*/ 2958185 h 6858000"/>
              <a:gd name="connsiteX97" fmla="*/ 525884 w 1508539"/>
              <a:gd name="connsiteY97" fmla="*/ 2762989 h 6858000"/>
              <a:gd name="connsiteX98" fmla="*/ 474802 w 1508539"/>
              <a:gd name="connsiteY98" fmla="*/ 2554718 h 6858000"/>
              <a:gd name="connsiteX99" fmla="*/ 454896 w 1508539"/>
              <a:gd name="connsiteY99" fmla="*/ 2485734 h 6858000"/>
              <a:gd name="connsiteX100" fmla="*/ 445619 w 1508539"/>
              <a:gd name="connsiteY100" fmla="*/ 2447068 h 6858000"/>
              <a:gd name="connsiteX101" fmla="*/ 432580 w 1508539"/>
              <a:gd name="connsiteY101" fmla="*/ 2425819 h 6858000"/>
              <a:gd name="connsiteX102" fmla="*/ 438579 w 1508539"/>
              <a:gd name="connsiteY102" fmla="*/ 2402874 h 6858000"/>
              <a:gd name="connsiteX103" fmla="*/ 441191 w 1508539"/>
              <a:gd name="connsiteY103" fmla="*/ 2381443 h 6858000"/>
              <a:gd name="connsiteX104" fmla="*/ 417520 w 1508539"/>
              <a:gd name="connsiteY104" fmla="*/ 2261920 h 6858000"/>
              <a:gd name="connsiteX105" fmla="*/ 407407 w 1508539"/>
              <a:gd name="connsiteY105" fmla="*/ 2195378 h 6858000"/>
              <a:gd name="connsiteX106" fmla="*/ 391624 w 1508539"/>
              <a:gd name="connsiteY106" fmla="*/ 2155135 h 6858000"/>
              <a:gd name="connsiteX107" fmla="*/ 389082 w 1508539"/>
              <a:gd name="connsiteY107" fmla="*/ 2118008 h 6858000"/>
              <a:gd name="connsiteX108" fmla="*/ 390075 w 1508539"/>
              <a:gd name="connsiteY108" fmla="*/ 2050531 h 6858000"/>
              <a:gd name="connsiteX109" fmla="*/ 381881 w 1508539"/>
              <a:gd name="connsiteY109" fmla="*/ 1963269 h 6858000"/>
              <a:gd name="connsiteX110" fmla="*/ 363059 w 1508539"/>
              <a:gd name="connsiteY110" fmla="*/ 1906352 h 6858000"/>
              <a:gd name="connsiteX111" fmla="*/ 339616 w 1508539"/>
              <a:gd name="connsiteY111" fmla="*/ 1861531 h 6858000"/>
              <a:gd name="connsiteX112" fmla="*/ 293415 w 1508539"/>
              <a:gd name="connsiteY112" fmla="*/ 1732919 h 6858000"/>
              <a:gd name="connsiteX113" fmla="*/ 265726 w 1508539"/>
              <a:gd name="connsiteY113" fmla="*/ 1663540 h 6858000"/>
              <a:gd name="connsiteX114" fmla="*/ 264852 w 1508539"/>
              <a:gd name="connsiteY114" fmla="*/ 1615777 h 6858000"/>
              <a:gd name="connsiteX115" fmla="*/ 245647 w 1508539"/>
              <a:gd name="connsiteY115" fmla="*/ 1563678 h 6858000"/>
              <a:gd name="connsiteX116" fmla="*/ 258727 w 1508539"/>
              <a:gd name="connsiteY116" fmla="*/ 1519474 h 6858000"/>
              <a:gd name="connsiteX117" fmla="*/ 251469 w 1508539"/>
              <a:gd name="connsiteY117" fmla="*/ 1477995 h 6858000"/>
              <a:gd name="connsiteX118" fmla="*/ 237554 w 1508539"/>
              <a:gd name="connsiteY118" fmla="*/ 1373769 h 6858000"/>
              <a:gd name="connsiteX119" fmla="*/ 245861 w 1508539"/>
              <a:gd name="connsiteY119" fmla="*/ 1307086 h 6858000"/>
              <a:gd name="connsiteX120" fmla="*/ 247049 w 1508539"/>
              <a:gd name="connsiteY120" fmla="*/ 1189033 h 6858000"/>
              <a:gd name="connsiteX121" fmla="*/ 251734 w 1508539"/>
              <a:gd name="connsiteY121" fmla="*/ 1168288 h 6858000"/>
              <a:gd name="connsiteX122" fmla="*/ 244016 w 1508539"/>
              <a:gd name="connsiteY122" fmla="*/ 1142577 h 6858000"/>
              <a:gd name="connsiteX123" fmla="*/ 233322 w 1508539"/>
              <a:gd name="connsiteY123" fmla="*/ 1088484 h 6858000"/>
              <a:gd name="connsiteX124" fmla="*/ 222058 w 1508539"/>
              <a:gd name="connsiteY124" fmla="*/ 1016103 h 6858000"/>
              <a:gd name="connsiteX125" fmla="*/ 223514 w 1508539"/>
              <a:gd name="connsiteY125" fmla="*/ 932283 h 6858000"/>
              <a:gd name="connsiteX126" fmla="*/ 225750 w 1508539"/>
              <a:gd name="connsiteY126" fmla="*/ 915925 h 6858000"/>
              <a:gd name="connsiteX127" fmla="*/ 218379 w 1508539"/>
              <a:gd name="connsiteY127" fmla="*/ 896999 h 6858000"/>
              <a:gd name="connsiteX128" fmla="*/ 187787 w 1508539"/>
              <a:gd name="connsiteY128" fmla="*/ 821517 h 6858000"/>
              <a:gd name="connsiteX129" fmla="*/ 166737 w 1508539"/>
              <a:gd name="connsiteY129" fmla="*/ 751353 h 6858000"/>
              <a:gd name="connsiteX130" fmla="*/ 166295 w 1508539"/>
              <a:gd name="connsiteY130" fmla="*/ 721230 h 6858000"/>
              <a:gd name="connsiteX131" fmla="*/ 151966 w 1508539"/>
              <a:gd name="connsiteY131" fmla="*/ 681659 h 6858000"/>
              <a:gd name="connsiteX132" fmla="*/ 137385 w 1508539"/>
              <a:gd name="connsiteY132" fmla="*/ 635218 h 6858000"/>
              <a:gd name="connsiteX133" fmla="*/ 142396 w 1508539"/>
              <a:gd name="connsiteY133" fmla="*/ 613763 h 6858000"/>
              <a:gd name="connsiteX134" fmla="*/ 128338 w 1508539"/>
              <a:gd name="connsiteY134" fmla="*/ 598582 h 6858000"/>
              <a:gd name="connsiteX135" fmla="*/ 128019 w 1508539"/>
              <a:gd name="connsiteY135" fmla="*/ 576846 h 6858000"/>
              <a:gd name="connsiteX136" fmla="*/ 107645 w 1508539"/>
              <a:gd name="connsiteY136" fmla="*/ 530055 h 6858000"/>
              <a:gd name="connsiteX137" fmla="*/ 106893 w 1508539"/>
              <a:gd name="connsiteY137" fmla="*/ 465389 h 6858000"/>
              <a:gd name="connsiteX138" fmla="*/ 89816 w 1508539"/>
              <a:gd name="connsiteY138" fmla="*/ 424699 h 6858000"/>
              <a:gd name="connsiteX139" fmla="*/ 90191 w 1508539"/>
              <a:gd name="connsiteY139" fmla="*/ 404917 h 6858000"/>
              <a:gd name="connsiteX140" fmla="*/ 70148 w 1508539"/>
              <a:gd name="connsiteY140" fmla="*/ 367211 h 6858000"/>
              <a:gd name="connsiteX141" fmla="*/ 36452 w 1508539"/>
              <a:gd name="connsiteY141" fmla="*/ 268519 h 6858000"/>
              <a:gd name="connsiteX142" fmla="*/ 23935 w 1508539"/>
              <a:gd name="connsiteY142" fmla="*/ 160886 h 6858000"/>
              <a:gd name="connsiteX143" fmla="*/ 19312 w 1508539"/>
              <a:gd name="connsiteY143" fmla="*/ 47336 h 6858000"/>
              <a:gd name="connsiteX144" fmla="*/ 0 w 1508539"/>
              <a:gd name="connsiteY144"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45501 w 1508539"/>
              <a:gd name="connsiteY26" fmla="*/ 5934687 h 6858000"/>
              <a:gd name="connsiteX27" fmla="*/ 379513 w 1508539"/>
              <a:gd name="connsiteY27" fmla="*/ 5765594 h 6858000"/>
              <a:gd name="connsiteX28" fmla="*/ 411349 w 1508539"/>
              <a:gd name="connsiteY28" fmla="*/ 5693685 h 6858000"/>
              <a:gd name="connsiteX29" fmla="*/ 431404 w 1508539"/>
              <a:gd name="connsiteY29" fmla="*/ 5665173 h 6858000"/>
              <a:gd name="connsiteX30" fmla="*/ 465121 w 1508539"/>
              <a:gd name="connsiteY30" fmla="*/ 5563435 h 6858000"/>
              <a:gd name="connsiteX31" fmla="*/ 494626 w 1508539"/>
              <a:gd name="connsiteY31" fmla="*/ 5476393 h 6858000"/>
              <a:gd name="connsiteX32" fmla="*/ 525819 w 1508539"/>
              <a:gd name="connsiteY32" fmla="*/ 5396260 h 6858000"/>
              <a:gd name="connsiteX33" fmla="*/ 541800 w 1508539"/>
              <a:gd name="connsiteY33" fmla="*/ 5330009 h 6858000"/>
              <a:gd name="connsiteX34" fmla="*/ 575293 w 1508539"/>
              <a:gd name="connsiteY34" fmla="*/ 5273739 h 6858000"/>
              <a:gd name="connsiteX35" fmla="*/ 584892 w 1508539"/>
              <a:gd name="connsiteY35" fmla="*/ 5241779 h 6858000"/>
              <a:gd name="connsiteX36" fmla="*/ 596118 w 1508539"/>
              <a:gd name="connsiteY36" fmla="*/ 5225268 h 6858000"/>
              <a:gd name="connsiteX37" fmla="*/ 597138 w 1508539"/>
              <a:gd name="connsiteY37" fmla="*/ 5217684 h 6858000"/>
              <a:gd name="connsiteX38" fmla="*/ 604479 w 1508539"/>
              <a:gd name="connsiteY38" fmla="*/ 5193377 h 6858000"/>
              <a:gd name="connsiteX39" fmla="*/ 607782 w 1508539"/>
              <a:gd name="connsiteY39" fmla="*/ 5179288 h 6858000"/>
              <a:gd name="connsiteX40" fmla="*/ 608766 w 1508539"/>
              <a:gd name="connsiteY40" fmla="*/ 5173621 h 6858000"/>
              <a:gd name="connsiteX41" fmla="*/ 604400 w 1508539"/>
              <a:gd name="connsiteY41" fmla="*/ 5159961 h 6858000"/>
              <a:gd name="connsiteX42" fmla="*/ 611077 w 1508539"/>
              <a:gd name="connsiteY42" fmla="*/ 5144295 h 6858000"/>
              <a:gd name="connsiteX43" fmla="*/ 608010 w 1508539"/>
              <a:gd name="connsiteY43" fmla="*/ 5125185 h 6858000"/>
              <a:gd name="connsiteX44" fmla="*/ 614840 w 1508539"/>
              <a:gd name="connsiteY44" fmla="*/ 5121884 h 6858000"/>
              <a:gd name="connsiteX45" fmla="*/ 621876 w 1508539"/>
              <a:gd name="connsiteY45" fmla="*/ 5067850 h 6858000"/>
              <a:gd name="connsiteX46" fmla="*/ 624607 w 1508539"/>
              <a:gd name="connsiteY46" fmla="*/ 5060861 h 6858000"/>
              <a:gd name="connsiteX47" fmla="*/ 621311 w 1508539"/>
              <a:gd name="connsiteY47" fmla="*/ 5034192 h 6858000"/>
              <a:gd name="connsiteX48" fmla="*/ 622865 w 1508539"/>
              <a:gd name="connsiteY48" fmla="*/ 4993030 h 6858000"/>
              <a:gd name="connsiteX49" fmla="*/ 629774 w 1508539"/>
              <a:gd name="connsiteY49" fmla="*/ 4946844 h 6858000"/>
              <a:gd name="connsiteX50" fmla="*/ 625630 w 1508539"/>
              <a:gd name="connsiteY50" fmla="*/ 4932692 h 6858000"/>
              <a:gd name="connsiteX51" fmla="*/ 641033 w 1508539"/>
              <a:gd name="connsiteY51" fmla="*/ 4858827 h 6858000"/>
              <a:gd name="connsiteX52" fmla="*/ 646936 w 1508539"/>
              <a:gd name="connsiteY52" fmla="*/ 4821170 h 6858000"/>
              <a:gd name="connsiteX53" fmla="*/ 651669 w 1508539"/>
              <a:gd name="connsiteY53" fmla="*/ 4780965 h 6858000"/>
              <a:gd name="connsiteX54" fmla="*/ 652962 w 1508539"/>
              <a:gd name="connsiteY54" fmla="*/ 4750867 h 6858000"/>
              <a:gd name="connsiteX55" fmla="*/ 650769 w 1508539"/>
              <a:gd name="connsiteY55" fmla="*/ 4690749 h 6858000"/>
              <a:gd name="connsiteX56" fmla="*/ 646249 w 1508539"/>
              <a:gd name="connsiteY56" fmla="*/ 4584173 h 6858000"/>
              <a:gd name="connsiteX57" fmla="*/ 641332 w 1508539"/>
              <a:gd name="connsiteY57" fmla="*/ 4444346 h 6858000"/>
              <a:gd name="connsiteX58" fmla="*/ 637897 w 1508539"/>
              <a:gd name="connsiteY58" fmla="*/ 4375228 h 6858000"/>
              <a:gd name="connsiteX59" fmla="*/ 618550 w 1508539"/>
              <a:gd name="connsiteY59" fmla="*/ 4214165 h 6858000"/>
              <a:gd name="connsiteX60" fmla="*/ 622623 w 1508539"/>
              <a:gd name="connsiteY60" fmla="*/ 4090296 h 6858000"/>
              <a:gd name="connsiteX61" fmla="*/ 607879 w 1508539"/>
              <a:gd name="connsiteY61" fmla="*/ 4033999 h 6858000"/>
              <a:gd name="connsiteX62" fmla="*/ 609028 w 1508539"/>
              <a:gd name="connsiteY62" fmla="*/ 4031933 h 6858000"/>
              <a:gd name="connsiteX63" fmla="*/ 607604 w 1508539"/>
              <a:gd name="connsiteY63" fmla="*/ 4013953 h 6858000"/>
              <a:gd name="connsiteX64" fmla="*/ 593899 w 1508539"/>
              <a:gd name="connsiteY64" fmla="*/ 3974753 h 6858000"/>
              <a:gd name="connsiteX65" fmla="*/ 595497 w 1508539"/>
              <a:gd name="connsiteY65" fmla="*/ 3969950 h 6858000"/>
              <a:gd name="connsiteX66" fmla="*/ 588919 w 1508539"/>
              <a:gd name="connsiteY66" fmla="*/ 3933779 h 6858000"/>
              <a:gd name="connsiteX67" fmla="*/ 590250 w 1508539"/>
              <a:gd name="connsiteY67" fmla="*/ 3933093 h 6858000"/>
              <a:gd name="connsiteX68" fmla="*/ 594604 w 1508539"/>
              <a:gd name="connsiteY68" fmla="*/ 3922082 h 6858000"/>
              <a:gd name="connsiteX69" fmla="*/ 599682 w 1508539"/>
              <a:gd name="connsiteY69" fmla="*/ 3901461 h 6858000"/>
              <a:gd name="connsiteX70" fmla="*/ 622276 w 1508539"/>
              <a:gd name="connsiteY70" fmla="*/ 3813873 h 6858000"/>
              <a:gd name="connsiteX71" fmla="*/ 621701 w 1508539"/>
              <a:gd name="connsiteY71" fmla="*/ 3806161 h 6858000"/>
              <a:gd name="connsiteX72" fmla="*/ 622008 w 1508539"/>
              <a:gd name="connsiteY72" fmla="*/ 3805957 h 6858000"/>
              <a:gd name="connsiteX73" fmla="*/ 622035 w 1508539"/>
              <a:gd name="connsiteY73" fmla="*/ 3797724 h 6858000"/>
              <a:gd name="connsiteX74" fmla="*/ 620650 w 1508539"/>
              <a:gd name="connsiteY74" fmla="*/ 3792098 h 6858000"/>
              <a:gd name="connsiteX75" fmla="*/ 619534 w 1508539"/>
              <a:gd name="connsiteY75" fmla="*/ 3777135 h 6858000"/>
              <a:gd name="connsiteX76" fmla="*/ 621267 w 1508539"/>
              <a:gd name="connsiteY76" fmla="*/ 3771656 h 6858000"/>
              <a:gd name="connsiteX77" fmla="*/ 625010 w 1508539"/>
              <a:gd name="connsiteY77" fmla="*/ 3769007 h 6858000"/>
              <a:gd name="connsiteX78" fmla="*/ 624476 w 1508539"/>
              <a:gd name="connsiteY78" fmla="*/ 3767709 h 6858000"/>
              <a:gd name="connsiteX79" fmla="*/ 633172 w 1508539"/>
              <a:gd name="connsiteY79" fmla="*/ 3738082 h 6858000"/>
              <a:gd name="connsiteX80" fmla="*/ 640518 w 1508539"/>
              <a:gd name="connsiteY80" fmla="*/ 3673397 h 6858000"/>
              <a:gd name="connsiteX81" fmla="*/ 639814 w 1508539"/>
              <a:gd name="connsiteY81" fmla="*/ 3637109 h 6858000"/>
              <a:gd name="connsiteX82" fmla="*/ 643257 w 1508539"/>
              <a:gd name="connsiteY82" fmla="*/ 3536883 h 6858000"/>
              <a:gd name="connsiteX83" fmla="*/ 650795 w 1508539"/>
              <a:gd name="connsiteY83" fmla="*/ 3435652 h 6858000"/>
              <a:gd name="connsiteX84" fmla="*/ 652466 w 1508539"/>
              <a:gd name="connsiteY84" fmla="*/ 3307769 h 6858000"/>
              <a:gd name="connsiteX85" fmla="*/ 670029 w 1508539"/>
              <a:gd name="connsiteY85" fmla="*/ 3250522 h 6858000"/>
              <a:gd name="connsiteX86" fmla="*/ 670454 w 1508539"/>
              <a:gd name="connsiteY86" fmla="*/ 3229163 h 6858000"/>
              <a:gd name="connsiteX87" fmla="*/ 672277 w 1508539"/>
              <a:gd name="connsiteY87" fmla="*/ 3217217 h 6858000"/>
              <a:gd name="connsiteX88" fmla="*/ 659112 w 1508539"/>
              <a:gd name="connsiteY88" fmla="*/ 3183755 h 6858000"/>
              <a:gd name="connsiteX89" fmla="*/ 659613 w 1508539"/>
              <a:gd name="connsiteY89" fmla="*/ 3178642 h 6858000"/>
              <a:gd name="connsiteX90" fmla="*/ 647213 w 1508539"/>
              <a:gd name="connsiteY90" fmla="*/ 3158586 h 6858000"/>
              <a:gd name="connsiteX91" fmla="*/ 632398 w 1508539"/>
              <a:gd name="connsiteY91" fmla="*/ 3129034 h 6858000"/>
              <a:gd name="connsiteX92" fmla="*/ 633063 w 1508539"/>
              <a:gd name="connsiteY92" fmla="*/ 3126682 h 6858000"/>
              <a:gd name="connsiteX93" fmla="*/ 623931 w 1508539"/>
              <a:gd name="connsiteY93" fmla="*/ 3114519 h 6858000"/>
              <a:gd name="connsiteX94" fmla="*/ 610540 w 1508539"/>
              <a:gd name="connsiteY94" fmla="*/ 3106272 h 6858000"/>
              <a:gd name="connsiteX95" fmla="*/ 583270 w 1508539"/>
              <a:gd name="connsiteY95" fmla="*/ 2958185 h 6858000"/>
              <a:gd name="connsiteX96" fmla="*/ 525884 w 1508539"/>
              <a:gd name="connsiteY96" fmla="*/ 2762989 h 6858000"/>
              <a:gd name="connsiteX97" fmla="*/ 474802 w 1508539"/>
              <a:gd name="connsiteY97" fmla="*/ 2554718 h 6858000"/>
              <a:gd name="connsiteX98" fmla="*/ 454896 w 1508539"/>
              <a:gd name="connsiteY98" fmla="*/ 2485734 h 6858000"/>
              <a:gd name="connsiteX99" fmla="*/ 445619 w 1508539"/>
              <a:gd name="connsiteY99" fmla="*/ 2447068 h 6858000"/>
              <a:gd name="connsiteX100" fmla="*/ 432580 w 1508539"/>
              <a:gd name="connsiteY100" fmla="*/ 2425819 h 6858000"/>
              <a:gd name="connsiteX101" fmla="*/ 438579 w 1508539"/>
              <a:gd name="connsiteY101" fmla="*/ 2402874 h 6858000"/>
              <a:gd name="connsiteX102" fmla="*/ 441191 w 1508539"/>
              <a:gd name="connsiteY102" fmla="*/ 2381443 h 6858000"/>
              <a:gd name="connsiteX103" fmla="*/ 417520 w 1508539"/>
              <a:gd name="connsiteY103" fmla="*/ 2261920 h 6858000"/>
              <a:gd name="connsiteX104" fmla="*/ 407407 w 1508539"/>
              <a:gd name="connsiteY104" fmla="*/ 2195378 h 6858000"/>
              <a:gd name="connsiteX105" fmla="*/ 391624 w 1508539"/>
              <a:gd name="connsiteY105" fmla="*/ 2155135 h 6858000"/>
              <a:gd name="connsiteX106" fmla="*/ 389082 w 1508539"/>
              <a:gd name="connsiteY106" fmla="*/ 2118008 h 6858000"/>
              <a:gd name="connsiteX107" fmla="*/ 390075 w 1508539"/>
              <a:gd name="connsiteY107" fmla="*/ 2050531 h 6858000"/>
              <a:gd name="connsiteX108" fmla="*/ 381881 w 1508539"/>
              <a:gd name="connsiteY108" fmla="*/ 1963269 h 6858000"/>
              <a:gd name="connsiteX109" fmla="*/ 363059 w 1508539"/>
              <a:gd name="connsiteY109" fmla="*/ 1906352 h 6858000"/>
              <a:gd name="connsiteX110" fmla="*/ 339616 w 1508539"/>
              <a:gd name="connsiteY110" fmla="*/ 1861531 h 6858000"/>
              <a:gd name="connsiteX111" fmla="*/ 293415 w 1508539"/>
              <a:gd name="connsiteY111" fmla="*/ 1732919 h 6858000"/>
              <a:gd name="connsiteX112" fmla="*/ 265726 w 1508539"/>
              <a:gd name="connsiteY112" fmla="*/ 1663540 h 6858000"/>
              <a:gd name="connsiteX113" fmla="*/ 264852 w 1508539"/>
              <a:gd name="connsiteY113" fmla="*/ 1615777 h 6858000"/>
              <a:gd name="connsiteX114" fmla="*/ 245647 w 1508539"/>
              <a:gd name="connsiteY114" fmla="*/ 1563678 h 6858000"/>
              <a:gd name="connsiteX115" fmla="*/ 258727 w 1508539"/>
              <a:gd name="connsiteY115" fmla="*/ 1519474 h 6858000"/>
              <a:gd name="connsiteX116" fmla="*/ 251469 w 1508539"/>
              <a:gd name="connsiteY116" fmla="*/ 1477995 h 6858000"/>
              <a:gd name="connsiteX117" fmla="*/ 237554 w 1508539"/>
              <a:gd name="connsiteY117" fmla="*/ 1373769 h 6858000"/>
              <a:gd name="connsiteX118" fmla="*/ 245861 w 1508539"/>
              <a:gd name="connsiteY118" fmla="*/ 1307086 h 6858000"/>
              <a:gd name="connsiteX119" fmla="*/ 247049 w 1508539"/>
              <a:gd name="connsiteY119" fmla="*/ 1189033 h 6858000"/>
              <a:gd name="connsiteX120" fmla="*/ 251734 w 1508539"/>
              <a:gd name="connsiteY120" fmla="*/ 1168288 h 6858000"/>
              <a:gd name="connsiteX121" fmla="*/ 244016 w 1508539"/>
              <a:gd name="connsiteY121" fmla="*/ 1142577 h 6858000"/>
              <a:gd name="connsiteX122" fmla="*/ 233322 w 1508539"/>
              <a:gd name="connsiteY122" fmla="*/ 1088484 h 6858000"/>
              <a:gd name="connsiteX123" fmla="*/ 222058 w 1508539"/>
              <a:gd name="connsiteY123" fmla="*/ 1016103 h 6858000"/>
              <a:gd name="connsiteX124" fmla="*/ 223514 w 1508539"/>
              <a:gd name="connsiteY124" fmla="*/ 932283 h 6858000"/>
              <a:gd name="connsiteX125" fmla="*/ 225750 w 1508539"/>
              <a:gd name="connsiteY125" fmla="*/ 915925 h 6858000"/>
              <a:gd name="connsiteX126" fmla="*/ 218379 w 1508539"/>
              <a:gd name="connsiteY126" fmla="*/ 896999 h 6858000"/>
              <a:gd name="connsiteX127" fmla="*/ 187787 w 1508539"/>
              <a:gd name="connsiteY127" fmla="*/ 821517 h 6858000"/>
              <a:gd name="connsiteX128" fmla="*/ 166737 w 1508539"/>
              <a:gd name="connsiteY128" fmla="*/ 751353 h 6858000"/>
              <a:gd name="connsiteX129" fmla="*/ 166295 w 1508539"/>
              <a:gd name="connsiteY129" fmla="*/ 721230 h 6858000"/>
              <a:gd name="connsiteX130" fmla="*/ 151966 w 1508539"/>
              <a:gd name="connsiteY130" fmla="*/ 681659 h 6858000"/>
              <a:gd name="connsiteX131" fmla="*/ 137385 w 1508539"/>
              <a:gd name="connsiteY131" fmla="*/ 635218 h 6858000"/>
              <a:gd name="connsiteX132" fmla="*/ 142396 w 1508539"/>
              <a:gd name="connsiteY132" fmla="*/ 613763 h 6858000"/>
              <a:gd name="connsiteX133" fmla="*/ 128338 w 1508539"/>
              <a:gd name="connsiteY133" fmla="*/ 598582 h 6858000"/>
              <a:gd name="connsiteX134" fmla="*/ 128019 w 1508539"/>
              <a:gd name="connsiteY134" fmla="*/ 576846 h 6858000"/>
              <a:gd name="connsiteX135" fmla="*/ 107645 w 1508539"/>
              <a:gd name="connsiteY135" fmla="*/ 530055 h 6858000"/>
              <a:gd name="connsiteX136" fmla="*/ 106893 w 1508539"/>
              <a:gd name="connsiteY136" fmla="*/ 465389 h 6858000"/>
              <a:gd name="connsiteX137" fmla="*/ 89816 w 1508539"/>
              <a:gd name="connsiteY137" fmla="*/ 424699 h 6858000"/>
              <a:gd name="connsiteX138" fmla="*/ 90191 w 1508539"/>
              <a:gd name="connsiteY138" fmla="*/ 404917 h 6858000"/>
              <a:gd name="connsiteX139" fmla="*/ 70148 w 1508539"/>
              <a:gd name="connsiteY139" fmla="*/ 367211 h 6858000"/>
              <a:gd name="connsiteX140" fmla="*/ 36452 w 1508539"/>
              <a:gd name="connsiteY140" fmla="*/ 268519 h 6858000"/>
              <a:gd name="connsiteX141" fmla="*/ 23935 w 1508539"/>
              <a:gd name="connsiteY141" fmla="*/ 160886 h 6858000"/>
              <a:gd name="connsiteX142" fmla="*/ 19312 w 1508539"/>
              <a:gd name="connsiteY142" fmla="*/ 47336 h 6858000"/>
              <a:gd name="connsiteX143" fmla="*/ 0 w 1508539"/>
              <a:gd name="connsiteY143"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45501 w 1508539"/>
              <a:gd name="connsiteY26" fmla="*/ 5934687 h 6858000"/>
              <a:gd name="connsiteX27" fmla="*/ 411349 w 1508539"/>
              <a:gd name="connsiteY27" fmla="*/ 569368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11349 w 1508539"/>
              <a:gd name="connsiteY27" fmla="*/ 569368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11349 w 1508539"/>
              <a:gd name="connsiteY27" fmla="*/ 569368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08411 w 1508539"/>
              <a:gd name="connsiteY27" fmla="*/ 570490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90557 w 1508539"/>
              <a:gd name="connsiteY23" fmla="*/ 6153037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08411 w 1508539"/>
              <a:gd name="connsiteY27" fmla="*/ 570490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64248 w 1508539"/>
              <a:gd name="connsiteY7" fmla="*/ 6574442 h 6858000"/>
              <a:gd name="connsiteX8" fmla="*/ 164588 w 1508539"/>
              <a:gd name="connsiteY8" fmla="*/ 6568530 h 6858000"/>
              <a:gd name="connsiteX9" fmla="*/ 166997 w 1508539"/>
              <a:gd name="connsiteY9" fmla="*/ 6560674 h 6858000"/>
              <a:gd name="connsiteX10" fmla="*/ 167342 w 1508539"/>
              <a:gd name="connsiteY10" fmla="*/ 6560598 h 6858000"/>
              <a:gd name="connsiteX11" fmla="*/ 201349 w 1508539"/>
              <a:gd name="connsiteY11" fmla="*/ 6530567 h 6858000"/>
              <a:gd name="connsiteX12" fmla="*/ 215389 w 1508539"/>
              <a:gd name="connsiteY12" fmla="*/ 6478062 h 6858000"/>
              <a:gd name="connsiteX13" fmla="*/ 226078 w 1508539"/>
              <a:gd name="connsiteY13" fmla="*/ 6460325 h 6858000"/>
              <a:gd name="connsiteX14" fmla="*/ 233311 w 1508539"/>
              <a:gd name="connsiteY14" fmla="*/ 6451488 h 6858000"/>
              <a:gd name="connsiteX15" fmla="*/ 234746 w 1508539"/>
              <a:gd name="connsiteY15" fmla="*/ 6451348 h 6858000"/>
              <a:gd name="connsiteX16" fmla="*/ 239104 w 1508539"/>
              <a:gd name="connsiteY16" fmla="*/ 6414240 h 6858000"/>
              <a:gd name="connsiteX17" fmla="*/ 241880 w 1508539"/>
              <a:gd name="connsiteY17" fmla="*/ 6384857 h 6858000"/>
              <a:gd name="connsiteX18" fmla="*/ 240591 w 1508539"/>
              <a:gd name="connsiteY18" fmla="*/ 6367510 h 6858000"/>
              <a:gd name="connsiteX19" fmla="*/ 244471 w 1508539"/>
              <a:gd name="connsiteY19" fmla="*/ 6349778 h 6858000"/>
              <a:gd name="connsiteX20" fmla="*/ 246136 w 1508539"/>
              <a:gd name="connsiteY20" fmla="*/ 6348250 h 6858000"/>
              <a:gd name="connsiteX21" fmla="*/ 262170 w 1508539"/>
              <a:gd name="connsiteY21" fmla="*/ 6281972 h 6858000"/>
              <a:gd name="connsiteX22" fmla="*/ 290557 w 1508539"/>
              <a:gd name="connsiteY22" fmla="*/ 6153037 h 6858000"/>
              <a:gd name="connsiteX23" fmla="*/ 314428 w 1508539"/>
              <a:gd name="connsiteY23" fmla="*/ 6113913 h 6858000"/>
              <a:gd name="connsiteX24" fmla="*/ 318721 w 1508539"/>
              <a:gd name="connsiteY24" fmla="*/ 6028119 h 6858000"/>
              <a:gd name="connsiteX25" fmla="*/ 363126 w 1508539"/>
              <a:gd name="connsiteY25" fmla="*/ 5934687 h 6858000"/>
              <a:gd name="connsiteX26" fmla="*/ 408411 w 1508539"/>
              <a:gd name="connsiteY26" fmla="*/ 5704905 h 6858000"/>
              <a:gd name="connsiteX27" fmla="*/ 431404 w 1508539"/>
              <a:gd name="connsiteY27" fmla="*/ 5665173 h 6858000"/>
              <a:gd name="connsiteX28" fmla="*/ 465121 w 1508539"/>
              <a:gd name="connsiteY28" fmla="*/ 5563435 h 6858000"/>
              <a:gd name="connsiteX29" fmla="*/ 494626 w 1508539"/>
              <a:gd name="connsiteY29" fmla="*/ 5476393 h 6858000"/>
              <a:gd name="connsiteX30" fmla="*/ 525819 w 1508539"/>
              <a:gd name="connsiteY30" fmla="*/ 5396260 h 6858000"/>
              <a:gd name="connsiteX31" fmla="*/ 541800 w 1508539"/>
              <a:gd name="connsiteY31" fmla="*/ 5330009 h 6858000"/>
              <a:gd name="connsiteX32" fmla="*/ 575293 w 1508539"/>
              <a:gd name="connsiteY32" fmla="*/ 5273739 h 6858000"/>
              <a:gd name="connsiteX33" fmla="*/ 584892 w 1508539"/>
              <a:gd name="connsiteY33" fmla="*/ 5241779 h 6858000"/>
              <a:gd name="connsiteX34" fmla="*/ 596118 w 1508539"/>
              <a:gd name="connsiteY34" fmla="*/ 5225268 h 6858000"/>
              <a:gd name="connsiteX35" fmla="*/ 597138 w 1508539"/>
              <a:gd name="connsiteY35" fmla="*/ 5217684 h 6858000"/>
              <a:gd name="connsiteX36" fmla="*/ 604479 w 1508539"/>
              <a:gd name="connsiteY36" fmla="*/ 5193377 h 6858000"/>
              <a:gd name="connsiteX37" fmla="*/ 607782 w 1508539"/>
              <a:gd name="connsiteY37" fmla="*/ 5179288 h 6858000"/>
              <a:gd name="connsiteX38" fmla="*/ 608766 w 1508539"/>
              <a:gd name="connsiteY38" fmla="*/ 5173621 h 6858000"/>
              <a:gd name="connsiteX39" fmla="*/ 604400 w 1508539"/>
              <a:gd name="connsiteY39" fmla="*/ 5159961 h 6858000"/>
              <a:gd name="connsiteX40" fmla="*/ 611077 w 1508539"/>
              <a:gd name="connsiteY40" fmla="*/ 5144295 h 6858000"/>
              <a:gd name="connsiteX41" fmla="*/ 608010 w 1508539"/>
              <a:gd name="connsiteY41" fmla="*/ 5125185 h 6858000"/>
              <a:gd name="connsiteX42" fmla="*/ 614840 w 1508539"/>
              <a:gd name="connsiteY42" fmla="*/ 5121884 h 6858000"/>
              <a:gd name="connsiteX43" fmla="*/ 621876 w 1508539"/>
              <a:gd name="connsiteY43" fmla="*/ 5067850 h 6858000"/>
              <a:gd name="connsiteX44" fmla="*/ 624607 w 1508539"/>
              <a:gd name="connsiteY44" fmla="*/ 5060861 h 6858000"/>
              <a:gd name="connsiteX45" fmla="*/ 621311 w 1508539"/>
              <a:gd name="connsiteY45" fmla="*/ 5034192 h 6858000"/>
              <a:gd name="connsiteX46" fmla="*/ 622865 w 1508539"/>
              <a:gd name="connsiteY46" fmla="*/ 4993030 h 6858000"/>
              <a:gd name="connsiteX47" fmla="*/ 629774 w 1508539"/>
              <a:gd name="connsiteY47" fmla="*/ 4946844 h 6858000"/>
              <a:gd name="connsiteX48" fmla="*/ 625630 w 1508539"/>
              <a:gd name="connsiteY48" fmla="*/ 4932692 h 6858000"/>
              <a:gd name="connsiteX49" fmla="*/ 641033 w 1508539"/>
              <a:gd name="connsiteY49" fmla="*/ 4858827 h 6858000"/>
              <a:gd name="connsiteX50" fmla="*/ 646936 w 1508539"/>
              <a:gd name="connsiteY50" fmla="*/ 4821170 h 6858000"/>
              <a:gd name="connsiteX51" fmla="*/ 651669 w 1508539"/>
              <a:gd name="connsiteY51" fmla="*/ 4780965 h 6858000"/>
              <a:gd name="connsiteX52" fmla="*/ 652962 w 1508539"/>
              <a:gd name="connsiteY52" fmla="*/ 4750867 h 6858000"/>
              <a:gd name="connsiteX53" fmla="*/ 650769 w 1508539"/>
              <a:gd name="connsiteY53" fmla="*/ 4690749 h 6858000"/>
              <a:gd name="connsiteX54" fmla="*/ 646249 w 1508539"/>
              <a:gd name="connsiteY54" fmla="*/ 4584173 h 6858000"/>
              <a:gd name="connsiteX55" fmla="*/ 641332 w 1508539"/>
              <a:gd name="connsiteY55" fmla="*/ 4444346 h 6858000"/>
              <a:gd name="connsiteX56" fmla="*/ 637897 w 1508539"/>
              <a:gd name="connsiteY56" fmla="*/ 4375228 h 6858000"/>
              <a:gd name="connsiteX57" fmla="*/ 618550 w 1508539"/>
              <a:gd name="connsiteY57" fmla="*/ 4214165 h 6858000"/>
              <a:gd name="connsiteX58" fmla="*/ 622623 w 1508539"/>
              <a:gd name="connsiteY58" fmla="*/ 4090296 h 6858000"/>
              <a:gd name="connsiteX59" fmla="*/ 607879 w 1508539"/>
              <a:gd name="connsiteY59" fmla="*/ 4033999 h 6858000"/>
              <a:gd name="connsiteX60" fmla="*/ 609028 w 1508539"/>
              <a:gd name="connsiteY60" fmla="*/ 4031933 h 6858000"/>
              <a:gd name="connsiteX61" fmla="*/ 607604 w 1508539"/>
              <a:gd name="connsiteY61" fmla="*/ 4013953 h 6858000"/>
              <a:gd name="connsiteX62" fmla="*/ 593899 w 1508539"/>
              <a:gd name="connsiteY62" fmla="*/ 3974753 h 6858000"/>
              <a:gd name="connsiteX63" fmla="*/ 595497 w 1508539"/>
              <a:gd name="connsiteY63" fmla="*/ 3969950 h 6858000"/>
              <a:gd name="connsiteX64" fmla="*/ 588919 w 1508539"/>
              <a:gd name="connsiteY64" fmla="*/ 3933779 h 6858000"/>
              <a:gd name="connsiteX65" fmla="*/ 590250 w 1508539"/>
              <a:gd name="connsiteY65" fmla="*/ 3933093 h 6858000"/>
              <a:gd name="connsiteX66" fmla="*/ 594604 w 1508539"/>
              <a:gd name="connsiteY66" fmla="*/ 3922082 h 6858000"/>
              <a:gd name="connsiteX67" fmla="*/ 599682 w 1508539"/>
              <a:gd name="connsiteY67" fmla="*/ 3901461 h 6858000"/>
              <a:gd name="connsiteX68" fmla="*/ 622276 w 1508539"/>
              <a:gd name="connsiteY68" fmla="*/ 3813873 h 6858000"/>
              <a:gd name="connsiteX69" fmla="*/ 621701 w 1508539"/>
              <a:gd name="connsiteY69" fmla="*/ 3806161 h 6858000"/>
              <a:gd name="connsiteX70" fmla="*/ 622008 w 1508539"/>
              <a:gd name="connsiteY70" fmla="*/ 3805957 h 6858000"/>
              <a:gd name="connsiteX71" fmla="*/ 622035 w 1508539"/>
              <a:gd name="connsiteY71" fmla="*/ 3797724 h 6858000"/>
              <a:gd name="connsiteX72" fmla="*/ 620650 w 1508539"/>
              <a:gd name="connsiteY72" fmla="*/ 3792098 h 6858000"/>
              <a:gd name="connsiteX73" fmla="*/ 619534 w 1508539"/>
              <a:gd name="connsiteY73" fmla="*/ 3777135 h 6858000"/>
              <a:gd name="connsiteX74" fmla="*/ 621267 w 1508539"/>
              <a:gd name="connsiteY74" fmla="*/ 3771656 h 6858000"/>
              <a:gd name="connsiteX75" fmla="*/ 625010 w 1508539"/>
              <a:gd name="connsiteY75" fmla="*/ 3769007 h 6858000"/>
              <a:gd name="connsiteX76" fmla="*/ 624476 w 1508539"/>
              <a:gd name="connsiteY76" fmla="*/ 3767709 h 6858000"/>
              <a:gd name="connsiteX77" fmla="*/ 633172 w 1508539"/>
              <a:gd name="connsiteY77" fmla="*/ 3738082 h 6858000"/>
              <a:gd name="connsiteX78" fmla="*/ 640518 w 1508539"/>
              <a:gd name="connsiteY78" fmla="*/ 3673397 h 6858000"/>
              <a:gd name="connsiteX79" fmla="*/ 639814 w 1508539"/>
              <a:gd name="connsiteY79" fmla="*/ 3637109 h 6858000"/>
              <a:gd name="connsiteX80" fmla="*/ 643257 w 1508539"/>
              <a:gd name="connsiteY80" fmla="*/ 3536883 h 6858000"/>
              <a:gd name="connsiteX81" fmla="*/ 650795 w 1508539"/>
              <a:gd name="connsiteY81" fmla="*/ 3435652 h 6858000"/>
              <a:gd name="connsiteX82" fmla="*/ 652466 w 1508539"/>
              <a:gd name="connsiteY82" fmla="*/ 3307769 h 6858000"/>
              <a:gd name="connsiteX83" fmla="*/ 670029 w 1508539"/>
              <a:gd name="connsiteY83" fmla="*/ 3250522 h 6858000"/>
              <a:gd name="connsiteX84" fmla="*/ 670454 w 1508539"/>
              <a:gd name="connsiteY84" fmla="*/ 3229163 h 6858000"/>
              <a:gd name="connsiteX85" fmla="*/ 672277 w 1508539"/>
              <a:gd name="connsiteY85" fmla="*/ 3217217 h 6858000"/>
              <a:gd name="connsiteX86" fmla="*/ 659112 w 1508539"/>
              <a:gd name="connsiteY86" fmla="*/ 3183755 h 6858000"/>
              <a:gd name="connsiteX87" fmla="*/ 659613 w 1508539"/>
              <a:gd name="connsiteY87" fmla="*/ 3178642 h 6858000"/>
              <a:gd name="connsiteX88" fmla="*/ 647213 w 1508539"/>
              <a:gd name="connsiteY88" fmla="*/ 3158586 h 6858000"/>
              <a:gd name="connsiteX89" fmla="*/ 632398 w 1508539"/>
              <a:gd name="connsiteY89" fmla="*/ 3129034 h 6858000"/>
              <a:gd name="connsiteX90" fmla="*/ 633063 w 1508539"/>
              <a:gd name="connsiteY90" fmla="*/ 3126682 h 6858000"/>
              <a:gd name="connsiteX91" fmla="*/ 623931 w 1508539"/>
              <a:gd name="connsiteY91" fmla="*/ 3114519 h 6858000"/>
              <a:gd name="connsiteX92" fmla="*/ 610540 w 1508539"/>
              <a:gd name="connsiteY92" fmla="*/ 3106272 h 6858000"/>
              <a:gd name="connsiteX93" fmla="*/ 583270 w 1508539"/>
              <a:gd name="connsiteY93" fmla="*/ 2958185 h 6858000"/>
              <a:gd name="connsiteX94" fmla="*/ 525884 w 1508539"/>
              <a:gd name="connsiteY94" fmla="*/ 2762989 h 6858000"/>
              <a:gd name="connsiteX95" fmla="*/ 474802 w 1508539"/>
              <a:gd name="connsiteY95" fmla="*/ 2554718 h 6858000"/>
              <a:gd name="connsiteX96" fmla="*/ 454896 w 1508539"/>
              <a:gd name="connsiteY96" fmla="*/ 2485734 h 6858000"/>
              <a:gd name="connsiteX97" fmla="*/ 445619 w 1508539"/>
              <a:gd name="connsiteY97" fmla="*/ 2447068 h 6858000"/>
              <a:gd name="connsiteX98" fmla="*/ 432580 w 1508539"/>
              <a:gd name="connsiteY98" fmla="*/ 2425819 h 6858000"/>
              <a:gd name="connsiteX99" fmla="*/ 438579 w 1508539"/>
              <a:gd name="connsiteY99" fmla="*/ 2402874 h 6858000"/>
              <a:gd name="connsiteX100" fmla="*/ 441191 w 1508539"/>
              <a:gd name="connsiteY100" fmla="*/ 2381443 h 6858000"/>
              <a:gd name="connsiteX101" fmla="*/ 417520 w 1508539"/>
              <a:gd name="connsiteY101" fmla="*/ 2261920 h 6858000"/>
              <a:gd name="connsiteX102" fmla="*/ 407407 w 1508539"/>
              <a:gd name="connsiteY102" fmla="*/ 2195378 h 6858000"/>
              <a:gd name="connsiteX103" fmla="*/ 391624 w 1508539"/>
              <a:gd name="connsiteY103" fmla="*/ 2155135 h 6858000"/>
              <a:gd name="connsiteX104" fmla="*/ 389082 w 1508539"/>
              <a:gd name="connsiteY104" fmla="*/ 2118008 h 6858000"/>
              <a:gd name="connsiteX105" fmla="*/ 390075 w 1508539"/>
              <a:gd name="connsiteY105" fmla="*/ 2050531 h 6858000"/>
              <a:gd name="connsiteX106" fmla="*/ 381881 w 1508539"/>
              <a:gd name="connsiteY106" fmla="*/ 1963269 h 6858000"/>
              <a:gd name="connsiteX107" fmla="*/ 363059 w 1508539"/>
              <a:gd name="connsiteY107" fmla="*/ 1906352 h 6858000"/>
              <a:gd name="connsiteX108" fmla="*/ 339616 w 1508539"/>
              <a:gd name="connsiteY108" fmla="*/ 1861531 h 6858000"/>
              <a:gd name="connsiteX109" fmla="*/ 293415 w 1508539"/>
              <a:gd name="connsiteY109" fmla="*/ 1732919 h 6858000"/>
              <a:gd name="connsiteX110" fmla="*/ 265726 w 1508539"/>
              <a:gd name="connsiteY110" fmla="*/ 1663540 h 6858000"/>
              <a:gd name="connsiteX111" fmla="*/ 264852 w 1508539"/>
              <a:gd name="connsiteY111" fmla="*/ 1615777 h 6858000"/>
              <a:gd name="connsiteX112" fmla="*/ 245647 w 1508539"/>
              <a:gd name="connsiteY112" fmla="*/ 1563678 h 6858000"/>
              <a:gd name="connsiteX113" fmla="*/ 258727 w 1508539"/>
              <a:gd name="connsiteY113" fmla="*/ 1519474 h 6858000"/>
              <a:gd name="connsiteX114" fmla="*/ 251469 w 1508539"/>
              <a:gd name="connsiteY114" fmla="*/ 1477995 h 6858000"/>
              <a:gd name="connsiteX115" fmla="*/ 237554 w 1508539"/>
              <a:gd name="connsiteY115" fmla="*/ 1373769 h 6858000"/>
              <a:gd name="connsiteX116" fmla="*/ 245861 w 1508539"/>
              <a:gd name="connsiteY116" fmla="*/ 1307086 h 6858000"/>
              <a:gd name="connsiteX117" fmla="*/ 247049 w 1508539"/>
              <a:gd name="connsiteY117" fmla="*/ 1189033 h 6858000"/>
              <a:gd name="connsiteX118" fmla="*/ 251734 w 1508539"/>
              <a:gd name="connsiteY118" fmla="*/ 1168288 h 6858000"/>
              <a:gd name="connsiteX119" fmla="*/ 244016 w 1508539"/>
              <a:gd name="connsiteY119" fmla="*/ 1142577 h 6858000"/>
              <a:gd name="connsiteX120" fmla="*/ 233322 w 1508539"/>
              <a:gd name="connsiteY120" fmla="*/ 1088484 h 6858000"/>
              <a:gd name="connsiteX121" fmla="*/ 222058 w 1508539"/>
              <a:gd name="connsiteY121" fmla="*/ 1016103 h 6858000"/>
              <a:gd name="connsiteX122" fmla="*/ 223514 w 1508539"/>
              <a:gd name="connsiteY122" fmla="*/ 932283 h 6858000"/>
              <a:gd name="connsiteX123" fmla="*/ 225750 w 1508539"/>
              <a:gd name="connsiteY123" fmla="*/ 915925 h 6858000"/>
              <a:gd name="connsiteX124" fmla="*/ 218379 w 1508539"/>
              <a:gd name="connsiteY124" fmla="*/ 896999 h 6858000"/>
              <a:gd name="connsiteX125" fmla="*/ 187787 w 1508539"/>
              <a:gd name="connsiteY125" fmla="*/ 821517 h 6858000"/>
              <a:gd name="connsiteX126" fmla="*/ 166737 w 1508539"/>
              <a:gd name="connsiteY126" fmla="*/ 751353 h 6858000"/>
              <a:gd name="connsiteX127" fmla="*/ 166295 w 1508539"/>
              <a:gd name="connsiteY127" fmla="*/ 721230 h 6858000"/>
              <a:gd name="connsiteX128" fmla="*/ 151966 w 1508539"/>
              <a:gd name="connsiteY128" fmla="*/ 681659 h 6858000"/>
              <a:gd name="connsiteX129" fmla="*/ 137385 w 1508539"/>
              <a:gd name="connsiteY129" fmla="*/ 635218 h 6858000"/>
              <a:gd name="connsiteX130" fmla="*/ 142396 w 1508539"/>
              <a:gd name="connsiteY130" fmla="*/ 613763 h 6858000"/>
              <a:gd name="connsiteX131" fmla="*/ 128338 w 1508539"/>
              <a:gd name="connsiteY131" fmla="*/ 598582 h 6858000"/>
              <a:gd name="connsiteX132" fmla="*/ 128019 w 1508539"/>
              <a:gd name="connsiteY132" fmla="*/ 576846 h 6858000"/>
              <a:gd name="connsiteX133" fmla="*/ 107645 w 1508539"/>
              <a:gd name="connsiteY133" fmla="*/ 530055 h 6858000"/>
              <a:gd name="connsiteX134" fmla="*/ 106893 w 1508539"/>
              <a:gd name="connsiteY134" fmla="*/ 465389 h 6858000"/>
              <a:gd name="connsiteX135" fmla="*/ 89816 w 1508539"/>
              <a:gd name="connsiteY135" fmla="*/ 424699 h 6858000"/>
              <a:gd name="connsiteX136" fmla="*/ 90191 w 1508539"/>
              <a:gd name="connsiteY136" fmla="*/ 404917 h 6858000"/>
              <a:gd name="connsiteX137" fmla="*/ 70148 w 1508539"/>
              <a:gd name="connsiteY137" fmla="*/ 367211 h 6858000"/>
              <a:gd name="connsiteX138" fmla="*/ 36452 w 1508539"/>
              <a:gd name="connsiteY138" fmla="*/ 268519 h 6858000"/>
              <a:gd name="connsiteX139" fmla="*/ 23935 w 1508539"/>
              <a:gd name="connsiteY139" fmla="*/ 160886 h 6858000"/>
              <a:gd name="connsiteX140" fmla="*/ 19312 w 1508539"/>
              <a:gd name="connsiteY140" fmla="*/ 47336 h 6858000"/>
              <a:gd name="connsiteX141" fmla="*/ 0 w 1508539"/>
              <a:gd name="connsiteY141"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64248 w 1508539"/>
              <a:gd name="connsiteY7" fmla="*/ 6574442 h 6858000"/>
              <a:gd name="connsiteX8" fmla="*/ 164588 w 1508539"/>
              <a:gd name="connsiteY8" fmla="*/ 6568530 h 6858000"/>
              <a:gd name="connsiteX9" fmla="*/ 166997 w 1508539"/>
              <a:gd name="connsiteY9" fmla="*/ 6560674 h 6858000"/>
              <a:gd name="connsiteX10" fmla="*/ 201349 w 1508539"/>
              <a:gd name="connsiteY10" fmla="*/ 6530567 h 6858000"/>
              <a:gd name="connsiteX11" fmla="*/ 215389 w 1508539"/>
              <a:gd name="connsiteY11" fmla="*/ 6478062 h 6858000"/>
              <a:gd name="connsiteX12" fmla="*/ 226078 w 1508539"/>
              <a:gd name="connsiteY12" fmla="*/ 6460325 h 6858000"/>
              <a:gd name="connsiteX13" fmla="*/ 233311 w 1508539"/>
              <a:gd name="connsiteY13" fmla="*/ 6451488 h 6858000"/>
              <a:gd name="connsiteX14" fmla="*/ 234746 w 1508539"/>
              <a:gd name="connsiteY14" fmla="*/ 6451348 h 6858000"/>
              <a:gd name="connsiteX15" fmla="*/ 239104 w 1508539"/>
              <a:gd name="connsiteY15" fmla="*/ 6414240 h 6858000"/>
              <a:gd name="connsiteX16" fmla="*/ 241880 w 1508539"/>
              <a:gd name="connsiteY16" fmla="*/ 6384857 h 6858000"/>
              <a:gd name="connsiteX17" fmla="*/ 240591 w 1508539"/>
              <a:gd name="connsiteY17" fmla="*/ 6367510 h 6858000"/>
              <a:gd name="connsiteX18" fmla="*/ 244471 w 1508539"/>
              <a:gd name="connsiteY18" fmla="*/ 6349778 h 6858000"/>
              <a:gd name="connsiteX19" fmla="*/ 246136 w 1508539"/>
              <a:gd name="connsiteY19" fmla="*/ 6348250 h 6858000"/>
              <a:gd name="connsiteX20" fmla="*/ 262170 w 1508539"/>
              <a:gd name="connsiteY20" fmla="*/ 6281972 h 6858000"/>
              <a:gd name="connsiteX21" fmla="*/ 290557 w 1508539"/>
              <a:gd name="connsiteY21" fmla="*/ 6153037 h 6858000"/>
              <a:gd name="connsiteX22" fmla="*/ 314428 w 1508539"/>
              <a:gd name="connsiteY22" fmla="*/ 6113913 h 6858000"/>
              <a:gd name="connsiteX23" fmla="*/ 318721 w 1508539"/>
              <a:gd name="connsiteY23" fmla="*/ 6028119 h 6858000"/>
              <a:gd name="connsiteX24" fmla="*/ 363126 w 1508539"/>
              <a:gd name="connsiteY24" fmla="*/ 5934687 h 6858000"/>
              <a:gd name="connsiteX25" fmla="*/ 408411 w 1508539"/>
              <a:gd name="connsiteY25" fmla="*/ 5704905 h 6858000"/>
              <a:gd name="connsiteX26" fmla="*/ 431404 w 1508539"/>
              <a:gd name="connsiteY26" fmla="*/ 5665173 h 6858000"/>
              <a:gd name="connsiteX27" fmla="*/ 465121 w 1508539"/>
              <a:gd name="connsiteY27" fmla="*/ 5563435 h 6858000"/>
              <a:gd name="connsiteX28" fmla="*/ 494626 w 1508539"/>
              <a:gd name="connsiteY28" fmla="*/ 5476393 h 6858000"/>
              <a:gd name="connsiteX29" fmla="*/ 525819 w 1508539"/>
              <a:gd name="connsiteY29" fmla="*/ 5396260 h 6858000"/>
              <a:gd name="connsiteX30" fmla="*/ 541800 w 1508539"/>
              <a:gd name="connsiteY30" fmla="*/ 5330009 h 6858000"/>
              <a:gd name="connsiteX31" fmla="*/ 575293 w 1508539"/>
              <a:gd name="connsiteY31" fmla="*/ 5273739 h 6858000"/>
              <a:gd name="connsiteX32" fmla="*/ 584892 w 1508539"/>
              <a:gd name="connsiteY32" fmla="*/ 5241779 h 6858000"/>
              <a:gd name="connsiteX33" fmla="*/ 596118 w 1508539"/>
              <a:gd name="connsiteY33" fmla="*/ 5225268 h 6858000"/>
              <a:gd name="connsiteX34" fmla="*/ 597138 w 1508539"/>
              <a:gd name="connsiteY34" fmla="*/ 5217684 h 6858000"/>
              <a:gd name="connsiteX35" fmla="*/ 604479 w 1508539"/>
              <a:gd name="connsiteY35" fmla="*/ 5193377 h 6858000"/>
              <a:gd name="connsiteX36" fmla="*/ 607782 w 1508539"/>
              <a:gd name="connsiteY36" fmla="*/ 5179288 h 6858000"/>
              <a:gd name="connsiteX37" fmla="*/ 608766 w 1508539"/>
              <a:gd name="connsiteY37" fmla="*/ 5173621 h 6858000"/>
              <a:gd name="connsiteX38" fmla="*/ 604400 w 1508539"/>
              <a:gd name="connsiteY38" fmla="*/ 5159961 h 6858000"/>
              <a:gd name="connsiteX39" fmla="*/ 611077 w 1508539"/>
              <a:gd name="connsiteY39" fmla="*/ 5144295 h 6858000"/>
              <a:gd name="connsiteX40" fmla="*/ 608010 w 1508539"/>
              <a:gd name="connsiteY40" fmla="*/ 5125185 h 6858000"/>
              <a:gd name="connsiteX41" fmla="*/ 614840 w 1508539"/>
              <a:gd name="connsiteY41" fmla="*/ 5121884 h 6858000"/>
              <a:gd name="connsiteX42" fmla="*/ 621876 w 1508539"/>
              <a:gd name="connsiteY42" fmla="*/ 5067850 h 6858000"/>
              <a:gd name="connsiteX43" fmla="*/ 624607 w 1508539"/>
              <a:gd name="connsiteY43" fmla="*/ 5060861 h 6858000"/>
              <a:gd name="connsiteX44" fmla="*/ 621311 w 1508539"/>
              <a:gd name="connsiteY44" fmla="*/ 5034192 h 6858000"/>
              <a:gd name="connsiteX45" fmla="*/ 622865 w 1508539"/>
              <a:gd name="connsiteY45" fmla="*/ 4993030 h 6858000"/>
              <a:gd name="connsiteX46" fmla="*/ 629774 w 1508539"/>
              <a:gd name="connsiteY46" fmla="*/ 4946844 h 6858000"/>
              <a:gd name="connsiteX47" fmla="*/ 625630 w 1508539"/>
              <a:gd name="connsiteY47" fmla="*/ 4932692 h 6858000"/>
              <a:gd name="connsiteX48" fmla="*/ 641033 w 1508539"/>
              <a:gd name="connsiteY48" fmla="*/ 4858827 h 6858000"/>
              <a:gd name="connsiteX49" fmla="*/ 646936 w 1508539"/>
              <a:gd name="connsiteY49" fmla="*/ 4821170 h 6858000"/>
              <a:gd name="connsiteX50" fmla="*/ 651669 w 1508539"/>
              <a:gd name="connsiteY50" fmla="*/ 4780965 h 6858000"/>
              <a:gd name="connsiteX51" fmla="*/ 652962 w 1508539"/>
              <a:gd name="connsiteY51" fmla="*/ 4750867 h 6858000"/>
              <a:gd name="connsiteX52" fmla="*/ 650769 w 1508539"/>
              <a:gd name="connsiteY52" fmla="*/ 4690749 h 6858000"/>
              <a:gd name="connsiteX53" fmla="*/ 646249 w 1508539"/>
              <a:gd name="connsiteY53" fmla="*/ 4584173 h 6858000"/>
              <a:gd name="connsiteX54" fmla="*/ 641332 w 1508539"/>
              <a:gd name="connsiteY54" fmla="*/ 4444346 h 6858000"/>
              <a:gd name="connsiteX55" fmla="*/ 637897 w 1508539"/>
              <a:gd name="connsiteY55" fmla="*/ 4375228 h 6858000"/>
              <a:gd name="connsiteX56" fmla="*/ 618550 w 1508539"/>
              <a:gd name="connsiteY56" fmla="*/ 4214165 h 6858000"/>
              <a:gd name="connsiteX57" fmla="*/ 622623 w 1508539"/>
              <a:gd name="connsiteY57" fmla="*/ 4090296 h 6858000"/>
              <a:gd name="connsiteX58" fmla="*/ 607879 w 1508539"/>
              <a:gd name="connsiteY58" fmla="*/ 4033999 h 6858000"/>
              <a:gd name="connsiteX59" fmla="*/ 609028 w 1508539"/>
              <a:gd name="connsiteY59" fmla="*/ 4031933 h 6858000"/>
              <a:gd name="connsiteX60" fmla="*/ 607604 w 1508539"/>
              <a:gd name="connsiteY60" fmla="*/ 4013953 h 6858000"/>
              <a:gd name="connsiteX61" fmla="*/ 593899 w 1508539"/>
              <a:gd name="connsiteY61" fmla="*/ 3974753 h 6858000"/>
              <a:gd name="connsiteX62" fmla="*/ 595497 w 1508539"/>
              <a:gd name="connsiteY62" fmla="*/ 3969950 h 6858000"/>
              <a:gd name="connsiteX63" fmla="*/ 588919 w 1508539"/>
              <a:gd name="connsiteY63" fmla="*/ 3933779 h 6858000"/>
              <a:gd name="connsiteX64" fmla="*/ 590250 w 1508539"/>
              <a:gd name="connsiteY64" fmla="*/ 3933093 h 6858000"/>
              <a:gd name="connsiteX65" fmla="*/ 594604 w 1508539"/>
              <a:gd name="connsiteY65" fmla="*/ 3922082 h 6858000"/>
              <a:gd name="connsiteX66" fmla="*/ 599682 w 1508539"/>
              <a:gd name="connsiteY66" fmla="*/ 3901461 h 6858000"/>
              <a:gd name="connsiteX67" fmla="*/ 622276 w 1508539"/>
              <a:gd name="connsiteY67" fmla="*/ 3813873 h 6858000"/>
              <a:gd name="connsiteX68" fmla="*/ 621701 w 1508539"/>
              <a:gd name="connsiteY68" fmla="*/ 3806161 h 6858000"/>
              <a:gd name="connsiteX69" fmla="*/ 622008 w 1508539"/>
              <a:gd name="connsiteY69" fmla="*/ 3805957 h 6858000"/>
              <a:gd name="connsiteX70" fmla="*/ 622035 w 1508539"/>
              <a:gd name="connsiteY70" fmla="*/ 3797724 h 6858000"/>
              <a:gd name="connsiteX71" fmla="*/ 620650 w 1508539"/>
              <a:gd name="connsiteY71" fmla="*/ 3792098 h 6858000"/>
              <a:gd name="connsiteX72" fmla="*/ 619534 w 1508539"/>
              <a:gd name="connsiteY72" fmla="*/ 3777135 h 6858000"/>
              <a:gd name="connsiteX73" fmla="*/ 621267 w 1508539"/>
              <a:gd name="connsiteY73" fmla="*/ 3771656 h 6858000"/>
              <a:gd name="connsiteX74" fmla="*/ 625010 w 1508539"/>
              <a:gd name="connsiteY74" fmla="*/ 3769007 h 6858000"/>
              <a:gd name="connsiteX75" fmla="*/ 624476 w 1508539"/>
              <a:gd name="connsiteY75" fmla="*/ 3767709 h 6858000"/>
              <a:gd name="connsiteX76" fmla="*/ 633172 w 1508539"/>
              <a:gd name="connsiteY76" fmla="*/ 3738082 h 6858000"/>
              <a:gd name="connsiteX77" fmla="*/ 640518 w 1508539"/>
              <a:gd name="connsiteY77" fmla="*/ 3673397 h 6858000"/>
              <a:gd name="connsiteX78" fmla="*/ 639814 w 1508539"/>
              <a:gd name="connsiteY78" fmla="*/ 3637109 h 6858000"/>
              <a:gd name="connsiteX79" fmla="*/ 643257 w 1508539"/>
              <a:gd name="connsiteY79" fmla="*/ 3536883 h 6858000"/>
              <a:gd name="connsiteX80" fmla="*/ 650795 w 1508539"/>
              <a:gd name="connsiteY80" fmla="*/ 3435652 h 6858000"/>
              <a:gd name="connsiteX81" fmla="*/ 652466 w 1508539"/>
              <a:gd name="connsiteY81" fmla="*/ 3307769 h 6858000"/>
              <a:gd name="connsiteX82" fmla="*/ 670029 w 1508539"/>
              <a:gd name="connsiteY82" fmla="*/ 3250522 h 6858000"/>
              <a:gd name="connsiteX83" fmla="*/ 670454 w 1508539"/>
              <a:gd name="connsiteY83" fmla="*/ 3229163 h 6858000"/>
              <a:gd name="connsiteX84" fmla="*/ 672277 w 1508539"/>
              <a:gd name="connsiteY84" fmla="*/ 3217217 h 6858000"/>
              <a:gd name="connsiteX85" fmla="*/ 659112 w 1508539"/>
              <a:gd name="connsiteY85" fmla="*/ 3183755 h 6858000"/>
              <a:gd name="connsiteX86" fmla="*/ 659613 w 1508539"/>
              <a:gd name="connsiteY86" fmla="*/ 3178642 h 6858000"/>
              <a:gd name="connsiteX87" fmla="*/ 647213 w 1508539"/>
              <a:gd name="connsiteY87" fmla="*/ 3158586 h 6858000"/>
              <a:gd name="connsiteX88" fmla="*/ 632398 w 1508539"/>
              <a:gd name="connsiteY88" fmla="*/ 3129034 h 6858000"/>
              <a:gd name="connsiteX89" fmla="*/ 633063 w 1508539"/>
              <a:gd name="connsiteY89" fmla="*/ 3126682 h 6858000"/>
              <a:gd name="connsiteX90" fmla="*/ 623931 w 1508539"/>
              <a:gd name="connsiteY90" fmla="*/ 3114519 h 6858000"/>
              <a:gd name="connsiteX91" fmla="*/ 610540 w 1508539"/>
              <a:gd name="connsiteY91" fmla="*/ 3106272 h 6858000"/>
              <a:gd name="connsiteX92" fmla="*/ 583270 w 1508539"/>
              <a:gd name="connsiteY92" fmla="*/ 2958185 h 6858000"/>
              <a:gd name="connsiteX93" fmla="*/ 525884 w 1508539"/>
              <a:gd name="connsiteY93" fmla="*/ 2762989 h 6858000"/>
              <a:gd name="connsiteX94" fmla="*/ 474802 w 1508539"/>
              <a:gd name="connsiteY94" fmla="*/ 2554718 h 6858000"/>
              <a:gd name="connsiteX95" fmla="*/ 454896 w 1508539"/>
              <a:gd name="connsiteY95" fmla="*/ 2485734 h 6858000"/>
              <a:gd name="connsiteX96" fmla="*/ 445619 w 1508539"/>
              <a:gd name="connsiteY96" fmla="*/ 2447068 h 6858000"/>
              <a:gd name="connsiteX97" fmla="*/ 432580 w 1508539"/>
              <a:gd name="connsiteY97" fmla="*/ 2425819 h 6858000"/>
              <a:gd name="connsiteX98" fmla="*/ 438579 w 1508539"/>
              <a:gd name="connsiteY98" fmla="*/ 2402874 h 6858000"/>
              <a:gd name="connsiteX99" fmla="*/ 441191 w 1508539"/>
              <a:gd name="connsiteY99" fmla="*/ 2381443 h 6858000"/>
              <a:gd name="connsiteX100" fmla="*/ 417520 w 1508539"/>
              <a:gd name="connsiteY100" fmla="*/ 2261920 h 6858000"/>
              <a:gd name="connsiteX101" fmla="*/ 407407 w 1508539"/>
              <a:gd name="connsiteY101" fmla="*/ 2195378 h 6858000"/>
              <a:gd name="connsiteX102" fmla="*/ 391624 w 1508539"/>
              <a:gd name="connsiteY102" fmla="*/ 2155135 h 6858000"/>
              <a:gd name="connsiteX103" fmla="*/ 389082 w 1508539"/>
              <a:gd name="connsiteY103" fmla="*/ 2118008 h 6858000"/>
              <a:gd name="connsiteX104" fmla="*/ 390075 w 1508539"/>
              <a:gd name="connsiteY104" fmla="*/ 2050531 h 6858000"/>
              <a:gd name="connsiteX105" fmla="*/ 381881 w 1508539"/>
              <a:gd name="connsiteY105" fmla="*/ 1963269 h 6858000"/>
              <a:gd name="connsiteX106" fmla="*/ 363059 w 1508539"/>
              <a:gd name="connsiteY106" fmla="*/ 1906352 h 6858000"/>
              <a:gd name="connsiteX107" fmla="*/ 339616 w 1508539"/>
              <a:gd name="connsiteY107" fmla="*/ 1861531 h 6858000"/>
              <a:gd name="connsiteX108" fmla="*/ 293415 w 1508539"/>
              <a:gd name="connsiteY108" fmla="*/ 1732919 h 6858000"/>
              <a:gd name="connsiteX109" fmla="*/ 265726 w 1508539"/>
              <a:gd name="connsiteY109" fmla="*/ 1663540 h 6858000"/>
              <a:gd name="connsiteX110" fmla="*/ 264852 w 1508539"/>
              <a:gd name="connsiteY110" fmla="*/ 1615777 h 6858000"/>
              <a:gd name="connsiteX111" fmla="*/ 245647 w 1508539"/>
              <a:gd name="connsiteY111" fmla="*/ 1563678 h 6858000"/>
              <a:gd name="connsiteX112" fmla="*/ 258727 w 1508539"/>
              <a:gd name="connsiteY112" fmla="*/ 1519474 h 6858000"/>
              <a:gd name="connsiteX113" fmla="*/ 251469 w 1508539"/>
              <a:gd name="connsiteY113" fmla="*/ 1477995 h 6858000"/>
              <a:gd name="connsiteX114" fmla="*/ 237554 w 1508539"/>
              <a:gd name="connsiteY114" fmla="*/ 1373769 h 6858000"/>
              <a:gd name="connsiteX115" fmla="*/ 245861 w 1508539"/>
              <a:gd name="connsiteY115" fmla="*/ 1307086 h 6858000"/>
              <a:gd name="connsiteX116" fmla="*/ 247049 w 1508539"/>
              <a:gd name="connsiteY116" fmla="*/ 1189033 h 6858000"/>
              <a:gd name="connsiteX117" fmla="*/ 251734 w 1508539"/>
              <a:gd name="connsiteY117" fmla="*/ 1168288 h 6858000"/>
              <a:gd name="connsiteX118" fmla="*/ 244016 w 1508539"/>
              <a:gd name="connsiteY118" fmla="*/ 1142577 h 6858000"/>
              <a:gd name="connsiteX119" fmla="*/ 233322 w 1508539"/>
              <a:gd name="connsiteY119" fmla="*/ 1088484 h 6858000"/>
              <a:gd name="connsiteX120" fmla="*/ 222058 w 1508539"/>
              <a:gd name="connsiteY120" fmla="*/ 1016103 h 6858000"/>
              <a:gd name="connsiteX121" fmla="*/ 223514 w 1508539"/>
              <a:gd name="connsiteY121" fmla="*/ 932283 h 6858000"/>
              <a:gd name="connsiteX122" fmla="*/ 225750 w 1508539"/>
              <a:gd name="connsiteY122" fmla="*/ 915925 h 6858000"/>
              <a:gd name="connsiteX123" fmla="*/ 218379 w 1508539"/>
              <a:gd name="connsiteY123" fmla="*/ 896999 h 6858000"/>
              <a:gd name="connsiteX124" fmla="*/ 187787 w 1508539"/>
              <a:gd name="connsiteY124" fmla="*/ 821517 h 6858000"/>
              <a:gd name="connsiteX125" fmla="*/ 166737 w 1508539"/>
              <a:gd name="connsiteY125" fmla="*/ 751353 h 6858000"/>
              <a:gd name="connsiteX126" fmla="*/ 166295 w 1508539"/>
              <a:gd name="connsiteY126" fmla="*/ 721230 h 6858000"/>
              <a:gd name="connsiteX127" fmla="*/ 151966 w 1508539"/>
              <a:gd name="connsiteY127" fmla="*/ 681659 h 6858000"/>
              <a:gd name="connsiteX128" fmla="*/ 137385 w 1508539"/>
              <a:gd name="connsiteY128" fmla="*/ 635218 h 6858000"/>
              <a:gd name="connsiteX129" fmla="*/ 142396 w 1508539"/>
              <a:gd name="connsiteY129" fmla="*/ 613763 h 6858000"/>
              <a:gd name="connsiteX130" fmla="*/ 128338 w 1508539"/>
              <a:gd name="connsiteY130" fmla="*/ 598582 h 6858000"/>
              <a:gd name="connsiteX131" fmla="*/ 128019 w 1508539"/>
              <a:gd name="connsiteY131" fmla="*/ 576846 h 6858000"/>
              <a:gd name="connsiteX132" fmla="*/ 107645 w 1508539"/>
              <a:gd name="connsiteY132" fmla="*/ 530055 h 6858000"/>
              <a:gd name="connsiteX133" fmla="*/ 106893 w 1508539"/>
              <a:gd name="connsiteY133" fmla="*/ 465389 h 6858000"/>
              <a:gd name="connsiteX134" fmla="*/ 89816 w 1508539"/>
              <a:gd name="connsiteY134" fmla="*/ 424699 h 6858000"/>
              <a:gd name="connsiteX135" fmla="*/ 90191 w 1508539"/>
              <a:gd name="connsiteY135" fmla="*/ 404917 h 6858000"/>
              <a:gd name="connsiteX136" fmla="*/ 70148 w 1508539"/>
              <a:gd name="connsiteY136" fmla="*/ 367211 h 6858000"/>
              <a:gd name="connsiteX137" fmla="*/ 36452 w 1508539"/>
              <a:gd name="connsiteY137" fmla="*/ 268519 h 6858000"/>
              <a:gd name="connsiteX138" fmla="*/ 23935 w 1508539"/>
              <a:gd name="connsiteY138" fmla="*/ 160886 h 6858000"/>
              <a:gd name="connsiteX139" fmla="*/ 19312 w 1508539"/>
              <a:gd name="connsiteY139" fmla="*/ 47336 h 6858000"/>
              <a:gd name="connsiteX140" fmla="*/ 0 w 1508539"/>
              <a:gd name="connsiteY140"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4248 w 1508539"/>
              <a:gd name="connsiteY6" fmla="*/ 6574442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164588 w 1508539"/>
              <a:gd name="connsiteY7" fmla="*/ 6568530 h 6858000"/>
              <a:gd name="connsiteX8" fmla="*/ 340301 w 1508539"/>
              <a:gd name="connsiteY8" fmla="*/ 6572601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40301 w 1508539"/>
              <a:gd name="connsiteY8" fmla="*/ 6572601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226078 w 1508539"/>
              <a:gd name="connsiteY11" fmla="*/ 6460325 h 6858000"/>
              <a:gd name="connsiteX12" fmla="*/ 233311 w 1508539"/>
              <a:gd name="connsiteY12" fmla="*/ 6451488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226078 w 1508539"/>
              <a:gd name="connsiteY11" fmla="*/ 6460325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504057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14428 w 1508539"/>
              <a:gd name="connsiteY21" fmla="*/ 6113913 h 6858000"/>
              <a:gd name="connsiteX22" fmla="*/ 31872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1872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81826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81826 w 1508539"/>
              <a:gd name="connsiteY4" fmla="*/ 6776847 h 6858000"/>
              <a:gd name="connsiteX5" fmla="*/ 293326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81826 w 1508539"/>
              <a:gd name="connsiteY4" fmla="*/ 6776847 h 6858000"/>
              <a:gd name="connsiteX5" fmla="*/ 293326 w 1508539"/>
              <a:gd name="connsiteY5" fmla="*/ 6737706 h 6858000"/>
              <a:gd name="connsiteX6" fmla="*/ 318065 w 1508539"/>
              <a:gd name="connsiteY6" fmla="*/ 6691589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164830 w 1491612"/>
              <a:gd name="connsiteY0" fmla="*/ 0 h 6858000"/>
              <a:gd name="connsiteX1" fmla="*/ 1491612 w 1491612"/>
              <a:gd name="connsiteY1" fmla="*/ 0 h 6858000"/>
              <a:gd name="connsiteX2" fmla="*/ 1491612 w 1491612"/>
              <a:gd name="connsiteY2" fmla="*/ 6858000 h 6858000"/>
              <a:gd name="connsiteX3" fmla="*/ 228306 w 1491612"/>
              <a:gd name="connsiteY3" fmla="*/ 6857735 h 6858000"/>
              <a:gd name="connsiteX4" fmla="*/ 264899 w 1491612"/>
              <a:gd name="connsiteY4" fmla="*/ 6776847 h 6858000"/>
              <a:gd name="connsiteX5" fmla="*/ 276399 w 1491612"/>
              <a:gd name="connsiteY5" fmla="*/ 6737706 h 6858000"/>
              <a:gd name="connsiteX6" fmla="*/ 301138 w 1491612"/>
              <a:gd name="connsiteY6" fmla="*/ 6691589 h 6858000"/>
              <a:gd name="connsiteX7" fmla="*/ 278695 w 1491612"/>
              <a:gd name="connsiteY7" fmla="*/ 6659970 h 6858000"/>
              <a:gd name="connsiteX8" fmla="*/ 293786 w 1491612"/>
              <a:gd name="connsiteY8" fmla="*/ 6636211 h 6858000"/>
              <a:gd name="connsiteX9" fmla="*/ 311230 w 1491612"/>
              <a:gd name="connsiteY9" fmla="*/ 6594177 h 6858000"/>
              <a:gd name="connsiteX10" fmla="*/ 325270 w 1491612"/>
              <a:gd name="connsiteY10" fmla="*/ 6557575 h 6858000"/>
              <a:gd name="connsiteX11" fmla="*/ 378227 w 1491612"/>
              <a:gd name="connsiteY11" fmla="*/ 6492130 h 6858000"/>
              <a:gd name="connsiteX12" fmla="*/ 393914 w 1491612"/>
              <a:gd name="connsiteY12" fmla="*/ 6431610 h 6858000"/>
              <a:gd name="connsiteX13" fmla="*/ 437619 w 1491612"/>
              <a:gd name="connsiteY13" fmla="*/ 6379786 h 6858000"/>
              <a:gd name="connsiteX14" fmla="*/ 420842 w 1491612"/>
              <a:gd name="connsiteY14" fmla="*/ 6334727 h 6858000"/>
              <a:gd name="connsiteX15" fmla="*/ 398257 w 1491612"/>
              <a:gd name="connsiteY15" fmla="*/ 6313295 h 6858000"/>
              <a:gd name="connsiteX16" fmla="*/ 405421 w 1491612"/>
              <a:gd name="connsiteY16" fmla="*/ 6280046 h 6858000"/>
              <a:gd name="connsiteX17" fmla="*/ 388166 w 1491612"/>
              <a:gd name="connsiteY17" fmla="*/ 6270265 h 6858000"/>
              <a:gd name="connsiteX18" fmla="*/ 415194 w 1491612"/>
              <a:gd name="connsiteY18" fmla="*/ 6252834 h 6858000"/>
              <a:gd name="connsiteX19" fmla="*/ 393186 w 1491612"/>
              <a:gd name="connsiteY19" fmla="*/ 6202459 h 6858000"/>
              <a:gd name="connsiteX20" fmla="*/ 391984 w 1491612"/>
              <a:gd name="connsiteY20" fmla="*/ 6153037 h 6858000"/>
              <a:gd name="connsiteX21" fmla="*/ 407399 w 1491612"/>
              <a:gd name="connsiteY21" fmla="*/ 6078132 h 6858000"/>
              <a:gd name="connsiteX22" fmla="*/ 394786 w 1491612"/>
              <a:gd name="connsiteY22" fmla="*/ 6028119 h 6858000"/>
              <a:gd name="connsiteX23" fmla="*/ 380015 w 1491612"/>
              <a:gd name="connsiteY23" fmla="*/ 5926735 h 6858000"/>
              <a:gd name="connsiteX24" fmla="*/ 429527 w 1491612"/>
              <a:gd name="connsiteY24" fmla="*/ 5712857 h 6858000"/>
              <a:gd name="connsiteX25" fmla="*/ 408602 w 1491612"/>
              <a:gd name="connsiteY25" fmla="*/ 5676393 h 6858000"/>
              <a:gd name="connsiteX26" fmla="*/ 448194 w 1491612"/>
              <a:gd name="connsiteY26" fmla="*/ 5563435 h 6858000"/>
              <a:gd name="connsiteX27" fmla="*/ 495324 w 1491612"/>
              <a:gd name="connsiteY27" fmla="*/ 5437125 h 6858000"/>
              <a:gd name="connsiteX28" fmla="*/ 508892 w 1491612"/>
              <a:gd name="connsiteY28" fmla="*/ 5396260 h 6858000"/>
              <a:gd name="connsiteX29" fmla="*/ 524873 w 1491612"/>
              <a:gd name="connsiteY29" fmla="*/ 5330009 h 6858000"/>
              <a:gd name="connsiteX30" fmla="*/ 558366 w 1491612"/>
              <a:gd name="connsiteY30" fmla="*/ 5273739 h 6858000"/>
              <a:gd name="connsiteX31" fmla="*/ 567965 w 1491612"/>
              <a:gd name="connsiteY31" fmla="*/ 5241779 h 6858000"/>
              <a:gd name="connsiteX32" fmla="*/ 579191 w 1491612"/>
              <a:gd name="connsiteY32" fmla="*/ 5225268 h 6858000"/>
              <a:gd name="connsiteX33" fmla="*/ 580211 w 1491612"/>
              <a:gd name="connsiteY33" fmla="*/ 5217684 h 6858000"/>
              <a:gd name="connsiteX34" fmla="*/ 587552 w 1491612"/>
              <a:gd name="connsiteY34" fmla="*/ 5193377 h 6858000"/>
              <a:gd name="connsiteX35" fmla="*/ 590855 w 1491612"/>
              <a:gd name="connsiteY35" fmla="*/ 5179288 h 6858000"/>
              <a:gd name="connsiteX36" fmla="*/ 591839 w 1491612"/>
              <a:gd name="connsiteY36" fmla="*/ 5173621 h 6858000"/>
              <a:gd name="connsiteX37" fmla="*/ 587473 w 1491612"/>
              <a:gd name="connsiteY37" fmla="*/ 5159961 h 6858000"/>
              <a:gd name="connsiteX38" fmla="*/ 594150 w 1491612"/>
              <a:gd name="connsiteY38" fmla="*/ 5144295 h 6858000"/>
              <a:gd name="connsiteX39" fmla="*/ 591083 w 1491612"/>
              <a:gd name="connsiteY39" fmla="*/ 5125185 h 6858000"/>
              <a:gd name="connsiteX40" fmla="*/ 597913 w 1491612"/>
              <a:gd name="connsiteY40" fmla="*/ 5121884 h 6858000"/>
              <a:gd name="connsiteX41" fmla="*/ 604949 w 1491612"/>
              <a:gd name="connsiteY41" fmla="*/ 5067850 h 6858000"/>
              <a:gd name="connsiteX42" fmla="*/ 607680 w 1491612"/>
              <a:gd name="connsiteY42" fmla="*/ 5060861 h 6858000"/>
              <a:gd name="connsiteX43" fmla="*/ 604384 w 1491612"/>
              <a:gd name="connsiteY43" fmla="*/ 5034192 h 6858000"/>
              <a:gd name="connsiteX44" fmla="*/ 605938 w 1491612"/>
              <a:gd name="connsiteY44" fmla="*/ 4993030 h 6858000"/>
              <a:gd name="connsiteX45" fmla="*/ 612847 w 1491612"/>
              <a:gd name="connsiteY45" fmla="*/ 4946844 h 6858000"/>
              <a:gd name="connsiteX46" fmla="*/ 608703 w 1491612"/>
              <a:gd name="connsiteY46" fmla="*/ 4932692 h 6858000"/>
              <a:gd name="connsiteX47" fmla="*/ 624106 w 1491612"/>
              <a:gd name="connsiteY47" fmla="*/ 4858827 h 6858000"/>
              <a:gd name="connsiteX48" fmla="*/ 630009 w 1491612"/>
              <a:gd name="connsiteY48" fmla="*/ 4821170 h 6858000"/>
              <a:gd name="connsiteX49" fmla="*/ 634742 w 1491612"/>
              <a:gd name="connsiteY49" fmla="*/ 4780965 h 6858000"/>
              <a:gd name="connsiteX50" fmla="*/ 636035 w 1491612"/>
              <a:gd name="connsiteY50" fmla="*/ 4750867 h 6858000"/>
              <a:gd name="connsiteX51" fmla="*/ 633842 w 1491612"/>
              <a:gd name="connsiteY51" fmla="*/ 4690749 h 6858000"/>
              <a:gd name="connsiteX52" fmla="*/ 629322 w 1491612"/>
              <a:gd name="connsiteY52" fmla="*/ 4584173 h 6858000"/>
              <a:gd name="connsiteX53" fmla="*/ 624405 w 1491612"/>
              <a:gd name="connsiteY53" fmla="*/ 4444346 h 6858000"/>
              <a:gd name="connsiteX54" fmla="*/ 620970 w 1491612"/>
              <a:gd name="connsiteY54" fmla="*/ 4375228 h 6858000"/>
              <a:gd name="connsiteX55" fmla="*/ 601623 w 1491612"/>
              <a:gd name="connsiteY55" fmla="*/ 4214165 h 6858000"/>
              <a:gd name="connsiteX56" fmla="*/ 605696 w 1491612"/>
              <a:gd name="connsiteY56" fmla="*/ 4090296 h 6858000"/>
              <a:gd name="connsiteX57" fmla="*/ 590952 w 1491612"/>
              <a:gd name="connsiteY57" fmla="*/ 4033999 h 6858000"/>
              <a:gd name="connsiteX58" fmla="*/ 592101 w 1491612"/>
              <a:gd name="connsiteY58" fmla="*/ 4031933 h 6858000"/>
              <a:gd name="connsiteX59" fmla="*/ 590677 w 1491612"/>
              <a:gd name="connsiteY59" fmla="*/ 4013953 h 6858000"/>
              <a:gd name="connsiteX60" fmla="*/ 576972 w 1491612"/>
              <a:gd name="connsiteY60" fmla="*/ 3974753 h 6858000"/>
              <a:gd name="connsiteX61" fmla="*/ 578570 w 1491612"/>
              <a:gd name="connsiteY61" fmla="*/ 3969950 h 6858000"/>
              <a:gd name="connsiteX62" fmla="*/ 571992 w 1491612"/>
              <a:gd name="connsiteY62" fmla="*/ 3933779 h 6858000"/>
              <a:gd name="connsiteX63" fmla="*/ 573323 w 1491612"/>
              <a:gd name="connsiteY63" fmla="*/ 3933093 h 6858000"/>
              <a:gd name="connsiteX64" fmla="*/ 577677 w 1491612"/>
              <a:gd name="connsiteY64" fmla="*/ 3922082 h 6858000"/>
              <a:gd name="connsiteX65" fmla="*/ 582755 w 1491612"/>
              <a:gd name="connsiteY65" fmla="*/ 3901461 h 6858000"/>
              <a:gd name="connsiteX66" fmla="*/ 605349 w 1491612"/>
              <a:gd name="connsiteY66" fmla="*/ 3813873 h 6858000"/>
              <a:gd name="connsiteX67" fmla="*/ 604774 w 1491612"/>
              <a:gd name="connsiteY67" fmla="*/ 3806161 h 6858000"/>
              <a:gd name="connsiteX68" fmla="*/ 605081 w 1491612"/>
              <a:gd name="connsiteY68" fmla="*/ 3805957 h 6858000"/>
              <a:gd name="connsiteX69" fmla="*/ 605108 w 1491612"/>
              <a:gd name="connsiteY69" fmla="*/ 3797724 h 6858000"/>
              <a:gd name="connsiteX70" fmla="*/ 603723 w 1491612"/>
              <a:gd name="connsiteY70" fmla="*/ 3792098 h 6858000"/>
              <a:gd name="connsiteX71" fmla="*/ 602607 w 1491612"/>
              <a:gd name="connsiteY71" fmla="*/ 3777135 h 6858000"/>
              <a:gd name="connsiteX72" fmla="*/ 604340 w 1491612"/>
              <a:gd name="connsiteY72" fmla="*/ 3771656 h 6858000"/>
              <a:gd name="connsiteX73" fmla="*/ 608083 w 1491612"/>
              <a:gd name="connsiteY73" fmla="*/ 3769007 h 6858000"/>
              <a:gd name="connsiteX74" fmla="*/ 607549 w 1491612"/>
              <a:gd name="connsiteY74" fmla="*/ 3767709 h 6858000"/>
              <a:gd name="connsiteX75" fmla="*/ 616245 w 1491612"/>
              <a:gd name="connsiteY75" fmla="*/ 3738082 h 6858000"/>
              <a:gd name="connsiteX76" fmla="*/ 623591 w 1491612"/>
              <a:gd name="connsiteY76" fmla="*/ 3673397 h 6858000"/>
              <a:gd name="connsiteX77" fmla="*/ 622887 w 1491612"/>
              <a:gd name="connsiteY77" fmla="*/ 3637109 h 6858000"/>
              <a:gd name="connsiteX78" fmla="*/ 626330 w 1491612"/>
              <a:gd name="connsiteY78" fmla="*/ 3536883 h 6858000"/>
              <a:gd name="connsiteX79" fmla="*/ 633868 w 1491612"/>
              <a:gd name="connsiteY79" fmla="*/ 3435652 h 6858000"/>
              <a:gd name="connsiteX80" fmla="*/ 635539 w 1491612"/>
              <a:gd name="connsiteY80" fmla="*/ 3307769 h 6858000"/>
              <a:gd name="connsiteX81" fmla="*/ 653102 w 1491612"/>
              <a:gd name="connsiteY81" fmla="*/ 3250522 h 6858000"/>
              <a:gd name="connsiteX82" fmla="*/ 653527 w 1491612"/>
              <a:gd name="connsiteY82" fmla="*/ 3229163 h 6858000"/>
              <a:gd name="connsiteX83" fmla="*/ 655350 w 1491612"/>
              <a:gd name="connsiteY83" fmla="*/ 3217217 h 6858000"/>
              <a:gd name="connsiteX84" fmla="*/ 642185 w 1491612"/>
              <a:gd name="connsiteY84" fmla="*/ 3183755 h 6858000"/>
              <a:gd name="connsiteX85" fmla="*/ 642686 w 1491612"/>
              <a:gd name="connsiteY85" fmla="*/ 3178642 h 6858000"/>
              <a:gd name="connsiteX86" fmla="*/ 630286 w 1491612"/>
              <a:gd name="connsiteY86" fmla="*/ 3158586 h 6858000"/>
              <a:gd name="connsiteX87" fmla="*/ 615471 w 1491612"/>
              <a:gd name="connsiteY87" fmla="*/ 3129034 h 6858000"/>
              <a:gd name="connsiteX88" fmla="*/ 616136 w 1491612"/>
              <a:gd name="connsiteY88" fmla="*/ 3126682 h 6858000"/>
              <a:gd name="connsiteX89" fmla="*/ 607004 w 1491612"/>
              <a:gd name="connsiteY89" fmla="*/ 3114519 h 6858000"/>
              <a:gd name="connsiteX90" fmla="*/ 593613 w 1491612"/>
              <a:gd name="connsiteY90" fmla="*/ 3106272 h 6858000"/>
              <a:gd name="connsiteX91" fmla="*/ 566343 w 1491612"/>
              <a:gd name="connsiteY91" fmla="*/ 2958185 h 6858000"/>
              <a:gd name="connsiteX92" fmla="*/ 508957 w 1491612"/>
              <a:gd name="connsiteY92" fmla="*/ 2762989 h 6858000"/>
              <a:gd name="connsiteX93" fmla="*/ 457875 w 1491612"/>
              <a:gd name="connsiteY93" fmla="*/ 2554718 h 6858000"/>
              <a:gd name="connsiteX94" fmla="*/ 437969 w 1491612"/>
              <a:gd name="connsiteY94" fmla="*/ 2485734 h 6858000"/>
              <a:gd name="connsiteX95" fmla="*/ 428692 w 1491612"/>
              <a:gd name="connsiteY95" fmla="*/ 2447068 h 6858000"/>
              <a:gd name="connsiteX96" fmla="*/ 415653 w 1491612"/>
              <a:gd name="connsiteY96" fmla="*/ 2425819 h 6858000"/>
              <a:gd name="connsiteX97" fmla="*/ 421652 w 1491612"/>
              <a:gd name="connsiteY97" fmla="*/ 2402874 h 6858000"/>
              <a:gd name="connsiteX98" fmla="*/ 424264 w 1491612"/>
              <a:gd name="connsiteY98" fmla="*/ 2381443 h 6858000"/>
              <a:gd name="connsiteX99" fmla="*/ 400593 w 1491612"/>
              <a:gd name="connsiteY99" fmla="*/ 2261920 h 6858000"/>
              <a:gd name="connsiteX100" fmla="*/ 390480 w 1491612"/>
              <a:gd name="connsiteY100" fmla="*/ 2195378 h 6858000"/>
              <a:gd name="connsiteX101" fmla="*/ 374697 w 1491612"/>
              <a:gd name="connsiteY101" fmla="*/ 2155135 h 6858000"/>
              <a:gd name="connsiteX102" fmla="*/ 372155 w 1491612"/>
              <a:gd name="connsiteY102" fmla="*/ 2118008 h 6858000"/>
              <a:gd name="connsiteX103" fmla="*/ 373148 w 1491612"/>
              <a:gd name="connsiteY103" fmla="*/ 2050531 h 6858000"/>
              <a:gd name="connsiteX104" fmla="*/ 364954 w 1491612"/>
              <a:gd name="connsiteY104" fmla="*/ 1963269 h 6858000"/>
              <a:gd name="connsiteX105" fmla="*/ 346132 w 1491612"/>
              <a:gd name="connsiteY105" fmla="*/ 1906352 h 6858000"/>
              <a:gd name="connsiteX106" fmla="*/ 322689 w 1491612"/>
              <a:gd name="connsiteY106" fmla="*/ 1861531 h 6858000"/>
              <a:gd name="connsiteX107" fmla="*/ 276488 w 1491612"/>
              <a:gd name="connsiteY107" fmla="*/ 1732919 h 6858000"/>
              <a:gd name="connsiteX108" fmla="*/ 248799 w 1491612"/>
              <a:gd name="connsiteY108" fmla="*/ 1663540 h 6858000"/>
              <a:gd name="connsiteX109" fmla="*/ 247925 w 1491612"/>
              <a:gd name="connsiteY109" fmla="*/ 1615777 h 6858000"/>
              <a:gd name="connsiteX110" fmla="*/ 228720 w 1491612"/>
              <a:gd name="connsiteY110" fmla="*/ 1563678 h 6858000"/>
              <a:gd name="connsiteX111" fmla="*/ 241800 w 1491612"/>
              <a:gd name="connsiteY111" fmla="*/ 1519474 h 6858000"/>
              <a:gd name="connsiteX112" fmla="*/ 234542 w 1491612"/>
              <a:gd name="connsiteY112" fmla="*/ 1477995 h 6858000"/>
              <a:gd name="connsiteX113" fmla="*/ 220627 w 1491612"/>
              <a:gd name="connsiteY113" fmla="*/ 1373769 h 6858000"/>
              <a:gd name="connsiteX114" fmla="*/ 228934 w 1491612"/>
              <a:gd name="connsiteY114" fmla="*/ 1307086 h 6858000"/>
              <a:gd name="connsiteX115" fmla="*/ 230122 w 1491612"/>
              <a:gd name="connsiteY115" fmla="*/ 1189033 h 6858000"/>
              <a:gd name="connsiteX116" fmla="*/ 234807 w 1491612"/>
              <a:gd name="connsiteY116" fmla="*/ 1168288 h 6858000"/>
              <a:gd name="connsiteX117" fmla="*/ 227089 w 1491612"/>
              <a:gd name="connsiteY117" fmla="*/ 1142577 h 6858000"/>
              <a:gd name="connsiteX118" fmla="*/ 216395 w 1491612"/>
              <a:gd name="connsiteY118" fmla="*/ 1088484 h 6858000"/>
              <a:gd name="connsiteX119" fmla="*/ 205131 w 1491612"/>
              <a:gd name="connsiteY119" fmla="*/ 1016103 h 6858000"/>
              <a:gd name="connsiteX120" fmla="*/ 206587 w 1491612"/>
              <a:gd name="connsiteY120" fmla="*/ 932283 h 6858000"/>
              <a:gd name="connsiteX121" fmla="*/ 208823 w 1491612"/>
              <a:gd name="connsiteY121" fmla="*/ 915925 h 6858000"/>
              <a:gd name="connsiteX122" fmla="*/ 201452 w 1491612"/>
              <a:gd name="connsiteY122" fmla="*/ 896999 h 6858000"/>
              <a:gd name="connsiteX123" fmla="*/ 170860 w 1491612"/>
              <a:gd name="connsiteY123" fmla="*/ 821517 h 6858000"/>
              <a:gd name="connsiteX124" fmla="*/ 149810 w 1491612"/>
              <a:gd name="connsiteY124" fmla="*/ 751353 h 6858000"/>
              <a:gd name="connsiteX125" fmla="*/ 149368 w 1491612"/>
              <a:gd name="connsiteY125" fmla="*/ 721230 h 6858000"/>
              <a:gd name="connsiteX126" fmla="*/ 135039 w 1491612"/>
              <a:gd name="connsiteY126" fmla="*/ 681659 h 6858000"/>
              <a:gd name="connsiteX127" fmla="*/ 120458 w 1491612"/>
              <a:gd name="connsiteY127" fmla="*/ 635218 h 6858000"/>
              <a:gd name="connsiteX128" fmla="*/ 125469 w 1491612"/>
              <a:gd name="connsiteY128" fmla="*/ 613763 h 6858000"/>
              <a:gd name="connsiteX129" fmla="*/ 111411 w 1491612"/>
              <a:gd name="connsiteY129" fmla="*/ 598582 h 6858000"/>
              <a:gd name="connsiteX130" fmla="*/ 111092 w 1491612"/>
              <a:gd name="connsiteY130" fmla="*/ 576846 h 6858000"/>
              <a:gd name="connsiteX131" fmla="*/ 90718 w 1491612"/>
              <a:gd name="connsiteY131" fmla="*/ 530055 h 6858000"/>
              <a:gd name="connsiteX132" fmla="*/ 89966 w 1491612"/>
              <a:gd name="connsiteY132" fmla="*/ 465389 h 6858000"/>
              <a:gd name="connsiteX133" fmla="*/ 72889 w 1491612"/>
              <a:gd name="connsiteY133" fmla="*/ 424699 h 6858000"/>
              <a:gd name="connsiteX134" fmla="*/ 73264 w 1491612"/>
              <a:gd name="connsiteY134" fmla="*/ 404917 h 6858000"/>
              <a:gd name="connsiteX135" fmla="*/ 53221 w 1491612"/>
              <a:gd name="connsiteY135" fmla="*/ 367211 h 6858000"/>
              <a:gd name="connsiteX136" fmla="*/ 19525 w 1491612"/>
              <a:gd name="connsiteY136" fmla="*/ 268519 h 6858000"/>
              <a:gd name="connsiteX137" fmla="*/ 7008 w 1491612"/>
              <a:gd name="connsiteY137" fmla="*/ 160886 h 6858000"/>
              <a:gd name="connsiteX138" fmla="*/ 2385 w 1491612"/>
              <a:gd name="connsiteY138" fmla="*/ 47336 h 6858000"/>
              <a:gd name="connsiteX139" fmla="*/ 164830 w 1491612"/>
              <a:gd name="connsiteY139" fmla="*/ 0 h 6858000"/>
              <a:gd name="connsiteX0" fmla="*/ 158408 w 1485190"/>
              <a:gd name="connsiteY0" fmla="*/ 0 h 6858000"/>
              <a:gd name="connsiteX1" fmla="*/ 1485190 w 1485190"/>
              <a:gd name="connsiteY1" fmla="*/ 0 h 6858000"/>
              <a:gd name="connsiteX2" fmla="*/ 1485190 w 1485190"/>
              <a:gd name="connsiteY2" fmla="*/ 6858000 h 6858000"/>
              <a:gd name="connsiteX3" fmla="*/ 221884 w 1485190"/>
              <a:gd name="connsiteY3" fmla="*/ 6857735 h 6858000"/>
              <a:gd name="connsiteX4" fmla="*/ 258477 w 1485190"/>
              <a:gd name="connsiteY4" fmla="*/ 6776847 h 6858000"/>
              <a:gd name="connsiteX5" fmla="*/ 269977 w 1485190"/>
              <a:gd name="connsiteY5" fmla="*/ 6737706 h 6858000"/>
              <a:gd name="connsiteX6" fmla="*/ 294716 w 1485190"/>
              <a:gd name="connsiteY6" fmla="*/ 6691589 h 6858000"/>
              <a:gd name="connsiteX7" fmla="*/ 272273 w 1485190"/>
              <a:gd name="connsiteY7" fmla="*/ 6659970 h 6858000"/>
              <a:gd name="connsiteX8" fmla="*/ 287364 w 1485190"/>
              <a:gd name="connsiteY8" fmla="*/ 6636211 h 6858000"/>
              <a:gd name="connsiteX9" fmla="*/ 304808 w 1485190"/>
              <a:gd name="connsiteY9" fmla="*/ 6594177 h 6858000"/>
              <a:gd name="connsiteX10" fmla="*/ 318848 w 1485190"/>
              <a:gd name="connsiteY10" fmla="*/ 6557575 h 6858000"/>
              <a:gd name="connsiteX11" fmla="*/ 371805 w 1485190"/>
              <a:gd name="connsiteY11" fmla="*/ 6492130 h 6858000"/>
              <a:gd name="connsiteX12" fmla="*/ 387492 w 1485190"/>
              <a:gd name="connsiteY12" fmla="*/ 6431610 h 6858000"/>
              <a:gd name="connsiteX13" fmla="*/ 431197 w 1485190"/>
              <a:gd name="connsiteY13" fmla="*/ 6379786 h 6858000"/>
              <a:gd name="connsiteX14" fmla="*/ 414420 w 1485190"/>
              <a:gd name="connsiteY14" fmla="*/ 6334727 h 6858000"/>
              <a:gd name="connsiteX15" fmla="*/ 391835 w 1485190"/>
              <a:gd name="connsiteY15" fmla="*/ 6313295 h 6858000"/>
              <a:gd name="connsiteX16" fmla="*/ 398999 w 1485190"/>
              <a:gd name="connsiteY16" fmla="*/ 6280046 h 6858000"/>
              <a:gd name="connsiteX17" fmla="*/ 381744 w 1485190"/>
              <a:gd name="connsiteY17" fmla="*/ 6270265 h 6858000"/>
              <a:gd name="connsiteX18" fmla="*/ 408772 w 1485190"/>
              <a:gd name="connsiteY18" fmla="*/ 6252834 h 6858000"/>
              <a:gd name="connsiteX19" fmla="*/ 386764 w 1485190"/>
              <a:gd name="connsiteY19" fmla="*/ 6202459 h 6858000"/>
              <a:gd name="connsiteX20" fmla="*/ 385562 w 1485190"/>
              <a:gd name="connsiteY20" fmla="*/ 6153037 h 6858000"/>
              <a:gd name="connsiteX21" fmla="*/ 400977 w 1485190"/>
              <a:gd name="connsiteY21" fmla="*/ 6078132 h 6858000"/>
              <a:gd name="connsiteX22" fmla="*/ 388364 w 1485190"/>
              <a:gd name="connsiteY22" fmla="*/ 6028119 h 6858000"/>
              <a:gd name="connsiteX23" fmla="*/ 373593 w 1485190"/>
              <a:gd name="connsiteY23" fmla="*/ 5926735 h 6858000"/>
              <a:gd name="connsiteX24" fmla="*/ 423105 w 1485190"/>
              <a:gd name="connsiteY24" fmla="*/ 5712857 h 6858000"/>
              <a:gd name="connsiteX25" fmla="*/ 402180 w 1485190"/>
              <a:gd name="connsiteY25" fmla="*/ 5676393 h 6858000"/>
              <a:gd name="connsiteX26" fmla="*/ 441772 w 1485190"/>
              <a:gd name="connsiteY26" fmla="*/ 5563435 h 6858000"/>
              <a:gd name="connsiteX27" fmla="*/ 488902 w 1485190"/>
              <a:gd name="connsiteY27" fmla="*/ 5437125 h 6858000"/>
              <a:gd name="connsiteX28" fmla="*/ 502470 w 1485190"/>
              <a:gd name="connsiteY28" fmla="*/ 5396260 h 6858000"/>
              <a:gd name="connsiteX29" fmla="*/ 518451 w 1485190"/>
              <a:gd name="connsiteY29" fmla="*/ 5330009 h 6858000"/>
              <a:gd name="connsiteX30" fmla="*/ 551944 w 1485190"/>
              <a:gd name="connsiteY30" fmla="*/ 5273739 h 6858000"/>
              <a:gd name="connsiteX31" fmla="*/ 561543 w 1485190"/>
              <a:gd name="connsiteY31" fmla="*/ 5241779 h 6858000"/>
              <a:gd name="connsiteX32" fmla="*/ 572769 w 1485190"/>
              <a:gd name="connsiteY32" fmla="*/ 5225268 h 6858000"/>
              <a:gd name="connsiteX33" fmla="*/ 573789 w 1485190"/>
              <a:gd name="connsiteY33" fmla="*/ 5217684 h 6858000"/>
              <a:gd name="connsiteX34" fmla="*/ 581130 w 1485190"/>
              <a:gd name="connsiteY34" fmla="*/ 5193377 h 6858000"/>
              <a:gd name="connsiteX35" fmla="*/ 584433 w 1485190"/>
              <a:gd name="connsiteY35" fmla="*/ 5179288 h 6858000"/>
              <a:gd name="connsiteX36" fmla="*/ 585417 w 1485190"/>
              <a:gd name="connsiteY36" fmla="*/ 5173621 h 6858000"/>
              <a:gd name="connsiteX37" fmla="*/ 581051 w 1485190"/>
              <a:gd name="connsiteY37" fmla="*/ 5159961 h 6858000"/>
              <a:gd name="connsiteX38" fmla="*/ 587728 w 1485190"/>
              <a:gd name="connsiteY38" fmla="*/ 5144295 h 6858000"/>
              <a:gd name="connsiteX39" fmla="*/ 584661 w 1485190"/>
              <a:gd name="connsiteY39" fmla="*/ 5125185 h 6858000"/>
              <a:gd name="connsiteX40" fmla="*/ 591491 w 1485190"/>
              <a:gd name="connsiteY40" fmla="*/ 5121884 h 6858000"/>
              <a:gd name="connsiteX41" fmla="*/ 598527 w 1485190"/>
              <a:gd name="connsiteY41" fmla="*/ 5067850 h 6858000"/>
              <a:gd name="connsiteX42" fmla="*/ 601258 w 1485190"/>
              <a:gd name="connsiteY42" fmla="*/ 5060861 h 6858000"/>
              <a:gd name="connsiteX43" fmla="*/ 597962 w 1485190"/>
              <a:gd name="connsiteY43" fmla="*/ 5034192 h 6858000"/>
              <a:gd name="connsiteX44" fmla="*/ 599516 w 1485190"/>
              <a:gd name="connsiteY44" fmla="*/ 4993030 h 6858000"/>
              <a:gd name="connsiteX45" fmla="*/ 606425 w 1485190"/>
              <a:gd name="connsiteY45" fmla="*/ 4946844 h 6858000"/>
              <a:gd name="connsiteX46" fmla="*/ 602281 w 1485190"/>
              <a:gd name="connsiteY46" fmla="*/ 4932692 h 6858000"/>
              <a:gd name="connsiteX47" fmla="*/ 617684 w 1485190"/>
              <a:gd name="connsiteY47" fmla="*/ 4858827 h 6858000"/>
              <a:gd name="connsiteX48" fmla="*/ 623587 w 1485190"/>
              <a:gd name="connsiteY48" fmla="*/ 4821170 h 6858000"/>
              <a:gd name="connsiteX49" fmla="*/ 628320 w 1485190"/>
              <a:gd name="connsiteY49" fmla="*/ 4780965 h 6858000"/>
              <a:gd name="connsiteX50" fmla="*/ 629613 w 1485190"/>
              <a:gd name="connsiteY50" fmla="*/ 4750867 h 6858000"/>
              <a:gd name="connsiteX51" fmla="*/ 627420 w 1485190"/>
              <a:gd name="connsiteY51" fmla="*/ 4690749 h 6858000"/>
              <a:gd name="connsiteX52" fmla="*/ 622900 w 1485190"/>
              <a:gd name="connsiteY52" fmla="*/ 4584173 h 6858000"/>
              <a:gd name="connsiteX53" fmla="*/ 617983 w 1485190"/>
              <a:gd name="connsiteY53" fmla="*/ 4444346 h 6858000"/>
              <a:gd name="connsiteX54" fmla="*/ 614548 w 1485190"/>
              <a:gd name="connsiteY54" fmla="*/ 4375228 h 6858000"/>
              <a:gd name="connsiteX55" fmla="*/ 595201 w 1485190"/>
              <a:gd name="connsiteY55" fmla="*/ 4214165 h 6858000"/>
              <a:gd name="connsiteX56" fmla="*/ 599274 w 1485190"/>
              <a:gd name="connsiteY56" fmla="*/ 4090296 h 6858000"/>
              <a:gd name="connsiteX57" fmla="*/ 584530 w 1485190"/>
              <a:gd name="connsiteY57" fmla="*/ 4033999 h 6858000"/>
              <a:gd name="connsiteX58" fmla="*/ 585679 w 1485190"/>
              <a:gd name="connsiteY58" fmla="*/ 4031933 h 6858000"/>
              <a:gd name="connsiteX59" fmla="*/ 584255 w 1485190"/>
              <a:gd name="connsiteY59" fmla="*/ 4013953 h 6858000"/>
              <a:gd name="connsiteX60" fmla="*/ 570550 w 1485190"/>
              <a:gd name="connsiteY60" fmla="*/ 3974753 h 6858000"/>
              <a:gd name="connsiteX61" fmla="*/ 572148 w 1485190"/>
              <a:gd name="connsiteY61" fmla="*/ 3969950 h 6858000"/>
              <a:gd name="connsiteX62" fmla="*/ 565570 w 1485190"/>
              <a:gd name="connsiteY62" fmla="*/ 3933779 h 6858000"/>
              <a:gd name="connsiteX63" fmla="*/ 566901 w 1485190"/>
              <a:gd name="connsiteY63" fmla="*/ 3933093 h 6858000"/>
              <a:gd name="connsiteX64" fmla="*/ 571255 w 1485190"/>
              <a:gd name="connsiteY64" fmla="*/ 3922082 h 6858000"/>
              <a:gd name="connsiteX65" fmla="*/ 576333 w 1485190"/>
              <a:gd name="connsiteY65" fmla="*/ 3901461 h 6858000"/>
              <a:gd name="connsiteX66" fmla="*/ 598927 w 1485190"/>
              <a:gd name="connsiteY66" fmla="*/ 3813873 h 6858000"/>
              <a:gd name="connsiteX67" fmla="*/ 598352 w 1485190"/>
              <a:gd name="connsiteY67" fmla="*/ 3806161 h 6858000"/>
              <a:gd name="connsiteX68" fmla="*/ 598659 w 1485190"/>
              <a:gd name="connsiteY68" fmla="*/ 3805957 h 6858000"/>
              <a:gd name="connsiteX69" fmla="*/ 598686 w 1485190"/>
              <a:gd name="connsiteY69" fmla="*/ 3797724 h 6858000"/>
              <a:gd name="connsiteX70" fmla="*/ 597301 w 1485190"/>
              <a:gd name="connsiteY70" fmla="*/ 3792098 h 6858000"/>
              <a:gd name="connsiteX71" fmla="*/ 596185 w 1485190"/>
              <a:gd name="connsiteY71" fmla="*/ 3777135 h 6858000"/>
              <a:gd name="connsiteX72" fmla="*/ 597918 w 1485190"/>
              <a:gd name="connsiteY72" fmla="*/ 3771656 h 6858000"/>
              <a:gd name="connsiteX73" fmla="*/ 601661 w 1485190"/>
              <a:gd name="connsiteY73" fmla="*/ 3769007 h 6858000"/>
              <a:gd name="connsiteX74" fmla="*/ 601127 w 1485190"/>
              <a:gd name="connsiteY74" fmla="*/ 3767709 h 6858000"/>
              <a:gd name="connsiteX75" fmla="*/ 609823 w 1485190"/>
              <a:gd name="connsiteY75" fmla="*/ 3738082 h 6858000"/>
              <a:gd name="connsiteX76" fmla="*/ 617169 w 1485190"/>
              <a:gd name="connsiteY76" fmla="*/ 3673397 h 6858000"/>
              <a:gd name="connsiteX77" fmla="*/ 616465 w 1485190"/>
              <a:gd name="connsiteY77" fmla="*/ 3637109 h 6858000"/>
              <a:gd name="connsiteX78" fmla="*/ 619908 w 1485190"/>
              <a:gd name="connsiteY78" fmla="*/ 3536883 h 6858000"/>
              <a:gd name="connsiteX79" fmla="*/ 627446 w 1485190"/>
              <a:gd name="connsiteY79" fmla="*/ 3435652 h 6858000"/>
              <a:gd name="connsiteX80" fmla="*/ 629117 w 1485190"/>
              <a:gd name="connsiteY80" fmla="*/ 3307769 h 6858000"/>
              <a:gd name="connsiteX81" fmla="*/ 646680 w 1485190"/>
              <a:gd name="connsiteY81" fmla="*/ 3250522 h 6858000"/>
              <a:gd name="connsiteX82" fmla="*/ 647105 w 1485190"/>
              <a:gd name="connsiteY82" fmla="*/ 3229163 h 6858000"/>
              <a:gd name="connsiteX83" fmla="*/ 648928 w 1485190"/>
              <a:gd name="connsiteY83" fmla="*/ 3217217 h 6858000"/>
              <a:gd name="connsiteX84" fmla="*/ 635763 w 1485190"/>
              <a:gd name="connsiteY84" fmla="*/ 3183755 h 6858000"/>
              <a:gd name="connsiteX85" fmla="*/ 636264 w 1485190"/>
              <a:gd name="connsiteY85" fmla="*/ 3178642 h 6858000"/>
              <a:gd name="connsiteX86" fmla="*/ 623864 w 1485190"/>
              <a:gd name="connsiteY86" fmla="*/ 3158586 h 6858000"/>
              <a:gd name="connsiteX87" fmla="*/ 609049 w 1485190"/>
              <a:gd name="connsiteY87" fmla="*/ 3129034 h 6858000"/>
              <a:gd name="connsiteX88" fmla="*/ 609714 w 1485190"/>
              <a:gd name="connsiteY88" fmla="*/ 3126682 h 6858000"/>
              <a:gd name="connsiteX89" fmla="*/ 600582 w 1485190"/>
              <a:gd name="connsiteY89" fmla="*/ 3114519 h 6858000"/>
              <a:gd name="connsiteX90" fmla="*/ 587191 w 1485190"/>
              <a:gd name="connsiteY90" fmla="*/ 3106272 h 6858000"/>
              <a:gd name="connsiteX91" fmla="*/ 559921 w 1485190"/>
              <a:gd name="connsiteY91" fmla="*/ 2958185 h 6858000"/>
              <a:gd name="connsiteX92" fmla="*/ 502535 w 1485190"/>
              <a:gd name="connsiteY92" fmla="*/ 2762989 h 6858000"/>
              <a:gd name="connsiteX93" fmla="*/ 451453 w 1485190"/>
              <a:gd name="connsiteY93" fmla="*/ 2554718 h 6858000"/>
              <a:gd name="connsiteX94" fmla="*/ 431547 w 1485190"/>
              <a:gd name="connsiteY94" fmla="*/ 2485734 h 6858000"/>
              <a:gd name="connsiteX95" fmla="*/ 422270 w 1485190"/>
              <a:gd name="connsiteY95" fmla="*/ 2447068 h 6858000"/>
              <a:gd name="connsiteX96" fmla="*/ 409231 w 1485190"/>
              <a:gd name="connsiteY96" fmla="*/ 2425819 h 6858000"/>
              <a:gd name="connsiteX97" fmla="*/ 415230 w 1485190"/>
              <a:gd name="connsiteY97" fmla="*/ 2402874 h 6858000"/>
              <a:gd name="connsiteX98" fmla="*/ 417842 w 1485190"/>
              <a:gd name="connsiteY98" fmla="*/ 2381443 h 6858000"/>
              <a:gd name="connsiteX99" fmla="*/ 394171 w 1485190"/>
              <a:gd name="connsiteY99" fmla="*/ 2261920 h 6858000"/>
              <a:gd name="connsiteX100" fmla="*/ 384058 w 1485190"/>
              <a:gd name="connsiteY100" fmla="*/ 2195378 h 6858000"/>
              <a:gd name="connsiteX101" fmla="*/ 368275 w 1485190"/>
              <a:gd name="connsiteY101" fmla="*/ 2155135 h 6858000"/>
              <a:gd name="connsiteX102" fmla="*/ 365733 w 1485190"/>
              <a:gd name="connsiteY102" fmla="*/ 2118008 h 6858000"/>
              <a:gd name="connsiteX103" fmla="*/ 366726 w 1485190"/>
              <a:gd name="connsiteY103" fmla="*/ 2050531 h 6858000"/>
              <a:gd name="connsiteX104" fmla="*/ 358532 w 1485190"/>
              <a:gd name="connsiteY104" fmla="*/ 1963269 h 6858000"/>
              <a:gd name="connsiteX105" fmla="*/ 339710 w 1485190"/>
              <a:gd name="connsiteY105" fmla="*/ 1906352 h 6858000"/>
              <a:gd name="connsiteX106" fmla="*/ 316267 w 1485190"/>
              <a:gd name="connsiteY106" fmla="*/ 1861531 h 6858000"/>
              <a:gd name="connsiteX107" fmla="*/ 270066 w 1485190"/>
              <a:gd name="connsiteY107" fmla="*/ 1732919 h 6858000"/>
              <a:gd name="connsiteX108" fmla="*/ 242377 w 1485190"/>
              <a:gd name="connsiteY108" fmla="*/ 1663540 h 6858000"/>
              <a:gd name="connsiteX109" fmla="*/ 241503 w 1485190"/>
              <a:gd name="connsiteY109" fmla="*/ 1615777 h 6858000"/>
              <a:gd name="connsiteX110" fmla="*/ 222298 w 1485190"/>
              <a:gd name="connsiteY110" fmla="*/ 1563678 h 6858000"/>
              <a:gd name="connsiteX111" fmla="*/ 235378 w 1485190"/>
              <a:gd name="connsiteY111" fmla="*/ 1519474 h 6858000"/>
              <a:gd name="connsiteX112" fmla="*/ 228120 w 1485190"/>
              <a:gd name="connsiteY112" fmla="*/ 1477995 h 6858000"/>
              <a:gd name="connsiteX113" fmla="*/ 214205 w 1485190"/>
              <a:gd name="connsiteY113" fmla="*/ 1373769 h 6858000"/>
              <a:gd name="connsiteX114" fmla="*/ 222512 w 1485190"/>
              <a:gd name="connsiteY114" fmla="*/ 1307086 h 6858000"/>
              <a:gd name="connsiteX115" fmla="*/ 223700 w 1485190"/>
              <a:gd name="connsiteY115" fmla="*/ 1189033 h 6858000"/>
              <a:gd name="connsiteX116" fmla="*/ 228385 w 1485190"/>
              <a:gd name="connsiteY116" fmla="*/ 1168288 h 6858000"/>
              <a:gd name="connsiteX117" fmla="*/ 220667 w 1485190"/>
              <a:gd name="connsiteY117" fmla="*/ 1142577 h 6858000"/>
              <a:gd name="connsiteX118" fmla="*/ 209973 w 1485190"/>
              <a:gd name="connsiteY118" fmla="*/ 1088484 h 6858000"/>
              <a:gd name="connsiteX119" fmla="*/ 198709 w 1485190"/>
              <a:gd name="connsiteY119" fmla="*/ 1016103 h 6858000"/>
              <a:gd name="connsiteX120" fmla="*/ 200165 w 1485190"/>
              <a:gd name="connsiteY120" fmla="*/ 932283 h 6858000"/>
              <a:gd name="connsiteX121" fmla="*/ 202401 w 1485190"/>
              <a:gd name="connsiteY121" fmla="*/ 915925 h 6858000"/>
              <a:gd name="connsiteX122" fmla="*/ 195030 w 1485190"/>
              <a:gd name="connsiteY122" fmla="*/ 896999 h 6858000"/>
              <a:gd name="connsiteX123" fmla="*/ 164438 w 1485190"/>
              <a:gd name="connsiteY123" fmla="*/ 821517 h 6858000"/>
              <a:gd name="connsiteX124" fmla="*/ 143388 w 1485190"/>
              <a:gd name="connsiteY124" fmla="*/ 751353 h 6858000"/>
              <a:gd name="connsiteX125" fmla="*/ 142946 w 1485190"/>
              <a:gd name="connsiteY125" fmla="*/ 721230 h 6858000"/>
              <a:gd name="connsiteX126" fmla="*/ 128617 w 1485190"/>
              <a:gd name="connsiteY126" fmla="*/ 681659 h 6858000"/>
              <a:gd name="connsiteX127" fmla="*/ 114036 w 1485190"/>
              <a:gd name="connsiteY127" fmla="*/ 635218 h 6858000"/>
              <a:gd name="connsiteX128" fmla="*/ 119047 w 1485190"/>
              <a:gd name="connsiteY128" fmla="*/ 613763 h 6858000"/>
              <a:gd name="connsiteX129" fmla="*/ 104989 w 1485190"/>
              <a:gd name="connsiteY129" fmla="*/ 598582 h 6858000"/>
              <a:gd name="connsiteX130" fmla="*/ 104670 w 1485190"/>
              <a:gd name="connsiteY130" fmla="*/ 576846 h 6858000"/>
              <a:gd name="connsiteX131" fmla="*/ 84296 w 1485190"/>
              <a:gd name="connsiteY131" fmla="*/ 530055 h 6858000"/>
              <a:gd name="connsiteX132" fmla="*/ 83544 w 1485190"/>
              <a:gd name="connsiteY132" fmla="*/ 465389 h 6858000"/>
              <a:gd name="connsiteX133" fmla="*/ 66467 w 1485190"/>
              <a:gd name="connsiteY133" fmla="*/ 424699 h 6858000"/>
              <a:gd name="connsiteX134" fmla="*/ 66842 w 1485190"/>
              <a:gd name="connsiteY134" fmla="*/ 404917 h 6858000"/>
              <a:gd name="connsiteX135" fmla="*/ 46799 w 1485190"/>
              <a:gd name="connsiteY135" fmla="*/ 367211 h 6858000"/>
              <a:gd name="connsiteX136" fmla="*/ 13103 w 1485190"/>
              <a:gd name="connsiteY136" fmla="*/ 268519 h 6858000"/>
              <a:gd name="connsiteX137" fmla="*/ 586 w 1485190"/>
              <a:gd name="connsiteY137" fmla="*/ 160886 h 6858000"/>
              <a:gd name="connsiteX138" fmla="*/ 198854 w 1485190"/>
              <a:gd name="connsiteY138" fmla="*/ 55288 h 6858000"/>
              <a:gd name="connsiteX139" fmla="*/ 158408 w 1485190"/>
              <a:gd name="connsiteY139" fmla="*/ 0 h 6858000"/>
              <a:gd name="connsiteX0" fmla="*/ 145305 w 1472087"/>
              <a:gd name="connsiteY0" fmla="*/ 0 h 6858000"/>
              <a:gd name="connsiteX1" fmla="*/ 1472087 w 1472087"/>
              <a:gd name="connsiteY1" fmla="*/ 0 h 6858000"/>
              <a:gd name="connsiteX2" fmla="*/ 1472087 w 1472087"/>
              <a:gd name="connsiteY2" fmla="*/ 6858000 h 6858000"/>
              <a:gd name="connsiteX3" fmla="*/ 208781 w 1472087"/>
              <a:gd name="connsiteY3" fmla="*/ 6857735 h 6858000"/>
              <a:gd name="connsiteX4" fmla="*/ 245374 w 1472087"/>
              <a:gd name="connsiteY4" fmla="*/ 6776847 h 6858000"/>
              <a:gd name="connsiteX5" fmla="*/ 256874 w 1472087"/>
              <a:gd name="connsiteY5" fmla="*/ 6737706 h 6858000"/>
              <a:gd name="connsiteX6" fmla="*/ 281613 w 1472087"/>
              <a:gd name="connsiteY6" fmla="*/ 6691589 h 6858000"/>
              <a:gd name="connsiteX7" fmla="*/ 259170 w 1472087"/>
              <a:gd name="connsiteY7" fmla="*/ 6659970 h 6858000"/>
              <a:gd name="connsiteX8" fmla="*/ 274261 w 1472087"/>
              <a:gd name="connsiteY8" fmla="*/ 6636211 h 6858000"/>
              <a:gd name="connsiteX9" fmla="*/ 291705 w 1472087"/>
              <a:gd name="connsiteY9" fmla="*/ 6594177 h 6858000"/>
              <a:gd name="connsiteX10" fmla="*/ 305745 w 1472087"/>
              <a:gd name="connsiteY10" fmla="*/ 6557575 h 6858000"/>
              <a:gd name="connsiteX11" fmla="*/ 358702 w 1472087"/>
              <a:gd name="connsiteY11" fmla="*/ 6492130 h 6858000"/>
              <a:gd name="connsiteX12" fmla="*/ 374389 w 1472087"/>
              <a:gd name="connsiteY12" fmla="*/ 6431610 h 6858000"/>
              <a:gd name="connsiteX13" fmla="*/ 418094 w 1472087"/>
              <a:gd name="connsiteY13" fmla="*/ 6379786 h 6858000"/>
              <a:gd name="connsiteX14" fmla="*/ 401317 w 1472087"/>
              <a:gd name="connsiteY14" fmla="*/ 6334727 h 6858000"/>
              <a:gd name="connsiteX15" fmla="*/ 378732 w 1472087"/>
              <a:gd name="connsiteY15" fmla="*/ 6313295 h 6858000"/>
              <a:gd name="connsiteX16" fmla="*/ 385896 w 1472087"/>
              <a:gd name="connsiteY16" fmla="*/ 6280046 h 6858000"/>
              <a:gd name="connsiteX17" fmla="*/ 368641 w 1472087"/>
              <a:gd name="connsiteY17" fmla="*/ 6270265 h 6858000"/>
              <a:gd name="connsiteX18" fmla="*/ 395669 w 1472087"/>
              <a:gd name="connsiteY18" fmla="*/ 6252834 h 6858000"/>
              <a:gd name="connsiteX19" fmla="*/ 373661 w 1472087"/>
              <a:gd name="connsiteY19" fmla="*/ 6202459 h 6858000"/>
              <a:gd name="connsiteX20" fmla="*/ 372459 w 1472087"/>
              <a:gd name="connsiteY20" fmla="*/ 6153037 h 6858000"/>
              <a:gd name="connsiteX21" fmla="*/ 387874 w 1472087"/>
              <a:gd name="connsiteY21" fmla="*/ 6078132 h 6858000"/>
              <a:gd name="connsiteX22" fmla="*/ 375261 w 1472087"/>
              <a:gd name="connsiteY22" fmla="*/ 6028119 h 6858000"/>
              <a:gd name="connsiteX23" fmla="*/ 360490 w 1472087"/>
              <a:gd name="connsiteY23" fmla="*/ 5926735 h 6858000"/>
              <a:gd name="connsiteX24" fmla="*/ 410002 w 1472087"/>
              <a:gd name="connsiteY24" fmla="*/ 5712857 h 6858000"/>
              <a:gd name="connsiteX25" fmla="*/ 389077 w 1472087"/>
              <a:gd name="connsiteY25" fmla="*/ 5676393 h 6858000"/>
              <a:gd name="connsiteX26" fmla="*/ 428669 w 1472087"/>
              <a:gd name="connsiteY26" fmla="*/ 5563435 h 6858000"/>
              <a:gd name="connsiteX27" fmla="*/ 475799 w 1472087"/>
              <a:gd name="connsiteY27" fmla="*/ 5437125 h 6858000"/>
              <a:gd name="connsiteX28" fmla="*/ 489367 w 1472087"/>
              <a:gd name="connsiteY28" fmla="*/ 5396260 h 6858000"/>
              <a:gd name="connsiteX29" fmla="*/ 505348 w 1472087"/>
              <a:gd name="connsiteY29" fmla="*/ 5330009 h 6858000"/>
              <a:gd name="connsiteX30" fmla="*/ 538841 w 1472087"/>
              <a:gd name="connsiteY30" fmla="*/ 5273739 h 6858000"/>
              <a:gd name="connsiteX31" fmla="*/ 548440 w 1472087"/>
              <a:gd name="connsiteY31" fmla="*/ 5241779 h 6858000"/>
              <a:gd name="connsiteX32" fmla="*/ 559666 w 1472087"/>
              <a:gd name="connsiteY32" fmla="*/ 5225268 h 6858000"/>
              <a:gd name="connsiteX33" fmla="*/ 560686 w 1472087"/>
              <a:gd name="connsiteY33" fmla="*/ 5217684 h 6858000"/>
              <a:gd name="connsiteX34" fmla="*/ 568027 w 1472087"/>
              <a:gd name="connsiteY34" fmla="*/ 5193377 h 6858000"/>
              <a:gd name="connsiteX35" fmla="*/ 571330 w 1472087"/>
              <a:gd name="connsiteY35" fmla="*/ 5179288 h 6858000"/>
              <a:gd name="connsiteX36" fmla="*/ 572314 w 1472087"/>
              <a:gd name="connsiteY36" fmla="*/ 5173621 h 6858000"/>
              <a:gd name="connsiteX37" fmla="*/ 567948 w 1472087"/>
              <a:gd name="connsiteY37" fmla="*/ 5159961 h 6858000"/>
              <a:gd name="connsiteX38" fmla="*/ 574625 w 1472087"/>
              <a:gd name="connsiteY38" fmla="*/ 5144295 h 6858000"/>
              <a:gd name="connsiteX39" fmla="*/ 571558 w 1472087"/>
              <a:gd name="connsiteY39" fmla="*/ 5125185 h 6858000"/>
              <a:gd name="connsiteX40" fmla="*/ 578388 w 1472087"/>
              <a:gd name="connsiteY40" fmla="*/ 5121884 h 6858000"/>
              <a:gd name="connsiteX41" fmla="*/ 585424 w 1472087"/>
              <a:gd name="connsiteY41" fmla="*/ 5067850 h 6858000"/>
              <a:gd name="connsiteX42" fmla="*/ 588155 w 1472087"/>
              <a:gd name="connsiteY42" fmla="*/ 5060861 h 6858000"/>
              <a:gd name="connsiteX43" fmla="*/ 584859 w 1472087"/>
              <a:gd name="connsiteY43" fmla="*/ 5034192 h 6858000"/>
              <a:gd name="connsiteX44" fmla="*/ 586413 w 1472087"/>
              <a:gd name="connsiteY44" fmla="*/ 4993030 h 6858000"/>
              <a:gd name="connsiteX45" fmla="*/ 593322 w 1472087"/>
              <a:gd name="connsiteY45" fmla="*/ 4946844 h 6858000"/>
              <a:gd name="connsiteX46" fmla="*/ 589178 w 1472087"/>
              <a:gd name="connsiteY46" fmla="*/ 4932692 h 6858000"/>
              <a:gd name="connsiteX47" fmla="*/ 604581 w 1472087"/>
              <a:gd name="connsiteY47" fmla="*/ 4858827 h 6858000"/>
              <a:gd name="connsiteX48" fmla="*/ 610484 w 1472087"/>
              <a:gd name="connsiteY48" fmla="*/ 4821170 h 6858000"/>
              <a:gd name="connsiteX49" fmla="*/ 615217 w 1472087"/>
              <a:gd name="connsiteY49" fmla="*/ 4780965 h 6858000"/>
              <a:gd name="connsiteX50" fmla="*/ 616510 w 1472087"/>
              <a:gd name="connsiteY50" fmla="*/ 4750867 h 6858000"/>
              <a:gd name="connsiteX51" fmla="*/ 614317 w 1472087"/>
              <a:gd name="connsiteY51" fmla="*/ 4690749 h 6858000"/>
              <a:gd name="connsiteX52" fmla="*/ 609797 w 1472087"/>
              <a:gd name="connsiteY52" fmla="*/ 4584173 h 6858000"/>
              <a:gd name="connsiteX53" fmla="*/ 604880 w 1472087"/>
              <a:gd name="connsiteY53" fmla="*/ 4444346 h 6858000"/>
              <a:gd name="connsiteX54" fmla="*/ 601445 w 1472087"/>
              <a:gd name="connsiteY54" fmla="*/ 4375228 h 6858000"/>
              <a:gd name="connsiteX55" fmla="*/ 582098 w 1472087"/>
              <a:gd name="connsiteY55" fmla="*/ 4214165 h 6858000"/>
              <a:gd name="connsiteX56" fmla="*/ 586171 w 1472087"/>
              <a:gd name="connsiteY56" fmla="*/ 4090296 h 6858000"/>
              <a:gd name="connsiteX57" fmla="*/ 571427 w 1472087"/>
              <a:gd name="connsiteY57" fmla="*/ 4033999 h 6858000"/>
              <a:gd name="connsiteX58" fmla="*/ 572576 w 1472087"/>
              <a:gd name="connsiteY58" fmla="*/ 4031933 h 6858000"/>
              <a:gd name="connsiteX59" fmla="*/ 571152 w 1472087"/>
              <a:gd name="connsiteY59" fmla="*/ 4013953 h 6858000"/>
              <a:gd name="connsiteX60" fmla="*/ 557447 w 1472087"/>
              <a:gd name="connsiteY60" fmla="*/ 3974753 h 6858000"/>
              <a:gd name="connsiteX61" fmla="*/ 559045 w 1472087"/>
              <a:gd name="connsiteY61" fmla="*/ 3969950 h 6858000"/>
              <a:gd name="connsiteX62" fmla="*/ 552467 w 1472087"/>
              <a:gd name="connsiteY62" fmla="*/ 3933779 h 6858000"/>
              <a:gd name="connsiteX63" fmla="*/ 553798 w 1472087"/>
              <a:gd name="connsiteY63" fmla="*/ 3933093 h 6858000"/>
              <a:gd name="connsiteX64" fmla="*/ 558152 w 1472087"/>
              <a:gd name="connsiteY64" fmla="*/ 3922082 h 6858000"/>
              <a:gd name="connsiteX65" fmla="*/ 563230 w 1472087"/>
              <a:gd name="connsiteY65" fmla="*/ 3901461 h 6858000"/>
              <a:gd name="connsiteX66" fmla="*/ 585824 w 1472087"/>
              <a:gd name="connsiteY66" fmla="*/ 3813873 h 6858000"/>
              <a:gd name="connsiteX67" fmla="*/ 585249 w 1472087"/>
              <a:gd name="connsiteY67" fmla="*/ 3806161 h 6858000"/>
              <a:gd name="connsiteX68" fmla="*/ 585556 w 1472087"/>
              <a:gd name="connsiteY68" fmla="*/ 3805957 h 6858000"/>
              <a:gd name="connsiteX69" fmla="*/ 585583 w 1472087"/>
              <a:gd name="connsiteY69" fmla="*/ 3797724 h 6858000"/>
              <a:gd name="connsiteX70" fmla="*/ 584198 w 1472087"/>
              <a:gd name="connsiteY70" fmla="*/ 3792098 h 6858000"/>
              <a:gd name="connsiteX71" fmla="*/ 583082 w 1472087"/>
              <a:gd name="connsiteY71" fmla="*/ 3777135 h 6858000"/>
              <a:gd name="connsiteX72" fmla="*/ 584815 w 1472087"/>
              <a:gd name="connsiteY72" fmla="*/ 3771656 h 6858000"/>
              <a:gd name="connsiteX73" fmla="*/ 588558 w 1472087"/>
              <a:gd name="connsiteY73" fmla="*/ 3769007 h 6858000"/>
              <a:gd name="connsiteX74" fmla="*/ 588024 w 1472087"/>
              <a:gd name="connsiteY74" fmla="*/ 3767709 h 6858000"/>
              <a:gd name="connsiteX75" fmla="*/ 596720 w 1472087"/>
              <a:gd name="connsiteY75" fmla="*/ 3738082 h 6858000"/>
              <a:gd name="connsiteX76" fmla="*/ 604066 w 1472087"/>
              <a:gd name="connsiteY76" fmla="*/ 3673397 h 6858000"/>
              <a:gd name="connsiteX77" fmla="*/ 603362 w 1472087"/>
              <a:gd name="connsiteY77" fmla="*/ 3637109 h 6858000"/>
              <a:gd name="connsiteX78" fmla="*/ 606805 w 1472087"/>
              <a:gd name="connsiteY78" fmla="*/ 3536883 h 6858000"/>
              <a:gd name="connsiteX79" fmla="*/ 614343 w 1472087"/>
              <a:gd name="connsiteY79" fmla="*/ 3435652 h 6858000"/>
              <a:gd name="connsiteX80" fmla="*/ 616014 w 1472087"/>
              <a:gd name="connsiteY80" fmla="*/ 3307769 h 6858000"/>
              <a:gd name="connsiteX81" fmla="*/ 633577 w 1472087"/>
              <a:gd name="connsiteY81" fmla="*/ 3250522 h 6858000"/>
              <a:gd name="connsiteX82" fmla="*/ 634002 w 1472087"/>
              <a:gd name="connsiteY82" fmla="*/ 3229163 h 6858000"/>
              <a:gd name="connsiteX83" fmla="*/ 635825 w 1472087"/>
              <a:gd name="connsiteY83" fmla="*/ 3217217 h 6858000"/>
              <a:gd name="connsiteX84" fmla="*/ 622660 w 1472087"/>
              <a:gd name="connsiteY84" fmla="*/ 3183755 h 6858000"/>
              <a:gd name="connsiteX85" fmla="*/ 623161 w 1472087"/>
              <a:gd name="connsiteY85" fmla="*/ 3178642 h 6858000"/>
              <a:gd name="connsiteX86" fmla="*/ 610761 w 1472087"/>
              <a:gd name="connsiteY86" fmla="*/ 3158586 h 6858000"/>
              <a:gd name="connsiteX87" fmla="*/ 595946 w 1472087"/>
              <a:gd name="connsiteY87" fmla="*/ 3129034 h 6858000"/>
              <a:gd name="connsiteX88" fmla="*/ 596611 w 1472087"/>
              <a:gd name="connsiteY88" fmla="*/ 3126682 h 6858000"/>
              <a:gd name="connsiteX89" fmla="*/ 587479 w 1472087"/>
              <a:gd name="connsiteY89" fmla="*/ 3114519 h 6858000"/>
              <a:gd name="connsiteX90" fmla="*/ 574088 w 1472087"/>
              <a:gd name="connsiteY90" fmla="*/ 3106272 h 6858000"/>
              <a:gd name="connsiteX91" fmla="*/ 546818 w 1472087"/>
              <a:gd name="connsiteY91" fmla="*/ 2958185 h 6858000"/>
              <a:gd name="connsiteX92" fmla="*/ 489432 w 1472087"/>
              <a:gd name="connsiteY92" fmla="*/ 2762989 h 6858000"/>
              <a:gd name="connsiteX93" fmla="*/ 438350 w 1472087"/>
              <a:gd name="connsiteY93" fmla="*/ 2554718 h 6858000"/>
              <a:gd name="connsiteX94" fmla="*/ 418444 w 1472087"/>
              <a:gd name="connsiteY94" fmla="*/ 2485734 h 6858000"/>
              <a:gd name="connsiteX95" fmla="*/ 409167 w 1472087"/>
              <a:gd name="connsiteY95" fmla="*/ 2447068 h 6858000"/>
              <a:gd name="connsiteX96" fmla="*/ 396128 w 1472087"/>
              <a:gd name="connsiteY96" fmla="*/ 2425819 h 6858000"/>
              <a:gd name="connsiteX97" fmla="*/ 402127 w 1472087"/>
              <a:gd name="connsiteY97" fmla="*/ 2402874 h 6858000"/>
              <a:gd name="connsiteX98" fmla="*/ 404739 w 1472087"/>
              <a:gd name="connsiteY98" fmla="*/ 2381443 h 6858000"/>
              <a:gd name="connsiteX99" fmla="*/ 381068 w 1472087"/>
              <a:gd name="connsiteY99" fmla="*/ 2261920 h 6858000"/>
              <a:gd name="connsiteX100" fmla="*/ 370955 w 1472087"/>
              <a:gd name="connsiteY100" fmla="*/ 2195378 h 6858000"/>
              <a:gd name="connsiteX101" fmla="*/ 355172 w 1472087"/>
              <a:gd name="connsiteY101" fmla="*/ 2155135 h 6858000"/>
              <a:gd name="connsiteX102" fmla="*/ 352630 w 1472087"/>
              <a:gd name="connsiteY102" fmla="*/ 2118008 h 6858000"/>
              <a:gd name="connsiteX103" fmla="*/ 353623 w 1472087"/>
              <a:gd name="connsiteY103" fmla="*/ 2050531 h 6858000"/>
              <a:gd name="connsiteX104" fmla="*/ 345429 w 1472087"/>
              <a:gd name="connsiteY104" fmla="*/ 1963269 h 6858000"/>
              <a:gd name="connsiteX105" fmla="*/ 326607 w 1472087"/>
              <a:gd name="connsiteY105" fmla="*/ 1906352 h 6858000"/>
              <a:gd name="connsiteX106" fmla="*/ 303164 w 1472087"/>
              <a:gd name="connsiteY106" fmla="*/ 1861531 h 6858000"/>
              <a:gd name="connsiteX107" fmla="*/ 256963 w 1472087"/>
              <a:gd name="connsiteY107" fmla="*/ 1732919 h 6858000"/>
              <a:gd name="connsiteX108" fmla="*/ 229274 w 1472087"/>
              <a:gd name="connsiteY108" fmla="*/ 1663540 h 6858000"/>
              <a:gd name="connsiteX109" fmla="*/ 228400 w 1472087"/>
              <a:gd name="connsiteY109" fmla="*/ 1615777 h 6858000"/>
              <a:gd name="connsiteX110" fmla="*/ 209195 w 1472087"/>
              <a:gd name="connsiteY110" fmla="*/ 1563678 h 6858000"/>
              <a:gd name="connsiteX111" fmla="*/ 222275 w 1472087"/>
              <a:gd name="connsiteY111" fmla="*/ 1519474 h 6858000"/>
              <a:gd name="connsiteX112" fmla="*/ 215017 w 1472087"/>
              <a:gd name="connsiteY112" fmla="*/ 1477995 h 6858000"/>
              <a:gd name="connsiteX113" fmla="*/ 201102 w 1472087"/>
              <a:gd name="connsiteY113" fmla="*/ 1373769 h 6858000"/>
              <a:gd name="connsiteX114" fmla="*/ 209409 w 1472087"/>
              <a:gd name="connsiteY114" fmla="*/ 1307086 h 6858000"/>
              <a:gd name="connsiteX115" fmla="*/ 210597 w 1472087"/>
              <a:gd name="connsiteY115" fmla="*/ 1189033 h 6858000"/>
              <a:gd name="connsiteX116" fmla="*/ 215282 w 1472087"/>
              <a:gd name="connsiteY116" fmla="*/ 1168288 h 6858000"/>
              <a:gd name="connsiteX117" fmla="*/ 207564 w 1472087"/>
              <a:gd name="connsiteY117" fmla="*/ 1142577 h 6858000"/>
              <a:gd name="connsiteX118" fmla="*/ 196870 w 1472087"/>
              <a:gd name="connsiteY118" fmla="*/ 1088484 h 6858000"/>
              <a:gd name="connsiteX119" fmla="*/ 185606 w 1472087"/>
              <a:gd name="connsiteY119" fmla="*/ 1016103 h 6858000"/>
              <a:gd name="connsiteX120" fmla="*/ 187062 w 1472087"/>
              <a:gd name="connsiteY120" fmla="*/ 932283 h 6858000"/>
              <a:gd name="connsiteX121" fmla="*/ 189298 w 1472087"/>
              <a:gd name="connsiteY121" fmla="*/ 915925 h 6858000"/>
              <a:gd name="connsiteX122" fmla="*/ 181927 w 1472087"/>
              <a:gd name="connsiteY122" fmla="*/ 896999 h 6858000"/>
              <a:gd name="connsiteX123" fmla="*/ 151335 w 1472087"/>
              <a:gd name="connsiteY123" fmla="*/ 821517 h 6858000"/>
              <a:gd name="connsiteX124" fmla="*/ 130285 w 1472087"/>
              <a:gd name="connsiteY124" fmla="*/ 751353 h 6858000"/>
              <a:gd name="connsiteX125" fmla="*/ 129843 w 1472087"/>
              <a:gd name="connsiteY125" fmla="*/ 721230 h 6858000"/>
              <a:gd name="connsiteX126" fmla="*/ 115514 w 1472087"/>
              <a:gd name="connsiteY126" fmla="*/ 681659 h 6858000"/>
              <a:gd name="connsiteX127" fmla="*/ 100933 w 1472087"/>
              <a:gd name="connsiteY127" fmla="*/ 635218 h 6858000"/>
              <a:gd name="connsiteX128" fmla="*/ 105944 w 1472087"/>
              <a:gd name="connsiteY128" fmla="*/ 613763 h 6858000"/>
              <a:gd name="connsiteX129" fmla="*/ 91886 w 1472087"/>
              <a:gd name="connsiteY129" fmla="*/ 598582 h 6858000"/>
              <a:gd name="connsiteX130" fmla="*/ 91567 w 1472087"/>
              <a:gd name="connsiteY130" fmla="*/ 576846 h 6858000"/>
              <a:gd name="connsiteX131" fmla="*/ 71193 w 1472087"/>
              <a:gd name="connsiteY131" fmla="*/ 530055 h 6858000"/>
              <a:gd name="connsiteX132" fmla="*/ 70441 w 1472087"/>
              <a:gd name="connsiteY132" fmla="*/ 465389 h 6858000"/>
              <a:gd name="connsiteX133" fmla="*/ 53364 w 1472087"/>
              <a:gd name="connsiteY133" fmla="*/ 424699 h 6858000"/>
              <a:gd name="connsiteX134" fmla="*/ 53739 w 1472087"/>
              <a:gd name="connsiteY134" fmla="*/ 404917 h 6858000"/>
              <a:gd name="connsiteX135" fmla="*/ 33696 w 1472087"/>
              <a:gd name="connsiteY135" fmla="*/ 367211 h 6858000"/>
              <a:gd name="connsiteX136" fmla="*/ 0 w 1472087"/>
              <a:gd name="connsiteY136" fmla="*/ 268519 h 6858000"/>
              <a:gd name="connsiteX137" fmla="*/ 173467 w 1472087"/>
              <a:gd name="connsiteY137" fmla="*/ 144983 h 6858000"/>
              <a:gd name="connsiteX138" fmla="*/ 185751 w 1472087"/>
              <a:gd name="connsiteY138" fmla="*/ 55288 h 6858000"/>
              <a:gd name="connsiteX139" fmla="*/ 145305 w 1472087"/>
              <a:gd name="connsiteY139" fmla="*/ 0 h 6858000"/>
              <a:gd name="connsiteX0" fmla="*/ 112107 w 1438889"/>
              <a:gd name="connsiteY0" fmla="*/ 0 h 6858000"/>
              <a:gd name="connsiteX1" fmla="*/ 1438889 w 1438889"/>
              <a:gd name="connsiteY1" fmla="*/ 0 h 6858000"/>
              <a:gd name="connsiteX2" fmla="*/ 1438889 w 1438889"/>
              <a:gd name="connsiteY2" fmla="*/ 6858000 h 6858000"/>
              <a:gd name="connsiteX3" fmla="*/ 175583 w 1438889"/>
              <a:gd name="connsiteY3" fmla="*/ 6857735 h 6858000"/>
              <a:gd name="connsiteX4" fmla="*/ 212176 w 1438889"/>
              <a:gd name="connsiteY4" fmla="*/ 6776847 h 6858000"/>
              <a:gd name="connsiteX5" fmla="*/ 223676 w 1438889"/>
              <a:gd name="connsiteY5" fmla="*/ 6737706 h 6858000"/>
              <a:gd name="connsiteX6" fmla="*/ 248415 w 1438889"/>
              <a:gd name="connsiteY6" fmla="*/ 6691589 h 6858000"/>
              <a:gd name="connsiteX7" fmla="*/ 225972 w 1438889"/>
              <a:gd name="connsiteY7" fmla="*/ 6659970 h 6858000"/>
              <a:gd name="connsiteX8" fmla="*/ 241063 w 1438889"/>
              <a:gd name="connsiteY8" fmla="*/ 6636211 h 6858000"/>
              <a:gd name="connsiteX9" fmla="*/ 258507 w 1438889"/>
              <a:gd name="connsiteY9" fmla="*/ 6594177 h 6858000"/>
              <a:gd name="connsiteX10" fmla="*/ 272547 w 1438889"/>
              <a:gd name="connsiteY10" fmla="*/ 6557575 h 6858000"/>
              <a:gd name="connsiteX11" fmla="*/ 325504 w 1438889"/>
              <a:gd name="connsiteY11" fmla="*/ 6492130 h 6858000"/>
              <a:gd name="connsiteX12" fmla="*/ 341191 w 1438889"/>
              <a:gd name="connsiteY12" fmla="*/ 6431610 h 6858000"/>
              <a:gd name="connsiteX13" fmla="*/ 384896 w 1438889"/>
              <a:gd name="connsiteY13" fmla="*/ 6379786 h 6858000"/>
              <a:gd name="connsiteX14" fmla="*/ 368119 w 1438889"/>
              <a:gd name="connsiteY14" fmla="*/ 6334727 h 6858000"/>
              <a:gd name="connsiteX15" fmla="*/ 345534 w 1438889"/>
              <a:gd name="connsiteY15" fmla="*/ 6313295 h 6858000"/>
              <a:gd name="connsiteX16" fmla="*/ 352698 w 1438889"/>
              <a:gd name="connsiteY16" fmla="*/ 6280046 h 6858000"/>
              <a:gd name="connsiteX17" fmla="*/ 335443 w 1438889"/>
              <a:gd name="connsiteY17" fmla="*/ 6270265 h 6858000"/>
              <a:gd name="connsiteX18" fmla="*/ 362471 w 1438889"/>
              <a:gd name="connsiteY18" fmla="*/ 6252834 h 6858000"/>
              <a:gd name="connsiteX19" fmla="*/ 340463 w 1438889"/>
              <a:gd name="connsiteY19" fmla="*/ 6202459 h 6858000"/>
              <a:gd name="connsiteX20" fmla="*/ 339261 w 1438889"/>
              <a:gd name="connsiteY20" fmla="*/ 6153037 h 6858000"/>
              <a:gd name="connsiteX21" fmla="*/ 354676 w 1438889"/>
              <a:gd name="connsiteY21" fmla="*/ 6078132 h 6858000"/>
              <a:gd name="connsiteX22" fmla="*/ 342063 w 1438889"/>
              <a:gd name="connsiteY22" fmla="*/ 6028119 h 6858000"/>
              <a:gd name="connsiteX23" fmla="*/ 327292 w 1438889"/>
              <a:gd name="connsiteY23" fmla="*/ 5926735 h 6858000"/>
              <a:gd name="connsiteX24" fmla="*/ 376804 w 1438889"/>
              <a:gd name="connsiteY24" fmla="*/ 5712857 h 6858000"/>
              <a:gd name="connsiteX25" fmla="*/ 355879 w 1438889"/>
              <a:gd name="connsiteY25" fmla="*/ 5676393 h 6858000"/>
              <a:gd name="connsiteX26" fmla="*/ 395471 w 1438889"/>
              <a:gd name="connsiteY26" fmla="*/ 5563435 h 6858000"/>
              <a:gd name="connsiteX27" fmla="*/ 442601 w 1438889"/>
              <a:gd name="connsiteY27" fmla="*/ 5437125 h 6858000"/>
              <a:gd name="connsiteX28" fmla="*/ 456169 w 1438889"/>
              <a:gd name="connsiteY28" fmla="*/ 5396260 h 6858000"/>
              <a:gd name="connsiteX29" fmla="*/ 472150 w 1438889"/>
              <a:gd name="connsiteY29" fmla="*/ 5330009 h 6858000"/>
              <a:gd name="connsiteX30" fmla="*/ 505643 w 1438889"/>
              <a:gd name="connsiteY30" fmla="*/ 5273739 h 6858000"/>
              <a:gd name="connsiteX31" fmla="*/ 515242 w 1438889"/>
              <a:gd name="connsiteY31" fmla="*/ 5241779 h 6858000"/>
              <a:gd name="connsiteX32" fmla="*/ 526468 w 1438889"/>
              <a:gd name="connsiteY32" fmla="*/ 5225268 h 6858000"/>
              <a:gd name="connsiteX33" fmla="*/ 527488 w 1438889"/>
              <a:gd name="connsiteY33" fmla="*/ 5217684 h 6858000"/>
              <a:gd name="connsiteX34" fmla="*/ 534829 w 1438889"/>
              <a:gd name="connsiteY34" fmla="*/ 5193377 h 6858000"/>
              <a:gd name="connsiteX35" fmla="*/ 538132 w 1438889"/>
              <a:gd name="connsiteY35" fmla="*/ 5179288 h 6858000"/>
              <a:gd name="connsiteX36" fmla="*/ 539116 w 1438889"/>
              <a:gd name="connsiteY36" fmla="*/ 5173621 h 6858000"/>
              <a:gd name="connsiteX37" fmla="*/ 534750 w 1438889"/>
              <a:gd name="connsiteY37" fmla="*/ 5159961 h 6858000"/>
              <a:gd name="connsiteX38" fmla="*/ 541427 w 1438889"/>
              <a:gd name="connsiteY38" fmla="*/ 5144295 h 6858000"/>
              <a:gd name="connsiteX39" fmla="*/ 538360 w 1438889"/>
              <a:gd name="connsiteY39" fmla="*/ 5125185 h 6858000"/>
              <a:gd name="connsiteX40" fmla="*/ 545190 w 1438889"/>
              <a:gd name="connsiteY40" fmla="*/ 5121884 h 6858000"/>
              <a:gd name="connsiteX41" fmla="*/ 552226 w 1438889"/>
              <a:gd name="connsiteY41" fmla="*/ 5067850 h 6858000"/>
              <a:gd name="connsiteX42" fmla="*/ 554957 w 1438889"/>
              <a:gd name="connsiteY42" fmla="*/ 5060861 h 6858000"/>
              <a:gd name="connsiteX43" fmla="*/ 551661 w 1438889"/>
              <a:gd name="connsiteY43" fmla="*/ 5034192 h 6858000"/>
              <a:gd name="connsiteX44" fmla="*/ 553215 w 1438889"/>
              <a:gd name="connsiteY44" fmla="*/ 4993030 h 6858000"/>
              <a:gd name="connsiteX45" fmla="*/ 560124 w 1438889"/>
              <a:gd name="connsiteY45" fmla="*/ 4946844 h 6858000"/>
              <a:gd name="connsiteX46" fmla="*/ 555980 w 1438889"/>
              <a:gd name="connsiteY46" fmla="*/ 4932692 h 6858000"/>
              <a:gd name="connsiteX47" fmla="*/ 571383 w 1438889"/>
              <a:gd name="connsiteY47" fmla="*/ 4858827 h 6858000"/>
              <a:gd name="connsiteX48" fmla="*/ 577286 w 1438889"/>
              <a:gd name="connsiteY48" fmla="*/ 4821170 h 6858000"/>
              <a:gd name="connsiteX49" fmla="*/ 582019 w 1438889"/>
              <a:gd name="connsiteY49" fmla="*/ 4780965 h 6858000"/>
              <a:gd name="connsiteX50" fmla="*/ 583312 w 1438889"/>
              <a:gd name="connsiteY50" fmla="*/ 4750867 h 6858000"/>
              <a:gd name="connsiteX51" fmla="*/ 581119 w 1438889"/>
              <a:gd name="connsiteY51" fmla="*/ 4690749 h 6858000"/>
              <a:gd name="connsiteX52" fmla="*/ 576599 w 1438889"/>
              <a:gd name="connsiteY52" fmla="*/ 4584173 h 6858000"/>
              <a:gd name="connsiteX53" fmla="*/ 571682 w 1438889"/>
              <a:gd name="connsiteY53" fmla="*/ 4444346 h 6858000"/>
              <a:gd name="connsiteX54" fmla="*/ 568247 w 1438889"/>
              <a:gd name="connsiteY54" fmla="*/ 4375228 h 6858000"/>
              <a:gd name="connsiteX55" fmla="*/ 548900 w 1438889"/>
              <a:gd name="connsiteY55" fmla="*/ 4214165 h 6858000"/>
              <a:gd name="connsiteX56" fmla="*/ 552973 w 1438889"/>
              <a:gd name="connsiteY56" fmla="*/ 4090296 h 6858000"/>
              <a:gd name="connsiteX57" fmla="*/ 538229 w 1438889"/>
              <a:gd name="connsiteY57" fmla="*/ 4033999 h 6858000"/>
              <a:gd name="connsiteX58" fmla="*/ 539378 w 1438889"/>
              <a:gd name="connsiteY58" fmla="*/ 4031933 h 6858000"/>
              <a:gd name="connsiteX59" fmla="*/ 537954 w 1438889"/>
              <a:gd name="connsiteY59" fmla="*/ 4013953 h 6858000"/>
              <a:gd name="connsiteX60" fmla="*/ 524249 w 1438889"/>
              <a:gd name="connsiteY60" fmla="*/ 3974753 h 6858000"/>
              <a:gd name="connsiteX61" fmla="*/ 525847 w 1438889"/>
              <a:gd name="connsiteY61" fmla="*/ 3969950 h 6858000"/>
              <a:gd name="connsiteX62" fmla="*/ 519269 w 1438889"/>
              <a:gd name="connsiteY62" fmla="*/ 3933779 h 6858000"/>
              <a:gd name="connsiteX63" fmla="*/ 520600 w 1438889"/>
              <a:gd name="connsiteY63" fmla="*/ 3933093 h 6858000"/>
              <a:gd name="connsiteX64" fmla="*/ 524954 w 1438889"/>
              <a:gd name="connsiteY64" fmla="*/ 3922082 h 6858000"/>
              <a:gd name="connsiteX65" fmla="*/ 530032 w 1438889"/>
              <a:gd name="connsiteY65" fmla="*/ 3901461 h 6858000"/>
              <a:gd name="connsiteX66" fmla="*/ 552626 w 1438889"/>
              <a:gd name="connsiteY66" fmla="*/ 3813873 h 6858000"/>
              <a:gd name="connsiteX67" fmla="*/ 552051 w 1438889"/>
              <a:gd name="connsiteY67" fmla="*/ 3806161 h 6858000"/>
              <a:gd name="connsiteX68" fmla="*/ 552358 w 1438889"/>
              <a:gd name="connsiteY68" fmla="*/ 3805957 h 6858000"/>
              <a:gd name="connsiteX69" fmla="*/ 552385 w 1438889"/>
              <a:gd name="connsiteY69" fmla="*/ 3797724 h 6858000"/>
              <a:gd name="connsiteX70" fmla="*/ 551000 w 1438889"/>
              <a:gd name="connsiteY70" fmla="*/ 3792098 h 6858000"/>
              <a:gd name="connsiteX71" fmla="*/ 549884 w 1438889"/>
              <a:gd name="connsiteY71" fmla="*/ 3777135 h 6858000"/>
              <a:gd name="connsiteX72" fmla="*/ 551617 w 1438889"/>
              <a:gd name="connsiteY72" fmla="*/ 3771656 h 6858000"/>
              <a:gd name="connsiteX73" fmla="*/ 555360 w 1438889"/>
              <a:gd name="connsiteY73" fmla="*/ 3769007 h 6858000"/>
              <a:gd name="connsiteX74" fmla="*/ 554826 w 1438889"/>
              <a:gd name="connsiteY74" fmla="*/ 3767709 h 6858000"/>
              <a:gd name="connsiteX75" fmla="*/ 563522 w 1438889"/>
              <a:gd name="connsiteY75" fmla="*/ 3738082 h 6858000"/>
              <a:gd name="connsiteX76" fmla="*/ 570868 w 1438889"/>
              <a:gd name="connsiteY76" fmla="*/ 3673397 h 6858000"/>
              <a:gd name="connsiteX77" fmla="*/ 570164 w 1438889"/>
              <a:gd name="connsiteY77" fmla="*/ 3637109 h 6858000"/>
              <a:gd name="connsiteX78" fmla="*/ 573607 w 1438889"/>
              <a:gd name="connsiteY78" fmla="*/ 3536883 h 6858000"/>
              <a:gd name="connsiteX79" fmla="*/ 581145 w 1438889"/>
              <a:gd name="connsiteY79" fmla="*/ 3435652 h 6858000"/>
              <a:gd name="connsiteX80" fmla="*/ 582816 w 1438889"/>
              <a:gd name="connsiteY80" fmla="*/ 3307769 h 6858000"/>
              <a:gd name="connsiteX81" fmla="*/ 600379 w 1438889"/>
              <a:gd name="connsiteY81" fmla="*/ 3250522 h 6858000"/>
              <a:gd name="connsiteX82" fmla="*/ 600804 w 1438889"/>
              <a:gd name="connsiteY82" fmla="*/ 3229163 h 6858000"/>
              <a:gd name="connsiteX83" fmla="*/ 602627 w 1438889"/>
              <a:gd name="connsiteY83" fmla="*/ 3217217 h 6858000"/>
              <a:gd name="connsiteX84" fmla="*/ 589462 w 1438889"/>
              <a:gd name="connsiteY84" fmla="*/ 3183755 h 6858000"/>
              <a:gd name="connsiteX85" fmla="*/ 589963 w 1438889"/>
              <a:gd name="connsiteY85" fmla="*/ 3178642 h 6858000"/>
              <a:gd name="connsiteX86" fmla="*/ 577563 w 1438889"/>
              <a:gd name="connsiteY86" fmla="*/ 3158586 h 6858000"/>
              <a:gd name="connsiteX87" fmla="*/ 562748 w 1438889"/>
              <a:gd name="connsiteY87" fmla="*/ 3129034 h 6858000"/>
              <a:gd name="connsiteX88" fmla="*/ 563413 w 1438889"/>
              <a:gd name="connsiteY88" fmla="*/ 3126682 h 6858000"/>
              <a:gd name="connsiteX89" fmla="*/ 554281 w 1438889"/>
              <a:gd name="connsiteY89" fmla="*/ 3114519 h 6858000"/>
              <a:gd name="connsiteX90" fmla="*/ 540890 w 1438889"/>
              <a:gd name="connsiteY90" fmla="*/ 3106272 h 6858000"/>
              <a:gd name="connsiteX91" fmla="*/ 513620 w 1438889"/>
              <a:gd name="connsiteY91" fmla="*/ 2958185 h 6858000"/>
              <a:gd name="connsiteX92" fmla="*/ 456234 w 1438889"/>
              <a:gd name="connsiteY92" fmla="*/ 2762989 h 6858000"/>
              <a:gd name="connsiteX93" fmla="*/ 405152 w 1438889"/>
              <a:gd name="connsiteY93" fmla="*/ 2554718 h 6858000"/>
              <a:gd name="connsiteX94" fmla="*/ 385246 w 1438889"/>
              <a:gd name="connsiteY94" fmla="*/ 2485734 h 6858000"/>
              <a:gd name="connsiteX95" fmla="*/ 375969 w 1438889"/>
              <a:gd name="connsiteY95" fmla="*/ 2447068 h 6858000"/>
              <a:gd name="connsiteX96" fmla="*/ 362930 w 1438889"/>
              <a:gd name="connsiteY96" fmla="*/ 2425819 h 6858000"/>
              <a:gd name="connsiteX97" fmla="*/ 368929 w 1438889"/>
              <a:gd name="connsiteY97" fmla="*/ 2402874 h 6858000"/>
              <a:gd name="connsiteX98" fmla="*/ 371541 w 1438889"/>
              <a:gd name="connsiteY98" fmla="*/ 2381443 h 6858000"/>
              <a:gd name="connsiteX99" fmla="*/ 347870 w 1438889"/>
              <a:gd name="connsiteY99" fmla="*/ 2261920 h 6858000"/>
              <a:gd name="connsiteX100" fmla="*/ 337757 w 1438889"/>
              <a:gd name="connsiteY100" fmla="*/ 2195378 h 6858000"/>
              <a:gd name="connsiteX101" fmla="*/ 321974 w 1438889"/>
              <a:gd name="connsiteY101" fmla="*/ 2155135 h 6858000"/>
              <a:gd name="connsiteX102" fmla="*/ 319432 w 1438889"/>
              <a:gd name="connsiteY102" fmla="*/ 2118008 h 6858000"/>
              <a:gd name="connsiteX103" fmla="*/ 320425 w 1438889"/>
              <a:gd name="connsiteY103" fmla="*/ 2050531 h 6858000"/>
              <a:gd name="connsiteX104" fmla="*/ 312231 w 1438889"/>
              <a:gd name="connsiteY104" fmla="*/ 1963269 h 6858000"/>
              <a:gd name="connsiteX105" fmla="*/ 293409 w 1438889"/>
              <a:gd name="connsiteY105" fmla="*/ 1906352 h 6858000"/>
              <a:gd name="connsiteX106" fmla="*/ 269966 w 1438889"/>
              <a:gd name="connsiteY106" fmla="*/ 1861531 h 6858000"/>
              <a:gd name="connsiteX107" fmla="*/ 223765 w 1438889"/>
              <a:gd name="connsiteY107" fmla="*/ 1732919 h 6858000"/>
              <a:gd name="connsiteX108" fmla="*/ 196076 w 1438889"/>
              <a:gd name="connsiteY108" fmla="*/ 1663540 h 6858000"/>
              <a:gd name="connsiteX109" fmla="*/ 195202 w 1438889"/>
              <a:gd name="connsiteY109" fmla="*/ 1615777 h 6858000"/>
              <a:gd name="connsiteX110" fmla="*/ 175997 w 1438889"/>
              <a:gd name="connsiteY110" fmla="*/ 1563678 h 6858000"/>
              <a:gd name="connsiteX111" fmla="*/ 189077 w 1438889"/>
              <a:gd name="connsiteY111" fmla="*/ 1519474 h 6858000"/>
              <a:gd name="connsiteX112" fmla="*/ 181819 w 1438889"/>
              <a:gd name="connsiteY112" fmla="*/ 1477995 h 6858000"/>
              <a:gd name="connsiteX113" fmla="*/ 167904 w 1438889"/>
              <a:gd name="connsiteY113" fmla="*/ 1373769 h 6858000"/>
              <a:gd name="connsiteX114" fmla="*/ 176211 w 1438889"/>
              <a:gd name="connsiteY114" fmla="*/ 1307086 h 6858000"/>
              <a:gd name="connsiteX115" fmla="*/ 177399 w 1438889"/>
              <a:gd name="connsiteY115" fmla="*/ 1189033 h 6858000"/>
              <a:gd name="connsiteX116" fmla="*/ 182084 w 1438889"/>
              <a:gd name="connsiteY116" fmla="*/ 1168288 h 6858000"/>
              <a:gd name="connsiteX117" fmla="*/ 174366 w 1438889"/>
              <a:gd name="connsiteY117" fmla="*/ 1142577 h 6858000"/>
              <a:gd name="connsiteX118" fmla="*/ 163672 w 1438889"/>
              <a:gd name="connsiteY118" fmla="*/ 1088484 h 6858000"/>
              <a:gd name="connsiteX119" fmla="*/ 152408 w 1438889"/>
              <a:gd name="connsiteY119" fmla="*/ 1016103 h 6858000"/>
              <a:gd name="connsiteX120" fmla="*/ 153864 w 1438889"/>
              <a:gd name="connsiteY120" fmla="*/ 932283 h 6858000"/>
              <a:gd name="connsiteX121" fmla="*/ 156100 w 1438889"/>
              <a:gd name="connsiteY121" fmla="*/ 915925 h 6858000"/>
              <a:gd name="connsiteX122" fmla="*/ 148729 w 1438889"/>
              <a:gd name="connsiteY122" fmla="*/ 896999 h 6858000"/>
              <a:gd name="connsiteX123" fmla="*/ 118137 w 1438889"/>
              <a:gd name="connsiteY123" fmla="*/ 821517 h 6858000"/>
              <a:gd name="connsiteX124" fmla="*/ 97087 w 1438889"/>
              <a:gd name="connsiteY124" fmla="*/ 751353 h 6858000"/>
              <a:gd name="connsiteX125" fmla="*/ 96645 w 1438889"/>
              <a:gd name="connsiteY125" fmla="*/ 721230 h 6858000"/>
              <a:gd name="connsiteX126" fmla="*/ 82316 w 1438889"/>
              <a:gd name="connsiteY126" fmla="*/ 681659 h 6858000"/>
              <a:gd name="connsiteX127" fmla="*/ 67735 w 1438889"/>
              <a:gd name="connsiteY127" fmla="*/ 635218 h 6858000"/>
              <a:gd name="connsiteX128" fmla="*/ 72746 w 1438889"/>
              <a:gd name="connsiteY128" fmla="*/ 613763 h 6858000"/>
              <a:gd name="connsiteX129" fmla="*/ 58688 w 1438889"/>
              <a:gd name="connsiteY129" fmla="*/ 598582 h 6858000"/>
              <a:gd name="connsiteX130" fmla="*/ 58369 w 1438889"/>
              <a:gd name="connsiteY130" fmla="*/ 576846 h 6858000"/>
              <a:gd name="connsiteX131" fmla="*/ 37995 w 1438889"/>
              <a:gd name="connsiteY131" fmla="*/ 530055 h 6858000"/>
              <a:gd name="connsiteX132" fmla="*/ 37243 w 1438889"/>
              <a:gd name="connsiteY132" fmla="*/ 465389 h 6858000"/>
              <a:gd name="connsiteX133" fmla="*/ 20166 w 1438889"/>
              <a:gd name="connsiteY133" fmla="*/ 424699 h 6858000"/>
              <a:gd name="connsiteX134" fmla="*/ 20541 w 1438889"/>
              <a:gd name="connsiteY134" fmla="*/ 404917 h 6858000"/>
              <a:gd name="connsiteX135" fmla="*/ 498 w 1438889"/>
              <a:gd name="connsiteY135" fmla="*/ 367211 h 6858000"/>
              <a:gd name="connsiteX136" fmla="*/ 148559 w 1438889"/>
              <a:gd name="connsiteY136" fmla="*/ 212860 h 6858000"/>
              <a:gd name="connsiteX137" fmla="*/ 140269 w 1438889"/>
              <a:gd name="connsiteY137" fmla="*/ 144983 h 6858000"/>
              <a:gd name="connsiteX138" fmla="*/ 152553 w 1438889"/>
              <a:gd name="connsiteY138" fmla="*/ 55288 h 6858000"/>
              <a:gd name="connsiteX139" fmla="*/ 112107 w 1438889"/>
              <a:gd name="connsiteY139" fmla="*/ 0 h 6858000"/>
              <a:gd name="connsiteX0" fmla="*/ 92101 w 1418883"/>
              <a:gd name="connsiteY0" fmla="*/ 0 h 6858000"/>
              <a:gd name="connsiteX1" fmla="*/ 1418883 w 1418883"/>
              <a:gd name="connsiteY1" fmla="*/ 0 h 6858000"/>
              <a:gd name="connsiteX2" fmla="*/ 1418883 w 1418883"/>
              <a:gd name="connsiteY2" fmla="*/ 6858000 h 6858000"/>
              <a:gd name="connsiteX3" fmla="*/ 155577 w 1418883"/>
              <a:gd name="connsiteY3" fmla="*/ 6857735 h 6858000"/>
              <a:gd name="connsiteX4" fmla="*/ 192170 w 1418883"/>
              <a:gd name="connsiteY4" fmla="*/ 6776847 h 6858000"/>
              <a:gd name="connsiteX5" fmla="*/ 203670 w 1418883"/>
              <a:gd name="connsiteY5" fmla="*/ 6737706 h 6858000"/>
              <a:gd name="connsiteX6" fmla="*/ 228409 w 1418883"/>
              <a:gd name="connsiteY6" fmla="*/ 6691589 h 6858000"/>
              <a:gd name="connsiteX7" fmla="*/ 205966 w 1418883"/>
              <a:gd name="connsiteY7" fmla="*/ 6659970 h 6858000"/>
              <a:gd name="connsiteX8" fmla="*/ 221057 w 1418883"/>
              <a:gd name="connsiteY8" fmla="*/ 6636211 h 6858000"/>
              <a:gd name="connsiteX9" fmla="*/ 238501 w 1418883"/>
              <a:gd name="connsiteY9" fmla="*/ 6594177 h 6858000"/>
              <a:gd name="connsiteX10" fmla="*/ 252541 w 1418883"/>
              <a:gd name="connsiteY10" fmla="*/ 6557575 h 6858000"/>
              <a:gd name="connsiteX11" fmla="*/ 305498 w 1418883"/>
              <a:gd name="connsiteY11" fmla="*/ 6492130 h 6858000"/>
              <a:gd name="connsiteX12" fmla="*/ 321185 w 1418883"/>
              <a:gd name="connsiteY12" fmla="*/ 6431610 h 6858000"/>
              <a:gd name="connsiteX13" fmla="*/ 364890 w 1418883"/>
              <a:gd name="connsiteY13" fmla="*/ 6379786 h 6858000"/>
              <a:gd name="connsiteX14" fmla="*/ 348113 w 1418883"/>
              <a:gd name="connsiteY14" fmla="*/ 6334727 h 6858000"/>
              <a:gd name="connsiteX15" fmla="*/ 325528 w 1418883"/>
              <a:gd name="connsiteY15" fmla="*/ 6313295 h 6858000"/>
              <a:gd name="connsiteX16" fmla="*/ 332692 w 1418883"/>
              <a:gd name="connsiteY16" fmla="*/ 6280046 h 6858000"/>
              <a:gd name="connsiteX17" fmla="*/ 315437 w 1418883"/>
              <a:gd name="connsiteY17" fmla="*/ 6270265 h 6858000"/>
              <a:gd name="connsiteX18" fmla="*/ 342465 w 1418883"/>
              <a:gd name="connsiteY18" fmla="*/ 6252834 h 6858000"/>
              <a:gd name="connsiteX19" fmla="*/ 320457 w 1418883"/>
              <a:gd name="connsiteY19" fmla="*/ 6202459 h 6858000"/>
              <a:gd name="connsiteX20" fmla="*/ 319255 w 1418883"/>
              <a:gd name="connsiteY20" fmla="*/ 6153037 h 6858000"/>
              <a:gd name="connsiteX21" fmla="*/ 334670 w 1418883"/>
              <a:gd name="connsiteY21" fmla="*/ 6078132 h 6858000"/>
              <a:gd name="connsiteX22" fmla="*/ 322057 w 1418883"/>
              <a:gd name="connsiteY22" fmla="*/ 6028119 h 6858000"/>
              <a:gd name="connsiteX23" fmla="*/ 307286 w 1418883"/>
              <a:gd name="connsiteY23" fmla="*/ 5926735 h 6858000"/>
              <a:gd name="connsiteX24" fmla="*/ 356798 w 1418883"/>
              <a:gd name="connsiteY24" fmla="*/ 5712857 h 6858000"/>
              <a:gd name="connsiteX25" fmla="*/ 335873 w 1418883"/>
              <a:gd name="connsiteY25" fmla="*/ 5676393 h 6858000"/>
              <a:gd name="connsiteX26" fmla="*/ 375465 w 1418883"/>
              <a:gd name="connsiteY26" fmla="*/ 5563435 h 6858000"/>
              <a:gd name="connsiteX27" fmla="*/ 422595 w 1418883"/>
              <a:gd name="connsiteY27" fmla="*/ 5437125 h 6858000"/>
              <a:gd name="connsiteX28" fmla="*/ 436163 w 1418883"/>
              <a:gd name="connsiteY28" fmla="*/ 5396260 h 6858000"/>
              <a:gd name="connsiteX29" fmla="*/ 452144 w 1418883"/>
              <a:gd name="connsiteY29" fmla="*/ 5330009 h 6858000"/>
              <a:gd name="connsiteX30" fmla="*/ 485637 w 1418883"/>
              <a:gd name="connsiteY30" fmla="*/ 5273739 h 6858000"/>
              <a:gd name="connsiteX31" fmla="*/ 495236 w 1418883"/>
              <a:gd name="connsiteY31" fmla="*/ 5241779 h 6858000"/>
              <a:gd name="connsiteX32" fmla="*/ 506462 w 1418883"/>
              <a:gd name="connsiteY32" fmla="*/ 5225268 h 6858000"/>
              <a:gd name="connsiteX33" fmla="*/ 507482 w 1418883"/>
              <a:gd name="connsiteY33" fmla="*/ 5217684 h 6858000"/>
              <a:gd name="connsiteX34" fmla="*/ 514823 w 1418883"/>
              <a:gd name="connsiteY34" fmla="*/ 5193377 h 6858000"/>
              <a:gd name="connsiteX35" fmla="*/ 518126 w 1418883"/>
              <a:gd name="connsiteY35" fmla="*/ 5179288 h 6858000"/>
              <a:gd name="connsiteX36" fmla="*/ 519110 w 1418883"/>
              <a:gd name="connsiteY36" fmla="*/ 5173621 h 6858000"/>
              <a:gd name="connsiteX37" fmla="*/ 514744 w 1418883"/>
              <a:gd name="connsiteY37" fmla="*/ 5159961 h 6858000"/>
              <a:gd name="connsiteX38" fmla="*/ 521421 w 1418883"/>
              <a:gd name="connsiteY38" fmla="*/ 5144295 h 6858000"/>
              <a:gd name="connsiteX39" fmla="*/ 518354 w 1418883"/>
              <a:gd name="connsiteY39" fmla="*/ 5125185 h 6858000"/>
              <a:gd name="connsiteX40" fmla="*/ 525184 w 1418883"/>
              <a:gd name="connsiteY40" fmla="*/ 5121884 h 6858000"/>
              <a:gd name="connsiteX41" fmla="*/ 532220 w 1418883"/>
              <a:gd name="connsiteY41" fmla="*/ 5067850 h 6858000"/>
              <a:gd name="connsiteX42" fmla="*/ 534951 w 1418883"/>
              <a:gd name="connsiteY42" fmla="*/ 5060861 h 6858000"/>
              <a:gd name="connsiteX43" fmla="*/ 531655 w 1418883"/>
              <a:gd name="connsiteY43" fmla="*/ 5034192 h 6858000"/>
              <a:gd name="connsiteX44" fmla="*/ 533209 w 1418883"/>
              <a:gd name="connsiteY44" fmla="*/ 4993030 h 6858000"/>
              <a:gd name="connsiteX45" fmla="*/ 540118 w 1418883"/>
              <a:gd name="connsiteY45" fmla="*/ 4946844 h 6858000"/>
              <a:gd name="connsiteX46" fmla="*/ 535974 w 1418883"/>
              <a:gd name="connsiteY46" fmla="*/ 4932692 h 6858000"/>
              <a:gd name="connsiteX47" fmla="*/ 551377 w 1418883"/>
              <a:gd name="connsiteY47" fmla="*/ 4858827 h 6858000"/>
              <a:gd name="connsiteX48" fmla="*/ 557280 w 1418883"/>
              <a:gd name="connsiteY48" fmla="*/ 4821170 h 6858000"/>
              <a:gd name="connsiteX49" fmla="*/ 562013 w 1418883"/>
              <a:gd name="connsiteY49" fmla="*/ 4780965 h 6858000"/>
              <a:gd name="connsiteX50" fmla="*/ 563306 w 1418883"/>
              <a:gd name="connsiteY50" fmla="*/ 4750867 h 6858000"/>
              <a:gd name="connsiteX51" fmla="*/ 561113 w 1418883"/>
              <a:gd name="connsiteY51" fmla="*/ 4690749 h 6858000"/>
              <a:gd name="connsiteX52" fmla="*/ 556593 w 1418883"/>
              <a:gd name="connsiteY52" fmla="*/ 4584173 h 6858000"/>
              <a:gd name="connsiteX53" fmla="*/ 551676 w 1418883"/>
              <a:gd name="connsiteY53" fmla="*/ 4444346 h 6858000"/>
              <a:gd name="connsiteX54" fmla="*/ 548241 w 1418883"/>
              <a:gd name="connsiteY54" fmla="*/ 4375228 h 6858000"/>
              <a:gd name="connsiteX55" fmla="*/ 528894 w 1418883"/>
              <a:gd name="connsiteY55" fmla="*/ 4214165 h 6858000"/>
              <a:gd name="connsiteX56" fmla="*/ 532967 w 1418883"/>
              <a:gd name="connsiteY56" fmla="*/ 4090296 h 6858000"/>
              <a:gd name="connsiteX57" fmla="*/ 518223 w 1418883"/>
              <a:gd name="connsiteY57" fmla="*/ 4033999 h 6858000"/>
              <a:gd name="connsiteX58" fmla="*/ 519372 w 1418883"/>
              <a:gd name="connsiteY58" fmla="*/ 4031933 h 6858000"/>
              <a:gd name="connsiteX59" fmla="*/ 517948 w 1418883"/>
              <a:gd name="connsiteY59" fmla="*/ 4013953 h 6858000"/>
              <a:gd name="connsiteX60" fmla="*/ 504243 w 1418883"/>
              <a:gd name="connsiteY60" fmla="*/ 3974753 h 6858000"/>
              <a:gd name="connsiteX61" fmla="*/ 505841 w 1418883"/>
              <a:gd name="connsiteY61" fmla="*/ 3969950 h 6858000"/>
              <a:gd name="connsiteX62" fmla="*/ 499263 w 1418883"/>
              <a:gd name="connsiteY62" fmla="*/ 3933779 h 6858000"/>
              <a:gd name="connsiteX63" fmla="*/ 500594 w 1418883"/>
              <a:gd name="connsiteY63" fmla="*/ 3933093 h 6858000"/>
              <a:gd name="connsiteX64" fmla="*/ 504948 w 1418883"/>
              <a:gd name="connsiteY64" fmla="*/ 3922082 h 6858000"/>
              <a:gd name="connsiteX65" fmla="*/ 510026 w 1418883"/>
              <a:gd name="connsiteY65" fmla="*/ 3901461 h 6858000"/>
              <a:gd name="connsiteX66" fmla="*/ 532620 w 1418883"/>
              <a:gd name="connsiteY66" fmla="*/ 3813873 h 6858000"/>
              <a:gd name="connsiteX67" fmla="*/ 532045 w 1418883"/>
              <a:gd name="connsiteY67" fmla="*/ 3806161 h 6858000"/>
              <a:gd name="connsiteX68" fmla="*/ 532352 w 1418883"/>
              <a:gd name="connsiteY68" fmla="*/ 3805957 h 6858000"/>
              <a:gd name="connsiteX69" fmla="*/ 532379 w 1418883"/>
              <a:gd name="connsiteY69" fmla="*/ 3797724 h 6858000"/>
              <a:gd name="connsiteX70" fmla="*/ 530994 w 1418883"/>
              <a:gd name="connsiteY70" fmla="*/ 3792098 h 6858000"/>
              <a:gd name="connsiteX71" fmla="*/ 529878 w 1418883"/>
              <a:gd name="connsiteY71" fmla="*/ 3777135 h 6858000"/>
              <a:gd name="connsiteX72" fmla="*/ 531611 w 1418883"/>
              <a:gd name="connsiteY72" fmla="*/ 3771656 h 6858000"/>
              <a:gd name="connsiteX73" fmla="*/ 535354 w 1418883"/>
              <a:gd name="connsiteY73" fmla="*/ 3769007 h 6858000"/>
              <a:gd name="connsiteX74" fmla="*/ 534820 w 1418883"/>
              <a:gd name="connsiteY74" fmla="*/ 3767709 h 6858000"/>
              <a:gd name="connsiteX75" fmla="*/ 543516 w 1418883"/>
              <a:gd name="connsiteY75" fmla="*/ 3738082 h 6858000"/>
              <a:gd name="connsiteX76" fmla="*/ 550862 w 1418883"/>
              <a:gd name="connsiteY76" fmla="*/ 3673397 h 6858000"/>
              <a:gd name="connsiteX77" fmla="*/ 550158 w 1418883"/>
              <a:gd name="connsiteY77" fmla="*/ 3637109 h 6858000"/>
              <a:gd name="connsiteX78" fmla="*/ 553601 w 1418883"/>
              <a:gd name="connsiteY78" fmla="*/ 3536883 h 6858000"/>
              <a:gd name="connsiteX79" fmla="*/ 561139 w 1418883"/>
              <a:gd name="connsiteY79" fmla="*/ 3435652 h 6858000"/>
              <a:gd name="connsiteX80" fmla="*/ 562810 w 1418883"/>
              <a:gd name="connsiteY80" fmla="*/ 3307769 h 6858000"/>
              <a:gd name="connsiteX81" fmla="*/ 580373 w 1418883"/>
              <a:gd name="connsiteY81" fmla="*/ 3250522 h 6858000"/>
              <a:gd name="connsiteX82" fmla="*/ 580798 w 1418883"/>
              <a:gd name="connsiteY82" fmla="*/ 3229163 h 6858000"/>
              <a:gd name="connsiteX83" fmla="*/ 582621 w 1418883"/>
              <a:gd name="connsiteY83" fmla="*/ 3217217 h 6858000"/>
              <a:gd name="connsiteX84" fmla="*/ 569456 w 1418883"/>
              <a:gd name="connsiteY84" fmla="*/ 3183755 h 6858000"/>
              <a:gd name="connsiteX85" fmla="*/ 569957 w 1418883"/>
              <a:gd name="connsiteY85" fmla="*/ 3178642 h 6858000"/>
              <a:gd name="connsiteX86" fmla="*/ 557557 w 1418883"/>
              <a:gd name="connsiteY86" fmla="*/ 3158586 h 6858000"/>
              <a:gd name="connsiteX87" fmla="*/ 542742 w 1418883"/>
              <a:gd name="connsiteY87" fmla="*/ 3129034 h 6858000"/>
              <a:gd name="connsiteX88" fmla="*/ 543407 w 1418883"/>
              <a:gd name="connsiteY88" fmla="*/ 3126682 h 6858000"/>
              <a:gd name="connsiteX89" fmla="*/ 534275 w 1418883"/>
              <a:gd name="connsiteY89" fmla="*/ 3114519 h 6858000"/>
              <a:gd name="connsiteX90" fmla="*/ 520884 w 1418883"/>
              <a:gd name="connsiteY90" fmla="*/ 3106272 h 6858000"/>
              <a:gd name="connsiteX91" fmla="*/ 493614 w 1418883"/>
              <a:gd name="connsiteY91" fmla="*/ 2958185 h 6858000"/>
              <a:gd name="connsiteX92" fmla="*/ 436228 w 1418883"/>
              <a:gd name="connsiteY92" fmla="*/ 2762989 h 6858000"/>
              <a:gd name="connsiteX93" fmla="*/ 385146 w 1418883"/>
              <a:gd name="connsiteY93" fmla="*/ 2554718 h 6858000"/>
              <a:gd name="connsiteX94" fmla="*/ 365240 w 1418883"/>
              <a:gd name="connsiteY94" fmla="*/ 2485734 h 6858000"/>
              <a:gd name="connsiteX95" fmla="*/ 355963 w 1418883"/>
              <a:gd name="connsiteY95" fmla="*/ 2447068 h 6858000"/>
              <a:gd name="connsiteX96" fmla="*/ 342924 w 1418883"/>
              <a:gd name="connsiteY96" fmla="*/ 2425819 h 6858000"/>
              <a:gd name="connsiteX97" fmla="*/ 348923 w 1418883"/>
              <a:gd name="connsiteY97" fmla="*/ 2402874 h 6858000"/>
              <a:gd name="connsiteX98" fmla="*/ 351535 w 1418883"/>
              <a:gd name="connsiteY98" fmla="*/ 2381443 h 6858000"/>
              <a:gd name="connsiteX99" fmla="*/ 327864 w 1418883"/>
              <a:gd name="connsiteY99" fmla="*/ 2261920 h 6858000"/>
              <a:gd name="connsiteX100" fmla="*/ 317751 w 1418883"/>
              <a:gd name="connsiteY100" fmla="*/ 2195378 h 6858000"/>
              <a:gd name="connsiteX101" fmla="*/ 301968 w 1418883"/>
              <a:gd name="connsiteY101" fmla="*/ 2155135 h 6858000"/>
              <a:gd name="connsiteX102" fmla="*/ 299426 w 1418883"/>
              <a:gd name="connsiteY102" fmla="*/ 2118008 h 6858000"/>
              <a:gd name="connsiteX103" fmla="*/ 300419 w 1418883"/>
              <a:gd name="connsiteY103" fmla="*/ 2050531 h 6858000"/>
              <a:gd name="connsiteX104" fmla="*/ 292225 w 1418883"/>
              <a:gd name="connsiteY104" fmla="*/ 1963269 h 6858000"/>
              <a:gd name="connsiteX105" fmla="*/ 273403 w 1418883"/>
              <a:gd name="connsiteY105" fmla="*/ 1906352 h 6858000"/>
              <a:gd name="connsiteX106" fmla="*/ 249960 w 1418883"/>
              <a:gd name="connsiteY106" fmla="*/ 1861531 h 6858000"/>
              <a:gd name="connsiteX107" fmla="*/ 203759 w 1418883"/>
              <a:gd name="connsiteY107" fmla="*/ 1732919 h 6858000"/>
              <a:gd name="connsiteX108" fmla="*/ 176070 w 1418883"/>
              <a:gd name="connsiteY108" fmla="*/ 1663540 h 6858000"/>
              <a:gd name="connsiteX109" fmla="*/ 175196 w 1418883"/>
              <a:gd name="connsiteY109" fmla="*/ 1615777 h 6858000"/>
              <a:gd name="connsiteX110" fmla="*/ 155991 w 1418883"/>
              <a:gd name="connsiteY110" fmla="*/ 1563678 h 6858000"/>
              <a:gd name="connsiteX111" fmla="*/ 169071 w 1418883"/>
              <a:gd name="connsiteY111" fmla="*/ 1519474 h 6858000"/>
              <a:gd name="connsiteX112" fmla="*/ 161813 w 1418883"/>
              <a:gd name="connsiteY112" fmla="*/ 1477995 h 6858000"/>
              <a:gd name="connsiteX113" fmla="*/ 147898 w 1418883"/>
              <a:gd name="connsiteY113" fmla="*/ 1373769 h 6858000"/>
              <a:gd name="connsiteX114" fmla="*/ 156205 w 1418883"/>
              <a:gd name="connsiteY114" fmla="*/ 1307086 h 6858000"/>
              <a:gd name="connsiteX115" fmla="*/ 157393 w 1418883"/>
              <a:gd name="connsiteY115" fmla="*/ 1189033 h 6858000"/>
              <a:gd name="connsiteX116" fmla="*/ 162078 w 1418883"/>
              <a:gd name="connsiteY116" fmla="*/ 1168288 h 6858000"/>
              <a:gd name="connsiteX117" fmla="*/ 154360 w 1418883"/>
              <a:gd name="connsiteY117" fmla="*/ 1142577 h 6858000"/>
              <a:gd name="connsiteX118" fmla="*/ 143666 w 1418883"/>
              <a:gd name="connsiteY118" fmla="*/ 1088484 h 6858000"/>
              <a:gd name="connsiteX119" fmla="*/ 132402 w 1418883"/>
              <a:gd name="connsiteY119" fmla="*/ 1016103 h 6858000"/>
              <a:gd name="connsiteX120" fmla="*/ 133858 w 1418883"/>
              <a:gd name="connsiteY120" fmla="*/ 932283 h 6858000"/>
              <a:gd name="connsiteX121" fmla="*/ 136094 w 1418883"/>
              <a:gd name="connsiteY121" fmla="*/ 915925 h 6858000"/>
              <a:gd name="connsiteX122" fmla="*/ 128723 w 1418883"/>
              <a:gd name="connsiteY122" fmla="*/ 896999 h 6858000"/>
              <a:gd name="connsiteX123" fmla="*/ 98131 w 1418883"/>
              <a:gd name="connsiteY123" fmla="*/ 821517 h 6858000"/>
              <a:gd name="connsiteX124" fmla="*/ 77081 w 1418883"/>
              <a:gd name="connsiteY124" fmla="*/ 751353 h 6858000"/>
              <a:gd name="connsiteX125" fmla="*/ 76639 w 1418883"/>
              <a:gd name="connsiteY125" fmla="*/ 721230 h 6858000"/>
              <a:gd name="connsiteX126" fmla="*/ 62310 w 1418883"/>
              <a:gd name="connsiteY126" fmla="*/ 681659 h 6858000"/>
              <a:gd name="connsiteX127" fmla="*/ 47729 w 1418883"/>
              <a:gd name="connsiteY127" fmla="*/ 635218 h 6858000"/>
              <a:gd name="connsiteX128" fmla="*/ 52740 w 1418883"/>
              <a:gd name="connsiteY128" fmla="*/ 613763 h 6858000"/>
              <a:gd name="connsiteX129" fmla="*/ 38682 w 1418883"/>
              <a:gd name="connsiteY129" fmla="*/ 598582 h 6858000"/>
              <a:gd name="connsiteX130" fmla="*/ 38363 w 1418883"/>
              <a:gd name="connsiteY130" fmla="*/ 576846 h 6858000"/>
              <a:gd name="connsiteX131" fmla="*/ 17989 w 1418883"/>
              <a:gd name="connsiteY131" fmla="*/ 530055 h 6858000"/>
              <a:gd name="connsiteX132" fmla="*/ 17237 w 1418883"/>
              <a:gd name="connsiteY132" fmla="*/ 465389 h 6858000"/>
              <a:gd name="connsiteX133" fmla="*/ 160 w 1418883"/>
              <a:gd name="connsiteY133" fmla="*/ 424699 h 6858000"/>
              <a:gd name="connsiteX134" fmla="*/ 535 w 1418883"/>
              <a:gd name="connsiteY134" fmla="*/ 404917 h 6858000"/>
              <a:gd name="connsiteX135" fmla="*/ 111526 w 1418883"/>
              <a:gd name="connsiteY135" fmla="*/ 275771 h 6858000"/>
              <a:gd name="connsiteX136" fmla="*/ 128553 w 1418883"/>
              <a:gd name="connsiteY136" fmla="*/ 212860 h 6858000"/>
              <a:gd name="connsiteX137" fmla="*/ 120263 w 1418883"/>
              <a:gd name="connsiteY137" fmla="*/ 144983 h 6858000"/>
              <a:gd name="connsiteX138" fmla="*/ 132547 w 1418883"/>
              <a:gd name="connsiteY138" fmla="*/ 55288 h 6858000"/>
              <a:gd name="connsiteX139" fmla="*/ 92101 w 1418883"/>
              <a:gd name="connsiteY139" fmla="*/ 0 h 6858000"/>
              <a:gd name="connsiteX0" fmla="*/ 91951 w 1418733"/>
              <a:gd name="connsiteY0" fmla="*/ 0 h 6858000"/>
              <a:gd name="connsiteX1" fmla="*/ 1418733 w 1418733"/>
              <a:gd name="connsiteY1" fmla="*/ 0 h 6858000"/>
              <a:gd name="connsiteX2" fmla="*/ 1418733 w 1418733"/>
              <a:gd name="connsiteY2" fmla="*/ 6858000 h 6858000"/>
              <a:gd name="connsiteX3" fmla="*/ 155427 w 1418733"/>
              <a:gd name="connsiteY3" fmla="*/ 6857735 h 6858000"/>
              <a:gd name="connsiteX4" fmla="*/ 192020 w 1418733"/>
              <a:gd name="connsiteY4" fmla="*/ 6776847 h 6858000"/>
              <a:gd name="connsiteX5" fmla="*/ 203520 w 1418733"/>
              <a:gd name="connsiteY5" fmla="*/ 6737706 h 6858000"/>
              <a:gd name="connsiteX6" fmla="*/ 228259 w 1418733"/>
              <a:gd name="connsiteY6" fmla="*/ 6691589 h 6858000"/>
              <a:gd name="connsiteX7" fmla="*/ 205816 w 1418733"/>
              <a:gd name="connsiteY7" fmla="*/ 6659970 h 6858000"/>
              <a:gd name="connsiteX8" fmla="*/ 220907 w 1418733"/>
              <a:gd name="connsiteY8" fmla="*/ 6636211 h 6858000"/>
              <a:gd name="connsiteX9" fmla="*/ 238351 w 1418733"/>
              <a:gd name="connsiteY9" fmla="*/ 6594177 h 6858000"/>
              <a:gd name="connsiteX10" fmla="*/ 252391 w 1418733"/>
              <a:gd name="connsiteY10" fmla="*/ 6557575 h 6858000"/>
              <a:gd name="connsiteX11" fmla="*/ 305348 w 1418733"/>
              <a:gd name="connsiteY11" fmla="*/ 6492130 h 6858000"/>
              <a:gd name="connsiteX12" fmla="*/ 321035 w 1418733"/>
              <a:gd name="connsiteY12" fmla="*/ 6431610 h 6858000"/>
              <a:gd name="connsiteX13" fmla="*/ 364740 w 1418733"/>
              <a:gd name="connsiteY13" fmla="*/ 6379786 h 6858000"/>
              <a:gd name="connsiteX14" fmla="*/ 347963 w 1418733"/>
              <a:gd name="connsiteY14" fmla="*/ 6334727 h 6858000"/>
              <a:gd name="connsiteX15" fmla="*/ 325378 w 1418733"/>
              <a:gd name="connsiteY15" fmla="*/ 6313295 h 6858000"/>
              <a:gd name="connsiteX16" fmla="*/ 332542 w 1418733"/>
              <a:gd name="connsiteY16" fmla="*/ 6280046 h 6858000"/>
              <a:gd name="connsiteX17" fmla="*/ 315287 w 1418733"/>
              <a:gd name="connsiteY17" fmla="*/ 6270265 h 6858000"/>
              <a:gd name="connsiteX18" fmla="*/ 342315 w 1418733"/>
              <a:gd name="connsiteY18" fmla="*/ 6252834 h 6858000"/>
              <a:gd name="connsiteX19" fmla="*/ 320307 w 1418733"/>
              <a:gd name="connsiteY19" fmla="*/ 6202459 h 6858000"/>
              <a:gd name="connsiteX20" fmla="*/ 319105 w 1418733"/>
              <a:gd name="connsiteY20" fmla="*/ 6153037 h 6858000"/>
              <a:gd name="connsiteX21" fmla="*/ 334520 w 1418733"/>
              <a:gd name="connsiteY21" fmla="*/ 6078132 h 6858000"/>
              <a:gd name="connsiteX22" fmla="*/ 321907 w 1418733"/>
              <a:gd name="connsiteY22" fmla="*/ 6028119 h 6858000"/>
              <a:gd name="connsiteX23" fmla="*/ 307136 w 1418733"/>
              <a:gd name="connsiteY23" fmla="*/ 5926735 h 6858000"/>
              <a:gd name="connsiteX24" fmla="*/ 356648 w 1418733"/>
              <a:gd name="connsiteY24" fmla="*/ 5712857 h 6858000"/>
              <a:gd name="connsiteX25" fmla="*/ 335723 w 1418733"/>
              <a:gd name="connsiteY25" fmla="*/ 5676393 h 6858000"/>
              <a:gd name="connsiteX26" fmla="*/ 375315 w 1418733"/>
              <a:gd name="connsiteY26" fmla="*/ 5563435 h 6858000"/>
              <a:gd name="connsiteX27" fmla="*/ 422445 w 1418733"/>
              <a:gd name="connsiteY27" fmla="*/ 5437125 h 6858000"/>
              <a:gd name="connsiteX28" fmla="*/ 436013 w 1418733"/>
              <a:gd name="connsiteY28" fmla="*/ 5396260 h 6858000"/>
              <a:gd name="connsiteX29" fmla="*/ 451994 w 1418733"/>
              <a:gd name="connsiteY29" fmla="*/ 5330009 h 6858000"/>
              <a:gd name="connsiteX30" fmla="*/ 485487 w 1418733"/>
              <a:gd name="connsiteY30" fmla="*/ 5273739 h 6858000"/>
              <a:gd name="connsiteX31" fmla="*/ 495086 w 1418733"/>
              <a:gd name="connsiteY31" fmla="*/ 5241779 h 6858000"/>
              <a:gd name="connsiteX32" fmla="*/ 506312 w 1418733"/>
              <a:gd name="connsiteY32" fmla="*/ 5225268 h 6858000"/>
              <a:gd name="connsiteX33" fmla="*/ 507332 w 1418733"/>
              <a:gd name="connsiteY33" fmla="*/ 5217684 h 6858000"/>
              <a:gd name="connsiteX34" fmla="*/ 514673 w 1418733"/>
              <a:gd name="connsiteY34" fmla="*/ 5193377 h 6858000"/>
              <a:gd name="connsiteX35" fmla="*/ 517976 w 1418733"/>
              <a:gd name="connsiteY35" fmla="*/ 5179288 h 6858000"/>
              <a:gd name="connsiteX36" fmla="*/ 518960 w 1418733"/>
              <a:gd name="connsiteY36" fmla="*/ 5173621 h 6858000"/>
              <a:gd name="connsiteX37" fmla="*/ 514594 w 1418733"/>
              <a:gd name="connsiteY37" fmla="*/ 5159961 h 6858000"/>
              <a:gd name="connsiteX38" fmla="*/ 521271 w 1418733"/>
              <a:gd name="connsiteY38" fmla="*/ 5144295 h 6858000"/>
              <a:gd name="connsiteX39" fmla="*/ 518204 w 1418733"/>
              <a:gd name="connsiteY39" fmla="*/ 5125185 h 6858000"/>
              <a:gd name="connsiteX40" fmla="*/ 525034 w 1418733"/>
              <a:gd name="connsiteY40" fmla="*/ 5121884 h 6858000"/>
              <a:gd name="connsiteX41" fmla="*/ 532070 w 1418733"/>
              <a:gd name="connsiteY41" fmla="*/ 5067850 h 6858000"/>
              <a:gd name="connsiteX42" fmla="*/ 534801 w 1418733"/>
              <a:gd name="connsiteY42" fmla="*/ 5060861 h 6858000"/>
              <a:gd name="connsiteX43" fmla="*/ 531505 w 1418733"/>
              <a:gd name="connsiteY43" fmla="*/ 5034192 h 6858000"/>
              <a:gd name="connsiteX44" fmla="*/ 533059 w 1418733"/>
              <a:gd name="connsiteY44" fmla="*/ 4993030 h 6858000"/>
              <a:gd name="connsiteX45" fmla="*/ 539968 w 1418733"/>
              <a:gd name="connsiteY45" fmla="*/ 4946844 h 6858000"/>
              <a:gd name="connsiteX46" fmla="*/ 535824 w 1418733"/>
              <a:gd name="connsiteY46" fmla="*/ 4932692 h 6858000"/>
              <a:gd name="connsiteX47" fmla="*/ 551227 w 1418733"/>
              <a:gd name="connsiteY47" fmla="*/ 4858827 h 6858000"/>
              <a:gd name="connsiteX48" fmla="*/ 557130 w 1418733"/>
              <a:gd name="connsiteY48" fmla="*/ 4821170 h 6858000"/>
              <a:gd name="connsiteX49" fmla="*/ 561863 w 1418733"/>
              <a:gd name="connsiteY49" fmla="*/ 4780965 h 6858000"/>
              <a:gd name="connsiteX50" fmla="*/ 563156 w 1418733"/>
              <a:gd name="connsiteY50" fmla="*/ 4750867 h 6858000"/>
              <a:gd name="connsiteX51" fmla="*/ 560963 w 1418733"/>
              <a:gd name="connsiteY51" fmla="*/ 4690749 h 6858000"/>
              <a:gd name="connsiteX52" fmla="*/ 556443 w 1418733"/>
              <a:gd name="connsiteY52" fmla="*/ 4584173 h 6858000"/>
              <a:gd name="connsiteX53" fmla="*/ 551526 w 1418733"/>
              <a:gd name="connsiteY53" fmla="*/ 4444346 h 6858000"/>
              <a:gd name="connsiteX54" fmla="*/ 548091 w 1418733"/>
              <a:gd name="connsiteY54" fmla="*/ 4375228 h 6858000"/>
              <a:gd name="connsiteX55" fmla="*/ 528744 w 1418733"/>
              <a:gd name="connsiteY55" fmla="*/ 4214165 h 6858000"/>
              <a:gd name="connsiteX56" fmla="*/ 532817 w 1418733"/>
              <a:gd name="connsiteY56" fmla="*/ 4090296 h 6858000"/>
              <a:gd name="connsiteX57" fmla="*/ 518073 w 1418733"/>
              <a:gd name="connsiteY57" fmla="*/ 4033999 h 6858000"/>
              <a:gd name="connsiteX58" fmla="*/ 519222 w 1418733"/>
              <a:gd name="connsiteY58" fmla="*/ 4031933 h 6858000"/>
              <a:gd name="connsiteX59" fmla="*/ 517798 w 1418733"/>
              <a:gd name="connsiteY59" fmla="*/ 4013953 h 6858000"/>
              <a:gd name="connsiteX60" fmla="*/ 504093 w 1418733"/>
              <a:gd name="connsiteY60" fmla="*/ 3974753 h 6858000"/>
              <a:gd name="connsiteX61" fmla="*/ 505691 w 1418733"/>
              <a:gd name="connsiteY61" fmla="*/ 3969950 h 6858000"/>
              <a:gd name="connsiteX62" fmla="*/ 499113 w 1418733"/>
              <a:gd name="connsiteY62" fmla="*/ 3933779 h 6858000"/>
              <a:gd name="connsiteX63" fmla="*/ 500444 w 1418733"/>
              <a:gd name="connsiteY63" fmla="*/ 3933093 h 6858000"/>
              <a:gd name="connsiteX64" fmla="*/ 504798 w 1418733"/>
              <a:gd name="connsiteY64" fmla="*/ 3922082 h 6858000"/>
              <a:gd name="connsiteX65" fmla="*/ 509876 w 1418733"/>
              <a:gd name="connsiteY65" fmla="*/ 3901461 h 6858000"/>
              <a:gd name="connsiteX66" fmla="*/ 532470 w 1418733"/>
              <a:gd name="connsiteY66" fmla="*/ 3813873 h 6858000"/>
              <a:gd name="connsiteX67" fmla="*/ 531895 w 1418733"/>
              <a:gd name="connsiteY67" fmla="*/ 3806161 h 6858000"/>
              <a:gd name="connsiteX68" fmla="*/ 532202 w 1418733"/>
              <a:gd name="connsiteY68" fmla="*/ 3805957 h 6858000"/>
              <a:gd name="connsiteX69" fmla="*/ 532229 w 1418733"/>
              <a:gd name="connsiteY69" fmla="*/ 3797724 h 6858000"/>
              <a:gd name="connsiteX70" fmla="*/ 530844 w 1418733"/>
              <a:gd name="connsiteY70" fmla="*/ 3792098 h 6858000"/>
              <a:gd name="connsiteX71" fmla="*/ 529728 w 1418733"/>
              <a:gd name="connsiteY71" fmla="*/ 3777135 h 6858000"/>
              <a:gd name="connsiteX72" fmla="*/ 531461 w 1418733"/>
              <a:gd name="connsiteY72" fmla="*/ 3771656 h 6858000"/>
              <a:gd name="connsiteX73" fmla="*/ 535204 w 1418733"/>
              <a:gd name="connsiteY73" fmla="*/ 3769007 h 6858000"/>
              <a:gd name="connsiteX74" fmla="*/ 534670 w 1418733"/>
              <a:gd name="connsiteY74" fmla="*/ 3767709 h 6858000"/>
              <a:gd name="connsiteX75" fmla="*/ 543366 w 1418733"/>
              <a:gd name="connsiteY75" fmla="*/ 3738082 h 6858000"/>
              <a:gd name="connsiteX76" fmla="*/ 550712 w 1418733"/>
              <a:gd name="connsiteY76" fmla="*/ 3673397 h 6858000"/>
              <a:gd name="connsiteX77" fmla="*/ 550008 w 1418733"/>
              <a:gd name="connsiteY77" fmla="*/ 3637109 h 6858000"/>
              <a:gd name="connsiteX78" fmla="*/ 553451 w 1418733"/>
              <a:gd name="connsiteY78" fmla="*/ 3536883 h 6858000"/>
              <a:gd name="connsiteX79" fmla="*/ 560989 w 1418733"/>
              <a:gd name="connsiteY79" fmla="*/ 3435652 h 6858000"/>
              <a:gd name="connsiteX80" fmla="*/ 562660 w 1418733"/>
              <a:gd name="connsiteY80" fmla="*/ 3307769 h 6858000"/>
              <a:gd name="connsiteX81" fmla="*/ 580223 w 1418733"/>
              <a:gd name="connsiteY81" fmla="*/ 3250522 h 6858000"/>
              <a:gd name="connsiteX82" fmla="*/ 580648 w 1418733"/>
              <a:gd name="connsiteY82" fmla="*/ 3229163 h 6858000"/>
              <a:gd name="connsiteX83" fmla="*/ 582471 w 1418733"/>
              <a:gd name="connsiteY83" fmla="*/ 3217217 h 6858000"/>
              <a:gd name="connsiteX84" fmla="*/ 569306 w 1418733"/>
              <a:gd name="connsiteY84" fmla="*/ 3183755 h 6858000"/>
              <a:gd name="connsiteX85" fmla="*/ 569807 w 1418733"/>
              <a:gd name="connsiteY85" fmla="*/ 3178642 h 6858000"/>
              <a:gd name="connsiteX86" fmla="*/ 557407 w 1418733"/>
              <a:gd name="connsiteY86" fmla="*/ 3158586 h 6858000"/>
              <a:gd name="connsiteX87" fmla="*/ 542592 w 1418733"/>
              <a:gd name="connsiteY87" fmla="*/ 3129034 h 6858000"/>
              <a:gd name="connsiteX88" fmla="*/ 543257 w 1418733"/>
              <a:gd name="connsiteY88" fmla="*/ 3126682 h 6858000"/>
              <a:gd name="connsiteX89" fmla="*/ 534125 w 1418733"/>
              <a:gd name="connsiteY89" fmla="*/ 3114519 h 6858000"/>
              <a:gd name="connsiteX90" fmla="*/ 520734 w 1418733"/>
              <a:gd name="connsiteY90" fmla="*/ 3106272 h 6858000"/>
              <a:gd name="connsiteX91" fmla="*/ 493464 w 1418733"/>
              <a:gd name="connsiteY91" fmla="*/ 2958185 h 6858000"/>
              <a:gd name="connsiteX92" fmla="*/ 436078 w 1418733"/>
              <a:gd name="connsiteY92" fmla="*/ 2762989 h 6858000"/>
              <a:gd name="connsiteX93" fmla="*/ 384996 w 1418733"/>
              <a:gd name="connsiteY93" fmla="*/ 2554718 h 6858000"/>
              <a:gd name="connsiteX94" fmla="*/ 365090 w 1418733"/>
              <a:gd name="connsiteY94" fmla="*/ 2485734 h 6858000"/>
              <a:gd name="connsiteX95" fmla="*/ 355813 w 1418733"/>
              <a:gd name="connsiteY95" fmla="*/ 2447068 h 6858000"/>
              <a:gd name="connsiteX96" fmla="*/ 342774 w 1418733"/>
              <a:gd name="connsiteY96" fmla="*/ 2425819 h 6858000"/>
              <a:gd name="connsiteX97" fmla="*/ 348773 w 1418733"/>
              <a:gd name="connsiteY97" fmla="*/ 2402874 h 6858000"/>
              <a:gd name="connsiteX98" fmla="*/ 351385 w 1418733"/>
              <a:gd name="connsiteY98" fmla="*/ 2381443 h 6858000"/>
              <a:gd name="connsiteX99" fmla="*/ 327714 w 1418733"/>
              <a:gd name="connsiteY99" fmla="*/ 2261920 h 6858000"/>
              <a:gd name="connsiteX100" fmla="*/ 317601 w 1418733"/>
              <a:gd name="connsiteY100" fmla="*/ 2195378 h 6858000"/>
              <a:gd name="connsiteX101" fmla="*/ 301818 w 1418733"/>
              <a:gd name="connsiteY101" fmla="*/ 2155135 h 6858000"/>
              <a:gd name="connsiteX102" fmla="*/ 299276 w 1418733"/>
              <a:gd name="connsiteY102" fmla="*/ 2118008 h 6858000"/>
              <a:gd name="connsiteX103" fmla="*/ 300269 w 1418733"/>
              <a:gd name="connsiteY103" fmla="*/ 2050531 h 6858000"/>
              <a:gd name="connsiteX104" fmla="*/ 292075 w 1418733"/>
              <a:gd name="connsiteY104" fmla="*/ 1963269 h 6858000"/>
              <a:gd name="connsiteX105" fmla="*/ 273253 w 1418733"/>
              <a:gd name="connsiteY105" fmla="*/ 1906352 h 6858000"/>
              <a:gd name="connsiteX106" fmla="*/ 249810 w 1418733"/>
              <a:gd name="connsiteY106" fmla="*/ 1861531 h 6858000"/>
              <a:gd name="connsiteX107" fmla="*/ 203609 w 1418733"/>
              <a:gd name="connsiteY107" fmla="*/ 1732919 h 6858000"/>
              <a:gd name="connsiteX108" fmla="*/ 175920 w 1418733"/>
              <a:gd name="connsiteY108" fmla="*/ 1663540 h 6858000"/>
              <a:gd name="connsiteX109" fmla="*/ 175046 w 1418733"/>
              <a:gd name="connsiteY109" fmla="*/ 1615777 h 6858000"/>
              <a:gd name="connsiteX110" fmla="*/ 155841 w 1418733"/>
              <a:gd name="connsiteY110" fmla="*/ 1563678 h 6858000"/>
              <a:gd name="connsiteX111" fmla="*/ 168921 w 1418733"/>
              <a:gd name="connsiteY111" fmla="*/ 1519474 h 6858000"/>
              <a:gd name="connsiteX112" fmla="*/ 161663 w 1418733"/>
              <a:gd name="connsiteY112" fmla="*/ 1477995 h 6858000"/>
              <a:gd name="connsiteX113" fmla="*/ 147748 w 1418733"/>
              <a:gd name="connsiteY113" fmla="*/ 1373769 h 6858000"/>
              <a:gd name="connsiteX114" fmla="*/ 156055 w 1418733"/>
              <a:gd name="connsiteY114" fmla="*/ 1307086 h 6858000"/>
              <a:gd name="connsiteX115" fmla="*/ 157243 w 1418733"/>
              <a:gd name="connsiteY115" fmla="*/ 1189033 h 6858000"/>
              <a:gd name="connsiteX116" fmla="*/ 161928 w 1418733"/>
              <a:gd name="connsiteY116" fmla="*/ 1168288 h 6858000"/>
              <a:gd name="connsiteX117" fmla="*/ 154210 w 1418733"/>
              <a:gd name="connsiteY117" fmla="*/ 1142577 h 6858000"/>
              <a:gd name="connsiteX118" fmla="*/ 143516 w 1418733"/>
              <a:gd name="connsiteY118" fmla="*/ 1088484 h 6858000"/>
              <a:gd name="connsiteX119" fmla="*/ 132252 w 1418733"/>
              <a:gd name="connsiteY119" fmla="*/ 1016103 h 6858000"/>
              <a:gd name="connsiteX120" fmla="*/ 133708 w 1418733"/>
              <a:gd name="connsiteY120" fmla="*/ 932283 h 6858000"/>
              <a:gd name="connsiteX121" fmla="*/ 135944 w 1418733"/>
              <a:gd name="connsiteY121" fmla="*/ 915925 h 6858000"/>
              <a:gd name="connsiteX122" fmla="*/ 128573 w 1418733"/>
              <a:gd name="connsiteY122" fmla="*/ 896999 h 6858000"/>
              <a:gd name="connsiteX123" fmla="*/ 97981 w 1418733"/>
              <a:gd name="connsiteY123" fmla="*/ 821517 h 6858000"/>
              <a:gd name="connsiteX124" fmla="*/ 76931 w 1418733"/>
              <a:gd name="connsiteY124" fmla="*/ 751353 h 6858000"/>
              <a:gd name="connsiteX125" fmla="*/ 76489 w 1418733"/>
              <a:gd name="connsiteY125" fmla="*/ 721230 h 6858000"/>
              <a:gd name="connsiteX126" fmla="*/ 62160 w 1418733"/>
              <a:gd name="connsiteY126" fmla="*/ 681659 h 6858000"/>
              <a:gd name="connsiteX127" fmla="*/ 47579 w 1418733"/>
              <a:gd name="connsiteY127" fmla="*/ 635218 h 6858000"/>
              <a:gd name="connsiteX128" fmla="*/ 52590 w 1418733"/>
              <a:gd name="connsiteY128" fmla="*/ 613763 h 6858000"/>
              <a:gd name="connsiteX129" fmla="*/ 38532 w 1418733"/>
              <a:gd name="connsiteY129" fmla="*/ 598582 h 6858000"/>
              <a:gd name="connsiteX130" fmla="*/ 38213 w 1418733"/>
              <a:gd name="connsiteY130" fmla="*/ 576846 h 6858000"/>
              <a:gd name="connsiteX131" fmla="*/ 17839 w 1418733"/>
              <a:gd name="connsiteY131" fmla="*/ 530055 h 6858000"/>
              <a:gd name="connsiteX132" fmla="*/ 17087 w 1418733"/>
              <a:gd name="connsiteY132" fmla="*/ 465389 h 6858000"/>
              <a:gd name="connsiteX133" fmla="*/ 10 w 1418733"/>
              <a:gd name="connsiteY133" fmla="*/ 424699 h 6858000"/>
              <a:gd name="connsiteX134" fmla="*/ 127193 w 1418733"/>
              <a:gd name="connsiteY134" fmla="*/ 309501 h 6858000"/>
              <a:gd name="connsiteX135" fmla="*/ 111376 w 1418733"/>
              <a:gd name="connsiteY135" fmla="*/ 275771 h 6858000"/>
              <a:gd name="connsiteX136" fmla="*/ 128403 w 1418733"/>
              <a:gd name="connsiteY136" fmla="*/ 212860 h 6858000"/>
              <a:gd name="connsiteX137" fmla="*/ 120113 w 1418733"/>
              <a:gd name="connsiteY137" fmla="*/ 144983 h 6858000"/>
              <a:gd name="connsiteX138" fmla="*/ 132397 w 1418733"/>
              <a:gd name="connsiteY138" fmla="*/ 55288 h 6858000"/>
              <a:gd name="connsiteX139" fmla="*/ 91951 w 1418733"/>
              <a:gd name="connsiteY139" fmla="*/ 0 h 6858000"/>
              <a:gd name="connsiteX0" fmla="*/ 76413 w 1403195"/>
              <a:gd name="connsiteY0" fmla="*/ 0 h 6858000"/>
              <a:gd name="connsiteX1" fmla="*/ 1403195 w 1403195"/>
              <a:gd name="connsiteY1" fmla="*/ 0 h 6858000"/>
              <a:gd name="connsiteX2" fmla="*/ 1403195 w 1403195"/>
              <a:gd name="connsiteY2" fmla="*/ 6858000 h 6858000"/>
              <a:gd name="connsiteX3" fmla="*/ 139889 w 1403195"/>
              <a:gd name="connsiteY3" fmla="*/ 6857735 h 6858000"/>
              <a:gd name="connsiteX4" fmla="*/ 176482 w 1403195"/>
              <a:gd name="connsiteY4" fmla="*/ 6776847 h 6858000"/>
              <a:gd name="connsiteX5" fmla="*/ 187982 w 1403195"/>
              <a:gd name="connsiteY5" fmla="*/ 6737706 h 6858000"/>
              <a:gd name="connsiteX6" fmla="*/ 212721 w 1403195"/>
              <a:gd name="connsiteY6" fmla="*/ 6691589 h 6858000"/>
              <a:gd name="connsiteX7" fmla="*/ 190278 w 1403195"/>
              <a:gd name="connsiteY7" fmla="*/ 6659970 h 6858000"/>
              <a:gd name="connsiteX8" fmla="*/ 205369 w 1403195"/>
              <a:gd name="connsiteY8" fmla="*/ 6636211 h 6858000"/>
              <a:gd name="connsiteX9" fmla="*/ 222813 w 1403195"/>
              <a:gd name="connsiteY9" fmla="*/ 6594177 h 6858000"/>
              <a:gd name="connsiteX10" fmla="*/ 236853 w 1403195"/>
              <a:gd name="connsiteY10" fmla="*/ 6557575 h 6858000"/>
              <a:gd name="connsiteX11" fmla="*/ 289810 w 1403195"/>
              <a:gd name="connsiteY11" fmla="*/ 6492130 h 6858000"/>
              <a:gd name="connsiteX12" fmla="*/ 305497 w 1403195"/>
              <a:gd name="connsiteY12" fmla="*/ 6431610 h 6858000"/>
              <a:gd name="connsiteX13" fmla="*/ 349202 w 1403195"/>
              <a:gd name="connsiteY13" fmla="*/ 6379786 h 6858000"/>
              <a:gd name="connsiteX14" fmla="*/ 332425 w 1403195"/>
              <a:gd name="connsiteY14" fmla="*/ 6334727 h 6858000"/>
              <a:gd name="connsiteX15" fmla="*/ 309840 w 1403195"/>
              <a:gd name="connsiteY15" fmla="*/ 6313295 h 6858000"/>
              <a:gd name="connsiteX16" fmla="*/ 317004 w 1403195"/>
              <a:gd name="connsiteY16" fmla="*/ 6280046 h 6858000"/>
              <a:gd name="connsiteX17" fmla="*/ 299749 w 1403195"/>
              <a:gd name="connsiteY17" fmla="*/ 6270265 h 6858000"/>
              <a:gd name="connsiteX18" fmla="*/ 326777 w 1403195"/>
              <a:gd name="connsiteY18" fmla="*/ 6252834 h 6858000"/>
              <a:gd name="connsiteX19" fmla="*/ 304769 w 1403195"/>
              <a:gd name="connsiteY19" fmla="*/ 6202459 h 6858000"/>
              <a:gd name="connsiteX20" fmla="*/ 303567 w 1403195"/>
              <a:gd name="connsiteY20" fmla="*/ 6153037 h 6858000"/>
              <a:gd name="connsiteX21" fmla="*/ 318982 w 1403195"/>
              <a:gd name="connsiteY21" fmla="*/ 6078132 h 6858000"/>
              <a:gd name="connsiteX22" fmla="*/ 306369 w 1403195"/>
              <a:gd name="connsiteY22" fmla="*/ 6028119 h 6858000"/>
              <a:gd name="connsiteX23" fmla="*/ 291598 w 1403195"/>
              <a:gd name="connsiteY23" fmla="*/ 5926735 h 6858000"/>
              <a:gd name="connsiteX24" fmla="*/ 341110 w 1403195"/>
              <a:gd name="connsiteY24" fmla="*/ 5712857 h 6858000"/>
              <a:gd name="connsiteX25" fmla="*/ 320185 w 1403195"/>
              <a:gd name="connsiteY25" fmla="*/ 5676393 h 6858000"/>
              <a:gd name="connsiteX26" fmla="*/ 359777 w 1403195"/>
              <a:gd name="connsiteY26" fmla="*/ 5563435 h 6858000"/>
              <a:gd name="connsiteX27" fmla="*/ 406907 w 1403195"/>
              <a:gd name="connsiteY27" fmla="*/ 5437125 h 6858000"/>
              <a:gd name="connsiteX28" fmla="*/ 420475 w 1403195"/>
              <a:gd name="connsiteY28" fmla="*/ 5396260 h 6858000"/>
              <a:gd name="connsiteX29" fmla="*/ 436456 w 1403195"/>
              <a:gd name="connsiteY29" fmla="*/ 5330009 h 6858000"/>
              <a:gd name="connsiteX30" fmla="*/ 469949 w 1403195"/>
              <a:gd name="connsiteY30" fmla="*/ 5273739 h 6858000"/>
              <a:gd name="connsiteX31" fmla="*/ 479548 w 1403195"/>
              <a:gd name="connsiteY31" fmla="*/ 5241779 h 6858000"/>
              <a:gd name="connsiteX32" fmla="*/ 490774 w 1403195"/>
              <a:gd name="connsiteY32" fmla="*/ 5225268 h 6858000"/>
              <a:gd name="connsiteX33" fmla="*/ 491794 w 1403195"/>
              <a:gd name="connsiteY33" fmla="*/ 5217684 h 6858000"/>
              <a:gd name="connsiteX34" fmla="*/ 499135 w 1403195"/>
              <a:gd name="connsiteY34" fmla="*/ 5193377 h 6858000"/>
              <a:gd name="connsiteX35" fmla="*/ 502438 w 1403195"/>
              <a:gd name="connsiteY35" fmla="*/ 5179288 h 6858000"/>
              <a:gd name="connsiteX36" fmla="*/ 503422 w 1403195"/>
              <a:gd name="connsiteY36" fmla="*/ 5173621 h 6858000"/>
              <a:gd name="connsiteX37" fmla="*/ 499056 w 1403195"/>
              <a:gd name="connsiteY37" fmla="*/ 5159961 h 6858000"/>
              <a:gd name="connsiteX38" fmla="*/ 505733 w 1403195"/>
              <a:gd name="connsiteY38" fmla="*/ 5144295 h 6858000"/>
              <a:gd name="connsiteX39" fmla="*/ 502666 w 1403195"/>
              <a:gd name="connsiteY39" fmla="*/ 5125185 h 6858000"/>
              <a:gd name="connsiteX40" fmla="*/ 509496 w 1403195"/>
              <a:gd name="connsiteY40" fmla="*/ 5121884 h 6858000"/>
              <a:gd name="connsiteX41" fmla="*/ 516532 w 1403195"/>
              <a:gd name="connsiteY41" fmla="*/ 5067850 h 6858000"/>
              <a:gd name="connsiteX42" fmla="*/ 519263 w 1403195"/>
              <a:gd name="connsiteY42" fmla="*/ 5060861 h 6858000"/>
              <a:gd name="connsiteX43" fmla="*/ 515967 w 1403195"/>
              <a:gd name="connsiteY43" fmla="*/ 5034192 h 6858000"/>
              <a:gd name="connsiteX44" fmla="*/ 517521 w 1403195"/>
              <a:gd name="connsiteY44" fmla="*/ 4993030 h 6858000"/>
              <a:gd name="connsiteX45" fmla="*/ 524430 w 1403195"/>
              <a:gd name="connsiteY45" fmla="*/ 4946844 h 6858000"/>
              <a:gd name="connsiteX46" fmla="*/ 520286 w 1403195"/>
              <a:gd name="connsiteY46" fmla="*/ 4932692 h 6858000"/>
              <a:gd name="connsiteX47" fmla="*/ 535689 w 1403195"/>
              <a:gd name="connsiteY47" fmla="*/ 4858827 h 6858000"/>
              <a:gd name="connsiteX48" fmla="*/ 541592 w 1403195"/>
              <a:gd name="connsiteY48" fmla="*/ 4821170 h 6858000"/>
              <a:gd name="connsiteX49" fmla="*/ 546325 w 1403195"/>
              <a:gd name="connsiteY49" fmla="*/ 4780965 h 6858000"/>
              <a:gd name="connsiteX50" fmla="*/ 547618 w 1403195"/>
              <a:gd name="connsiteY50" fmla="*/ 4750867 h 6858000"/>
              <a:gd name="connsiteX51" fmla="*/ 545425 w 1403195"/>
              <a:gd name="connsiteY51" fmla="*/ 4690749 h 6858000"/>
              <a:gd name="connsiteX52" fmla="*/ 540905 w 1403195"/>
              <a:gd name="connsiteY52" fmla="*/ 4584173 h 6858000"/>
              <a:gd name="connsiteX53" fmla="*/ 535988 w 1403195"/>
              <a:gd name="connsiteY53" fmla="*/ 4444346 h 6858000"/>
              <a:gd name="connsiteX54" fmla="*/ 532553 w 1403195"/>
              <a:gd name="connsiteY54" fmla="*/ 4375228 h 6858000"/>
              <a:gd name="connsiteX55" fmla="*/ 513206 w 1403195"/>
              <a:gd name="connsiteY55" fmla="*/ 4214165 h 6858000"/>
              <a:gd name="connsiteX56" fmla="*/ 517279 w 1403195"/>
              <a:gd name="connsiteY56" fmla="*/ 4090296 h 6858000"/>
              <a:gd name="connsiteX57" fmla="*/ 502535 w 1403195"/>
              <a:gd name="connsiteY57" fmla="*/ 4033999 h 6858000"/>
              <a:gd name="connsiteX58" fmla="*/ 503684 w 1403195"/>
              <a:gd name="connsiteY58" fmla="*/ 4031933 h 6858000"/>
              <a:gd name="connsiteX59" fmla="*/ 502260 w 1403195"/>
              <a:gd name="connsiteY59" fmla="*/ 4013953 h 6858000"/>
              <a:gd name="connsiteX60" fmla="*/ 488555 w 1403195"/>
              <a:gd name="connsiteY60" fmla="*/ 3974753 h 6858000"/>
              <a:gd name="connsiteX61" fmla="*/ 490153 w 1403195"/>
              <a:gd name="connsiteY61" fmla="*/ 3969950 h 6858000"/>
              <a:gd name="connsiteX62" fmla="*/ 483575 w 1403195"/>
              <a:gd name="connsiteY62" fmla="*/ 3933779 h 6858000"/>
              <a:gd name="connsiteX63" fmla="*/ 484906 w 1403195"/>
              <a:gd name="connsiteY63" fmla="*/ 3933093 h 6858000"/>
              <a:gd name="connsiteX64" fmla="*/ 489260 w 1403195"/>
              <a:gd name="connsiteY64" fmla="*/ 3922082 h 6858000"/>
              <a:gd name="connsiteX65" fmla="*/ 494338 w 1403195"/>
              <a:gd name="connsiteY65" fmla="*/ 3901461 h 6858000"/>
              <a:gd name="connsiteX66" fmla="*/ 516932 w 1403195"/>
              <a:gd name="connsiteY66" fmla="*/ 3813873 h 6858000"/>
              <a:gd name="connsiteX67" fmla="*/ 516357 w 1403195"/>
              <a:gd name="connsiteY67" fmla="*/ 3806161 h 6858000"/>
              <a:gd name="connsiteX68" fmla="*/ 516664 w 1403195"/>
              <a:gd name="connsiteY68" fmla="*/ 3805957 h 6858000"/>
              <a:gd name="connsiteX69" fmla="*/ 516691 w 1403195"/>
              <a:gd name="connsiteY69" fmla="*/ 3797724 h 6858000"/>
              <a:gd name="connsiteX70" fmla="*/ 515306 w 1403195"/>
              <a:gd name="connsiteY70" fmla="*/ 3792098 h 6858000"/>
              <a:gd name="connsiteX71" fmla="*/ 514190 w 1403195"/>
              <a:gd name="connsiteY71" fmla="*/ 3777135 h 6858000"/>
              <a:gd name="connsiteX72" fmla="*/ 515923 w 1403195"/>
              <a:gd name="connsiteY72" fmla="*/ 3771656 h 6858000"/>
              <a:gd name="connsiteX73" fmla="*/ 519666 w 1403195"/>
              <a:gd name="connsiteY73" fmla="*/ 3769007 h 6858000"/>
              <a:gd name="connsiteX74" fmla="*/ 519132 w 1403195"/>
              <a:gd name="connsiteY74" fmla="*/ 3767709 h 6858000"/>
              <a:gd name="connsiteX75" fmla="*/ 527828 w 1403195"/>
              <a:gd name="connsiteY75" fmla="*/ 3738082 h 6858000"/>
              <a:gd name="connsiteX76" fmla="*/ 535174 w 1403195"/>
              <a:gd name="connsiteY76" fmla="*/ 3673397 h 6858000"/>
              <a:gd name="connsiteX77" fmla="*/ 534470 w 1403195"/>
              <a:gd name="connsiteY77" fmla="*/ 3637109 h 6858000"/>
              <a:gd name="connsiteX78" fmla="*/ 537913 w 1403195"/>
              <a:gd name="connsiteY78" fmla="*/ 3536883 h 6858000"/>
              <a:gd name="connsiteX79" fmla="*/ 545451 w 1403195"/>
              <a:gd name="connsiteY79" fmla="*/ 3435652 h 6858000"/>
              <a:gd name="connsiteX80" fmla="*/ 547122 w 1403195"/>
              <a:gd name="connsiteY80" fmla="*/ 3307769 h 6858000"/>
              <a:gd name="connsiteX81" fmla="*/ 564685 w 1403195"/>
              <a:gd name="connsiteY81" fmla="*/ 3250522 h 6858000"/>
              <a:gd name="connsiteX82" fmla="*/ 565110 w 1403195"/>
              <a:gd name="connsiteY82" fmla="*/ 3229163 h 6858000"/>
              <a:gd name="connsiteX83" fmla="*/ 566933 w 1403195"/>
              <a:gd name="connsiteY83" fmla="*/ 3217217 h 6858000"/>
              <a:gd name="connsiteX84" fmla="*/ 553768 w 1403195"/>
              <a:gd name="connsiteY84" fmla="*/ 3183755 h 6858000"/>
              <a:gd name="connsiteX85" fmla="*/ 554269 w 1403195"/>
              <a:gd name="connsiteY85" fmla="*/ 3178642 h 6858000"/>
              <a:gd name="connsiteX86" fmla="*/ 541869 w 1403195"/>
              <a:gd name="connsiteY86" fmla="*/ 3158586 h 6858000"/>
              <a:gd name="connsiteX87" fmla="*/ 527054 w 1403195"/>
              <a:gd name="connsiteY87" fmla="*/ 3129034 h 6858000"/>
              <a:gd name="connsiteX88" fmla="*/ 527719 w 1403195"/>
              <a:gd name="connsiteY88" fmla="*/ 3126682 h 6858000"/>
              <a:gd name="connsiteX89" fmla="*/ 518587 w 1403195"/>
              <a:gd name="connsiteY89" fmla="*/ 3114519 h 6858000"/>
              <a:gd name="connsiteX90" fmla="*/ 505196 w 1403195"/>
              <a:gd name="connsiteY90" fmla="*/ 3106272 h 6858000"/>
              <a:gd name="connsiteX91" fmla="*/ 477926 w 1403195"/>
              <a:gd name="connsiteY91" fmla="*/ 2958185 h 6858000"/>
              <a:gd name="connsiteX92" fmla="*/ 420540 w 1403195"/>
              <a:gd name="connsiteY92" fmla="*/ 2762989 h 6858000"/>
              <a:gd name="connsiteX93" fmla="*/ 369458 w 1403195"/>
              <a:gd name="connsiteY93" fmla="*/ 2554718 h 6858000"/>
              <a:gd name="connsiteX94" fmla="*/ 349552 w 1403195"/>
              <a:gd name="connsiteY94" fmla="*/ 2485734 h 6858000"/>
              <a:gd name="connsiteX95" fmla="*/ 340275 w 1403195"/>
              <a:gd name="connsiteY95" fmla="*/ 2447068 h 6858000"/>
              <a:gd name="connsiteX96" fmla="*/ 327236 w 1403195"/>
              <a:gd name="connsiteY96" fmla="*/ 2425819 h 6858000"/>
              <a:gd name="connsiteX97" fmla="*/ 333235 w 1403195"/>
              <a:gd name="connsiteY97" fmla="*/ 2402874 h 6858000"/>
              <a:gd name="connsiteX98" fmla="*/ 335847 w 1403195"/>
              <a:gd name="connsiteY98" fmla="*/ 2381443 h 6858000"/>
              <a:gd name="connsiteX99" fmla="*/ 312176 w 1403195"/>
              <a:gd name="connsiteY99" fmla="*/ 2261920 h 6858000"/>
              <a:gd name="connsiteX100" fmla="*/ 302063 w 1403195"/>
              <a:gd name="connsiteY100" fmla="*/ 2195378 h 6858000"/>
              <a:gd name="connsiteX101" fmla="*/ 286280 w 1403195"/>
              <a:gd name="connsiteY101" fmla="*/ 2155135 h 6858000"/>
              <a:gd name="connsiteX102" fmla="*/ 283738 w 1403195"/>
              <a:gd name="connsiteY102" fmla="*/ 2118008 h 6858000"/>
              <a:gd name="connsiteX103" fmla="*/ 284731 w 1403195"/>
              <a:gd name="connsiteY103" fmla="*/ 2050531 h 6858000"/>
              <a:gd name="connsiteX104" fmla="*/ 276537 w 1403195"/>
              <a:gd name="connsiteY104" fmla="*/ 1963269 h 6858000"/>
              <a:gd name="connsiteX105" fmla="*/ 257715 w 1403195"/>
              <a:gd name="connsiteY105" fmla="*/ 1906352 h 6858000"/>
              <a:gd name="connsiteX106" fmla="*/ 234272 w 1403195"/>
              <a:gd name="connsiteY106" fmla="*/ 1861531 h 6858000"/>
              <a:gd name="connsiteX107" fmla="*/ 188071 w 1403195"/>
              <a:gd name="connsiteY107" fmla="*/ 1732919 h 6858000"/>
              <a:gd name="connsiteX108" fmla="*/ 160382 w 1403195"/>
              <a:gd name="connsiteY108" fmla="*/ 1663540 h 6858000"/>
              <a:gd name="connsiteX109" fmla="*/ 159508 w 1403195"/>
              <a:gd name="connsiteY109" fmla="*/ 1615777 h 6858000"/>
              <a:gd name="connsiteX110" fmla="*/ 140303 w 1403195"/>
              <a:gd name="connsiteY110" fmla="*/ 1563678 h 6858000"/>
              <a:gd name="connsiteX111" fmla="*/ 153383 w 1403195"/>
              <a:gd name="connsiteY111" fmla="*/ 1519474 h 6858000"/>
              <a:gd name="connsiteX112" fmla="*/ 146125 w 1403195"/>
              <a:gd name="connsiteY112" fmla="*/ 1477995 h 6858000"/>
              <a:gd name="connsiteX113" fmla="*/ 132210 w 1403195"/>
              <a:gd name="connsiteY113" fmla="*/ 1373769 h 6858000"/>
              <a:gd name="connsiteX114" fmla="*/ 140517 w 1403195"/>
              <a:gd name="connsiteY114" fmla="*/ 1307086 h 6858000"/>
              <a:gd name="connsiteX115" fmla="*/ 141705 w 1403195"/>
              <a:gd name="connsiteY115" fmla="*/ 1189033 h 6858000"/>
              <a:gd name="connsiteX116" fmla="*/ 146390 w 1403195"/>
              <a:gd name="connsiteY116" fmla="*/ 1168288 h 6858000"/>
              <a:gd name="connsiteX117" fmla="*/ 138672 w 1403195"/>
              <a:gd name="connsiteY117" fmla="*/ 1142577 h 6858000"/>
              <a:gd name="connsiteX118" fmla="*/ 127978 w 1403195"/>
              <a:gd name="connsiteY118" fmla="*/ 1088484 h 6858000"/>
              <a:gd name="connsiteX119" fmla="*/ 116714 w 1403195"/>
              <a:gd name="connsiteY119" fmla="*/ 1016103 h 6858000"/>
              <a:gd name="connsiteX120" fmla="*/ 118170 w 1403195"/>
              <a:gd name="connsiteY120" fmla="*/ 932283 h 6858000"/>
              <a:gd name="connsiteX121" fmla="*/ 120406 w 1403195"/>
              <a:gd name="connsiteY121" fmla="*/ 915925 h 6858000"/>
              <a:gd name="connsiteX122" fmla="*/ 113035 w 1403195"/>
              <a:gd name="connsiteY122" fmla="*/ 896999 h 6858000"/>
              <a:gd name="connsiteX123" fmla="*/ 82443 w 1403195"/>
              <a:gd name="connsiteY123" fmla="*/ 821517 h 6858000"/>
              <a:gd name="connsiteX124" fmla="*/ 61393 w 1403195"/>
              <a:gd name="connsiteY124" fmla="*/ 751353 h 6858000"/>
              <a:gd name="connsiteX125" fmla="*/ 60951 w 1403195"/>
              <a:gd name="connsiteY125" fmla="*/ 721230 h 6858000"/>
              <a:gd name="connsiteX126" fmla="*/ 46622 w 1403195"/>
              <a:gd name="connsiteY126" fmla="*/ 681659 h 6858000"/>
              <a:gd name="connsiteX127" fmla="*/ 32041 w 1403195"/>
              <a:gd name="connsiteY127" fmla="*/ 635218 h 6858000"/>
              <a:gd name="connsiteX128" fmla="*/ 37052 w 1403195"/>
              <a:gd name="connsiteY128" fmla="*/ 613763 h 6858000"/>
              <a:gd name="connsiteX129" fmla="*/ 22994 w 1403195"/>
              <a:gd name="connsiteY129" fmla="*/ 598582 h 6858000"/>
              <a:gd name="connsiteX130" fmla="*/ 22675 w 1403195"/>
              <a:gd name="connsiteY130" fmla="*/ 576846 h 6858000"/>
              <a:gd name="connsiteX131" fmla="*/ 2301 w 1403195"/>
              <a:gd name="connsiteY131" fmla="*/ 530055 h 6858000"/>
              <a:gd name="connsiteX132" fmla="*/ 1549 w 1403195"/>
              <a:gd name="connsiteY132" fmla="*/ 465389 h 6858000"/>
              <a:gd name="connsiteX133" fmla="*/ 90145 w 1403195"/>
              <a:gd name="connsiteY133" fmla="*/ 353137 h 6858000"/>
              <a:gd name="connsiteX134" fmla="*/ 111655 w 1403195"/>
              <a:gd name="connsiteY134" fmla="*/ 309501 h 6858000"/>
              <a:gd name="connsiteX135" fmla="*/ 95838 w 1403195"/>
              <a:gd name="connsiteY135" fmla="*/ 275771 h 6858000"/>
              <a:gd name="connsiteX136" fmla="*/ 112865 w 1403195"/>
              <a:gd name="connsiteY136" fmla="*/ 212860 h 6858000"/>
              <a:gd name="connsiteX137" fmla="*/ 104575 w 1403195"/>
              <a:gd name="connsiteY137" fmla="*/ 144983 h 6858000"/>
              <a:gd name="connsiteX138" fmla="*/ 116859 w 1403195"/>
              <a:gd name="connsiteY138" fmla="*/ 55288 h 6858000"/>
              <a:gd name="connsiteX139" fmla="*/ 76413 w 1403195"/>
              <a:gd name="connsiteY139" fmla="*/ 0 h 6858000"/>
              <a:gd name="connsiteX0" fmla="*/ 74305 w 1401087"/>
              <a:gd name="connsiteY0" fmla="*/ 0 h 6858000"/>
              <a:gd name="connsiteX1" fmla="*/ 1401087 w 1401087"/>
              <a:gd name="connsiteY1" fmla="*/ 0 h 6858000"/>
              <a:gd name="connsiteX2" fmla="*/ 1401087 w 1401087"/>
              <a:gd name="connsiteY2" fmla="*/ 6858000 h 6858000"/>
              <a:gd name="connsiteX3" fmla="*/ 137781 w 1401087"/>
              <a:gd name="connsiteY3" fmla="*/ 6857735 h 6858000"/>
              <a:gd name="connsiteX4" fmla="*/ 174374 w 1401087"/>
              <a:gd name="connsiteY4" fmla="*/ 6776847 h 6858000"/>
              <a:gd name="connsiteX5" fmla="*/ 185874 w 1401087"/>
              <a:gd name="connsiteY5" fmla="*/ 6737706 h 6858000"/>
              <a:gd name="connsiteX6" fmla="*/ 210613 w 1401087"/>
              <a:gd name="connsiteY6" fmla="*/ 6691589 h 6858000"/>
              <a:gd name="connsiteX7" fmla="*/ 188170 w 1401087"/>
              <a:gd name="connsiteY7" fmla="*/ 6659970 h 6858000"/>
              <a:gd name="connsiteX8" fmla="*/ 203261 w 1401087"/>
              <a:gd name="connsiteY8" fmla="*/ 6636211 h 6858000"/>
              <a:gd name="connsiteX9" fmla="*/ 220705 w 1401087"/>
              <a:gd name="connsiteY9" fmla="*/ 6594177 h 6858000"/>
              <a:gd name="connsiteX10" fmla="*/ 234745 w 1401087"/>
              <a:gd name="connsiteY10" fmla="*/ 6557575 h 6858000"/>
              <a:gd name="connsiteX11" fmla="*/ 287702 w 1401087"/>
              <a:gd name="connsiteY11" fmla="*/ 6492130 h 6858000"/>
              <a:gd name="connsiteX12" fmla="*/ 303389 w 1401087"/>
              <a:gd name="connsiteY12" fmla="*/ 6431610 h 6858000"/>
              <a:gd name="connsiteX13" fmla="*/ 347094 w 1401087"/>
              <a:gd name="connsiteY13" fmla="*/ 6379786 h 6858000"/>
              <a:gd name="connsiteX14" fmla="*/ 330317 w 1401087"/>
              <a:gd name="connsiteY14" fmla="*/ 6334727 h 6858000"/>
              <a:gd name="connsiteX15" fmla="*/ 307732 w 1401087"/>
              <a:gd name="connsiteY15" fmla="*/ 6313295 h 6858000"/>
              <a:gd name="connsiteX16" fmla="*/ 314896 w 1401087"/>
              <a:gd name="connsiteY16" fmla="*/ 6280046 h 6858000"/>
              <a:gd name="connsiteX17" fmla="*/ 297641 w 1401087"/>
              <a:gd name="connsiteY17" fmla="*/ 6270265 h 6858000"/>
              <a:gd name="connsiteX18" fmla="*/ 324669 w 1401087"/>
              <a:gd name="connsiteY18" fmla="*/ 6252834 h 6858000"/>
              <a:gd name="connsiteX19" fmla="*/ 302661 w 1401087"/>
              <a:gd name="connsiteY19" fmla="*/ 6202459 h 6858000"/>
              <a:gd name="connsiteX20" fmla="*/ 301459 w 1401087"/>
              <a:gd name="connsiteY20" fmla="*/ 6153037 h 6858000"/>
              <a:gd name="connsiteX21" fmla="*/ 316874 w 1401087"/>
              <a:gd name="connsiteY21" fmla="*/ 6078132 h 6858000"/>
              <a:gd name="connsiteX22" fmla="*/ 304261 w 1401087"/>
              <a:gd name="connsiteY22" fmla="*/ 6028119 h 6858000"/>
              <a:gd name="connsiteX23" fmla="*/ 289490 w 1401087"/>
              <a:gd name="connsiteY23" fmla="*/ 5926735 h 6858000"/>
              <a:gd name="connsiteX24" fmla="*/ 339002 w 1401087"/>
              <a:gd name="connsiteY24" fmla="*/ 5712857 h 6858000"/>
              <a:gd name="connsiteX25" fmla="*/ 318077 w 1401087"/>
              <a:gd name="connsiteY25" fmla="*/ 5676393 h 6858000"/>
              <a:gd name="connsiteX26" fmla="*/ 357669 w 1401087"/>
              <a:gd name="connsiteY26" fmla="*/ 5563435 h 6858000"/>
              <a:gd name="connsiteX27" fmla="*/ 404799 w 1401087"/>
              <a:gd name="connsiteY27" fmla="*/ 5437125 h 6858000"/>
              <a:gd name="connsiteX28" fmla="*/ 418367 w 1401087"/>
              <a:gd name="connsiteY28" fmla="*/ 5396260 h 6858000"/>
              <a:gd name="connsiteX29" fmla="*/ 434348 w 1401087"/>
              <a:gd name="connsiteY29" fmla="*/ 5330009 h 6858000"/>
              <a:gd name="connsiteX30" fmla="*/ 467841 w 1401087"/>
              <a:gd name="connsiteY30" fmla="*/ 5273739 h 6858000"/>
              <a:gd name="connsiteX31" fmla="*/ 477440 w 1401087"/>
              <a:gd name="connsiteY31" fmla="*/ 5241779 h 6858000"/>
              <a:gd name="connsiteX32" fmla="*/ 488666 w 1401087"/>
              <a:gd name="connsiteY32" fmla="*/ 5225268 h 6858000"/>
              <a:gd name="connsiteX33" fmla="*/ 489686 w 1401087"/>
              <a:gd name="connsiteY33" fmla="*/ 5217684 h 6858000"/>
              <a:gd name="connsiteX34" fmla="*/ 497027 w 1401087"/>
              <a:gd name="connsiteY34" fmla="*/ 5193377 h 6858000"/>
              <a:gd name="connsiteX35" fmla="*/ 500330 w 1401087"/>
              <a:gd name="connsiteY35" fmla="*/ 5179288 h 6858000"/>
              <a:gd name="connsiteX36" fmla="*/ 501314 w 1401087"/>
              <a:gd name="connsiteY36" fmla="*/ 5173621 h 6858000"/>
              <a:gd name="connsiteX37" fmla="*/ 496948 w 1401087"/>
              <a:gd name="connsiteY37" fmla="*/ 5159961 h 6858000"/>
              <a:gd name="connsiteX38" fmla="*/ 503625 w 1401087"/>
              <a:gd name="connsiteY38" fmla="*/ 5144295 h 6858000"/>
              <a:gd name="connsiteX39" fmla="*/ 500558 w 1401087"/>
              <a:gd name="connsiteY39" fmla="*/ 5125185 h 6858000"/>
              <a:gd name="connsiteX40" fmla="*/ 507388 w 1401087"/>
              <a:gd name="connsiteY40" fmla="*/ 5121884 h 6858000"/>
              <a:gd name="connsiteX41" fmla="*/ 514424 w 1401087"/>
              <a:gd name="connsiteY41" fmla="*/ 5067850 h 6858000"/>
              <a:gd name="connsiteX42" fmla="*/ 517155 w 1401087"/>
              <a:gd name="connsiteY42" fmla="*/ 5060861 h 6858000"/>
              <a:gd name="connsiteX43" fmla="*/ 513859 w 1401087"/>
              <a:gd name="connsiteY43" fmla="*/ 5034192 h 6858000"/>
              <a:gd name="connsiteX44" fmla="*/ 515413 w 1401087"/>
              <a:gd name="connsiteY44" fmla="*/ 4993030 h 6858000"/>
              <a:gd name="connsiteX45" fmla="*/ 522322 w 1401087"/>
              <a:gd name="connsiteY45" fmla="*/ 4946844 h 6858000"/>
              <a:gd name="connsiteX46" fmla="*/ 518178 w 1401087"/>
              <a:gd name="connsiteY46" fmla="*/ 4932692 h 6858000"/>
              <a:gd name="connsiteX47" fmla="*/ 533581 w 1401087"/>
              <a:gd name="connsiteY47" fmla="*/ 4858827 h 6858000"/>
              <a:gd name="connsiteX48" fmla="*/ 539484 w 1401087"/>
              <a:gd name="connsiteY48" fmla="*/ 4821170 h 6858000"/>
              <a:gd name="connsiteX49" fmla="*/ 544217 w 1401087"/>
              <a:gd name="connsiteY49" fmla="*/ 4780965 h 6858000"/>
              <a:gd name="connsiteX50" fmla="*/ 545510 w 1401087"/>
              <a:gd name="connsiteY50" fmla="*/ 4750867 h 6858000"/>
              <a:gd name="connsiteX51" fmla="*/ 543317 w 1401087"/>
              <a:gd name="connsiteY51" fmla="*/ 4690749 h 6858000"/>
              <a:gd name="connsiteX52" fmla="*/ 538797 w 1401087"/>
              <a:gd name="connsiteY52" fmla="*/ 4584173 h 6858000"/>
              <a:gd name="connsiteX53" fmla="*/ 533880 w 1401087"/>
              <a:gd name="connsiteY53" fmla="*/ 4444346 h 6858000"/>
              <a:gd name="connsiteX54" fmla="*/ 530445 w 1401087"/>
              <a:gd name="connsiteY54" fmla="*/ 4375228 h 6858000"/>
              <a:gd name="connsiteX55" fmla="*/ 511098 w 1401087"/>
              <a:gd name="connsiteY55" fmla="*/ 4214165 h 6858000"/>
              <a:gd name="connsiteX56" fmla="*/ 515171 w 1401087"/>
              <a:gd name="connsiteY56" fmla="*/ 4090296 h 6858000"/>
              <a:gd name="connsiteX57" fmla="*/ 500427 w 1401087"/>
              <a:gd name="connsiteY57" fmla="*/ 4033999 h 6858000"/>
              <a:gd name="connsiteX58" fmla="*/ 501576 w 1401087"/>
              <a:gd name="connsiteY58" fmla="*/ 4031933 h 6858000"/>
              <a:gd name="connsiteX59" fmla="*/ 500152 w 1401087"/>
              <a:gd name="connsiteY59" fmla="*/ 4013953 h 6858000"/>
              <a:gd name="connsiteX60" fmla="*/ 486447 w 1401087"/>
              <a:gd name="connsiteY60" fmla="*/ 3974753 h 6858000"/>
              <a:gd name="connsiteX61" fmla="*/ 488045 w 1401087"/>
              <a:gd name="connsiteY61" fmla="*/ 3969950 h 6858000"/>
              <a:gd name="connsiteX62" fmla="*/ 481467 w 1401087"/>
              <a:gd name="connsiteY62" fmla="*/ 3933779 h 6858000"/>
              <a:gd name="connsiteX63" fmla="*/ 482798 w 1401087"/>
              <a:gd name="connsiteY63" fmla="*/ 3933093 h 6858000"/>
              <a:gd name="connsiteX64" fmla="*/ 487152 w 1401087"/>
              <a:gd name="connsiteY64" fmla="*/ 3922082 h 6858000"/>
              <a:gd name="connsiteX65" fmla="*/ 492230 w 1401087"/>
              <a:gd name="connsiteY65" fmla="*/ 3901461 h 6858000"/>
              <a:gd name="connsiteX66" fmla="*/ 514824 w 1401087"/>
              <a:gd name="connsiteY66" fmla="*/ 3813873 h 6858000"/>
              <a:gd name="connsiteX67" fmla="*/ 514249 w 1401087"/>
              <a:gd name="connsiteY67" fmla="*/ 3806161 h 6858000"/>
              <a:gd name="connsiteX68" fmla="*/ 514556 w 1401087"/>
              <a:gd name="connsiteY68" fmla="*/ 3805957 h 6858000"/>
              <a:gd name="connsiteX69" fmla="*/ 514583 w 1401087"/>
              <a:gd name="connsiteY69" fmla="*/ 3797724 h 6858000"/>
              <a:gd name="connsiteX70" fmla="*/ 513198 w 1401087"/>
              <a:gd name="connsiteY70" fmla="*/ 3792098 h 6858000"/>
              <a:gd name="connsiteX71" fmla="*/ 512082 w 1401087"/>
              <a:gd name="connsiteY71" fmla="*/ 3777135 h 6858000"/>
              <a:gd name="connsiteX72" fmla="*/ 513815 w 1401087"/>
              <a:gd name="connsiteY72" fmla="*/ 3771656 h 6858000"/>
              <a:gd name="connsiteX73" fmla="*/ 517558 w 1401087"/>
              <a:gd name="connsiteY73" fmla="*/ 3769007 h 6858000"/>
              <a:gd name="connsiteX74" fmla="*/ 517024 w 1401087"/>
              <a:gd name="connsiteY74" fmla="*/ 3767709 h 6858000"/>
              <a:gd name="connsiteX75" fmla="*/ 525720 w 1401087"/>
              <a:gd name="connsiteY75" fmla="*/ 3738082 h 6858000"/>
              <a:gd name="connsiteX76" fmla="*/ 533066 w 1401087"/>
              <a:gd name="connsiteY76" fmla="*/ 3673397 h 6858000"/>
              <a:gd name="connsiteX77" fmla="*/ 532362 w 1401087"/>
              <a:gd name="connsiteY77" fmla="*/ 3637109 h 6858000"/>
              <a:gd name="connsiteX78" fmla="*/ 535805 w 1401087"/>
              <a:gd name="connsiteY78" fmla="*/ 3536883 h 6858000"/>
              <a:gd name="connsiteX79" fmla="*/ 543343 w 1401087"/>
              <a:gd name="connsiteY79" fmla="*/ 3435652 h 6858000"/>
              <a:gd name="connsiteX80" fmla="*/ 545014 w 1401087"/>
              <a:gd name="connsiteY80" fmla="*/ 3307769 h 6858000"/>
              <a:gd name="connsiteX81" fmla="*/ 562577 w 1401087"/>
              <a:gd name="connsiteY81" fmla="*/ 3250522 h 6858000"/>
              <a:gd name="connsiteX82" fmla="*/ 563002 w 1401087"/>
              <a:gd name="connsiteY82" fmla="*/ 3229163 h 6858000"/>
              <a:gd name="connsiteX83" fmla="*/ 564825 w 1401087"/>
              <a:gd name="connsiteY83" fmla="*/ 3217217 h 6858000"/>
              <a:gd name="connsiteX84" fmla="*/ 551660 w 1401087"/>
              <a:gd name="connsiteY84" fmla="*/ 3183755 h 6858000"/>
              <a:gd name="connsiteX85" fmla="*/ 552161 w 1401087"/>
              <a:gd name="connsiteY85" fmla="*/ 3178642 h 6858000"/>
              <a:gd name="connsiteX86" fmla="*/ 539761 w 1401087"/>
              <a:gd name="connsiteY86" fmla="*/ 3158586 h 6858000"/>
              <a:gd name="connsiteX87" fmla="*/ 524946 w 1401087"/>
              <a:gd name="connsiteY87" fmla="*/ 3129034 h 6858000"/>
              <a:gd name="connsiteX88" fmla="*/ 525611 w 1401087"/>
              <a:gd name="connsiteY88" fmla="*/ 3126682 h 6858000"/>
              <a:gd name="connsiteX89" fmla="*/ 516479 w 1401087"/>
              <a:gd name="connsiteY89" fmla="*/ 3114519 h 6858000"/>
              <a:gd name="connsiteX90" fmla="*/ 503088 w 1401087"/>
              <a:gd name="connsiteY90" fmla="*/ 3106272 h 6858000"/>
              <a:gd name="connsiteX91" fmla="*/ 475818 w 1401087"/>
              <a:gd name="connsiteY91" fmla="*/ 2958185 h 6858000"/>
              <a:gd name="connsiteX92" fmla="*/ 418432 w 1401087"/>
              <a:gd name="connsiteY92" fmla="*/ 2762989 h 6858000"/>
              <a:gd name="connsiteX93" fmla="*/ 367350 w 1401087"/>
              <a:gd name="connsiteY93" fmla="*/ 2554718 h 6858000"/>
              <a:gd name="connsiteX94" fmla="*/ 347444 w 1401087"/>
              <a:gd name="connsiteY94" fmla="*/ 2485734 h 6858000"/>
              <a:gd name="connsiteX95" fmla="*/ 338167 w 1401087"/>
              <a:gd name="connsiteY95" fmla="*/ 2447068 h 6858000"/>
              <a:gd name="connsiteX96" fmla="*/ 325128 w 1401087"/>
              <a:gd name="connsiteY96" fmla="*/ 2425819 h 6858000"/>
              <a:gd name="connsiteX97" fmla="*/ 331127 w 1401087"/>
              <a:gd name="connsiteY97" fmla="*/ 2402874 h 6858000"/>
              <a:gd name="connsiteX98" fmla="*/ 333739 w 1401087"/>
              <a:gd name="connsiteY98" fmla="*/ 2381443 h 6858000"/>
              <a:gd name="connsiteX99" fmla="*/ 310068 w 1401087"/>
              <a:gd name="connsiteY99" fmla="*/ 2261920 h 6858000"/>
              <a:gd name="connsiteX100" fmla="*/ 299955 w 1401087"/>
              <a:gd name="connsiteY100" fmla="*/ 2195378 h 6858000"/>
              <a:gd name="connsiteX101" fmla="*/ 284172 w 1401087"/>
              <a:gd name="connsiteY101" fmla="*/ 2155135 h 6858000"/>
              <a:gd name="connsiteX102" fmla="*/ 281630 w 1401087"/>
              <a:gd name="connsiteY102" fmla="*/ 2118008 h 6858000"/>
              <a:gd name="connsiteX103" fmla="*/ 282623 w 1401087"/>
              <a:gd name="connsiteY103" fmla="*/ 2050531 h 6858000"/>
              <a:gd name="connsiteX104" fmla="*/ 274429 w 1401087"/>
              <a:gd name="connsiteY104" fmla="*/ 1963269 h 6858000"/>
              <a:gd name="connsiteX105" fmla="*/ 255607 w 1401087"/>
              <a:gd name="connsiteY105" fmla="*/ 1906352 h 6858000"/>
              <a:gd name="connsiteX106" fmla="*/ 232164 w 1401087"/>
              <a:gd name="connsiteY106" fmla="*/ 1861531 h 6858000"/>
              <a:gd name="connsiteX107" fmla="*/ 185963 w 1401087"/>
              <a:gd name="connsiteY107" fmla="*/ 1732919 h 6858000"/>
              <a:gd name="connsiteX108" fmla="*/ 158274 w 1401087"/>
              <a:gd name="connsiteY108" fmla="*/ 1663540 h 6858000"/>
              <a:gd name="connsiteX109" fmla="*/ 157400 w 1401087"/>
              <a:gd name="connsiteY109" fmla="*/ 1615777 h 6858000"/>
              <a:gd name="connsiteX110" fmla="*/ 138195 w 1401087"/>
              <a:gd name="connsiteY110" fmla="*/ 1563678 h 6858000"/>
              <a:gd name="connsiteX111" fmla="*/ 151275 w 1401087"/>
              <a:gd name="connsiteY111" fmla="*/ 1519474 h 6858000"/>
              <a:gd name="connsiteX112" fmla="*/ 144017 w 1401087"/>
              <a:gd name="connsiteY112" fmla="*/ 1477995 h 6858000"/>
              <a:gd name="connsiteX113" fmla="*/ 130102 w 1401087"/>
              <a:gd name="connsiteY113" fmla="*/ 1373769 h 6858000"/>
              <a:gd name="connsiteX114" fmla="*/ 138409 w 1401087"/>
              <a:gd name="connsiteY114" fmla="*/ 1307086 h 6858000"/>
              <a:gd name="connsiteX115" fmla="*/ 139597 w 1401087"/>
              <a:gd name="connsiteY115" fmla="*/ 1189033 h 6858000"/>
              <a:gd name="connsiteX116" fmla="*/ 144282 w 1401087"/>
              <a:gd name="connsiteY116" fmla="*/ 1168288 h 6858000"/>
              <a:gd name="connsiteX117" fmla="*/ 136564 w 1401087"/>
              <a:gd name="connsiteY117" fmla="*/ 1142577 h 6858000"/>
              <a:gd name="connsiteX118" fmla="*/ 125870 w 1401087"/>
              <a:gd name="connsiteY118" fmla="*/ 1088484 h 6858000"/>
              <a:gd name="connsiteX119" fmla="*/ 114606 w 1401087"/>
              <a:gd name="connsiteY119" fmla="*/ 1016103 h 6858000"/>
              <a:gd name="connsiteX120" fmla="*/ 116062 w 1401087"/>
              <a:gd name="connsiteY120" fmla="*/ 932283 h 6858000"/>
              <a:gd name="connsiteX121" fmla="*/ 118298 w 1401087"/>
              <a:gd name="connsiteY121" fmla="*/ 915925 h 6858000"/>
              <a:gd name="connsiteX122" fmla="*/ 110927 w 1401087"/>
              <a:gd name="connsiteY122" fmla="*/ 896999 h 6858000"/>
              <a:gd name="connsiteX123" fmla="*/ 80335 w 1401087"/>
              <a:gd name="connsiteY123" fmla="*/ 821517 h 6858000"/>
              <a:gd name="connsiteX124" fmla="*/ 59285 w 1401087"/>
              <a:gd name="connsiteY124" fmla="*/ 751353 h 6858000"/>
              <a:gd name="connsiteX125" fmla="*/ 58843 w 1401087"/>
              <a:gd name="connsiteY125" fmla="*/ 721230 h 6858000"/>
              <a:gd name="connsiteX126" fmla="*/ 44514 w 1401087"/>
              <a:gd name="connsiteY126" fmla="*/ 681659 h 6858000"/>
              <a:gd name="connsiteX127" fmla="*/ 29933 w 1401087"/>
              <a:gd name="connsiteY127" fmla="*/ 635218 h 6858000"/>
              <a:gd name="connsiteX128" fmla="*/ 34944 w 1401087"/>
              <a:gd name="connsiteY128" fmla="*/ 613763 h 6858000"/>
              <a:gd name="connsiteX129" fmla="*/ 20886 w 1401087"/>
              <a:gd name="connsiteY129" fmla="*/ 598582 h 6858000"/>
              <a:gd name="connsiteX130" fmla="*/ 20567 w 1401087"/>
              <a:gd name="connsiteY130" fmla="*/ 576846 h 6858000"/>
              <a:gd name="connsiteX131" fmla="*/ 193 w 1401087"/>
              <a:gd name="connsiteY131" fmla="*/ 530055 h 6858000"/>
              <a:gd name="connsiteX132" fmla="*/ 88207 w 1401087"/>
              <a:gd name="connsiteY132" fmla="*/ 393828 h 6858000"/>
              <a:gd name="connsiteX133" fmla="*/ 88037 w 1401087"/>
              <a:gd name="connsiteY133" fmla="*/ 353137 h 6858000"/>
              <a:gd name="connsiteX134" fmla="*/ 109547 w 1401087"/>
              <a:gd name="connsiteY134" fmla="*/ 309501 h 6858000"/>
              <a:gd name="connsiteX135" fmla="*/ 93730 w 1401087"/>
              <a:gd name="connsiteY135" fmla="*/ 275771 h 6858000"/>
              <a:gd name="connsiteX136" fmla="*/ 110757 w 1401087"/>
              <a:gd name="connsiteY136" fmla="*/ 212860 h 6858000"/>
              <a:gd name="connsiteX137" fmla="*/ 102467 w 1401087"/>
              <a:gd name="connsiteY137" fmla="*/ 144983 h 6858000"/>
              <a:gd name="connsiteX138" fmla="*/ 114751 w 1401087"/>
              <a:gd name="connsiteY138" fmla="*/ 55288 h 6858000"/>
              <a:gd name="connsiteX139" fmla="*/ 74305 w 1401087"/>
              <a:gd name="connsiteY139" fmla="*/ 0 h 6858000"/>
              <a:gd name="connsiteX0" fmla="*/ 53738 w 1380520"/>
              <a:gd name="connsiteY0" fmla="*/ 0 h 6858000"/>
              <a:gd name="connsiteX1" fmla="*/ 1380520 w 1380520"/>
              <a:gd name="connsiteY1" fmla="*/ 0 h 6858000"/>
              <a:gd name="connsiteX2" fmla="*/ 1380520 w 1380520"/>
              <a:gd name="connsiteY2" fmla="*/ 6858000 h 6858000"/>
              <a:gd name="connsiteX3" fmla="*/ 117214 w 1380520"/>
              <a:gd name="connsiteY3" fmla="*/ 6857735 h 6858000"/>
              <a:gd name="connsiteX4" fmla="*/ 153807 w 1380520"/>
              <a:gd name="connsiteY4" fmla="*/ 6776847 h 6858000"/>
              <a:gd name="connsiteX5" fmla="*/ 165307 w 1380520"/>
              <a:gd name="connsiteY5" fmla="*/ 6737706 h 6858000"/>
              <a:gd name="connsiteX6" fmla="*/ 190046 w 1380520"/>
              <a:gd name="connsiteY6" fmla="*/ 6691589 h 6858000"/>
              <a:gd name="connsiteX7" fmla="*/ 167603 w 1380520"/>
              <a:gd name="connsiteY7" fmla="*/ 6659970 h 6858000"/>
              <a:gd name="connsiteX8" fmla="*/ 182694 w 1380520"/>
              <a:gd name="connsiteY8" fmla="*/ 6636211 h 6858000"/>
              <a:gd name="connsiteX9" fmla="*/ 200138 w 1380520"/>
              <a:gd name="connsiteY9" fmla="*/ 6594177 h 6858000"/>
              <a:gd name="connsiteX10" fmla="*/ 214178 w 1380520"/>
              <a:gd name="connsiteY10" fmla="*/ 6557575 h 6858000"/>
              <a:gd name="connsiteX11" fmla="*/ 267135 w 1380520"/>
              <a:gd name="connsiteY11" fmla="*/ 6492130 h 6858000"/>
              <a:gd name="connsiteX12" fmla="*/ 282822 w 1380520"/>
              <a:gd name="connsiteY12" fmla="*/ 6431610 h 6858000"/>
              <a:gd name="connsiteX13" fmla="*/ 326527 w 1380520"/>
              <a:gd name="connsiteY13" fmla="*/ 6379786 h 6858000"/>
              <a:gd name="connsiteX14" fmla="*/ 309750 w 1380520"/>
              <a:gd name="connsiteY14" fmla="*/ 6334727 h 6858000"/>
              <a:gd name="connsiteX15" fmla="*/ 287165 w 1380520"/>
              <a:gd name="connsiteY15" fmla="*/ 6313295 h 6858000"/>
              <a:gd name="connsiteX16" fmla="*/ 294329 w 1380520"/>
              <a:gd name="connsiteY16" fmla="*/ 6280046 h 6858000"/>
              <a:gd name="connsiteX17" fmla="*/ 277074 w 1380520"/>
              <a:gd name="connsiteY17" fmla="*/ 6270265 h 6858000"/>
              <a:gd name="connsiteX18" fmla="*/ 304102 w 1380520"/>
              <a:gd name="connsiteY18" fmla="*/ 6252834 h 6858000"/>
              <a:gd name="connsiteX19" fmla="*/ 282094 w 1380520"/>
              <a:gd name="connsiteY19" fmla="*/ 6202459 h 6858000"/>
              <a:gd name="connsiteX20" fmla="*/ 280892 w 1380520"/>
              <a:gd name="connsiteY20" fmla="*/ 6153037 h 6858000"/>
              <a:gd name="connsiteX21" fmla="*/ 296307 w 1380520"/>
              <a:gd name="connsiteY21" fmla="*/ 6078132 h 6858000"/>
              <a:gd name="connsiteX22" fmla="*/ 283694 w 1380520"/>
              <a:gd name="connsiteY22" fmla="*/ 6028119 h 6858000"/>
              <a:gd name="connsiteX23" fmla="*/ 268923 w 1380520"/>
              <a:gd name="connsiteY23" fmla="*/ 5926735 h 6858000"/>
              <a:gd name="connsiteX24" fmla="*/ 318435 w 1380520"/>
              <a:gd name="connsiteY24" fmla="*/ 5712857 h 6858000"/>
              <a:gd name="connsiteX25" fmla="*/ 297510 w 1380520"/>
              <a:gd name="connsiteY25" fmla="*/ 5676393 h 6858000"/>
              <a:gd name="connsiteX26" fmla="*/ 337102 w 1380520"/>
              <a:gd name="connsiteY26" fmla="*/ 5563435 h 6858000"/>
              <a:gd name="connsiteX27" fmla="*/ 384232 w 1380520"/>
              <a:gd name="connsiteY27" fmla="*/ 5437125 h 6858000"/>
              <a:gd name="connsiteX28" fmla="*/ 397800 w 1380520"/>
              <a:gd name="connsiteY28" fmla="*/ 5396260 h 6858000"/>
              <a:gd name="connsiteX29" fmla="*/ 413781 w 1380520"/>
              <a:gd name="connsiteY29" fmla="*/ 5330009 h 6858000"/>
              <a:gd name="connsiteX30" fmla="*/ 447274 w 1380520"/>
              <a:gd name="connsiteY30" fmla="*/ 5273739 h 6858000"/>
              <a:gd name="connsiteX31" fmla="*/ 456873 w 1380520"/>
              <a:gd name="connsiteY31" fmla="*/ 5241779 h 6858000"/>
              <a:gd name="connsiteX32" fmla="*/ 468099 w 1380520"/>
              <a:gd name="connsiteY32" fmla="*/ 5225268 h 6858000"/>
              <a:gd name="connsiteX33" fmla="*/ 469119 w 1380520"/>
              <a:gd name="connsiteY33" fmla="*/ 5217684 h 6858000"/>
              <a:gd name="connsiteX34" fmla="*/ 476460 w 1380520"/>
              <a:gd name="connsiteY34" fmla="*/ 5193377 h 6858000"/>
              <a:gd name="connsiteX35" fmla="*/ 479763 w 1380520"/>
              <a:gd name="connsiteY35" fmla="*/ 5179288 h 6858000"/>
              <a:gd name="connsiteX36" fmla="*/ 480747 w 1380520"/>
              <a:gd name="connsiteY36" fmla="*/ 5173621 h 6858000"/>
              <a:gd name="connsiteX37" fmla="*/ 476381 w 1380520"/>
              <a:gd name="connsiteY37" fmla="*/ 5159961 h 6858000"/>
              <a:gd name="connsiteX38" fmla="*/ 483058 w 1380520"/>
              <a:gd name="connsiteY38" fmla="*/ 5144295 h 6858000"/>
              <a:gd name="connsiteX39" fmla="*/ 479991 w 1380520"/>
              <a:gd name="connsiteY39" fmla="*/ 5125185 h 6858000"/>
              <a:gd name="connsiteX40" fmla="*/ 486821 w 1380520"/>
              <a:gd name="connsiteY40" fmla="*/ 5121884 h 6858000"/>
              <a:gd name="connsiteX41" fmla="*/ 493857 w 1380520"/>
              <a:gd name="connsiteY41" fmla="*/ 5067850 h 6858000"/>
              <a:gd name="connsiteX42" fmla="*/ 496588 w 1380520"/>
              <a:gd name="connsiteY42" fmla="*/ 5060861 h 6858000"/>
              <a:gd name="connsiteX43" fmla="*/ 493292 w 1380520"/>
              <a:gd name="connsiteY43" fmla="*/ 5034192 h 6858000"/>
              <a:gd name="connsiteX44" fmla="*/ 494846 w 1380520"/>
              <a:gd name="connsiteY44" fmla="*/ 4993030 h 6858000"/>
              <a:gd name="connsiteX45" fmla="*/ 501755 w 1380520"/>
              <a:gd name="connsiteY45" fmla="*/ 4946844 h 6858000"/>
              <a:gd name="connsiteX46" fmla="*/ 497611 w 1380520"/>
              <a:gd name="connsiteY46" fmla="*/ 4932692 h 6858000"/>
              <a:gd name="connsiteX47" fmla="*/ 513014 w 1380520"/>
              <a:gd name="connsiteY47" fmla="*/ 4858827 h 6858000"/>
              <a:gd name="connsiteX48" fmla="*/ 518917 w 1380520"/>
              <a:gd name="connsiteY48" fmla="*/ 4821170 h 6858000"/>
              <a:gd name="connsiteX49" fmla="*/ 523650 w 1380520"/>
              <a:gd name="connsiteY49" fmla="*/ 4780965 h 6858000"/>
              <a:gd name="connsiteX50" fmla="*/ 524943 w 1380520"/>
              <a:gd name="connsiteY50" fmla="*/ 4750867 h 6858000"/>
              <a:gd name="connsiteX51" fmla="*/ 522750 w 1380520"/>
              <a:gd name="connsiteY51" fmla="*/ 4690749 h 6858000"/>
              <a:gd name="connsiteX52" fmla="*/ 518230 w 1380520"/>
              <a:gd name="connsiteY52" fmla="*/ 4584173 h 6858000"/>
              <a:gd name="connsiteX53" fmla="*/ 513313 w 1380520"/>
              <a:gd name="connsiteY53" fmla="*/ 4444346 h 6858000"/>
              <a:gd name="connsiteX54" fmla="*/ 509878 w 1380520"/>
              <a:gd name="connsiteY54" fmla="*/ 4375228 h 6858000"/>
              <a:gd name="connsiteX55" fmla="*/ 490531 w 1380520"/>
              <a:gd name="connsiteY55" fmla="*/ 4214165 h 6858000"/>
              <a:gd name="connsiteX56" fmla="*/ 494604 w 1380520"/>
              <a:gd name="connsiteY56" fmla="*/ 4090296 h 6858000"/>
              <a:gd name="connsiteX57" fmla="*/ 479860 w 1380520"/>
              <a:gd name="connsiteY57" fmla="*/ 4033999 h 6858000"/>
              <a:gd name="connsiteX58" fmla="*/ 481009 w 1380520"/>
              <a:gd name="connsiteY58" fmla="*/ 4031933 h 6858000"/>
              <a:gd name="connsiteX59" fmla="*/ 479585 w 1380520"/>
              <a:gd name="connsiteY59" fmla="*/ 4013953 h 6858000"/>
              <a:gd name="connsiteX60" fmla="*/ 465880 w 1380520"/>
              <a:gd name="connsiteY60" fmla="*/ 3974753 h 6858000"/>
              <a:gd name="connsiteX61" fmla="*/ 467478 w 1380520"/>
              <a:gd name="connsiteY61" fmla="*/ 3969950 h 6858000"/>
              <a:gd name="connsiteX62" fmla="*/ 460900 w 1380520"/>
              <a:gd name="connsiteY62" fmla="*/ 3933779 h 6858000"/>
              <a:gd name="connsiteX63" fmla="*/ 462231 w 1380520"/>
              <a:gd name="connsiteY63" fmla="*/ 3933093 h 6858000"/>
              <a:gd name="connsiteX64" fmla="*/ 466585 w 1380520"/>
              <a:gd name="connsiteY64" fmla="*/ 3922082 h 6858000"/>
              <a:gd name="connsiteX65" fmla="*/ 471663 w 1380520"/>
              <a:gd name="connsiteY65" fmla="*/ 3901461 h 6858000"/>
              <a:gd name="connsiteX66" fmla="*/ 494257 w 1380520"/>
              <a:gd name="connsiteY66" fmla="*/ 3813873 h 6858000"/>
              <a:gd name="connsiteX67" fmla="*/ 493682 w 1380520"/>
              <a:gd name="connsiteY67" fmla="*/ 3806161 h 6858000"/>
              <a:gd name="connsiteX68" fmla="*/ 493989 w 1380520"/>
              <a:gd name="connsiteY68" fmla="*/ 3805957 h 6858000"/>
              <a:gd name="connsiteX69" fmla="*/ 494016 w 1380520"/>
              <a:gd name="connsiteY69" fmla="*/ 3797724 h 6858000"/>
              <a:gd name="connsiteX70" fmla="*/ 492631 w 1380520"/>
              <a:gd name="connsiteY70" fmla="*/ 3792098 h 6858000"/>
              <a:gd name="connsiteX71" fmla="*/ 491515 w 1380520"/>
              <a:gd name="connsiteY71" fmla="*/ 3777135 h 6858000"/>
              <a:gd name="connsiteX72" fmla="*/ 493248 w 1380520"/>
              <a:gd name="connsiteY72" fmla="*/ 3771656 h 6858000"/>
              <a:gd name="connsiteX73" fmla="*/ 496991 w 1380520"/>
              <a:gd name="connsiteY73" fmla="*/ 3769007 h 6858000"/>
              <a:gd name="connsiteX74" fmla="*/ 496457 w 1380520"/>
              <a:gd name="connsiteY74" fmla="*/ 3767709 h 6858000"/>
              <a:gd name="connsiteX75" fmla="*/ 505153 w 1380520"/>
              <a:gd name="connsiteY75" fmla="*/ 3738082 h 6858000"/>
              <a:gd name="connsiteX76" fmla="*/ 512499 w 1380520"/>
              <a:gd name="connsiteY76" fmla="*/ 3673397 h 6858000"/>
              <a:gd name="connsiteX77" fmla="*/ 511795 w 1380520"/>
              <a:gd name="connsiteY77" fmla="*/ 3637109 h 6858000"/>
              <a:gd name="connsiteX78" fmla="*/ 515238 w 1380520"/>
              <a:gd name="connsiteY78" fmla="*/ 3536883 h 6858000"/>
              <a:gd name="connsiteX79" fmla="*/ 522776 w 1380520"/>
              <a:gd name="connsiteY79" fmla="*/ 3435652 h 6858000"/>
              <a:gd name="connsiteX80" fmla="*/ 524447 w 1380520"/>
              <a:gd name="connsiteY80" fmla="*/ 3307769 h 6858000"/>
              <a:gd name="connsiteX81" fmla="*/ 542010 w 1380520"/>
              <a:gd name="connsiteY81" fmla="*/ 3250522 h 6858000"/>
              <a:gd name="connsiteX82" fmla="*/ 542435 w 1380520"/>
              <a:gd name="connsiteY82" fmla="*/ 3229163 h 6858000"/>
              <a:gd name="connsiteX83" fmla="*/ 544258 w 1380520"/>
              <a:gd name="connsiteY83" fmla="*/ 3217217 h 6858000"/>
              <a:gd name="connsiteX84" fmla="*/ 531093 w 1380520"/>
              <a:gd name="connsiteY84" fmla="*/ 3183755 h 6858000"/>
              <a:gd name="connsiteX85" fmla="*/ 531594 w 1380520"/>
              <a:gd name="connsiteY85" fmla="*/ 3178642 h 6858000"/>
              <a:gd name="connsiteX86" fmla="*/ 519194 w 1380520"/>
              <a:gd name="connsiteY86" fmla="*/ 3158586 h 6858000"/>
              <a:gd name="connsiteX87" fmla="*/ 504379 w 1380520"/>
              <a:gd name="connsiteY87" fmla="*/ 3129034 h 6858000"/>
              <a:gd name="connsiteX88" fmla="*/ 505044 w 1380520"/>
              <a:gd name="connsiteY88" fmla="*/ 3126682 h 6858000"/>
              <a:gd name="connsiteX89" fmla="*/ 495912 w 1380520"/>
              <a:gd name="connsiteY89" fmla="*/ 3114519 h 6858000"/>
              <a:gd name="connsiteX90" fmla="*/ 482521 w 1380520"/>
              <a:gd name="connsiteY90" fmla="*/ 3106272 h 6858000"/>
              <a:gd name="connsiteX91" fmla="*/ 455251 w 1380520"/>
              <a:gd name="connsiteY91" fmla="*/ 2958185 h 6858000"/>
              <a:gd name="connsiteX92" fmla="*/ 397865 w 1380520"/>
              <a:gd name="connsiteY92" fmla="*/ 2762989 h 6858000"/>
              <a:gd name="connsiteX93" fmla="*/ 346783 w 1380520"/>
              <a:gd name="connsiteY93" fmla="*/ 2554718 h 6858000"/>
              <a:gd name="connsiteX94" fmla="*/ 326877 w 1380520"/>
              <a:gd name="connsiteY94" fmla="*/ 2485734 h 6858000"/>
              <a:gd name="connsiteX95" fmla="*/ 317600 w 1380520"/>
              <a:gd name="connsiteY95" fmla="*/ 2447068 h 6858000"/>
              <a:gd name="connsiteX96" fmla="*/ 304561 w 1380520"/>
              <a:gd name="connsiteY96" fmla="*/ 2425819 h 6858000"/>
              <a:gd name="connsiteX97" fmla="*/ 310560 w 1380520"/>
              <a:gd name="connsiteY97" fmla="*/ 2402874 h 6858000"/>
              <a:gd name="connsiteX98" fmla="*/ 313172 w 1380520"/>
              <a:gd name="connsiteY98" fmla="*/ 2381443 h 6858000"/>
              <a:gd name="connsiteX99" fmla="*/ 289501 w 1380520"/>
              <a:gd name="connsiteY99" fmla="*/ 2261920 h 6858000"/>
              <a:gd name="connsiteX100" fmla="*/ 279388 w 1380520"/>
              <a:gd name="connsiteY100" fmla="*/ 2195378 h 6858000"/>
              <a:gd name="connsiteX101" fmla="*/ 263605 w 1380520"/>
              <a:gd name="connsiteY101" fmla="*/ 2155135 h 6858000"/>
              <a:gd name="connsiteX102" fmla="*/ 261063 w 1380520"/>
              <a:gd name="connsiteY102" fmla="*/ 2118008 h 6858000"/>
              <a:gd name="connsiteX103" fmla="*/ 262056 w 1380520"/>
              <a:gd name="connsiteY103" fmla="*/ 2050531 h 6858000"/>
              <a:gd name="connsiteX104" fmla="*/ 253862 w 1380520"/>
              <a:gd name="connsiteY104" fmla="*/ 1963269 h 6858000"/>
              <a:gd name="connsiteX105" fmla="*/ 235040 w 1380520"/>
              <a:gd name="connsiteY105" fmla="*/ 1906352 h 6858000"/>
              <a:gd name="connsiteX106" fmla="*/ 211597 w 1380520"/>
              <a:gd name="connsiteY106" fmla="*/ 1861531 h 6858000"/>
              <a:gd name="connsiteX107" fmla="*/ 165396 w 1380520"/>
              <a:gd name="connsiteY107" fmla="*/ 1732919 h 6858000"/>
              <a:gd name="connsiteX108" fmla="*/ 137707 w 1380520"/>
              <a:gd name="connsiteY108" fmla="*/ 1663540 h 6858000"/>
              <a:gd name="connsiteX109" fmla="*/ 136833 w 1380520"/>
              <a:gd name="connsiteY109" fmla="*/ 1615777 h 6858000"/>
              <a:gd name="connsiteX110" fmla="*/ 117628 w 1380520"/>
              <a:gd name="connsiteY110" fmla="*/ 1563678 h 6858000"/>
              <a:gd name="connsiteX111" fmla="*/ 130708 w 1380520"/>
              <a:gd name="connsiteY111" fmla="*/ 1519474 h 6858000"/>
              <a:gd name="connsiteX112" fmla="*/ 123450 w 1380520"/>
              <a:gd name="connsiteY112" fmla="*/ 1477995 h 6858000"/>
              <a:gd name="connsiteX113" fmla="*/ 109535 w 1380520"/>
              <a:gd name="connsiteY113" fmla="*/ 1373769 h 6858000"/>
              <a:gd name="connsiteX114" fmla="*/ 117842 w 1380520"/>
              <a:gd name="connsiteY114" fmla="*/ 1307086 h 6858000"/>
              <a:gd name="connsiteX115" fmla="*/ 119030 w 1380520"/>
              <a:gd name="connsiteY115" fmla="*/ 1189033 h 6858000"/>
              <a:gd name="connsiteX116" fmla="*/ 123715 w 1380520"/>
              <a:gd name="connsiteY116" fmla="*/ 1168288 h 6858000"/>
              <a:gd name="connsiteX117" fmla="*/ 115997 w 1380520"/>
              <a:gd name="connsiteY117" fmla="*/ 1142577 h 6858000"/>
              <a:gd name="connsiteX118" fmla="*/ 105303 w 1380520"/>
              <a:gd name="connsiteY118" fmla="*/ 1088484 h 6858000"/>
              <a:gd name="connsiteX119" fmla="*/ 94039 w 1380520"/>
              <a:gd name="connsiteY119" fmla="*/ 1016103 h 6858000"/>
              <a:gd name="connsiteX120" fmla="*/ 95495 w 1380520"/>
              <a:gd name="connsiteY120" fmla="*/ 932283 h 6858000"/>
              <a:gd name="connsiteX121" fmla="*/ 97731 w 1380520"/>
              <a:gd name="connsiteY121" fmla="*/ 915925 h 6858000"/>
              <a:gd name="connsiteX122" fmla="*/ 90360 w 1380520"/>
              <a:gd name="connsiteY122" fmla="*/ 896999 h 6858000"/>
              <a:gd name="connsiteX123" fmla="*/ 59768 w 1380520"/>
              <a:gd name="connsiteY123" fmla="*/ 821517 h 6858000"/>
              <a:gd name="connsiteX124" fmla="*/ 38718 w 1380520"/>
              <a:gd name="connsiteY124" fmla="*/ 751353 h 6858000"/>
              <a:gd name="connsiteX125" fmla="*/ 38276 w 1380520"/>
              <a:gd name="connsiteY125" fmla="*/ 721230 h 6858000"/>
              <a:gd name="connsiteX126" fmla="*/ 23947 w 1380520"/>
              <a:gd name="connsiteY126" fmla="*/ 681659 h 6858000"/>
              <a:gd name="connsiteX127" fmla="*/ 9366 w 1380520"/>
              <a:gd name="connsiteY127" fmla="*/ 635218 h 6858000"/>
              <a:gd name="connsiteX128" fmla="*/ 14377 w 1380520"/>
              <a:gd name="connsiteY128" fmla="*/ 613763 h 6858000"/>
              <a:gd name="connsiteX129" fmla="*/ 319 w 1380520"/>
              <a:gd name="connsiteY129" fmla="*/ 598582 h 6858000"/>
              <a:gd name="connsiteX130" fmla="*/ 0 w 1380520"/>
              <a:gd name="connsiteY130" fmla="*/ 576846 h 6858000"/>
              <a:gd name="connsiteX131" fmla="*/ 68392 w 1380520"/>
              <a:gd name="connsiteY131" fmla="*/ 446567 h 6858000"/>
              <a:gd name="connsiteX132" fmla="*/ 67640 w 1380520"/>
              <a:gd name="connsiteY132" fmla="*/ 393828 h 6858000"/>
              <a:gd name="connsiteX133" fmla="*/ 67470 w 1380520"/>
              <a:gd name="connsiteY133" fmla="*/ 353137 h 6858000"/>
              <a:gd name="connsiteX134" fmla="*/ 88980 w 1380520"/>
              <a:gd name="connsiteY134" fmla="*/ 309501 h 6858000"/>
              <a:gd name="connsiteX135" fmla="*/ 73163 w 1380520"/>
              <a:gd name="connsiteY135" fmla="*/ 275771 h 6858000"/>
              <a:gd name="connsiteX136" fmla="*/ 90190 w 1380520"/>
              <a:gd name="connsiteY136" fmla="*/ 212860 h 6858000"/>
              <a:gd name="connsiteX137" fmla="*/ 81900 w 1380520"/>
              <a:gd name="connsiteY137" fmla="*/ 144983 h 6858000"/>
              <a:gd name="connsiteX138" fmla="*/ 94184 w 1380520"/>
              <a:gd name="connsiteY138" fmla="*/ 55288 h 6858000"/>
              <a:gd name="connsiteX139" fmla="*/ 53738 w 1380520"/>
              <a:gd name="connsiteY139" fmla="*/ 0 h 6858000"/>
              <a:gd name="connsiteX0" fmla="*/ 53420 w 1380202"/>
              <a:gd name="connsiteY0" fmla="*/ 0 h 6858000"/>
              <a:gd name="connsiteX1" fmla="*/ 1380202 w 1380202"/>
              <a:gd name="connsiteY1" fmla="*/ 0 h 6858000"/>
              <a:gd name="connsiteX2" fmla="*/ 1380202 w 1380202"/>
              <a:gd name="connsiteY2" fmla="*/ 6858000 h 6858000"/>
              <a:gd name="connsiteX3" fmla="*/ 116896 w 1380202"/>
              <a:gd name="connsiteY3" fmla="*/ 6857735 h 6858000"/>
              <a:gd name="connsiteX4" fmla="*/ 153489 w 1380202"/>
              <a:gd name="connsiteY4" fmla="*/ 6776847 h 6858000"/>
              <a:gd name="connsiteX5" fmla="*/ 164989 w 1380202"/>
              <a:gd name="connsiteY5" fmla="*/ 6737706 h 6858000"/>
              <a:gd name="connsiteX6" fmla="*/ 189728 w 1380202"/>
              <a:gd name="connsiteY6" fmla="*/ 6691589 h 6858000"/>
              <a:gd name="connsiteX7" fmla="*/ 167285 w 1380202"/>
              <a:gd name="connsiteY7" fmla="*/ 6659970 h 6858000"/>
              <a:gd name="connsiteX8" fmla="*/ 182376 w 1380202"/>
              <a:gd name="connsiteY8" fmla="*/ 6636211 h 6858000"/>
              <a:gd name="connsiteX9" fmla="*/ 199820 w 1380202"/>
              <a:gd name="connsiteY9" fmla="*/ 6594177 h 6858000"/>
              <a:gd name="connsiteX10" fmla="*/ 213860 w 1380202"/>
              <a:gd name="connsiteY10" fmla="*/ 6557575 h 6858000"/>
              <a:gd name="connsiteX11" fmla="*/ 266817 w 1380202"/>
              <a:gd name="connsiteY11" fmla="*/ 6492130 h 6858000"/>
              <a:gd name="connsiteX12" fmla="*/ 282504 w 1380202"/>
              <a:gd name="connsiteY12" fmla="*/ 6431610 h 6858000"/>
              <a:gd name="connsiteX13" fmla="*/ 326209 w 1380202"/>
              <a:gd name="connsiteY13" fmla="*/ 6379786 h 6858000"/>
              <a:gd name="connsiteX14" fmla="*/ 309432 w 1380202"/>
              <a:gd name="connsiteY14" fmla="*/ 6334727 h 6858000"/>
              <a:gd name="connsiteX15" fmla="*/ 286847 w 1380202"/>
              <a:gd name="connsiteY15" fmla="*/ 6313295 h 6858000"/>
              <a:gd name="connsiteX16" fmla="*/ 294011 w 1380202"/>
              <a:gd name="connsiteY16" fmla="*/ 6280046 h 6858000"/>
              <a:gd name="connsiteX17" fmla="*/ 276756 w 1380202"/>
              <a:gd name="connsiteY17" fmla="*/ 6270265 h 6858000"/>
              <a:gd name="connsiteX18" fmla="*/ 303784 w 1380202"/>
              <a:gd name="connsiteY18" fmla="*/ 6252834 h 6858000"/>
              <a:gd name="connsiteX19" fmla="*/ 281776 w 1380202"/>
              <a:gd name="connsiteY19" fmla="*/ 6202459 h 6858000"/>
              <a:gd name="connsiteX20" fmla="*/ 280574 w 1380202"/>
              <a:gd name="connsiteY20" fmla="*/ 6153037 h 6858000"/>
              <a:gd name="connsiteX21" fmla="*/ 295989 w 1380202"/>
              <a:gd name="connsiteY21" fmla="*/ 6078132 h 6858000"/>
              <a:gd name="connsiteX22" fmla="*/ 283376 w 1380202"/>
              <a:gd name="connsiteY22" fmla="*/ 6028119 h 6858000"/>
              <a:gd name="connsiteX23" fmla="*/ 268605 w 1380202"/>
              <a:gd name="connsiteY23" fmla="*/ 5926735 h 6858000"/>
              <a:gd name="connsiteX24" fmla="*/ 318117 w 1380202"/>
              <a:gd name="connsiteY24" fmla="*/ 5712857 h 6858000"/>
              <a:gd name="connsiteX25" fmla="*/ 297192 w 1380202"/>
              <a:gd name="connsiteY25" fmla="*/ 5676393 h 6858000"/>
              <a:gd name="connsiteX26" fmla="*/ 336784 w 1380202"/>
              <a:gd name="connsiteY26" fmla="*/ 5563435 h 6858000"/>
              <a:gd name="connsiteX27" fmla="*/ 383914 w 1380202"/>
              <a:gd name="connsiteY27" fmla="*/ 5437125 h 6858000"/>
              <a:gd name="connsiteX28" fmla="*/ 397482 w 1380202"/>
              <a:gd name="connsiteY28" fmla="*/ 5396260 h 6858000"/>
              <a:gd name="connsiteX29" fmla="*/ 413463 w 1380202"/>
              <a:gd name="connsiteY29" fmla="*/ 5330009 h 6858000"/>
              <a:gd name="connsiteX30" fmla="*/ 446956 w 1380202"/>
              <a:gd name="connsiteY30" fmla="*/ 5273739 h 6858000"/>
              <a:gd name="connsiteX31" fmla="*/ 456555 w 1380202"/>
              <a:gd name="connsiteY31" fmla="*/ 5241779 h 6858000"/>
              <a:gd name="connsiteX32" fmla="*/ 467781 w 1380202"/>
              <a:gd name="connsiteY32" fmla="*/ 5225268 h 6858000"/>
              <a:gd name="connsiteX33" fmla="*/ 468801 w 1380202"/>
              <a:gd name="connsiteY33" fmla="*/ 5217684 h 6858000"/>
              <a:gd name="connsiteX34" fmla="*/ 476142 w 1380202"/>
              <a:gd name="connsiteY34" fmla="*/ 5193377 h 6858000"/>
              <a:gd name="connsiteX35" fmla="*/ 479445 w 1380202"/>
              <a:gd name="connsiteY35" fmla="*/ 5179288 h 6858000"/>
              <a:gd name="connsiteX36" fmla="*/ 480429 w 1380202"/>
              <a:gd name="connsiteY36" fmla="*/ 5173621 h 6858000"/>
              <a:gd name="connsiteX37" fmla="*/ 476063 w 1380202"/>
              <a:gd name="connsiteY37" fmla="*/ 5159961 h 6858000"/>
              <a:gd name="connsiteX38" fmla="*/ 482740 w 1380202"/>
              <a:gd name="connsiteY38" fmla="*/ 5144295 h 6858000"/>
              <a:gd name="connsiteX39" fmla="*/ 479673 w 1380202"/>
              <a:gd name="connsiteY39" fmla="*/ 5125185 h 6858000"/>
              <a:gd name="connsiteX40" fmla="*/ 486503 w 1380202"/>
              <a:gd name="connsiteY40" fmla="*/ 5121884 h 6858000"/>
              <a:gd name="connsiteX41" fmla="*/ 493539 w 1380202"/>
              <a:gd name="connsiteY41" fmla="*/ 5067850 h 6858000"/>
              <a:gd name="connsiteX42" fmla="*/ 496270 w 1380202"/>
              <a:gd name="connsiteY42" fmla="*/ 5060861 h 6858000"/>
              <a:gd name="connsiteX43" fmla="*/ 492974 w 1380202"/>
              <a:gd name="connsiteY43" fmla="*/ 5034192 h 6858000"/>
              <a:gd name="connsiteX44" fmla="*/ 494528 w 1380202"/>
              <a:gd name="connsiteY44" fmla="*/ 4993030 h 6858000"/>
              <a:gd name="connsiteX45" fmla="*/ 501437 w 1380202"/>
              <a:gd name="connsiteY45" fmla="*/ 4946844 h 6858000"/>
              <a:gd name="connsiteX46" fmla="*/ 497293 w 1380202"/>
              <a:gd name="connsiteY46" fmla="*/ 4932692 h 6858000"/>
              <a:gd name="connsiteX47" fmla="*/ 512696 w 1380202"/>
              <a:gd name="connsiteY47" fmla="*/ 4858827 h 6858000"/>
              <a:gd name="connsiteX48" fmla="*/ 518599 w 1380202"/>
              <a:gd name="connsiteY48" fmla="*/ 4821170 h 6858000"/>
              <a:gd name="connsiteX49" fmla="*/ 523332 w 1380202"/>
              <a:gd name="connsiteY49" fmla="*/ 4780965 h 6858000"/>
              <a:gd name="connsiteX50" fmla="*/ 524625 w 1380202"/>
              <a:gd name="connsiteY50" fmla="*/ 4750867 h 6858000"/>
              <a:gd name="connsiteX51" fmla="*/ 522432 w 1380202"/>
              <a:gd name="connsiteY51" fmla="*/ 4690749 h 6858000"/>
              <a:gd name="connsiteX52" fmla="*/ 517912 w 1380202"/>
              <a:gd name="connsiteY52" fmla="*/ 4584173 h 6858000"/>
              <a:gd name="connsiteX53" fmla="*/ 512995 w 1380202"/>
              <a:gd name="connsiteY53" fmla="*/ 4444346 h 6858000"/>
              <a:gd name="connsiteX54" fmla="*/ 509560 w 1380202"/>
              <a:gd name="connsiteY54" fmla="*/ 4375228 h 6858000"/>
              <a:gd name="connsiteX55" fmla="*/ 490213 w 1380202"/>
              <a:gd name="connsiteY55" fmla="*/ 4214165 h 6858000"/>
              <a:gd name="connsiteX56" fmla="*/ 494286 w 1380202"/>
              <a:gd name="connsiteY56" fmla="*/ 4090296 h 6858000"/>
              <a:gd name="connsiteX57" fmla="*/ 479542 w 1380202"/>
              <a:gd name="connsiteY57" fmla="*/ 4033999 h 6858000"/>
              <a:gd name="connsiteX58" fmla="*/ 480691 w 1380202"/>
              <a:gd name="connsiteY58" fmla="*/ 4031933 h 6858000"/>
              <a:gd name="connsiteX59" fmla="*/ 479267 w 1380202"/>
              <a:gd name="connsiteY59" fmla="*/ 4013953 h 6858000"/>
              <a:gd name="connsiteX60" fmla="*/ 465562 w 1380202"/>
              <a:gd name="connsiteY60" fmla="*/ 3974753 h 6858000"/>
              <a:gd name="connsiteX61" fmla="*/ 467160 w 1380202"/>
              <a:gd name="connsiteY61" fmla="*/ 3969950 h 6858000"/>
              <a:gd name="connsiteX62" fmla="*/ 460582 w 1380202"/>
              <a:gd name="connsiteY62" fmla="*/ 3933779 h 6858000"/>
              <a:gd name="connsiteX63" fmla="*/ 461913 w 1380202"/>
              <a:gd name="connsiteY63" fmla="*/ 3933093 h 6858000"/>
              <a:gd name="connsiteX64" fmla="*/ 466267 w 1380202"/>
              <a:gd name="connsiteY64" fmla="*/ 3922082 h 6858000"/>
              <a:gd name="connsiteX65" fmla="*/ 471345 w 1380202"/>
              <a:gd name="connsiteY65" fmla="*/ 3901461 h 6858000"/>
              <a:gd name="connsiteX66" fmla="*/ 493939 w 1380202"/>
              <a:gd name="connsiteY66" fmla="*/ 3813873 h 6858000"/>
              <a:gd name="connsiteX67" fmla="*/ 493364 w 1380202"/>
              <a:gd name="connsiteY67" fmla="*/ 3806161 h 6858000"/>
              <a:gd name="connsiteX68" fmla="*/ 493671 w 1380202"/>
              <a:gd name="connsiteY68" fmla="*/ 3805957 h 6858000"/>
              <a:gd name="connsiteX69" fmla="*/ 493698 w 1380202"/>
              <a:gd name="connsiteY69" fmla="*/ 3797724 h 6858000"/>
              <a:gd name="connsiteX70" fmla="*/ 492313 w 1380202"/>
              <a:gd name="connsiteY70" fmla="*/ 3792098 h 6858000"/>
              <a:gd name="connsiteX71" fmla="*/ 491197 w 1380202"/>
              <a:gd name="connsiteY71" fmla="*/ 3777135 h 6858000"/>
              <a:gd name="connsiteX72" fmla="*/ 492930 w 1380202"/>
              <a:gd name="connsiteY72" fmla="*/ 3771656 h 6858000"/>
              <a:gd name="connsiteX73" fmla="*/ 496673 w 1380202"/>
              <a:gd name="connsiteY73" fmla="*/ 3769007 h 6858000"/>
              <a:gd name="connsiteX74" fmla="*/ 496139 w 1380202"/>
              <a:gd name="connsiteY74" fmla="*/ 3767709 h 6858000"/>
              <a:gd name="connsiteX75" fmla="*/ 504835 w 1380202"/>
              <a:gd name="connsiteY75" fmla="*/ 3738082 h 6858000"/>
              <a:gd name="connsiteX76" fmla="*/ 512181 w 1380202"/>
              <a:gd name="connsiteY76" fmla="*/ 3673397 h 6858000"/>
              <a:gd name="connsiteX77" fmla="*/ 511477 w 1380202"/>
              <a:gd name="connsiteY77" fmla="*/ 3637109 h 6858000"/>
              <a:gd name="connsiteX78" fmla="*/ 514920 w 1380202"/>
              <a:gd name="connsiteY78" fmla="*/ 3536883 h 6858000"/>
              <a:gd name="connsiteX79" fmla="*/ 522458 w 1380202"/>
              <a:gd name="connsiteY79" fmla="*/ 3435652 h 6858000"/>
              <a:gd name="connsiteX80" fmla="*/ 524129 w 1380202"/>
              <a:gd name="connsiteY80" fmla="*/ 3307769 h 6858000"/>
              <a:gd name="connsiteX81" fmla="*/ 541692 w 1380202"/>
              <a:gd name="connsiteY81" fmla="*/ 3250522 h 6858000"/>
              <a:gd name="connsiteX82" fmla="*/ 542117 w 1380202"/>
              <a:gd name="connsiteY82" fmla="*/ 3229163 h 6858000"/>
              <a:gd name="connsiteX83" fmla="*/ 543940 w 1380202"/>
              <a:gd name="connsiteY83" fmla="*/ 3217217 h 6858000"/>
              <a:gd name="connsiteX84" fmla="*/ 530775 w 1380202"/>
              <a:gd name="connsiteY84" fmla="*/ 3183755 h 6858000"/>
              <a:gd name="connsiteX85" fmla="*/ 531276 w 1380202"/>
              <a:gd name="connsiteY85" fmla="*/ 3178642 h 6858000"/>
              <a:gd name="connsiteX86" fmla="*/ 518876 w 1380202"/>
              <a:gd name="connsiteY86" fmla="*/ 3158586 h 6858000"/>
              <a:gd name="connsiteX87" fmla="*/ 504061 w 1380202"/>
              <a:gd name="connsiteY87" fmla="*/ 3129034 h 6858000"/>
              <a:gd name="connsiteX88" fmla="*/ 504726 w 1380202"/>
              <a:gd name="connsiteY88" fmla="*/ 3126682 h 6858000"/>
              <a:gd name="connsiteX89" fmla="*/ 495594 w 1380202"/>
              <a:gd name="connsiteY89" fmla="*/ 3114519 h 6858000"/>
              <a:gd name="connsiteX90" fmla="*/ 482203 w 1380202"/>
              <a:gd name="connsiteY90" fmla="*/ 3106272 h 6858000"/>
              <a:gd name="connsiteX91" fmla="*/ 454933 w 1380202"/>
              <a:gd name="connsiteY91" fmla="*/ 2958185 h 6858000"/>
              <a:gd name="connsiteX92" fmla="*/ 397547 w 1380202"/>
              <a:gd name="connsiteY92" fmla="*/ 2762989 h 6858000"/>
              <a:gd name="connsiteX93" fmla="*/ 346465 w 1380202"/>
              <a:gd name="connsiteY93" fmla="*/ 2554718 h 6858000"/>
              <a:gd name="connsiteX94" fmla="*/ 326559 w 1380202"/>
              <a:gd name="connsiteY94" fmla="*/ 2485734 h 6858000"/>
              <a:gd name="connsiteX95" fmla="*/ 317282 w 1380202"/>
              <a:gd name="connsiteY95" fmla="*/ 2447068 h 6858000"/>
              <a:gd name="connsiteX96" fmla="*/ 304243 w 1380202"/>
              <a:gd name="connsiteY96" fmla="*/ 2425819 h 6858000"/>
              <a:gd name="connsiteX97" fmla="*/ 310242 w 1380202"/>
              <a:gd name="connsiteY97" fmla="*/ 2402874 h 6858000"/>
              <a:gd name="connsiteX98" fmla="*/ 312854 w 1380202"/>
              <a:gd name="connsiteY98" fmla="*/ 2381443 h 6858000"/>
              <a:gd name="connsiteX99" fmla="*/ 289183 w 1380202"/>
              <a:gd name="connsiteY99" fmla="*/ 2261920 h 6858000"/>
              <a:gd name="connsiteX100" fmla="*/ 279070 w 1380202"/>
              <a:gd name="connsiteY100" fmla="*/ 2195378 h 6858000"/>
              <a:gd name="connsiteX101" fmla="*/ 263287 w 1380202"/>
              <a:gd name="connsiteY101" fmla="*/ 2155135 h 6858000"/>
              <a:gd name="connsiteX102" fmla="*/ 260745 w 1380202"/>
              <a:gd name="connsiteY102" fmla="*/ 2118008 h 6858000"/>
              <a:gd name="connsiteX103" fmla="*/ 261738 w 1380202"/>
              <a:gd name="connsiteY103" fmla="*/ 2050531 h 6858000"/>
              <a:gd name="connsiteX104" fmla="*/ 253544 w 1380202"/>
              <a:gd name="connsiteY104" fmla="*/ 1963269 h 6858000"/>
              <a:gd name="connsiteX105" fmla="*/ 234722 w 1380202"/>
              <a:gd name="connsiteY105" fmla="*/ 1906352 h 6858000"/>
              <a:gd name="connsiteX106" fmla="*/ 211279 w 1380202"/>
              <a:gd name="connsiteY106" fmla="*/ 1861531 h 6858000"/>
              <a:gd name="connsiteX107" fmla="*/ 165078 w 1380202"/>
              <a:gd name="connsiteY107" fmla="*/ 1732919 h 6858000"/>
              <a:gd name="connsiteX108" fmla="*/ 137389 w 1380202"/>
              <a:gd name="connsiteY108" fmla="*/ 1663540 h 6858000"/>
              <a:gd name="connsiteX109" fmla="*/ 136515 w 1380202"/>
              <a:gd name="connsiteY109" fmla="*/ 1615777 h 6858000"/>
              <a:gd name="connsiteX110" fmla="*/ 117310 w 1380202"/>
              <a:gd name="connsiteY110" fmla="*/ 1563678 h 6858000"/>
              <a:gd name="connsiteX111" fmla="*/ 130390 w 1380202"/>
              <a:gd name="connsiteY111" fmla="*/ 1519474 h 6858000"/>
              <a:gd name="connsiteX112" fmla="*/ 123132 w 1380202"/>
              <a:gd name="connsiteY112" fmla="*/ 1477995 h 6858000"/>
              <a:gd name="connsiteX113" fmla="*/ 109217 w 1380202"/>
              <a:gd name="connsiteY113" fmla="*/ 1373769 h 6858000"/>
              <a:gd name="connsiteX114" fmla="*/ 117524 w 1380202"/>
              <a:gd name="connsiteY114" fmla="*/ 1307086 h 6858000"/>
              <a:gd name="connsiteX115" fmla="*/ 118712 w 1380202"/>
              <a:gd name="connsiteY115" fmla="*/ 1189033 h 6858000"/>
              <a:gd name="connsiteX116" fmla="*/ 123397 w 1380202"/>
              <a:gd name="connsiteY116" fmla="*/ 1168288 h 6858000"/>
              <a:gd name="connsiteX117" fmla="*/ 115679 w 1380202"/>
              <a:gd name="connsiteY117" fmla="*/ 1142577 h 6858000"/>
              <a:gd name="connsiteX118" fmla="*/ 104985 w 1380202"/>
              <a:gd name="connsiteY118" fmla="*/ 1088484 h 6858000"/>
              <a:gd name="connsiteX119" fmla="*/ 93721 w 1380202"/>
              <a:gd name="connsiteY119" fmla="*/ 1016103 h 6858000"/>
              <a:gd name="connsiteX120" fmla="*/ 95177 w 1380202"/>
              <a:gd name="connsiteY120" fmla="*/ 932283 h 6858000"/>
              <a:gd name="connsiteX121" fmla="*/ 97413 w 1380202"/>
              <a:gd name="connsiteY121" fmla="*/ 915925 h 6858000"/>
              <a:gd name="connsiteX122" fmla="*/ 90042 w 1380202"/>
              <a:gd name="connsiteY122" fmla="*/ 896999 h 6858000"/>
              <a:gd name="connsiteX123" fmla="*/ 59450 w 1380202"/>
              <a:gd name="connsiteY123" fmla="*/ 821517 h 6858000"/>
              <a:gd name="connsiteX124" fmla="*/ 38400 w 1380202"/>
              <a:gd name="connsiteY124" fmla="*/ 751353 h 6858000"/>
              <a:gd name="connsiteX125" fmla="*/ 37958 w 1380202"/>
              <a:gd name="connsiteY125" fmla="*/ 721230 h 6858000"/>
              <a:gd name="connsiteX126" fmla="*/ 23629 w 1380202"/>
              <a:gd name="connsiteY126" fmla="*/ 681659 h 6858000"/>
              <a:gd name="connsiteX127" fmla="*/ 9048 w 1380202"/>
              <a:gd name="connsiteY127" fmla="*/ 635218 h 6858000"/>
              <a:gd name="connsiteX128" fmla="*/ 14059 w 1380202"/>
              <a:gd name="connsiteY128" fmla="*/ 613763 h 6858000"/>
              <a:gd name="connsiteX129" fmla="*/ 1 w 1380202"/>
              <a:gd name="connsiteY129" fmla="*/ 598582 h 6858000"/>
              <a:gd name="connsiteX130" fmla="*/ 79993 w 1380202"/>
              <a:gd name="connsiteY130" fmla="*/ 473479 h 6858000"/>
              <a:gd name="connsiteX131" fmla="*/ 68074 w 1380202"/>
              <a:gd name="connsiteY131" fmla="*/ 446567 h 6858000"/>
              <a:gd name="connsiteX132" fmla="*/ 67322 w 1380202"/>
              <a:gd name="connsiteY132" fmla="*/ 393828 h 6858000"/>
              <a:gd name="connsiteX133" fmla="*/ 67152 w 1380202"/>
              <a:gd name="connsiteY133" fmla="*/ 353137 h 6858000"/>
              <a:gd name="connsiteX134" fmla="*/ 88662 w 1380202"/>
              <a:gd name="connsiteY134" fmla="*/ 309501 h 6858000"/>
              <a:gd name="connsiteX135" fmla="*/ 72845 w 1380202"/>
              <a:gd name="connsiteY135" fmla="*/ 275771 h 6858000"/>
              <a:gd name="connsiteX136" fmla="*/ 89872 w 1380202"/>
              <a:gd name="connsiteY136" fmla="*/ 212860 h 6858000"/>
              <a:gd name="connsiteX137" fmla="*/ 81582 w 1380202"/>
              <a:gd name="connsiteY137" fmla="*/ 144983 h 6858000"/>
              <a:gd name="connsiteX138" fmla="*/ 93866 w 1380202"/>
              <a:gd name="connsiteY138" fmla="*/ 55288 h 6858000"/>
              <a:gd name="connsiteX139" fmla="*/ 53420 w 1380202"/>
              <a:gd name="connsiteY139" fmla="*/ 0 h 6858000"/>
              <a:gd name="connsiteX0" fmla="*/ 44600 w 1371382"/>
              <a:gd name="connsiteY0" fmla="*/ 0 h 6858000"/>
              <a:gd name="connsiteX1" fmla="*/ 1371382 w 1371382"/>
              <a:gd name="connsiteY1" fmla="*/ 0 h 6858000"/>
              <a:gd name="connsiteX2" fmla="*/ 1371382 w 1371382"/>
              <a:gd name="connsiteY2" fmla="*/ 6858000 h 6858000"/>
              <a:gd name="connsiteX3" fmla="*/ 108076 w 1371382"/>
              <a:gd name="connsiteY3" fmla="*/ 6857735 h 6858000"/>
              <a:gd name="connsiteX4" fmla="*/ 144669 w 1371382"/>
              <a:gd name="connsiteY4" fmla="*/ 6776847 h 6858000"/>
              <a:gd name="connsiteX5" fmla="*/ 156169 w 1371382"/>
              <a:gd name="connsiteY5" fmla="*/ 6737706 h 6858000"/>
              <a:gd name="connsiteX6" fmla="*/ 180908 w 1371382"/>
              <a:gd name="connsiteY6" fmla="*/ 6691589 h 6858000"/>
              <a:gd name="connsiteX7" fmla="*/ 158465 w 1371382"/>
              <a:gd name="connsiteY7" fmla="*/ 6659970 h 6858000"/>
              <a:gd name="connsiteX8" fmla="*/ 173556 w 1371382"/>
              <a:gd name="connsiteY8" fmla="*/ 6636211 h 6858000"/>
              <a:gd name="connsiteX9" fmla="*/ 191000 w 1371382"/>
              <a:gd name="connsiteY9" fmla="*/ 6594177 h 6858000"/>
              <a:gd name="connsiteX10" fmla="*/ 205040 w 1371382"/>
              <a:gd name="connsiteY10" fmla="*/ 6557575 h 6858000"/>
              <a:gd name="connsiteX11" fmla="*/ 257997 w 1371382"/>
              <a:gd name="connsiteY11" fmla="*/ 6492130 h 6858000"/>
              <a:gd name="connsiteX12" fmla="*/ 273684 w 1371382"/>
              <a:gd name="connsiteY12" fmla="*/ 6431610 h 6858000"/>
              <a:gd name="connsiteX13" fmla="*/ 317389 w 1371382"/>
              <a:gd name="connsiteY13" fmla="*/ 6379786 h 6858000"/>
              <a:gd name="connsiteX14" fmla="*/ 300612 w 1371382"/>
              <a:gd name="connsiteY14" fmla="*/ 6334727 h 6858000"/>
              <a:gd name="connsiteX15" fmla="*/ 278027 w 1371382"/>
              <a:gd name="connsiteY15" fmla="*/ 6313295 h 6858000"/>
              <a:gd name="connsiteX16" fmla="*/ 285191 w 1371382"/>
              <a:gd name="connsiteY16" fmla="*/ 6280046 h 6858000"/>
              <a:gd name="connsiteX17" fmla="*/ 267936 w 1371382"/>
              <a:gd name="connsiteY17" fmla="*/ 6270265 h 6858000"/>
              <a:gd name="connsiteX18" fmla="*/ 294964 w 1371382"/>
              <a:gd name="connsiteY18" fmla="*/ 6252834 h 6858000"/>
              <a:gd name="connsiteX19" fmla="*/ 272956 w 1371382"/>
              <a:gd name="connsiteY19" fmla="*/ 6202459 h 6858000"/>
              <a:gd name="connsiteX20" fmla="*/ 271754 w 1371382"/>
              <a:gd name="connsiteY20" fmla="*/ 6153037 h 6858000"/>
              <a:gd name="connsiteX21" fmla="*/ 287169 w 1371382"/>
              <a:gd name="connsiteY21" fmla="*/ 6078132 h 6858000"/>
              <a:gd name="connsiteX22" fmla="*/ 274556 w 1371382"/>
              <a:gd name="connsiteY22" fmla="*/ 6028119 h 6858000"/>
              <a:gd name="connsiteX23" fmla="*/ 259785 w 1371382"/>
              <a:gd name="connsiteY23" fmla="*/ 5926735 h 6858000"/>
              <a:gd name="connsiteX24" fmla="*/ 309297 w 1371382"/>
              <a:gd name="connsiteY24" fmla="*/ 5712857 h 6858000"/>
              <a:gd name="connsiteX25" fmla="*/ 288372 w 1371382"/>
              <a:gd name="connsiteY25" fmla="*/ 5676393 h 6858000"/>
              <a:gd name="connsiteX26" fmla="*/ 327964 w 1371382"/>
              <a:gd name="connsiteY26" fmla="*/ 5563435 h 6858000"/>
              <a:gd name="connsiteX27" fmla="*/ 375094 w 1371382"/>
              <a:gd name="connsiteY27" fmla="*/ 5437125 h 6858000"/>
              <a:gd name="connsiteX28" fmla="*/ 388662 w 1371382"/>
              <a:gd name="connsiteY28" fmla="*/ 5396260 h 6858000"/>
              <a:gd name="connsiteX29" fmla="*/ 404643 w 1371382"/>
              <a:gd name="connsiteY29" fmla="*/ 5330009 h 6858000"/>
              <a:gd name="connsiteX30" fmla="*/ 438136 w 1371382"/>
              <a:gd name="connsiteY30" fmla="*/ 5273739 h 6858000"/>
              <a:gd name="connsiteX31" fmla="*/ 447735 w 1371382"/>
              <a:gd name="connsiteY31" fmla="*/ 5241779 h 6858000"/>
              <a:gd name="connsiteX32" fmla="*/ 458961 w 1371382"/>
              <a:gd name="connsiteY32" fmla="*/ 5225268 h 6858000"/>
              <a:gd name="connsiteX33" fmla="*/ 459981 w 1371382"/>
              <a:gd name="connsiteY33" fmla="*/ 5217684 h 6858000"/>
              <a:gd name="connsiteX34" fmla="*/ 467322 w 1371382"/>
              <a:gd name="connsiteY34" fmla="*/ 5193377 h 6858000"/>
              <a:gd name="connsiteX35" fmla="*/ 470625 w 1371382"/>
              <a:gd name="connsiteY35" fmla="*/ 5179288 h 6858000"/>
              <a:gd name="connsiteX36" fmla="*/ 471609 w 1371382"/>
              <a:gd name="connsiteY36" fmla="*/ 5173621 h 6858000"/>
              <a:gd name="connsiteX37" fmla="*/ 467243 w 1371382"/>
              <a:gd name="connsiteY37" fmla="*/ 5159961 h 6858000"/>
              <a:gd name="connsiteX38" fmla="*/ 473920 w 1371382"/>
              <a:gd name="connsiteY38" fmla="*/ 5144295 h 6858000"/>
              <a:gd name="connsiteX39" fmla="*/ 470853 w 1371382"/>
              <a:gd name="connsiteY39" fmla="*/ 5125185 h 6858000"/>
              <a:gd name="connsiteX40" fmla="*/ 477683 w 1371382"/>
              <a:gd name="connsiteY40" fmla="*/ 5121884 h 6858000"/>
              <a:gd name="connsiteX41" fmla="*/ 484719 w 1371382"/>
              <a:gd name="connsiteY41" fmla="*/ 5067850 h 6858000"/>
              <a:gd name="connsiteX42" fmla="*/ 487450 w 1371382"/>
              <a:gd name="connsiteY42" fmla="*/ 5060861 h 6858000"/>
              <a:gd name="connsiteX43" fmla="*/ 484154 w 1371382"/>
              <a:gd name="connsiteY43" fmla="*/ 5034192 h 6858000"/>
              <a:gd name="connsiteX44" fmla="*/ 485708 w 1371382"/>
              <a:gd name="connsiteY44" fmla="*/ 4993030 h 6858000"/>
              <a:gd name="connsiteX45" fmla="*/ 492617 w 1371382"/>
              <a:gd name="connsiteY45" fmla="*/ 4946844 h 6858000"/>
              <a:gd name="connsiteX46" fmla="*/ 488473 w 1371382"/>
              <a:gd name="connsiteY46" fmla="*/ 4932692 h 6858000"/>
              <a:gd name="connsiteX47" fmla="*/ 503876 w 1371382"/>
              <a:gd name="connsiteY47" fmla="*/ 4858827 h 6858000"/>
              <a:gd name="connsiteX48" fmla="*/ 509779 w 1371382"/>
              <a:gd name="connsiteY48" fmla="*/ 4821170 h 6858000"/>
              <a:gd name="connsiteX49" fmla="*/ 514512 w 1371382"/>
              <a:gd name="connsiteY49" fmla="*/ 4780965 h 6858000"/>
              <a:gd name="connsiteX50" fmla="*/ 515805 w 1371382"/>
              <a:gd name="connsiteY50" fmla="*/ 4750867 h 6858000"/>
              <a:gd name="connsiteX51" fmla="*/ 513612 w 1371382"/>
              <a:gd name="connsiteY51" fmla="*/ 4690749 h 6858000"/>
              <a:gd name="connsiteX52" fmla="*/ 509092 w 1371382"/>
              <a:gd name="connsiteY52" fmla="*/ 4584173 h 6858000"/>
              <a:gd name="connsiteX53" fmla="*/ 504175 w 1371382"/>
              <a:gd name="connsiteY53" fmla="*/ 4444346 h 6858000"/>
              <a:gd name="connsiteX54" fmla="*/ 500740 w 1371382"/>
              <a:gd name="connsiteY54" fmla="*/ 4375228 h 6858000"/>
              <a:gd name="connsiteX55" fmla="*/ 481393 w 1371382"/>
              <a:gd name="connsiteY55" fmla="*/ 4214165 h 6858000"/>
              <a:gd name="connsiteX56" fmla="*/ 485466 w 1371382"/>
              <a:gd name="connsiteY56" fmla="*/ 4090296 h 6858000"/>
              <a:gd name="connsiteX57" fmla="*/ 470722 w 1371382"/>
              <a:gd name="connsiteY57" fmla="*/ 4033999 h 6858000"/>
              <a:gd name="connsiteX58" fmla="*/ 471871 w 1371382"/>
              <a:gd name="connsiteY58" fmla="*/ 4031933 h 6858000"/>
              <a:gd name="connsiteX59" fmla="*/ 470447 w 1371382"/>
              <a:gd name="connsiteY59" fmla="*/ 4013953 h 6858000"/>
              <a:gd name="connsiteX60" fmla="*/ 456742 w 1371382"/>
              <a:gd name="connsiteY60" fmla="*/ 3974753 h 6858000"/>
              <a:gd name="connsiteX61" fmla="*/ 458340 w 1371382"/>
              <a:gd name="connsiteY61" fmla="*/ 3969950 h 6858000"/>
              <a:gd name="connsiteX62" fmla="*/ 451762 w 1371382"/>
              <a:gd name="connsiteY62" fmla="*/ 3933779 h 6858000"/>
              <a:gd name="connsiteX63" fmla="*/ 453093 w 1371382"/>
              <a:gd name="connsiteY63" fmla="*/ 3933093 h 6858000"/>
              <a:gd name="connsiteX64" fmla="*/ 457447 w 1371382"/>
              <a:gd name="connsiteY64" fmla="*/ 3922082 h 6858000"/>
              <a:gd name="connsiteX65" fmla="*/ 462525 w 1371382"/>
              <a:gd name="connsiteY65" fmla="*/ 3901461 h 6858000"/>
              <a:gd name="connsiteX66" fmla="*/ 485119 w 1371382"/>
              <a:gd name="connsiteY66" fmla="*/ 3813873 h 6858000"/>
              <a:gd name="connsiteX67" fmla="*/ 484544 w 1371382"/>
              <a:gd name="connsiteY67" fmla="*/ 3806161 h 6858000"/>
              <a:gd name="connsiteX68" fmla="*/ 484851 w 1371382"/>
              <a:gd name="connsiteY68" fmla="*/ 3805957 h 6858000"/>
              <a:gd name="connsiteX69" fmla="*/ 484878 w 1371382"/>
              <a:gd name="connsiteY69" fmla="*/ 3797724 h 6858000"/>
              <a:gd name="connsiteX70" fmla="*/ 483493 w 1371382"/>
              <a:gd name="connsiteY70" fmla="*/ 3792098 h 6858000"/>
              <a:gd name="connsiteX71" fmla="*/ 482377 w 1371382"/>
              <a:gd name="connsiteY71" fmla="*/ 3777135 h 6858000"/>
              <a:gd name="connsiteX72" fmla="*/ 484110 w 1371382"/>
              <a:gd name="connsiteY72" fmla="*/ 3771656 h 6858000"/>
              <a:gd name="connsiteX73" fmla="*/ 487853 w 1371382"/>
              <a:gd name="connsiteY73" fmla="*/ 3769007 h 6858000"/>
              <a:gd name="connsiteX74" fmla="*/ 487319 w 1371382"/>
              <a:gd name="connsiteY74" fmla="*/ 3767709 h 6858000"/>
              <a:gd name="connsiteX75" fmla="*/ 496015 w 1371382"/>
              <a:gd name="connsiteY75" fmla="*/ 3738082 h 6858000"/>
              <a:gd name="connsiteX76" fmla="*/ 503361 w 1371382"/>
              <a:gd name="connsiteY76" fmla="*/ 3673397 h 6858000"/>
              <a:gd name="connsiteX77" fmla="*/ 502657 w 1371382"/>
              <a:gd name="connsiteY77" fmla="*/ 3637109 h 6858000"/>
              <a:gd name="connsiteX78" fmla="*/ 506100 w 1371382"/>
              <a:gd name="connsiteY78" fmla="*/ 3536883 h 6858000"/>
              <a:gd name="connsiteX79" fmla="*/ 513638 w 1371382"/>
              <a:gd name="connsiteY79" fmla="*/ 3435652 h 6858000"/>
              <a:gd name="connsiteX80" fmla="*/ 515309 w 1371382"/>
              <a:gd name="connsiteY80" fmla="*/ 3307769 h 6858000"/>
              <a:gd name="connsiteX81" fmla="*/ 532872 w 1371382"/>
              <a:gd name="connsiteY81" fmla="*/ 3250522 h 6858000"/>
              <a:gd name="connsiteX82" fmla="*/ 533297 w 1371382"/>
              <a:gd name="connsiteY82" fmla="*/ 3229163 h 6858000"/>
              <a:gd name="connsiteX83" fmla="*/ 535120 w 1371382"/>
              <a:gd name="connsiteY83" fmla="*/ 3217217 h 6858000"/>
              <a:gd name="connsiteX84" fmla="*/ 521955 w 1371382"/>
              <a:gd name="connsiteY84" fmla="*/ 3183755 h 6858000"/>
              <a:gd name="connsiteX85" fmla="*/ 522456 w 1371382"/>
              <a:gd name="connsiteY85" fmla="*/ 3178642 h 6858000"/>
              <a:gd name="connsiteX86" fmla="*/ 510056 w 1371382"/>
              <a:gd name="connsiteY86" fmla="*/ 3158586 h 6858000"/>
              <a:gd name="connsiteX87" fmla="*/ 495241 w 1371382"/>
              <a:gd name="connsiteY87" fmla="*/ 3129034 h 6858000"/>
              <a:gd name="connsiteX88" fmla="*/ 495906 w 1371382"/>
              <a:gd name="connsiteY88" fmla="*/ 3126682 h 6858000"/>
              <a:gd name="connsiteX89" fmla="*/ 486774 w 1371382"/>
              <a:gd name="connsiteY89" fmla="*/ 3114519 h 6858000"/>
              <a:gd name="connsiteX90" fmla="*/ 473383 w 1371382"/>
              <a:gd name="connsiteY90" fmla="*/ 3106272 h 6858000"/>
              <a:gd name="connsiteX91" fmla="*/ 446113 w 1371382"/>
              <a:gd name="connsiteY91" fmla="*/ 2958185 h 6858000"/>
              <a:gd name="connsiteX92" fmla="*/ 388727 w 1371382"/>
              <a:gd name="connsiteY92" fmla="*/ 2762989 h 6858000"/>
              <a:gd name="connsiteX93" fmla="*/ 337645 w 1371382"/>
              <a:gd name="connsiteY93" fmla="*/ 2554718 h 6858000"/>
              <a:gd name="connsiteX94" fmla="*/ 317739 w 1371382"/>
              <a:gd name="connsiteY94" fmla="*/ 2485734 h 6858000"/>
              <a:gd name="connsiteX95" fmla="*/ 308462 w 1371382"/>
              <a:gd name="connsiteY95" fmla="*/ 2447068 h 6858000"/>
              <a:gd name="connsiteX96" fmla="*/ 295423 w 1371382"/>
              <a:gd name="connsiteY96" fmla="*/ 2425819 h 6858000"/>
              <a:gd name="connsiteX97" fmla="*/ 301422 w 1371382"/>
              <a:gd name="connsiteY97" fmla="*/ 2402874 h 6858000"/>
              <a:gd name="connsiteX98" fmla="*/ 304034 w 1371382"/>
              <a:gd name="connsiteY98" fmla="*/ 2381443 h 6858000"/>
              <a:gd name="connsiteX99" fmla="*/ 280363 w 1371382"/>
              <a:gd name="connsiteY99" fmla="*/ 2261920 h 6858000"/>
              <a:gd name="connsiteX100" fmla="*/ 270250 w 1371382"/>
              <a:gd name="connsiteY100" fmla="*/ 2195378 h 6858000"/>
              <a:gd name="connsiteX101" fmla="*/ 254467 w 1371382"/>
              <a:gd name="connsiteY101" fmla="*/ 2155135 h 6858000"/>
              <a:gd name="connsiteX102" fmla="*/ 251925 w 1371382"/>
              <a:gd name="connsiteY102" fmla="*/ 2118008 h 6858000"/>
              <a:gd name="connsiteX103" fmla="*/ 252918 w 1371382"/>
              <a:gd name="connsiteY103" fmla="*/ 2050531 h 6858000"/>
              <a:gd name="connsiteX104" fmla="*/ 244724 w 1371382"/>
              <a:gd name="connsiteY104" fmla="*/ 1963269 h 6858000"/>
              <a:gd name="connsiteX105" fmla="*/ 225902 w 1371382"/>
              <a:gd name="connsiteY105" fmla="*/ 1906352 h 6858000"/>
              <a:gd name="connsiteX106" fmla="*/ 202459 w 1371382"/>
              <a:gd name="connsiteY106" fmla="*/ 1861531 h 6858000"/>
              <a:gd name="connsiteX107" fmla="*/ 156258 w 1371382"/>
              <a:gd name="connsiteY107" fmla="*/ 1732919 h 6858000"/>
              <a:gd name="connsiteX108" fmla="*/ 128569 w 1371382"/>
              <a:gd name="connsiteY108" fmla="*/ 1663540 h 6858000"/>
              <a:gd name="connsiteX109" fmla="*/ 127695 w 1371382"/>
              <a:gd name="connsiteY109" fmla="*/ 1615777 h 6858000"/>
              <a:gd name="connsiteX110" fmla="*/ 108490 w 1371382"/>
              <a:gd name="connsiteY110" fmla="*/ 1563678 h 6858000"/>
              <a:gd name="connsiteX111" fmla="*/ 121570 w 1371382"/>
              <a:gd name="connsiteY111" fmla="*/ 1519474 h 6858000"/>
              <a:gd name="connsiteX112" fmla="*/ 114312 w 1371382"/>
              <a:gd name="connsiteY112" fmla="*/ 1477995 h 6858000"/>
              <a:gd name="connsiteX113" fmla="*/ 100397 w 1371382"/>
              <a:gd name="connsiteY113" fmla="*/ 1373769 h 6858000"/>
              <a:gd name="connsiteX114" fmla="*/ 108704 w 1371382"/>
              <a:gd name="connsiteY114" fmla="*/ 1307086 h 6858000"/>
              <a:gd name="connsiteX115" fmla="*/ 109892 w 1371382"/>
              <a:gd name="connsiteY115" fmla="*/ 1189033 h 6858000"/>
              <a:gd name="connsiteX116" fmla="*/ 114577 w 1371382"/>
              <a:gd name="connsiteY116" fmla="*/ 1168288 h 6858000"/>
              <a:gd name="connsiteX117" fmla="*/ 106859 w 1371382"/>
              <a:gd name="connsiteY117" fmla="*/ 1142577 h 6858000"/>
              <a:gd name="connsiteX118" fmla="*/ 96165 w 1371382"/>
              <a:gd name="connsiteY118" fmla="*/ 1088484 h 6858000"/>
              <a:gd name="connsiteX119" fmla="*/ 84901 w 1371382"/>
              <a:gd name="connsiteY119" fmla="*/ 1016103 h 6858000"/>
              <a:gd name="connsiteX120" fmla="*/ 86357 w 1371382"/>
              <a:gd name="connsiteY120" fmla="*/ 932283 h 6858000"/>
              <a:gd name="connsiteX121" fmla="*/ 88593 w 1371382"/>
              <a:gd name="connsiteY121" fmla="*/ 915925 h 6858000"/>
              <a:gd name="connsiteX122" fmla="*/ 81222 w 1371382"/>
              <a:gd name="connsiteY122" fmla="*/ 896999 h 6858000"/>
              <a:gd name="connsiteX123" fmla="*/ 50630 w 1371382"/>
              <a:gd name="connsiteY123" fmla="*/ 821517 h 6858000"/>
              <a:gd name="connsiteX124" fmla="*/ 29580 w 1371382"/>
              <a:gd name="connsiteY124" fmla="*/ 751353 h 6858000"/>
              <a:gd name="connsiteX125" fmla="*/ 29138 w 1371382"/>
              <a:gd name="connsiteY125" fmla="*/ 721230 h 6858000"/>
              <a:gd name="connsiteX126" fmla="*/ 14809 w 1371382"/>
              <a:gd name="connsiteY126" fmla="*/ 681659 h 6858000"/>
              <a:gd name="connsiteX127" fmla="*/ 228 w 1371382"/>
              <a:gd name="connsiteY127" fmla="*/ 635218 h 6858000"/>
              <a:gd name="connsiteX128" fmla="*/ 5239 w 1371382"/>
              <a:gd name="connsiteY128" fmla="*/ 613763 h 6858000"/>
              <a:gd name="connsiteX129" fmla="*/ 20769 w 1371382"/>
              <a:gd name="connsiteY129" fmla="*/ 542923 h 6858000"/>
              <a:gd name="connsiteX130" fmla="*/ 71173 w 1371382"/>
              <a:gd name="connsiteY130" fmla="*/ 473479 h 6858000"/>
              <a:gd name="connsiteX131" fmla="*/ 59254 w 1371382"/>
              <a:gd name="connsiteY131" fmla="*/ 446567 h 6858000"/>
              <a:gd name="connsiteX132" fmla="*/ 58502 w 1371382"/>
              <a:gd name="connsiteY132" fmla="*/ 393828 h 6858000"/>
              <a:gd name="connsiteX133" fmla="*/ 58332 w 1371382"/>
              <a:gd name="connsiteY133" fmla="*/ 353137 h 6858000"/>
              <a:gd name="connsiteX134" fmla="*/ 79842 w 1371382"/>
              <a:gd name="connsiteY134" fmla="*/ 309501 h 6858000"/>
              <a:gd name="connsiteX135" fmla="*/ 64025 w 1371382"/>
              <a:gd name="connsiteY135" fmla="*/ 275771 h 6858000"/>
              <a:gd name="connsiteX136" fmla="*/ 81052 w 1371382"/>
              <a:gd name="connsiteY136" fmla="*/ 212860 h 6858000"/>
              <a:gd name="connsiteX137" fmla="*/ 72762 w 1371382"/>
              <a:gd name="connsiteY137" fmla="*/ 144983 h 6858000"/>
              <a:gd name="connsiteX138" fmla="*/ 85046 w 1371382"/>
              <a:gd name="connsiteY138" fmla="*/ 55288 h 6858000"/>
              <a:gd name="connsiteX139" fmla="*/ 44600 w 1371382"/>
              <a:gd name="connsiteY139" fmla="*/ 0 h 6858000"/>
              <a:gd name="connsiteX0" fmla="*/ 44600 w 1371382"/>
              <a:gd name="connsiteY0" fmla="*/ 0 h 6858000"/>
              <a:gd name="connsiteX1" fmla="*/ 1371382 w 1371382"/>
              <a:gd name="connsiteY1" fmla="*/ 0 h 6858000"/>
              <a:gd name="connsiteX2" fmla="*/ 1371382 w 1371382"/>
              <a:gd name="connsiteY2" fmla="*/ 6858000 h 6858000"/>
              <a:gd name="connsiteX3" fmla="*/ 108076 w 1371382"/>
              <a:gd name="connsiteY3" fmla="*/ 6857735 h 6858000"/>
              <a:gd name="connsiteX4" fmla="*/ 144669 w 1371382"/>
              <a:gd name="connsiteY4" fmla="*/ 6776847 h 6858000"/>
              <a:gd name="connsiteX5" fmla="*/ 156169 w 1371382"/>
              <a:gd name="connsiteY5" fmla="*/ 6737706 h 6858000"/>
              <a:gd name="connsiteX6" fmla="*/ 180908 w 1371382"/>
              <a:gd name="connsiteY6" fmla="*/ 6691589 h 6858000"/>
              <a:gd name="connsiteX7" fmla="*/ 158465 w 1371382"/>
              <a:gd name="connsiteY7" fmla="*/ 6659970 h 6858000"/>
              <a:gd name="connsiteX8" fmla="*/ 173556 w 1371382"/>
              <a:gd name="connsiteY8" fmla="*/ 6636211 h 6858000"/>
              <a:gd name="connsiteX9" fmla="*/ 191000 w 1371382"/>
              <a:gd name="connsiteY9" fmla="*/ 6594177 h 6858000"/>
              <a:gd name="connsiteX10" fmla="*/ 205040 w 1371382"/>
              <a:gd name="connsiteY10" fmla="*/ 6557575 h 6858000"/>
              <a:gd name="connsiteX11" fmla="*/ 257997 w 1371382"/>
              <a:gd name="connsiteY11" fmla="*/ 6492130 h 6858000"/>
              <a:gd name="connsiteX12" fmla="*/ 273684 w 1371382"/>
              <a:gd name="connsiteY12" fmla="*/ 6431610 h 6858000"/>
              <a:gd name="connsiteX13" fmla="*/ 317389 w 1371382"/>
              <a:gd name="connsiteY13" fmla="*/ 6379786 h 6858000"/>
              <a:gd name="connsiteX14" fmla="*/ 300612 w 1371382"/>
              <a:gd name="connsiteY14" fmla="*/ 6334727 h 6858000"/>
              <a:gd name="connsiteX15" fmla="*/ 278027 w 1371382"/>
              <a:gd name="connsiteY15" fmla="*/ 6313295 h 6858000"/>
              <a:gd name="connsiteX16" fmla="*/ 285191 w 1371382"/>
              <a:gd name="connsiteY16" fmla="*/ 6280046 h 6858000"/>
              <a:gd name="connsiteX17" fmla="*/ 267936 w 1371382"/>
              <a:gd name="connsiteY17" fmla="*/ 6270265 h 6858000"/>
              <a:gd name="connsiteX18" fmla="*/ 294964 w 1371382"/>
              <a:gd name="connsiteY18" fmla="*/ 6252834 h 6858000"/>
              <a:gd name="connsiteX19" fmla="*/ 272956 w 1371382"/>
              <a:gd name="connsiteY19" fmla="*/ 6202459 h 6858000"/>
              <a:gd name="connsiteX20" fmla="*/ 271754 w 1371382"/>
              <a:gd name="connsiteY20" fmla="*/ 6153037 h 6858000"/>
              <a:gd name="connsiteX21" fmla="*/ 287169 w 1371382"/>
              <a:gd name="connsiteY21" fmla="*/ 6078132 h 6858000"/>
              <a:gd name="connsiteX22" fmla="*/ 274556 w 1371382"/>
              <a:gd name="connsiteY22" fmla="*/ 6028119 h 6858000"/>
              <a:gd name="connsiteX23" fmla="*/ 259785 w 1371382"/>
              <a:gd name="connsiteY23" fmla="*/ 5926735 h 6858000"/>
              <a:gd name="connsiteX24" fmla="*/ 309297 w 1371382"/>
              <a:gd name="connsiteY24" fmla="*/ 5712857 h 6858000"/>
              <a:gd name="connsiteX25" fmla="*/ 288372 w 1371382"/>
              <a:gd name="connsiteY25" fmla="*/ 5676393 h 6858000"/>
              <a:gd name="connsiteX26" fmla="*/ 327964 w 1371382"/>
              <a:gd name="connsiteY26" fmla="*/ 5563435 h 6858000"/>
              <a:gd name="connsiteX27" fmla="*/ 375094 w 1371382"/>
              <a:gd name="connsiteY27" fmla="*/ 5437125 h 6858000"/>
              <a:gd name="connsiteX28" fmla="*/ 388662 w 1371382"/>
              <a:gd name="connsiteY28" fmla="*/ 5396260 h 6858000"/>
              <a:gd name="connsiteX29" fmla="*/ 404643 w 1371382"/>
              <a:gd name="connsiteY29" fmla="*/ 5330009 h 6858000"/>
              <a:gd name="connsiteX30" fmla="*/ 438136 w 1371382"/>
              <a:gd name="connsiteY30" fmla="*/ 5273739 h 6858000"/>
              <a:gd name="connsiteX31" fmla="*/ 447735 w 1371382"/>
              <a:gd name="connsiteY31" fmla="*/ 5241779 h 6858000"/>
              <a:gd name="connsiteX32" fmla="*/ 458961 w 1371382"/>
              <a:gd name="connsiteY32" fmla="*/ 5225268 h 6858000"/>
              <a:gd name="connsiteX33" fmla="*/ 459981 w 1371382"/>
              <a:gd name="connsiteY33" fmla="*/ 5217684 h 6858000"/>
              <a:gd name="connsiteX34" fmla="*/ 467322 w 1371382"/>
              <a:gd name="connsiteY34" fmla="*/ 5193377 h 6858000"/>
              <a:gd name="connsiteX35" fmla="*/ 470625 w 1371382"/>
              <a:gd name="connsiteY35" fmla="*/ 5179288 h 6858000"/>
              <a:gd name="connsiteX36" fmla="*/ 471609 w 1371382"/>
              <a:gd name="connsiteY36" fmla="*/ 5173621 h 6858000"/>
              <a:gd name="connsiteX37" fmla="*/ 467243 w 1371382"/>
              <a:gd name="connsiteY37" fmla="*/ 5159961 h 6858000"/>
              <a:gd name="connsiteX38" fmla="*/ 473920 w 1371382"/>
              <a:gd name="connsiteY38" fmla="*/ 5144295 h 6858000"/>
              <a:gd name="connsiteX39" fmla="*/ 470853 w 1371382"/>
              <a:gd name="connsiteY39" fmla="*/ 5125185 h 6858000"/>
              <a:gd name="connsiteX40" fmla="*/ 477683 w 1371382"/>
              <a:gd name="connsiteY40" fmla="*/ 5121884 h 6858000"/>
              <a:gd name="connsiteX41" fmla="*/ 484719 w 1371382"/>
              <a:gd name="connsiteY41" fmla="*/ 5067850 h 6858000"/>
              <a:gd name="connsiteX42" fmla="*/ 487450 w 1371382"/>
              <a:gd name="connsiteY42" fmla="*/ 5060861 h 6858000"/>
              <a:gd name="connsiteX43" fmla="*/ 484154 w 1371382"/>
              <a:gd name="connsiteY43" fmla="*/ 5034192 h 6858000"/>
              <a:gd name="connsiteX44" fmla="*/ 485708 w 1371382"/>
              <a:gd name="connsiteY44" fmla="*/ 4993030 h 6858000"/>
              <a:gd name="connsiteX45" fmla="*/ 492617 w 1371382"/>
              <a:gd name="connsiteY45" fmla="*/ 4946844 h 6858000"/>
              <a:gd name="connsiteX46" fmla="*/ 488473 w 1371382"/>
              <a:gd name="connsiteY46" fmla="*/ 4932692 h 6858000"/>
              <a:gd name="connsiteX47" fmla="*/ 503876 w 1371382"/>
              <a:gd name="connsiteY47" fmla="*/ 4858827 h 6858000"/>
              <a:gd name="connsiteX48" fmla="*/ 509779 w 1371382"/>
              <a:gd name="connsiteY48" fmla="*/ 4821170 h 6858000"/>
              <a:gd name="connsiteX49" fmla="*/ 514512 w 1371382"/>
              <a:gd name="connsiteY49" fmla="*/ 4780965 h 6858000"/>
              <a:gd name="connsiteX50" fmla="*/ 515805 w 1371382"/>
              <a:gd name="connsiteY50" fmla="*/ 4750867 h 6858000"/>
              <a:gd name="connsiteX51" fmla="*/ 513612 w 1371382"/>
              <a:gd name="connsiteY51" fmla="*/ 4690749 h 6858000"/>
              <a:gd name="connsiteX52" fmla="*/ 509092 w 1371382"/>
              <a:gd name="connsiteY52" fmla="*/ 4584173 h 6858000"/>
              <a:gd name="connsiteX53" fmla="*/ 504175 w 1371382"/>
              <a:gd name="connsiteY53" fmla="*/ 4444346 h 6858000"/>
              <a:gd name="connsiteX54" fmla="*/ 500740 w 1371382"/>
              <a:gd name="connsiteY54" fmla="*/ 4375228 h 6858000"/>
              <a:gd name="connsiteX55" fmla="*/ 481393 w 1371382"/>
              <a:gd name="connsiteY55" fmla="*/ 4214165 h 6858000"/>
              <a:gd name="connsiteX56" fmla="*/ 485466 w 1371382"/>
              <a:gd name="connsiteY56" fmla="*/ 4090296 h 6858000"/>
              <a:gd name="connsiteX57" fmla="*/ 470722 w 1371382"/>
              <a:gd name="connsiteY57" fmla="*/ 4033999 h 6858000"/>
              <a:gd name="connsiteX58" fmla="*/ 471871 w 1371382"/>
              <a:gd name="connsiteY58" fmla="*/ 4031933 h 6858000"/>
              <a:gd name="connsiteX59" fmla="*/ 470447 w 1371382"/>
              <a:gd name="connsiteY59" fmla="*/ 4013953 h 6858000"/>
              <a:gd name="connsiteX60" fmla="*/ 456742 w 1371382"/>
              <a:gd name="connsiteY60" fmla="*/ 3974753 h 6858000"/>
              <a:gd name="connsiteX61" fmla="*/ 458340 w 1371382"/>
              <a:gd name="connsiteY61" fmla="*/ 3969950 h 6858000"/>
              <a:gd name="connsiteX62" fmla="*/ 451762 w 1371382"/>
              <a:gd name="connsiteY62" fmla="*/ 3933779 h 6858000"/>
              <a:gd name="connsiteX63" fmla="*/ 453093 w 1371382"/>
              <a:gd name="connsiteY63" fmla="*/ 3933093 h 6858000"/>
              <a:gd name="connsiteX64" fmla="*/ 457447 w 1371382"/>
              <a:gd name="connsiteY64" fmla="*/ 3922082 h 6858000"/>
              <a:gd name="connsiteX65" fmla="*/ 462525 w 1371382"/>
              <a:gd name="connsiteY65" fmla="*/ 3901461 h 6858000"/>
              <a:gd name="connsiteX66" fmla="*/ 485119 w 1371382"/>
              <a:gd name="connsiteY66" fmla="*/ 3813873 h 6858000"/>
              <a:gd name="connsiteX67" fmla="*/ 484544 w 1371382"/>
              <a:gd name="connsiteY67" fmla="*/ 3806161 h 6858000"/>
              <a:gd name="connsiteX68" fmla="*/ 484851 w 1371382"/>
              <a:gd name="connsiteY68" fmla="*/ 3805957 h 6858000"/>
              <a:gd name="connsiteX69" fmla="*/ 484878 w 1371382"/>
              <a:gd name="connsiteY69" fmla="*/ 3797724 h 6858000"/>
              <a:gd name="connsiteX70" fmla="*/ 483493 w 1371382"/>
              <a:gd name="connsiteY70" fmla="*/ 3792098 h 6858000"/>
              <a:gd name="connsiteX71" fmla="*/ 482377 w 1371382"/>
              <a:gd name="connsiteY71" fmla="*/ 3777135 h 6858000"/>
              <a:gd name="connsiteX72" fmla="*/ 484110 w 1371382"/>
              <a:gd name="connsiteY72" fmla="*/ 3771656 h 6858000"/>
              <a:gd name="connsiteX73" fmla="*/ 487853 w 1371382"/>
              <a:gd name="connsiteY73" fmla="*/ 3769007 h 6858000"/>
              <a:gd name="connsiteX74" fmla="*/ 487319 w 1371382"/>
              <a:gd name="connsiteY74" fmla="*/ 3767709 h 6858000"/>
              <a:gd name="connsiteX75" fmla="*/ 496015 w 1371382"/>
              <a:gd name="connsiteY75" fmla="*/ 3738082 h 6858000"/>
              <a:gd name="connsiteX76" fmla="*/ 503361 w 1371382"/>
              <a:gd name="connsiteY76" fmla="*/ 3673397 h 6858000"/>
              <a:gd name="connsiteX77" fmla="*/ 502657 w 1371382"/>
              <a:gd name="connsiteY77" fmla="*/ 3637109 h 6858000"/>
              <a:gd name="connsiteX78" fmla="*/ 506100 w 1371382"/>
              <a:gd name="connsiteY78" fmla="*/ 3536883 h 6858000"/>
              <a:gd name="connsiteX79" fmla="*/ 513638 w 1371382"/>
              <a:gd name="connsiteY79" fmla="*/ 3435652 h 6858000"/>
              <a:gd name="connsiteX80" fmla="*/ 515309 w 1371382"/>
              <a:gd name="connsiteY80" fmla="*/ 3307769 h 6858000"/>
              <a:gd name="connsiteX81" fmla="*/ 532872 w 1371382"/>
              <a:gd name="connsiteY81" fmla="*/ 3250522 h 6858000"/>
              <a:gd name="connsiteX82" fmla="*/ 533297 w 1371382"/>
              <a:gd name="connsiteY82" fmla="*/ 3229163 h 6858000"/>
              <a:gd name="connsiteX83" fmla="*/ 535120 w 1371382"/>
              <a:gd name="connsiteY83" fmla="*/ 3217217 h 6858000"/>
              <a:gd name="connsiteX84" fmla="*/ 521955 w 1371382"/>
              <a:gd name="connsiteY84" fmla="*/ 3183755 h 6858000"/>
              <a:gd name="connsiteX85" fmla="*/ 522456 w 1371382"/>
              <a:gd name="connsiteY85" fmla="*/ 3178642 h 6858000"/>
              <a:gd name="connsiteX86" fmla="*/ 510056 w 1371382"/>
              <a:gd name="connsiteY86" fmla="*/ 3158586 h 6858000"/>
              <a:gd name="connsiteX87" fmla="*/ 495241 w 1371382"/>
              <a:gd name="connsiteY87" fmla="*/ 3129034 h 6858000"/>
              <a:gd name="connsiteX88" fmla="*/ 495906 w 1371382"/>
              <a:gd name="connsiteY88" fmla="*/ 3126682 h 6858000"/>
              <a:gd name="connsiteX89" fmla="*/ 486774 w 1371382"/>
              <a:gd name="connsiteY89" fmla="*/ 3114519 h 6858000"/>
              <a:gd name="connsiteX90" fmla="*/ 473383 w 1371382"/>
              <a:gd name="connsiteY90" fmla="*/ 3106272 h 6858000"/>
              <a:gd name="connsiteX91" fmla="*/ 446113 w 1371382"/>
              <a:gd name="connsiteY91" fmla="*/ 2958185 h 6858000"/>
              <a:gd name="connsiteX92" fmla="*/ 388727 w 1371382"/>
              <a:gd name="connsiteY92" fmla="*/ 2762989 h 6858000"/>
              <a:gd name="connsiteX93" fmla="*/ 337645 w 1371382"/>
              <a:gd name="connsiteY93" fmla="*/ 2554718 h 6858000"/>
              <a:gd name="connsiteX94" fmla="*/ 317739 w 1371382"/>
              <a:gd name="connsiteY94" fmla="*/ 2485734 h 6858000"/>
              <a:gd name="connsiteX95" fmla="*/ 308462 w 1371382"/>
              <a:gd name="connsiteY95" fmla="*/ 2447068 h 6858000"/>
              <a:gd name="connsiteX96" fmla="*/ 295423 w 1371382"/>
              <a:gd name="connsiteY96" fmla="*/ 2425819 h 6858000"/>
              <a:gd name="connsiteX97" fmla="*/ 301422 w 1371382"/>
              <a:gd name="connsiteY97" fmla="*/ 2402874 h 6858000"/>
              <a:gd name="connsiteX98" fmla="*/ 304034 w 1371382"/>
              <a:gd name="connsiteY98" fmla="*/ 2381443 h 6858000"/>
              <a:gd name="connsiteX99" fmla="*/ 280363 w 1371382"/>
              <a:gd name="connsiteY99" fmla="*/ 2261920 h 6858000"/>
              <a:gd name="connsiteX100" fmla="*/ 270250 w 1371382"/>
              <a:gd name="connsiteY100" fmla="*/ 2195378 h 6858000"/>
              <a:gd name="connsiteX101" fmla="*/ 254467 w 1371382"/>
              <a:gd name="connsiteY101" fmla="*/ 2155135 h 6858000"/>
              <a:gd name="connsiteX102" fmla="*/ 251925 w 1371382"/>
              <a:gd name="connsiteY102" fmla="*/ 2118008 h 6858000"/>
              <a:gd name="connsiteX103" fmla="*/ 252918 w 1371382"/>
              <a:gd name="connsiteY103" fmla="*/ 2050531 h 6858000"/>
              <a:gd name="connsiteX104" fmla="*/ 244724 w 1371382"/>
              <a:gd name="connsiteY104" fmla="*/ 1963269 h 6858000"/>
              <a:gd name="connsiteX105" fmla="*/ 225902 w 1371382"/>
              <a:gd name="connsiteY105" fmla="*/ 1906352 h 6858000"/>
              <a:gd name="connsiteX106" fmla="*/ 202459 w 1371382"/>
              <a:gd name="connsiteY106" fmla="*/ 1861531 h 6858000"/>
              <a:gd name="connsiteX107" fmla="*/ 156258 w 1371382"/>
              <a:gd name="connsiteY107" fmla="*/ 1732919 h 6858000"/>
              <a:gd name="connsiteX108" fmla="*/ 128569 w 1371382"/>
              <a:gd name="connsiteY108" fmla="*/ 1663540 h 6858000"/>
              <a:gd name="connsiteX109" fmla="*/ 127695 w 1371382"/>
              <a:gd name="connsiteY109" fmla="*/ 1615777 h 6858000"/>
              <a:gd name="connsiteX110" fmla="*/ 108490 w 1371382"/>
              <a:gd name="connsiteY110" fmla="*/ 1563678 h 6858000"/>
              <a:gd name="connsiteX111" fmla="*/ 121570 w 1371382"/>
              <a:gd name="connsiteY111" fmla="*/ 1519474 h 6858000"/>
              <a:gd name="connsiteX112" fmla="*/ 114312 w 1371382"/>
              <a:gd name="connsiteY112" fmla="*/ 1477995 h 6858000"/>
              <a:gd name="connsiteX113" fmla="*/ 100397 w 1371382"/>
              <a:gd name="connsiteY113" fmla="*/ 1373769 h 6858000"/>
              <a:gd name="connsiteX114" fmla="*/ 108704 w 1371382"/>
              <a:gd name="connsiteY114" fmla="*/ 1307086 h 6858000"/>
              <a:gd name="connsiteX115" fmla="*/ 109892 w 1371382"/>
              <a:gd name="connsiteY115" fmla="*/ 1189033 h 6858000"/>
              <a:gd name="connsiteX116" fmla="*/ 114577 w 1371382"/>
              <a:gd name="connsiteY116" fmla="*/ 1168288 h 6858000"/>
              <a:gd name="connsiteX117" fmla="*/ 106859 w 1371382"/>
              <a:gd name="connsiteY117" fmla="*/ 1142577 h 6858000"/>
              <a:gd name="connsiteX118" fmla="*/ 96165 w 1371382"/>
              <a:gd name="connsiteY118" fmla="*/ 1088484 h 6858000"/>
              <a:gd name="connsiteX119" fmla="*/ 84901 w 1371382"/>
              <a:gd name="connsiteY119" fmla="*/ 1016103 h 6858000"/>
              <a:gd name="connsiteX120" fmla="*/ 86357 w 1371382"/>
              <a:gd name="connsiteY120" fmla="*/ 932283 h 6858000"/>
              <a:gd name="connsiteX121" fmla="*/ 88593 w 1371382"/>
              <a:gd name="connsiteY121" fmla="*/ 915925 h 6858000"/>
              <a:gd name="connsiteX122" fmla="*/ 81222 w 1371382"/>
              <a:gd name="connsiteY122" fmla="*/ 896999 h 6858000"/>
              <a:gd name="connsiteX123" fmla="*/ 50630 w 1371382"/>
              <a:gd name="connsiteY123" fmla="*/ 821517 h 6858000"/>
              <a:gd name="connsiteX124" fmla="*/ 29580 w 1371382"/>
              <a:gd name="connsiteY124" fmla="*/ 751353 h 6858000"/>
              <a:gd name="connsiteX125" fmla="*/ 29138 w 1371382"/>
              <a:gd name="connsiteY125" fmla="*/ 721230 h 6858000"/>
              <a:gd name="connsiteX126" fmla="*/ 14809 w 1371382"/>
              <a:gd name="connsiteY126" fmla="*/ 681659 h 6858000"/>
              <a:gd name="connsiteX127" fmla="*/ 228 w 1371382"/>
              <a:gd name="connsiteY127" fmla="*/ 635218 h 6858000"/>
              <a:gd name="connsiteX128" fmla="*/ 22148 w 1371382"/>
              <a:gd name="connsiteY128" fmla="*/ 585934 h 6858000"/>
              <a:gd name="connsiteX129" fmla="*/ 20769 w 1371382"/>
              <a:gd name="connsiteY129" fmla="*/ 542923 h 6858000"/>
              <a:gd name="connsiteX130" fmla="*/ 71173 w 1371382"/>
              <a:gd name="connsiteY130" fmla="*/ 473479 h 6858000"/>
              <a:gd name="connsiteX131" fmla="*/ 59254 w 1371382"/>
              <a:gd name="connsiteY131" fmla="*/ 446567 h 6858000"/>
              <a:gd name="connsiteX132" fmla="*/ 58502 w 1371382"/>
              <a:gd name="connsiteY132" fmla="*/ 393828 h 6858000"/>
              <a:gd name="connsiteX133" fmla="*/ 58332 w 1371382"/>
              <a:gd name="connsiteY133" fmla="*/ 353137 h 6858000"/>
              <a:gd name="connsiteX134" fmla="*/ 79842 w 1371382"/>
              <a:gd name="connsiteY134" fmla="*/ 309501 h 6858000"/>
              <a:gd name="connsiteX135" fmla="*/ 64025 w 1371382"/>
              <a:gd name="connsiteY135" fmla="*/ 275771 h 6858000"/>
              <a:gd name="connsiteX136" fmla="*/ 81052 w 1371382"/>
              <a:gd name="connsiteY136" fmla="*/ 212860 h 6858000"/>
              <a:gd name="connsiteX137" fmla="*/ 72762 w 1371382"/>
              <a:gd name="connsiteY137" fmla="*/ 144983 h 6858000"/>
              <a:gd name="connsiteX138" fmla="*/ 85046 w 1371382"/>
              <a:gd name="connsiteY138" fmla="*/ 55288 h 6858000"/>
              <a:gd name="connsiteX139" fmla="*/ 44600 w 1371382"/>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13805 w 1364418"/>
              <a:gd name="connsiteY129" fmla="*/ 542923 h 6858000"/>
              <a:gd name="connsiteX130" fmla="*/ 64209 w 1364418"/>
              <a:gd name="connsiteY130" fmla="*/ 473479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72878 w 1364418"/>
              <a:gd name="connsiteY134" fmla="*/ 309501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64209 w 1364418"/>
              <a:gd name="connsiteY130" fmla="*/ 473479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72878 w 1364418"/>
              <a:gd name="connsiteY134" fmla="*/ 309501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72878 w 1364418"/>
              <a:gd name="connsiteY134" fmla="*/ 309501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81226 w 1364418"/>
              <a:gd name="connsiteY17" fmla="*/ 6272987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81226 w 1364418"/>
              <a:gd name="connsiteY17" fmla="*/ 6272987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54054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81226 w 1364418"/>
              <a:gd name="connsiteY17" fmla="*/ 6272987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54054 h 6858000"/>
              <a:gd name="connsiteX121" fmla="*/ 90309 w 1364418"/>
              <a:gd name="connsiteY121" fmla="*/ 921368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251033 w 1364418"/>
              <a:gd name="connsiteY10" fmla="*/ 6492130 h 6858000"/>
              <a:gd name="connsiteX11" fmla="*/ 266720 w 1364418"/>
              <a:gd name="connsiteY11" fmla="*/ 6431610 h 6858000"/>
              <a:gd name="connsiteX12" fmla="*/ 310425 w 1364418"/>
              <a:gd name="connsiteY12" fmla="*/ 6379786 h 6858000"/>
              <a:gd name="connsiteX13" fmla="*/ 293648 w 1364418"/>
              <a:gd name="connsiteY13" fmla="*/ 6334727 h 6858000"/>
              <a:gd name="connsiteX14" fmla="*/ 271063 w 1364418"/>
              <a:gd name="connsiteY14" fmla="*/ 6313295 h 6858000"/>
              <a:gd name="connsiteX15" fmla="*/ 278227 w 1364418"/>
              <a:gd name="connsiteY15" fmla="*/ 6280046 h 6858000"/>
              <a:gd name="connsiteX16" fmla="*/ 281226 w 1364418"/>
              <a:gd name="connsiteY16" fmla="*/ 6272987 h 6858000"/>
              <a:gd name="connsiteX17" fmla="*/ 288000 w 1364418"/>
              <a:gd name="connsiteY17" fmla="*/ 6252834 h 6858000"/>
              <a:gd name="connsiteX18" fmla="*/ 265992 w 1364418"/>
              <a:gd name="connsiteY18" fmla="*/ 6202459 h 6858000"/>
              <a:gd name="connsiteX19" fmla="*/ 264790 w 1364418"/>
              <a:gd name="connsiteY19" fmla="*/ 6153037 h 6858000"/>
              <a:gd name="connsiteX20" fmla="*/ 280205 w 1364418"/>
              <a:gd name="connsiteY20" fmla="*/ 6078132 h 6858000"/>
              <a:gd name="connsiteX21" fmla="*/ 267592 w 1364418"/>
              <a:gd name="connsiteY21" fmla="*/ 6028119 h 6858000"/>
              <a:gd name="connsiteX22" fmla="*/ 252821 w 1364418"/>
              <a:gd name="connsiteY22" fmla="*/ 5926735 h 6858000"/>
              <a:gd name="connsiteX23" fmla="*/ 302333 w 1364418"/>
              <a:gd name="connsiteY23" fmla="*/ 5712857 h 6858000"/>
              <a:gd name="connsiteX24" fmla="*/ 332131 w 1364418"/>
              <a:gd name="connsiteY24" fmla="*/ 5660491 h 6858000"/>
              <a:gd name="connsiteX25" fmla="*/ 341254 w 1364418"/>
              <a:gd name="connsiteY25" fmla="*/ 5563435 h 6858000"/>
              <a:gd name="connsiteX26" fmla="*/ 368130 w 1364418"/>
              <a:gd name="connsiteY26" fmla="*/ 5437125 h 6858000"/>
              <a:gd name="connsiteX27" fmla="*/ 381698 w 1364418"/>
              <a:gd name="connsiteY27" fmla="*/ 5396260 h 6858000"/>
              <a:gd name="connsiteX28" fmla="*/ 397679 w 1364418"/>
              <a:gd name="connsiteY28" fmla="*/ 5330009 h 6858000"/>
              <a:gd name="connsiteX29" fmla="*/ 431172 w 1364418"/>
              <a:gd name="connsiteY29" fmla="*/ 5273739 h 6858000"/>
              <a:gd name="connsiteX30" fmla="*/ 440771 w 1364418"/>
              <a:gd name="connsiteY30" fmla="*/ 5241779 h 6858000"/>
              <a:gd name="connsiteX31" fmla="*/ 451997 w 1364418"/>
              <a:gd name="connsiteY31" fmla="*/ 5225268 h 6858000"/>
              <a:gd name="connsiteX32" fmla="*/ 453017 w 1364418"/>
              <a:gd name="connsiteY32" fmla="*/ 5217684 h 6858000"/>
              <a:gd name="connsiteX33" fmla="*/ 460358 w 1364418"/>
              <a:gd name="connsiteY33" fmla="*/ 5193377 h 6858000"/>
              <a:gd name="connsiteX34" fmla="*/ 463661 w 1364418"/>
              <a:gd name="connsiteY34" fmla="*/ 5179288 h 6858000"/>
              <a:gd name="connsiteX35" fmla="*/ 464645 w 1364418"/>
              <a:gd name="connsiteY35" fmla="*/ 5173621 h 6858000"/>
              <a:gd name="connsiteX36" fmla="*/ 460279 w 1364418"/>
              <a:gd name="connsiteY36" fmla="*/ 5159961 h 6858000"/>
              <a:gd name="connsiteX37" fmla="*/ 466956 w 1364418"/>
              <a:gd name="connsiteY37" fmla="*/ 5144295 h 6858000"/>
              <a:gd name="connsiteX38" fmla="*/ 463889 w 1364418"/>
              <a:gd name="connsiteY38" fmla="*/ 5125185 h 6858000"/>
              <a:gd name="connsiteX39" fmla="*/ 470719 w 1364418"/>
              <a:gd name="connsiteY39" fmla="*/ 5121884 h 6858000"/>
              <a:gd name="connsiteX40" fmla="*/ 477755 w 1364418"/>
              <a:gd name="connsiteY40" fmla="*/ 5067850 h 6858000"/>
              <a:gd name="connsiteX41" fmla="*/ 480486 w 1364418"/>
              <a:gd name="connsiteY41" fmla="*/ 5060861 h 6858000"/>
              <a:gd name="connsiteX42" fmla="*/ 477190 w 1364418"/>
              <a:gd name="connsiteY42" fmla="*/ 5034192 h 6858000"/>
              <a:gd name="connsiteX43" fmla="*/ 478744 w 1364418"/>
              <a:gd name="connsiteY43" fmla="*/ 4993030 h 6858000"/>
              <a:gd name="connsiteX44" fmla="*/ 485653 w 1364418"/>
              <a:gd name="connsiteY44" fmla="*/ 4946844 h 6858000"/>
              <a:gd name="connsiteX45" fmla="*/ 481509 w 1364418"/>
              <a:gd name="connsiteY45" fmla="*/ 4932692 h 6858000"/>
              <a:gd name="connsiteX46" fmla="*/ 496912 w 1364418"/>
              <a:gd name="connsiteY46" fmla="*/ 4858827 h 6858000"/>
              <a:gd name="connsiteX47" fmla="*/ 502815 w 1364418"/>
              <a:gd name="connsiteY47" fmla="*/ 4821170 h 6858000"/>
              <a:gd name="connsiteX48" fmla="*/ 507548 w 1364418"/>
              <a:gd name="connsiteY48" fmla="*/ 4780965 h 6858000"/>
              <a:gd name="connsiteX49" fmla="*/ 508841 w 1364418"/>
              <a:gd name="connsiteY49" fmla="*/ 4750867 h 6858000"/>
              <a:gd name="connsiteX50" fmla="*/ 506648 w 1364418"/>
              <a:gd name="connsiteY50" fmla="*/ 4690749 h 6858000"/>
              <a:gd name="connsiteX51" fmla="*/ 502128 w 1364418"/>
              <a:gd name="connsiteY51" fmla="*/ 4584173 h 6858000"/>
              <a:gd name="connsiteX52" fmla="*/ 497211 w 1364418"/>
              <a:gd name="connsiteY52" fmla="*/ 4444346 h 6858000"/>
              <a:gd name="connsiteX53" fmla="*/ 493776 w 1364418"/>
              <a:gd name="connsiteY53" fmla="*/ 4375228 h 6858000"/>
              <a:gd name="connsiteX54" fmla="*/ 474429 w 1364418"/>
              <a:gd name="connsiteY54" fmla="*/ 4214165 h 6858000"/>
              <a:gd name="connsiteX55" fmla="*/ 478502 w 1364418"/>
              <a:gd name="connsiteY55" fmla="*/ 4090296 h 6858000"/>
              <a:gd name="connsiteX56" fmla="*/ 463758 w 1364418"/>
              <a:gd name="connsiteY56" fmla="*/ 4033999 h 6858000"/>
              <a:gd name="connsiteX57" fmla="*/ 464907 w 1364418"/>
              <a:gd name="connsiteY57" fmla="*/ 4031933 h 6858000"/>
              <a:gd name="connsiteX58" fmla="*/ 463483 w 1364418"/>
              <a:gd name="connsiteY58" fmla="*/ 4013953 h 6858000"/>
              <a:gd name="connsiteX59" fmla="*/ 449778 w 1364418"/>
              <a:gd name="connsiteY59" fmla="*/ 3974753 h 6858000"/>
              <a:gd name="connsiteX60" fmla="*/ 451376 w 1364418"/>
              <a:gd name="connsiteY60" fmla="*/ 3969950 h 6858000"/>
              <a:gd name="connsiteX61" fmla="*/ 444798 w 1364418"/>
              <a:gd name="connsiteY61" fmla="*/ 3933779 h 6858000"/>
              <a:gd name="connsiteX62" fmla="*/ 446129 w 1364418"/>
              <a:gd name="connsiteY62" fmla="*/ 3933093 h 6858000"/>
              <a:gd name="connsiteX63" fmla="*/ 450483 w 1364418"/>
              <a:gd name="connsiteY63" fmla="*/ 3922082 h 6858000"/>
              <a:gd name="connsiteX64" fmla="*/ 455561 w 1364418"/>
              <a:gd name="connsiteY64" fmla="*/ 3901461 h 6858000"/>
              <a:gd name="connsiteX65" fmla="*/ 478155 w 1364418"/>
              <a:gd name="connsiteY65" fmla="*/ 3813873 h 6858000"/>
              <a:gd name="connsiteX66" fmla="*/ 477580 w 1364418"/>
              <a:gd name="connsiteY66" fmla="*/ 3806161 h 6858000"/>
              <a:gd name="connsiteX67" fmla="*/ 477887 w 1364418"/>
              <a:gd name="connsiteY67" fmla="*/ 3805957 h 6858000"/>
              <a:gd name="connsiteX68" fmla="*/ 477914 w 1364418"/>
              <a:gd name="connsiteY68" fmla="*/ 3797724 h 6858000"/>
              <a:gd name="connsiteX69" fmla="*/ 476529 w 1364418"/>
              <a:gd name="connsiteY69" fmla="*/ 3792098 h 6858000"/>
              <a:gd name="connsiteX70" fmla="*/ 475413 w 1364418"/>
              <a:gd name="connsiteY70" fmla="*/ 3777135 h 6858000"/>
              <a:gd name="connsiteX71" fmla="*/ 477146 w 1364418"/>
              <a:gd name="connsiteY71" fmla="*/ 3771656 h 6858000"/>
              <a:gd name="connsiteX72" fmla="*/ 480889 w 1364418"/>
              <a:gd name="connsiteY72" fmla="*/ 3769007 h 6858000"/>
              <a:gd name="connsiteX73" fmla="*/ 480355 w 1364418"/>
              <a:gd name="connsiteY73" fmla="*/ 3767709 h 6858000"/>
              <a:gd name="connsiteX74" fmla="*/ 489051 w 1364418"/>
              <a:gd name="connsiteY74" fmla="*/ 3738082 h 6858000"/>
              <a:gd name="connsiteX75" fmla="*/ 496397 w 1364418"/>
              <a:gd name="connsiteY75" fmla="*/ 3673397 h 6858000"/>
              <a:gd name="connsiteX76" fmla="*/ 495693 w 1364418"/>
              <a:gd name="connsiteY76" fmla="*/ 3637109 h 6858000"/>
              <a:gd name="connsiteX77" fmla="*/ 499136 w 1364418"/>
              <a:gd name="connsiteY77" fmla="*/ 3536883 h 6858000"/>
              <a:gd name="connsiteX78" fmla="*/ 506674 w 1364418"/>
              <a:gd name="connsiteY78" fmla="*/ 3435652 h 6858000"/>
              <a:gd name="connsiteX79" fmla="*/ 508345 w 1364418"/>
              <a:gd name="connsiteY79" fmla="*/ 3307769 h 6858000"/>
              <a:gd name="connsiteX80" fmla="*/ 525908 w 1364418"/>
              <a:gd name="connsiteY80" fmla="*/ 3250522 h 6858000"/>
              <a:gd name="connsiteX81" fmla="*/ 526333 w 1364418"/>
              <a:gd name="connsiteY81" fmla="*/ 3229163 h 6858000"/>
              <a:gd name="connsiteX82" fmla="*/ 528156 w 1364418"/>
              <a:gd name="connsiteY82" fmla="*/ 3217217 h 6858000"/>
              <a:gd name="connsiteX83" fmla="*/ 514991 w 1364418"/>
              <a:gd name="connsiteY83" fmla="*/ 3183755 h 6858000"/>
              <a:gd name="connsiteX84" fmla="*/ 515492 w 1364418"/>
              <a:gd name="connsiteY84" fmla="*/ 3178642 h 6858000"/>
              <a:gd name="connsiteX85" fmla="*/ 503092 w 1364418"/>
              <a:gd name="connsiteY85" fmla="*/ 3158586 h 6858000"/>
              <a:gd name="connsiteX86" fmla="*/ 488277 w 1364418"/>
              <a:gd name="connsiteY86" fmla="*/ 3129034 h 6858000"/>
              <a:gd name="connsiteX87" fmla="*/ 488942 w 1364418"/>
              <a:gd name="connsiteY87" fmla="*/ 3126682 h 6858000"/>
              <a:gd name="connsiteX88" fmla="*/ 479810 w 1364418"/>
              <a:gd name="connsiteY88" fmla="*/ 3114519 h 6858000"/>
              <a:gd name="connsiteX89" fmla="*/ 466419 w 1364418"/>
              <a:gd name="connsiteY89" fmla="*/ 3106272 h 6858000"/>
              <a:gd name="connsiteX90" fmla="*/ 439149 w 1364418"/>
              <a:gd name="connsiteY90" fmla="*/ 2958185 h 6858000"/>
              <a:gd name="connsiteX91" fmla="*/ 381763 w 1364418"/>
              <a:gd name="connsiteY91" fmla="*/ 2762989 h 6858000"/>
              <a:gd name="connsiteX92" fmla="*/ 330681 w 1364418"/>
              <a:gd name="connsiteY92" fmla="*/ 2554718 h 6858000"/>
              <a:gd name="connsiteX93" fmla="*/ 310775 w 1364418"/>
              <a:gd name="connsiteY93" fmla="*/ 2485734 h 6858000"/>
              <a:gd name="connsiteX94" fmla="*/ 301498 w 1364418"/>
              <a:gd name="connsiteY94" fmla="*/ 2447068 h 6858000"/>
              <a:gd name="connsiteX95" fmla="*/ 288459 w 1364418"/>
              <a:gd name="connsiteY95" fmla="*/ 2425819 h 6858000"/>
              <a:gd name="connsiteX96" fmla="*/ 294458 w 1364418"/>
              <a:gd name="connsiteY96" fmla="*/ 2402874 h 6858000"/>
              <a:gd name="connsiteX97" fmla="*/ 297070 w 1364418"/>
              <a:gd name="connsiteY97" fmla="*/ 2381443 h 6858000"/>
              <a:gd name="connsiteX98" fmla="*/ 273399 w 1364418"/>
              <a:gd name="connsiteY98" fmla="*/ 2261920 h 6858000"/>
              <a:gd name="connsiteX99" fmla="*/ 263286 w 1364418"/>
              <a:gd name="connsiteY99" fmla="*/ 2195378 h 6858000"/>
              <a:gd name="connsiteX100" fmla="*/ 247503 w 1364418"/>
              <a:gd name="connsiteY100" fmla="*/ 2155135 h 6858000"/>
              <a:gd name="connsiteX101" fmla="*/ 244961 w 1364418"/>
              <a:gd name="connsiteY101" fmla="*/ 2118008 h 6858000"/>
              <a:gd name="connsiteX102" fmla="*/ 245954 w 1364418"/>
              <a:gd name="connsiteY102" fmla="*/ 2050531 h 6858000"/>
              <a:gd name="connsiteX103" fmla="*/ 237760 w 1364418"/>
              <a:gd name="connsiteY103" fmla="*/ 1963269 h 6858000"/>
              <a:gd name="connsiteX104" fmla="*/ 218938 w 1364418"/>
              <a:gd name="connsiteY104" fmla="*/ 1906352 h 6858000"/>
              <a:gd name="connsiteX105" fmla="*/ 195495 w 1364418"/>
              <a:gd name="connsiteY105" fmla="*/ 1861531 h 6858000"/>
              <a:gd name="connsiteX106" fmla="*/ 149294 w 1364418"/>
              <a:gd name="connsiteY106" fmla="*/ 1732919 h 6858000"/>
              <a:gd name="connsiteX107" fmla="*/ 121605 w 1364418"/>
              <a:gd name="connsiteY107" fmla="*/ 1663540 h 6858000"/>
              <a:gd name="connsiteX108" fmla="*/ 120731 w 1364418"/>
              <a:gd name="connsiteY108" fmla="*/ 1615777 h 6858000"/>
              <a:gd name="connsiteX109" fmla="*/ 101526 w 1364418"/>
              <a:gd name="connsiteY109" fmla="*/ 1563678 h 6858000"/>
              <a:gd name="connsiteX110" fmla="*/ 114606 w 1364418"/>
              <a:gd name="connsiteY110" fmla="*/ 1519474 h 6858000"/>
              <a:gd name="connsiteX111" fmla="*/ 107348 w 1364418"/>
              <a:gd name="connsiteY111" fmla="*/ 1477995 h 6858000"/>
              <a:gd name="connsiteX112" fmla="*/ 93433 w 1364418"/>
              <a:gd name="connsiteY112" fmla="*/ 1373769 h 6858000"/>
              <a:gd name="connsiteX113" fmla="*/ 101740 w 1364418"/>
              <a:gd name="connsiteY113" fmla="*/ 1307086 h 6858000"/>
              <a:gd name="connsiteX114" fmla="*/ 102928 w 1364418"/>
              <a:gd name="connsiteY114" fmla="*/ 1189033 h 6858000"/>
              <a:gd name="connsiteX115" fmla="*/ 107613 w 1364418"/>
              <a:gd name="connsiteY115" fmla="*/ 1168288 h 6858000"/>
              <a:gd name="connsiteX116" fmla="*/ 99895 w 1364418"/>
              <a:gd name="connsiteY116" fmla="*/ 1142577 h 6858000"/>
              <a:gd name="connsiteX117" fmla="*/ 89201 w 1364418"/>
              <a:gd name="connsiteY117" fmla="*/ 1088484 h 6858000"/>
              <a:gd name="connsiteX118" fmla="*/ 77937 w 1364418"/>
              <a:gd name="connsiteY118" fmla="*/ 1016103 h 6858000"/>
              <a:gd name="connsiteX119" fmla="*/ 79393 w 1364418"/>
              <a:gd name="connsiteY119" fmla="*/ 954054 h 6858000"/>
              <a:gd name="connsiteX120" fmla="*/ 90309 w 1364418"/>
              <a:gd name="connsiteY120" fmla="*/ 921368 h 6858000"/>
              <a:gd name="connsiteX121" fmla="*/ 74258 w 1364418"/>
              <a:gd name="connsiteY121" fmla="*/ 896999 h 6858000"/>
              <a:gd name="connsiteX122" fmla="*/ 43666 w 1364418"/>
              <a:gd name="connsiteY122" fmla="*/ 821517 h 6858000"/>
              <a:gd name="connsiteX123" fmla="*/ 22616 w 1364418"/>
              <a:gd name="connsiteY123" fmla="*/ 751353 h 6858000"/>
              <a:gd name="connsiteX124" fmla="*/ 22174 w 1364418"/>
              <a:gd name="connsiteY124" fmla="*/ 721230 h 6858000"/>
              <a:gd name="connsiteX125" fmla="*/ 7845 w 1364418"/>
              <a:gd name="connsiteY125" fmla="*/ 681659 h 6858000"/>
              <a:gd name="connsiteX126" fmla="*/ 31306 w 1364418"/>
              <a:gd name="connsiteY126" fmla="*/ 619315 h 6858000"/>
              <a:gd name="connsiteX127" fmla="*/ 15184 w 1364418"/>
              <a:gd name="connsiteY127" fmla="*/ 585934 h 6858000"/>
              <a:gd name="connsiteX128" fmla="*/ 22258 w 1364418"/>
              <a:gd name="connsiteY128" fmla="*/ 538948 h 6858000"/>
              <a:gd name="connsiteX129" fmla="*/ 26166 w 1364418"/>
              <a:gd name="connsiteY129" fmla="*/ 525163 h 6858000"/>
              <a:gd name="connsiteX130" fmla="*/ 52290 w 1364418"/>
              <a:gd name="connsiteY130" fmla="*/ 446567 h 6858000"/>
              <a:gd name="connsiteX131" fmla="*/ 51538 w 1364418"/>
              <a:gd name="connsiteY131" fmla="*/ 393828 h 6858000"/>
              <a:gd name="connsiteX132" fmla="*/ 51368 w 1364418"/>
              <a:gd name="connsiteY132" fmla="*/ 353137 h 6858000"/>
              <a:gd name="connsiteX133" fmla="*/ 55970 w 1364418"/>
              <a:gd name="connsiteY133" fmla="*/ 321428 h 6858000"/>
              <a:gd name="connsiteX134" fmla="*/ 57061 w 1364418"/>
              <a:gd name="connsiteY134" fmla="*/ 275771 h 6858000"/>
              <a:gd name="connsiteX135" fmla="*/ 74088 w 1364418"/>
              <a:gd name="connsiteY135" fmla="*/ 212860 h 6858000"/>
              <a:gd name="connsiteX136" fmla="*/ 65798 w 1364418"/>
              <a:gd name="connsiteY136" fmla="*/ 144983 h 6858000"/>
              <a:gd name="connsiteX137" fmla="*/ 78082 w 1364418"/>
              <a:gd name="connsiteY137" fmla="*/ 55288 h 6858000"/>
              <a:gd name="connsiteX138" fmla="*/ 37636 w 1364418"/>
              <a:gd name="connsiteY138"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251033 w 1364418"/>
              <a:gd name="connsiteY9" fmla="*/ 6492130 h 6858000"/>
              <a:gd name="connsiteX10" fmla="*/ 266720 w 1364418"/>
              <a:gd name="connsiteY10" fmla="*/ 6431610 h 6858000"/>
              <a:gd name="connsiteX11" fmla="*/ 310425 w 1364418"/>
              <a:gd name="connsiteY11" fmla="*/ 6379786 h 6858000"/>
              <a:gd name="connsiteX12" fmla="*/ 293648 w 1364418"/>
              <a:gd name="connsiteY12" fmla="*/ 6334727 h 6858000"/>
              <a:gd name="connsiteX13" fmla="*/ 271063 w 1364418"/>
              <a:gd name="connsiteY13" fmla="*/ 6313295 h 6858000"/>
              <a:gd name="connsiteX14" fmla="*/ 278227 w 1364418"/>
              <a:gd name="connsiteY14" fmla="*/ 6280046 h 6858000"/>
              <a:gd name="connsiteX15" fmla="*/ 281226 w 1364418"/>
              <a:gd name="connsiteY15" fmla="*/ 6272987 h 6858000"/>
              <a:gd name="connsiteX16" fmla="*/ 288000 w 1364418"/>
              <a:gd name="connsiteY16" fmla="*/ 6252834 h 6858000"/>
              <a:gd name="connsiteX17" fmla="*/ 265992 w 1364418"/>
              <a:gd name="connsiteY17" fmla="*/ 6202459 h 6858000"/>
              <a:gd name="connsiteX18" fmla="*/ 264790 w 1364418"/>
              <a:gd name="connsiteY18" fmla="*/ 6153037 h 6858000"/>
              <a:gd name="connsiteX19" fmla="*/ 280205 w 1364418"/>
              <a:gd name="connsiteY19" fmla="*/ 6078132 h 6858000"/>
              <a:gd name="connsiteX20" fmla="*/ 267592 w 1364418"/>
              <a:gd name="connsiteY20" fmla="*/ 6028119 h 6858000"/>
              <a:gd name="connsiteX21" fmla="*/ 252821 w 1364418"/>
              <a:gd name="connsiteY21" fmla="*/ 5926735 h 6858000"/>
              <a:gd name="connsiteX22" fmla="*/ 302333 w 1364418"/>
              <a:gd name="connsiteY22" fmla="*/ 5712857 h 6858000"/>
              <a:gd name="connsiteX23" fmla="*/ 332131 w 1364418"/>
              <a:gd name="connsiteY23" fmla="*/ 5660491 h 6858000"/>
              <a:gd name="connsiteX24" fmla="*/ 341254 w 1364418"/>
              <a:gd name="connsiteY24" fmla="*/ 5563435 h 6858000"/>
              <a:gd name="connsiteX25" fmla="*/ 368130 w 1364418"/>
              <a:gd name="connsiteY25" fmla="*/ 5437125 h 6858000"/>
              <a:gd name="connsiteX26" fmla="*/ 381698 w 1364418"/>
              <a:gd name="connsiteY26" fmla="*/ 5396260 h 6858000"/>
              <a:gd name="connsiteX27" fmla="*/ 397679 w 1364418"/>
              <a:gd name="connsiteY27" fmla="*/ 5330009 h 6858000"/>
              <a:gd name="connsiteX28" fmla="*/ 431172 w 1364418"/>
              <a:gd name="connsiteY28" fmla="*/ 5273739 h 6858000"/>
              <a:gd name="connsiteX29" fmla="*/ 440771 w 1364418"/>
              <a:gd name="connsiteY29" fmla="*/ 5241779 h 6858000"/>
              <a:gd name="connsiteX30" fmla="*/ 451997 w 1364418"/>
              <a:gd name="connsiteY30" fmla="*/ 5225268 h 6858000"/>
              <a:gd name="connsiteX31" fmla="*/ 453017 w 1364418"/>
              <a:gd name="connsiteY31" fmla="*/ 5217684 h 6858000"/>
              <a:gd name="connsiteX32" fmla="*/ 460358 w 1364418"/>
              <a:gd name="connsiteY32" fmla="*/ 5193377 h 6858000"/>
              <a:gd name="connsiteX33" fmla="*/ 463661 w 1364418"/>
              <a:gd name="connsiteY33" fmla="*/ 5179288 h 6858000"/>
              <a:gd name="connsiteX34" fmla="*/ 464645 w 1364418"/>
              <a:gd name="connsiteY34" fmla="*/ 5173621 h 6858000"/>
              <a:gd name="connsiteX35" fmla="*/ 460279 w 1364418"/>
              <a:gd name="connsiteY35" fmla="*/ 5159961 h 6858000"/>
              <a:gd name="connsiteX36" fmla="*/ 466956 w 1364418"/>
              <a:gd name="connsiteY36" fmla="*/ 5144295 h 6858000"/>
              <a:gd name="connsiteX37" fmla="*/ 463889 w 1364418"/>
              <a:gd name="connsiteY37" fmla="*/ 5125185 h 6858000"/>
              <a:gd name="connsiteX38" fmla="*/ 470719 w 1364418"/>
              <a:gd name="connsiteY38" fmla="*/ 5121884 h 6858000"/>
              <a:gd name="connsiteX39" fmla="*/ 477755 w 1364418"/>
              <a:gd name="connsiteY39" fmla="*/ 5067850 h 6858000"/>
              <a:gd name="connsiteX40" fmla="*/ 480486 w 1364418"/>
              <a:gd name="connsiteY40" fmla="*/ 5060861 h 6858000"/>
              <a:gd name="connsiteX41" fmla="*/ 477190 w 1364418"/>
              <a:gd name="connsiteY41" fmla="*/ 5034192 h 6858000"/>
              <a:gd name="connsiteX42" fmla="*/ 478744 w 1364418"/>
              <a:gd name="connsiteY42" fmla="*/ 4993030 h 6858000"/>
              <a:gd name="connsiteX43" fmla="*/ 485653 w 1364418"/>
              <a:gd name="connsiteY43" fmla="*/ 4946844 h 6858000"/>
              <a:gd name="connsiteX44" fmla="*/ 481509 w 1364418"/>
              <a:gd name="connsiteY44" fmla="*/ 4932692 h 6858000"/>
              <a:gd name="connsiteX45" fmla="*/ 496912 w 1364418"/>
              <a:gd name="connsiteY45" fmla="*/ 4858827 h 6858000"/>
              <a:gd name="connsiteX46" fmla="*/ 502815 w 1364418"/>
              <a:gd name="connsiteY46" fmla="*/ 4821170 h 6858000"/>
              <a:gd name="connsiteX47" fmla="*/ 507548 w 1364418"/>
              <a:gd name="connsiteY47" fmla="*/ 4780965 h 6858000"/>
              <a:gd name="connsiteX48" fmla="*/ 508841 w 1364418"/>
              <a:gd name="connsiteY48" fmla="*/ 4750867 h 6858000"/>
              <a:gd name="connsiteX49" fmla="*/ 506648 w 1364418"/>
              <a:gd name="connsiteY49" fmla="*/ 4690749 h 6858000"/>
              <a:gd name="connsiteX50" fmla="*/ 502128 w 1364418"/>
              <a:gd name="connsiteY50" fmla="*/ 4584173 h 6858000"/>
              <a:gd name="connsiteX51" fmla="*/ 497211 w 1364418"/>
              <a:gd name="connsiteY51" fmla="*/ 4444346 h 6858000"/>
              <a:gd name="connsiteX52" fmla="*/ 493776 w 1364418"/>
              <a:gd name="connsiteY52" fmla="*/ 4375228 h 6858000"/>
              <a:gd name="connsiteX53" fmla="*/ 474429 w 1364418"/>
              <a:gd name="connsiteY53" fmla="*/ 4214165 h 6858000"/>
              <a:gd name="connsiteX54" fmla="*/ 478502 w 1364418"/>
              <a:gd name="connsiteY54" fmla="*/ 4090296 h 6858000"/>
              <a:gd name="connsiteX55" fmla="*/ 463758 w 1364418"/>
              <a:gd name="connsiteY55" fmla="*/ 4033999 h 6858000"/>
              <a:gd name="connsiteX56" fmla="*/ 464907 w 1364418"/>
              <a:gd name="connsiteY56" fmla="*/ 4031933 h 6858000"/>
              <a:gd name="connsiteX57" fmla="*/ 463483 w 1364418"/>
              <a:gd name="connsiteY57" fmla="*/ 4013953 h 6858000"/>
              <a:gd name="connsiteX58" fmla="*/ 449778 w 1364418"/>
              <a:gd name="connsiteY58" fmla="*/ 3974753 h 6858000"/>
              <a:gd name="connsiteX59" fmla="*/ 451376 w 1364418"/>
              <a:gd name="connsiteY59" fmla="*/ 3969950 h 6858000"/>
              <a:gd name="connsiteX60" fmla="*/ 444798 w 1364418"/>
              <a:gd name="connsiteY60" fmla="*/ 3933779 h 6858000"/>
              <a:gd name="connsiteX61" fmla="*/ 446129 w 1364418"/>
              <a:gd name="connsiteY61" fmla="*/ 3933093 h 6858000"/>
              <a:gd name="connsiteX62" fmla="*/ 450483 w 1364418"/>
              <a:gd name="connsiteY62" fmla="*/ 3922082 h 6858000"/>
              <a:gd name="connsiteX63" fmla="*/ 455561 w 1364418"/>
              <a:gd name="connsiteY63" fmla="*/ 3901461 h 6858000"/>
              <a:gd name="connsiteX64" fmla="*/ 478155 w 1364418"/>
              <a:gd name="connsiteY64" fmla="*/ 3813873 h 6858000"/>
              <a:gd name="connsiteX65" fmla="*/ 477580 w 1364418"/>
              <a:gd name="connsiteY65" fmla="*/ 3806161 h 6858000"/>
              <a:gd name="connsiteX66" fmla="*/ 477887 w 1364418"/>
              <a:gd name="connsiteY66" fmla="*/ 3805957 h 6858000"/>
              <a:gd name="connsiteX67" fmla="*/ 477914 w 1364418"/>
              <a:gd name="connsiteY67" fmla="*/ 3797724 h 6858000"/>
              <a:gd name="connsiteX68" fmla="*/ 476529 w 1364418"/>
              <a:gd name="connsiteY68" fmla="*/ 3792098 h 6858000"/>
              <a:gd name="connsiteX69" fmla="*/ 475413 w 1364418"/>
              <a:gd name="connsiteY69" fmla="*/ 3777135 h 6858000"/>
              <a:gd name="connsiteX70" fmla="*/ 477146 w 1364418"/>
              <a:gd name="connsiteY70" fmla="*/ 3771656 h 6858000"/>
              <a:gd name="connsiteX71" fmla="*/ 480889 w 1364418"/>
              <a:gd name="connsiteY71" fmla="*/ 3769007 h 6858000"/>
              <a:gd name="connsiteX72" fmla="*/ 480355 w 1364418"/>
              <a:gd name="connsiteY72" fmla="*/ 3767709 h 6858000"/>
              <a:gd name="connsiteX73" fmla="*/ 489051 w 1364418"/>
              <a:gd name="connsiteY73" fmla="*/ 3738082 h 6858000"/>
              <a:gd name="connsiteX74" fmla="*/ 496397 w 1364418"/>
              <a:gd name="connsiteY74" fmla="*/ 3673397 h 6858000"/>
              <a:gd name="connsiteX75" fmla="*/ 495693 w 1364418"/>
              <a:gd name="connsiteY75" fmla="*/ 3637109 h 6858000"/>
              <a:gd name="connsiteX76" fmla="*/ 499136 w 1364418"/>
              <a:gd name="connsiteY76" fmla="*/ 3536883 h 6858000"/>
              <a:gd name="connsiteX77" fmla="*/ 506674 w 1364418"/>
              <a:gd name="connsiteY77" fmla="*/ 3435652 h 6858000"/>
              <a:gd name="connsiteX78" fmla="*/ 508345 w 1364418"/>
              <a:gd name="connsiteY78" fmla="*/ 3307769 h 6858000"/>
              <a:gd name="connsiteX79" fmla="*/ 525908 w 1364418"/>
              <a:gd name="connsiteY79" fmla="*/ 3250522 h 6858000"/>
              <a:gd name="connsiteX80" fmla="*/ 526333 w 1364418"/>
              <a:gd name="connsiteY80" fmla="*/ 3229163 h 6858000"/>
              <a:gd name="connsiteX81" fmla="*/ 528156 w 1364418"/>
              <a:gd name="connsiteY81" fmla="*/ 3217217 h 6858000"/>
              <a:gd name="connsiteX82" fmla="*/ 514991 w 1364418"/>
              <a:gd name="connsiteY82" fmla="*/ 3183755 h 6858000"/>
              <a:gd name="connsiteX83" fmla="*/ 515492 w 1364418"/>
              <a:gd name="connsiteY83" fmla="*/ 3178642 h 6858000"/>
              <a:gd name="connsiteX84" fmla="*/ 503092 w 1364418"/>
              <a:gd name="connsiteY84" fmla="*/ 3158586 h 6858000"/>
              <a:gd name="connsiteX85" fmla="*/ 488277 w 1364418"/>
              <a:gd name="connsiteY85" fmla="*/ 3129034 h 6858000"/>
              <a:gd name="connsiteX86" fmla="*/ 488942 w 1364418"/>
              <a:gd name="connsiteY86" fmla="*/ 3126682 h 6858000"/>
              <a:gd name="connsiteX87" fmla="*/ 479810 w 1364418"/>
              <a:gd name="connsiteY87" fmla="*/ 3114519 h 6858000"/>
              <a:gd name="connsiteX88" fmla="*/ 466419 w 1364418"/>
              <a:gd name="connsiteY88" fmla="*/ 3106272 h 6858000"/>
              <a:gd name="connsiteX89" fmla="*/ 439149 w 1364418"/>
              <a:gd name="connsiteY89" fmla="*/ 2958185 h 6858000"/>
              <a:gd name="connsiteX90" fmla="*/ 381763 w 1364418"/>
              <a:gd name="connsiteY90" fmla="*/ 2762989 h 6858000"/>
              <a:gd name="connsiteX91" fmla="*/ 330681 w 1364418"/>
              <a:gd name="connsiteY91" fmla="*/ 2554718 h 6858000"/>
              <a:gd name="connsiteX92" fmla="*/ 310775 w 1364418"/>
              <a:gd name="connsiteY92" fmla="*/ 2485734 h 6858000"/>
              <a:gd name="connsiteX93" fmla="*/ 301498 w 1364418"/>
              <a:gd name="connsiteY93" fmla="*/ 2447068 h 6858000"/>
              <a:gd name="connsiteX94" fmla="*/ 288459 w 1364418"/>
              <a:gd name="connsiteY94" fmla="*/ 2425819 h 6858000"/>
              <a:gd name="connsiteX95" fmla="*/ 294458 w 1364418"/>
              <a:gd name="connsiteY95" fmla="*/ 2402874 h 6858000"/>
              <a:gd name="connsiteX96" fmla="*/ 297070 w 1364418"/>
              <a:gd name="connsiteY96" fmla="*/ 2381443 h 6858000"/>
              <a:gd name="connsiteX97" fmla="*/ 273399 w 1364418"/>
              <a:gd name="connsiteY97" fmla="*/ 2261920 h 6858000"/>
              <a:gd name="connsiteX98" fmla="*/ 263286 w 1364418"/>
              <a:gd name="connsiteY98" fmla="*/ 2195378 h 6858000"/>
              <a:gd name="connsiteX99" fmla="*/ 247503 w 1364418"/>
              <a:gd name="connsiteY99" fmla="*/ 2155135 h 6858000"/>
              <a:gd name="connsiteX100" fmla="*/ 244961 w 1364418"/>
              <a:gd name="connsiteY100" fmla="*/ 2118008 h 6858000"/>
              <a:gd name="connsiteX101" fmla="*/ 245954 w 1364418"/>
              <a:gd name="connsiteY101" fmla="*/ 2050531 h 6858000"/>
              <a:gd name="connsiteX102" fmla="*/ 237760 w 1364418"/>
              <a:gd name="connsiteY102" fmla="*/ 1963269 h 6858000"/>
              <a:gd name="connsiteX103" fmla="*/ 218938 w 1364418"/>
              <a:gd name="connsiteY103" fmla="*/ 1906352 h 6858000"/>
              <a:gd name="connsiteX104" fmla="*/ 195495 w 1364418"/>
              <a:gd name="connsiteY104" fmla="*/ 1861531 h 6858000"/>
              <a:gd name="connsiteX105" fmla="*/ 149294 w 1364418"/>
              <a:gd name="connsiteY105" fmla="*/ 1732919 h 6858000"/>
              <a:gd name="connsiteX106" fmla="*/ 121605 w 1364418"/>
              <a:gd name="connsiteY106" fmla="*/ 1663540 h 6858000"/>
              <a:gd name="connsiteX107" fmla="*/ 120731 w 1364418"/>
              <a:gd name="connsiteY107" fmla="*/ 1615777 h 6858000"/>
              <a:gd name="connsiteX108" fmla="*/ 101526 w 1364418"/>
              <a:gd name="connsiteY108" fmla="*/ 1563678 h 6858000"/>
              <a:gd name="connsiteX109" fmla="*/ 114606 w 1364418"/>
              <a:gd name="connsiteY109" fmla="*/ 1519474 h 6858000"/>
              <a:gd name="connsiteX110" fmla="*/ 107348 w 1364418"/>
              <a:gd name="connsiteY110" fmla="*/ 1477995 h 6858000"/>
              <a:gd name="connsiteX111" fmla="*/ 93433 w 1364418"/>
              <a:gd name="connsiteY111" fmla="*/ 1373769 h 6858000"/>
              <a:gd name="connsiteX112" fmla="*/ 101740 w 1364418"/>
              <a:gd name="connsiteY112" fmla="*/ 1307086 h 6858000"/>
              <a:gd name="connsiteX113" fmla="*/ 102928 w 1364418"/>
              <a:gd name="connsiteY113" fmla="*/ 1189033 h 6858000"/>
              <a:gd name="connsiteX114" fmla="*/ 107613 w 1364418"/>
              <a:gd name="connsiteY114" fmla="*/ 1168288 h 6858000"/>
              <a:gd name="connsiteX115" fmla="*/ 99895 w 1364418"/>
              <a:gd name="connsiteY115" fmla="*/ 1142577 h 6858000"/>
              <a:gd name="connsiteX116" fmla="*/ 89201 w 1364418"/>
              <a:gd name="connsiteY116" fmla="*/ 1088484 h 6858000"/>
              <a:gd name="connsiteX117" fmla="*/ 77937 w 1364418"/>
              <a:gd name="connsiteY117" fmla="*/ 1016103 h 6858000"/>
              <a:gd name="connsiteX118" fmla="*/ 79393 w 1364418"/>
              <a:gd name="connsiteY118" fmla="*/ 954054 h 6858000"/>
              <a:gd name="connsiteX119" fmla="*/ 90309 w 1364418"/>
              <a:gd name="connsiteY119" fmla="*/ 921368 h 6858000"/>
              <a:gd name="connsiteX120" fmla="*/ 74258 w 1364418"/>
              <a:gd name="connsiteY120" fmla="*/ 896999 h 6858000"/>
              <a:gd name="connsiteX121" fmla="*/ 43666 w 1364418"/>
              <a:gd name="connsiteY121" fmla="*/ 821517 h 6858000"/>
              <a:gd name="connsiteX122" fmla="*/ 22616 w 1364418"/>
              <a:gd name="connsiteY122" fmla="*/ 751353 h 6858000"/>
              <a:gd name="connsiteX123" fmla="*/ 22174 w 1364418"/>
              <a:gd name="connsiteY123" fmla="*/ 721230 h 6858000"/>
              <a:gd name="connsiteX124" fmla="*/ 7845 w 1364418"/>
              <a:gd name="connsiteY124" fmla="*/ 681659 h 6858000"/>
              <a:gd name="connsiteX125" fmla="*/ 31306 w 1364418"/>
              <a:gd name="connsiteY125" fmla="*/ 619315 h 6858000"/>
              <a:gd name="connsiteX126" fmla="*/ 15184 w 1364418"/>
              <a:gd name="connsiteY126" fmla="*/ 585934 h 6858000"/>
              <a:gd name="connsiteX127" fmla="*/ 22258 w 1364418"/>
              <a:gd name="connsiteY127" fmla="*/ 538948 h 6858000"/>
              <a:gd name="connsiteX128" fmla="*/ 26166 w 1364418"/>
              <a:gd name="connsiteY128" fmla="*/ 525163 h 6858000"/>
              <a:gd name="connsiteX129" fmla="*/ 52290 w 1364418"/>
              <a:gd name="connsiteY129" fmla="*/ 446567 h 6858000"/>
              <a:gd name="connsiteX130" fmla="*/ 51538 w 1364418"/>
              <a:gd name="connsiteY130" fmla="*/ 393828 h 6858000"/>
              <a:gd name="connsiteX131" fmla="*/ 51368 w 1364418"/>
              <a:gd name="connsiteY131" fmla="*/ 353137 h 6858000"/>
              <a:gd name="connsiteX132" fmla="*/ 55970 w 1364418"/>
              <a:gd name="connsiteY132" fmla="*/ 321428 h 6858000"/>
              <a:gd name="connsiteX133" fmla="*/ 57061 w 1364418"/>
              <a:gd name="connsiteY133" fmla="*/ 275771 h 6858000"/>
              <a:gd name="connsiteX134" fmla="*/ 74088 w 1364418"/>
              <a:gd name="connsiteY134" fmla="*/ 212860 h 6858000"/>
              <a:gd name="connsiteX135" fmla="*/ 65798 w 1364418"/>
              <a:gd name="connsiteY135" fmla="*/ 144983 h 6858000"/>
              <a:gd name="connsiteX136" fmla="*/ 78082 w 1364418"/>
              <a:gd name="connsiteY136" fmla="*/ 55288 h 6858000"/>
              <a:gd name="connsiteX137" fmla="*/ 37636 w 1364418"/>
              <a:gd name="connsiteY137"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251033 w 1364418"/>
              <a:gd name="connsiteY8" fmla="*/ 6492130 h 6858000"/>
              <a:gd name="connsiteX9" fmla="*/ 266720 w 1364418"/>
              <a:gd name="connsiteY9" fmla="*/ 6431610 h 6858000"/>
              <a:gd name="connsiteX10" fmla="*/ 310425 w 1364418"/>
              <a:gd name="connsiteY10" fmla="*/ 6379786 h 6858000"/>
              <a:gd name="connsiteX11" fmla="*/ 293648 w 1364418"/>
              <a:gd name="connsiteY11" fmla="*/ 6334727 h 6858000"/>
              <a:gd name="connsiteX12" fmla="*/ 271063 w 1364418"/>
              <a:gd name="connsiteY12" fmla="*/ 6313295 h 6858000"/>
              <a:gd name="connsiteX13" fmla="*/ 278227 w 1364418"/>
              <a:gd name="connsiteY13" fmla="*/ 6280046 h 6858000"/>
              <a:gd name="connsiteX14" fmla="*/ 281226 w 1364418"/>
              <a:gd name="connsiteY14" fmla="*/ 6272987 h 6858000"/>
              <a:gd name="connsiteX15" fmla="*/ 288000 w 1364418"/>
              <a:gd name="connsiteY15" fmla="*/ 6252834 h 6858000"/>
              <a:gd name="connsiteX16" fmla="*/ 265992 w 1364418"/>
              <a:gd name="connsiteY16" fmla="*/ 6202459 h 6858000"/>
              <a:gd name="connsiteX17" fmla="*/ 264790 w 1364418"/>
              <a:gd name="connsiteY17" fmla="*/ 6153037 h 6858000"/>
              <a:gd name="connsiteX18" fmla="*/ 280205 w 1364418"/>
              <a:gd name="connsiteY18" fmla="*/ 6078132 h 6858000"/>
              <a:gd name="connsiteX19" fmla="*/ 267592 w 1364418"/>
              <a:gd name="connsiteY19" fmla="*/ 6028119 h 6858000"/>
              <a:gd name="connsiteX20" fmla="*/ 252821 w 1364418"/>
              <a:gd name="connsiteY20" fmla="*/ 5926735 h 6858000"/>
              <a:gd name="connsiteX21" fmla="*/ 302333 w 1364418"/>
              <a:gd name="connsiteY21" fmla="*/ 5712857 h 6858000"/>
              <a:gd name="connsiteX22" fmla="*/ 332131 w 1364418"/>
              <a:gd name="connsiteY22" fmla="*/ 5660491 h 6858000"/>
              <a:gd name="connsiteX23" fmla="*/ 341254 w 1364418"/>
              <a:gd name="connsiteY23" fmla="*/ 5563435 h 6858000"/>
              <a:gd name="connsiteX24" fmla="*/ 368130 w 1364418"/>
              <a:gd name="connsiteY24" fmla="*/ 5437125 h 6858000"/>
              <a:gd name="connsiteX25" fmla="*/ 381698 w 1364418"/>
              <a:gd name="connsiteY25" fmla="*/ 5396260 h 6858000"/>
              <a:gd name="connsiteX26" fmla="*/ 397679 w 1364418"/>
              <a:gd name="connsiteY26" fmla="*/ 5330009 h 6858000"/>
              <a:gd name="connsiteX27" fmla="*/ 431172 w 1364418"/>
              <a:gd name="connsiteY27" fmla="*/ 5273739 h 6858000"/>
              <a:gd name="connsiteX28" fmla="*/ 440771 w 1364418"/>
              <a:gd name="connsiteY28" fmla="*/ 5241779 h 6858000"/>
              <a:gd name="connsiteX29" fmla="*/ 451997 w 1364418"/>
              <a:gd name="connsiteY29" fmla="*/ 5225268 h 6858000"/>
              <a:gd name="connsiteX30" fmla="*/ 453017 w 1364418"/>
              <a:gd name="connsiteY30" fmla="*/ 5217684 h 6858000"/>
              <a:gd name="connsiteX31" fmla="*/ 460358 w 1364418"/>
              <a:gd name="connsiteY31" fmla="*/ 5193377 h 6858000"/>
              <a:gd name="connsiteX32" fmla="*/ 463661 w 1364418"/>
              <a:gd name="connsiteY32" fmla="*/ 5179288 h 6858000"/>
              <a:gd name="connsiteX33" fmla="*/ 464645 w 1364418"/>
              <a:gd name="connsiteY33" fmla="*/ 5173621 h 6858000"/>
              <a:gd name="connsiteX34" fmla="*/ 460279 w 1364418"/>
              <a:gd name="connsiteY34" fmla="*/ 5159961 h 6858000"/>
              <a:gd name="connsiteX35" fmla="*/ 466956 w 1364418"/>
              <a:gd name="connsiteY35" fmla="*/ 5144295 h 6858000"/>
              <a:gd name="connsiteX36" fmla="*/ 463889 w 1364418"/>
              <a:gd name="connsiteY36" fmla="*/ 5125185 h 6858000"/>
              <a:gd name="connsiteX37" fmla="*/ 470719 w 1364418"/>
              <a:gd name="connsiteY37" fmla="*/ 5121884 h 6858000"/>
              <a:gd name="connsiteX38" fmla="*/ 477755 w 1364418"/>
              <a:gd name="connsiteY38" fmla="*/ 5067850 h 6858000"/>
              <a:gd name="connsiteX39" fmla="*/ 480486 w 1364418"/>
              <a:gd name="connsiteY39" fmla="*/ 5060861 h 6858000"/>
              <a:gd name="connsiteX40" fmla="*/ 477190 w 1364418"/>
              <a:gd name="connsiteY40" fmla="*/ 5034192 h 6858000"/>
              <a:gd name="connsiteX41" fmla="*/ 478744 w 1364418"/>
              <a:gd name="connsiteY41" fmla="*/ 4993030 h 6858000"/>
              <a:gd name="connsiteX42" fmla="*/ 485653 w 1364418"/>
              <a:gd name="connsiteY42" fmla="*/ 4946844 h 6858000"/>
              <a:gd name="connsiteX43" fmla="*/ 481509 w 1364418"/>
              <a:gd name="connsiteY43" fmla="*/ 4932692 h 6858000"/>
              <a:gd name="connsiteX44" fmla="*/ 496912 w 1364418"/>
              <a:gd name="connsiteY44" fmla="*/ 4858827 h 6858000"/>
              <a:gd name="connsiteX45" fmla="*/ 502815 w 1364418"/>
              <a:gd name="connsiteY45" fmla="*/ 4821170 h 6858000"/>
              <a:gd name="connsiteX46" fmla="*/ 507548 w 1364418"/>
              <a:gd name="connsiteY46" fmla="*/ 4780965 h 6858000"/>
              <a:gd name="connsiteX47" fmla="*/ 508841 w 1364418"/>
              <a:gd name="connsiteY47" fmla="*/ 4750867 h 6858000"/>
              <a:gd name="connsiteX48" fmla="*/ 506648 w 1364418"/>
              <a:gd name="connsiteY48" fmla="*/ 4690749 h 6858000"/>
              <a:gd name="connsiteX49" fmla="*/ 502128 w 1364418"/>
              <a:gd name="connsiteY49" fmla="*/ 4584173 h 6858000"/>
              <a:gd name="connsiteX50" fmla="*/ 497211 w 1364418"/>
              <a:gd name="connsiteY50" fmla="*/ 4444346 h 6858000"/>
              <a:gd name="connsiteX51" fmla="*/ 493776 w 1364418"/>
              <a:gd name="connsiteY51" fmla="*/ 4375228 h 6858000"/>
              <a:gd name="connsiteX52" fmla="*/ 474429 w 1364418"/>
              <a:gd name="connsiteY52" fmla="*/ 4214165 h 6858000"/>
              <a:gd name="connsiteX53" fmla="*/ 478502 w 1364418"/>
              <a:gd name="connsiteY53" fmla="*/ 4090296 h 6858000"/>
              <a:gd name="connsiteX54" fmla="*/ 463758 w 1364418"/>
              <a:gd name="connsiteY54" fmla="*/ 4033999 h 6858000"/>
              <a:gd name="connsiteX55" fmla="*/ 464907 w 1364418"/>
              <a:gd name="connsiteY55" fmla="*/ 4031933 h 6858000"/>
              <a:gd name="connsiteX56" fmla="*/ 463483 w 1364418"/>
              <a:gd name="connsiteY56" fmla="*/ 4013953 h 6858000"/>
              <a:gd name="connsiteX57" fmla="*/ 449778 w 1364418"/>
              <a:gd name="connsiteY57" fmla="*/ 3974753 h 6858000"/>
              <a:gd name="connsiteX58" fmla="*/ 451376 w 1364418"/>
              <a:gd name="connsiteY58" fmla="*/ 3969950 h 6858000"/>
              <a:gd name="connsiteX59" fmla="*/ 444798 w 1364418"/>
              <a:gd name="connsiteY59" fmla="*/ 3933779 h 6858000"/>
              <a:gd name="connsiteX60" fmla="*/ 446129 w 1364418"/>
              <a:gd name="connsiteY60" fmla="*/ 3933093 h 6858000"/>
              <a:gd name="connsiteX61" fmla="*/ 450483 w 1364418"/>
              <a:gd name="connsiteY61" fmla="*/ 3922082 h 6858000"/>
              <a:gd name="connsiteX62" fmla="*/ 455561 w 1364418"/>
              <a:gd name="connsiteY62" fmla="*/ 3901461 h 6858000"/>
              <a:gd name="connsiteX63" fmla="*/ 478155 w 1364418"/>
              <a:gd name="connsiteY63" fmla="*/ 3813873 h 6858000"/>
              <a:gd name="connsiteX64" fmla="*/ 477580 w 1364418"/>
              <a:gd name="connsiteY64" fmla="*/ 3806161 h 6858000"/>
              <a:gd name="connsiteX65" fmla="*/ 477887 w 1364418"/>
              <a:gd name="connsiteY65" fmla="*/ 3805957 h 6858000"/>
              <a:gd name="connsiteX66" fmla="*/ 477914 w 1364418"/>
              <a:gd name="connsiteY66" fmla="*/ 3797724 h 6858000"/>
              <a:gd name="connsiteX67" fmla="*/ 476529 w 1364418"/>
              <a:gd name="connsiteY67" fmla="*/ 3792098 h 6858000"/>
              <a:gd name="connsiteX68" fmla="*/ 475413 w 1364418"/>
              <a:gd name="connsiteY68" fmla="*/ 3777135 h 6858000"/>
              <a:gd name="connsiteX69" fmla="*/ 477146 w 1364418"/>
              <a:gd name="connsiteY69" fmla="*/ 3771656 h 6858000"/>
              <a:gd name="connsiteX70" fmla="*/ 480889 w 1364418"/>
              <a:gd name="connsiteY70" fmla="*/ 3769007 h 6858000"/>
              <a:gd name="connsiteX71" fmla="*/ 480355 w 1364418"/>
              <a:gd name="connsiteY71" fmla="*/ 3767709 h 6858000"/>
              <a:gd name="connsiteX72" fmla="*/ 489051 w 1364418"/>
              <a:gd name="connsiteY72" fmla="*/ 3738082 h 6858000"/>
              <a:gd name="connsiteX73" fmla="*/ 496397 w 1364418"/>
              <a:gd name="connsiteY73" fmla="*/ 3673397 h 6858000"/>
              <a:gd name="connsiteX74" fmla="*/ 495693 w 1364418"/>
              <a:gd name="connsiteY74" fmla="*/ 3637109 h 6858000"/>
              <a:gd name="connsiteX75" fmla="*/ 499136 w 1364418"/>
              <a:gd name="connsiteY75" fmla="*/ 3536883 h 6858000"/>
              <a:gd name="connsiteX76" fmla="*/ 506674 w 1364418"/>
              <a:gd name="connsiteY76" fmla="*/ 3435652 h 6858000"/>
              <a:gd name="connsiteX77" fmla="*/ 508345 w 1364418"/>
              <a:gd name="connsiteY77" fmla="*/ 3307769 h 6858000"/>
              <a:gd name="connsiteX78" fmla="*/ 525908 w 1364418"/>
              <a:gd name="connsiteY78" fmla="*/ 3250522 h 6858000"/>
              <a:gd name="connsiteX79" fmla="*/ 526333 w 1364418"/>
              <a:gd name="connsiteY79" fmla="*/ 3229163 h 6858000"/>
              <a:gd name="connsiteX80" fmla="*/ 528156 w 1364418"/>
              <a:gd name="connsiteY80" fmla="*/ 3217217 h 6858000"/>
              <a:gd name="connsiteX81" fmla="*/ 514991 w 1364418"/>
              <a:gd name="connsiteY81" fmla="*/ 3183755 h 6858000"/>
              <a:gd name="connsiteX82" fmla="*/ 515492 w 1364418"/>
              <a:gd name="connsiteY82" fmla="*/ 3178642 h 6858000"/>
              <a:gd name="connsiteX83" fmla="*/ 503092 w 1364418"/>
              <a:gd name="connsiteY83" fmla="*/ 3158586 h 6858000"/>
              <a:gd name="connsiteX84" fmla="*/ 488277 w 1364418"/>
              <a:gd name="connsiteY84" fmla="*/ 3129034 h 6858000"/>
              <a:gd name="connsiteX85" fmla="*/ 488942 w 1364418"/>
              <a:gd name="connsiteY85" fmla="*/ 3126682 h 6858000"/>
              <a:gd name="connsiteX86" fmla="*/ 479810 w 1364418"/>
              <a:gd name="connsiteY86" fmla="*/ 3114519 h 6858000"/>
              <a:gd name="connsiteX87" fmla="*/ 466419 w 1364418"/>
              <a:gd name="connsiteY87" fmla="*/ 3106272 h 6858000"/>
              <a:gd name="connsiteX88" fmla="*/ 439149 w 1364418"/>
              <a:gd name="connsiteY88" fmla="*/ 2958185 h 6858000"/>
              <a:gd name="connsiteX89" fmla="*/ 381763 w 1364418"/>
              <a:gd name="connsiteY89" fmla="*/ 2762989 h 6858000"/>
              <a:gd name="connsiteX90" fmla="*/ 330681 w 1364418"/>
              <a:gd name="connsiteY90" fmla="*/ 2554718 h 6858000"/>
              <a:gd name="connsiteX91" fmla="*/ 310775 w 1364418"/>
              <a:gd name="connsiteY91" fmla="*/ 2485734 h 6858000"/>
              <a:gd name="connsiteX92" fmla="*/ 301498 w 1364418"/>
              <a:gd name="connsiteY92" fmla="*/ 2447068 h 6858000"/>
              <a:gd name="connsiteX93" fmla="*/ 288459 w 1364418"/>
              <a:gd name="connsiteY93" fmla="*/ 2425819 h 6858000"/>
              <a:gd name="connsiteX94" fmla="*/ 294458 w 1364418"/>
              <a:gd name="connsiteY94" fmla="*/ 2402874 h 6858000"/>
              <a:gd name="connsiteX95" fmla="*/ 297070 w 1364418"/>
              <a:gd name="connsiteY95" fmla="*/ 2381443 h 6858000"/>
              <a:gd name="connsiteX96" fmla="*/ 273399 w 1364418"/>
              <a:gd name="connsiteY96" fmla="*/ 2261920 h 6858000"/>
              <a:gd name="connsiteX97" fmla="*/ 263286 w 1364418"/>
              <a:gd name="connsiteY97" fmla="*/ 2195378 h 6858000"/>
              <a:gd name="connsiteX98" fmla="*/ 247503 w 1364418"/>
              <a:gd name="connsiteY98" fmla="*/ 2155135 h 6858000"/>
              <a:gd name="connsiteX99" fmla="*/ 244961 w 1364418"/>
              <a:gd name="connsiteY99" fmla="*/ 2118008 h 6858000"/>
              <a:gd name="connsiteX100" fmla="*/ 245954 w 1364418"/>
              <a:gd name="connsiteY100" fmla="*/ 2050531 h 6858000"/>
              <a:gd name="connsiteX101" fmla="*/ 237760 w 1364418"/>
              <a:gd name="connsiteY101" fmla="*/ 1963269 h 6858000"/>
              <a:gd name="connsiteX102" fmla="*/ 218938 w 1364418"/>
              <a:gd name="connsiteY102" fmla="*/ 1906352 h 6858000"/>
              <a:gd name="connsiteX103" fmla="*/ 195495 w 1364418"/>
              <a:gd name="connsiteY103" fmla="*/ 1861531 h 6858000"/>
              <a:gd name="connsiteX104" fmla="*/ 149294 w 1364418"/>
              <a:gd name="connsiteY104" fmla="*/ 1732919 h 6858000"/>
              <a:gd name="connsiteX105" fmla="*/ 121605 w 1364418"/>
              <a:gd name="connsiteY105" fmla="*/ 1663540 h 6858000"/>
              <a:gd name="connsiteX106" fmla="*/ 120731 w 1364418"/>
              <a:gd name="connsiteY106" fmla="*/ 1615777 h 6858000"/>
              <a:gd name="connsiteX107" fmla="*/ 101526 w 1364418"/>
              <a:gd name="connsiteY107" fmla="*/ 1563678 h 6858000"/>
              <a:gd name="connsiteX108" fmla="*/ 114606 w 1364418"/>
              <a:gd name="connsiteY108" fmla="*/ 1519474 h 6858000"/>
              <a:gd name="connsiteX109" fmla="*/ 107348 w 1364418"/>
              <a:gd name="connsiteY109" fmla="*/ 1477995 h 6858000"/>
              <a:gd name="connsiteX110" fmla="*/ 93433 w 1364418"/>
              <a:gd name="connsiteY110" fmla="*/ 1373769 h 6858000"/>
              <a:gd name="connsiteX111" fmla="*/ 101740 w 1364418"/>
              <a:gd name="connsiteY111" fmla="*/ 1307086 h 6858000"/>
              <a:gd name="connsiteX112" fmla="*/ 102928 w 1364418"/>
              <a:gd name="connsiteY112" fmla="*/ 1189033 h 6858000"/>
              <a:gd name="connsiteX113" fmla="*/ 107613 w 1364418"/>
              <a:gd name="connsiteY113" fmla="*/ 1168288 h 6858000"/>
              <a:gd name="connsiteX114" fmla="*/ 99895 w 1364418"/>
              <a:gd name="connsiteY114" fmla="*/ 1142577 h 6858000"/>
              <a:gd name="connsiteX115" fmla="*/ 89201 w 1364418"/>
              <a:gd name="connsiteY115" fmla="*/ 1088484 h 6858000"/>
              <a:gd name="connsiteX116" fmla="*/ 77937 w 1364418"/>
              <a:gd name="connsiteY116" fmla="*/ 1016103 h 6858000"/>
              <a:gd name="connsiteX117" fmla="*/ 79393 w 1364418"/>
              <a:gd name="connsiteY117" fmla="*/ 954054 h 6858000"/>
              <a:gd name="connsiteX118" fmla="*/ 90309 w 1364418"/>
              <a:gd name="connsiteY118" fmla="*/ 921368 h 6858000"/>
              <a:gd name="connsiteX119" fmla="*/ 74258 w 1364418"/>
              <a:gd name="connsiteY119" fmla="*/ 896999 h 6858000"/>
              <a:gd name="connsiteX120" fmla="*/ 43666 w 1364418"/>
              <a:gd name="connsiteY120" fmla="*/ 821517 h 6858000"/>
              <a:gd name="connsiteX121" fmla="*/ 22616 w 1364418"/>
              <a:gd name="connsiteY121" fmla="*/ 751353 h 6858000"/>
              <a:gd name="connsiteX122" fmla="*/ 22174 w 1364418"/>
              <a:gd name="connsiteY122" fmla="*/ 721230 h 6858000"/>
              <a:gd name="connsiteX123" fmla="*/ 7845 w 1364418"/>
              <a:gd name="connsiteY123" fmla="*/ 681659 h 6858000"/>
              <a:gd name="connsiteX124" fmla="*/ 31306 w 1364418"/>
              <a:gd name="connsiteY124" fmla="*/ 619315 h 6858000"/>
              <a:gd name="connsiteX125" fmla="*/ 15184 w 1364418"/>
              <a:gd name="connsiteY125" fmla="*/ 585934 h 6858000"/>
              <a:gd name="connsiteX126" fmla="*/ 22258 w 1364418"/>
              <a:gd name="connsiteY126" fmla="*/ 538948 h 6858000"/>
              <a:gd name="connsiteX127" fmla="*/ 26166 w 1364418"/>
              <a:gd name="connsiteY127" fmla="*/ 525163 h 6858000"/>
              <a:gd name="connsiteX128" fmla="*/ 52290 w 1364418"/>
              <a:gd name="connsiteY128" fmla="*/ 446567 h 6858000"/>
              <a:gd name="connsiteX129" fmla="*/ 51538 w 1364418"/>
              <a:gd name="connsiteY129" fmla="*/ 393828 h 6858000"/>
              <a:gd name="connsiteX130" fmla="*/ 51368 w 1364418"/>
              <a:gd name="connsiteY130" fmla="*/ 353137 h 6858000"/>
              <a:gd name="connsiteX131" fmla="*/ 55970 w 1364418"/>
              <a:gd name="connsiteY131" fmla="*/ 321428 h 6858000"/>
              <a:gd name="connsiteX132" fmla="*/ 57061 w 1364418"/>
              <a:gd name="connsiteY132" fmla="*/ 275771 h 6858000"/>
              <a:gd name="connsiteX133" fmla="*/ 74088 w 1364418"/>
              <a:gd name="connsiteY133" fmla="*/ 212860 h 6858000"/>
              <a:gd name="connsiteX134" fmla="*/ 65798 w 1364418"/>
              <a:gd name="connsiteY134" fmla="*/ 144983 h 6858000"/>
              <a:gd name="connsiteX135" fmla="*/ 78082 w 1364418"/>
              <a:gd name="connsiteY135" fmla="*/ 55288 h 6858000"/>
              <a:gd name="connsiteX136" fmla="*/ 37636 w 1364418"/>
              <a:gd name="connsiteY136"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251033 w 1364418"/>
              <a:gd name="connsiteY8" fmla="*/ 6492130 h 6858000"/>
              <a:gd name="connsiteX9" fmla="*/ 266720 w 1364418"/>
              <a:gd name="connsiteY9" fmla="*/ 6431610 h 6858000"/>
              <a:gd name="connsiteX10" fmla="*/ 310425 w 1364418"/>
              <a:gd name="connsiteY10" fmla="*/ 6379786 h 6858000"/>
              <a:gd name="connsiteX11" fmla="*/ 293648 w 1364418"/>
              <a:gd name="connsiteY11" fmla="*/ 6334727 h 6858000"/>
              <a:gd name="connsiteX12" fmla="*/ 271063 w 1364418"/>
              <a:gd name="connsiteY12" fmla="*/ 6313295 h 6858000"/>
              <a:gd name="connsiteX13" fmla="*/ 278227 w 1364418"/>
              <a:gd name="connsiteY13" fmla="*/ 6280046 h 6858000"/>
              <a:gd name="connsiteX14" fmla="*/ 281226 w 1364418"/>
              <a:gd name="connsiteY14" fmla="*/ 6272987 h 6858000"/>
              <a:gd name="connsiteX15" fmla="*/ 288000 w 1364418"/>
              <a:gd name="connsiteY15" fmla="*/ 6252834 h 6858000"/>
              <a:gd name="connsiteX16" fmla="*/ 265992 w 1364418"/>
              <a:gd name="connsiteY16" fmla="*/ 6202459 h 6858000"/>
              <a:gd name="connsiteX17" fmla="*/ 264790 w 1364418"/>
              <a:gd name="connsiteY17" fmla="*/ 6153037 h 6858000"/>
              <a:gd name="connsiteX18" fmla="*/ 280205 w 1364418"/>
              <a:gd name="connsiteY18" fmla="*/ 6078132 h 6858000"/>
              <a:gd name="connsiteX19" fmla="*/ 267592 w 1364418"/>
              <a:gd name="connsiteY19" fmla="*/ 6028119 h 6858000"/>
              <a:gd name="connsiteX20" fmla="*/ 252821 w 1364418"/>
              <a:gd name="connsiteY20" fmla="*/ 5926735 h 6858000"/>
              <a:gd name="connsiteX21" fmla="*/ 302333 w 1364418"/>
              <a:gd name="connsiteY21" fmla="*/ 5712857 h 6858000"/>
              <a:gd name="connsiteX22" fmla="*/ 332131 w 1364418"/>
              <a:gd name="connsiteY22" fmla="*/ 5660491 h 6858000"/>
              <a:gd name="connsiteX23" fmla="*/ 341254 w 1364418"/>
              <a:gd name="connsiteY23" fmla="*/ 5563435 h 6858000"/>
              <a:gd name="connsiteX24" fmla="*/ 368130 w 1364418"/>
              <a:gd name="connsiteY24" fmla="*/ 5437125 h 6858000"/>
              <a:gd name="connsiteX25" fmla="*/ 381698 w 1364418"/>
              <a:gd name="connsiteY25" fmla="*/ 5396260 h 6858000"/>
              <a:gd name="connsiteX26" fmla="*/ 397679 w 1364418"/>
              <a:gd name="connsiteY26" fmla="*/ 5330009 h 6858000"/>
              <a:gd name="connsiteX27" fmla="*/ 431172 w 1364418"/>
              <a:gd name="connsiteY27" fmla="*/ 5273739 h 6858000"/>
              <a:gd name="connsiteX28" fmla="*/ 440771 w 1364418"/>
              <a:gd name="connsiteY28" fmla="*/ 5241779 h 6858000"/>
              <a:gd name="connsiteX29" fmla="*/ 451997 w 1364418"/>
              <a:gd name="connsiteY29" fmla="*/ 5225268 h 6858000"/>
              <a:gd name="connsiteX30" fmla="*/ 453017 w 1364418"/>
              <a:gd name="connsiteY30" fmla="*/ 5217684 h 6858000"/>
              <a:gd name="connsiteX31" fmla="*/ 460358 w 1364418"/>
              <a:gd name="connsiteY31" fmla="*/ 5193377 h 6858000"/>
              <a:gd name="connsiteX32" fmla="*/ 463661 w 1364418"/>
              <a:gd name="connsiteY32" fmla="*/ 5179288 h 6858000"/>
              <a:gd name="connsiteX33" fmla="*/ 464645 w 1364418"/>
              <a:gd name="connsiteY33" fmla="*/ 5173621 h 6858000"/>
              <a:gd name="connsiteX34" fmla="*/ 460279 w 1364418"/>
              <a:gd name="connsiteY34" fmla="*/ 5159961 h 6858000"/>
              <a:gd name="connsiteX35" fmla="*/ 466956 w 1364418"/>
              <a:gd name="connsiteY35" fmla="*/ 5144295 h 6858000"/>
              <a:gd name="connsiteX36" fmla="*/ 463889 w 1364418"/>
              <a:gd name="connsiteY36" fmla="*/ 5125185 h 6858000"/>
              <a:gd name="connsiteX37" fmla="*/ 470719 w 1364418"/>
              <a:gd name="connsiteY37" fmla="*/ 5121884 h 6858000"/>
              <a:gd name="connsiteX38" fmla="*/ 477755 w 1364418"/>
              <a:gd name="connsiteY38" fmla="*/ 5067850 h 6858000"/>
              <a:gd name="connsiteX39" fmla="*/ 480486 w 1364418"/>
              <a:gd name="connsiteY39" fmla="*/ 5060861 h 6858000"/>
              <a:gd name="connsiteX40" fmla="*/ 477190 w 1364418"/>
              <a:gd name="connsiteY40" fmla="*/ 5034192 h 6858000"/>
              <a:gd name="connsiteX41" fmla="*/ 478744 w 1364418"/>
              <a:gd name="connsiteY41" fmla="*/ 4993030 h 6858000"/>
              <a:gd name="connsiteX42" fmla="*/ 485653 w 1364418"/>
              <a:gd name="connsiteY42" fmla="*/ 4946844 h 6858000"/>
              <a:gd name="connsiteX43" fmla="*/ 481509 w 1364418"/>
              <a:gd name="connsiteY43" fmla="*/ 4932692 h 6858000"/>
              <a:gd name="connsiteX44" fmla="*/ 496912 w 1364418"/>
              <a:gd name="connsiteY44" fmla="*/ 4858827 h 6858000"/>
              <a:gd name="connsiteX45" fmla="*/ 502815 w 1364418"/>
              <a:gd name="connsiteY45" fmla="*/ 4821170 h 6858000"/>
              <a:gd name="connsiteX46" fmla="*/ 507548 w 1364418"/>
              <a:gd name="connsiteY46" fmla="*/ 4780965 h 6858000"/>
              <a:gd name="connsiteX47" fmla="*/ 508841 w 1364418"/>
              <a:gd name="connsiteY47" fmla="*/ 4750867 h 6858000"/>
              <a:gd name="connsiteX48" fmla="*/ 506648 w 1364418"/>
              <a:gd name="connsiteY48" fmla="*/ 4690749 h 6858000"/>
              <a:gd name="connsiteX49" fmla="*/ 502128 w 1364418"/>
              <a:gd name="connsiteY49" fmla="*/ 4584173 h 6858000"/>
              <a:gd name="connsiteX50" fmla="*/ 497211 w 1364418"/>
              <a:gd name="connsiteY50" fmla="*/ 4444346 h 6858000"/>
              <a:gd name="connsiteX51" fmla="*/ 493776 w 1364418"/>
              <a:gd name="connsiteY51" fmla="*/ 4375228 h 6858000"/>
              <a:gd name="connsiteX52" fmla="*/ 474429 w 1364418"/>
              <a:gd name="connsiteY52" fmla="*/ 4214165 h 6858000"/>
              <a:gd name="connsiteX53" fmla="*/ 478502 w 1364418"/>
              <a:gd name="connsiteY53" fmla="*/ 4090296 h 6858000"/>
              <a:gd name="connsiteX54" fmla="*/ 463758 w 1364418"/>
              <a:gd name="connsiteY54" fmla="*/ 4033999 h 6858000"/>
              <a:gd name="connsiteX55" fmla="*/ 464907 w 1364418"/>
              <a:gd name="connsiteY55" fmla="*/ 4031933 h 6858000"/>
              <a:gd name="connsiteX56" fmla="*/ 463483 w 1364418"/>
              <a:gd name="connsiteY56" fmla="*/ 4013953 h 6858000"/>
              <a:gd name="connsiteX57" fmla="*/ 449778 w 1364418"/>
              <a:gd name="connsiteY57" fmla="*/ 3974753 h 6858000"/>
              <a:gd name="connsiteX58" fmla="*/ 451376 w 1364418"/>
              <a:gd name="connsiteY58" fmla="*/ 3969950 h 6858000"/>
              <a:gd name="connsiteX59" fmla="*/ 444798 w 1364418"/>
              <a:gd name="connsiteY59" fmla="*/ 3933779 h 6858000"/>
              <a:gd name="connsiteX60" fmla="*/ 446129 w 1364418"/>
              <a:gd name="connsiteY60" fmla="*/ 3933093 h 6858000"/>
              <a:gd name="connsiteX61" fmla="*/ 450483 w 1364418"/>
              <a:gd name="connsiteY61" fmla="*/ 3922082 h 6858000"/>
              <a:gd name="connsiteX62" fmla="*/ 455561 w 1364418"/>
              <a:gd name="connsiteY62" fmla="*/ 3901461 h 6858000"/>
              <a:gd name="connsiteX63" fmla="*/ 478155 w 1364418"/>
              <a:gd name="connsiteY63" fmla="*/ 3813873 h 6858000"/>
              <a:gd name="connsiteX64" fmla="*/ 477580 w 1364418"/>
              <a:gd name="connsiteY64" fmla="*/ 3806161 h 6858000"/>
              <a:gd name="connsiteX65" fmla="*/ 477887 w 1364418"/>
              <a:gd name="connsiteY65" fmla="*/ 3805957 h 6858000"/>
              <a:gd name="connsiteX66" fmla="*/ 477914 w 1364418"/>
              <a:gd name="connsiteY66" fmla="*/ 3797724 h 6858000"/>
              <a:gd name="connsiteX67" fmla="*/ 476529 w 1364418"/>
              <a:gd name="connsiteY67" fmla="*/ 3792098 h 6858000"/>
              <a:gd name="connsiteX68" fmla="*/ 475413 w 1364418"/>
              <a:gd name="connsiteY68" fmla="*/ 3777135 h 6858000"/>
              <a:gd name="connsiteX69" fmla="*/ 477146 w 1364418"/>
              <a:gd name="connsiteY69" fmla="*/ 3771656 h 6858000"/>
              <a:gd name="connsiteX70" fmla="*/ 480889 w 1364418"/>
              <a:gd name="connsiteY70" fmla="*/ 3769007 h 6858000"/>
              <a:gd name="connsiteX71" fmla="*/ 480355 w 1364418"/>
              <a:gd name="connsiteY71" fmla="*/ 3767709 h 6858000"/>
              <a:gd name="connsiteX72" fmla="*/ 489051 w 1364418"/>
              <a:gd name="connsiteY72" fmla="*/ 3738082 h 6858000"/>
              <a:gd name="connsiteX73" fmla="*/ 496397 w 1364418"/>
              <a:gd name="connsiteY73" fmla="*/ 3673397 h 6858000"/>
              <a:gd name="connsiteX74" fmla="*/ 495693 w 1364418"/>
              <a:gd name="connsiteY74" fmla="*/ 3637109 h 6858000"/>
              <a:gd name="connsiteX75" fmla="*/ 499136 w 1364418"/>
              <a:gd name="connsiteY75" fmla="*/ 3536883 h 6858000"/>
              <a:gd name="connsiteX76" fmla="*/ 506674 w 1364418"/>
              <a:gd name="connsiteY76" fmla="*/ 3435652 h 6858000"/>
              <a:gd name="connsiteX77" fmla="*/ 508345 w 1364418"/>
              <a:gd name="connsiteY77" fmla="*/ 3307769 h 6858000"/>
              <a:gd name="connsiteX78" fmla="*/ 525908 w 1364418"/>
              <a:gd name="connsiteY78" fmla="*/ 3250522 h 6858000"/>
              <a:gd name="connsiteX79" fmla="*/ 526333 w 1364418"/>
              <a:gd name="connsiteY79" fmla="*/ 3229163 h 6858000"/>
              <a:gd name="connsiteX80" fmla="*/ 528156 w 1364418"/>
              <a:gd name="connsiteY80" fmla="*/ 3217217 h 6858000"/>
              <a:gd name="connsiteX81" fmla="*/ 514991 w 1364418"/>
              <a:gd name="connsiteY81" fmla="*/ 3183755 h 6858000"/>
              <a:gd name="connsiteX82" fmla="*/ 515492 w 1364418"/>
              <a:gd name="connsiteY82" fmla="*/ 3178642 h 6858000"/>
              <a:gd name="connsiteX83" fmla="*/ 503092 w 1364418"/>
              <a:gd name="connsiteY83" fmla="*/ 3158586 h 6858000"/>
              <a:gd name="connsiteX84" fmla="*/ 488277 w 1364418"/>
              <a:gd name="connsiteY84" fmla="*/ 3129034 h 6858000"/>
              <a:gd name="connsiteX85" fmla="*/ 488942 w 1364418"/>
              <a:gd name="connsiteY85" fmla="*/ 3126682 h 6858000"/>
              <a:gd name="connsiteX86" fmla="*/ 479810 w 1364418"/>
              <a:gd name="connsiteY86" fmla="*/ 3114519 h 6858000"/>
              <a:gd name="connsiteX87" fmla="*/ 466419 w 1364418"/>
              <a:gd name="connsiteY87" fmla="*/ 3106272 h 6858000"/>
              <a:gd name="connsiteX88" fmla="*/ 439149 w 1364418"/>
              <a:gd name="connsiteY88" fmla="*/ 2958185 h 6858000"/>
              <a:gd name="connsiteX89" fmla="*/ 381763 w 1364418"/>
              <a:gd name="connsiteY89" fmla="*/ 2762989 h 6858000"/>
              <a:gd name="connsiteX90" fmla="*/ 330681 w 1364418"/>
              <a:gd name="connsiteY90" fmla="*/ 2554718 h 6858000"/>
              <a:gd name="connsiteX91" fmla="*/ 310775 w 1364418"/>
              <a:gd name="connsiteY91" fmla="*/ 2485734 h 6858000"/>
              <a:gd name="connsiteX92" fmla="*/ 301498 w 1364418"/>
              <a:gd name="connsiteY92" fmla="*/ 2447068 h 6858000"/>
              <a:gd name="connsiteX93" fmla="*/ 288459 w 1364418"/>
              <a:gd name="connsiteY93" fmla="*/ 2425819 h 6858000"/>
              <a:gd name="connsiteX94" fmla="*/ 294458 w 1364418"/>
              <a:gd name="connsiteY94" fmla="*/ 2402874 h 6858000"/>
              <a:gd name="connsiteX95" fmla="*/ 297070 w 1364418"/>
              <a:gd name="connsiteY95" fmla="*/ 2381443 h 6858000"/>
              <a:gd name="connsiteX96" fmla="*/ 273399 w 1364418"/>
              <a:gd name="connsiteY96" fmla="*/ 2261920 h 6858000"/>
              <a:gd name="connsiteX97" fmla="*/ 263286 w 1364418"/>
              <a:gd name="connsiteY97" fmla="*/ 2195378 h 6858000"/>
              <a:gd name="connsiteX98" fmla="*/ 247503 w 1364418"/>
              <a:gd name="connsiteY98" fmla="*/ 2155135 h 6858000"/>
              <a:gd name="connsiteX99" fmla="*/ 244961 w 1364418"/>
              <a:gd name="connsiteY99" fmla="*/ 2118008 h 6858000"/>
              <a:gd name="connsiteX100" fmla="*/ 245954 w 1364418"/>
              <a:gd name="connsiteY100" fmla="*/ 2050531 h 6858000"/>
              <a:gd name="connsiteX101" fmla="*/ 237760 w 1364418"/>
              <a:gd name="connsiteY101" fmla="*/ 1963269 h 6858000"/>
              <a:gd name="connsiteX102" fmla="*/ 218938 w 1364418"/>
              <a:gd name="connsiteY102" fmla="*/ 1906352 h 6858000"/>
              <a:gd name="connsiteX103" fmla="*/ 195495 w 1364418"/>
              <a:gd name="connsiteY103" fmla="*/ 1861531 h 6858000"/>
              <a:gd name="connsiteX104" fmla="*/ 149294 w 1364418"/>
              <a:gd name="connsiteY104" fmla="*/ 1732919 h 6858000"/>
              <a:gd name="connsiteX105" fmla="*/ 121605 w 1364418"/>
              <a:gd name="connsiteY105" fmla="*/ 1663540 h 6858000"/>
              <a:gd name="connsiteX106" fmla="*/ 120731 w 1364418"/>
              <a:gd name="connsiteY106" fmla="*/ 1615777 h 6858000"/>
              <a:gd name="connsiteX107" fmla="*/ 101526 w 1364418"/>
              <a:gd name="connsiteY107" fmla="*/ 1563678 h 6858000"/>
              <a:gd name="connsiteX108" fmla="*/ 114606 w 1364418"/>
              <a:gd name="connsiteY108" fmla="*/ 1519474 h 6858000"/>
              <a:gd name="connsiteX109" fmla="*/ 107348 w 1364418"/>
              <a:gd name="connsiteY109" fmla="*/ 1477995 h 6858000"/>
              <a:gd name="connsiteX110" fmla="*/ 93433 w 1364418"/>
              <a:gd name="connsiteY110" fmla="*/ 1373769 h 6858000"/>
              <a:gd name="connsiteX111" fmla="*/ 101740 w 1364418"/>
              <a:gd name="connsiteY111" fmla="*/ 1307086 h 6858000"/>
              <a:gd name="connsiteX112" fmla="*/ 102928 w 1364418"/>
              <a:gd name="connsiteY112" fmla="*/ 1189033 h 6858000"/>
              <a:gd name="connsiteX113" fmla="*/ 107613 w 1364418"/>
              <a:gd name="connsiteY113" fmla="*/ 1168288 h 6858000"/>
              <a:gd name="connsiteX114" fmla="*/ 99895 w 1364418"/>
              <a:gd name="connsiteY114" fmla="*/ 1142577 h 6858000"/>
              <a:gd name="connsiteX115" fmla="*/ 89201 w 1364418"/>
              <a:gd name="connsiteY115" fmla="*/ 1088484 h 6858000"/>
              <a:gd name="connsiteX116" fmla="*/ 77937 w 1364418"/>
              <a:gd name="connsiteY116" fmla="*/ 1016103 h 6858000"/>
              <a:gd name="connsiteX117" fmla="*/ 79393 w 1364418"/>
              <a:gd name="connsiteY117" fmla="*/ 954054 h 6858000"/>
              <a:gd name="connsiteX118" fmla="*/ 90309 w 1364418"/>
              <a:gd name="connsiteY118" fmla="*/ 921368 h 6858000"/>
              <a:gd name="connsiteX119" fmla="*/ 74258 w 1364418"/>
              <a:gd name="connsiteY119" fmla="*/ 896999 h 6858000"/>
              <a:gd name="connsiteX120" fmla="*/ 43666 w 1364418"/>
              <a:gd name="connsiteY120" fmla="*/ 821517 h 6858000"/>
              <a:gd name="connsiteX121" fmla="*/ 22616 w 1364418"/>
              <a:gd name="connsiteY121" fmla="*/ 751353 h 6858000"/>
              <a:gd name="connsiteX122" fmla="*/ 22174 w 1364418"/>
              <a:gd name="connsiteY122" fmla="*/ 721230 h 6858000"/>
              <a:gd name="connsiteX123" fmla="*/ 7845 w 1364418"/>
              <a:gd name="connsiteY123" fmla="*/ 681659 h 6858000"/>
              <a:gd name="connsiteX124" fmla="*/ 31306 w 1364418"/>
              <a:gd name="connsiteY124" fmla="*/ 619315 h 6858000"/>
              <a:gd name="connsiteX125" fmla="*/ 15184 w 1364418"/>
              <a:gd name="connsiteY125" fmla="*/ 585934 h 6858000"/>
              <a:gd name="connsiteX126" fmla="*/ 22258 w 1364418"/>
              <a:gd name="connsiteY126" fmla="*/ 538948 h 6858000"/>
              <a:gd name="connsiteX127" fmla="*/ 26166 w 1364418"/>
              <a:gd name="connsiteY127" fmla="*/ 525163 h 6858000"/>
              <a:gd name="connsiteX128" fmla="*/ 52290 w 1364418"/>
              <a:gd name="connsiteY128" fmla="*/ 446567 h 6858000"/>
              <a:gd name="connsiteX129" fmla="*/ 51538 w 1364418"/>
              <a:gd name="connsiteY129" fmla="*/ 393828 h 6858000"/>
              <a:gd name="connsiteX130" fmla="*/ 51368 w 1364418"/>
              <a:gd name="connsiteY130" fmla="*/ 353137 h 6858000"/>
              <a:gd name="connsiteX131" fmla="*/ 55970 w 1364418"/>
              <a:gd name="connsiteY131" fmla="*/ 321428 h 6858000"/>
              <a:gd name="connsiteX132" fmla="*/ 57061 w 1364418"/>
              <a:gd name="connsiteY132" fmla="*/ 275771 h 6858000"/>
              <a:gd name="connsiteX133" fmla="*/ 74088 w 1364418"/>
              <a:gd name="connsiteY133" fmla="*/ 212860 h 6858000"/>
              <a:gd name="connsiteX134" fmla="*/ 65798 w 1364418"/>
              <a:gd name="connsiteY134" fmla="*/ 144983 h 6858000"/>
              <a:gd name="connsiteX135" fmla="*/ 78082 w 1364418"/>
              <a:gd name="connsiteY135" fmla="*/ 55288 h 6858000"/>
              <a:gd name="connsiteX136" fmla="*/ 37636 w 1364418"/>
              <a:gd name="connsiteY136"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266720 w 1364418"/>
              <a:gd name="connsiteY8" fmla="*/ 6431610 h 6858000"/>
              <a:gd name="connsiteX9" fmla="*/ 310425 w 1364418"/>
              <a:gd name="connsiteY9" fmla="*/ 6379786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339152 w 1364418"/>
              <a:gd name="connsiteY8" fmla="*/ 6471804 h 6858000"/>
              <a:gd name="connsiteX9" fmla="*/ 310425 w 1364418"/>
              <a:gd name="connsiteY9" fmla="*/ 6379786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149205 w 1364418"/>
              <a:gd name="connsiteY5" fmla="*/ 6737706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8000 w 1364418"/>
              <a:gd name="connsiteY13" fmla="*/ 6252834 h 6858000"/>
              <a:gd name="connsiteX14" fmla="*/ 265992 w 1364418"/>
              <a:gd name="connsiteY14" fmla="*/ 6202459 h 6858000"/>
              <a:gd name="connsiteX15" fmla="*/ 264790 w 1364418"/>
              <a:gd name="connsiteY15" fmla="*/ 6153037 h 6858000"/>
              <a:gd name="connsiteX16" fmla="*/ 280205 w 1364418"/>
              <a:gd name="connsiteY16" fmla="*/ 6078132 h 6858000"/>
              <a:gd name="connsiteX17" fmla="*/ 267592 w 1364418"/>
              <a:gd name="connsiteY17" fmla="*/ 6028119 h 6858000"/>
              <a:gd name="connsiteX18" fmla="*/ 252821 w 1364418"/>
              <a:gd name="connsiteY18" fmla="*/ 5926735 h 6858000"/>
              <a:gd name="connsiteX19" fmla="*/ 302333 w 1364418"/>
              <a:gd name="connsiteY19" fmla="*/ 5712857 h 6858000"/>
              <a:gd name="connsiteX20" fmla="*/ 332131 w 1364418"/>
              <a:gd name="connsiteY20" fmla="*/ 5660491 h 6858000"/>
              <a:gd name="connsiteX21" fmla="*/ 341254 w 1364418"/>
              <a:gd name="connsiteY21" fmla="*/ 5563435 h 6858000"/>
              <a:gd name="connsiteX22" fmla="*/ 368130 w 1364418"/>
              <a:gd name="connsiteY22" fmla="*/ 5437125 h 6858000"/>
              <a:gd name="connsiteX23" fmla="*/ 381698 w 1364418"/>
              <a:gd name="connsiteY23" fmla="*/ 5396260 h 6858000"/>
              <a:gd name="connsiteX24" fmla="*/ 397679 w 1364418"/>
              <a:gd name="connsiteY24" fmla="*/ 5330009 h 6858000"/>
              <a:gd name="connsiteX25" fmla="*/ 431172 w 1364418"/>
              <a:gd name="connsiteY25" fmla="*/ 5273739 h 6858000"/>
              <a:gd name="connsiteX26" fmla="*/ 440771 w 1364418"/>
              <a:gd name="connsiteY26" fmla="*/ 5241779 h 6858000"/>
              <a:gd name="connsiteX27" fmla="*/ 451997 w 1364418"/>
              <a:gd name="connsiteY27" fmla="*/ 5225268 h 6858000"/>
              <a:gd name="connsiteX28" fmla="*/ 453017 w 1364418"/>
              <a:gd name="connsiteY28" fmla="*/ 5217684 h 6858000"/>
              <a:gd name="connsiteX29" fmla="*/ 460358 w 1364418"/>
              <a:gd name="connsiteY29" fmla="*/ 5193377 h 6858000"/>
              <a:gd name="connsiteX30" fmla="*/ 463661 w 1364418"/>
              <a:gd name="connsiteY30" fmla="*/ 5179288 h 6858000"/>
              <a:gd name="connsiteX31" fmla="*/ 464645 w 1364418"/>
              <a:gd name="connsiteY31" fmla="*/ 5173621 h 6858000"/>
              <a:gd name="connsiteX32" fmla="*/ 460279 w 1364418"/>
              <a:gd name="connsiteY32" fmla="*/ 5159961 h 6858000"/>
              <a:gd name="connsiteX33" fmla="*/ 466956 w 1364418"/>
              <a:gd name="connsiteY33" fmla="*/ 5144295 h 6858000"/>
              <a:gd name="connsiteX34" fmla="*/ 463889 w 1364418"/>
              <a:gd name="connsiteY34" fmla="*/ 5125185 h 6858000"/>
              <a:gd name="connsiteX35" fmla="*/ 470719 w 1364418"/>
              <a:gd name="connsiteY35" fmla="*/ 5121884 h 6858000"/>
              <a:gd name="connsiteX36" fmla="*/ 477755 w 1364418"/>
              <a:gd name="connsiteY36" fmla="*/ 5067850 h 6858000"/>
              <a:gd name="connsiteX37" fmla="*/ 480486 w 1364418"/>
              <a:gd name="connsiteY37" fmla="*/ 5060861 h 6858000"/>
              <a:gd name="connsiteX38" fmla="*/ 477190 w 1364418"/>
              <a:gd name="connsiteY38" fmla="*/ 5034192 h 6858000"/>
              <a:gd name="connsiteX39" fmla="*/ 478744 w 1364418"/>
              <a:gd name="connsiteY39" fmla="*/ 4993030 h 6858000"/>
              <a:gd name="connsiteX40" fmla="*/ 485653 w 1364418"/>
              <a:gd name="connsiteY40" fmla="*/ 4946844 h 6858000"/>
              <a:gd name="connsiteX41" fmla="*/ 481509 w 1364418"/>
              <a:gd name="connsiteY41" fmla="*/ 4932692 h 6858000"/>
              <a:gd name="connsiteX42" fmla="*/ 496912 w 1364418"/>
              <a:gd name="connsiteY42" fmla="*/ 4858827 h 6858000"/>
              <a:gd name="connsiteX43" fmla="*/ 502815 w 1364418"/>
              <a:gd name="connsiteY43" fmla="*/ 4821170 h 6858000"/>
              <a:gd name="connsiteX44" fmla="*/ 507548 w 1364418"/>
              <a:gd name="connsiteY44" fmla="*/ 4780965 h 6858000"/>
              <a:gd name="connsiteX45" fmla="*/ 508841 w 1364418"/>
              <a:gd name="connsiteY45" fmla="*/ 4750867 h 6858000"/>
              <a:gd name="connsiteX46" fmla="*/ 506648 w 1364418"/>
              <a:gd name="connsiteY46" fmla="*/ 4690749 h 6858000"/>
              <a:gd name="connsiteX47" fmla="*/ 502128 w 1364418"/>
              <a:gd name="connsiteY47" fmla="*/ 4584173 h 6858000"/>
              <a:gd name="connsiteX48" fmla="*/ 497211 w 1364418"/>
              <a:gd name="connsiteY48" fmla="*/ 4444346 h 6858000"/>
              <a:gd name="connsiteX49" fmla="*/ 493776 w 1364418"/>
              <a:gd name="connsiteY49" fmla="*/ 4375228 h 6858000"/>
              <a:gd name="connsiteX50" fmla="*/ 474429 w 1364418"/>
              <a:gd name="connsiteY50" fmla="*/ 4214165 h 6858000"/>
              <a:gd name="connsiteX51" fmla="*/ 478502 w 1364418"/>
              <a:gd name="connsiteY51" fmla="*/ 4090296 h 6858000"/>
              <a:gd name="connsiteX52" fmla="*/ 463758 w 1364418"/>
              <a:gd name="connsiteY52" fmla="*/ 4033999 h 6858000"/>
              <a:gd name="connsiteX53" fmla="*/ 464907 w 1364418"/>
              <a:gd name="connsiteY53" fmla="*/ 4031933 h 6858000"/>
              <a:gd name="connsiteX54" fmla="*/ 463483 w 1364418"/>
              <a:gd name="connsiteY54" fmla="*/ 4013953 h 6858000"/>
              <a:gd name="connsiteX55" fmla="*/ 449778 w 1364418"/>
              <a:gd name="connsiteY55" fmla="*/ 3974753 h 6858000"/>
              <a:gd name="connsiteX56" fmla="*/ 451376 w 1364418"/>
              <a:gd name="connsiteY56" fmla="*/ 3969950 h 6858000"/>
              <a:gd name="connsiteX57" fmla="*/ 444798 w 1364418"/>
              <a:gd name="connsiteY57" fmla="*/ 3933779 h 6858000"/>
              <a:gd name="connsiteX58" fmla="*/ 446129 w 1364418"/>
              <a:gd name="connsiteY58" fmla="*/ 3933093 h 6858000"/>
              <a:gd name="connsiteX59" fmla="*/ 450483 w 1364418"/>
              <a:gd name="connsiteY59" fmla="*/ 3922082 h 6858000"/>
              <a:gd name="connsiteX60" fmla="*/ 455561 w 1364418"/>
              <a:gd name="connsiteY60" fmla="*/ 3901461 h 6858000"/>
              <a:gd name="connsiteX61" fmla="*/ 478155 w 1364418"/>
              <a:gd name="connsiteY61" fmla="*/ 3813873 h 6858000"/>
              <a:gd name="connsiteX62" fmla="*/ 477580 w 1364418"/>
              <a:gd name="connsiteY62" fmla="*/ 3806161 h 6858000"/>
              <a:gd name="connsiteX63" fmla="*/ 477887 w 1364418"/>
              <a:gd name="connsiteY63" fmla="*/ 3805957 h 6858000"/>
              <a:gd name="connsiteX64" fmla="*/ 477914 w 1364418"/>
              <a:gd name="connsiteY64" fmla="*/ 3797724 h 6858000"/>
              <a:gd name="connsiteX65" fmla="*/ 476529 w 1364418"/>
              <a:gd name="connsiteY65" fmla="*/ 3792098 h 6858000"/>
              <a:gd name="connsiteX66" fmla="*/ 475413 w 1364418"/>
              <a:gd name="connsiteY66" fmla="*/ 3777135 h 6858000"/>
              <a:gd name="connsiteX67" fmla="*/ 477146 w 1364418"/>
              <a:gd name="connsiteY67" fmla="*/ 3771656 h 6858000"/>
              <a:gd name="connsiteX68" fmla="*/ 480889 w 1364418"/>
              <a:gd name="connsiteY68" fmla="*/ 3769007 h 6858000"/>
              <a:gd name="connsiteX69" fmla="*/ 480355 w 1364418"/>
              <a:gd name="connsiteY69" fmla="*/ 3767709 h 6858000"/>
              <a:gd name="connsiteX70" fmla="*/ 489051 w 1364418"/>
              <a:gd name="connsiteY70" fmla="*/ 3738082 h 6858000"/>
              <a:gd name="connsiteX71" fmla="*/ 496397 w 1364418"/>
              <a:gd name="connsiteY71" fmla="*/ 3673397 h 6858000"/>
              <a:gd name="connsiteX72" fmla="*/ 495693 w 1364418"/>
              <a:gd name="connsiteY72" fmla="*/ 3637109 h 6858000"/>
              <a:gd name="connsiteX73" fmla="*/ 499136 w 1364418"/>
              <a:gd name="connsiteY73" fmla="*/ 3536883 h 6858000"/>
              <a:gd name="connsiteX74" fmla="*/ 506674 w 1364418"/>
              <a:gd name="connsiteY74" fmla="*/ 3435652 h 6858000"/>
              <a:gd name="connsiteX75" fmla="*/ 508345 w 1364418"/>
              <a:gd name="connsiteY75" fmla="*/ 3307769 h 6858000"/>
              <a:gd name="connsiteX76" fmla="*/ 525908 w 1364418"/>
              <a:gd name="connsiteY76" fmla="*/ 3250522 h 6858000"/>
              <a:gd name="connsiteX77" fmla="*/ 526333 w 1364418"/>
              <a:gd name="connsiteY77" fmla="*/ 3229163 h 6858000"/>
              <a:gd name="connsiteX78" fmla="*/ 528156 w 1364418"/>
              <a:gd name="connsiteY78" fmla="*/ 3217217 h 6858000"/>
              <a:gd name="connsiteX79" fmla="*/ 514991 w 1364418"/>
              <a:gd name="connsiteY79" fmla="*/ 3183755 h 6858000"/>
              <a:gd name="connsiteX80" fmla="*/ 515492 w 1364418"/>
              <a:gd name="connsiteY80" fmla="*/ 3178642 h 6858000"/>
              <a:gd name="connsiteX81" fmla="*/ 503092 w 1364418"/>
              <a:gd name="connsiteY81" fmla="*/ 3158586 h 6858000"/>
              <a:gd name="connsiteX82" fmla="*/ 488277 w 1364418"/>
              <a:gd name="connsiteY82" fmla="*/ 3129034 h 6858000"/>
              <a:gd name="connsiteX83" fmla="*/ 488942 w 1364418"/>
              <a:gd name="connsiteY83" fmla="*/ 3126682 h 6858000"/>
              <a:gd name="connsiteX84" fmla="*/ 479810 w 1364418"/>
              <a:gd name="connsiteY84" fmla="*/ 3114519 h 6858000"/>
              <a:gd name="connsiteX85" fmla="*/ 466419 w 1364418"/>
              <a:gd name="connsiteY85" fmla="*/ 3106272 h 6858000"/>
              <a:gd name="connsiteX86" fmla="*/ 439149 w 1364418"/>
              <a:gd name="connsiteY86" fmla="*/ 2958185 h 6858000"/>
              <a:gd name="connsiteX87" fmla="*/ 381763 w 1364418"/>
              <a:gd name="connsiteY87" fmla="*/ 2762989 h 6858000"/>
              <a:gd name="connsiteX88" fmla="*/ 330681 w 1364418"/>
              <a:gd name="connsiteY88" fmla="*/ 2554718 h 6858000"/>
              <a:gd name="connsiteX89" fmla="*/ 310775 w 1364418"/>
              <a:gd name="connsiteY89" fmla="*/ 2485734 h 6858000"/>
              <a:gd name="connsiteX90" fmla="*/ 301498 w 1364418"/>
              <a:gd name="connsiteY90" fmla="*/ 2447068 h 6858000"/>
              <a:gd name="connsiteX91" fmla="*/ 288459 w 1364418"/>
              <a:gd name="connsiteY91" fmla="*/ 2425819 h 6858000"/>
              <a:gd name="connsiteX92" fmla="*/ 294458 w 1364418"/>
              <a:gd name="connsiteY92" fmla="*/ 2402874 h 6858000"/>
              <a:gd name="connsiteX93" fmla="*/ 297070 w 1364418"/>
              <a:gd name="connsiteY93" fmla="*/ 2381443 h 6858000"/>
              <a:gd name="connsiteX94" fmla="*/ 273399 w 1364418"/>
              <a:gd name="connsiteY94" fmla="*/ 2261920 h 6858000"/>
              <a:gd name="connsiteX95" fmla="*/ 263286 w 1364418"/>
              <a:gd name="connsiteY95" fmla="*/ 2195378 h 6858000"/>
              <a:gd name="connsiteX96" fmla="*/ 247503 w 1364418"/>
              <a:gd name="connsiteY96" fmla="*/ 2155135 h 6858000"/>
              <a:gd name="connsiteX97" fmla="*/ 244961 w 1364418"/>
              <a:gd name="connsiteY97" fmla="*/ 2118008 h 6858000"/>
              <a:gd name="connsiteX98" fmla="*/ 245954 w 1364418"/>
              <a:gd name="connsiteY98" fmla="*/ 2050531 h 6858000"/>
              <a:gd name="connsiteX99" fmla="*/ 237760 w 1364418"/>
              <a:gd name="connsiteY99" fmla="*/ 1963269 h 6858000"/>
              <a:gd name="connsiteX100" fmla="*/ 218938 w 1364418"/>
              <a:gd name="connsiteY100" fmla="*/ 1906352 h 6858000"/>
              <a:gd name="connsiteX101" fmla="*/ 195495 w 1364418"/>
              <a:gd name="connsiteY101" fmla="*/ 1861531 h 6858000"/>
              <a:gd name="connsiteX102" fmla="*/ 149294 w 1364418"/>
              <a:gd name="connsiteY102" fmla="*/ 1732919 h 6858000"/>
              <a:gd name="connsiteX103" fmla="*/ 121605 w 1364418"/>
              <a:gd name="connsiteY103" fmla="*/ 1663540 h 6858000"/>
              <a:gd name="connsiteX104" fmla="*/ 120731 w 1364418"/>
              <a:gd name="connsiteY104" fmla="*/ 1615777 h 6858000"/>
              <a:gd name="connsiteX105" fmla="*/ 101526 w 1364418"/>
              <a:gd name="connsiteY105" fmla="*/ 1563678 h 6858000"/>
              <a:gd name="connsiteX106" fmla="*/ 114606 w 1364418"/>
              <a:gd name="connsiteY106" fmla="*/ 1519474 h 6858000"/>
              <a:gd name="connsiteX107" fmla="*/ 107348 w 1364418"/>
              <a:gd name="connsiteY107" fmla="*/ 1477995 h 6858000"/>
              <a:gd name="connsiteX108" fmla="*/ 93433 w 1364418"/>
              <a:gd name="connsiteY108" fmla="*/ 1373769 h 6858000"/>
              <a:gd name="connsiteX109" fmla="*/ 101740 w 1364418"/>
              <a:gd name="connsiteY109" fmla="*/ 1307086 h 6858000"/>
              <a:gd name="connsiteX110" fmla="*/ 102928 w 1364418"/>
              <a:gd name="connsiteY110" fmla="*/ 1189033 h 6858000"/>
              <a:gd name="connsiteX111" fmla="*/ 107613 w 1364418"/>
              <a:gd name="connsiteY111" fmla="*/ 1168288 h 6858000"/>
              <a:gd name="connsiteX112" fmla="*/ 99895 w 1364418"/>
              <a:gd name="connsiteY112" fmla="*/ 1142577 h 6858000"/>
              <a:gd name="connsiteX113" fmla="*/ 89201 w 1364418"/>
              <a:gd name="connsiteY113" fmla="*/ 1088484 h 6858000"/>
              <a:gd name="connsiteX114" fmla="*/ 77937 w 1364418"/>
              <a:gd name="connsiteY114" fmla="*/ 1016103 h 6858000"/>
              <a:gd name="connsiteX115" fmla="*/ 79393 w 1364418"/>
              <a:gd name="connsiteY115" fmla="*/ 954054 h 6858000"/>
              <a:gd name="connsiteX116" fmla="*/ 90309 w 1364418"/>
              <a:gd name="connsiteY116" fmla="*/ 921368 h 6858000"/>
              <a:gd name="connsiteX117" fmla="*/ 74258 w 1364418"/>
              <a:gd name="connsiteY117" fmla="*/ 896999 h 6858000"/>
              <a:gd name="connsiteX118" fmla="*/ 43666 w 1364418"/>
              <a:gd name="connsiteY118" fmla="*/ 821517 h 6858000"/>
              <a:gd name="connsiteX119" fmla="*/ 22616 w 1364418"/>
              <a:gd name="connsiteY119" fmla="*/ 751353 h 6858000"/>
              <a:gd name="connsiteX120" fmla="*/ 22174 w 1364418"/>
              <a:gd name="connsiteY120" fmla="*/ 721230 h 6858000"/>
              <a:gd name="connsiteX121" fmla="*/ 7845 w 1364418"/>
              <a:gd name="connsiteY121" fmla="*/ 681659 h 6858000"/>
              <a:gd name="connsiteX122" fmla="*/ 31306 w 1364418"/>
              <a:gd name="connsiteY122" fmla="*/ 619315 h 6858000"/>
              <a:gd name="connsiteX123" fmla="*/ 15184 w 1364418"/>
              <a:gd name="connsiteY123" fmla="*/ 585934 h 6858000"/>
              <a:gd name="connsiteX124" fmla="*/ 22258 w 1364418"/>
              <a:gd name="connsiteY124" fmla="*/ 538948 h 6858000"/>
              <a:gd name="connsiteX125" fmla="*/ 26166 w 1364418"/>
              <a:gd name="connsiteY125" fmla="*/ 525163 h 6858000"/>
              <a:gd name="connsiteX126" fmla="*/ 52290 w 1364418"/>
              <a:gd name="connsiteY126" fmla="*/ 446567 h 6858000"/>
              <a:gd name="connsiteX127" fmla="*/ 51538 w 1364418"/>
              <a:gd name="connsiteY127" fmla="*/ 393828 h 6858000"/>
              <a:gd name="connsiteX128" fmla="*/ 51368 w 1364418"/>
              <a:gd name="connsiteY128" fmla="*/ 353137 h 6858000"/>
              <a:gd name="connsiteX129" fmla="*/ 55970 w 1364418"/>
              <a:gd name="connsiteY129" fmla="*/ 321428 h 6858000"/>
              <a:gd name="connsiteX130" fmla="*/ 57061 w 1364418"/>
              <a:gd name="connsiteY130" fmla="*/ 275771 h 6858000"/>
              <a:gd name="connsiteX131" fmla="*/ 74088 w 1364418"/>
              <a:gd name="connsiteY131" fmla="*/ 212860 h 6858000"/>
              <a:gd name="connsiteX132" fmla="*/ 65798 w 1364418"/>
              <a:gd name="connsiteY132" fmla="*/ 144983 h 6858000"/>
              <a:gd name="connsiteX133" fmla="*/ 78082 w 1364418"/>
              <a:gd name="connsiteY133" fmla="*/ 55288 h 6858000"/>
              <a:gd name="connsiteX134" fmla="*/ 37636 w 1364418"/>
              <a:gd name="connsiteY134"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8227 w 1364418"/>
              <a:gd name="connsiteY11" fmla="*/ 6280046 h 6858000"/>
              <a:gd name="connsiteX12" fmla="*/ 288000 w 1364418"/>
              <a:gd name="connsiteY12" fmla="*/ 6252834 h 6858000"/>
              <a:gd name="connsiteX13" fmla="*/ 265992 w 1364418"/>
              <a:gd name="connsiteY13" fmla="*/ 6202459 h 6858000"/>
              <a:gd name="connsiteX14" fmla="*/ 264790 w 1364418"/>
              <a:gd name="connsiteY14" fmla="*/ 6153037 h 6858000"/>
              <a:gd name="connsiteX15" fmla="*/ 280205 w 1364418"/>
              <a:gd name="connsiteY15" fmla="*/ 6078132 h 6858000"/>
              <a:gd name="connsiteX16" fmla="*/ 267592 w 1364418"/>
              <a:gd name="connsiteY16" fmla="*/ 6028119 h 6858000"/>
              <a:gd name="connsiteX17" fmla="*/ 252821 w 1364418"/>
              <a:gd name="connsiteY17" fmla="*/ 5926735 h 6858000"/>
              <a:gd name="connsiteX18" fmla="*/ 302333 w 1364418"/>
              <a:gd name="connsiteY18" fmla="*/ 5712857 h 6858000"/>
              <a:gd name="connsiteX19" fmla="*/ 332131 w 1364418"/>
              <a:gd name="connsiteY19" fmla="*/ 5660491 h 6858000"/>
              <a:gd name="connsiteX20" fmla="*/ 341254 w 1364418"/>
              <a:gd name="connsiteY20" fmla="*/ 5563435 h 6858000"/>
              <a:gd name="connsiteX21" fmla="*/ 368130 w 1364418"/>
              <a:gd name="connsiteY21" fmla="*/ 5437125 h 6858000"/>
              <a:gd name="connsiteX22" fmla="*/ 381698 w 1364418"/>
              <a:gd name="connsiteY22" fmla="*/ 5396260 h 6858000"/>
              <a:gd name="connsiteX23" fmla="*/ 397679 w 1364418"/>
              <a:gd name="connsiteY23" fmla="*/ 5330009 h 6858000"/>
              <a:gd name="connsiteX24" fmla="*/ 431172 w 1364418"/>
              <a:gd name="connsiteY24" fmla="*/ 5273739 h 6858000"/>
              <a:gd name="connsiteX25" fmla="*/ 440771 w 1364418"/>
              <a:gd name="connsiteY25" fmla="*/ 5241779 h 6858000"/>
              <a:gd name="connsiteX26" fmla="*/ 451997 w 1364418"/>
              <a:gd name="connsiteY26" fmla="*/ 5225268 h 6858000"/>
              <a:gd name="connsiteX27" fmla="*/ 453017 w 1364418"/>
              <a:gd name="connsiteY27" fmla="*/ 5217684 h 6858000"/>
              <a:gd name="connsiteX28" fmla="*/ 460358 w 1364418"/>
              <a:gd name="connsiteY28" fmla="*/ 5193377 h 6858000"/>
              <a:gd name="connsiteX29" fmla="*/ 463661 w 1364418"/>
              <a:gd name="connsiteY29" fmla="*/ 5179288 h 6858000"/>
              <a:gd name="connsiteX30" fmla="*/ 464645 w 1364418"/>
              <a:gd name="connsiteY30" fmla="*/ 5173621 h 6858000"/>
              <a:gd name="connsiteX31" fmla="*/ 460279 w 1364418"/>
              <a:gd name="connsiteY31" fmla="*/ 5159961 h 6858000"/>
              <a:gd name="connsiteX32" fmla="*/ 466956 w 1364418"/>
              <a:gd name="connsiteY32" fmla="*/ 5144295 h 6858000"/>
              <a:gd name="connsiteX33" fmla="*/ 463889 w 1364418"/>
              <a:gd name="connsiteY33" fmla="*/ 5125185 h 6858000"/>
              <a:gd name="connsiteX34" fmla="*/ 470719 w 1364418"/>
              <a:gd name="connsiteY34" fmla="*/ 5121884 h 6858000"/>
              <a:gd name="connsiteX35" fmla="*/ 477755 w 1364418"/>
              <a:gd name="connsiteY35" fmla="*/ 5067850 h 6858000"/>
              <a:gd name="connsiteX36" fmla="*/ 480486 w 1364418"/>
              <a:gd name="connsiteY36" fmla="*/ 5060861 h 6858000"/>
              <a:gd name="connsiteX37" fmla="*/ 477190 w 1364418"/>
              <a:gd name="connsiteY37" fmla="*/ 5034192 h 6858000"/>
              <a:gd name="connsiteX38" fmla="*/ 478744 w 1364418"/>
              <a:gd name="connsiteY38" fmla="*/ 4993030 h 6858000"/>
              <a:gd name="connsiteX39" fmla="*/ 485653 w 1364418"/>
              <a:gd name="connsiteY39" fmla="*/ 4946844 h 6858000"/>
              <a:gd name="connsiteX40" fmla="*/ 481509 w 1364418"/>
              <a:gd name="connsiteY40" fmla="*/ 4932692 h 6858000"/>
              <a:gd name="connsiteX41" fmla="*/ 496912 w 1364418"/>
              <a:gd name="connsiteY41" fmla="*/ 4858827 h 6858000"/>
              <a:gd name="connsiteX42" fmla="*/ 502815 w 1364418"/>
              <a:gd name="connsiteY42" fmla="*/ 4821170 h 6858000"/>
              <a:gd name="connsiteX43" fmla="*/ 507548 w 1364418"/>
              <a:gd name="connsiteY43" fmla="*/ 4780965 h 6858000"/>
              <a:gd name="connsiteX44" fmla="*/ 508841 w 1364418"/>
              <a:gd name="connsiteY44" fmla="*/ 4750867 h 6858000"/>
              <a:gd name="connsiteX45" fmla="*/ 506648 w 1364418"/>
              <a:gd name="connsiteY45" fmla="*/ 4690749 h 6858000"/>
              <a:gd name="connsiteX46" fmla="*/ 502128 w 1364418"/>
              <a:gd name="connsiteY46" fmla="*/ 4584173 h 6858000"/>
              <a:gd name="connsiteX47" fmla="*/ 497211 w 1364418"/>
              <a:gd name="connsiteY47" fmla="*/ 4444346 h 6858000"/>
              <a:gd name="connsiteX48" fmla="*/ 493776 w 1364418"/>
              <a:gd name="connsiteY48" fmla="*/ 4375228 h 6858000"/>
              <a:gd name="connsiteX49" fmla="*/ 474429 w 1364418"/>
              <a:gd name="connsiteY49" fmla="*/ 4214165 h 6858000"/>
              <a:gd name="connsiteX50" fmla="*/ 478502 w 1364418"/>
              <a:gd name="connsiteY50" fmla="*/ 4090296 h 6858000"/>
              <a:gd name="connsiteX51" fmla="*/ 463758 w 1364418"/>
              <a:gd name="connsiteY51" fmla="*/ 4033999 h 6858000"/>
              <a:gd name="connsiteX52" fmla="*/ 464907 w 1364418"/>
              <a:gd name="connsiteY52" fmla="*/ 4031933 h 6858000"/>
              <a:gd name="connsiteX53" fmla="*/ 463483 w 1364418"/>
              <a:gd name="connsiteY53" fmla="*/ 4013953 h 6858000"/>
              <a:gd name="connsiteX54" fmla="*/ 449778 w 1364418"/>
              <a:gd name="connsiteY54" fmla="*/ 3974753 h 6858000"/>
              <a:gd name="connsiteX55" fmla="*/ 451376 w 1364418"/>
              <a:gd name="connsiteY55" fmla="*/ 3969950 h 6858000"/>
              <a:gd name="connsiteX56" fmla="*/ 444798 w 1364418"/>
              <a:gd name="connsiteY56" fmla="*/ 3933779 h 6858000"/>
              <a:gd name="connsiteX57" fmla="*/ 446129 w 1364418"/>
              <a:gd name="connsiteY57" fmla="*/ 3933093 h 6858000"/>
              <a:gd name="connsiteX58" fmla="*/ 450483 w 1364418"/>
              <a:gd name="connsiteY58" fmla="*/ 3922082 h 6858000"/>
              <a:gd name="connsiteX59" fmla="*/ 455561 w 1364418"/>
              <a:gd name="connsiteY59" fmla="*/ 3901461 h 6858000"/>
              <a:gd name="connsiteX60" fmla="*/ 478155 w 1364418"/>
              <a:gd name="connsiteY60" fmla="*/ 3813873 h 6858000"/>
              <a:gd name="connsiteX61" fmla="*/ 477580 w 1364418"/>
              <a:gd name="connsiteY61" fmla="*/ 3806161 h 6858000"/>
              <a:gd name="connsiteX62" fmla="*/ 477887 w 1364418"/>
              <a:gd name="connsiteY62" fmla="*/ 3805957 h 6858000"/>
              <a:gd name="connsiteX63" fmla="*/ 477914 w 1364418"/>
              <a:gd name="connsiteY63" fmla="*/ 3797724 h 6858000"/>
              <a:gd name="connsiteX64" fmla="*/ 476529 w 1364418"/>
              <a:gd name="connsiteY64" fmla="*/ 3792098 h 6858000"/>
              <a:gd name="connsiteX65" fmla="*/ 475413 w 1364418"/>
              <a:gd name="connsiteY65" fmla="*/ 3777135 h 6858000"/>
              <a:gd name="connsiteX66" fmla="*/ 477146 w 1364418"/>
              <a:gd name="connsiteY66" fmla="*/ 3771656 h 6858000"/>
              <a:gd name="connsiteX67" fmla="*/ 480889 w 1364418"/>
              <a:gd name="connsiteY67" fmla="*/ 3769007 h 6858000"/>
              <a:gd name="connsiteX68" fmla="*/ 480355 w 1364418"/>
              <a:gd name="connsiteY68" fmla="*/ 3767709 h 6858000"/>
              <a:gd name="connsiteX69" fmla="*/ 489051 w 1364418"/>
              <a:gd name="connsiteY69" fmla="*/ 3738082 h 6858000"/>
              <a:gd name="connsiteX70" fmla="*/ 496397 w 1364418"/>
              <a:gd name="connsiteY70" fmla="*/ 3673397 h 6858000"/>
              <a:gd name="connsiteX71" fmla="*/ 495693 w 1364418"/>
              <a:gd name="connsiteY71" fmla="*/ 3637109 h 6858000"/>
              <a:gd name="connsiteX72" fmla="*/ 499136 w 1364418"/>
              <a:gd name="connsiteY72" fmla="*/ 3536883 h 6858000"/>
              <a:gd name="connsiteX73" fmla="*/ 506674 w 1364418"/>
              <a:gd name="connsiteY73" fmla="*/ 3435652 h 6858000"/>
              <a:gd name="connsiteX74" fmla="*/ 508345 w 1364418"/>
              <a:gd name="connsiteY74" fmla="*/ 3307769 h 6858000"/>
              <a:gd name="connsiteX75" fmla="*/ 525908 w 1364418"/>
              <a:gd name="connsiteY75" fmla="*/ 3250522 h 6858000"/>
              <a:gd name="connsiteX76" fmla="*/ 526333 w 1364418"/>
              <a:gd name="connsiteY76" fmla="*/ 3229163 h 6858000"/>
              <a:gd name="connsiteX77" fmla="*/ 528156 w 1364418"/>
              <a:gd name="connsiteY77" fmla="*/ 3217217 h 6858000"/>
              <a:gd name="connsiteX78" fmla="*/ 514991 w 1364418"/>
              <a:gd name="connsiteY78" fmla="*/ 3183755 h 6858000"/>
              <a:gd name="connsiteX79" fmla="*/ 515492 w 1364418"/>
              <a:gd name="connsiteY79" fmla="*/ 3178642 h 6858000"/>
              <a:gd name="connsiteX80" fmla="*/ 503092 w 1364418"/>
              <a:gd name="connsiteY80" fmla="*/ 3158586 h 6858000"/>
              <a:gd name="connsiteX81" fmla="*/ 488277 w 1364418"/>
              <a:gd name="connsiteY81" fmla="*/ 3129034 h 6858000"/>
              <a:gd name="connsiteX82" fmla="*/ 488942 w 1364418"/>
              <a:gd name="connsiteY82" fmla="*/ 3126682 h 6858000"/>
              <a:gd name="connsiteX83" fmla="*/ 479810 w 1364418"/>
              <a:gd name="connsiteY83" fmla="*/ 3114519 h 6858000"/>
              <a:gd name="connsiteX84" fmla="*/ 466419 w 1364418"/>
              <a:gd name="connsiteY84" fmla="*/ 3106272 h 6858000"/>
              <a:gd name="connsiteX85" fmla="*/ 439149 w 1364418"/>
              <a:gd name="connsiteY85" fmla="*/ 2958185 h 6858000"/>
              <a:gd name="connsiteX86" fmla="*/ 381763 w 1364418"/>
              <a:gd name="connsiteY86" fmla="*/ 2762989 h 6858000"/>
              <a:gd name="connsiteX87" fmla="*/ 330681 w 1364418"/>
              <a:gd name="connsiteY87" fmla="*/ 2554718 h 6858000"/>
              <a:gd name="connsiteX88" fmla="*/ 310775 w 1364418"/>
              <a:gd name="connsiteY88" fmla="*/ 2485734 h 6858000"/>
              <a:gd name="connsiteX89" fmla="*/ 301498 w 1364418"/>
              <a:gd name="connsiteY89" fmla="*/ 2447068 h 6858000"/>
              <a:gd name="connsiteX90" fmla="*/ 288459 w 1364418"/>
              <a:gd name="connsiteY90" fmla="*/ 2425819 h 6858000"/>
              <a:gd name="connsiteX91" fmla="*/ 294458 w 1364418"/>
              <a:gd name="connsiteY91" fmla="*/ 2402874 h 6858000"/>
              <a:gd name="connsiteX92" fmla="*/ 297070 w 1364418"/>
              <a:gd name="connsiteY92" fmla="*/ 2381443 h 6858000"/>
              <a:gd name="connsiteX93" fmla="*/ 273399 w 1364418"/>
              <a:gd name="connsiteY93" fmla="*/ 2261920 h 6858000"/>
              <a:gd name="connsiteX94" fmla="*/ 263286 w 1364418"/>
              <a:gd name="connsiteY94" fmla="*/ 2195378 h 6858000"/>
              <a:gd name="connsiteX95" fmla="*/ 247503 w 1364418"/>
              <a:gd name="connsiteY95" fmla="*/ 2155135 h 6858000"/>
              <a:gd name="connsiteX96" fmla="*/ 244961 w 1364418"/>
              <a:gd name="connsiteY96" fmla="*/ 2118008 h 6858000"/>
              <a:gd name="connsiteX97" fmla="*/ 245954 w 1364418"/>
              <a:gd name="connsiteY97" fmla="*/ 2050531 h 6858000"/>
              <a:gd name="connsiteX98" fmla="*/ 237760 w 1364418"/>
              <a:gd name="connsiteY98" fmla="*/ 1963269 h 6858000"/>
              <a:gd name="connsiteX99" fmla="*/ 218938 w 1364418"/>
              <a:gd name="connsiteY99" fmla="*/ 1906352 h 6858000"/>
              <a:gd name="connsiteX100" fmla="*/ 195495 w 1364418"/>
              <a:gd name="connsiteY100" fmla="*/ 1861531 h 6858000"/>
              <a:gd name="connsiteX101" fmla="*/ 149294 w 1364418"/>
              <a:gd name="connsiteY101" fmla="*/ 1732919 h 6858000"/>
              <a:gd name="connsiteX102" fmla="*/ 121605 w 1364418"/>
              <a:gd name="connsiteY102" fmla="*/ 1663540 h 6858000"/>
              <a:gd name="connsiteX103" fmla="*/ 120731 w 1364418"/>
              <a:gd name="connsiteY103" fmla="*/ 1615777 h 6858000"/>
              <a:gd name="connsiteX104" fmla="*/ 101526 w 1364418"/>
              <a:gd name="connsiteY104" fmla="*/ 1563678 h 6858000"/>
              <a:gd name="connsiteX105" fmla="*/ 114606 w 1364418"/>
              <a:gd name="connsiteY105" fmla="*/ 1519474 h 6858000"/>
              <a:gd name="connsiteX106" fmla="*/ 107348 w 1364418"/>
              <a:gd name="connsiteY106" fmla="*/ 1477995 h 6858000"/>
              <a:gd name="connsiteX107" fmla="*/ 93433 w 1364418"/>
              <a:gd name="connsiteY107" fmla="*/ 1373769 h 6858000"/>
              <a:gd name="connsiteX108" fmla="*/ 101740 w 1364418"/>
              <a:gd name="connsiteY108" fmla="*/ 1307086 h 6858000"/>
              <a:gd name="connsiteX109" fmla="*/ 102928 w 1364418"/>
              <a:gd name="connsiteY109" fmla="*/ 1189033 h 6858000"/>
              <a:gd name="connsiteX110" fmla="*/ 107613 w 1364418"/>
              <a:gd name="connsiteY110" fmla="*/ 1168288 h 6858000"/>
              <a:gd name="connsiteX111" fmla="*/ 99895 w 1364418"/>
              <a:gd name="connsiteY111" fmla="*/ 1142577 h 6858000"/>
              <a:gd name="connsiteX112" fmla="*/ 89201 w 1364418"/>
              <a:gd name="connsiteY112" fmla="*/ 1088484 h 6858000"/>
              <a:gd name="connsiteX113" fmla="*/ 77937 w 1364418"/>
              <a:gd name="connsiteY113" fmla="*/ 1016103 h 6858000"/>
              <a:gd name="connsiteX114" fmla="*/ 79393 w 1364418"/>
              <a:gd name="connsiteY114" fmla="*/ 954054 h 6858000"/>
              <a:gd name="connsiteX115" fmla="*/ 90309 w 1364418"/>
              <a:gd name="connsiteY115" fmla="*/ 921368 h 6858000"/>
              <a:gd name="connsiteX116" fmla="*/ 74258 w 1364418"/>
              <a:gd name="connsiteY116" fmla="*/ 896999 h 6858000"/>
              <a:gd name="connsiteX117" fmla="*/ 43666 w 1364418"/>
              <a:gd name="connsiteY117" fmla="*/ 821517 h 6858000"/>
              <a:gd name="connsiteX118" fmla="*/ 22616 w 1364418"/>
              <a:gd name="connsiteY118" fmla="*/ 751353 h 6858000"/>
              <a:gd name="connsiteX119" fmla="*/ 22174 w 1364418"/>
              <a:gd name="connsiteY119" fmla="*/ 721230 h 6858000"/>
              <a:gd name="connsiteX120" fmla="*/ 7845 w 1364418"/>
              <a:gd name="connsiteY120" fmla="*/ 681659 h 6858000"/>
              <a:gd name="connsiteX121" fmla="*/ 31306 w 1364418"/>
              <a:gd name="connsiteY121" fmla="*/ 619315 h 6858000"/>
              <a:gd name="connsiteX122" fmla="*/ 15184 w 1364418"/>
              <a:gd name="connsiteY122" fmla="*/ 585934 h 6858000"/>
              <a:gd name="connsiteX123" fmla="*/ 22258 w 1364418"/>
              <a:gd name="connsiteY123" fmla="*/ 538948 h 6858000"/>
              <a:gd name="connsiteX124" fmla="*/ 26166 w 1364418"/>
              <a:gd name="connsiteY124" fmla="*/ 525163 h 6858000"/>
              <a:gd name="connsiteX125" fmla="*/ 52290 w 1364418"/>
              <a:gd name="connsiteY125" fmla="*/ 446567 h 6858000"/>
              <a:gd name="connsiteX126" fmla="*/ 51538 w 1364418"/>
              <a:gd name="connsiteY126" fmla="*/ 393828 h 6858000"/>
              <a:gd name="connsiteX127" fmla="*/ 51368 w 1364418"/>
              <a:gd name="connsiteY127" fmla="*/ 353137 h 6858000"/>
              <a:gd name="connsiteX128" fmla="*/ 55970 w 1364418"/>
              <a:gd name="connsiteY128" fmla="*/ 321428 h 6858000"/>
              <a:gd name="connsiteX129" fmla="*/ 57061 w 1364418"/>
              <a:gd name="connsiteY129" fmla="*/ 275771 h 6858000"/>
              <a:gd name="connsiteX130" fmla="*/ 74088 w 1364418"/>
              <a:gd name="connsiteY130" fmla="*/ 212860 h 6858000"/>
              <a:gd name="connsiteX131" fmla="*/ 65798 w 1364418"/>
              <a:gd name="connsiteY131" fmla="*/ 144983 h 6858000"/>
              <a:gd name="connsiteX132" fmla="*/ 78082 w 1364418"/>
              <a:gd name="connsiteY132" fmla="*/ 55288 h 6858000"/>
              <a:gd name="connsiteX133" fmla="*/ 37636 w 1364418"/>
              <a:gd name="connsiteY133"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317792 w 1364418"/>
              <a:gd name="connsiteY10" fmla="*/ 6324679 h 6858000"/>
              <a:gd name="connsiteX11" fmla="*/ 278227 w 1364418"/>
              <a:gd name="connsiteY11" fmla="*/ 6280046 h 6858000"/>
              <a:gd name="connsiteX12" fmla="*/ 288000 w 1364418"/>
              <a:gd name="connsiteY12" fmla="*/ 6252834 h 6858000"/>
              <a:gd name="connsiteX13" fmla="*/ 265992 w 1364418"/>
              <a:gd name="connsiteY13" fmla="*/ 6202459 h 6858000"/>
              <a:gd name="connsiteX14" fmla="*/ 264790 w 1364418"/>
              <a:gd name="connsiteY14" fmla="*/ 6153037 h 6858000"/>
              <a:gd name="connsiteX15" fmla="*/ 280205 w 1364418"/>
              <a:gd name="connsiteY15" fmla="*/ 6078132 h 6858000"/>
              <a:gd name="connsiteX16" fmla="*/ 267592 w 1364418"/>
              <a:gd name="connsiteY16" fmla="*/ 6028119 h 6858000"/>
              <a:gd name="connsiteX17" fmla="*/ 252821 w 1364418"/>
              <a:gd name="connsiteY17" fmla="*/ 5926735 h 6858000"/>
              <a:gd name="connsiteX18" fmla="*/ 302333 w 1364418"/>
              <a:gd name="connsiteY18" fmla="*/ 5712857 h 6858000"/>
              <a:gd name="connsiteX19" fmla="*/ 332131 w 1364418"/>
              <a:gd name="connsiteY19" fmla="*/ 5660491 h 6858000"/>
              <a:gd name="connsiteX20" fmla="*/ 341254 w 1364418"/>
              <a:gd name="connsiteY20" fmla="*/ 5563435 h 6858000"/>
              <a:gd name="connsiteX21" fmla="*/ 368130 w 1364418"/>
              <a:gd name="connsiteY21" fmla="*/ 5437125 h 6858000"/>
              <a:gd name="connsiteX22" fmla="*/ 381698 w 1364418"/>
              <a:gd name="connsiteY22" fmla="*/ 5396260 h 6858000"/>
              <a:gd name="connsiteX23" fmla="*/ 397679 w 1364418"/>
              <a:gd name="connsiteY23" fmla="*/ 5330009 h 6858000"/>
              <a:gd name="connsiteX24" fmla="*/ 431172 w 1364418"/>
              <a:gd name="connsiteY24" fmla="*/ 5273739 h 6858000"/>
              <a:gd name="connsiteX25" fmla="*/ 440771 w 1364418"/>
              <a:gd name="connsiteY25" fmla="*/ 5241779 h 6858000"/>
              <a:gd name="connsiteX26" fmla="*/ 451997 w 1364418"/>
              <a:gd name="connsiteY26" fmla="*/ 5225268 h 6858000"/>
              <a:gd name="connsiteX27" fmla="*/ 453017 w 1364418"/>
              <a:gd name="connsiteY27" fmla="*/ 5217684 h 6858000"/>
              <a:gd name="connsiteX28" fmla="*/ 460358 w 1364418"/>
              <a:gd name="connsiteY28" fmla="*/ 5193377 h 6858000"/>
              <a:gd name="connsiteX29" fmla="*/ 463661 w 1364418"/>
              <a:gd name="connsiteY29" fmla="*/ 5179288 h 6858000"/>
              <a:gd name="connsiteX30" fmla="*/ 464645 w 1364418"/>
              <a:gd name="connsiteY30" fmla="*/ 5173621 h 6858000"/>
              <a:gd name="connsiteX31" fmla="*/ 460279 w 1364418"/>
              <a:gd name="connsiteY31" fmla="*/ 5159961 h 6858000"/>
              <a:gd name="connsiteX32" fmla="*/ 466956 w 1364418"/>
              <a:gd name="connsiteY32" fmla="*/ 5144295 h 6858000"/>
              <a:gd name="connsiteX33" fmla="*/ 463889 w 1364418"/>
              <a:gd name="connsiteY33" fmla="*/ 5125185 h 6858000"/>
              <a:gd name="connsiteX34" fmla="*/ 470719 w 1364418"/>
              <a:gd name="connsiteY34" fmla="*/ 5121884 h 6858000"/>
              <a:gd name="connsiteX35" fmla="*/ 477755 w 1364418"/>
              <a:gd name="connsiteY35" fmla="*/ 5067850 h 6858000"/>
              <a:gd name="connsiteX36" fmla="*/ 480486 w 1364418"/>
              <a:gd name="connsiteY36" fmla="*/ 5060861 h 6858000"/>
              <a:gd name="connsiteX37" fmla="*/ 477190 w 1364418"/>
              <a:gd name="connsiteY37" fmla="*/ 5034192 h 6858000"/>
              <a:gd name="connsiteX38" fmla="*/ 478744 w 1364418"/>
              <a:gd name="connsiteY38" fmla="*/ 4993030 h 6858000"/>
              <a:gd name="connsiteX39" fmla="*/ 485653 w 1364418"/>
              <a:gd name="connsiteY39" fmla="*/ 4946844 h 6858000"/>
              <a:gd name="connsiteX40" fmla="*/ 481509 w 1364418"/>
              <a:gd name="connsiteY40" fmla="*/ 4932692 h 6858000"/>
              <a:gd name="connsiteX41" fmla="*/ 496912 w 1364418"/>
              <a:gd name="connsiteY41" fmla="*/ 4858827 h 6858000"/>
              <a:gd name="connsiteX42" fmla="*/ 502815 w 1364418"/>
              <a:gd name="connsiteY42" fmla="*/ 4821170 h 6858000"/>
              <a:gd name="connsiteX43" fmla="*/ 507548 w 1364418"/>
              <a:gd name="connsiteY43" fmla="*/ 4780965 h 6858000"/>
              <a:gd name="connsiteX44" fmla="*/ 508841 w 1364418"/>
              <a:gd name="connsiteY44" fmla="*/ 4750867 h 6858000"/>
              <a:gd name="connsiteX45" fmla="*/ 506648 w 1364418"/>
              <a:gd name="connsiteY45" fmla="*/ 4690749 h 6858000"/>
              <a:gd name="connsiteX46" fmla="*/ 502128 w 1364418"/>
              <a:gd name="connsiteY46" fmla="*/ 4584173 h 6858000"/>
              <a:gd name="connsiteX47" fmla="*/ 497211 w 1364418"/>
              <a:gd name="connsiteY47" fmla="*/ 4444346 h 6858000"/>
              <a:gd name="connsiteX48" fmla="*/ 493776 w 1364418"/>
              <a:gd name="connsiteY48" fmla="*/ 4375228 h 6858000"/>
              <a:gd name="connsiteX49" fmla="*/ 474429 w 1364418"/>
              <a:gd name="connsiteY49" fmla="*/ 4214165 h 6858000"/>
              <a:gd name="connsiteX50" fmla="*/ 478502 w 1364418"/>
              <a:gd name="connsiteY50" fmla="*/ 4090296 h 6858000"/>
              <a:gd name="connsiteX51" fmla="*/ 463758 w 1364418"/>
              <a:gd name="connsiteY51" fmla="*/ 4033999 h 6858000"/>
              <a:gd name="connsiteX52" fmla="*/ 464907 w 1364418"/>
              <a:gd name="connsiteY52" fmla="*/ 4031933 h 6858000"/>
              <a:gd name="connsiteX53" fmla="*/ 463483 w 1364418"/>
              <a:gd name="connsiteY53" fmla="*/ 4013953 h 6858000"/>
              <a:gd name="connsiteX54" fmla="*/ 449778 w 1364418"/>
              <a:gd name="connsiteY54" fmla="*/ 3974753 h 6858000"/>
              <a:gd name="connsiteX55" fmla="*/ 451376 w 1364418"/>
              <a:gd name="connsiteY55" fmla="*/ 3969950 h 6858000"/>
              <a:gd name="connsiteX56" fmla="*/ 444798 w 1364418"/>
              <a:gd name="connsiteY56" fmla="*/ 3933779 h 6858000"/>
              <a:gd name="connsiteX57" fmla="*/ 446129 w 1364418"/>
              <a:gd name="connsiteY57" fmla="*/ 3933093 h 6858000"/>
              <a:gd name="connsiteX58" fmla="*/ 450483 w 1364418"/>
              <a:gd name="connsiteY58" fmla="*/ 3922082 h 6858000"/>
              <a:gd name="connsiteX59" fmla="*/ 455561 w 1364418"/>
              <a:gd name="connsiteY59" fmla="*/ 3901461 h 6858000"/>
              <a:gd name="connsiteX60" fmla="*/ 478155 w 1364418"/>
              <a:gd name="connsiteY60" fmla="*/ 3813873 h 6858000"/>
              <a:gd name="connsiteX61" fmla="*/ 477580 w 1364418"/>
              <a:gd name="connsiteY61" fmla="*/ 3806161 h 6858000"/>
              <a:gd name="connsiteX62" fmla="*/ 477887 w 1364418"/>
              <a:gd name="connsiteY62" fmla="*/ 3805957 h 6858000"/>
              <a:gd name="connsiteX63" fmla="*/ 477914 w 1364418"/>
              <a:gd name="connsiteY63" fmla="*/ 3797724 h 6858000"/>
              <a:gd name="connsiteX64" fmla="*/ 476529 w 1364418"/>
              <a:gd name="connsiteY64" fmla="*/ 3792098 h 6858000"/>
              <a:gd name="connsiteX65" fmla="*/ 475413 w 1364418"/>
              <a:gd name="connsiteY65" fmla="*/ 3777135 h 6858000"/>
              <a:gd name="connsiteX66" fmla="*/ 477146 w 1364418"/>
              <a:gd name="connsiteY66" fmla="*/ 3771656 h 6858000"/>
              <a:gd name="connsiteX67" fmla="*/ 480889 w 1364418"/>
              <a:gd name="connsiteY67" fmla="*/ 3769007 h 6858000"/>
              <a:gd name="connsiteX68" fmla="*/ 480355 w 1364418"/>
              <a:gd name="connsiteY68" fmla="*/ 3767709 h 6858000"/>
              <a:gd name="connsiteX69" fmla="*/ 489051 w 1364418"/>
              <a:gd name="connsiteY69" fmla="*/ 3738082 h 6858000"/>
              <a:gd name="connsiteX70" fmla="*/ 496397 w 1364418"/>
              <a:gd name="connsiteY70" fmla="*/ 3673397 h 6858000"/>
              <a:gd name="connsiteX71" fmla="*/ 495693 w 1364418"/>
              <a:gd name="connsiteY71" fmla="*/ 3637109 h 6858000"/>
              <a:gd name="connsiteX72" fmla="*/ 499136 w 1364418"/>
              <a:gd name="connsiteY72" fmla="*/ 3536883 h 6858000"/>
              <a:gd name="connsiteX73" fmla="*/ 506674 w 1364418"/>
              <a:gd name="connsiteY73" fmla="*/ 3435652 h 6858000"/>
              <a:gd name="connsiteX74" fmla="*/ 508345 w 1364418"/>
              <a:gd name="connsiteY74" fmla="*/ 3307769 h 6858000"/>
              <a:gd name="connsiteX75" fmla="*/ 525908 w 1364418"/>
              <a:gd name="connsiteY75" fmla="*/ 3250522 h 6858000"/>
              <a:gd name="connsiteX76" fmla="*/ 526333 w 1364418"/>
              <a:gd name="connsiteY76" fmla="*/ 3229163 h 6858000"/>
              <a:gd name="connsiteX77" fmla="*/ 528156 w 1364418"/>
              <a:gd name="connsiteY77" fmla="*/ 3217217 h 6858000"/>
              <a:gd name="connsiteX78" fmla="*/ 514991 w 1364418"/>
              <a:gd name="connsiteY78" fmla="*/ 3183755 h 6858000"/>
              <a:gd name="connsiteX79" fmla="*/ 515492 w 1364418"/>
              <a:gd name="connsiteY79" fmla="*/ 3178642 h 6858000"/>
              <a:gd name="connsiteX80" fmla="*/ 503092 w 1364418"/>
              <a:gd name="connsiteY80" fmla="*/ 3158586 h 6858000"/>
              <a:gd name="connsiteX81" fmla="*/ 488277 w 1364418"/>
              <a:gd name="connsiteY81" fmla="*/ 3129034 h 6858000"/>
              <a:gd name="connsiteX82" fmla="*/ 488942 w 1364418"/>
              <a:gd name="connsiteY82" fmla="*/ 3126682 h 6858000"/>
              <a:gd name="connsiteX83" fmla="*/ 479810 w 1364418"/>
              <a:gd name="connsiteY83" fmla="*/ 3114519 h 6858000"/>
              <a:gd name="connsiteX84" fmla="*/ 466419 w 1364418"/>
              <a:gd name="connsiteY84" fmla="*/ 3106272 h 6858000"/>
              <a:gd name="connsiteX85" fmla="*/ 439149 w 1364418"/>
              <a:gd name="connsiteY85" fmla="*/ 2958185 h 6858000"/>
              <a:gd name="connsiteX86" fmla="*/ 381763 w 1364418"/>
              <a:gd name="connsiteY86" fmla="*/ 2762989 h 6858000"/>
              <a:gd name="connsiteX87" fmla="*/ 330681 w 1364418"/>
              <a:gd name="connsiteY87" fmla="*/ 2554718 h 6858000"/>
              <a:gd name="connsiteX88" fmla="*/ 310775 w 1364418"/>
              <a:gd name="connsiteY88" fmla="*/ 2485734 h 6858000"/>
              <a:gd name="connsiteX89" fmla="*/ 301498 w 1364418"/>
              <a:gd name="connsiteY89" fmla="*/ 2447068 h 6858000"/>
              <a:gd name="connsiteX90" fmla="*/ 288459 w 1364418"/>
              <a:gd name="connsiteY90" fmla="*/ 2425819 h 6858000"/>
              <a:gd name="connsiteX91" fmla="*/ 294458 w 1364418"/>
              <a:gd name="connsiteY91" fmla="*/ 2402874 h 6858000"/>
              <a:gd name="connsiteX92" fmla="*/ 297070 w 1364418"/>
              <a:gd name="connsiteY92" fmla="*/ 2381443 h 6858000"/>
              <a:gd name="connsiteX93" fmla="*/ 273399 w 1364418"/>
              <a:gd name="connsiteY93" fmla="*/ 2261920 h 6858000"/>
              <a:gd name="connsiteX94" fmla="*/ 263286 w 1364418"/>
              <a:gd name="connsiteY94" fmla="*/ 2195378 h 6858000"/>
              <a:gd name="connsiteX95" fmla="*/ 247503 w 1364418"/>
              <a:gd name="connsiteY95" fmla="*/ 2155135 h 6858000"/>
              <a:gd name="connsiteX96" fmla="*/ 244961 w 1364418"/>
              <a:gd name="connsiteY96" fmla="*/ 2118008 h 6858000"/>
              <a:gd name="connsiteX97" fmla="*/ 245954 w 1364418"/>
              <a:gd name="connsiteY97" fmla="*/ 2050531 h 6858000"/>
              <a:gd name="connsiteX98" fmla="*/ 237760 w 1364418"/>
              <a:gd name="connsiteY98" fmla="*/ 1963269 h 6858000"/>
              <a:gd name="connsiteX99" fmla="*/ 218938 w 1364418"/>
              <a:gd name="connsiteY99" fmla="*/ 1906352 h 6858000"/>
              <a:gd name="connsiteX100" fmla="*/ 195495 w 1364418"/>
              <a:gd name="connsiteY100" fmla="*/ 1861531 h 6858000"/>
              <a:gd name="connsiteX101" fmla="*/ 149294 w 1364418"/>
              <a:gd name="connsiteY101" fmla="*/ 1732919 h 6858000"/>
              <a:gd name="connsiteX102" fmla="*/ 121605 w 1364418"/>
              <a:gd name="connsiteY102" fmla="*/ 1663540 h 6858000"/>
              <a:gd name="connsiteX103" fmla="*/ 120731 w 1364418"/>
              <a:gd name="connsiteY103" fmla="*/ 1615777 h 6858000"/>
              <a:gd name="connsiteX104" fmla="*/ 101526 w 1364418"/>
              <a:gd name="connsiteY104" fmla="*/ 1563678 h 6858000"/>
              <a:gd name="connsiteX105" fmla="*/ 114606 w 1364418"/>
              <a:gd name="connsiteY105" fmla="*/ 1519474 h 6858000"/>
              <a:gd name="connsiteX106" fmla="*/ 107348 w 1364418"/>
              <a:gd name="connsiteY106" fmla="*/ 1477995 h 6858000"/>
              <a:gd name="connsiteX107" fmla="*/ 93433 w 1364418"/>
              <a:gd name="connsiteY107" fmla="*/ 1373769 h 6858000"/>
              <a:gd name="connsiteX108" fmla="*/ 101740 w 1364418"/>
              <a:gd name="connsiteY108" fmla="*/ 1307086 h 6858000"/>
              <a:gd name="connsiteX109" fmla="*/ 102928 w 1364418"/>
              <a:gd name="connsiteY109" fmla="*/ 1189033 h 6858000"/>
              <a:gd name="connsiteX110" fmla="*/ 107613 w 1364418"/>
              <a:gd name="connsiteY110" fmla="*/ 1168288 h 6858000"/>
              <a:gd name="connsiteX111" fmla="*/ 99895 w 1364418"/>
              <a:gd name="connsiteY111" fmla="*/ 1142577 h 6858000"/>
              <a:gd name="connsiteX112" fmla="*/ 89201 w 1364418"/>
              <a:gd name="connsiteY112" fmla="*/ 1088484 h 6858000"/>
              <a:gd name="connsiteX113" fmla="*/ 77937 w 1364418"/>
              <a:gd name="connsiteY113" fmla="*/ 1016103 h 6858000"/>
              <a:gd name="connsiteX114" fmla="*/ 79393 w 1364418"/>
              <a:gd name="connsiteY114" fmla="*/ 954054 h 6858000"/>
              <a:gd name="connsiteX115" fmla="*/ 90309 w 1364418"/>
              <a:gd name="connsiteY115" fmla="*/ 921368 h 6858000"/>
              <a:gd name="connsiteX116" fmla="*/ 74258 w 1364418"/>
              <a:gd name="connsiteY116" fmla="*/ 896999 h 6858000"/>
              <a:gd name="connsiteX117" fmla="*/ 43666 w 1364418"/>
              <a:gd name="connsiteY117" fmla="*/ 821517 h 6858000"/>
              <a:gd name="connsiteX118" fmla="*/ 22616 w 1364418"/>
              <a:gd name="connsiteY118" fmla="*/ 751353 h 6858000"/>
              <a:gd name="connsiteX119" fmla="*/ 22174 w 1364418"/>
              <a:gd name="connsiteY119" fmla="*/ 721230 h 6858000"/>
              <a:gd name="connsiteX120" fmla="*/ 7845 w 1364418"/>
              <a:gd name="connsiteY120" fmla="*/ 681659 h 6858000"/>
              <a:gd name="connsiteX121" fmla="*/ 31306 w 1364418"/>
              <a:gd name="connsiteY121" fmla="*/ 619315 h 6858000"/>
              <a:gd name="connsiteX122" fmla="*/ 15184 w 1364418"/>
              <a:gd name="connsiteY122" fmla="*/ 585934 h 6858000"/>
              <a:gd name="connsiteX123" fmla="*/ 22258 w 1364418"/>
              <a:gd name="connsiteY123" fmla="*/ 538948 h 6858000"/>
              <a:gd name="connsiteX124" fmla="*/ 26166 w 1364418"/>
              <a:gd name="connsiteY124" fmla="*/ 525163 h 6858000"/>
              <a:gd name="connsiteX125" fmla="*/ 52290 w 1364418"/>
              <a:gd name="connsiteY125" fmla="*/ 446567 h 6858000"/>
              <a:gd name="connsiteX126" fmla="*/ 51538 w 1364418"/>
              <a:gd name="connsiteY126" fmla="*/ 393828 h 6858000"/>
              <a:gd name="connsiteX127" fmla="*/ 51368 w 1364418"/>
              <a:gd name="connsiteY127" fmla="*/ 353137 h 6858000"/>
              <a:gd name="connsiteX128" fmla="*/ 55970 w 1364418"/>
              <a:gd name="connsiteY128" fmla="*/ 321428 h 6858000"/>
              <a:gd name="connsiteX129" fmla="*/ 57061 w 1364418"/>
              <a:gd name="connsiteY129" fmla="*/ 275771 h 6858000"/>
              <a:gd name="connsiteX130" fmla="*/ 74088 w 1364418"/>
              <a:gd name="connsiteY130" fmla="*/ 212860 h 6858000"/>
              <a:gd name="connsiteX131" fmla="*/ 65798 w 1364418"/>
              <a:gd name="connsiteY131" fmla="*/ 144983 h 6858000"/>
              <a:gd name="connsiteX132" fmla="*/ 78082 w 1364418"/>
              <a:gd name="connsiteY132" fmla="*/ 55288 h 6858000"/>
              <a:gd name="connsiteX133" fmla="*/ 37636 w 1364418"/>
              <a:gd name="connsiteY133" fmla="*/ 0 h 6858000"/>
              <a:gd name="connsiteX0" fmla="*/ 37636 w 1364418"/>
              <a:gd name="connsiteY0" fmla="*/ 0 h 6889521"/>
              <a:gd name="connsiteX1" fmla="*/ 1364418 w 1364418"/>
              <a:gd name="connsiteY1" fmla="*/ 0 h 6889521"/>
              <a:gd name="connsiteX2" fmla="*/ 1364418 w 1364418"/>
              <a:gd name="connsiteY2" fmla="*/ 6858000 h 6889521"/>
              <a:gd name="connsiteX3" fmla="*/ 101112 w 1364418"/>
              <a:gd name="connsiteY3" fmla="*/ 6857735 h 6889521"/>
              <a:gd name="connsiteX4" fmla="*/ 222208 w 1364418"/>
              <a:gd name="connsiteY4" fmla="*/ 6882355 h 6889521"/>
              <a:gd name="connsiteX5" fmla="*/ 209564 w 1364418"/>
              <a:gd name="connsiteY5" fmla="*/ 6777899 h 6889521"/>
              <a:gd name="connsiteX6" fmla="*/ 240339 w 1364418"/>
              <a:gd name="connsiteY6" fmla="*/ 6711686 h 6889521"/>
              <a:gd name="connsiteX7" fmla="*/ 286686 w 1364418"/>
              <a:gd name="connsiteY7" fmla="*/ 6664994 h 6889521"/>
              <a:gd name="connsiteX8" fmla="*/ 339152 w 1364418"/>
              <a:gd name="connsiteY8" fmla="*/ 6471804 h 6889521"/>
              <a:gd name="connsiteX9" fmla="*/ 334570 w 1364418"/>
              <a:gd name="connsiteY9" fmla="*/ 6389835 h 6889521"/>
              <a:gd name="connsiteX10" fmla="*/ 317792 w 1364418"/>
              <a:gd name="connsiteY10" fmla="*/ 6324679 h 6889521"/>
              <a:gd name="connsiteX11" fmla="*/ 278227 w 1364418"/>
              <a:gd name="connsiteY11" fmla="*/ 6280046 h 6889521"/>
              <a:gd name="connsiteX12" fmla="*/ 288000 w 1364418"/>
              <a:gd name="connsiteY12" fmla="*/ 6252834 h 6889521"/>
              <a:gd name="connsiteX13" fmla="*/ 265992 w 1364418"/>
              <a:gd name="connsiteY13" fmla="*/ 6202459 h 6889521"/>
              <a:gd name="connsiteX14" fmla="*/ 264790 w 1364418"/>
              <a:gd name="connsiteY14" fmla="*/ 6153037 h 6889521"/>
              <a:gd name="connsiteX15" fmla="*/ 280205 w 1364418"/>
              <a:gd name="connsiteY15" fmla="*/ 6078132 h 6889521"/>
              <a:gd name="connsiteX16" fmla="*/ 267592 w 1364418"/>
              <a:gd name="connsiteY16" fmla="*/ 6028119 h 6889521"/>
              <a:gd name="connsiteX17" fmla="*/ 252821 w 1364418"/>
              <a:gd name="connsiteY17" fmla="*/ 5926735 h 6889521"/>
              <a:gd name="connsiteX18" fmla="*/ 302333 w 1364418"/>
              <a:gd name="connsiteY18" fmla="*/ 5712857 h 6889521"/>
              <a:gd name="connsiteX19" fmla="*/ 332131 w 1364418"/>
              <a:gd name="connsiteY19" fmla="*/ 5660491 h 6889521"/>
              <a:gd name="connsiteX20" fmla="*/ 341254 w 1364418"/>
              <a:gd name="connsiteY20" fmla="*/ 5563435 h 6889521"/>
              <a:gd name="connsiteX21" fmla="*/ 368130 w 1364418"/>
              <a:gd name="connsiteY21" fmla="*/ 5437125 h 6889521"/>
              <a:gd name="connsiteX22" fmla="*/ 381698 w 1364418"/>
              <a:gd name="connsiteY22" fmla="*/ 5396260 h 6889521"/>
              <a:gd name="connsiteX23" fmla="*/ 397679 w 1364418"/>
              <a:gd name="connsiteY23" fmla="*/ 5330009 h 6889521"/>
              <a:gd name="connsiteX24" fmla="*/ 431172 w 1364418"/>
              <a:gd name="connsiteY24" fmla="*/ 5273739 h 6889521"/>
              <a:gd name="connsiteX25" fmla="*/ 440771 w 1364418"/>
              <a:gd name="connsiteY25" fmla="*/ 5241779 h 6889521"/>
              <a:gd name="connsiteX26" fmla="*/ 451997 w 1364418"/>
              <a:gd name="connsiteY26" fmla="*/ 5225268 h 6889521"/>
              <a:gd name="connsiteX27" fmla="*/ 453017 w 1364418"/>
              <a:gd name="connsiteY27" fmla="*/ 5217684 h 6889521"/>
              <a:gd name="connsiteX28" fmla="*/ 460358 w 1364418"/>
              <a:gd name="connsiteY28" fmla="*/ 5193377 h 6889521"/>
              <a:gd name="connsiteX29" fmla="*/ 463661 w 1364418"/>
              <a:gd name="connsiteY29" fmla="*/ 5179288 h 6889521"/>
              <a:gd name="connsiteX30" fmla="*/ 464645 w 1364418"/>
              <a:gd name="connsiteY30" fmla="*/ 5173621 h 6889521"/>
              <a:gd name="connsiteX31" fmla="*/ 460279 w 1364418"/>
              <a:gd name="connsiteY31" fmla="*/ 5159961 h 6889521"/>
              <a:gd name="connsiteX32" fmla="*/ 466956 w 1364418"/>
              <a:gd name="connsiteY32" fmla="*/ 5144295 h 6889521"/>
              <a:gd name="connsiteX33" fmla="*/ 463889 w 1364418"/>
              <a:gd name="connsiteY33" fmla="*/ 5125185 h 6889521"/>
              <a:gd name="connsiteX34" fmla="*/ 470719 w 1364418"/>
              <a:gd name="connsiteY34" fmla="*/ 5121884 h 6889521"/>
              <a:gd name="connsiteX35" fmla="*/ 477755 w 1364418"/>
              <a:gd name="connsiteY35" fmla="*/ 5067850 h 6889521"/>
              <a:gd name="connsiteX36" fmla="*/ 480486 w 1364418"/>
              <a:gd name="connsiteY36" fmla="*/ 5060861 h 6889521"/>
              <a:gd name="connsiteX37" fmla="*/ 477190 w 1364418"/>
              <a:gd name="connsiteY37" fmla="*/ 5034192 h 6889521"/>
              <a:gd name="connsiteX38" fmla="*/ 478744 w 1364418"/>
              <a:gd name="connsiteY38" fmla="*/ 4993030 h 6889521"/>
              <a:gd name="connsiteX39" fmla="*/ 485653 w 1364418"/>
              <a:gd name="connsiteY39" fmla="*/ 4946844 h 6889521"/>
              <a:gd name="connsiteX40" fmla="*/ 481509 w 1364418"/>
              <a:gd name="connsiteY40" fmla="*/ 4932692 h 6889521"/>
              <a:gd name="connsiteX41" fmla="*/ 496912 w 1364418"/>
              <a:gd name="connsiteY41" fmla="*/ 4858827 h 6889521"/>
              <a:gd name="connsiteX42" fmla="*/ 502815 w 1364418"/>
              <a:gd name="connsiteY42" fmla="*/ 4821170 h 6889521"/>
              <a:gd name="connsiteX43" fmla="*/ 507548 w 1364418"/>
              <a:gd name="connsiteY43" fmla="*/ 4780965 h 6889521"/>
              <a:gd name="connsiteX44" fmla="*/ 508841 w 1364418"/>
              <a:gd name="connsiteY44" fmla="*/ 4750867 h 6889521"/>
              <a:gd name="connsiteX45" fmla="*/ 506648 w 1364418"/>
              <a:gd name="connsiteY45" fmla="*/ 4690749 h 6889521"/>
              <a:gd name="connsiteX46" fmla="*/ 502128 w 1364418"/>
              <a:gd name="connsiteY46" fmla="*/ 4584173 h 6889521"/>
              <a:gd name="connsiteX47" fmla="*/ 497211 w 1364418"/>
              <a:gd name="connsiteY47" fmla="*/ 4444346 h 6889521"/>
              <a:gd name="connsiteX48" fmla="*/ 493776 w 1364418"/>
              <a:gd name="connsiteY48" fmla="*/ 4375228 h 6889521"/>
              <a:gd name="connsiteX49" fmla="*/ 474429 w 1364418"/>
              <a:gd name="connsiteY49" fmla="*/ 4214165 h 6889521"/>
              <a:gd name="connsiteX50" fmla="*/ 478502 w 1364418"/>
              <a:gd name="connsiteY50" fmla="*/ 4090296 h 6889521"/>
              <a:gd name="connsiteX51" fmla="*/ 463758 w 1364418"/>
              <a:gd name="connsiteY51" fmla="*/ 4033999 h 6889521"/>
              <a:gd name="connsiteX52" fmla="*/ 464907 w 1364418"/>
              <a:gd name="connsiteY52" fmla="*/ 4031933 h 6889521"/>
              <a:gd name="connsiteX53" fmla="*/ 463483 w 1364418"/>
              <a:gd name="connsiteY53" fmla="*/ 4013953 h 6889521"/>
              <a:gd name="connsiteX54" fmla="*/ 449778 w 1364418"/>
              <a:gd name="connsiteY54" fmla="*/ 3974753 h 6889521"/>
              <a:gd name="connsiteX55" fmla="*/ 451376 w 1364418"/>
              <a:gd name="connsiteY55" fmla="*/ 3969950 h 6889521"/>
              <a:gd name="connsiteX56" fmla="*/ 444798 w 1364418"/>
              <a:gd name="connsiteY56" fmla="*/ 3933779 h 6889521"/>
              <a:gd name="connsiteX57" fmla="*/ 446129 w 1364418"/>
              <a:gd name="connsiteY57" fmla="*/ 3933093 h 6889521"/>
              <a:gd name="connsiteX58" fmla="*/ 450483 w 1364418"/>
              <a:gd name="connsiteY58" fmla="*/ 3922082 h 6889521"/>
              <a:gd name="connsiteX59" fmla="*/ 455561 w 1364418"/>
              <a:gd name="connsiteY59" fmla="*/ 3901461 h 6889521"/>
              <a:gd name="connsiteX60" fmla="*/ 478155 w 1364418"/>
              <a:gd name="connsiteY60" fmla="*/ 3813873 h 6889521"/>
              <a:gd name="connsiteX61" fmla="*/ 477580 w 1364418"/>
              <a:gd name="connsiteY61" fmla="*/ 3806161 h 6889521"/>
              <a:gd name="connsiteX62" fmla="*/ 477887 w 1364418"/>
              <a:gd name="connsiteY62" fmla="*/ 3805957 h 6889521"/>
              <a:gd name="connsiteX63" fmla="*/ 477914 w 1364418"/>
              <a:gd name="connsiteY63" fmla="*/ 3797724 h 6889521"/>
              <a:gd name="connsiteX64" fmla="*/ 476529 w 1364418"/>
              <a:gd name="connsiteY64" fmla="*/ 3792098 h 6889521"/>
              <a:gd name="connsiteX65" fmla="*/ 475413 w 1364418"/>
              <a:gd name="connsiteY65" fmla="*/ 3777135 h 6889521"/>
              <a:gd name="connsiteX66" fmla="*/ 477146 w 1364418"/>
              <a:gd name="connsiteY66" fmla="*/ 3771656 h 6889521"/>
              <a:gd name="connsiteX67" fmla="*/ 480889 w 1364418"/>
              <a:gd name="connsiteY67" fmla="*/ 3769007 h 6889521"/>
              <a:gd name="connsiteX68" fmla="*/ 480355 w 1364418"/>
              <a:gd name="connsiteY68" fmla="*/ 3767709 h 6889521"/>
              <a:gd name="connsiteX69" fmla="*/ 489051 w 1364418"/>
              <a:gd name="connsiteY69" fmla="*/ 3738082 h 6889521"/>
              <a:gd name="connsiteX70" fmla="*/ 496397 w 1364418"/>
              <a:gd name="connsiteY70" fmla="*/ 3673397 h 6889521"/>
              <a:gd name="connsiteX71" fmla="*/ 495693 w 1364418"/>
              <a:gd name="connsiteY71" fmla="*/ 3637109 h 6889521"/>
              <a:gd name="connsiteX72" fmla="*/ 499136 w 1364418"/>
              <a:gd name="connsiteY72" fmla="*/ 3536883 h 6889521"/>
              <a:gd name="connsiteX73" fmla="*/ 506674 w 1364418"/>
              <a:gd name="connsiteY73" fmla="*/ 3435652 h 6889521"/>
              <a:gd name="connsiteX74" fmla="*/ 508345 w 1364418"/>
              <a:gd name="connsiteY74" fmla="*/ 3307769 h 6889521"/>
              <a:gd name="connsiteX75" fmla="*/ 525908 w 1364418"/>
              <a:gd name="connsiteY75" fmla="*/ 3250522 h 6889521"/>
              <a:gd name="connsiteX76" fmla="*/ 526333 w 1364418"/>
              <a:gd name="connsiteY76" fmla="*/ 3229163 h 6889521"/>
              <a:gd name="connsiteX77" fmla="*/ 528156 w 1364418"/>
              <a:gd name="connsiteY77" fmla="*/ 3217217 h 6889521"/>
              <a:gd name="connsiteX78" fmla="*/ 514991 w 1364418"/>
              <a:gd name="connsiteY78" fmla="*/ 3183755 h 6889521"/>
              <a:gd name="connsiteX79" fmla="*/ 515492 w 1364418"/>
              <a:gd name="connsiteY79" fmla="*/ 3178642 h 6889521"/>
              <a:gd name="connsiteX80" fmla="*/ 503092 w 1364418"/>
              <a:gd name="connsiteY80" fmla="*/ 3158586 h 6889521"/>
              <a:gd name="connsiteX81" fmla="*/ 488277 w 1364418"/>
              <a:gd name="connsiteY81" fmla="*/ 3129034 h 6889521"/>
              <a:gd name="connsiteX82" fmla="*/ 488942 w 1364418"/>
              <a:gd name="connsiteY82" fmla="*/ 3126682 h 6889521"/>
              <a:gd name="connsiteX83" fmla="*/ 479810 w 1364418"/>
              <a:gd name="connsiteY83" fmla="*/ 3114519 h 6889521"/>
              <a:gd name="connsiteX84" fmla="*/ 466419 w 1364418"/>
              <a:gd name="connsiteY84" fmla="*/ 3106272 h 6889521"/>
              <a:gd name="connsiteX85" fmla="*/ 439149 w 1364418"/>
              <a:gd name="connsiteY85" fmla="*/ 2958185 h 6889521"/>
              <a:gd name="connsiteX86" fmla="*/ 381763 w 1364418"/>
              <a:gd name="connsiteY86" fmla="*/ 2762989 h 6889521"/>
              <a:gd name="connsiteX87" fmla="*/ 330681 w 1364418"/>
              <a:gd name="connsiteY87" fmla="*/ 2554718 h 6889521"/>
              <a:gd name="connsiteX88" fmla="*/ 310775 w 1364418"/>
              <a:gd name="connsiteY88" fmla="*/ 2485734 h 6889521"/>
              <a:gd name="connsiteX89" fmla="*/ 301498 w 1364418"/>
              <a:gd name="connsiteY89" fmla="*/ 2447068 h 6889521"/>
              <a:gd name="connsiteX90" fmla="*/ 288459 w 1364418"/>
              <a:gd name="connsiteY90" fmla="*/ 2425819 h 6889521"/>
              <a:gd name="connsiteX91" fmla="*/ 294458 w 1364418"/>
              <a:gd name="connsiteY91" fmla="*/ 2402874 h 6889521"/>
              <a:gd name="connsiteX92" fmla="*/ 297070 w 1364418"/>
              <a:gd name="connsiteY92" fmla="*/ 2381443 h 6889521"/>
              <a:gd name="connsiteX93" fmla="*/ 273399 w 1364418"/>
              <a:gd name="connsiteY93" fmla="*/ 2261920 h 6889521"/>
              <a:gd name="connsiteX94" fmla="*/ 263286 w 1364418"/>
              <a:gd name="connsiteY94" fmla="*/ 2195378 h 6889521"/>
              <a:gd name="connsiteX95" fmla="*/ 247503 w 1364418"/>
              <a:gd name="connsiteY95" fmla="*/ 2155135 h 6889521"/>
              <a:gd name="connsiteX96" fmla="*/ 244961 w 1364418"/>
              <a:gd name="connsiteY96" fmla="*/ 2118008 h 6889521"/>
              <a:gd name="connsiteX97" fmla="*/ 245954 w 1364418"/>
              <a:gd name="connsiteY97" fmla="*/ 2050531 h 6889521"/>
              <a:gd name="connsiteX98" fmla="*/ 237760 w 1364418"/>
              <a:gd name="connsiteY98" fmla="*/ 1963269 h 6889521"/>
              <a:gd name="connsiteX99" fmla="*/ 218938 w 1364418"/>
              <a:gd name="connsiteY99" fmla="*/ 1906352 h 6889521"/>
              <a:gd name="connsiteX100" fmla="*/ 195495 w 1364418"/>
              <a:gd name="connsiteY100" fmla="*/ 1861531 h 6889521"/>
              <a:gd name="connsiteX101" fmla="*/ 149294 w 1364418"/>
              <a:gd name="connsiteY101" fmla="*/ 1732919 h 6889521"/>
              <a:gd name="connsiteX102" fmla="*/ 121605 w 1364418"/>
              <a:gd name="connsiteY102" fmla="*/ 1663540 h 6889521"/>
              <a:gd name="connsiteX103" fmla="*/ 120731 w 1364418"/>
              <a:gd name="connsiteY103" fmla="*/ 1615777 h 6889521"/>
              <a:gd name="connsiteX104" fmla="*/ 101526 w 1364418"/>
              <a:gd name="connsiteY104" fmla="*/ 1563678 h 6889521"/>
              <a:gd name="connsiteX105" fmla="*/ 114606 w 1364418"/>
              <a:gd name="connsiteY105" fmla="*/ 1519474 h 6889521"/>
              <a:gd name="connsiteX106" fmla="*/ 107348 w 1364418"/>
              <a:gd name="connsiteY106" fmla="*/ 1477995 h 6889521"/>
              <a:gd name="connsiteX107" fmla="*/ 93433 w 1364418"/>
              <a:gd name="connsiteY107" fmla="*/ 1373769 h 6889521"/>
              <a:gd name="connsiteX108" fmla="*/ 101740 w 1364418"/>
              <a:gd name="connsiteY108" fmla="*/ 1307086 h 6889521"/>
              <a:gd name="connsiteX109" fmla="*/ 102928 w 1364418"/>
              <a:gd name="connsiteY109" fmla="*/ 1189033 h 6889521"/>
              <a:gd name="connsiteX110" fmla="*/ 107613 w 1364418"/>
              <a:gd name="connsiteY110" fmla="*/ 1168288 h 6889521"/>
              <a:gd name="connsiteX111" fmla="*/ 99895 w 1364418"/>
              <a:gd name="connsiteY111" fmla="*/ 1142577 h 6889521"/>
              <a:gd name="connsiteX112" fmla="*/ 89201 w 1364418"/>
              <a:gd name="connsiteY112" fmla="*/ 1088484 h 6889521"/>
              <a:gd name="connsiteX113" fmla="*/ 77937 w 1364418"/>
              <a:gd name="connsiteY113" fmla="*/ 1016103 h 6889521"/>
              <a:gd name="connsiteX114" fmla="*/ 79393 w 1364418"/>
              <a:gd name="connsiteY114" fmla="*/ 954054 h 6889521"/>
              <a:gd name="connsiteX115" fmla="*/ 90309 w 1364418"/>
              <a:gd name="connsiteY115" fmla="*/ 921368 h 6889521"/>
              <a:gd name="connsiteX116" fmla="*/ 74258 w 1364418"/>
              <a:gd name="connsiteY116" fmla="*/ 896999 h 6889521"/>
              <a:gd name="connsiteX117" fmla="*/ 43666 w 1364418"/>
              <a:gd name="connsiteY117" fmla="*/ 821517 h 6889521"/>
              <a:gd name="connsiteX118" fmla="*/ 22616 w 1364418"/>
              <a:gd name="connsiteY118" fmla="*/ 751353 h 6889521"/>
              <a:gd name="connsiteX119" fmla="*/ 22174 w 1364418"/>
              <a:gd name="connsiteY119" fmla="*/ 721230 h 6889521"/>
              <a:gd name="connsiteX120" fmla="*/ 7845 w 1364418"/>
              <a:gd name="connsiteY120" fmla="*/ 681659 h 6889521"/>
              <a:gd name="connsiteX121" fmla="*/ 31306 w 1364418"/>
              <a:gd name="connsiteY121" fmla="*/ 619315 h 6889521"/>
              <a:gd name="connsiteX122" fmla="*/ 15184 w 1364418"/>
              <a:gd name="connsiteY122" fmla="*/ 585934 h 6889521"/>
              <a:gd name="connsiteX123" fmla="*/ 22258 w 1364418"/>
              <a:gd name="connsiteY123" fmla="*/ 538948 h 6889521"/>
              <a:gd name="connsiteX124" fmla="*/ 26166 w 1364418"/>
              <a:gd name="connsiteY124" fmla="*/ 525163 h 6889521"/>
              <a:gd name="connsiteX125" fmla="*/ 52290 w 1364418"/>
              <a:gd name="connsiteY125" fmla="*/ 446567 h 6889521"/>
              <a:gd name="connsiteX126" fmla="*/ 51538 w 1364418"/>
              <a:gd name="connsiteY126" fmla="*/ 393828 h 6889521"/>
              <a:gd name="connsiteX127" fmla="*/ 51368 w 1364418"/>
              <a:gd name="connsiteY127" fmla="*/ 353137 h 6889521"/>
              <a:gd name="connsiteX128" fmla="*/ 55970 w 1364418"/>
              <a:gd name="connsiteY128" fmla="*/ 321428 h 6889521"/>
              <a:gd name="connsiteX129" fmla="*/ 57061 w 1364418"/>
              <a:gd name="connsiteY129" fmla="*/ 275771 h 6889521"/>
              <a:gd name="connsiteX130" fmla="*/ 74088 w 1364418"/>
              <a:gd name="connsiteY130" fmla="*/ 212860 h 6889521"/>
              <a:gd name="connsiteX131" fmla="*/ 65798 w 1364418"/>
              <a:gd name="connsiteY131" fmla="*/ 144983 h 6889521"/>
              <a:gd name="connsiteX132" fmla="*/ 78082 w 1364418"/>
              <a:gd name="connsiteY132" fmla="*/ 55288 h 6889521"/>
              <a:gd name="connsiteX133" fmla="*/ 37636 w 1364418"/>
              <a:gd name="connsiteY133" fmla="*/ 0 h 6889521"/>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20956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0956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0956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3974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39744 w 1364418"/>
              <a:gd name="connsiteY4" fmla="*/ 6777899 h 6858000"/>
              <a:gd name="connsiteX5" fmla="*/ 264484 w 1364418"/>
              <a:gd name="connsiteY5" fmla="*/ 6716710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39744 w 1364418"/>
              <a:gd name="connsiteY4" fmla="*/ 6777899 h 6858000"/>
              <a:gd name="connsiteX5" fmla="*/ 264484 w 1364418"/>
              <a:gd name="connsiteY5" fmla="*/ 6716710 h 6858000"/>
              <a:gd name="connsiteX6" fmla="*/ 280651 w 1364418"/>
              <a:gd name="connsiteY6" fmla="*/ 6639873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81996 w 1364418"/>
              <a:gd name="connsiteY4" fmla="*/ 6792972 h 6858000"/>
              <a:gd name="connsiteX5" fmla="*/ 264484 w 1364418"/>
              <a:gd name="connsiteY5" fmla="*/ 6716710 h 6858000"/>
              <a:gd name="connsiteX6" fmla="*/ 280651 w 1364418"/>
              <a:gd name="connsiteY6" fmla="*/ 6639873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1364418" h="6858000">
                <a:moveTo>
                  <a:pt x="37636" y="0"/>
                </a:moveTo>
                <a:lnTo>
                  <a:pt x="1364418" y="0"/>
                </a:lnTo>
                <a:lnTo>
                  <a:pt x="1364418" y="6858000"/>
                </a:lnTo>
                <a:lnTo>
                  <a:pt x="245974" y="6857735"/>
                </a:lnTo>
                <a:cubicBezTo>
                  <a:pt x="246649" y="6829312"/>
                  <a:pt x="258792" y="6817314"/>
                  <a:pt x="281996" y="6792972"/>
                </a:cubicBezTo>
                <a:cubicBezTo>
                  <a:pt x="288036" y="6763449"/>
                  <a:pt x="261498" y="6738121"/>
                  <a:pt x="264484" y="6716710"/>
                </a:cubicBezTo>
                <a:cubicBezTo>
                  <a:pt x="264597" y="6714739"/>
                  <a:pt x="280538" y="6641844"/>
                  <a:pt x="280651" y="6639873"/>
                </a:cubicBezTo>
                <a:cubicBezTo>
                  <a:pt x="296114" y="6596543"/>
                  <a:pt x="335196" y="6519339"/>
                  <a:pt x="339152" y="6471804"/>
                </a:cubicBezTo>
                <a:lnTo>
                  <a:pt x="334570" y="6389835"/>
                </a:lnTo>
                <a:cubicBezTo>
                  <a:pt x="334613" y="6357588"/>
                  <a:pt x="338883" y="6333072"/>
                  <a:pt x="317792" y="6324679"/>
                </a:cubicBezTo>
                <a:cubicBezTo>
                  <a:pt x="308402" y="6306381"/>
                  <a:pt x="279168" y="6293695"/>
                  <a:pt x="278227" y="6280046"/>
                </a:cubicBezTo>
                <a:cubicBezTo>
                  <a:pt x="281050" y="6269969"/>
                  <a:pt x="290039" y="6265765"/>
                  <a:pt x="288000" y="6252834"/>
                </a:cubicBezTo>
                <a:lnTo>
                  <a:pt x="265992" y="6202459"/>
                </a:lnTo>
                <a:cubicBezTo>
                  <a:pt x="264772" y="6196814"/>
                  <a:pt x="268092" y="6158095"/>
                  <a:pt x="264790" y="6153037"/>
                </a:cubicBezTo>
                <a:cubicBezTo>
                  <a:pt x="302335" y="6114354"/>
                  <a:pt x="260378" y="6128837"/>
                  <a:pt x="280205" y="6078132"/>
                </a:cubicBezTo>
                <a:cubicBezTo>
                  <a:pt x="283657" y="6049622"/>
                  <a:pt x="275724" y="6059673"/>
                  <a:pt x="267592" y="6028119"/>
                </a:cubicBezTo>
                <a:cubicBezTo>
                  <a:pt x="277113" y="5988572"/>
                  <a:pt x="234727" y="5976018"/>
                  <a:pt x="252821" y="5926735"/>
                </a:cubicBezTo>
                <a:cubicBezTo>
                  <a:pt x="290324" y="5823532"/>
                  <a:pt x="288016" y="5757776"/>
                  <a:pt x="302333" y="5712857"/>
                </a:cubicBezTo>
                <a:cubicBezTo>
                  <a:pt x="310258" y="5688518"/>
                  <a:pt x="328236" y="5675288"/>
                  <a:pt x="332131" y="5660491"/>
                </a:cubicBezTo>
                <a:cubicBezTo>
                  <a:pt x="345782" y="5622696"/>
                  <a:pt x="344964" y="5595787"/>
                  <a:pt x="341254" y="5563435"/>
                </a:cubicBezTo>
                <a:cubicBezTo>
                  <a:pt x="335745" y="5537661"/>
                  <a:pt x="359171" y="5479228"/>
                  <a:pt x="368130" y="5437125"/>
                </a:cubicBezTo>
                <a:cubicBezTo>
                  <a:pt x="379868" y="5399640"/>
                  <a:pt x="373836" y="5420657"/>
                  <a:pt x="381698" y="5396260"/>
                </a:cubicBezTo>
                <a:cubicBezTo>
                  <a:pt x="395995" y="5391935"/>
                  <a:pt x="389433" y="5350429"/>
                  <a:pt x="397679" y="5330009"/>
                </a:cubicBezTo>
                <a:cubicBezTo>
                  <a:pt x="405925" y="5309589"/>
                  <a:pt x="420210" y="5291626"/>
                  <a:pt x="431172" y="5273739"/>
                </a:cubicBezTo>
                <a:cubicBezTo>
                  <a:pt x="426568" y="5263245"/>
                  <a:pt x="432286" y="5253790"/>
                  <a:pt x="440771" y="5241779"/>
                </a:cubicBezTo>
                <a:lnTo>
                  <a:pt x="451997" y="5225268"/>
                </a:lnTo>
                <a:lnTo>
                  <a:pt x="453017" y="5217684"/>
                </a:lnTo>
                <a:cubicBezTo>
                  <a:pt x="455252" y="5208685"/>
                  <a:pt x="458044" y="5200600"/>
                  <a:pt x="460358" y="5193377"/>
                </a:cubicBezTo>
                <a:lnTo>
                  <a:pt x="463661" y="5179288"/>
                </a:lnTo>
                <a:lnTo>
                  <a:pt x="464645" y="5173621"/>
                </a:lnTo>
                <a:lnTo>
                  <a:pt x="460279" y="5159961"/>
                </a:lnTo>
                <a:lnTo>
                  <a:pt x="466956" y="5144295"/>
                </a:lnTo>
                <a:lnTo>
                  <a:pt x="463889" y="5125185"/>
                </a:lnTo>
                <a:cubicBezTo>
                  <a:pt x="466252" y="5124475"/>
                  <a:pt x="468554" y="5123363"/>
                  <a:pt x="470719" y="5121884"/>
                </a:cubicBezTo>
                <a:lnTo>
                  <a:pt x="477755" y="5067850"/>
                </a:lnTo>
                <a:lnTo>
                  <a:pt x="480486" y="5060861"/>
                </a:lnTo>
                <a:lnTo>
                  <a:pt x="477190" y="5034192"/>
                </a:lnTo>
                <a:cubicBezTo>
                  <a:pt x="476699" y="5019824"/>
                  <a:pt x="477403" y="5006180"/>
                  <a:pt x="478744" y="4993030"/>
                </a:cubicBezTo>
                <a:lnTo>
                  <a:pt x="485653" y="4946844"/>
                </a:lnTo>
                <a:lnTo>
                  <a:pt x="481509" y="4932692"/>
                </a:lnTo>
                <a:cubicBezTo>
                  <a:pt x="481214" y="4911802"/>
                  <a:pt x="495319" y="4880686"/>
                  <a:pt x="496912" y="4858827"/>
                </a:cubicBezTo>
                <a:lnTo>
                  <a:pt x="502815" y="4821170"/>
                </a:lnTo>
                <a:lnTo>
                  <a:pt x="507548" y="4780965"/>
                </a:lnTo>
                <a:lnTo>
                  <a:pt x="508841" y="4750867"/>
                </a:lnTo>
                <a:lnTo>
                  <a:pt x="506648" y="4690749"/>
                </a:lnTo>
                <a:cubicBezTo>
                  <a:pt x="512729" y="4654213"/>
                  <a:pt x="491337" y="4623546"/>
                  <a:pt x="502128" y="4584173"/>
                </a:cubicBezTo>
                <a:cubicBezTo>
                  <a:pt x="488693" y="4519562"/>
                  <a:pt x="492047" y="4501522"/>
                  <a:pt x="497211" y="4444346"/>
                </a:cubicBezTo>
                <a:cubicBezTo>
                  <a:pt x="511033" y="4454946"/>
                  <a:pt x="497584" y="4394050"/>
                  <a:pt x="493776" y="4375228"/>
                </a:cubicBezTo>
                <a:cubicBezTo>
                  <a:pt x="491426" y="4334791"/>
                  <a:pt x="480594" y="4270639"/>
                  <a:pt x="474429" y="4214165"/>
                </a:cubicBezTo>
                <a:cubicBezTo>
                  <a:pt x="465297" y="4170832"/>
                  <a:pt x="480280" y="4120324"/>
                  <a:pt x="478502" y="4090296"/>
                </a:cubicBezTo>
                <a:lnTo>
                  <a:pt x="463758" y="4033999"/>
                </a:lnTo>
                <a:lnTo>
                  <a:pt x="464907" y="4031933"/>
                </a:lnTo>
                <a:cubicBezTo>
                  <a:pt x="467040" y="4022997"/>
                  <a:pt x="465967" y="4017669"/>
                  <a:pt x="463483" y="4013953"/>
                </a:cubicBezTo>
                <a:lnTo>
                  <a:pt x="449778" y="3974753"/>
                </a:lnTo>
                <a:lnTo>
                  <a:pt x="451376" y="3969950"/>
                </a:lnTo>
                <a:lnTo>
                  <a:pt x="444798" y="3933779"/>
                </a:lnTo>
                <a:lnTo>
                  <a:pt x="446129" y="3933093"/>
                </a:lnTo>
                <a:cubicBezTo>
                  <a:pt x="448961" y="3930731"/>
                  <a:pt x="450769" y="3927433"/>
                  <a:pt x="450483" y="3922082"/>
                </a:cubicBezTo>
                <a:cubicBezTo>
                  <a:pt x="471740" y="3927556"/>
                  <a:pt x="458283" y="3917724"/>
                  <a:pt x="455561" y="3901461"/>
                </a:cubicBezTo>
                <a:cubicBezTo>
                  <a:pt x="460173" y="3883426"/>
                  <a:pt x="474485" y="3829756"/>
                  <a:pt x="478155" y="3813873"/>
                </a:cubicBezTo>
                <a:cubicBezTo>
                  <a:pt x="477963" y="3811302"/>
                  <a:pt x="477772" y="3808732"/>
                  <a:pt x="477580" y="3806161"/>
                </a:cubicBezTo>
                <a:lnTo>
                  <a:pt x="477887" y="3805957"/>
                </a:lnTo>
                <a:cubicBezTo>
                  <a:pt x="478443" y="3804175"/>
                  <a:pt x="478509" y="3801600"/>
                  <a:pt x="477914" y="3797724"/>
                </a:cubicBezTo>
                <a:lnTo>
                  <a:pt x="476529" y="3792098"/>
                </a:lnTo>
                <a:lnTo>
                  <a:pt x="475413" y="3777135"/>
                </a:lnTo>
                <a:lnTo>
                  <a:pt x="477146" y="3771656"/>
                </a:lnTo>
                <a:lnTo>
                  <a:pt x="480889" y="3769007"/>
                </a:lnTo>
                <a:lnTo>
                  <a:pt x="480355" y="3767709"/>
                </a:lnTo>
                <a:cubicBezTo>
                  <a:pt x="472854" y="3758603"/>
                  <a:pt x="462858" y="3757457"/>
                  <a:pt x="489051" y="3738082"/>
                </a:cubicBezTo>
                <a:cubicBezTo>
                  <a:pt x="476420" y="3716230"/>
                  <a:pt x="492614" y="3707883"/>
                  <a:pt x="496397" y="3673397"/>
                </a:cubicBezTo>
                <a:cubicBezTo>
                  <a:pt x="485059" y="3661788"/>
                  <a:pt x="488117" y="3649813"/>
                  <a:pt x="495693" y="3637109"/>
                </a:cubicBezTo>
                <a:cubicBezTo>
                  <a:pt x="488827" y="3605834"/>
                  <a:pt x="498565" y="3573837"/>
                  <a:pt x="499136" y="3536883"/>
                </a:cubicBezTo>
                <a:cubicBezTo>
                  <a:pt x="483096" y="3500539"/>
                  <a:pt x="506170" y="3475121"/>
                  <a:pt x="506674" y="3435652"/>
                </a:cubicBezTo>
                <a:cubicBezTo>
                  <a:pt x="508209" y="3397466"/>
                  <a:pt x="505139" y="3338624"/>
                  <a:pt x="508345" y="3307769"/>
                </a:cubicBezTo>
                <a:cubicBezTo>
                  <a:pt x="522826" y="3292381"/>
                  <a:pt x="493343" y="3256540"/>
                  <a:pt x="525908" y="3250522"/>
                </a:cubicBezTo>
                <a:cubicBezTo>
                  <a:pt x="519705" y="3235893"/>
                  <a:pt x="504475" y="3230937"/>
                  <a:pt x="526333" y="3229163"/>
                </a:cubicBezTo>
                <a:cubicBezTo>
                  <a:pt x="524884" y="3224149"/>
                  <a:pt x="525919" y="3220404"/>
                  <a:pt x="528156" y="3217217"/>
                </a:cubicBezTo>
                <a:lnTo>
                  <a:pt x="514991" y="3183755"/>
                </a:lnTo>
                <a:lnTo>
                  <a:pt x="515492" y="3178642"/>
                </a:lnTo>
                <a:lnTo>
                  <a:pt x="503092" y="3158586"/>
                </a:lnTo>
                <a:lnTo>
                  <a:pt x="488277" y="3129034"/>
                </a:lnTo>
                <a:lnTo>
                  <a:pt x="488942" y="3126682"/>
                </a:lnTo>
                <a:lnTo>
                  <a:pt x="479810" y="3114519"/>
                </a:lnTo>
                <a:cubicBezTo>
                  <a:pt x="476044" y="3110886"/>
                  <a:pt x="471657" y="3108020"/>
                  <a:pt x="466419" y="3106272"/>
                </a:cubicBezTo>
                <a:cubicBezTo>
                  <a:pt x="479357" y="3049949"/>
                  <a:pt x="446991" y="3011906"/>
                  <a:pt x="439149" y="2958185"/>
                </a:cubicBezTo>
                <a:cubicBezTo>
                  <a:pt x="423473" y="2895670"/>
                  <a:pt x="402616" y="2832884"/>
                  <a:pt x="381763" y="2762989"/>
                </a:cubicBezTo>
                <a:cubicBezTo>
                  <a:pt x="340504" y="2718141"/>
                  <a:pt x="357875" y="2611979"/>
                  <a:pt x="330681" y="2554718"/>
                </a:cubicBezTo>
                <a:cubicBezTo>
                  <a:pt x="354561" y="2510384"/>
                  <a:pt x="312857" y="2522616"/>
                  <a:pt x="310775" y="2485734"/>
                </a:cubicBezTo>
                <a:cubicBezTo>
                  <a:pt x="283880" y="2505125"/>
                  <a:pt x="334754" y="2437857"/>
                  <a:pt x="301498" y="2447068"/>
                </a:cubicBezTo>
                <a:cubicBezTo>
                  <a:pt x="302171" y="2440064"/>
                  <a:pt x="286502" y="2432988"/>
                  <a:pt x="288459" y="2425819"/>
                </a:cubicBezTo>
                <a:lnTo>
                  <a:pt x="294458" y="2402874"/>
                </a:lnTo>
                <a:lnTo>
                  <a:pt x="297070" y="2381443"/>
                </a:lnTo>
                <a:cubicBezTo>
                  <a:pt x="291389" y="2355877"/>
                  <a:pt x="281925" y="2295004"/>
                  <a:pt x="273399" y="2261920"/>
                </a:cubicBezTo>
                <a:cubicBezTo>
                  <a:pt x="264489" y="2250852"/>
                  <a:pt x="256407" y="2208397"/>
                  <a:pt x="263286" y="2195378"/>
                </a:cubicBezTo>
                <a:cubicBezTo>
                  <a:pt x="262597" y="2185499"/>
                  <a:pt x="238753" y="2164596"/>
                  <a:pt x="247503" y="2155135"/>
                </a:cubicBezTo>
                <a:cubicBezTo>
                  <a:pt x="257474" y="2141929"/>
                  <a:pt x="229406" y="2121310"/>
                  <a:pt x="244961" y="2118008"/>
                </a:cubicBezTo>
                <a:cubicBezTo>
                  <a:pt x="225493" y="2103116"/>
                  <a:pt x="245373" y="2072196"/>
                  <a:pt x="245954" y="2050531"/>
                </a:cubicBezTo>
                <a:cubicBezTo>
                  <a:pt x="228015" y="2040209"/>
                  <a:pt x="246924" y="2004931"/>
                  <a:pt x="237760" y="1963269"/>
                </a:cubicBezTo>
                <a:cubicBezTo>
                  <a:pt x="217314" y="1952304"/>
                  <a:pt x="249162" y="1930958"/>
                  <a:pt x="218938" y="1906352"/>
                </a:cubicBezTo>
                <a:cubicBezTo>
                  <a:pt x="211894" y="1889396"/>
                  <a:pt x="204207" y="1891128"/>
                  <a:pt x="195495" y="1861531"/>
                </a:cubicBezTo>
                <a:cubicBezTo>
                  <a:pt x="152756" y="1820122"/>
                  <a:pt x="167197" y="1775736"/>
                  <a:pt x="149294" y="1732919"/>
                </a:cubicBezTo>
                <a:cubicBezTo>
                  <a:pt x="132272" y="1683226"/>
                  <a:pt x="131129" y="1708347"/>
                  <a:pt x="121605" y="1663540"/>
                </a:cubicBezTo>
                <a:cubicBezTo>
                  <a:pt x="131383" y="1652207"/>
                  <a:pt x="129824" y="1627305"/>
                  <a:pt x="120731" y="1615777"/>
                </a:cubicBezTo>
                <a:cubicBezTo>
                  <a:pt x="113324" y="1591298"/>
                  <a:pt x="125561" y="1582061"/>
                  <a:pt x="101526" y="1563678"/>
                </a:cubicBezTo>
                <a:cubicBezTo>
                  <a:pt x="118336" y="1562186"/>
                  <a:pt x="95368" y="1514217"/>
                  <a:pt x="114606" y="1519474"/>
                </a:cubicBezTo>
                <a:cubicBezTo>
                  <a:pt x="124662" y="1497831"/>
                  <a:pt x="99126" y="1498809"/>
                  <a:pt x="107348" y="1477995"/>
                </a:cubicBezTo>
                <a:cubicBezTo>
                  <a:pt x="102372" y="1450946"/>
                  <a:pt x="98082" y="1395585"/>
                  <a:pt x="93433" y="1373769"/>
                </a:cubicBezTo>
                <a:lnTo>
                  <a:pt x="101740" y="1307086"/>
                </a:lnTo>
                <a:cubicBezTo>
                  <a:pt x="61518" y="1238798"/>
                  <a:pt x="128597" y="1302829"/>
                  <a:pt x="102928" y="1189033"/>
                </a:cubicBezTo>
                <a:cubicBezTo>
                  <a:pt x="96991" y="1183619"/>
                  <a:pt x="100433" y="1168361"/>
                  <a:pt x="107613" y="1168288"/>
                </a:cubicBezTo>
                <a:cubicBezTo>
                  <a:pt x="104521" y="1161401"/>
                  <a:pt x="88898" y="1146763"/>
                  <a:pt x="99895" y="1142577"/>
                </a:cubicBezTo>
                <a:cubicBezTo>
                  <a:pt x="98248" y="1123927"/>
                  <a:pt x="94639" y="1105753"/>
                  <a:pt x="89201" y="1088484"/>
                </a:cubicBezTo>
                <a:lnTo>
                  <a:pt x="77937" y="1016103"/>
                </a:lnTo>
                <a:cubicBezTo>
                  <a:pt x="78422" y="988163"/>
                  <a:pt x="78908" y="981994"/>
                  <a:pt x="79393" y="954054"/>
                </a:cubicBezTo>
                <a:cubicBezTo>
                  <a:pt x="74607" y="950500"/>
                  <a:pt x="84928" y="922140"/>
                  <a:pt x="90309" y="921368"/>
                </a:cubicBezTo>
                <a:cubicBezTo>
                  <a:pt x="87566" y="916400"/>
                  <a:pt x="66268" y="901306"/>
                  <a:pt x="74258" y="896999"/>
                </a:cubicBezTo>
                <a:cubicBezTo>
                  <a:pt x="69492" y="868759"/>
                  <a:pt x="58957" y="842759"/>
                  <a:pt x="43666" y="821517"/>
                </a:cubicBezTo>
                <a:cubicBezTo>
                  <a:pt x="35059" y="797243"/>
                  <a:pt x="27646" y="764612"/>
                  <a:pt x="22616" y="751353"/>
                </a:cubicBezTo>
                <a:cubicBezTo>
                  <a:pt x="22469" y="741312"/>
                  <a:pt x="22321" y="731271"/>
                  <a:pt x="22174" y="721230"/>
                </a:cubicBezTo>
                <a:lnTo>
                  <a:pt x="7845" y="681659"/>
                </a:lnTo>
                <a:cubicBezTo>
                  <a:pt x="-21513" y="678654"/>
                  <a:pt x="41748" y="630810"/>
                  <a:pt x="31306" y="619315"/>
                </a:cubicBezTo>
                <a:cubicBezTo>
                  <a:pt x="37997" y="611016"/>
                  <a:pt x="17724" y="592108"/>
                  <a:pt x="15184" y="585934"/>
                </a:cubicBezTo>
                <a:cubicBezTo>
                  <a:pt x="14724" y="571597"/>
                  <a:pt x="22718" y="553285"/>
                  <a:pt x="22258" y="538948"/>
                </a:cubicBezTo>
                <a:cubicBezTo>
                  <a:pt x="22152" y="531703"/>
                  <a:pt x="26272" y="532408"/>
                  <a:pt x="26166" y="525163"/>
                </a:cubicBezTo>
                <a:cubicBezTo>
                  <a:pt x="28507" y="511668"/>
                  <a:pt x="56166" y="464433"/>
                  <a:pt x="52290" y="446567"/>
                </a:cubicBezTo>
                <a:cubicBezTo>
                  <a:pt x="47300" y="425186"/>
                  <a:pt x="52062" y="408582"/>
                  <a:pt x="51538" y="393828"/>
                </a:cubicBezTo>
                <a:cubicBezTo>
                  <a:pt x="51481" y="380264"/>
                  <a:pt x="51425" y="366701"/>
                  <a:pt x="51368" y="353137"/>
                </a:cubicBezTo>
                <a:cubicBezTo>
                  <a:pt x="50053" y="345863"/>
                  <a:pt x="61696" y="333814"/>
                  <a:pt x="55970" y="321428"/>
                </a:cubicBezTo>
                <a:cubicBezTo>
                  <a:pt x="56334" y="306209"/>
                  <a:pt x="56697" y="290990"/>
                  <a:pt x="57061" y="275771"/>
                </a:cubicBezTo>
                <a:cubicBezTo>
                  <a:pt x="46146" y="254441"/>
                  <a:pt x="87623" y="243671"/>
                  <a:pt x="74088" y="212860"/>
                </a:cubicBezTo>
                <a:cubicBezTo>
                  <a:pt x="92367" y="188146"/>
                  <a:pt x="68261" y="179672"/>
                  <a:pt x="65798" y="144983"/>
                </a:cubicBezTo>
                <a:cubicBezTo>
                  <a:pt x="52661" y="119338"/>
                  <a:pt x="79134" y="90517"/>
                  <a:pt x="78082" y="55288"/>
                </a:cubicBezTo>
                <a:lnTo>
                  <a:pt x="37636" y="0"/>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67669517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C9A36457-A5F4-4103-A443-02581C0918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AA5CF486-D9E5-4A66-898A-F3D62B81B15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47" y="-5"/>
            <a:ext cx="12193149" cy="2200064"/>
          </a:xfrm>
          <a:custGeom>
            <a:avLst/>
            <a:gdLst>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810326 w 12192001"/>
              <a:gd name="connsiteY23" fmla="*/ 799074 h 2344739"/>
              <a:gd name="connsiteX24" fmla="*/ 11550277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810326 w 12192001"/>
              <a:gd name="connsiteY23" fmla="*/ 799074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522499 w 12192001"/>
              <a:gd name="connsiteY26" fmla="*/ 1207528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999965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37318 w 12192001"/>
              <a:gd name="connsiteY70" fmla="*/ 1920435 h 2344739"/>
              <a:gd name="connsiteX71" fmla="*/ 9113812 w 12192001"/>
              <a:gd name="connsiteY71" fmla="*/ 1919069 h 2344739"/>
              <a:gd name="connsiteX72" fmla="*/ 9053453 w 12192001"/>
              <a:gd name="connsiteY72" fmla="*/ 1910755 h 2344739"/>
              <a:gd name="connsiteX73" fmla="*/ 9005486 w 12192001"/>
              <a:gd name="connsiteY73" fmla="*/ 1914040 h 2344739"/>
              <a:gd name="connsiteX74" fmla="*/ 9005201 w 12192001"/>
              <a:gd name="connsiteY74" fmla="*/ 1913800 h 2344739"/>
              <a:gd name="connsiteX75" fmla="*/ 8996232 w 12192001"/>
              <a:gd name="connsiteY75" fmla="*/ 1915011 h 2344739"/>
              <a:gd name="connsiteX76" fmla="*/ 8990394 w 12192001"/>
              <a:gd name="connsiteY76" fmla="*/ 1917072 h 2344739"/>
              <a:gd name="connsiteX77" fmla="*/ 8974337 w 12192001"/>
              <a:gd name="connsiteY77" fmla="*/ 1920298 h 2344739"/>
              <a:gd name="connsiteX78" fmla="*/ 8968011 w 12192001"/>
              <a:gd name="connsiteY78" fmla="*/ 1919598 h 2344739"/>
              <a:gd name="connsiteX79" fmla="*/ 8963048 w 12192001"/>
              <a:gd name="connsiteY79" fmla="*/ 1917373 h 2344739"/>
              <a:gd name="connsiteX80" fmla="*/ 8928988 w 12192001"/>
              <a:gd name="connsiteY80" fmla="*/ 1914185 h 2344739"/>
              <a:gd name="connsiteX81" fmla="*/ 8752444 w 12192001"/>
              <a:gd name="connsiteY81" fmla="*/ 1933417 h 2344739"/>
              <a:gd name="connsiteX82" fmla="*/ 8707847 w 12192001"/>
              <a:gd name="connsiteY82" fmla="*/ 1935518 h 2344739"/>
              <a:gd name="connsiteX83" fmla="*/ 8596071 w 12192001"/>
              <a:gd name="connsiteY83" fmla="*/ 1944090 h 2344739"/>
              <a:gd name="connsiteX84" fmla="*/ 8525230 w 12192001"/>
              <a:gd name="connsiteY84" fmla="*/ 1929248 h 2344739"/>
              <a:gd name="connsiteX85" fmla="*/ 8510983 w 12192001"/>
              <a:gd name="connsiteY85" fmla="*/ 1935163 h 2344739"/>
              <a:gd name="connsiteX86" fmla="*/ 8506167 w 12192001"/>
              <a:gd name="connsiteY86" fmla="*/ 1938164 h 2344739"/>
              <a:gd name="connsiteX87" fmla="*/ 8497968 w 12192001"/>
              <a:gd name="connsiteY87" fmla="*/ 1940902 h 2344739"/>
              <a:gd name="connsiteX88" fmla="*/ 8497594 w 12192001"/>
              <a:gd name="connsiteY88" fmla="*/ 1940723 h 2344739"/>
              <a:gd name="connsiteX89" fmla="*/ 8490249 w 12192001"/>
              <a:gd name="connsiteY89" fmla="*/ 1943773 h 2344739"/>
              <a:gd name="connsiteX90" fmla="*/ 8367182 w 12192001"/>
              <a:gd name="connsiteY90" fmla="*/ 1957815 h 2344739"/>
              <a:gd name="connsiteX91" fmla="*/ 8353799 w 12192001"/>
              <a:gd name="connsiteY91" fmla="*/ 1958009 h 2344739"/>
              <a:gd name="connsiteX92" fmla="*/ 8352373 w 12192001"/>
              <a:gd name="connsiteY92" fmla="*/ 1957169 h 2344739"/>
              <a:gd name="connsiteX93" fmla="*/ 8320104 w 12192001"/>
              <a:gd name="connsiteY93" fmla="*/ 1974587 h 2344739"/>
              <a:gd name="connsiteX94" fmla="*/ 8314433 w 12192001"/>
              <a:gd name="connsiteY94" fmla="*/ 1974913 h 2344739"/>
              <a:gd name="connsiteX95" fmla="*/ 8295174 w 12192001"/>
              <a:gd name="connsiteY95" fmla="*/ 1988808 h 2344739"/>
              <a:gd name="connsiteX96" fmla="*/ 8284276 w 12192001"/>
              <a:gd name="connsiteY96" fmla="*/ 1994631 h 2344739"/>
              <a:gd name="connsiteX97" fmla="*/ 8283150 w 12192001"/>
              <a:gd name="connsiteY97" fmla="*/ 1999074 h 2344739"/>
              <a:gd name="connsiteX98" fmla="*/ 8266076 w 12192001"/>
              <a:gd name="connsiteY98" fmla="*/ 2006249 h 2344739"/>
              <a:gd name="connsiteX99" fmla="*/ 8263377 w 12192001"/>
              <a:gd name="connsiteY99" fmla="*/ 2006019 h 2344739"/>
              <a:gd name="connsiteX100" fmla="*/ 8252033 w 12192001"/>
              <a:gd name="connsiteY100" fmla="*/ 2015862 h 2344739"/>
              <a:gd name="connsiteX101" fmla="*/ 8245834 w 12192001"/>
              <a:gd name="connsiteY101" fmla="*/ 2028854 h 2344739"/>
              <a:gd name="connsiteX102" fmla="*/ 8090272 w 12192001"/>
              <a:gd name="connsiteY102" fmla="*/ 2075015 h 2344739"/>
              <a:gd name="connsiteX103" fmla="*/ 7905407 w 12192001"/>
              <a:gd name="connsiteY103" fmla="*/ 2116988 h 2344739"/>
              <a:gd name="connsiteX104" fmla="*/ 7718745 w 12192001"/>
              <a:gd name="connsiteY104" fmla="*/ 2142703 h 2344739"/>
              <a:gd name="connsiteX105" fmla="*/ 7614347 w 12192001"/>
              <a:gd name="connsiteY105" fmla="*/ 2139232 h 2344739"/>
              <a:gd name="connsiteX106" fmla="*/ 7527543 w 12192001"/>
              <a:gd name="connsiteY106" fmla="*/ 2145060 h 2344739"/>
              <a:gd name="connsiteX107" fmla="*/ 7519571 w 12192001"/>
              <a:gd name="connsiteY107" fmla="*/ 2147613 h 2344739"/>
              <a:gd name="connsiteX108" fmla="*/ 7507411 w 12192001"/>
              <a:gd name="connsiteY108" fmla="*/ 2148948 h 2344739"/>
              <a:gd name="connsiteX109" fmla="*/ 7507040 w 12192001"/>
              <a:gd name="connsiteY109" fmla="*/ 2148621 h 2344739"/>
              <a:gd name="connsiteX110" fmla="*/ 7495795 w 12192001"/>
              <a:gd name="connsiteY110" fmla="*/ 2150573 h 2344739"/>
              <a:gd name="connsiteX111" fmla="*/ 7405391 w 12192001"/>
              <a:gd name="connsiteY111" fmla="*/ 2142468 h 2344739"/>
              <a:gd name="connsiteX112" fmla="*/ 7312180 w 12192001"/>
              <a:gd name="connsiteY112" fmla="*/ 2132873 h 2344739"/>
              <a:gd name="connsiteX113" fmla="*/ 7310853 w 12192001"/>
              <a:gd name="connsiteY113" fmla="*/ 2131431 h 2344739"/>
              <a:gd name="connsiteX114" fmla="*/ 7218559 w 12192001"/>
              <a:gd name="connsiteY114" fmla="*/ 2156680 h 2344739"/>
              <a:gd name="connsiteX115" fmla="*/ 7201101 w 12192001"/>
              <a:gd name="connsiteY115" fmla="*/ 2161230 h 2344739"/>
              <a:gd name="connsiteX116" fmla="*/ 7197004 w 12192001"/>
              <a:gd name="connsiteY116" fmla="*/ 2166588 h 2344739"/>
              <a:gd name="connsiteX117" fmla="*/ 7170808 w 12192001"/>
              <a:gd name="connsiteY117" fmla="*/ 2171236 h 2344739"/>
              <a:gd name="connsiteX118" fmla="*/ 7096988 w 12192001"/>
              <a:gd name="connsiteY118" fmla="*/ 2183464 h 2344739"/>
              <a:gd name="connsiteX119" fmla="*/ 7018496 w 12192001"/>
              <a:gd name="connsiteY119" fmla="*/ 2183090 h 2344739"/>
              <a:gd name="connsiteX120" fmla="*/ 6904146 w 12192001"/>
              <a:gd name="connsiteY120" fmla="*/ 2212596 h 2344739"/>
              <a:gd name="connsiteX121" fmla="*/ 6708222 w 12192001"/>
              <a:gd name="connsiteY121" fmla="*/ 2240551 h 2344739"/>
              <a:gd name="connsiteX122" fmla="*/ 6549454 w 12192001"/>
              <a:gd name="connsiteY122" fmla="*/ 2269327 h 2344739"/>
              <a:gd name="connsiteX123" fmla="*/ 6317560 w 12192001"/>
              <a:gd name="connsiteY123" fmla="*/ 2316127 h 2344739"/>
              <a:gd name="connsiteX124" fmla="*/ 6168674 w 12192001"/>
              <a:gd name="connsiteY124" fmla="*/ 2318214 h 2344739"/>
              <a:gd name="connsiteX125" fmla="*/ 6073848 w 12192001"/>
              <a:gd name="connsiteY125" fmla="*/ 2338676 h 2344739"/>
              <a:gd name="connsiteX126" fmla="*/ 6068529 w 12192001"/>
              <a:gd name="connsiteY126" fmla="*/ 2337139 h 2344739"/>
              <a:gd name="connsiteX127" fmla="*/ 6048638 w 12192001"/>
              <a:gd name="connsiteY127" fmla="*/ 2337822 h 2344739"/>
              <a:gd name="connsiteX128" fmla="*/ 6041285 w 12192001"/>
              <a:gd name="connsiteY128" fmla="*/ 2329473 h 2344739"/>
              <a:gd name="connsiteX129" fmla="*/ 6010090 w 12192001"/>
              <a:gd name="connsiteY129" fmla="*/ 2324380 h 2344739"/>
              <a:gd name="connsiteX130" fmla="*/ 5957375 w 12192001"/>
              <a:gd name="connsiteY130" fmla="*/ 2328024 h 2344739"/>
              <a:gd name="connsiteX131" fmla="*/ 5758919 w 12192001"/>
              <a:gd name="connsiteY131" fmla="*/ 2343716 h 2344739"/>
              <a:gd name="connsiteX132" fmla="*/ 5626960 w 12192001"/>
              <a:gd name="connsiteY132" fmla="*/ 2344739 h 2344739"/>
              <a:gd name="connsiteX133" fmla="*/ 5470906 w 12192001"/>
              <a:gd name="connsiteY133" fmla="*/ 2330719 h 2344739"/>
              <a:gd name="connsiteX134" fmla="*/ 5432761 w 12192001"/>
              <a:gd name="connsiteY134" fmla="*/ 2319466 h 2344739"/>
              <a:gd name="connsiteX135" fmla="*/ 5381669 w 12192001"/>
              <a:gd name="connsiteY135" fmla="*/ 2301764 h 2344739"/>
              <a:gd name="connsiteX136" fmla="*/ 5261764 w 12192001"/>
              <a:gd name="connsiteY136" fmla="*/ 2281347 h 2344739"/>
              <a:gd name="connsiteX137" fmla="*/ 5222961 w 12192001"/>
              <a:gd name="connsiteY137" fmla="*/ 2270223 h 2344739"/>
              <a:gd name="connsiteX138" fmla="*/ 5174660 w 12192001"/>
              <a:gd name="connsiteY138" fmla="*/ 2267233 h 2344739"/>
              <a:gd name="connsiteX139" fmla="*/ 5156554 w 12192001"/>
              <a:gd name="connsiteY139" fmla="*/ 2260010 h 2344739"/>
              <a:gd name="connsiteX140" fmla="*/ 5142599 w 12192001"/>
              <a:gd name="connsiteY140" fmla="*/ 2256610 h 2344739"/>
              <a:gd name="connsiteX141" fmla="*/ 5139596 w 12192001"/>
              <a:gd name="connsiteY141" fmla="*/ 2254509 h 2344739"/>
              <a:gd name="connsiteX142" fmla="*/ 5121659 w 12192001"/>
              <a:gd name="connsiteY142" fmla="*/ 2243656 h 2344739"/>
              <a:gd name="connsiteX143" fmla="*/ 5065790 w 12192001"/>
              <a:gd name="connsiteY143" fmla="*/ 2250227 h 2344739"/>
              <a:gd name="connsiteX144" fmla="*/ 5011514 w 12192001"/>
              <a:gd name="connsiteY144" fmla="*/ 2233846 h 2344739"/>
              <a:gd name="connsiteX145" fmla="*/ 4840441 w 12192001"/>
              <a:gd name="connsiteY145" fmla="*/ 2209829 h 2344739"/>
              <a:gd name="connsiteX146" fmla="*/ 4762447 w 12192001"/>
              <a:gd name="connsiteY146" fmla="*/ 2182061 h 2344739"/>
              <a:gd name="connsiteX147" fmla="*/ 4723186 w 12192001"/>
              <a:gd name="connsiteY147" fmla="*/ 2173047 h 2344739"/>
              <a:gd name="connsiteX148" fmla="*/ 4721176 w 12192001"/>
              <a:gd name="connsiteY148" fmla="*/ 2172298 h 2344739"/>
              <a:gd name="connsiteX149" fmla="*/ 4722111 w 12192001"/>
              <a:gd name="connsiteY149" fmla="*/ 2172087 h 2344739"/>
              <a:gd name="connsiteX150" fmla="*/ 4717202 w 12192001"/>
              <a:gd name="connsiteY150" fmla="*/ 2170817 h 2344739"/>
              <a:gd name="connsiteX151" fmla="*/ 4721176 w 12192001"/>
              <a:gd name="connsiteY151" fmla="*/ 2172298 h 2344739"/>
              <a:gd name="connsiteX152" fmla="*/ 4715526 w 12192001"/>
              <a:gd name="connsiteY152" fmla="*/ 2173573 h 2344739"/>
              <a:gd name="connsiteX153" fmla="*/ 4515814 w 12192001"/>
              <a:gd name="connsiteY153" fmla="*/ 2163671 h 2344739"/>
              <a:gd name="connsiteX154" fmla="*/ 4428543 w 12192001"/>
              <a:gd name="connsiteY154" fmla="*/ 2153020 h 2344739"/>
              <a:gd name="connsiteX155" fmla="*/ 4362875 w 12192001"/>
              <a:gd name="connsiteY155" fmla="*/ 2151674 h 2344739"/>
              <a:gd name="connsiteX156" fmla="*/ 4316966 w 12192001"/>
              <a:gd name="connsiteY156" fmla="*/ 2158289 h 2344739"/>
              <a:gd name="connsiteX157" fmla="*/ 4315110 w 12192001"/>
              <a:gd name="connsiteY157" fmla="*/ 2156948 h 2344739"/>
              <a:gd name="connsiteX158" fmla="*/ 4295144 w 12192001"/>
              <a:gd name="connsiteY158" fmla="*/ 2155069 h 2344739"/>
              <a:gd name="connsiteX159" fmla="*/ 4290064 w 12192001"/>
              <a:gd name="connsiteY159" fmla="*/ 2157986 h 2344739"/>
              <a:gd name="connsiteX160" fmla="*/ 4276142 w 12192001"/>
              <a:gd name="connsiteY160" fmla="*/ 2157740 h 2344739"/>
              <a:gd name="connsiteX161" fmla="*/ 4248117 w 12192001"/>
              <a:gd name="connsiteY161" fmla="*/ 2160064 h 2344739"/>
              <a:gd name="connsiteX162" fmla="*/ 4202051 w 12192001"/>
              <a:gd name="connsiteY162" fmla="*/ 2157269 h 2344739"/>
              <a:gd name="connsiteX163" fmla="*/ 4201745 w 12192001"/>
              <a:gd name="connsiteY163" fmla="*/ 2156010 h 2344739"/>
              <a:gd name="connsiteX164" fmla="*/ 4191248 w 12192001"/>
              <a:gd name="connsiteY164" fmla="*/ 2150376 h 2344739"/>
              <a:gd name="connsiteX165" fmla="*/ 4142745 w 12192001"/>
              <a:gd name="connsiteY165" fmla="*/ 2134511 h 2344739"/>
              <a:gd name="connsiteX166" fmla="*/ 4083097 w 12192001"/>
              <a:gd name="connsiteY166" fmla="*/ 2107978 h 2344739"/>
              <a:gd name="connsiteX167" fmla="*/ 4074546 w 12192001"/>
              <a:gd name="connsiteY167" fmla="*/ 2107143 h 2344739"/>
              <a:gd name="connsiteX168" fmla="*/ 4074427 w 12192001"/>
              <a:gd name="connsiteY168" fmla="*/ 2106844 h 2344739"/>
              <a:gd name="connsiteX169" fmla="*/ 4065510 w 12192001"/>
              <a:gd name="connsiteY169" fmla="*/ 2105400 h 2344739"/>
              <a:gd name="connsiteX170" fmla="*/ 4058954 w 12192001"/>
              <a:gd name="connsiteY170" fmla="*/ 2105618 h 2344739"/>
              <a:gd name="connsiteX171" fmla="*/ 4042364 w 12192001"/>
              <a:gd name="connsiteY171" fmla="*/ 2103997 h 2344739"/>
              <a:gd name="connsiteX172" fmla="*/ 4036997 w 12192001"/>
              <a:gd name="connsiteY172" fmla="*/ 2101563 h 2344739"/>
              <a:gd name="connsiteX173" fmla="*/ 4035363 w 12192001"/>
              <a:gd name="connsiteY173" fmla="*/ 2097896 h 2344739"/>
              <a:gd name="connsiteX174" fmla="*/ 4033778 w 12192001"/>
              <a:gd name="connsiteY174" fmla="*/ 2098131 h 2344739"/>
              <a:gd name="connsiteX175" fmla="*/ 4004538 w 12192001"/>
              <a:gd name="connsiteY175" fmla="*/ 2085563 h 2344739"/>
              <a:gd name="connsiteX176" fmla="*/ 3936846 w 12192001"/>
              <a:gd name="connsiteY176" fmla="*/ 2068106 h 2344739"/>
              <a:gd name="connsiteX177" fmla="*/ 3897275 w 12192001"/>
              <a:gd name="connsiteY177" fmla="*/ 2062451 h 2344739"/>
              <a:gd name="connsiteX178" fmla="*/ 3789760 w 12192001"/>
              <a:gd name="connsiteY178" fmla="*/ 2042213 h 2344739"/>
              <a:gd name="connsiteX179" fmla="*/ 3682513 w 12192001"/>
              <a:gd name="connsiteY179" fmla="*/ 2018290 h 2344739"/>
              <a:gd name="connsiteX180" fmla="*/ 3610035 w 12192001"/>
              <a:gd name="connsiteY180" fmla="*/ 1986019 h 2344739"/>
              <a:gd name="connsiteX181" fmla="*/ 3603855 w 12192001"/>
              <a:gd name="connsiteY181" fmla="*/ 1987381 h 2344739"/>
              <a:gd name="connsiteX182" fmla="*/ 3594736 w 12192001"/>
              <a:gd name="connsiteY182" fmla="*/ 1987545 h 2344739"/>
              <a:gd name="connsiteX183" fmla="*/ 3594501 w 12192001"/>
              <a:gd name="connsiteY183" fmla="*/ 1987276 h 2344739"/>
              <a:gd name="connsiteX184" fmla="*/ 3585978 w 12192001"/>
              <a:gd name="connsiteY184" fmla="*/ 1987966 h 2344739"/>
              <a:gd name="connsiteX185" fmla="*/ 3536135 w 12192001"/>
              <a:gd name="connsiteY185" fmla="*/ 1978267 h 2344739"/>
              <a:gd name="connsiteX186" fmla="*/ 3473223 w 12192001"/>
              <a:gd name="connsiteY186" fmla="*/ 1974606 h 2344739"/>
              <a:gd name="connsiteX187" fmla="*/ 3400728 w 12192001"/>
              <a:gd name="connsiteY187" fmla="*/ 1962558 h 2344739"/>
              <a:gd name="connsiteX188" fmla="*/ 3363888 w 12192001"/>
              <a:gd name="connsiteY188" fmla="*/ 1979510 h 2344739"/>
              <a:gd name="connsiteX189" fmla="*/ 3344026 w 12192001"/>
              <a:gd name="connsiteY189" fmla="*/ 1981192 h 2344739"/>
              <a:gd name="connsiteX190" fmla="*/ 3341698 w 12192001"/>
              <a:gd name="connsiteY190" fmla="*/ 1980217 h 2344739"/>
              <a:gd name="connsiteX191" fmla="*/ 3262356 w 12192001"/>
              <a:gd name="connsiteY191" fmla="*/ 1986094 h 2344739"/>
              <a:gd name="connsiteX192" fmla="*/ 3142556 w 12192001"/>
              <a:gd name="connsiteY192" fmla="*/ 1993869 h 2344739"/>
              <a:gd name="connsiteX193" fmla="*/ 3030291 w 12192001"/>
              <a:gd name="connsiteY193" fmla="*/ 1996512 h 2344739"/>
              <a:gd name="connsiteX194" fmla="*/ 2781569 w 12192001"/>
              <a:gd name="connsiteY194" fmla="*/ 2018333 h 2344739"/>
              <a:gd name="connsiteX195" fmla="*/ 2646527 w 12192001"/>
              <a:gd name="connsiteY195" fmla="*/ 2028869 h 2344739"/>
              <a:gd name="connsiteX196" fmla="*/ 2568028 w 12192001"/>
              <a:gd name="connsiteY196" fmla="*/ 2002628 h 2344739"/>
              <a:gd name="connsiteX197" fmla="*/ 2443255 w 12192001"/>
              <a:gd name="connsiteY197" fmla="*/ 2016529 h 2344739"/>
              <a:gd name="connsiteX198" fmla="*/ 2315112 w 12192001"/>
              <a:gd name="connsiteY198" fmla="*/ 2024996 h 2344739"/>
              <a:gd name="connsiteX199" fmla="*/ 2208578 w 12192001"/>
              <a:gd name="connsiteY199" fmla="*/ 2019763 h 2344739"/>
              <a:gd name="connsiteX200" fmla="*/ 2094665 w 12192001"/>
              <a:gd name="connsiteY200" fmla="*/ 2003052 h 2344739"/>
              <a:gd name="connsiteX201" fmla="*/ 1997356 w 12192001"/>
              <a:gd name="connsiteY201" fmla="*/ 1995032 h 2344739"/>
              <a:gd name="connsiteX202" fmla="*/ 1928172 w 12192001"/>
              <a:gd name="connsiteY202" fmla="*/ 2016977 h 2344739"/>
              <a:gd name="connsiteX203" fmla="*/ 1921650 w 12192001"/>
              <a:gd name="connsiteY203" fmla="*/ 2012146 h 2344739"/>
              <a:gd name="connsiteX204" fmla="*/ 1873080 w 12192001"/>
              <a:gd name="connsiteY204" fmla="*/ 2013741 h 2344739"/>
              <a:gd name="connsiteX205" fmla="*/ 1786655 w 12192001"/>
              <a:gd name="connsiteY205" fmla="*/ 2041363 h 2344739"/>
              <a:gd name="connsiteX206" fmla="*/ 1738204 w 12192001"/>
              <a:gd name="connsiteY206" fmla="*/ 2036312 h 2344739"/>
              <a:gd name="connsiteX207" fmla="*/ 1675071 w 12192001"/>
              <a:gd name="connsiteY207" fmla="*/ 2019963 h 2344739"/>
              <a:gd name="connsiteX208" fmla="*/ 1608669 w 12192001"/>
              <a:gd name="connsiteY208" fmla="*/ 2013066 h 2344739"/>
              <a:gd name="connsiteX209" fmla="*/ 1496110 w 12192001"/>
              <a:gd name="connsiteY209" fmla="*/ 1987476 h 2344739"/>
              <a:gd name="connsiteX210" fmla="*/ 1149979 w 12192001"/>
              <a:gd name="connsiteY210" fmla="*/ 1938041 h 2344739"/>
              <a:gd name="connsiteX211" fmla="*/ 858269 w 12192001"/>
              <a:gd name="connsiteY211" fmla="*/ 1928608 h 2344739"/>
              <a:gd name="connsiteX212" fmla="*/ 837540 w 12192001"/>
              <a:gd name="connsiteY212" fmla="*/ 1929821 h 2344739"/>
              <a:gd name="connsiteX213" fmla="*/ 816809 w 12192001"/>
              <a:gd name="connsiteY213" fmla="*/ 1927857 h 2344739"/>
              <a:gd name="connsiteX214" fmla="*/ 811506 w 12192001"/>
              <a:gd name="connsiteY214" fmla="*/ 1930751 h 2344739"/>
              <a:gd name="connsiteX215" fmla="*/ 797041 w 12192001"/>
              <a:gd name="connsiteY215" fmla="*/ 1930446 h 2344739"/>
              <a:gd name="connsiteX216" fmla="*/ 767901 w 12192001"/>
              <a:gd name="connsiteY216" fmla="*/ 1932653 h 2344739"/>
              <a:gd name="connsiteX217" fmla="*/ 763053 w 12192001"/>
              <a:gd name="connsiteY217" fmla="*/ 1930432 h 2344739"/>
              <a:gd name="connsiteX218" fmla="*/ 720047 w 12192001"/>
              <a:gd name="connsiteY218" fmla="*/ 1929661 h 2344739"/>
              <a:gd name="connsiteX219" fmla="*/ 719742 w 12192001"/>
              <a:gd name="connsiteY219" fmla="*/ 1928399 h 2344739"/>
              <a:gd name="connsiteX220" fmla="*/ 708875 w 12192001"/>
              <a:gd name="connsiteY220" fmla="*/ 1922722 h 2344739"/>
              <a:gd name="connsiteX221" fmla="*/ 596792 w 12192001"/>
              <a:gd name="connsiteY221" fmla="*/ 1879864 h 2344739"/>
              <a:gd name="connsiteX222" fmla="*/ 578535 w 12192001"/>
              <a:gd name="connsiteY222" fmla="*/ 1877212 h 2344739"/>
              <a:gd name="connsiteX223" fmla="*/ 571717 w 12192001"/>
              <a:gd name="connsiteY223" fmla="*/ 1877401 h 2344739"/>
              <a:gd name="connsiteX224" fmla="*/ 445099 w 12192001"/>
              <a:gd name="connsiteY224" fmla="*/ 1839371 h 2344739"/>
              <a:gd name="connsiteX225" fmla="*/ 404015 w 12192001"/>
              <a:gd name="connsiteY225" fmla="*/ 1833548 h 2344739"/>
              <a:gd name="connsiteX226" fmla="*/ 292435 w 12192001"/>
              <a:gd name="connsiteY226" fmla="*/ 1812852 h 2344739"/>
              <a:gd name="connsiteX227" fmla="*/ 118381 w 12192001"/>
              <a:gd name="connsiteY227" fmla="*/ 1761047 h 2344739"/>
              <a:gd name="connsiteX228" fmla="*/ 15526 w 12192001"/>
              <a:gd name="connsiteY228" fmla="*/ 1758191 h 2344739"/>
              <a:gd name="connsiteX229" fmla="*/ 2 w 12192001"/>
              <a:gd name="connsiteY229" fmla="*/ 1752722 h 2344739"/>
              <a:gd name="connsiteX230" fmla="*/ 1 w 12192001"/>
              <a:gd name="connsiteY230" fmla="*/ 762497 h 2344739"/>
              <a:gd name="connsiteX231" fmla="*/ 0 w 12192001"/>
              <a:gd name="connsiteY231" fmla="*/ 762497 h 2344739"/>
              <a:gd name="connsiteX232" fmla="*/ 0 w 12192001"/>
              <a:gd name="connsiteY232" fmla="*/ 222213 h 2344739"/>
              <a:gd name="connsiteX233" fmla="*/ 0 w 12192001"/>
              <a:gd name="connsiteY233"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13812 w 12192001"/>
              <a:gd name="connsiteY70" fmla="*/ 1919069 h 2344739"/>
              <a:gd name="connsiteX71" fmla="*/ 9053453 w 12192001"/>
              <a:gd name="connsiteY71" fmla="*/ 1910755 h 2344739"/>
              <a:gd name="connsiteX72" fmla="*/ 9005486 w 12192001"/>
              <a:gd name="connsiteY72" fmla="*/ 1914040 h 2344739"/>
              <a:gd name="connsiteX73" fmla="*/ 9005201 w 12192001"/>
              <a:gd name="connsiteY73" fmla="*/ 1913800 h 2344739"/>
              <a:gd name="connsiteX74" fmla="*/ 8996232 w 12192001"/>
              <a:gd name="connsiteY74" fmla="*/ 1915011 h 2344739"/>
              <a:gd name="connsiteX75" fmla="*/ 8990394 w 12192001"/>
              <a:gd name="connsiteY75" fmla="*/ 1917072 h 2344739"/>
              <a:gd name="connsiteX76" fmla="*/ 8974337 w 12192001"/>
              <a:gd name="connsiteY76" fmla="*/ 1920298 h 2344739"/>
              <a:gd name="connsiteX77" fmla="*/ 8968011 w 12192001"/>
              <a:gd name="connsiteY77" fmla="*/ 1919598 h 2344739"/>
              <a:gd name="connsiteX78" fmla="*/ 8963048 w 12192001"/>
              <a:gd name="connsiteY78" fmla="*/ 1917373 h 2344739"/>
              <a:gd name="connsiteX79" fmla="*/ 8928988 w 12192001"/>
              <a:gd name="connsiteY79" fmla="*/ 1914185 h 2344739"/>
              <a:gd name="connsiteX80" fmla="*/ 8752444 w 12192001"/>
              <a:gd name="connsiteY80" fmla="*/ 1933417 h 2344739"/>
              <a:gd name="connsiteX81" fmla="*/ 8707847 w 12192001"/>
              <a:gd name="connsiteY81" fmla="*/ 1935518 h 2344739"/>
              <a:gd name="connsiteX82" fmla="*/ 8596071 w 12192001"/>
              <a:gd name="connsiteY82" fmla="*/ 1944090 h 2344739"/>
              <a:gd name="connsiteX83" fmla="*/ 8525230 w 12192001"/>
              <a:gd name="connsiteY83" fmla="*/ 1929248 h 2344739"/>
              <a:gd name="connsiteX84" fmla="*/ 8510983 w 12192001"/>
              <a:gd name="connsiteY84" fmla="*/ 1935163 h 2344739"/>
              <a:gd name="connsiteX85" fmla="*/ 8506167 w 12192001"/>
              <a:gd name="connsiteY85" fmla="*/ 1938164 h 2344739"/>
              <a:gd name="connsiteX86" fmla="*/ 8497968 w 12192001"/>
              <a:gd name="connsiteY86" fmla="*/ 1940902 h 2344739"/>
              <a:gd name="connsiteX87" fmla="*/ 8497594 w 12192001"/>
              <a:gd name="connsiteY87" fmla="*/ 1940723 h 2344739"/>
              <a:gd name="connsiteX88" fmla="*/ 8490249 w 12192001"/>
              <a:gd name="connsiteY88" fmla="*/ 1943773 h 2344739"/>
              <a:gd name="connsiteX89" fmla="*/ 8367182 w 12192001"/>
              <a:gd name="connsiteY89" fmla="*/ 1957815 h 2344739"/>
              <a:gd name="connsiteX90" fmla="*/ 8353799 w 12192001"/>
              <a:gd name="connsiteY90" fmla="*/ 1958009 h 2344739"/>
              <a:gd name="connsiteX91" fmla="*/ 8352373 w 12192001"/>
              <a:gd name="connsiteY91" fmla="*/ 1957169 h 2344739"/>
              <a:gd name="connsiteX92" fmla="*/ 8320104 w 12192001"/>
              <a:gd name="connsiteY92" fmla="*/ 1974587 h 2344739"/>
              <a:gd name="connsiteX93" fmla="*/ 8314433 w 12192001"/>
              <a:gd name="connsiteY93" fmla="*/ 1974913 h 2344739"/>
              <a:gd name="connsiteX94" fmla="*/ 8295174 w 12192001"/>
              <a:gd name="connsiteY94" fmla="*/ 1988808 h 2344739"/>
              <a:gd name="connsiteX95" fmla="*/ 8284276 w 12192001"/>
              <a:gd name="connsiteY95" fmla="*/ 1994631 h 2344739"/>
              <a:gd name="connsiteX96" fmla="*/ 8283150 w 12192001"/>
              <a:gd name="connsiteY96" fmla="*/ 1999074 h 2344739"/>
              <a:gd name="connsiteX97" fmla="*/ 8266076 w 12192001"/>
              <a:gd name="connsiteY97" fmla="*/ 2006249 h 2344739"/>
              <a:gd name="connsiteX98" fmla="*/ 8263377 w 12192001"/>
              <a:gd name="connsiteY98" fmla="*/ 2006019 h 2344739"/>
              <a:gd name="connsiteX99" fmla="*/ 8252033 w 12192001"/>
              <a:gd name="connsiteY99" fmla="*/ 2015862 h 2344739"/>
              <a:gd name="connsiteX100" fmla="*/ 8245834 w 12192001"/>
              <a:gd name="connsiteY100" fmla="*/ 2028854 h 2344739"/>
              <a:gd name="connsiteX101" fmla="*/ 8090272 w 12192001"/>
              <a:gd name="connsiteY101" fmla="*/ 2075015 h 2344739"/>
              <a:gd name="connsiteX102" fmla="*/ 7905407 w 12192001"/>
              <a:gd name="connsiteY102" fmla="*/ 2116988 h 2344739"/>
              <a:gd name="connsiteX103" fmla="*/ 7718745 w 12192001"/>
              <a:gd name="connsiteY103" fmla="*/ 2142703 h 2344739"/>
              <a:gd name="connsiteX104" fmla="*/ 7614347 w 12192001"/>
              <a:gd name="connsiteY104" fmla="*/ 2139232 h 2344739"/>
              <a:gd name="connsiteX105" fmla="*/ 7527543 w 12192001"/>
              <a:gd name="connsiteY105" fmla="*/ 2145060 h 2344739"/>
              <a:gd name="connsiteX106" fmla="*/ 7519571 w 12192001"/>
              <a:gd name="connsiteY106" fmla="*/ 2147613 h 2344739"/>
              <a:gd name="connsiteX107" fmla="*/ 7507411 w 12192001"/>
              <a:gd name="connsiteY107" fmla="*/ 2148948 h 2344739"/>
              <a:gd name="connsiteX108" fmla="*/ 7507040 w 12192001"/>
              <a:gd name="connsiteY108" fmla="*/ 2148621 h 2344739"/>
              <a:gd name="connsiteX109" fmla="*/ 7495795 w 12192001"/>
              <a:gd name="connsiteY109" fmla="*/ 2150573 h 2344739"/>
              <a:gd name="connsiteX110" fmla="*/ 7405391 w 12192001"/>
              <a:gd name="connsiteY110" fmla="*/ 2142468 h 2344739"/>
              <a:gd name="connsiteX111" fmla="*/ 7312180 w 12192001"/>
              <a:gd name="connsiteY111" fmla="*/ 2132873 h 2344739"/>
              <a:gd name="connsiteX112" fmla="*/ 7310853 w 12192001"/>
              <a:gd name="connsiteY112" fmla="*/ 2131431 h 2344739"/>
              <a:gd name="connsiteX113" fmla="*/ 7218559 w 12192001"/>
              <a:gd name="connsiteY113" fmla="*/ 2156680 h 2344739"/>
              <a:gd name="connsiteX114" fmla="*/ 7201101 w 12192001"/>
              <a:gd name="connsiteY114" fmla="*/ 2161230 h 2344739"/>
              <a:gd name="connsiteX115" fmla="*/ 7197004 w 12192001"/>
              <a:gd name="connsiteY115" fmla="*/ 2166588 h 2344739"/>
              <a:gd name="connsiteX116" fmla="*/ 7170808 w 12192001"/>
              <a:gd name="connsiteY116" fmla="*/ 2171236 h 2344739"/>
              <a:gd name="connsiteX117" fmla="*/ 7096988 w 12192001"/>
              <a:gd name="connsiteY117" fmla="*/ 2183464 h 2344739"/>
              <a:gd name="connsiteX118" fmla="*/ 7018496 w 12192001"/>
              <a:gd name="connsiteY118" fmla="*/ 2183090 h 2344739"/>
              <a:gd name="connsiteX119" fmla="*/ 6904146 w 12192001"/>
              <a:gd name="connsiteY119" fmla="*/ 2212596 h 2344739"/>
              <a:gd name="connsiteX120" fmla="*/ 6708222 w 12192001"/>
              <a:gd name="connsiteY120" fmla="*/ 2240551 h 2344739"/>
              <a:gd name="connsiteX121" fmla="*/ 6549454 w 12192001"/>
              <a:gd name="connsiteY121" fmla="*/ 2269327 h 2344739"/>
              <a:gd name="connsiteX122" fmla="*/ 6317560 w 12192001"/>
              <a:gd name="connsiteY122" fmla="*/ 2316127 h 2344739"/>
              <a:gd name="connsiteX123" fmla="*/ 6168674 w 12192001"/>
              <a:gd name="connsiteY123" fmla="*/ 2318214 h 2344739"/>
              <a:gd name="connsiteX124" fmla="*/ 6073848 w 12192001"/>
              <a:gd name="connsiteY124" fmla="*/ 2338676 h 2344739"/>
              <a:gd name="connsiteX125" fmla="*/ 6068529 w 12192001"/>
              <a:gd name="connsiteY125" fmla="*/ 2337139 h 2344739"/>
              <a:gd name="connsiteX126" fmla="*/ 6048638 w 12192001"/>
              <a:gd name="connsiteY126" fmla="*/ 2337822 h 2344739"/>
              <a:gd name="connsiteX127" fmla="*/ 6041285 w 12192001"/>
              <a:gd name="connsiteY127" fmla="*/ 2329473 h 2344739"/>
              <a:gd name="connsiteX128" fmla="*/ 6010090 w 12192001"/>
              <a:gd name="connsiteY128" fmla="*/ 2324380 h 2344739"/>
              <a:gd name="connsiteX129" fmla="*/ 5957375 w 12192001"/>
              <a:gd name="connsiteY129" fmla="*/ 2328024 h 2344739"/>
              <a:gd name="connsiteX130" fmla="*/ 5758919 w 12192001"/>
              <a:gd name="connsiteY130" fmla="*/ 2343716 h 2344739"/>
              <a:gd name="connsiteX131" fmla="*/ 5626960 w 12192001"/>
              <a:gd name="connsiteY131" fmla="*/ 2344739 h 2344739"/>
              <a:gd name="connsiteX132" fmla="*/ 5470906 w 12192001"/>
              <a:gd name="connsiteY132" fmla="*/ 2330719 h 2344739"/>
              <a:gd name="connsiteX133" fmla="*/ 5432761 w 12192001"/>
              <a:gd name="connsiteY133" fmla="*/ 2319466 h 2344739"/>
              <a:gd name="connsiteX134" fmla="*/ 5381669 w 12192001"/>
              <a:gd name="connsiteY134" fmla="*/ 2301764 h 2344739"/>
              <a:gd name="connsiteX135" fmla="*/ 5261764 w 12192001"/>
              <a:gd name="connsiteY135" fmla="*/ 2281347 h 2344739"/>
              <a:gd name="connsiteX136" fmla="*/ 5222961 w 12192001"/>
              <a:gd name="connsiteY136" fmla="*/ 2270223 h 2344739"/>
              <a:gd name="connsiteX137" fmla="*/ 5174660 w 12192001"/>
              <a:gd name="connsiteY137" fmla="*/ 2267233 h 2344739"/>
              <a:gd name="connsiteX138" fmla="*/ 5156554 w 12192001"/>
              <a:gd name="connsiteY138" fmla="*/ 2260010 h 2344739"/>
              <a:gd name="connsiteX139" fmla="*/ 5142599 w 12192001"/>
              <a:gd name="connsiteY139" fmla="*/ 2256610 h 2344739"/>
              <a:gd name="connsiteX140" fmla="*/ 5139596 w 12192001"/>
              <a:gd name="connsiteY140" fmla="*/ 2254509 h 2344739"/>
              <a:gd name="connsiteX141" fmla="*/ 5121659 w 12192001"/>
              <a:gd name="connsiteY141" fmla="*/ 2243656 h 2344739"/>
              <a:gd name="connsiteX142" fmla="*/ 5065790 w 12192001"/>
              <a:gd name="connsiteY142" fmla="*/ 2250227 h 2344739"/>
              <a:gd name="connsiteX143" fmla="*/ 5011514 w 12192001"/>
              <a:gd name="connsiteY143" fmla="*/ 2233846 h 2344739"/>
              <a:gd name="connsiteX144" fmla="*/ 4840441 w 12192001"/>
              <a:gd name="connsiteY144" fmla="*/ 2209829 h 2344739"/>
              <a:gd name="connsiteX145" fmla="*/ 4762447 w 12192001"/>
              <a:gd name="connsiteY145" fmla="*/ 2182061 h 2344739"/>
              <a:gd name="connsiteX146" fmla="*/ 4723186 w 12192001"/>
              <a:gd name="connsiteY146" fmla="*/ 2173047 h 2344739"/>
              <a:gd name="connsiteX147" fmla="*/ 4721176 w 12192001"/>
              <a:gd name="connsiteY147" fmla="*/ 2172298 h 2344739"/>
              <a:gd name="connsiteX148" fmla="*/ 4722111 w 12192001"/>
              <a:gd name="connsiteY148" fmla="*/ 2172087 h 2344739"/>
              <a:gd name="connsiteX149" fmla="*/ 4717202 w 12192001"/>
              <a:gd name="connsiteY149" fmla="*/ 2170817 h 2344739"/>
              <a:gd name="connsiteX150" fmla="*/ 4721176 w 12192001"/>
              <a:gd name="connsiteY150" fmla="*/ 2172298 h 2344739"/>
              <a:gd name="connsiteX151" fmla="*/ 4715526 w 12192001"/>
              <a:gd name="connsiteY151" fmla="*/ 2173573 h 2344739"/>
              <a:gd name="connsiteX152" fmla="*/ 4515814 w 12192001"/>
              <a:gd name="connsiteY152" fmla="*/ 2163671 h 2344739"/>
              <a:gd name="connsiteX153" fmla="*/ 4428543 w 12192001"/>
              <a:gd name="connsiteY153" fmla="*/ 2153020 h 2344739"/>
              <a:gd name="connsiteX154" fmla="*/ 4362875 w 12192001"/>
              <a:gd name="connsiteY154" fmla="*/ 2151674 h 2344739"/>
              <a:gd name="connsiteX155" fmla="*/ 4316966 w 12192001"/>
              <a:gd name="connsiteY155" fmla="*/ 2158289 h 2344739"/>
              <a:gd name="connsiteX156" fmla="*/ 4315110 w 12192001"/>
              <a:gd name="connsiteY156" fmla="*/ 2156948 h 2344739"/>
              <a:gd name="connsiteX157" fmla="*/ 4295144 w 12192001"/>
              <a:gd name="connsiteY157" fmla="*/ 2155069 h 2344739"/>
              <a:gd name="connsiteX158" fmla="*/ 4290064 w 12192001"/>
              <a:gd name="connsiteY158" fmla="*/ 2157986 h 2344739"/>
              <a:gd name="connsiteX159" fmla="*/ 4276142 w 12192001"/>
              <a:gd name="connsiteY159" fmla="*/ 2157740 h 2344739"/>
              <a:gd name="connsiteX160" fmla="*/ 4248117 w 12192001"/>
              <a:gd name="connsiteY160" fmla="*/ 2160064 h 2344739"/>
              <a:gd name="connsiteX161" fmla="*/ 4202051 w 12192001"/>
              <a:gd name="connsiteY161" fmla="*/ 2157269 h 2344739"/>
              <a:gd name="connsiteX162" fmla="*/ 4201745 w 12192001"/>
              <a:gd name="connsiteY162" fmla="*/ 2156010 h 2344739"/>
              <a:gd name="connsiteX163" fmla="*/ 4191248 w 12192001"/>
              <a:gd name="connsiteY163" fmla="*/ 2150376 h 2344739"/>
              <a:gd name="connsiteX164" fmla="*/ 4142745 w 12192001"/>
              <a:gd name="connsiteY164" fmla="*/ 2134511 h 2344739"/>
              <a:gd name="connsiteX165" fmla="*/ 4083097 w 12192001"/>
              <a:gd name="connsiteY165" fmla="*/ 2107978 h 2344739"/>
              <a:gd name="connsiteX166" fmla="*/ 4074546 w 12192001"/>
              <a:gd name="connsiteY166" fmla="*/ 2107143 h 2344739"/>
              <a:gd name="connsiteX167" fmla="*/ 4074427 w 12192001"/>
              <a:gd name="connsiteY167" fmla="*/ 2106844 h 2344739"/>
              <a:gd name="connsiteX168" fmla="*/ 4065510 w 12192001"/>
              <a:gd name="connsiteY168" fmla="*/ 2105400 h 2344739"/>
              <a:gd name="connsiteX169" fmla="*/ 4058954 w 12192001"/>
              <a:gd name="connsiteY169" fmla="*/ 2105618 h 2344739"/>
              <a:gd name="connsiteX170" fmla="*/ 4042364 w 12192001"/>
              <a:gd name="connsiteY170" fmla="*/ 2103997 h 2344739"/>
              <a:gd name="connsiteX171" fmla="*/ 4036997 w 12192001"/>
              <a:gd name="connsiteY171" fmla="*/ 2101563 h 2344739"/>
              <a:gd name="connsiteX172" fmla="*/ 4035363 w 12192001"/>
              <a:gd name="connsiteY172" fmla="*/ 2097896 h 2344739"/>
              <a:gd name="connsiteX173" fmla="*/ 4033778 w 12192001"/>
              <a:gd name="connsiteY173" fmla="*/ 2098131 h 2344739"/>
              <a:gd name="connsiteX174" fmla="*/ 4004538 w 12192001"/>
              <a:gd name="connsiteY174" fmla="*/ 2085563 h 2344739"/>
              <a:gd name="connsiteX175" fmla="*/ 3936846 w 12192001"/>
              <a:gd name="connsiteY175" fmla="*/ 2068106 h 2344739"/>
              <a:gd name="connsiteX176" fmla="*/ 3897275 w 12192001"/>
              <a:gd name="connsiteY176" fmla="*/ 2062451 h 2344739"/>
              <a:gd name="connsiteX177" fmla="*/ 3789760 w 12192001"/>
              <a:gd name="connsiteY177" fmla="*/ 2042213 h 2344739"/>
              <a:gd name="connsiteX178" fmla="*/ 3682513 w 12192001"/>
              <a:gd name="connsiteY178" fmla="*/ 2018290 h 2344739"/>
              <a:gd name="connsiteX179" fmla="*/ 3610035 w 12192001"/>
              <a:gd name="connsiteY179" fmla="*/ 1986019 h 2344739"/>
              <a:gd name="connsiteX180" fmla="*/ 3603855 w 12192001"/>
              <a:gd name="connsiteY180" fmla="*/ 1987381 h 2344739"/>
              <a:gd name="connsiteX181" fmla="*/ 3594736 w 12192001"/>
              <a:gd name="connsiteY181" fmla="*/ 1987545 h 2344739"/>
              <a:gd name="connsiteX182" fmla="*/ 3594501 w 12192001"/>
              <a:gd name="connsiteY182" fmla="*/ 1987276 h 2344739"/>
              <a:gd name="connsiteX183" fmla="*/ 3585978 w 12192001"/>
              <a:gd name="connsiteY183" fmla="*/ 1987966 h 2344739"/>
              <a:gd name="connsiteX184" fmla="*/ 3536135 w 12192001"/>
              <a:gd name="connsiteY184" fmla="*/ 1978267 h 2344739"/>
              <a:gd name="connsiteX185" fmla="*/ 3473223 w 12192001"/>
              <a:gd name="connsiteY185" fmla="*/ 1974606 h 2344739"/>
              <a:gd name="connsiteX186" fmla="*/ 3400728 w 12192001"/>
              <a:gd name="connsiteY186" fmla="*/ 1962558 h 2344739"/>
              <a:gd name="connsiteX187" fmla="*/ 3363888 w 12192001"/>
              <a:gd name="connsiteY187" fmla="*/ 1979510 h 2344739"/>
              <a:gd name="connsiteX188" fmla="*/ 3344026 w 12192001"/>
              <a:gd name="connsiteY188" fmla="*/ 1981192 h 2344739"/>
              <a:gd name="connsiteX189" fmla="*/ 3341698 w 12192001"/>
              <a:gd name="connsiteY189" fmla="*/ 1980217 h 2344739"/>
              <a:gd name="connsiteX190" fmla="*/ 3262356 w 12192001"/>
              <a:gd name="connsiteY190" fmla="*/ 1986094 h 2344739"/>
              <a:gd name="connsiteX191" fmla="*/ 3142556 w 12192001"/>
              <a:gd name="connsiteY191" fmla="*/ 1993869 h 2344739"/>
              <a:gd name="connsiteX192" fmla="*/ 3030291 w 12192001"/>
              <a:gd name="connsiteY192" fmla="*/ 1996512 h 2344739"/>
              <a:gd name="connsiteX193" fmla="*/ 2781569 w 12192001"/>
              <a:gd name="connsiteY193" fmla="*/ 2018333 h 2344739"/>
              <a:gd name="connsiteX194" fmla="*/ 2646527 w 12192001"/>
              <a:gd name="connsiteY194" fmla="*/ 2028869 h 2344739"/>
              <a:gd name="connsiteX195" fmla="*/ 2568028 w 12192001"/>
              <a:gd name="connsiteY195" fmla="*/ 2002628 h 2344739"/>
              <a:gd name="connsiteX196" fmla="*/ 2443255 w 12192001"/>
              <a:gd name="connsiteY196" fmla="*/ 2016529 h 2344739"/>
              <a:gd name="connsiteX197" fmla="*/ 2315112 w 12192001"/>
              <a:gd name="connsiteY197" fmla="*/ 2024996 h 2344739"/>
              <a:gd name="connsiteX198" fmla="*/ 2208578 w 12192001"/>
              <a:gd name="connsiteY198" fmla="*/ 2019763 h 2344739"/>
              <a:gd name="connsiteX199" fmla="*/ 2094665 w 12192001"/>
              <a:gd name="connsiteY199" fmla="*/ 2003052 h 2344739"/>
              <a:gd name="connsiteX200" fmla="*/ 1997356 w 12192001"/>
              <a:gd name="connsiteY200" fmla="*/ 1995032 h 2344739"/>
              <a:gd name="connsiteX201" fmla="*/ 1928172 w 12192001"/>
              <a:gd name="connsiteY201" fmla="*/ 2016977 h 2344739"/>
              <a:gd name="connsiteX202" fmla="*/ 1921650 w 12192001"/>
              <a:gd name="connsiteY202" fmla="*/ 2012146 h 2344739"/>
              <a:gd name="connsiteX203" fmla="*/ 1873080 w 12192001"/>
              <a:gd name="connsiteY203" fmla="*/ 2013741 h 2344739"/>
              <a:gd name="connsiteX204" fmla="*/ 1786655 w 12192001"/>
              <a:gd name="connsiteY204" fmla="*/ 2041363 h 2344739"/>
              <a:gd name="connsiteX205" fmla="*/ 1738204 w 12192001"/>
              <a:gd name="connsiteY205" fmla="*/ 2036312 h 2344739"/>
              <a:gd name="connsiteX206" fmla="*/ 1675071 w 12192001"/>
              <a:gd name="connsiteY206" fmla="*/ 2019963 h 2344739"/>
              <a:gd name="connsiteX207" fmla="*/ 1608669 w 12192001"/>
              <a:gd name="connsiteY207" fmla="*/ 2013066 h 2344739"/>
              <a:gd name="connsiteX208" fmla="*/ 1496110 w 12192001"/>
              <a:gd name="connsiteY208" fmla="*/ 1987476 h 2344739"/>
              <a:gd name="connsiteX209" fmla="*/ 1149979 w 12192001"/>
              <a:gd name="connsiteY209" fmla="*/ 1938041 h 2344739"/>
              <a:gd name="connsiteX210" fmla="*/ 858269 w 12192001"/>
              <a:gd name="connsiteY210" fmla="*/ 1928608 h 2344739"/>
              <a:gd name="connsiteX211" fmla="*/ 837540 w 12192001"/>
              <a:gd name="connsiteY211" fmla="*/ 1929821 h 2344739"/>
              <a:gd name="connsiteX212" fmla="*/ 816809 w 12192001"/>
              <a:gd name="connsiteY212" fmla="*/ 1927857 h 2344739"/>
              <a:gd name="connsiteX213" fmla="*/ 811506 w 12192001"/>
              <a:gd name="connsiteY213" fmla="*/ 1930751 h 2344739"/>
              <a:gd name="connsiteX214" fmla="*/ 797041 w 12192001"/>
              <a:gd name="connsiteY214" fmla="*/ 1930446 h 2344739"/>
              <a:gd name="connsiteX215" fmla="*/ 767901 w 12192001"/>
              <a:gd name="connsiteY215" fmla="*/ 1932653 h 2344739"/>
              <a:gd name="connsiteX216" fmla="*/ 763053 w 12192001"/>
              <a:gd name="connsiteY216" fmla="*/ 1930432 h 2344739"/>
              <a:gd name="connsiteX217" fmla="*/ 720047 w 12192001"/>
              <a:gd name="connsiteY217" fmla="*/ 1929661 h 2344739"/>
              <a:gd name="connsiteX218" fmla="*/ 719742 w 12192001"/>
              <a:gd name="connsiteY218" fmla="*/ 1928399 h 2344739"/>
              <a:gd name="connsiteX219" fmla="*/ 708875 w 12192001"/>
              <a:gd name="connsiteY219" fmla="*/ 1922722 h 2344739"/>
              <a:gd name="connsiteX220" fmla="*/ 596792 w 12192001"/>
              <a:gd name="connsiteY220" fmla="*/ 1879864 h 2344739"/>
              <a:gd name="connsiteX221" fmla="*/ 578535 w 12192001"/>
              <a:gd name="connsiteY221" fmla="*/ 1877212 h 2344739"/>
              <a:gd name="connsiteX222" fmla="*/ 571717 w 12192001"/>
              <a:gd name="connsiteY222" fmla="*/ 1877401 h 2344739"/>
              <a:gd name="connsiteX223" fmla="*/ 445099 w 12192001"/>
              <a:gd name="connsiteY223" fmla="*/ 1839371 h 2344739"/>
              <a:gd name="connsiteX224" fmla="*/ 404015 w 12192001"/>
              <a:gd name="connsiteY224" fmla="*/ 1833548 h 2344739"/>
              <a:gd name="connsiteX225" fmla="*/ 292435 w 12192001"/>
              <a:gd name="connsiteY225" fmla="*/ 1812852 h 2344739"/>
              <a:gd name="connsiteX226" fmla="*/ 118381 w 12192001"/>
              <a:gd name="connsiteY226" fmla="*/ 1761047 h 2344739"/>
              <a:gd name="connsiteX227" fmla="*/ 15526 w 12192001"/>
              <a:gd name="connsiteY227" fmla="*/ 1758191 h 2344739"/>
              <a:gd name="connsiteX228" fmla="*/ 2 w 12192001"/>
              <a:gd name="connsiteY228" fmla="*/ 1752722 h 2344739"/>
              <a:gd name="connsiteX229" fmla="*/ 1 w 12192001"/>
              <a:gd name="connsiteY229" fmla="*/ 762497 h 2344739"/>
              <a:gd name="connsiteX230" fmla="*/ 0 w 12192001"/>
              <a:gd name="connsiteY230" fmla="*/ 762497 h 2344739"/>
              <a:gd name="connsiteX231" fmla="*/ 0 w 12192001"/>
              <a:gd name="connsiteY231" fmla="*/ 222213 h 2344739"/>
              <a:gd name="connsiteX232" fmla="*/ 0 w 12192001"/>
              <a:gd name="connsiteY232"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312180 w 12192001"/>
              <a:gd name="connsiteY110" fmla="*/ 2132873 h 2344739"/>
              <a:gd name="connsiteX111" fmla="*/ 7310853 w 12192001"/>
              <a:gd name="connsiteY111" fmla="*/ 2131431 h 2344739"/>
              <a:gd name="connsiteX112" fmla="*/ 7218559 w 12192001"/>
              <a:gd name="connsiteY112" fmla="*/ 2156680 h 2344739"/>
              <a:gd name="connsiteX113" fmla="*/ 7201101 w 12192001"/>
              <a:gd name="connsiteY113" fmla="*/ 2161230 h 2344739"/>
              <a:gd name="connsiteX114" fmla="*/ 7197004 w 12192001"/>
              <a:gd name="connsiteY114" fmla="*/ 2166588 h 2344739"/>
              <a:gd name="connsiteX115" fmla="*/ 7170808 w 12192001"/>
              <a:gd name="connsiteY115" fmla="*/ 2171236 h 2344739"/>
              <a:gd name="connsiteX116" fmla="*/ 7096988 w 12192001"/>
              <a:gd name="connsiteY116" fmla="*/ 2183464 h 2344739"/>
              <a:gd name="connsiteX117" fmla="*/ 7018496 w 12192001"/>
              <a:gd name="connsiteY117" fmla="*/ 2183090 h 2344739"/>
              <a:gd name="connsiteX118" fmla="*/ 6904146 w 12192001"/>
              <a:gd name="connsiteY118" fmla="*/ 2212596 h 2344739"/>
              <a:gd name="connsiteX119" fmla="*/ 6708222 w 12192001"/>
              <a:gd name="connsiteY119" fmla="*/ 2240551 h 2344739"/>
              <a:gd name="connsiteX120" fmla="*/ 6549454 w 12192001"/>
              <a:gd name="connsiteY120" fmla="*/ 2269327 h 2344739"/>
              <a:gd name="connsiteX121" fmla="*/ 6317560 w 12192001"/>
              <a:gd name="connsiteY121" fmla="*/ 2316127 h 2344739"/>
              <a:gd name="connsiteX122" fmla="*/ 6168674 w 12192001"/>
              <a:gd name="connsiteY122" fmla="*/ 2318214 h 2344739"/>
              <a:gd name="connsiteX123" fmla="*/ 6073848 w 12192001"/>
              <a:gd name="connsiteY123" fmla="*/ 2338676 h 2344739"/>
              <a:gd name="connsiteX124" fmla="*/ 6068529 w 12192001"/>
              <a:gd name="connsiteY124" fmla="*/ 2337139 h 2344739"/>
              <a:gd name="connsiteX125" fmla="*/ 6048638 w 12192001"/>
              <a:gd name="connsiteY125" fmla="*/ 2337822 h 2344739"/>
              <a:gd name="connsiteX126" fmla="*/ 6041285 w 12192001"/>
              <a:gd name="connsiteY126" fmla="*/ 2329473 h 2344739"/>
              <a:gd name="connsiteX127" fmla="*/ 6010090 w 12192001"/>
              <a:gd name="connsiteY127" fmla="*/ 2324380 h 2344739"/>
              <a:gd name="connsiteX128" fmla="*/ 5957375 w 12192001"/>
              <a:gd name="connsiteY128" fmla="*/ 2328024 h 2344739"/>
              <a:gd name="connsiteX129" fmla="*/ 5758919 w 12192001"/>
              <a:gd name="connsiteY129" fmla="*/ 2343716 h 2344739"/>
              <a:gd name="connsiteX130" fmla="*/ 5626960 w 12192001"/>
              <a:gd name="connsiteY130" fmla="*/ 2344739 h 2344739"/>
              <a:gd name="connsiteX131" fmla="*/ 5470906 w 12192001"/>
              <a:gd name="connsiteY131" fmla="*/ 2330719 h 2344739"/>
              <a:gd name="connsiteX132" fmla="*/ 5432761 w 12192001"/>
              <a:gd name="connsiteY132" fmla="*/ 2319466 h 2344739"/>
              <a:gd name="connsiteX133" fmla="*/ 5381669 w 12192001"/>
              <a:gd name="connsiteY133" fmla="*/ 2301764 h 2344739"/>
              <a:gd name="connsiteX134" fmla="*/ 5261764 w 12192001"/>
              <a:gd name="connsiteY134" fmla="*/ 2281347 h 2344739"/>
              <a:gd name="connsiteX135" fmla="*/ 5222961 w 12192001"/>
              <a:gd name="connsiteY135" fmla="*/ 2270223 h 2344739"/>
              <a:gd name="connsiteX136" fmla="*/ 5174660 w 12192001"/>
              <a:gd name="connsiteY136" fmla="*/ 2267233 h 2344739"/>
              <a:gd name="connsiteX137" fmla="*/ 5156554 w 12192001"/>
              <a:gd name="connsiteY137" fmla="*/ 2260010 h 2344739"/>
              <a:gd name="connsiteX138" fmla="*/ 5142599 w 12192001"/>
              <a:gd name="connsiteY138" fmla="*/ 2256610 h 2344739"/>
              <a:gd name="connsiteX139" fmla="*/ 5139596 w 12192001"/>
              <a:gd name="connsiteY139" fmla="*/ 2254509 h 2344739"/>
              <a:gd name="connsiteX140" fmla="*/ 5121659 w 12192001"/>
              <a:gd name="connsiteY140" fmla="*/ 2243656 h 2344739"/>
              <a:gd name="connsiteX141" fmla="*/ 5065790 w 12192001"/>
              <a:gd name="connsiteY141" fmla="*/ 2250227 h 2344739"/>
              <a:gd name="connsiteX142" fmla="*/ 5011514 w 12192001"/>
              <a:gd name="connsiteY142" fmla="*/ 2233846 h 2344739"/>
              <a:gd name="connsiteX143" fmla="*/ 4840441 w 12192001"/>
              <a:gd name="connsiteY143" fmla="*/ 2209829 h 2344739"/>
              <a:gd name="connsiteX144" fmla="*/ 4762447 w 12192001"/>
              <a:gd name="connsiteY144" fmla="*/ 2182061 h 2344739"/>
              <a:gd name="connsiteX145" fmla="*/ 4723186 w 12192001"/>
              <a:gd name="connsiteY145" fmla="*/ 2173047 h 2344739"/>
              <a:gd name="connsiteX146" fmla="*/ 4721176 w 12192001"/>
              <a:gd name="connsiteY146" fmla="*/ 2172298 h 2344739"/>
              <a:gd name="connsiteX147" fmla="*/ 4722111 w 12192001"/>
              <a:gd name="connsiteY147" fmla="*/ 2172087 h 2344739"/>
              <a:gd name="connsiteX148" fmla="*/ 4717202 w 12192001"/>
              <a:gd name="connsiteY148" fmla="*/ 2170817 h 2344739"/>
              <a:gd name="connsiteX149" fmla="*/ 4721176 w 12192001"/>
              <a:gd name="connsiteY149" fmla="*/ 2172298 h 2344739"/>
              <a:gd name="connsiteX150" fmla="*/ 4715526 w 12192001"/>
              <a:gd name="connsiteY150" fmla="*/ 2173573 h 2344739"/>
              <a:gd name="connsiteX151" fmla="*/ 4515814 w 12192001"/>
              <a:gd name="connsiteY151" fmla="*/ 2163671 h 2344739"/>
              <a:gd name="connsiteX152" fmla="*/ 4428543 w 12192001"/>
              <a:gd name="connsiteY152" fmla="*/ 2153020 h 2344739"/>
              <a:gd name="connsiteX153" fmla="*/ 4362875 w 12192001"/>
              <a:gd name="connsiteY153" fmla="*/ 2151674 h 2344739"/>
              <a:gd name="connsiteX154" fmla="*/ 4316966 w 12192001"/>
              <a:gd name="connsiteY154" fmla="*/ 2158289 h 2344739"/>
              <a:gd name="connsiteX155" fmla="*/ 4315110 w 12192001"/>
              <a:gd name="connsiteY155" fmla="*/ 2156948 h 2344739"/>
              <a:gd name="connsiteX156" fmla="*/ 4295144 w 12192001"/>
              <a:gd name="connsiteY156" fmla="*/ 2155069 h 2344739"/>
              <a:gd name="connsiteX157" fmla="*/ 4290064 w 12192001"/>
              <a:gd name="connsiteY157" fmla="*/ 2157986 h 2344739"/>
              <a:gd name="connsiteX158" fmla="*/ 4276142 w 12192001"/>
              <a:gd name="connsiteY158" fmla="*/ 2157740 h 2344739"/>
              <a:gd name="connsiteX159" fmla="*/ 4248117 w 12192001"/>
              <a:gd name="connsiteY159" fmla="*/ 2160064 h 2344739"/>
              <a:gd name="connsiteX160" fmla="*/ 4202051 w 12192001"/>
              <a:gd name="connsiteY160" fmla="*/ 2157269 h 2344739"/>
              <a:gd name="connsiteX161" fmla="*/ 4201745 w 12192001"/>
              <a:gd name="connsiteY161" fmla="*/ 2156010 h 2344739"/>
              <a:gd name="connsiteX162" fmla="*/ 4191248 w 12192001"/>
              <a:gd name="connsiteY162" fmla="*/ 2150376 h 2344739"/>
              <a:gd name="connsiteX163" fmla="*/ 4142745 w 12192001"/>
              <a:gd name="connsiteY163" fmla="*/ 2134511 h 2344739"/>
              <a:gd name="connsiteX164" fmla="*/ 4083097 w 12192001"/>
              <a:gd name="connsiteY164" fmla="*/ 2107978 h 2344739"/>
              <a:gd name="connsiteX165" fmla="*/ 4074546 w 12192001"/>
              <a:gd name="connsiteY165" fmla="*/ 2107143 h 2344739"/>
              <a:gd name="connsiteX166" fmla="*/ 4074427 w 12192001"/>
              <a:gd name="connsiteY166" fmla="*/ 2106844 h 2344739"/>
              <a:gd name="connsiteX167" fmla="*/ 4065510 w 12192001"/>
              <a:gd name="connsiteY167" fmla="*/ 2105400 h 2344739"/>
              <a:gd name="connsiteX168" fmla="*/ 4058954 w 12192001"/>
              <a:gd name="connsiteY168" fmla="*/ 2105618 h 2344739"/>
              <a:gd name="connsiteX169" fmla="*/ 4042364 w 12192001"/>
              <a:gd name="connsiteY169" fmla="*/ 2103997 h 2344739"/>
              <a:gd name="connsiteX170" fmla="*/ 4036997 w 12192001"/>
              <a:gd name="connsiteY170" fmla="*/ 2101563 h 2344739"/>
              <a:gd name="connsiteX171" fmla="*/ 4035363 w 12192001"/>
              <a:gd name="connsiteY171" fmla="*/ 2097896 h 2344739"/>
              <a:gd name="connsiteX172" fmla="*/ 4033778 w 12192001"/>
              <a:gd name="connsiteY172" fmla="*/ 2098131 h 2344739"/>
              <a:gd name="connsiteX173" fmla="*/ 4004538 w 12192001"/>
              <a:gd name="connsiteY173" fmla="*/ 2085563 h 2344739"/>
              <a:gd name="connsiteX174" fmla="*/ 3936846 w 12192001"/>
              <a:gd name="connsiteY174" fmla="*/ 2068106 h 2344739"/>
              <a:gd name="connsiteX175" fmla="*/ 3897275 w 12192001"/>
              <a:gd name="connsiteY175" fmla="*/ 2062451 h 2344739"/>
              <a:gd name="connsiteX176" fmla="*/ 3789760 w 12192001"/>
              <a:gd name="connsiteY176" fmla="*/ 2042213 h 2344739"/>
              <a:gd name="connsiteX177" fmla="*/ 3682513 w 12192001"/>
              <a:gd name="connsiteY177" fmla="*/ 2018290 h 2344739"/>
              <a:gd name="connsiteX178" fmla="*/ 3610035 w 12192001"/>
              <a:gd name="connsiteY178" fmla="*/ 1986019 h 2344739"/>
              <a:gd name="connsiteX179" fmla="*/ 3603855 w 12192001"/>
              <a:gd name="connsiteY179" fmla="*/ 1987381 h 2344739"/>
              <a:gd name="connsiteX180" fmla="*/ 3594736 w 12192001"/>
              <a:gd name="connsiteY180" fmla="*/ 1987545 h 2344739"/>
              <a:gd name="connsiteX181" fmla="*/ 3594501 w 12192001"/>
              <a:gd name="connsiteY181" fmla="*/ 1987276 h 2344739"/>
              <a:gd name="connsiteX182" fmla="*/ 3585978 w 12192001"/>
              <a:gd name="connsiteY182" fmla="*/ 1987966 h 2344739"/>
              <a:gd name="connsiteX183" fmla="*/ 3536135 w 12192001"/>
              <a:gd name="connsiteY183" fmla="*/ 1978267 h 2344739"/>
              <a:gd name="connsiteX184" fmla="*/ 3473223 w 12192001"/>
              <a:gd name="connsiteY184" fmla="*/ 1974606 h 2344739"/>
              <a:gd name="connsiteX185" fmla="*/ 3400728 w 12192001"/>
              <a:gd name="connsiteY185" fmla="*/ 1962558 h 2344739"/>
              <a:gd name="connsiteX186" fmla="*/ 3363888 w 12192001"/>
              <a:gd name="connsiteY186" fmla="*/ 1979510 h 2344739"/>
              <a:gd name="connsiteX187" fmla="*/ 3344026 w 12192001"/>
              <a:gd name="connsiteY187" fmla="*/ 1981192 h 2344739"/>
              <a:gd name="connsiteX188" fmla="*/ 3341698 w 12192001"/>
              <a:gd name="connsiteY188" fmla="*/ 1980217 h 2344739"/>
              <a:gd name="connsiteX189" fmla="*/ 3262356 w 12192001"/>
              <a:gd name="connsiteY189" fmla="*/ 1986094 h 2344739"/>
              <a:gd name="connsiteX190" fmla="*/ 3142556 w 12192001"/>
              <a:gd name="connsiteY190" fmla="*/ 1993869 h 2344739"/>
              <a:gd name="connsiteX191" fmla="*/ 3030291 w 12192001"/>
              <a:gd name="connsiteY191" fmla="*/ 1996512 h 2344739"/>
              <a:gd name="connsiteX192" fmla="*/ 2781569 w 12192001"/>
              <a:gd name="connsiteY192" fmla="*/ 2018333 h 2344739"/>
              <a:gd name="connsiteX193" fmla="*/ 2646527 w 12192001"/>
              <a:gd name="connsiteY193" fmla="*/ 2028869 h 2344739"/>
              <a:gd name="connsiteX194" fmla="*/ 2568028 w 12192001"/>
              <a:gd name="connsiteY194" fmla="*/ 2002628 h 2344739"/>
              <a:gd name="connsiteX195" fmla="*/ 2443255 w 12192001"/>
              <a:gd name="connsiteY195" fmla="*/ 2016529 h 2344739"/>
              <a:gd name="connsiteX196" fmla="*/ 2315112 w 12192001"/>
              <a:gd name="connsiteY196" fmla="*/ 2024996 h 2344739"/>
              <a:gd name="connsiteX197" fmla="*/ 2208578 w 12192001"/>
              <a:gd name="connsiteY197" fmla="*/ 2019763 h 2344739"/>
              <a:gd name="connsiteX198" fmla="*/ 2094665 w 12192001"/>
              <a:gd name="connsiteY198" fmla="*/ 2003052 h 2344739"/>
              <a:gd name="connsiteX199" fmla="*/ 1997356 w 12192001"/>
              <a:gd name="connsiteY199" fmla="*/ 1995032 h 2344739"/>
              <a:gd name="connsiteX200" fmla="*/ 1928172 w 12192001"/>
              <a:gd name="connsiteY200" fmla="*/ 2016977 h 2344739"/>
              <a:gd name="connsiteX201" fmla="*/ 1921650 w 12192001"/>
              <a:gd name="connsiteY201" fmla="*/ 2012146 h 2344739"/>
              <a:gd name="connsiteX202" fmla="*/ 1873080 w 12192001"/>
              <a:gd name="connsiteY202" fmla="*/ 2013741 h 2344739"/>
              <a:gd name="connsiteX203" fmla="*/ 1786655 w 12192001"/>
              <a:gd name="connsiteY203" fmla="*/ 2041363 h 2344739"/>
              <a:gd name="connsiteX204" fmla="*/ 1738204 w 12192001"/>
              <a:gd name="connsiteY204" fmla="*/ 2036312 h 2344739"/>
              <a:gd name="connsiteX205" fmla="*/ 1675071 w 12192001"/>
              <a:gd name="connsiteY205" fmla="*/ 2019963 h 2344739"/>
              <a:gd name="connsiteX206" fmla="*/ 1608669 w 12192001"/>
              <a:gd name="connsiteY206" fmla="*/ 2013066 h 2344739"/>
              <a:gd name="connsiteX207" fmla="*/ 1496110 w 12192001"/>
              <a:gd name="connsiteY207" fmla="*/ 1987476 h 2344739"/>
              <a:gd name="connsiteX208" fmla="*/ 1149979 w 12192001"/>
              <a:gd name="connsiteY208" fmla="*/ 1938041 h 2344739"/>
              <a:gd name="connsiteX209" fmla="*/ 858269 w 12192001"/>
              <a:gd name="connsiteY209" fmla="*/ 1928608 h 2344739"/>
              <a:gd name="connsiteX210" fmla="*/ 837540 w 12192001"/>
              <a:gd name="connsiteY210" fmla="*/ 1929821 h 2344739"/>
              <a:gd name="connsiteX211" fmla="*/ 816809 w 12192001"/>
              <a:gd name="connsiteY211" fmla="*/ 1927857 h 2344739"/>
              <a:gd name="connsiteX212" fmla="*/ 811506 w 12192001"/>
              <a:gd name="connsiteY212" fmla="*/ 1930751 h 2344739"/>
              <a:gd name="connsiteX213" fmla="*/ 797041 w 12192001"/>
              <a:gd name="connsiteY213" fmla="*/ 1930446 h 2344739"/>
              <a:gd name="connsiteX214" fmla="*/ 767901 w 12192001"/>
              <a:gd name="connsiteY214" fmla="*/ 1932653 h 2344739"/>
              <a:gd name="connsiteX215" fmla="*/ 763053 w 12192001"/>
              <a:gd name="connsiteY215" fmla="*/ 1930432 h 2344739"/>
              <a:gd name="connsiteX216" fmla="*/ 720047 w 12192001"/>
              <a:gd name="connsiteY216" fmla="*/ 1929661 h 2344739"/>
              <a:gd name="connsiteX217" fmla="*/ 719742 w 12192001"/>
              <a:gd name="connsiteY217" fmla="*/ 1928399 h 2344739"/>
              <a:gd name="connsiteX218" fmla="*/ 708875 w 12192001"/>
              <a:gd name="connsiteY218" fmla="*/ 1922722 h 2344739"/>
              <a:gd name="connsiteX219" fmla="*/ 596792 w 12192001"/>
              <a:gd name="connsiteY219" fmla="*/ 1879864 h 2344739"/>
              <a:gd name="connsiteX220" fmla="*/ 578535 w 12192001"/>
              <a:gd name="connsiteY220" fmla="*/ 1877212 h 2344739"/>
              <a:gd name="connsiteX221" fmla="*/ 571717 w 12192001"/>
              <a:gd name="connsiteY221" fmla="*/ 1877401 h 2344739"/>
              <a:gd name="connsiteX222" fmla="*/ 445099 w 12192001"/>
              <a:gd name="connsiteY222" fmla="*/ 1839371 h 2344739"/>
              <a:gd name="connsiteX223" fmla="*/ 404015 w 12192001"/>
              <a:gd name="connsiteY223" fmla="*/ 1833548 h 2344739"/>
              <a:gd name="connsiteX224" fmla="*/ 292435 w 12192001"/>
              <a:gd name="connsiteY224" fmla="*/ 1812852 h 2344739"/>
              <a:gd name="connsiteX225" fmla="*/ 118381 w 12192001"/>
              <a:gd name="connsiteY225" fmla="*/ 1761047 h 2344739"/>
              <a:gd name="connsiteX226" fmla="*/ 15526 w 12192001"/>
              <a:gd name="connsiteY226" fmla="*/ 1758191 h 2344739"/>
              <a:gd name="connsiteX227" fmla="*/ 2 w 12192001"/>
              <a:gd name="connsiteY227" fmla="*/ 1752722 h 2344739"/>
              <a:gd name="connsiteX228" fmla="*/ 1 w 12192001"/>
              <a:gd name="connsiteY228" fmla="*/ 762497 h 2344739"/>
              <a:gd name="connsiteX229" fmla="*/ 0 w 12192001"/>
              <a:gd name="connsiteY229" fmla="*/ 762497 h 2344739"/>
              <a:gd name="connsiteX230" fmla="*/ 0 w 12192001"/>
              <a:gd name="connsiteY230" fmla="*/ 222213 h 2344739"/>
              <a:gd name="connsiteX231" fmla="*/ 0 w 12192001"/>
              <a:gd name="connsiteY231"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312180 w 12192001"/>
              <a:gd name="connsiteY110" fmla="*/ 2132873 h 2344739"/>
              <a:gd name="connsiteX111" fmla="*/ 7218559 w 12192001"/>
              <a:gd name="connsiteY111" fmla="*/ 2156680 h 2344739"/>
              <a:gd name="connsiteX112" fmla="*/ 7201101 w 12192001"/>
              <a:gd name="connsiteY112" fmla="*/ 2161230 h 2344739"/>
              <a:gd name="connsiteX113" fmla="*/ 7197004 w 12192001"/>
              <a:gd name="connsiteY113" fmla="*/ 2166588 h 2344739"/>
              <a:gd name="connsiteX114" fmla="*/ 7170808 w 12192001"/>
              <a:gd name="connsiteY114" fmla="*/ 2171236 h 2344739"/>
              <a:gd name="connsiteX115" fmla="*/ 7096988 w 12192001"/>
              <a:gd name="connsiteY115" fmla="*/ 2183464 h 2344739"/>
              <a:gd name="connsiteX116" fmla="*/ 7018496 w 12192001"/>
              <a:gd name="connsiteY116" fmla="*/ 2183090 h 2344739"/>
              <a:gd name="connsiteX117" fmla="*/ 6904146 w 12192001"/>
              <a:gd name="connsiteY117" fmla="*/ 2212596 h 2344739"/>
              <a:gd name="connsiteX118" fmla="*/ 6708222 w 12192001"/>
              <a:gd name="connsiteY118" fmla="*/ 2240551 h 2344739"/>
              <a:gd name="connsiteX119" fmla="*/ 6549454 w 12192001"/>
              <a:gd name="connsiteY119" fmla="*/ 2269327 h 2344739"/>
              <a:gd name="connsiteX120" fmla="*/ 6317560 w 12192001"/>
              <a:gd name="connsiteY120" fmla="*/ 2316127 h 2344739"/>
              <a:gd name="connsiteX121" fmla="*/ 6168674 w 12192001"/>
              <a:gd name="connsiteY121" fmla="*/ 2318214 h 2344739"/>
              <a:gd name="connsiteX122" fmla="*/ 6073848 w 12192001"/>
              <a:gd name="connsiteY122" fmla="*/ 2338676 h 2344739"/>
              <a:gd name="connsiteX123" fmla="*/ 6068529 w 12192001"/>
              <a:gd name="connsiteY123" fmla="*/ 2337139 h 2344739"/>
              <a:gd name="connsiteX124" fmla="*/ 6048638 w 12192001"/>
              <a:gd name="connsiteY124" fmla="*/ 2337822 h 2344739"/>
              <a:gd name="connsiteX125" fmla="*/ 6041285 w 12192001"/>
              <a:gd name="connsiteY125" fmla="*/ 2329473 h 2344739"/>
              <a:gd name="connsiteX126" fmla="*/ 6010090 w 12192001"/>
              <a:gd name="connsiteY126" fmla="*/ 2324380 h 2344739"/>
              <a:gd name="connsiteX127" fmla="*/ 5957375 w 12192001"/>
              <a:gd name="connsiteY127" fmla="*/ 2328024 h 2344739"/>
              <a:gd name="connsiteX128" fmla="*/ 5758919 w 12192001"/>
              <a:gd name="connsiteY128" fmla="*/ 2343716 h 2344739"/>
              <a:gd name="connsiteX129" fmla="*/ 5626960 w 12192001"/>
              <a:gd name="connsiteY129" fmla="*/ 2344739 h 2344739"/>
              <a:gd name="connsiteX130" fmla="*/ 5470906 w 12192001"/>
              <a:gd name="connsiteY130" fmla="*/ 2330719 h 2344739"/>
              <a:gd name="connsiteX131" fmla="*/ 5432761 w 12192001"/>
              <a:gd name="connsiteY131" fmla="*/ 2319466 h 2344739"/>
              <a:gd name="connsiteX132" fmla="*/ 5381669 w 12192001"/>
              <a:gd name="connsiteY132" fmla="*/ 2301764 h 2344739"/>
              <a:gd name="connsiteX133" fmla="*/ 5261764 w 12192001"/>
              <a:gd name="connsiteY133" fmla="*/ 2281347 h 2344739"/>
              <a:gd name="connsiteX134" fmla="*/ 5222961 w 12192001"/>
              <a:gd name="connsiteY134" fmla="*/ 2270223 h 2344739"/>
              <a:gd name="connsiteX135" fmla="*/ 5174660 w 12192001"/>
              <a:gd name="connsiteY135" fmla="*/ 2267233 h 2344739"/>
              <a:gd name="connsiteX136" fmla="*/ 5156554 w 12192001"/>
              <a:gd name="connsiteY136" fmla="*/ 2260010 h 2344739"/>
              <a:gd name="connsiteX137" fmla="*/ 5142599 w 12192001"/>
              <a:gd name="connsiteY137" fmla="*/ 2256610 h 2344739"/>
              <a:gd name="connsiteX138" fmla="*/ 5139596 w 12192001"/>
              <a:gd name="connsiteY138" fmla="*/ 2254509 h 2344739"/>
              <a:gd name="connsiteX139" fmla="*/ 5121659 w 12192001"/>
              <a:gd name="connsiteY139" fmla="*/ 2243656 h 2344739"/>
              <a:gd name="connsiteX140" fmla="*/ 5065790 w 12192001"/>
              <a:gd name="connsiteY140" fmla="*/ 2250227 h 2344739"/>
              <a:gd name="connsiteX141" fmla="*/ 5011514 w 12192001"/>
              <a:gd name="connsiteY141" fmla="*/ 2233846 h 2344739"/>
              <a:gd name="connsiteX142" fmla="*/ 4840441 w 12192001"/>
              <a:gd name="connsiteY142" fmla="*/ 2209829 h 2344739"/>
              <a:gd name="connsiteX143" fmla="*/ 4762447 w 12192001"/>
              <a:gd name="connsiteY143" fmla="*/ 2182061 h 2344739"/>
              <a:gd name="connsiteX144" fmla="*/ 4723186 w 12192001"/>
              <a:gd name="connsiteY144" fmla="*/ 2173047 h 2344739"/>
              <a:gd name="connsiteX145" fmla="*/ 4721176 w 12192001"/>
              <a:gd name="connsiteY145" fmla="*/ 2172298 h 2344739"/>
              <a:gd name="connsiteX146" fmla="*/ 4722111 w 12192001"/>
              <a:gd name="connsiteY146" fmla="*/ 2172087 h 2344739"/>
              <a:gd name="connsiteX147" fmla="*/ 4717202 w 12192001"/>
              <a:gd name="connsiteY147" fmla="*/ 2170817 h 2344739"/>
              <a:gd name="connsiteX148" fmla="*/ 4721176 w 12192001"/>
              <a:gd name="connsiteY148" fmla="*/ 2172298 h 2344739"/>
              <a:gd name="connsiteX149" fmla="*/ 4715526 w 12192001"/>
              <a:gd name="connsiteY149" fmla="*/ 2173573 h 2344739"/>
              <a:gd name="connsiteX150" fmla="*/ 4515814 w 12192001"/>
              <a:gd name="connsiteY150" fmla="*/ 2163671 h 2344739"/>
              <a:gd name="connsiteX151" fmla="*/ 4428543 w 12192001"/>
              <a:gd name="connsiteY151" fmla="*/ 2153020 h 2344739"/>
              <a:gd name="connsiteX152" fmla="*/ 4362875 w 12192001"/>
              <a:gd name="connsiteY152" fmla="*/ 2151674 h 2344739"/>
              <a:gd name="connsiteX153" fmla="*/ 4316966 w 12192001"/>
              <a:gd name="connsiteY153" fmla="*/ 2158289 h 2344739"/>
              <a:gd name="connsiteX154" fmla="*/ 4315110 w 12192001"/>
              <a:gd name="connsiteY154" fmla="*/ 2156948 h 2344739"/>
              <a:gd name="connsiteX155" fmla="*/ 4295144 w 12192001"/>
              <a:gd name="connsiteY155" fmla="*/ 2155069 h 2344739"/>
              <a:gd name="connsiteX156" fmla="*/ 4290064 w 12192001"/>
              <a:gd name="connsiteY156" fmla="*/ 2157986 h 2344739"/>
              <a:gd name="connsiteX157" fmla="*/ 4276142 w 12192001"/>
              <a:gd name="connsiteY157" fmla="*/ 2157740 h 2344739"/>
              <a:gd name="connsiteX158" fmla="*/ 4248117 w 12192001"/>
              <a:gd name="connsiteY158" fmla="*/ 2160064 h 2344739"/>
              <a:gd name="connsiteX159" fmla="*/ 4202051 w 12192001"/>
              <a:gd name="connsiteY159" fmla="*/ 2157269 h 2344739"/>
              <a:gd name="connsiteX160" fmla="*/ 4201745 w 12192001"/>
              <a:gd name="connsiteY160" fmla="*/ 2156010 h 2344739"/>
              <a:gd name="connsiteX161" fmla="*/ 4191248 w 12192001"/>
              <a:gd name="connsiteY161" fmla="*/ 2150376 h 2344739"/>
              <a:gd name="connsiteX162" fmla="*/ 4142745 w 12192001"/>
              <a:gd name="connsiteY162" fmla="*/ 2134511 h 2344739"/>
              <a:gd name="connsiteX163" fmla="*/ 4083097 w 12192001"/>
              <a:gd name="connsiteY163" fmla="*/ 2107978 h 2344739"/>
              <a:gd name="connsiteX164" fmla="*/ 4074546 w 12192001"/>
              <a:gd name="connsiteY164" fmla="*/ 2107143 h 2344739"/>
              <a:gd name="connsiteX165" fmla="*/ 4074427 w 12192001"/>
              <a:gd name="connsiteY165" fmla="*/ 2106844 h 2344739"/>
              <a:gd name="connsiteX166" fmla="*/ 4065510 w 12192001"/>
              <a:gd name="connsiteY166" fmla="*/ 2105400 h 2344739"/>
              <a:gd name="connsiteX167" fmla="*/ 4058954 w 12192001"/>
              <a:gd name="connsiteY167" fmla="*/ 2105618 h 2344739"/>
              <a:gd name="connsiteX168" fmla="*/ 4042364 w 12192001"/>
              <a:gd name="connsiteY168" fmla="*/ 2103997 h 2344739"/>
              <a:gd name="connsiteX169" fmla="*/ 4036997 w 12192001"/>
              <a:gd name="connsiteY169" fmla="*/ 2101563 h 2344739"/>
              <a:gd name="connsiteX170" fmla="*/ 4035363 w 12192001"/>
              <a:gd name="connsiteY170" fmla="*/ 2097896 h 2344739"/>
              <a:gd name="connsiteX171" fmla="*/ 4033778 w 12192001"/>
              <a:gd name="connsiteY171" fmla="*/ 2098131 h 2344739"/>
              <a:gd name="connsiteX172" fmla="*/ 4004538 w 12192001"/>
              <a:gd name="connsiteY172" fmla="*/ 2085563 h 2344739"/>
              <a:gd name="connsiteX173" fmla="*/ 3936846 w 12192001"/>
              <a:gd name="connsiteY173" fmla="*/ 2068106 h 2344739"/>
              <a:gd name="connsiteX174" fmla="*/ 3897275 w 12192001"/>
              <a:gd name="connsiteY174" fmla="*/ 2062451 h 2344739"/>
              <a:gd name="connsiteX175" fmla="*/ 3789760 w 12192001"/>
              <a:gd name="connsiteY175" fmla="*/ 2042213 h 2344739"/>
              <a:gd name="connsiteX176" fmla="*/ 3682513 w 12192001"/>
              <a:gd name="connsiteY176" fmla="*/ 2018290 h 2344739"/>
              <a:gd name="connsiteX177" fmla="*/ 3610035 w 12192001"/>
              <a:gd name="connsiteY177" fmla="*/ 1986019 h 2344739"/>
              <a:gd name="connsiteX178" fmla="*/ 3603855 w 12192001"/>
              <a:gd name="connsiteY178" fmla="*/ 1987381 h 2344739"/>
              <a:gd name="connsiteX179" fmla="*/ 3594736 w 12192001"/>
              <a:gd name="connsiteY179" fmla="*/ 1987545 h 2344739"/>
              <a:gd name="connsiteX180" fmla="*/ 3594501 w 12192001"/>
              <a:gd name="connsiteY180" fmla="*/ 1987276 h 2344739"/>
              <a:gd name="connsiteX181" fmla="*/ 3585978 w 12192001"/>
              <a:gd name="connsiteY181" fmla="*/ 1987966 h 2344739"/>
              <a:gd name="connsiteX182" fmla="*/ 3536135 w 12192001"/>
              <a:gd name="connsiteY182" fmla="*/ 1978267 h 2344739"/>
              <a:gd name="connsiteX183" fmla="*/ 3473223 w 12192001"/>
              <a:gd name="connsiteY183" fmla="*/ 1974606 h 2344739"/>
              <a:gd name="connsiteX184" fmla="*/ 3400728 w 12192001"/>
              <a:gd name="connsiteY184" fmla="*/ 1962558 h 2344739"/>
              <a:gd name="connsiteX185" fmla="*/ 3363888 w 12192001"/>
              <a:gd name="connsiteY185" fmla="*/ 1979510 h 2344739"/>
              <a:gd name="connsiteX186" fmla="*/ 3344026 w 12192001"/>
              <a:gd name="connsiteY186" fmla="*/ 1981192 h 2344739"/>
              <a:gd name="connsiteX187" fmla="*/ 3341698 w 12192001"/>
              <a:gd name="connsiteY187" fmla="*/ 1980217 h 2344739"/>
              <a:gd name="connsiteX188" fmla="*/ 3262356 w 12192001"/>
              <a:gd name="connsiteY188" fmla="*/ 1986094 h 2344739"/>
              <a:gd name="connsiteX189" fmla="*/ 3142556 w 12192001"/>
              <a:gd name="connsiteY189" fmla="*/ 1993869 h 2344739"/>
              <a:gd name="connsiteX190" fmla="*/ 3030291 w 12192001"/>
              <a:gd name="connsiteY190" fmla="*/ 1996512 h 2344739"/>
              <a:gd name="connsiteX191" fmla="*/ 2781569 w 12192001"/>
              <a:gd name="connsiteY191" fmla="*/ 2018333 h 2344739"/>
              <a:gd name="connsiteX192" fmla="*/ 2646527 w 12192001"/>
              <a:gd name="connsiteY192" fmla="*/ 2028869 h 2344739"/>
              <a:gd name="connsiteX193" fmla="*/ 2568028 w 12192001"/>
              <a:gd name="connsiteY193" fmla="*/ 2002628 h 2344739"/>
              <a:gd name="connsiteX194" fmla="*/ 2443255 w 12192001"/>
              <a:gd name="connsiteY194" fmla="*/ 2016529 h 2344739"/>
              <a:gd name="connsiteX195" fmla="*/ 2315112 w 12192001"/>
              <a:gd name="connsiteY195" fmla="*/ 2024996 h 2344739"/>
              <a:gd name="connsiteX196" fmla="*/ 2208578 w 12192001"/>
              <a:gd name="connsiteY196" fmla="*/ 2019763 h 2344739"/>
              <a:gd name="connsiteX197" fmla="*/ 2094665 w 12192001"/>
              <a:gd name="connsiteY197" fmla="*/ 2003052 h 2344739"/>
              <a:gd name="connsiteX198" fmla="*/ 1997356 w 12192001"/>
              <a:gd name="connsiteY198" fmla="*/ 1995032 h 2344739"/>
              <a:gd name="connsiteX199" fmla="*/ 1928172 w 12192001"/>
              <a:gd name="connsiteY199" fmla="*/ 2016977 h 2344739"/>
              <a:gd name="connsiteX200" fmla="*/ 1921650 w 12192001"/>
              <a:gd name="connsiteY200" fmla="*/ 2012146 h 2344739"/>
              <a:gd name="connsiteX201" fmla="*/ 1873080 w 12192001"/>
              <a:gd name="connsiteY201" fmla="*/ 2013741 h 2344739"/>
              <a:gd name="connsiteX202" fmla="*/ 1786655 w 12192001"/>
              <a:gd name="connsiteY202" fmla="*/ 2041363 h 2344739"/>
              <a:gd name="connsiteX203" fmla="*/ 1738204 w 12192001"/>
              <a:gd name="connsiteY203" fmla="*/ 2036312 h 2344739"/>
              <a:gd name="connsiteX204" fmla="*/ 1675071 w 12192001"/>
              <a:gd name="connsiteY204" fmla="*/ 2019963 h 2344739"/>
              <a:gd name="connsiteX205" fmla="*/ 1608669 w 12192001"/>
              <a:gd name="connsiteY205" fmla="*/ 2013066 h 2344739"/>
              <a:gd name="connsiteX206" fmla="*/ 1496110 w 12192001"/>
              <a:gd name="connsiteY206" fmla="*/ 1987476 h 2344739"/>
              <a:gd name="connsiteX207" fmla="*/ 1149979 w 12192001"/>
              <a:gd name="connsiteY207" fmla="*/ 1938041 h 2344739"/>
              <a:gd name="connsiteX208" fmla="*/ 858269 w 12192001"/>
              <a:gd name="connsiteY208" fmla="*/ 1928608 h 2344739"/>
              <a:gd name="connsiteX209" fmla="*/ 837540 w 12192001"/>
              <a:gd name="connsiteY209" fmla="*/ 1929821 h 2344739"/>
              <a:gd name="connsiteX210" fmla="*/ 816809 w 12192001"/>
              <a:gd name="connsiteY210" fmla="*/ 1927857 h 2344739"/>
              <a:gd name="connsiteX211" fmla="*/ 811506 w 12192001"/>
              <a:gd name="connsiteY211" fmla="*/ 1930751 h 2344739"/>
              <a:gd name="connsiteX212" fmla="*/ 797041 w 12192001"/>
              <a:gd name="connsiteY212" fmla="*/ 1930446 h 2344739"/>
              <a:gd name="connsiteX213" fmla="*/ 767901 w 12192001"/>
              <a:gd name="connsiteY213" fmla="*/ 1932653 h 2344739"/>
              <a:gd name="connsiteX214" fmla="*/ 763053 w 12192001"/>
              <a:gd name="connsiteY214" fmla="*/ 1930432 h 2344739"/>
              <a:gd name="connsiteX215" fmla="*/ 720047 w 12192001"/>
              <a:gd name="connsiteY215" fmla="*/ 1929661 h 2344739"/>
              <a:gd name="connsiteX216" fmla="*/ 719742 w 12192001"/>
              <a:gd name="connsiteY216" fmla="*/ 1928399 h 2344739"/>
              <a:gd name="connsiteX217" fmla="*/ 708875 w 12192001"/>
              <a:gd name="connsiteY217" fmla="*/ 1922722 h 2344739"/>
              <a:gd name="connsiteX218" fmla="*/ 596792 w 12192001"/>
              <a:gd name="connsiteY218" fmla="*/ 1879864 h 2344739"/>
              <a:gd name="connsiteX219" fmla="*/ 578535 w 12192001"/>
              <a:gd name="connsiteY219" fmla="*/ 1877212 h 2344739"/>
              <a:gd name="connsiteX220" fmla="*/ 571717 w 12192001"/>
              <a:gd name="connsiteY220" fmla="*/ 1877401 h 2344739"/>
              <a:gd name="connsiteX221" fmla="*/ 445099 w 12192001"/>
              <a:gd name="connsiteY221" fmla="*/ 1839371 h 2344739"/>
              <a:gd name="connsiteX222" fmla="*/ 404015 w 12192001"/>
              <a:gd name="connsiteY222" fmla="*/ 1833548 h 2344739"/>
              <a:gd name="connsiteX223" fmla="*/ 292435 w 12192001"/>
              <a:gd name="connsiteY223" fmla="*/ 1812852 h 2344739"/>
              <a:gd name="connsiteX224" fmla="*/ 118381 w 12192001"/>
              <a:gd name="connsiteY224" fmla="*/ 1761047 h 2344739"/>
              <a:gd name="connsiteX225" fmla="*/ 15526 w 12192001"/>
              <a:gd name="connsiteY225" fmla="*/ 1758191 h 2344739"/>
              <a:gd name="connsiteX226" fmla="*/ 2 w 12192001"/>
              <a:gd name="connsiteY226" fmla="*/ 1752722 h 2344739"/>
              <a:gd name="connsiteX227" fmla="*/ 1 w 12192001"/>
              <a:gd name="connsiteY227" fmla="*/ 762497 h 2344739"/>
              <a:gd name="connsiteX228" fmla="*/ 0 w 12192001"/>
              <a:gd name="connsiteY228" fmla="*/ 762497 h 2344739"/>
              <a:gd name="connsiteX229" fmla="*/ 0 w 12192001"/>
              <a:gd name="connsiteY229" fmla="*/ 222213 h 2344739"/>
              <a:gd name="connsiteX230" fmla="*/ 0 w 12192001"/>
              <a:gd name="connsiteY230"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20047 w 12192001"/>
              <a:gd name="connsiteY213" fmla="*/ 1929661 h 2344739"/>
              <a:gd name="connsiteX214" fmla="*/ 719742 w 12192001"/>
              <a:gd name="connsiteY214" fmla="*/ 1928399 h 2344739"/>
              <a:gd name="connsiteX215" fmla="*/ 708875 w 12192001"/>
              <a:gd name="connsiteY215" fmla="*/ 1922722 h 2344739"/>
              <a:gd name="connsiteX216" fmla="*/ 596792 w 12192001"/>
              <a:gd name="connsiteY216" fmla="*/ 1879864 h 2344739"/>
              <a:gd name="connsiteX217" fmla="*/ 578535 w 12192001"/>
              <a:gd name="connsiteY217" fmla="*/ 1877212 h 2344739"/>
              <a:gd name="connsiteX218" fmla="*/ 571717 w 12192001"/>
              <a:gd name="connsiteY218" fmla="*/ 1877401 h 2344739"/>
              <a:gd name="connsiteX219" fmla="*/ 445099 w 12192001"/>
              <a:gd name="connsiteY219" fmla="*/ 1839371 h 2344739"/>
              <a:gd name="connsiteX220" fmla="*/ 404015 w 12192001"/>
              <a:gd name="connsiteY220" fmla="*/ 1833548 h 2344739"/>
              <a:gd name="connsiteX221" fmla="*/ 292435 w 12192001"/>
              <a:gd name="connsiteY221" fmla="*/ 1812852 h 2344739"/>
              <a:gd name="connsiteX222" fmla="*/ 118381 w 12192001"/>
              <a:gd name="connsiteY222" fmla="*/ 1761047 h 2344739"/>
              <a:gd name="connsiteX223" fmla="*/ 15526 w 12192001"/>
              <a:gd name="connsiteY223" fmla="*/ 1758191 h 2344739"/>
              <a:gd name="connsiteX224" fmla="*/ 2 w 12192001"/>
              <a:gd name="connsiteY224" fmla="*/ 1752722 h 2344739"/>
              <a:gd name="connsiteX225" fmla="*/ 1 w 12192001"/>
              <a:gd name="connsiteY225" fmla="*/ 762497 h 2344739"/>
              <a:gd name="connsiteX226" fmla="*/ 0 w 12192001"/>
              <a:gd name="connsiteY226" fmla="*/ 762497 h 2344739"/>
              <a:gd name="connsiteX227" fmla="*/ 0 w 12192001"/>
              <a:gd name="connsiteY227" fmla="*/ 222213 h 2344739"/>
              <a:gd name="connsiteX228" fmla="*/ 0 w 12192001"/>
              <a:gd name="connsiteY228"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67901 w 12192001"/>
              <a:gd name="connsiteY211" fmla="*/ 1932653 h 2344739"/>
              <a:gd name="connsiteX212" fmla="*/ 720047 w 12192001"/>
              <a:gd name="connsiteY212" fmla="*/ 1929661 h 2344739"/>
              <a:gd name="connsiteX213" fmla="*/ 719742 w 12192001"/>
              <a:gd name="connsiteY213" fmla="*/ 1928399 h 2344739"/>
              <a:gd name="connsiteX214" fmla="*/ 708875 w 12192001"/>
              <a:gd name="connsiteY214" fmla="*/ 1922722 h 2344739"/>
              <a:gd name="connsiteX215" fmla="*/ 596792 w 12192001"/>
              <a:gd name="connsiteY215" fmla="*/ 1879864 h 2344739"/>
              <a:gd name="connsiteX216" fmla="*/ 578535 w 12192001"/>
              <a:gd name="connsiteY216" fmla="*/ 1877212 h 2344739"/>
              <a:gd name="connsiteX217" fmla="*/ 571717 w 12192001"/>
              <a:gd name="connsiteY217" fmla="*/ 1877401 h 2344739"/>
              <a:gd name="connsiteX218" fmla="*/ 445099 w 12192001"/>
              <a:gd name="connsiteY218" fmla="*/ 1839371 h 2344739"/>
              <a:gd name="connsiteX219" fmla="*/ 404015 w 12192001"/>
              <a:gd name="connsiteY219" fmla="*/ 1833548 h 2344739"/>
              <a:gd name="connsiteX220" fmla="*/ 292435 w 12192001"/>
              <a:gd name="connsiteY220" fmla="*/ 1812852 h 2344739"/>
              <a:gd name="connsiteX221" fmla="*/ 118381 w 12192001"/>
              <a:gd name="connsiteY221" fmla="*/ 1761047 h 2344739"/>
              <a:gd name="connsiteX222" fmla="*/ 15526 w 12192001"/>
              <a:gd name="connsiteY222" fmla="*/ 1758191 h 2344739"/>
              <a:gd name="connsiteX223" fmla="*/ 2 w 12192001"/>
              <a:gd name="connsiteY223" fmla="*/ 1752722 h 2344739"/>
              <a:gd name="connsiteX224" fmla="*/ 1 w 12192001"/>
              <a:gd name="connsiteY224" fmla="*/ 762497 h 2344739"/>
              <a:gd name="connsiteX225" fmla="*/ 0 w 12192001"/>
              <a:gd name="connsiteY225" fmla="*/ 762497 h 2344739"/>
              <a:gd name="connsiteX226" fmla="*/ 0 w 12192001"/>
              <a:gd name="connsiteY226" fmla="*/ 222213 h 2344739"/>
              <a:gd name="connsiteX227" fmla="*/ 0 w 12192001"/>
              <a:gd name="connsiteY227"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20047 w 12192001"/>
              <a:gd name="connsiteY211" fmla="*/ 1929661 h 2344739"/>
              <a:gd name="connsiteX212" fmla="*/ 719742 w 12192001"/>
              <a:gd name="connsiteY212" fmla="*/ 1928399 h 2344739"/>
              <a:gd name="connsiteX213" fmla="*/ 708875 w 12192001"/>
              <a:gd name="connsiteY213" fmla="*/ 1922722 h 2344739"/>
              <a:gd name="connsiteX214" fmla="*/ 596792 w 12192001"/>
              <a:gd name="connsiteY214" fmla="*/ 1879864 h 2344739"/>
              <a:gd name="connsiteX215" fmla="*/ 578535 w 12192001"/>
              <a:gd name="connsiteY215" fmla="*/ 1877212 h 2344739"/>
              <a:gd name="connsiteX216" fmla="*/ 571717 w 12192001"/>
              <a:gd name="connsiteY216" fmla="*/ 1877401 h 2344739"/>
              <a:gd name="connsiteX217" fmla="*/ 445099 w 12192001"/>
              <a:gd name="connsiteY217" fmla="*/ 1839371 h 2344739"/>
              <a:gd name="connsiteX218" fmla="*/ 404015 w 12192001"/>
              <a:gd name="connsiteY218" fmla="*/ 1833548 h 2344739"/>
              <a:gd name="connsiteX219" fmla="*/ 292435 w 12192001"/>
              <a:gd name="connsiteY219" fmla="*/ 1812852 h 2344739"/>
              <a:gd name="connsiteX220" fmla="*/ 118381 w 12192001"/>
              <a:gd name="connsiteY220" fmla="*/ 1761047 h 2344739"/>
              <a:gd name="connsiteX221" fmla="*/ 15526 w 12192001"/>
              <a:gd name="connsiteY221" fmla="*/ 1758191 h 2344739"/>
              <a:gd name="connsiteX222" fmla="*/ 2 w 12192001"/>
              <a:gd name="connsiteY222" fmla="*/ 1752722 h 2344739"/>
              <a:gd name="connsiteX223" fmla="*/ 1 w 12192001"/>
              <a:gd name="connsiteY223" fmla="*/ 762497 h 2344739"/>
              <a:gd name="connsiteX224" fmla="*/ 0 w 12192001"/>
              <a:gd name="connsiteY224" fmla="*/ 762497 h 2344739"/>
              <a:gd name="connsiteX225" fmla="*/ 0 w 12192001"/>
              <a:gd name="connsiteY225" fmla="*/ 222213 h 2344739"/>
              <a:gd name="connsiteX226" fmla="*/ 0 w 12192001"/>
              <a:gd name="connsiteY22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20047 w 12192001"/>
              <a:gd name="connsiteY211" fmla="*/ 1929661 h 2344739"/>
              <a:gd name="connsiteX212" fmla="*/ 719742 w 12192001"/>
              <a:gd name="connsiteY212" fmla="*/ 1928399 h 2344739"/>
              <a:gd name="connsiteX213" fmla="*/ 708875 w 12192001"/>
              <a:gd name="connsiteY213" fmla="*/ 1922722 h 2344739"/>
              <a:gd name="connsiteX214" fmla="*/ 596792 w 12192001"/>
              <a:gd name="connsiteY214" fmla="*/ 1879864 h 2344739"/>
              <a:gd name="connsiteX215" fmla="*/ 578535 w 12192001"/>
              <a:gd name="connsiteY215" fmla="*/ 1877212 h 2344739"/>
              <a:gd name="connsiteX216" fmla="*/ 571717 w 12192001"/>
              <a:gd name="connsiteY216" fmla="*/ 1877401 h 2344739"/>
              <a:gd name="connsiteX217" fmla="*/ 445099 w 12192001"/>
              <a:gd name="connsiteY217" fmla="*/ 1839371 h 2344739"/>
              <a:gd name="connsiteX218" fmla="*/ 404015 w 12192001"/>
              <a:gd name="connsiteY218" fmla="*/ 1833548 h 2344739"/>
              <a:gd name="connsiteX219" fmla="*/ 292435 w 12192001"/>
              <a:gd name="connsiteY219" fmla="*/ 1812852 h 2344739"/>
              <a:gd name="connsiteX220" fmla="*/ 118381 w 12192001"/>
              <a:gd name="connsiteY220" fmla="*/ 1761047 h 2344739"/>
              <a:gd name="connsiteX221" fmla="*/ 15526 w 12192001"/>
              <a:gd name="connsiteY221" fmla="*/ 1758191 h 2344739"/>
              <a:gd name="connsiteX222" fmla="*/ 2 w 12192001"/>
              <a:gd name="connsiteY222" fmla="*/ 1752722 h 2344739"/>
              <a:gd name="connsiteX223" fmla="*/ 1 w 12192001"/>
              <a:gd name="connsiteY223" fmla="*/ 762497 h 2344739"/>
              <a:gd name="connsiteX224" fmla="*/ 0 w 12192001"/>
              <a:gd name="connsiteY224" fmla="*/ 222213 h 2344739"/>
              <a:gd name="connsiteX225" fmla="*/ 0 w 12192001"/>
              <a:gd name="connsiteY225"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90394 w 12193149"/>
              <a:gd name="connsiteY68" fmla="*/ 1912467 h 2344739"/>
              <a:gd name="connsiteX69" fmla="*/ 9114960 w 12193149"/>
              <a:gd name="connsiteY69" fmla="*/ 1919069 h 2344739"/>
              <a:gd name="connsiteX70" fmla="*/ 9054601 w 12193149"/>
              <a:gd name="connsiteY70" fmla="*/ 1910755 h 2344739"/>
              <a:gd name="connsiteX71" fmla="*/ 9006634 w 12193149"/>
              <a:gd name="connsiteY71" fmla="*/ 1914040 h 2344739"/>
              <a:gd name="connsiteX72" fmla="*/ 9006349 w 12193149"/>
              <a:gd name="connsiteY72" fmla="*/ 1913800 h 2344739"/>
              <a:gd name="connsiteX73" fmla="*/ 8997380 w 12193149"/>
              <a:gd name="connsiteY73" fmla="*/ 1915011 h 2344739"/>
              <a:gd name="connsiteX74" fmla="*/ 8991542 w 12193149"/>
              <a:gd name="connsiteY74" fmla="*/ 1917072 h 2344739"/>
              <a:gd name="connsiteX75" fmla="*/ 8975485 w 12193149"/>
              <a:gd name="connsiteY75" fmla="*/ 1920298 h 2344739"/>
              <a:gd name="connsiteX76" fmla="*/ 8969159 w 12193149"/>
              <a:gd name="connsiteY76" fmla="*/ 1919598 h 2344739"/>
              <a:gd name="connsiteX77" fmla="*/ 8964196 w 12193149"/>
              <a:gd name="connsiteY77" fmla="*/ 1917373 h 2344739"/>
              <a:gd name="connsiteX78" fmla="*/ 8930136 w 12193149"/>
              <a:gd name="connsiteY78" fmla="*/ 1914185 h 2344739"/>
              <a:gd name="connsiteX79" fmla="*/ 8753592 w 12193149"/>
              <a:gd name="connsiteY79" fmla="*/ 1933417 h 2344739"/>
              <a:gd name="connsiteX80" fmla="*/ 8708995 w 12193149"/>
              <a:gd name="connsiteY80" fmla="*/ 1935518 h 2344739"/>
              <a:gd name="connsiteX81" fmla="*/ 8597219 w 12193149"/>
              <a:gd name="connsiteY81" fmla="*/ 1944090 h 2344739"/>
              <a:gd name="connsiteX82" fmla="*/ 8526378 w 12193149"/>
              <a:gd name="connsiteY82" fmla="*/ 1929248 h 2344739"/>
              <a:gd name="connsiteX83" fmla="*/ 8512131 w 12193149"/>
              <a:gd name="connsiteY83" fmla="*/ 1935163 h 2344739"/>
              <a:gd name="connsiteX84" fmla="*/ 8507315 w 12193149"/>
              <a:gd name="connsiteY84" fmla="*/ 1938164 h 2344739"/>
              <a:gd name="connsiteX85" fmla="*/ 8499116 w 12193149"/>
              <a:gd name="connsiteY85" fmla="*/ 1940902 h 2344739"/>
              <a:gd name="connsiteX86" fmla="*/ 8498742 w 12193149"/>
              <a:gd name="connsiteY86" fmla="*/ 1940723 h 2344739"/>
              <a:gd name="connsiteX87" fmla="*/ 8491397 w 12193149"/>
              <a:gd name="connsiteY87" fmla="*/ 1943773 h 2344739"/>
              <a:gd name="connsiteX88" fmla="*/ 8368330 w 12193149"/>
              <a:gd name="connsiteY88" fmla="*/ 1957815 h 2344739"/>
              <a:gd name="connsiteX89" fmla="*/ 8354947 w 12193149"/>
              <a:gd name="connsiteY89" fmla="*/ 1958009 h 2344739"/>
              <a:gd name="connsiteX90" fmla="*/ 8353521 w 12193149"/>
              <a:gd name="connsiteY90" fmla="*/ 1957169 h 2344739"/>
              <a:gd name="connsiteX91" fmla="*/ 8321252 w 12193149"/>
              <a:gd name="connsiteY91" fmla="*/ 1974587 h 2344739"/>
              <a:gd name="connsiteX92" fmla="*/ 8315581 w 12193149"/>
              <a:gd name="connsiteY92" fmla="*/ 1974913 h 2344739"/>
              <a:gd name="connsiteX93" fmla="*/ 8296322 w 12193149"/>
              <a:gd name="connsiteY93" fmla="*/ 1988808 h 2344739"/>
              <a:gd name="connsiteX94" fmla="*/ 8285424 w 12193149"/>
              <a:gd name="connsiteY94" fmla="*/ 1994631 h 2344739"/>
              <a:gd name="connsiteX95" fmla="*/ 8284298 w 12193149"/>
              <a:gd name="connsiteY95" fmla="*/ 1999074 h 2344739"/>
              <a:gd name="connsiteX96" fmla="*/ 8267224 w 12193149"/>
              <a:gd name="connsiteY96" fmla="*/ 2006249 h 2344739"/>
              <a:gd name="connsiteX97" fmla="*/ 8264525 w 12193149"/>
              <a:gd name="connsiteY97" fmla="*/ 2006019 h 2344739"/>
              <a:gd name="connsiteX98" fmla="*/ 8253181 w 12193149"/>
              <a:gd name="connsiteY98" fmla="*/ 2015862 h 2344739"/>
              <a:gd name="connsiteX99" fmla="*/ 8246982 w 12193149"/>
              <a:gd name="connsiteY99" fmla="*/ 2028854 h 2344739"/>
              <a:gd name="connsiteX100" fmla="*/ 8091420 w 12193149"/>
              <a:gd name="connsiteY100" fmla="*/ 2075015 h 2344739"/>
              <a:gd name="connsiteX101" fmla="*/ 7906555 w 12193149"/>
              <a:gd name="connsiteY101" fmla="*/ 2116988 h 2344739"/>
              <a:gd name="connsiteX102" fmla="*/ 7719893 w 12193149"/>
              <a:gd name="connsiteY102" fmla="*/ 2142703 h 2344739"/>
              <a:gd name="connsiteX103" fmla="*/ 7615495 w 12193149"/>
              <a:gd name="connsiteY103" fmla="*/ 2139232 h 2344739"/>
              <a:gd name="connsiteX104" fmla="*/ 7528691 w 12193149"/>
              <a:gd name="connsiteY104" fmla="*/ 2145060 h 2344739"/>
              <a:gd name="connsiteX105" fmla="*/ 7520719 w 12193149"/>
              <a:gd name="connsiteY105" fmla="*/ 2147613 h 2344739"/>
              <a:gd name="connsiteX106" fmla="*/ 7508559 w 12193149"/>
              <a:gd name="connsiteY106" fmla="*/ 2148948 h 2344739"/>
              <a:gd name="connsiteX107" fmla="*/ 7508188 w 12193149"/>
              <a:gd name="connsiteY107" fmla="*/ 2148621 h 2344739"/>
              <a:gd name="connsiteX108" fmla="*/ 7496943 w 12193149"/>
              <a:gd name="connsiteY108" fmla="*/ 2150573 h 2344739"/>
              <a:gd name="connsiteX109" fmla="*/ 7406539 w 12193149"/>
              <a:gd name="connsiteY109" fmla="*/ 2142468 h 2344739"/>
              <a:gd name="connsiteX110" fmla="*/ 7219707 w 12193149"/>
              <a:gd name="connsiteY110" fmla="*/ 2156680 h 2344739"/>
              <a:gd name="connsiteX111" fmla="*/ 7202249 w 12193149"/>
              <a:gd name="connsiteY111" fmla="*/ 2161230 h 2344739"/>
              <a:gd name="connsiteX112" fmla="*/ 7198152 w 12193149"/>
              <a:gd name="connsiteY112" fmla="*/ 2166588 h 2344739"/>
              <a:gd name="connsiteX113" fmla="*/ 7171956 w 12193149"/>
              <a:gd name="connsiteY113" fmla="*/ 2171236 h 2344739"/>
              <a:gd name="connsiteX114" fmla="*/ 7098136 w 12193149"/>
              <a:gd name="connsiteY114" fmla="*/ 2183464 h 2344739"/>
              <a:gd name="connsiteX115" fmla="*/ 7019644 w 12193149"/>
              <a:gd name="connsiteY115" fmla="*/ 2183090 h 2344739"/>
              <a:gd name="connsiteX116" fmla="*/ 6905294 w 12193149"/>
              <a:gd name="connsiteY116" fmla="*/ 2212596 h 2344739"/>
              <a:gd name="connsiteX117" fmla="*/ 6709370 w 12193149"/>
              <a:gd name="connsiteY117" fmla="*/ 2240551 h 2344739"/>
              <a:gd name="connsiteX118" fmla="*/ 6550602 w 12193149"/>
              <a:gd name="connsiteY118" fmla="*/ 2269327 h 2344739"/>
              <a:gd name="connsiteX119" fmla="*/ 6318708 w 12193149"/>
              <a:gd name="connsiteY119" fmla="*/ 2316127 h 2344739"/>
              <a:gd name="connsiteX120" fmla="*/ 6169822 w 12193149"/>
              <a:gd name="connsiteY120" fmla="*/ 2318214 h 2344739"/>
              <a:gd name="connsiteX121" fmla="*/ 6074996 w 12193149"/>
              <a:gd name="connsiteY121" fmla="*/ 2338676 h 2344739"/>
              <a:gd name="connsiteX122" fmla="*/ 6069677 w 12193149"/>
              <a:gd name="connsiteY122" fmla="*/ 2337139 h 2344739"/>
              <a:gd name="connsiteX123" fmla="*/ 6049786 w 12193149"/>
              <a:gd name="connsiteY123" fmla="*/ 2337822 h 2344739"/>
              <a:gd name="connsiteX124" fmla="*/ 6042433 w 12193149"/>
              <a:gd name="connsiteY124" fmla="*/ 2329473 h 2344739"/>
              <a:gd name="connsiteX125" fmla="*/ 6011238 w 12193149"/>
              <a:gd name="connsiteY125" fmla="*/ 2324380 h 2344739"/>
              <a:gd name="connsiteX126" fmla="*/ 5958523 w 12193149"/>
              <a:gd name="connsiteY126" fmla="*/ 2328024 h 2344739"/>
              <a:gd name="connsiteX127" fmla="*/ 5760067 w 12193149"/>
              <a:gd name="connsiteY127" fmla="*/ 2343716 h 2344739"/>
              <a:gd name="connsiteX128" fmla="*/ 5628108 w 12193149"/>
              <a:gd name="connsiteY128" fmla="*/ 2344739 h 2344739"/>
              <a:gd name="connsiteX129" fmla="*/ 5472054 w 12193149"/>
              <a:gd name="connsiteY129" fmla="*/ 2330719 h 2344739"/>
              <a:gd name="connsiteX130" fmla="*/ 5433909 w 12193149"/>
              <a:gd name="connsiteY130" fmla="*/ 2319466 h 2344739"/>
              <a:gd name="connsiteX131" fmla="*/ 5382817 w 12193149"/>
              <a:gd name="connsiteY131" fmla="*/ 2301764 h 2344739"/>
              <a:gd name="connsiteX132" fmla="*/ 5262912 w 12193149"/>
              <a:gd name="connsiteY132" fmla="*/ 2281347 h 2344739"/>
              <a:gd name="connsiteX133" fmla="*/ 5224109 w 12193149"/>
              <a:gd name="connsiteY133" fmla="*/ 2270223 h 2344739"/>
              <a:gd name="connsiteX134" fmla="*/ 5175808 w 12193149"/>
              <a:gd name="connsiteY134" fmla="*/ 2267233 h 2344739"/>
              <a:gd name="connsiteX135" fmla="*/ 5157702 w 12193149"/>
              <a:gd name="connsiteY135" fmla="*/ 2260010 h 2344739"/>
              <a:gd name="connsiteX136" fmla="*/ 5143747 w 12193149"/>
              <a:gd name="connsiteY136" fmla="*/ 2256610 h 2344739"/>
              <a:gd name="connsiteX137" fmla="*/ 5140744 w 12193149"/>
              <a:gd name="connsiteY137" fmla="*/ 2254509 h 2344739"/>
              <a:gd name="connsiteX138" fmla="*/ 5122807 w 12193149"/>
              <a:gd name="connsiteY138" fmla="*/ 2243656 h 2344739"/>
              <a:gd name="connsiteX139" fmla="*/ 5066938 w 12193149"/>
              <a:gd name="connsiteY139" fmla="*/ 2250227 h 2344739"/>
              <a:gd name="connsiteX140" fmla="*/ 5012662 w 12193149"/>
              <a:gd name="connsiteY140" fmla="*/ 2233846 h 2344739"/>
              <a:gd name="connsiteX141" fmla="*/ 4841589 w 12193149"/>
              <a:gd name="connsiteY141" fmla="*/ 2209829 h 2344739"/>
              <a:gd name="connsiteX142" fmla="*/ 4763595 w 12193149"/>
              <a:gd name="connsiteY142" fmla="*/ 2182061 h 2344739"/>
              <a:gd name="connsiteX143" fmla="*/ 4724334 w 12193149"/>
              <a:gd name="connsiteY143" fmla="*/ 2173047 h 2344739"/>
              <a:gd name="connsiteX144" fmla="*/ 4722324 w 12193149"/>
              <a:gd name="connsiteY144" fmla="*/ 2172298 h 2344739"/>
              <a:gd name="connsiteX145" fmla="*/ 4723259 w 12193149"/>
              <a:gd name="connsiteY145" fmla="*/ 2172087 h 2344739"/>
              <a:gd name="connsiteX146" fmla="*/ 4718350 w 12193149"/>
              <a:gd name="connsiteY146" fmla="*/ 2170817 h 2344739"/>
              <a:gd name="connsiteX147" fmla="*/ 4722324 w 12193149"/>
              <a:gd name="connsiteY147" fmla="*/ 2172298 h 2344739"/>
              <a:gd name="connsiteX148" fmla="*/ 4716674 w 12193149"/>
              <a:gd name="connsiteY148" fmla="*/ 2173573 h 2344739"/>
              <a:gd name="connsiteX149" fmla="*/ 4516962 w 12193149"/>
              <a:gd name="connsiteY149" fmla="*/ 2163671 h 2344739"/>
              <a:gd name="connsiteX150" fmla="*/ 4429691 w 12193149"/>
              <a:gd name="connsiteY150" fmla="*/ 2153020 h 2344739"/>
              <a:gd name="connsiteX151" fmla="*/ 4364023 w 12193149"/>
              <a:gd name="connsiteY151" fmla="*/ 2151674 h 2344739"/>
              <a:gd name="connsiteX152" fmla="*/ 4318114 w 12193149"/>
              <a:gd name="connsiteY152" fmla="*/ 2158289 h 2344739"/>
              <a:gd name="connsiteX153" fmla="*/ 4316258 w 12193149"/>
              <a:gd name="connsiteY153" fmla="*/ 2156948 h 2344739"/>
              <a:gd name="connsiteX154" fmla="*/ 4296292 w 12193149"/>
              <a:gd name="connsiteY154" fmla="*/ 2155069 h 2344739"/>
              <a:gd name="connsiteX155" fmla="*/ 4291212 w 12193149"/>
              <a:gd name="connsiteY155" fmla="*/ 2157986 h 2344739"/>
              <a:gd name="connsiteX156" fmla="*/ 4277290 w 12193149"/>
              <a:gd name="connsiteY156" fmla="*/ 2157740 h 2344739"/>
              <a:gd name="connsiteX157" fmla="*/ 4249265 w 12193149"/>
              <a:gd name="connsiteY157" fmla="*/ 2160064 h 2344739"/>
              <a:gd name="connsiteX158" fmla="*/ 4203199 w 12193149"/>
              <a:gd name="connsiteY158" fmla="*/ 2157269 h 2344739"/>
              <a:gd name="connsiteX159" fmla="*/ 4202893 w 12193149"/>
              <a:gd name="connsiteY159" fmla="*/ 2156010 h 2344739"/>
              <a:gd name="connsiteX160" fmla="*/ 4192396 w 12193149"/>
              <a:gd name="connsiteY160" fmla="*/ 2150376 h 2344739"/>
              <a:gd name="connsiteX161" fmla="*/ 4143893 w 12193149"/>
              <a:gd name="connsiteY161" fmla="*/ 2134511 h 2344739"/>
              <a:gd name="connsiteX162" fmla="*/ 4084245 w 12193149"/>
              <a:gd name="connsiteY162" fmla="*/ 2107978 h 2344739"/>
              <a:gd name="connsiteX163" fmla="*/ 4075694 w 12193149"/>
              <a:gd name="connsiteY163" fmla="*/ 2107143 h 2344739"/>
              <a:gd name="connsiteX164" fmla="*/ 4075575 w 12193149"/>
              <a:gd name="connsiteY164" fmla="*/ 2106844 h 2344739"/>
              <a:gd name="connsiteX165" fmla="*/ 4066658 w 12193149"/>
              <a:gd name="connsiteY165" fmla="*/ 2105400 h 2344739"/>
              <a:gd name="connsiteX166" fmla="*/ 4060102 w 12193149"/>
              <a:gd name="connsiteY166" fmla="*/ 2105618 h 2344739"/>
              <a:gd name="connsiteX167" fmla="*/ 4043512 w 12193149"/>
              <a:gd name="connsiteY167" fmla="*/ 2103997 h 2344739"/>
              <a:gd name="connsiteX168" fmla="*/ 4038145 w 12193149"/>
              <a:gd name="connsiteY168" fmla="*/ 2101563 h 2344739"/>
              <a:gd name="connsiteX169" fmla="*/ 4036511 w 12193149"/>
              <a:gd name="connsiteY169" fmla="*/ 2097896 h 2344739"/>
              <a:gd name="connsiteX170" fmla="*/ 4034926 w 12193149"/>
              <a:gd name="connsiteY170" fmla="*/ 2098131 h 2344739"/>
              <a:gd name="connsiteX171" fmla="*/ 4005686 w 12193149"/>
              <a:gd name="connsiteY171" fmla="*/ 2085563 h 2344739"/>
              <a:gd name="connsiteX172" fmla="*/ 3937994 w 12193149"/>
              <a:gd name="connsiteY172" fmla="*/ 2068106 h 2344739"/>
              <a:gd name="connsiteX173" fmla="*/ 3898423 w 12193149"/>
              <a:gd name="connsiteY173" fmla="*/ 2062451 h 2344739"/>
              <a:gd name="connsiteX174" fmla="*/ 3790908 w 12193149"/>
              <a:gd name="connsiteY174" fmla="*/ 2042213 h 2344739"/>
              <a:gd name="connsiteX175" fmla="*/ 3683661 w 12193149"/>
              <a:gd name="connsiteY175" fmla="*/ 2018290 h 2344739"/>
              <a:gd name="connsiteX176" fmla="*/ 3611183 w 12193149"/>
              <a:gd name="connsiteY176" fmla="*/ 1986019 h 2344739"/>
              <a:gd name="connsiteX177" fmla="*/ 3605003 w 12193149"/>
              <a:gd name="connsiteY177" fmla="*/ 1987381 h 2344739"/>
              <a:gd name="connsiteX178" fmla="*/ 3595884 w 12193149"/>
              <a:gd name="connsiteY178" fmla="*/ 1987545 h 2344739"/>
              <a:gd name="connsiteX179" fmla="*/ 3595649 w 12193149"/>
              <a:gd name="connsiteY179" fmla="*/ 1987276 h 2344739"/>
              <a:gd name="connsiteX180" fmla="*/ 3587126 w 12193149"/>
              <a:gd name="connsiteY180" fmla="*/ 1987966 h 2344739"/>
              <a:gd name="connsiteX181" fmla="*/ 3537283 w 12193149"/>
              <a:gd name="connsiteY181" fmla="*/ 1978267 h 2344739"/>
              <a:gd name="connsiteX182" fmla="*/ 3474371 w 12193149"/>
              <a:gd name="connsiteY182" fmla="*/ 1974606 h 2344739"/>
              <a:gd name="connsiteX183" fmla="*/ 3401876 w 12193149"/>
              <a:gd name="connsiteY183" fmla="*/ 1962558 h 2344739"/>
              <a:gd name="connsiteX184" fmla="*/ 3365036 w 12193149"/>
              <a:gd name="connsiteY184" fmla="*/ 1979510 h 2344739"/>
              <a:gd name="connsiteX185" fmla="*/ 3345174 w 12193149"/>
              <a:gd name="connsiteY185" fmla="*/ 1981192 h 2344739"/>
              <a:gd name="connsiteX186" fmla="*/ 3342846 w 12193149"/>
              <a:gd name="connsiteY186" fmla="*/ 1980217 h 2344739"/>
              <a:gd name="connsiteX187" fmla="*/ 3263504 w 12193149"/>
              <a:gd name="connsiteY187" fmla="*/ 1986094 h 2344739"/>
              <a:gd name="connsiteX188" fmla="*/ 3143704 w 12193149"/>
              <a:gd name="connsiteY188" fmla="*/ 1993869 h 2344739"/>
              <a:gd name="connsiteX189" fmla="*/ 3031439 w 12193149"/>
              <a:gd name="connsiteY189" fmla="*/ 1996512 h 2344739"/>
              <a:gd name="connsiteX190" fmla="*/ 2782717 w 12193149"/>
              <a:gd name="connsiteY190" fmla="*/ 2018333 h 2344739"/>
              <a:gd name="connsiteX191" fmla="*/ 2647675 w 12193149"/>
              <a:gd name="connsiteY191" fmla="*/ 2028869 h 2344739"/>
              <a:gd name="connsiteX192" fmla="*/ 2569176 w 12193149"/>
              <a:gd name="connsiteY192" fmla="*/ 2002628 h 2344739"/>
              <a:gd name="connsiteX193" fmla="*/ 2444403 w 12193149"/>
              <a:gd name="connsiteY193" fmla="*/ 2016529 h 2344739"/>
              <a:gd name="connsiteX194" fmla="*/ 2316260 w 12193149"/>
              <a:gd name="connsiteY194" fmla="*/ 2024996 h 2344739"/>
              <a:gd name="connsiteX195" fmla="*/ 2209726 w 12193149"/>
              <a:gd name="connsiteY195" fmla="*/ 2019763 h 2344739"/>
              <a:gd name="connsiteX196" fmla="*/ 2095813 w 12193149"/>
              <a:gd name="connsiteY196" fmla="*/ 2003052 h 2344739"/>
              <a:gd name="connsiteX197" fmla="*/ 1998504 w 12193149"/>
              <a:gd name="connsiteY197" fmla="*/ 1995032 h 2344739"/>
              <a:gd name="connsiteX198" fmla="*/ 1929320 w 12193149"/>
              <a:gd name="connsiteY198" fmla="*/ 2016977 h 2344739"/>
              <a:gd name="connsiteX199" fmla="*/ 1922798 w 12193149"/>
              <a:gd name="connsiteY199" fmla="*/ 2012146 h 2344739"/>
              <a:gd name="connsiteX200" fmla="*/ 1874228 w 12193149"/>
              <a:gd name="connsiteY200" fmla="*/ 2013741 h 2344739"/>
              <a:gd name="connsiteX201" fmla="*/ 1787803 w 12193149"/>
              <a:gd name="connsiteY201" fmla="*/ 2041363 h 2344739"/>
              <a:gd name="connsiteX202" fmla="*/ 1739352 w 12193149"/>
              <a:gd name="connsiteY202" fmla="*/ 2036312 h 2344739"/>
              <a:gd name="connsiteX203" fmla="*/ 1676219 w 12193149"/>
              <a:gd name="connsiteY203" fmla="*/ 2019963 h 2344739"/>
              <a:gd name="connsiteX204" fmla="*/ 1609817 w 12193149"/>
              <a:gd name="connsiteY204" fmla="*/ 2013066 h 2344739"/>
              <a:gd name="connsiteX205" fmla="*/ 1497258 w 12193149"/>
              <a:gd name="connsiteY205" fmla="*/ 1987476 h 2344739"/>
              <a:gd name="connsiteX206" fmla="*/ 1151127 w 12193149"/>
              <a:gd name="connsiteY206" fmla="*/ 1938041 h 2344739"/>
              <a:gd name="connsiteX207" fmla="*/ 859417 w 12193149"/>
              <a:gd name="connsiteY207" fmla="*/ 1928608 h 2344739"/>
              <a:gd name="connsiteX208" fmla="*/ 838688 w 12193149"/>
              <a:gd name="connsiteY208" fmla="*/ 1929821 h 2344739"/>
              <a:gd name="connsiteX209" fmla="*/ 817957 w 12193149"/>
              <a:gd name="connsiteY209" fmla="*/ 1927857 h 2344739"/>
              <a:gd name="connsiteX210" fmla="*/ 812654 w 12193149"/>
              <a:gd name="connsiteY210" fmla="*/ 1930751 h 2344739"/>
              <a:gd name="connsiteX211" fmla="*/ 721195 w 12193149"/>
              <a:gd name="connsiteY211" fmla="*/ 1929661 h 2344739"/>
              <a:gd name="connsiteX212" fmla="*/ 720890 w 12193149"/>
              <a:gd name="connsiteY212" fmla="*/ 1928399 h 2344739"/>
              <a:gd name="connsiteX213" fmla="*/ 710023 w 12193149"/>
              <a:gd name="connsiteY213" fmla="*/ 1922722 h 2344739"/>
              <a:gd name="connsiteX214" fmla="*/ 597940 w 12193149"/>
              <a:gd name="connsiteY214" fmla="*/ 1879864 h 2344739"/>
              <a:gd name="connsiteX215" fmla="*/ 579683 w 12193149"/>
              <a:gd name="connsiteY215" fmla="*/ 1877212 h 2344739"/>
              <a:gd name="connsiteX216" fmla="*/ 572865 w 12193149"/>
              <a:gd name="connsiteY216" fmla="*/ 1877401 h 2344739"/>
              <a:gd name="connsiteX217" fmla="*/ 446247 w 12193149"/>
              <a:gd name="connsiteY217" fmla="*/ 1839371 h 2344739"/>
              <a:gd name="connsiteX218" fmla="*/ 405163 w 12193149"/>
              <a:gd name="connsiteY218" fmla="*/ 1833548 h 2344739"/>
              <a:gd name="connsiteX219" fmla="*/ 293583 w 12193149"/>
              <a:gd name="connsiteY219" fmla="*/ 1812852 h 2344739"/>
              <a:gd name="connsiteX220" fmla="*/ 119529 w 12193149"/>
              <a:gd name="connsiteY220" fmla="*/ 1761047 h 2344739"/>
              <a:gd name="connsiteX221" fmla="*/ 16674 w 12193149"/>
              <a:gd name="connsiteY221" fmla="*/ 1758191 h 2344739"/>
              <a:gd name="connsiteX222" fmla="*/ 1150 w 12193149"/>
              <a:gd name="connsiteY222" fmla="*/ 1752722 h 2344739"/>
              <a:gd name="connsiteX223" fmla="*/ 1148 w 12193149"/>
              <a:gd name="connsiteY223" fmla="*/ 222213 h 2344739"/>
              <a:gd name="connsiteX224" fmla="*/ 1148 w 12193149"/>
              <a:gd name="connsiteY224"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90394 w 12193149"/>
              <a:gd name="connsiteY68" fmla="*/ 1912467 h 2344739"/>
              <a:gd name="connsiteX69" fmla="*/ 9114960 w 12193149"/>
              <a:gd name="connsiteY69" fmla="*/ 1919069 h 2344739"/>
              <a:gd name="connsiteX70" fmla="*/ 9054601 w 12193149"/>
              <a:gd name="connsiteY70" fmla="*/ 1910755 h 2344739"/>
              <a:gd name="connsiteX71" fmla="*/ 9006634 w 12193149"/>
              <a:gd name="connsiteY71" fmla="*/ 1914040 h 2344739"/>
              <a:gd name="connsiteX72" fmla="*/ 9006349 w 12193149"/>
              <a:gd name="connsiteY72" fmla="*/ 1913800 h 2344739"/>
              <a:gd name="connsiteX73" fmla="*/ 8997380 w 12193149"/>
              <a:gd name="connsiteY73" fmla="*/ 1915011 h 2344739"/>
              <a:gd name="connsiteX74" fmla="*/ 8991542 w 12193149"/>
              <a:gd name="connsiteY74" fmla="*/ 1917072 h 2344739"/>
              <a:gd name="connsiteX75" fmla="*/ 8975485 w 12193149"/>
              <a:gd name="connsiteY75" fmla="*/ 1920298 h 2344739"/>
              <a:gd name="connsiteX76" fmla="*/ 8969159 w 12193149"/>
              <a:gd name="connsiteY76" fmla="*/ 1919598 h 2344739"/>
              <a:gd name="connsiteX77" fmla="*/ 8964196 w 12193149"/>
              <a:gd name="connsiteY77" fmla="*/ 1917373 h 2344739"/>
              <a:gd name="connsiteX78" fmla="*/ 8930136 w 12193149"/>
              <a:gd name="connsiteY78" fmla="*/ 1914185 h 2344739"/>
              <a:gd name="connsiteX79" fmla="*/ 8753592 w 12193149"/>
              <a:gd name="connsiteY79" fmla="*/ 1933417 h 2344739"/>
              <a:gd name="connsiteX80" fmla="*/ 8708995 w 12193149"/>
              <a:gd name="connsiteY80" fmla="*/ 1935518 h 2344739"/>
              <a:gd name="connsiteX81" fmla="*/ 8597219 w 12193149"/>
              <a:gd name="connsiteY81" fmla="*/ 1944090 h 2344739"/>
              <a:gd name="connsiteX82" fmla="*/ 8526378 w 12193149"/>
              <a:gd name="connsiteY82" fmla="*/ 1929248 h 2344739"/>
              <a:gd name="connsiteX83" fmla="*/ 8512131 w 12193149"/>
              <a:gd name="connsiteY83" fmla="*/ 1935163 h 2344739"/>
              <a:gd name="connsiteX84" fmla="*/ 8507315 w 12193149"/>
              <a:gd name="connsiteY84" fmla="*/ 1938164 h 2344739"/>
              <a:gd name="connsiteX85" fmla="*/ 8499116 w 12193149"/>
              <a:gd name="connsiteY85" fmla="*/ 1940902 h 2344739"/>
              <a:gd name="connsiteX86" fmla="*/ 8498742 w 12193149"/>
              <a:gd name="connsiteY86" fmla="*/ 1940723 h 2344739"/>
              <a:gd name="connsiteX87" fmla="*/ 8491397 w 12193149"/>
              <a:gd name="connsiteY87" fmla="*/ 1943773 h 2344739"/>
              <a:gd name="connsiteX88" fmla="*/ 8368330 w 12193149"/>
              <a:gd name="connsiteY88" fmla="*/ 1957815 h 2344739"/>
              <a:gd name="connsiteX89" fmla="*/ 8354947 w 12193149"/>
              <a:gd name="connsiteY89" fmla="*/ 1958009 h 2344739"/>
              <a:gd name="connsiteX90" fmla="*/ 8321252 w 12193149"/>
              <a:gd name="connsiteY90" fmla="*/ 1974587 h 2344739"/>
              <a:gd name="connsiteX91" fmla="*/ 8315581 w 12193149"/>
              <a:gd name="connsiteY91" fmla="*/ 1974913 h 2344739"/>
              <a:gd name="connsiteX92" fmla="*/ 8296322 w 12193149"/>
              <a:gd name="connsiteY92" fmla="*/ 1988808 h 2344739"/>
              <a:gd name="connsiteX93" fmla="*/ 8285424 w 12193149"/>
              <a:gd name="connsiteY93" fmla="*/ 1994631 h 2344739"/>
              <a:gd name="connsiteX94" fmla="*/ 8284298 w 12193149"/>
              <a:gd name="connsiteY94" fmla="*/ 1999074 h 2344739"/>
              <a:gd name="connsiteX95" fmla="*/ 8267224 w 12193149"/>
              <a:gd name="connsiteY95" fmla="*/ 2006249 h 2344739"/>
              <a:gd name="connsiteX96" fmla="*/ 8264525 w 12193149"/>
              <a:gd name="connsiteY96" fmla="*/ 2006019 h 2344739"/>
              <a:gd name="connsiteX97" fmla="*/ 8253181 w 12193149"/>
              <a:gd name="connsiteY97" fmla="*/ 2015862 h 2344739"/>
              <a:gd name="connsiteX98" fmla="*/ 8246982 w 12193149"/>
              <a:gd name="connsiteY98" fmla="*/ 2028854 h 2344739"/>
              <a:gd name="connsiteX99" fmla="*/ 8091420 w 12193149"/>
              <a:gd name="connsiteY99" fmla="*/ 2075015 h 2344739"/>
              <a:gd name="connsiteX100" fmla="*/ 7906555 w 12193149"/>
              <a:gd name="connsiteY100" fmla="*/ 2116988 h 2344739"/>
              <a:gd name="connsiteX101" fmla="*/ 7719893 w 12193149"/>
              <a:gd name="connsiteY101" fmla="*/ 2142703 h 2344739"/>
              <a:gd name="connsiteX102" fmla="*/ 7615495 w 12193149"/>
              <a:gd name="connsiteY102" fmla="*/ 2139232 h 2344739"/>
              <a:gd name="connsiteX103" fmla="*/ 7528691 w 12193149"/>
              <a:gd name="connsiteY103" fmla="*/ 2145060 h 2344739"/>
              <a:gd name="connsiteX104" fmla="*/ 7520719 w 12193149"/>
              <a:gd name="connsiteY104" fmla="*/ 2147613 h 2344739"/>
              <a:gd name="connsiteX105" fmla="*/ 7508559 w 12193149"/>
              <a:gd name="connsiteY105" fmla="*/ 2148948 h 2344739"/>
              <a:gd name="connsiteX106" fmla="*/ 7508188 w 12193149"/>
              <a:gd name="connsiteY106" fmla="*/ 2148621 h 2344739"/>
              <a:gd name="connsiteX107" fmla="*/ 7496943 w 12193149"/>
              <a:gd name="connsiteY107" fmla="*/ 2150573 h 2344739"/>
              <a:gd name="connsiteX108" fmla="*/ 7406539 w 12193149"/>
              <a:gd name="connsiteY108" fmla="*/ 2142468 h 2344739"/>
              <a:gd name="connsiteX109" fmla="*/ 7219707 w 12193149"/>
              <a:gd name="connsiteY109" fmla="*/ 2156680 h 2344739"/>
              <a:gd name="connsiteX110" fmla="*/ 7202249 w 12193149"/>
              <a:gd name="connsiteY110" fmla="*/ 2161230 h 2344739"/>
              <a:gd name="connsiteX111" fmla="*/ 7198152 w 12193149"/>
              <a:gd name="connsiteY111" fmla="*/ 2166588 h 2344739"/>
              <a:gd name="connsiteX112" fmla="*/ 7171956 w 12193149"/>
              <a:gd name="connsiteY112" fmla="*/ 2171236 h 2344739"/>
              <a:gd name="connsiteX113" fmla="*/ 7098136 w 12193149"/>
              <a:gd name="connsiteY113" fmla="*/ 2183464 h 2344739"/>
              <a:gd name="connsiteX114" fmla="*/ 7019644 w 12193149"/>
              <a:gd name="connsiteY114" fmla="*/ 2183090 h 2344739"/>
              <a:gd name="connsiteX115" fmla="*/ 6905294 w 12193149"/>
              <a:gd name="connsiteY115" fmla="*/ 2212596 h 2344739"/>
              <a:gd name="connsiteX116" fmla="*/ 6709370 w 12193149"/>
              <a:gd name="connsiteY116" fmla="*/ 2240551 h 2344739"/>
              <a:gd name="connsiteX117" fmla="*/ 6550602 w 12193149"/>
              <a:gd name="connsiteY117" fmla="*/ 2269327 h 2344739"/>
              <a:gd name="connsiteX118" fmla="*/ 6318708 w 12193149"/>
              <a:gd name="connsiteY118" fmla="*/ 2316127 h 2344739"/>
              <a:gd name="connsiteX119" fmla="*/ 6169822 w 12193149"/>
              <a:gd name="connsiteY119" fmla="*/ 2318214 h 2344739"/>
              <a:gd name="connsiteX120" fmla="*/ 6074996 w 12193149"/>
              <a:gd name="connsiteY120" fmla="*/ 2338676 h 2344739"/>
              <a:gd name="connsiteX121" fmla="*/ 6069677 w 12193149"/>
              <a:gd name="connsiteY121" fmla="*/ 2337139 h 2344739"/>
              <a:gd name="connsiteX122" fmla="*/ 6049786 w 12193149"/>
              <a:gd name="connsiteY122" fmla="*/ 2337822 h 2344739"/>
              <a:gd name="connsiteX123" fmla="*/ 6042433 w 12193149"/>
              <a:gd name="connsiteY123" fmla="*/ 2329473 h 2344739"/>
              <a:gd name="connsiteX124" fmla="*/ 6011238 w 12193149"/>
              <a:gd name="connsiteY124" fmla="*/ 2324380 h 2344739"/>
              <a:gd name="connsiteX125" fmla="*/ 5958523 w 12193149"/>
              <a:gd name="connsiteY125" fmla="*/ 2328024 h 2344739"/>
              <a:gd name="connsiteX126" fmla="*/ 5760067 w 12193149"/>
              <a:gd name="connsiteY126" fmla="*/ 2343716 h 2344739"/>
              <a:gd name="connsiteX127" fmla="*/ 5628108 w 12193149"/>
              <a:gd name="connsiteY127" fmla="*/ 2344739 h 2344739"/>
              <a:gd name="connsiteX128" fmla="*/ 5472054 w 12193149"/>
              <a:gd name="connsiteY128" fmla="*/ 2330719 h 2344739"/>
              <a:gd name="connsiteX129" fmla="*/ 5433909 w 12193149"/>
              <a:gd name="connsiteY129" fmla="*/ 2319466 h 2344739"/>
              <a:gd name="connsiteX130" fmla="*/ 5382817 w 12193149"/>
              <a:gd name="connsiteY130" fmla="*/ 2301764 h 2344739"/>
              <a:gd name="connsiteX131" fmla="*/ 5262912 w 12193149"/>
              <a:gd name="connsiteY131" fmla="*/ 2281347 h 2344739"/>
              <a:gd name="connsiteX132" fmla="*/ 5224109 w 12193149"/>
              <a:gd name="connsiteY132" fmla="*/ 2270223 h 2344739"/>
              <a:gd name="connsiteX133" fmla="*/ 5175808 w 12193149"/>
              <a:gd name="connsiteY133" fmla="*/ 2267233 h 2344739"/>
              <a:gd name="connsiteX134" fmla="*/ 5157702 w 12193149"/>
              <a:gd name="connsiteY134" fmla="*/ 2260010 h 2344739"/>
              <a:gd name="connsiteX135" fmla="*/ 5143747 w 12193149"/>
              <a:gd name="connsiteY135" fmla="*/ 2256610 h 2344739"/>
              <a:gd name="connsiteX136" fmla="*/ 5140744 w 12193149"/>
              <a:gd name="connsiteY136" fmla="*/ 2254509 h 2344739"/>
              <a:gd name="connsiteX137" fmla="*/ 5122807 w 12193149"/>
              <a:gd name="connsiteY137" fmla="*/ 2243656 h 2344739"/>
              <a:gd name="connsiteX138" fmla="*/ 5066938 w 12193149"/>
              <a:gd name="connsiteY138" fmla="*/ 2250227 h 2344739"/>
              <a:gd name="connsiteX139" fmla="*/ 5012662 w 12193149"/>
              <a:gd name="connsiteY139" fmla="*/ 2233846 h 2344739"/>
              <a:gd name="connsiteX140" fmla="*/ 4841589 w 12193149"/>
              <a:gd name="connsiteY140" fmla="*/ 2209829 h 2344739"/>
              <a:gd name="connsiteX141" fmla="*/ 4763595 w 12193149"/>
              <a:gd name="connsiteY141" fmla="*/ 2182061 h 2344739"/>
              <a:gd name="connsiteX142" fmla="*/ 4724334 w 12193149"/>
              <a:gd name="connsiteY142" fmla="*/ 2173047 h 2344739"/>
              <a:gd name="connsiteX143" fmla="*/ 4722324 w 12193149"/>
              <a:gd name="connsiteY143" fmla="*/ 2172298 h 2344739"/>
              <a:gd name="connsiteX144" fmla="*/ 4723259 w 12193149"/>
              <a:gd name="connsiteY144" fmla="*/ 2172087 h 2344739"/>
              <a:gd name="connsiteX145" fmla="*/ 4718350 w 12193149"/>
              <a:gd name="connsiteY145" fmla="*/ 2170817 h 2344739"/>
              <a:gd name="connsiteX146" fmla="*/ 4722324 w 12193149"/>
              <a:gd name="connsiteY146" fmla="*/ 2172298 h 2344739"/>
              <a:gd name="connsiteX147" fmla="*/ 4716674 w 12193149"/>
              <a:gd name="connsiteY147" fmla="*/ 2173573 h 2344739"/>
              <a:gd name="connsiteX148" fmla="*/ 4516962 w 12193149"/>
              <a:gd name="connsiteY148" fmla="*/ 2163671 h 2344739"/>
              <a:gd name="connsiteX149" fmla="*/ 4429691 w 12193149"/>
              <a:gd name="connsiteY149" fmla="*/ 2153020 h 2344739"/>
              <a:gd name="connsiteX150" fmla="*/ 4364023 w 12193149"/>
              <a:gd name="connsiteY150" fmla="*/ 2151674 h 2344739"/>
              <a:gd name="connsiteX151" fmla="*/ 4318114 w 12193149"/>
              <a:gd name="connsiteY151" fmla="*/ 2158289 h 2344739"/>
              <a:gd name="connsiteX152" fmla="*/ 4316258 w 12193149"/>
              <a:gd name="connsiteY152" fmla="*/ 2156948 h 2344739"/>
              <a:gd name="connsiteX153" fmla="*/ 4296292 w 12193149"/>
              <a:gd name="connsiteY153" fmla="*/ 2155069 h 2344739"/>
              <a:gd name="connsiteX154" fmla="*/ 4291212 w 12193149"/>
              <a:gd name="connsiteY154" fmla="*/ 2157986 h 2344739"/>
              <a:gd name="connsiteX155" fmla="*/ 4277290 w 12193149"/>
              <a:gd name="connsiteY155" fmla="*/ 2157740 h 2344739"/>
              <a:gd name="connsiteX156" fmla="*/ 4249265 w 12193149"/>
              <a:gd name="connsiteY156" fmla="*/ 2160064 h 2344739"/>
              <a:gd name="connsiteX157" fmla="*/ 4203199 w 12193149"/>
              <a:gd name="connsiteY157" fmla="*/ 2157269 h 2344739"/>
              <a:gd name="connsiteX158" fmla="*/ 4202893 w 12193149"/>
              <a:gd name="connsiteY158" fmla="*/ 2156010 h 2344739"/>
              <a:gd name="connsiteX159" fmla="*/ 4192396 w 12193149"/>
              <a:gd name="connsiteY159" fmla="*/ 2150376 h 2344739"/>
              <a:gd name="connsiteX160" fmla="*/ 4143893 w 12193149"/>
              <a:gd name="connsiteY160" fmla="*/ 2134511 h 2344739"/>
              <a:gd name="connsiteX161" fmla="*/ 4084245 w 12193149"/>
              <a:gd name="connsiteY161" fmla="*/ 2107978 h 2344739"/>
              <a:gd name="connsiteX162" fmla="*/ 4075694 w 12193149"/>
              <a:gd name="connsiteY162" fmla="*/ 2107143 h 2344739"/>
              <a:gd name="connsiteX163" fmla="*/ 4075575 w 12193149"/>
              <a:gd name="connsiteY163" fmla="*/ 2106844 h 2344739"/>
              <a:gd name="connsiteX164" fmla="*/ 4066658 w 12193149"/>
              <a:gd name="connsiteY164" fmla="*/ 2105400 h 2344739"/>
              <a:gd name="connsiteX165" fmla="*/ 4060102 w 12193149"/>
              <a:gd name="connsiteY165" fmla="*/ 2105618 h 2344739"/>
              <a:gd name="connsiteX166" fmla="*/ 4043512 w 12193149"/>
              <a:gd name="connsiteY166" fmla="*/ 2103997 h 2344739"/>
              <a:gd name="connsiteX167" fmla="*/ 4038145 w 12193149"/>
              <a:gd name="connsiteY167" fmla="*/ 2101563 h 2344739"/>
              <a:gd name="connsiteX168" fmla="*/ 4036511 w 12193149"/>
              <a:gd name="connsiteY168" fmla="*/ 2097896 h 2344739"/>
              <a:gd name="connsiteX169" fmla="*/ 4034926 w 12193149"/>
              <a:gd name="connsiteY169" fmla="*/ 2098131 h 2344739"/>
              <a:gd name="connsiteX170" fmla="*/ 4005686 w 12193149"/>
              <a:gd name="connsiteY170" fmla="*/ 2085563 h 2344739"/>
              <a:gd name="connsiteX171" fmla="*/ 3937994 w 12193149"/>
              <a:gd name="connsiteY171" fmla="*/ 2068106 h 2344739"/>
              <a:gd name="connsiteX172" fmla="*/ 3898423 w 12193149"/>
              <a:gd name="connsiteY172" fmla="*/ 2062451 h 2344739"/>
              <a:gd name="connsiteX173" fmla="*/ 3790908 w 12193149"/>
              <a:gd name="connsiteY173" fmla="*/ 2042213 h 2344739"/>
              <a:gd name="connsiteX174" fmla="*/ 3683661 w 12193149"/>
              <a:gd name="connsiteY174" fmla="*/ 2018290 h 2344739"/>
              <a:gd name="connsiteX175" fmla="*/ 3611183 w 12193149"/>
              <a:gd name="connsiteY175" fmla="*/ 1986019 h 2344739"/>
              <a:gd name="connsiteX176" fmla="*/ 3605003 w 12193149"/>
              <a:gd name="connsiteY176" fmla="*/ 1987381 h 2344739"/>
              <a:gd name="connsiteX177" fmla="*/ 3595884 w 12193149"/>
              <a:gd name="connsiteY177" fmla="*/ 1987545 h 2344739"/>
              <a:gd name="connsiteX178" fmla="*/ 3595649 w 12193149"/>
              <a:gd name="connsiteY178" fmla="*/ 1987276 h 2344739"/>
              <a:gd name="connsiteX179" fmla="*/ 3587126 w 12193149"/>
              <a:gd name="connsiteY179" fmla="*/ 1987966 h 2344739"/>
              <a:gd name="connsiteX180" fmla="*/ 3537283 w 12193149"/>
              <a:gd name="connsiteY180" fmla="*/ 1978267 h 2344739"/>
              <a:gd name="connsiteX181" fmla="*/ 3474371 w 12193149"/>
              <a:gd name="connsiteY181" fmla="*/ 1974606 h 2344739"/>
              <a:gd name="connsiteX182" fmla="*/ 3401876 w 12193149"/>
              <a:gd name="connsiteY182" fmla="*/ 1962558 h 2344739"/>
              <a:gd name="connsiteX183" fmla="*/ 3365036 w 12193149"/>
              <a:gd name="connsiteY183" fmla="*/ 1979510 h 2344739"/>
              <a:gd name="connsiteX184" fmla="*/ 3345174 w 12193149"/>
              <a:gd name="connsiteY184" fmla="*/ 1981192 h 2344739"/>
              <a:gd name="connsiteX185" fmla="*/ 3342846 w 12193149"/>
              <a:gd name="connsiteY185" fmla="*/ 1980217 h 2344739"/>
              <a:gd name="connsiteX186" fmla="*/ 3263504 w 12193149"/>
              <a:gd name="connsiteY186" fmla="*/ 1986094 h 2344739"/>
              <a:gd name="connsiteX187" fmla="*/ 3143704 w 12193149"/>
              <a:gd name="connsiteY187" fmla="*/ 1993869 h 2344739"/>
              <a:gd name="connsiteX188" fmla="*/ 3031439 w 12193149"/>
              <a:gd name="connsiteY188" fmla="*/ 1996512 h 2344739"/>
              <a:gd name="connsiteX189" fmla="*/ 2782717 w 12193149"/>
              <a:gd name="connsiteY189" fmla="*/ 2018333 h 2344739"/>
              <a:gd name="connsiteX190" fmla="*/ 2647675 w 12193149"/>
              <a:gd name="connsiteY190" fmla="*/ 2028869 h 2344739"/>
              <a:gd name="connsiteX191" fmla="*/ 2569176 w 12193149"/>
              <a:gd name="connsiteY191" fmla="*/ 2002628 h 2344739"/>
              <a:gd name="connsiteX192" fmla="*/ 2444403 w 12193149"/>
              <a:gd name="connsiteY192" fmla="*/ 2016529 h 2344739"/>
              <a:gd name="connsiteX193" fmla="*/ 2316260 w 12193149"/>
              <a:gd name="connsiteY193" fmla="*/ 2024996 h 2344739"/>
              <a:gd name="connsiteX194" fmla="*/ 2209726 w 12193149"/>
              <a:gd name="connsiteY194" fmla="*/ 2019763 h 2344739"/>
              <a:gd name="connsiteX195" fmla="*/ 2095813 w 12193149"/>
              <a:gd name="connsiteY195" fmla="*/ 2003052 h 2344739"/>
              <a:gd name="connsiteX196" fmla="*/ 1998504 w 12193149"/>
              <a:gd name="connsiteY196" fmla="*/ 1995032 h 2344739"/>
              <a:gd name="connsiteX197" fmla="*/ 1929320 w 12193149"/>
              <a:gd name="connsiteY197" fmla="*/ 2016977 h 2344739"/>
              <a:gd name="connsiteX198" fmla="*/ 1922798 w 12193149"/>
              <a:gd name="connsiteY198" fmla="*/ 2012146 h 2344739"/>
              <a:gd name="connsiteX199" fmla="*/ 1874228 w 12193149"/>
              <a:gd name="connsiteY199" fmla="*/ 2013741 h 2344739"/>
              <a:gd name="connsiteX200" fmla="*/ 1787803 w 12193149"/>
              <a:gd name="connsiteY200" fmla="*/ 2041363 h 2344739"/>
              <a:gd name="connsiteX201" fmla="*/ 1739352 w 12193149"/>
              <a:gd name="connsiteY201" fmla="*/ 2036312 h 2344739"/>
              <a:gd name="connsiteX202" fmla="*/ 1676219 w 12193149"/>
              <a:gd name="connsiteY202" fmla="*/ 2019963 h 2344739"/>
              <a:gd name="connsiteX203" fmla="*/ 1609817 w 12193149"/>
              <a:gd name="connsiteY203" fmla="*/ 2013066 h 2344739"/>
              <a:gd name="connsiteX204" fmla="*/ 1497258 w 12193149"/>
              <a:gd name="connsiteY204" fmla="*/ 1987476 h 2344739"/>
              <a:gd name="connsiteX205" fmla="*/ 1151127 w 12193149"/>
              <a:gd name="connsiteY205" fmla="*/ 1938041 h 2344739"/>
              <a:gd name="connsiteX206" fmla="*/ 859417 w 12193149"/>
              <a:gd name="connsiteY206" fmla="*/ 1928608 h 2344739"/>
              <a:gd name="connsiteX207" fmla="*/ 838688 w 12193149"/>
              <a:gd name="connsiteY207" fmla="*/ 1929821 h 2344739"/>
              <a:gd name="connsiteX208" fmla="*/ 817957 w 12193149"/>
              <a:gd name="connsiteY208" fmla="*/ 1927857 h 2344739"/>
              <a:gd name="connsiteX209" fmla="*/ 812654 w 12193149"/>
              <a:gd name="connsiteY209" fmla="*/ 1930751 h 2344739"/>
              <a:gd name="connsiteX210" fmla="*/ 721195 w 12193149"/>
              <a:gd name="connsiteY210" fmla="*/ 1929661 h 2344739"/>
              <a:gd name="connsiteX211" fmla="*/ 720890 w 12193149"/>
              <a:gd name="connsiteY211" fmla="*/ 1928399 h 2344739"/>
              <a:gd name="connsiteX212" fmla="*/ 710023 w 12193149"/>
              <a:gd name="connsiteY212" fmla="*/ 1922722 h 2344739"/>
              <a:gd name="connsiteX213" fmla="*/ 597940 w 12193149"/>
              <a:gd name="connsiteY213" fmla="*/ 1879864 h 2344739"/>
              <a:gd name="connsiteX214" fmla="*/ 579683 w 12193149"/>
              <a:gd name="connsiteY214" fmla="*/ 1877212 h 2344739"/>
              <a:gd name="connsiteX215" fmla="*/ 572865 w 12193149"/>
              <a:gd name="connsiteY215" fmla="*/ 1877401 h 2344739"/>
              <a:gd name="connsiteX216" fmla="*/ 446247 w 12193149"/>
              <a:gd name="connsiteY216" fmla="*/ 1839371 h 2344739"/>
              <a:gd name="connsiteX217" fmla="*/ 405163 w 12193149"/>
              <a:gd name="connsiteY217" fmla="*/ 1833548 h 2344739"/>
              <a:gd name="connsiteX218" fmla="*/ 293583 w 12193149"/>
              <a:gd name="connsiteY218" fmla="*/ 1812852 h 2344739"/>
              <a:gd name="connsiteX219" fmla="*/ 119529 w 12193149"/>
              <a:gd name="connsiteY219" fmla="*/ 1761047 h 2344739"/>
              <a:gd name="connsiteX220" fmla="*/ 16674 w 12193149"/>
              <a:gd name="connsiteY220" fmla="*/ 1758191 h 2344739"/>
              <a:gd name="connsiteX221" fmla="*/ 1150 w 12193149"/>
              <a:gd name="connsiteY221" fmla="*/ 1752722 h 2344739"/>
              <a:gd name="connsiteX222" fmla="*/ 1148 w 12193149"/>
              <a:gd name="connsiteY222" fmla="*/ 222213 h 2344739"/>
              <a:gd name="connsiteX223" fmla="*/ 1148 w 12193149"/>
              <a:gd name="connsiteY223"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14960 w 12193149"/>
              <a:gd name="connsiteY68" fmla="*/ 1919069 h 2344739"/>
              <a:gd name="connsiteX69" fmla="*/ 9054601 w 12193149"/>
              <a:gd name="connsiteY69" fmla="*/ 1910755 h 2344739"/>
              <a:gd name="connsiteX70" fmla="*/ 9006634 w 12193149"/>
              <a:gd name="connsiteY70" fmla="*/ 1914040 h 2344739"/>
              <a:gd name="connsiteX71" fmla="*/ 9006349 w 12193149"/>
              <a:gd name="connsiteY71" fmla="*/ 1913800 h 2344739"/>
              <a:gd name="connsiteX72" fmla="*/ 8997380 w 12193149"/>
              <a:gd name="connsiteY72" fmla="*/ 1915011 h 2344739"/>
              <a:gd name="connsiteX73" fmla="*/ 8991542 w 12193149"/>
              <a:gd name="connsiteY73" fmla="*/ 1917072 h 2344739"/>
              <a:gd name="connsiteX74" fmla="*/ 8975485 w 12193149"/>
              <a:gd name="connsiteY74" fmla="*/ 1920298 h 2344739"/>
              <a:gd name="connsiteX75" fmla="*/ 8969159 w 12193149"/>
              <a:gd name="connsiteY75" fmla="*/ 1919598 h 2344739"/>
              <a:gd name="connsiteX76" fmla="*/ 8964196 w 12193149"/>
              <a:gd name="connsiteY76" fmla="*/ 1917373 h 2344739"/>
              <a:gd name="connsiteX77" fmla="*/ 8930136 w 12193149"/>
              <a:gd name="connsiteY77" fmla="*/ 1914185 h 2344739"/>
              <a:gd name="connsiteX78" fmla="*/ 8753592 w 12193149"/>
              <a:gd name="connsiteY78" fmla="*/ 1933417 h 2344739"/>
              <a:gd name="connsiteX79" fmla="*/ 8708995 w 12193149"/>
              <a:gd name="connsiteY79" fmla="*/ 1935518 h 2344739"/>
              <a:gd name="connsiteX80" fmla="*/ 8597219 w 12193149"/>
              <a:gd name="connsiteY80" fmla="*/ 1944090 h 2344739"/>
              <a:gd name="connsiteX81" fmla="*/ 8526378 w 12193149"/>
              <a:gd name="connsiteY81" fmla="*/ 1929248 h 2344739"/>
              <a:gd name="connsiteX82" fmla="*/ 8512131 w 12193149"/>
              <a:gd name="connsiteY82" fmla="*/ 1935163 h 2344739"/>
              <a:gd name="connsiteX83" fmla="*/ 8507315 w 12193149"/>
              <a:gd name="connsiteY83" fmla="*/ 1938164 h 2344739"/>
              <a:gd name="connsiteX84" fmla="*/ 8499116 w 12193149"/>
              <a:gd name="connsiteY84" fmla="*/ 1940902 h 2344739"/>
              <a:gd name="connsiteX85" fmla="*/ 8498742 w 12193149"/>
              <a:gd name="connsiteY85" fmla="*/ 1940723 h 2344739"/>
              <a:gd name="connsiteX86" fmla="*/ 8491397 w 12193149"/>
              <a:gd name="connsiteY86" fmla="*/ 1943773 h 2344739"/>
              <a:gd name="connsiteX87" fmla="*/ 8368330 w 12193149"/>
              <a:gd name="connsiteY87" fmla="*/ 1957815 h 2344739"/>
              <a:gd name="connsiteX88" fmla="*/ 8354947 w 12193149"/>
              <a:gd name="connsiteY88" fmla="*/ 1958009 h 2344739"/>
              <a:gd name="connsiteX89" fmla="*/ 8321252 w 12193149"/>
              <a:gd name="connsiteY89" fmla="*/ 1974587 h 2344739"/>
              <a:gd name="connsiteX90" fmla="*/ 8315581 w 12193149"/>
              <a:gd name="connsiteY90" fmla="*/ 1974913 h 2344739"/>
              <a:gd name="connsiteX91" fmla="*/ 8296322 w 12193149"/>
              <a:gd name="connsiteY91" fmla="*/ 1988808 h 2344739"/>
              <a:gd name="connsiteX92" fmla="*/ 8285424 w 12193149"/>
              <a:gd name="connsiteY92" fmla="*/ 1994631 h 2344739"/>
              <a:gd name="connsiteX93" fmla="*/ 8284298 w 12193149"/>
              <a:gd name="connsiteY93" fmla="*/ 1999074 h 2344739"/>
              <a:gd name="connsiteX94" fmla="*/ 8267224 w 12193149"/>
              <a:gd name="connsiteY94" fmla="*/ 2006249 h 2344739"/>
              <a:gd name="connsiteX95" fmla="*/ 8264525 w 12193149"/>
              <a:gd name="connsiteY95" fmla="*/ 2006019 h 2344739"/>
              <a:gd name="connsiteX96" fmla="*/ 8253181 w 12193149"/>
              <a:gd name="connsiteY96" fmla="*/ 2015862 h 2344739"/>
              <a:gd name="connsiteX97" fmla="*/ 8246982 w 12193149"/>
              <a:gd name="connsiteY97" fmla="*/ 2028854 h 2344739"/>
              <a:gd name="connsiteX98" fmla="*/ 8091420 w 12193149"/>
              <a:gd name="connsiteY98" fmla="*/ 2075015 h 2344739"/>
              <a:gd name="connsiteX99" fmla="*/ 7906555 w 12193149"/>
              <a:gd name="connsiteY99" fmla="*/ 2116988 h 2344739"/>
              <a:gd name="connsiteX100" fmla="*/ 7719893 w 12193149"/>
              <a:gd name="connsiteY100" fmla="*/ 2142703 h 2344739"/>
              <a:gd name="connsiteX101" fmla="*/ 7615495 w 12193149"/>
              <a:gd name="connsiteY101" fmla="*/ 2139232 h 2344739"/>
              <a:gd name="connsiteX102" fmla="*/ 7528691 w 12193149"/>
              <a:gd name="connsiteY102" fmla="*/ 2145060 h 2344739"/>
              <a:gd name="connsiteX103" fmla="*/ 7520719 w 12193149"/>
              <a:gd name="connsiteY103" fmla="*/ 2147613 h 2344739"/>
              <a:gd name="connsiteX104" fmla="*/ 7508559 w 12193149"/>
              <a:gd name="connsiteY104" fmla="*/ 2148948 h 2344739"/>
              <a:gd name="connsiteX105" fmla="*/ 7508188 w 12193149"/>
              <a:gd name="connsiteY105" fmla="*/ 2148621 h 2344739"/>
              <a:gd name="connsiteX106" fmla="*/ 7496943 w 12193149"/>
              <a:gd name="connsiteY106" fmla="*/ 2150573 h 2344739"/>
              <a:gd name="connsiteX107" fmla="*/ 7406539 w 12193149"/>
              <a:gd name="connsiteY107" fmla="*/ 2142468 h 2344739"/>
              <a:gd name="connsiteX108" fmla="*/ 7219707 w 12193149"/>
              <a:gd name="connsiteY108" fmla="*/ 2156680 h 2344739"/>
              <a:gd name="connsiteX109" fmla="*/ 7202249 w 12193149"/>
              <a:gd name="connsiteY109" fmla="*/ 2161230 h 2344739"/>
              <a:gd name="connsiteX110" fmla="*/ 7198152 w 12193149"/>
              <a:gd name="connsiteY110" fmla="*/ 2166588 h 2344739"/>
              <a:gd name="connsiteX111" fmla="*/ 7171956 w 12193149"/>
              <a:gd name="connsiteY111" fmla="*/ 2171236 h 2344739"/>
              <a:gd name="connsiteX112" fmla="*/ 7098136 w 12193149"/>
              <a:gd name="connsiteY112" fmla="*/ 2183464 h 2344739"/>
              <a:gd name="connsiteX113" fmla="*/ 7019644 w 12193149"/>
              <a:gd name="connsiteY113" fmla="*/ 2183090 h 2344739"/>
              <a:gd name="connsiteX114" fmla="*/ 6905294 w 12193149"/>
              <a:gd name="connsiteY114" fmla="*/ 2212596 h 2344739"/>
              <a:gd name="connsiteX115" fmla="*/ 6709370 w 12193149"/>
              <a:gd name="connsiteY115" fmla="*/ 2240551 h 2344739"/>
              <a:gd name="connsiteX116" fmla="*/ 6550602 w 12193149"/>
              <a:gd name="connsiteY116" fmla="*/ 2269327 h 2344739"/>
              <a:gd name="connsiteX117" fmla="*/ 6318708 w 12193149"/>
              <a:gd name="connsiteY117" fmla="*/ 2316127 h 2344739"/>
              <a:gd name="connsiteX118" fmla="*/ 6169822 w 12193149"/>
              <a:gd name="connsiteY118" fmla="*/ 2318214 h 2344739"/>
              <a:gd name="connsiteX119" fmla="*/ 6074996 w 12193149"/>
              <a:gd name="connsiteY119" fmla="*/ 2338676 h 2344739"/>
              <a:gd name="connsiteX120" fmla="*/ 6069677 w 12193149"/>
              <a:gd name="connsiteY120" fmla="*/ 2337139 h 2344739"/>
              <a:gd name="connsiteX121" fmla="*/ 6049786 w 12193149"/>
              <a:gd name="connsiteY121" fmla="*/ 2337822 h 2344739"/>
              <a:gd name="connsiteX122" fmla="*/ 6042433 w 12193149"/>
              <a:gd name="connsiteY122" fmla="*/ 2329473 h 2344739"/>
              <a:gd name="connsiteX123" fmla="*/ 6011238 w 12193149"/>
              <a:gd name="connsiteY123" fmla="*/ 2324380 h 2344739"/>
              <a:gd name="connsiteX124" fmla="*/ 5958523 w 12193149"/>
              <a:gd name="connsiteY124" fmla="*/ 2328024 h 2344739"/>
              <a:gd name="connsiteX125" fmla="*/ 5760067 w 12193149"/>
              <a:gd name="connsiteY125" fmla="*/ 2343716 h 2344739"/>
              <a:gd name="connsiteX126" fmla="*/ 5628108 w 12193149"/>
              <a:gd name="connsiteY126" fmla="*/ 2344739 h 2344739"/>
              <a:gd name="connsiteX127" fmla="*/ 5472054 w 12193149"/>
              <a:gd name="connsiteY127" fmla="*/ 2330719 h 2344739"/>
              <a:gd name="connsiteX128" fmla="*/ 5433909 w 12193149"/>
              <a:gd name="connsiteY128" fmla="*/ 2319466 h 2344739"/>
              <a:gd name="connsiteX129" fmla="*/ 5382817 w 12193149"/>
              <a:gd name="connsiteY129" fmla="*/ 2301764 h 2344739"/>
              <a:gd name="connsiteX130" fmla="*/ 5262912 w 12193149"/>
              <a:gd name="connsiteY130" fmla="*/ 2281347 h 2344739"/>
              <a:gd name="connsiteX131" fmla="*/ 5224109 w 12193149"/>
              <a:gd name="connsiteY131" fmla="*/ 2270223 h 2344739"/>
              <a:gd name="connsiteX132" fmla="*/ 5175808 w 12193149"/>
              <a:gd name="connsiteY132" fmla="*/ 2267233 h 2344739"/>
              <a:gd name="connsiteX133" fmla="*/ 5157702 w 12193149"/>
              <a:gd name="connsiteY133" fmla="*/ 2260010 h 2344739"/>
              <a:gd name="connsiteX134" fmla="*/ 5143747 w 12193149"/>
              <a:gd name="connsiteY134" fmla="*/ 2256610 h 2344739"/>
              <a:gd name="connsiteX135" fmla="*/ 5140744 w 12193149"/>
              <a:gd name="connsiteY135" fmla="*/ 2254509 h 2344739"/>
              <a:gd name="connsiteX136" fmla="*/ 5122807 w 12193149"/>
              <a:gd name="connsiteY136" fmla="*/ 2243656 h 2344739"/>
              <a:gd name="connsiteX137" fmla="*/ 5066938 w 12193149"/>
              <a:gd name="connsiteY137" fmla="*/ 2250227 h 2344739"/>
              <a:gd name="connsiteX138" fmla="*/ 5012662 w 12193149"/>
              <a:gd name="connsiteY138" fmla="*/ 2233846 h 2344739"/>
              <a:gd name="connsiteX139" fmla="*/ 4841589 w 12193149"/>
              <a:gd name="connsiteY139" fmla="*/ 2209829 h 2344739"/>
              <a:gd name="connsiteX140" fmla="*/ 4763595 w 12193149"/>
              <a:gd name="connsiteY140" fmla="*/ 2182061 h 2344739"/>
              <a:gd name="connsiteX141" fmla="*/ 4724334 w 12193149"/>
              <a:gd name="connsiteY141" fmla="*/ 2173047 h 2344739"/>
              <a:gd name="connsiteX142" fmla="*/ 4722324 w 12193149"/>
              <a:gd name="connsiteY142" fmla="*/ 2172298 h 2344739"/>
              <a:gd name="connsiteX143" fmla="*/ 4723259 w 12193149"/>
              <a:gd name="connsiteY143" fmla="*/ 2172087 h 2344739"/>
              <a:gd name="connsiteX144" fmla="*/ 4718350 w 12193149"/>
              <a:gd name="connsiteY144" fmla="*/ 2170817 h 2344739"/>
              <a:gd name="connsiteX145" fmla="*/ 4722324 w 12193149"/>
              <a:gd name="connsiteY145" fmla="*/ 2172298 h 2344739"/>
              <a:gd name="connsiteX146" fmla="*/ 4716674 w 12193149"/>
              <a:gd name="connsiteY146" fmla="*/ 2173573 h 2344739"/>
              <a:gd name="connsiteX147" fmla="*/ 4516962 w 12193149"/>
              <a:gd name="connsiteY147" fmla="*/ 2163671 h 2344739"/>
              <a:gd name="connsiteX148" fmla="*/ 4429691 w 12193149"/>
              <a:gd name="connsiteY148" fmla="*/ 2153020 h 2344739"/>
              <a:gd name="connsiteX149" fmla="*/ 4364023 w 12193149"/>
              <a:gd name="connsiteY149" fmla="*/ 2151674 h 2344739"/>
              <a:gd name="connsiteX150" fmla="*/ 4318114 w 12193149"/>
              <a:gd name="connsiteY150" fmla="*/ 2158289 h 2344739"/>
              <a:gd name="connsiteX151" fmla="*/ 4316258 w 12193149"/>
              <a:gd name="connsiteY151" fmla="*/ 2156948 h 2344739"/>
              <a:gd name="connsiteX152" fmla="*/ 4296292 w 12193149"/>
              <a:gd name="connsiteY152" fmla="*/ 2155069 h 2344739"/>
              <a:gd name="connsiteX153" fmla="*/ 4291212 w 12193149"/>
              <a:gd name="connsiteY153" fmla="*/ 2157986 h 2344739"/>
              <a:gd name="connsiteX154" fmla="*/ 4277290 w 12193149"/>
              <a:gd name="connsiteY154" fmla="*/ 2157740 h 2344739"/>
              <a:gd name="connsiteX155" fmla="*/ 4249265 w 12193149"/>
              <a:gd name="connsiteY155" fmla="*/ 2160064 h 2344739"/>
              <a:gd name="connsiteX156" fmla="*/ 4203199 w 12193149"/>
              <a:gd name="connsiteY156" fmla="*/ 2157269 h 2344739"/>
              <a:gd name="connsiteX157" fmla="*/ 4202893 w 12193149"/>
              <a:gd name="connsiteY157" fmla="*/ 2156010 h 2344739"/>
              <a:gd name="connsiteX158" fmla="*/ 4192396 w 12193149"/>
              <a:gd name="connsiteY158" fmla="*/ 2150376 h 2344739"/>
              <a:gd name="connsiteX159" fmla="*/ 4143893 w 12193149"/>
              <a:gd name="connsiteY159" fmla="*/ 2134511 h 2344739"/>
              <a:gd name="connsiteX160" fmla="*/ 4084245 w 12193149"/>
              <a:gd name="connsiteY160" fmla="*/ 2107978 h 2344739"/>
              <a:gd name="connsiteX161" fmla="*/ 4075694 w 12193149"/>
              <a:gd name="connsiteY161" fmla="*/ 2107143 h 2344739"/>
              <a:gd name="connsiteX162" fmla="*/ 4075575 w 12193149"/>
              <a:gd name="connsiteY162" fmla="*/ 2106844 h 2344739"/>
              <a:gd name="connsiteX163" fmla="*/ 4066658 w 12193149"/>
              <a:gd name="connsiteY163" fmla="*/ 2105400 h 2344739"/>
              <a:gd name="connsiteX164" fmla="*/ 4060102 w 12193149"/>
              <a:gd name="connsiteY164" fmla="*/ 2105618 h 2344739"/>
              <a:gd name="connsiteX165" fmla="*/ 4043512 w 12193149"/>
              <a:gd name="connsiteY165" fmla="*/ 2103997 h 2344739"/>
              <a:gd name="connsiteX166" fmla="*/ 4038145 w 12193149"/>
              <a:gd name="connsiteY166" fmla="*/ 2101563 h 2344739"/>
              <a:gd name="connsiteX167" fmla="*/ 4036511 w 12193149"/>
              <a:gd name="connsiteY167" fmla="*/ 2097896 h 2344739"/>
              <a:gd name="connsiteX168" fmla="*/ 4034926 w 12193149"/>
              <a:gd name="connsiteY168" fmla="*/ 2098131 h 2344739"/>
              <a:gd name="connsiteX169" fmla="*/ 4005686 w 12193149"/>
              <a:gd name="connsiteY169" fmla="*/ 2085563 h 2344739"/>
              <a:gd name="connsiteX170" fmla="*/ 3937994 w 12193149"/>
              <a:gd name="connsiteY170" fmla="*/ 2068106 h 2344739"/>
              <a:gd name="connsiteX171" fmla="*/ 3898423 w 12193149"/>
              <a:gd name="connsiteY171" fmla="*/ 2062451 h 2344739"/>
              <a:gd name="connsiteX172" fmla="*/ 3790908 w 12193149"/>
              <a:gd name="connsiteY172" fmla="*/ 2042213 h 2344739"/>
              <a:gd name="connsiteX173" fmla="*/ 3683661 w 12193149"/>
              <a:gd name="connsiteY173" fmla="*/ 2018290 h 2344739"/>
              <a:gd name="connsiteX174" fmla="*/ 3611183 w 12193149"/>
              <a:gd name="connsiteY174" fmla="*/ 1986019 h 2344739"/>
              <a:gd name="connsiteX175" fmla="*/ 3605003 w 12193149"/>
              <a:gd name="connsiteY175" fmla="*/ 1987381 h 2344739"/>
              <a:gd name="connsiteX176" fmla="*/ 3595884 w 12193149"/>
              <a:gd name="connsiteY176" fmla="*/ 1987545 h 2344739"/>
              <a:gd name="connsiteX177" fmla="*/ 3595649 w 12193149"/>
              <a:gd name="connsiteY177" fmla="*/ 1987276 h 2344739"/>
              <a:gd name="connsiteX178" fmla="*/ 3587126 w 12193149"/>
              <a:gd name="connsiteY178" fmla="*/ 1987966 h 2344739"/>
              <a:gd name="connsiteX179" fmla="*/ 3537283 w 12193149"/>
              <a:gd name="connsiteY179" fmla="*/ 1978267 h 2344739"/>
              <a:gd name="connsiteX180" fmla="*/ 3474371 w 12193149"/>
              <a:gd name="connsiteY180" fmla="*/ 1974606 h 2344739"/>
              <a:gd name="connsiteX181" fmla="*/ 3401876 w 12193149"/>
              <a:gd name="connsiteY181" fmla="*/ 1962558 h 2344739"/>
              <a:gd name="connsiteX182" fmla="*/ 3365036 w 12193149"/>
              <a:gd name="connsiteY182" fmla="*/ 1979510 h 2344739"/>
              <a:gd name="connsiteX183" fmla="*/ 3345174 w 12193149"/>
              <a:gd name="connsiteY183" fmla="*/ 1981192 h 2344739"/>
              <a:gd name="connsiteX184" fmla="*/ 3342846 w 12193149"/>
              <a:gd name="connsiteY184" fmla="*/ 1980217 h 2344739"/>
              <a:gd name="connsiteX185" fmla="*/ 3263504 w 12193149"/>
              <a:gd name="connsiteY185" fmla="*/ 1986094 h 2344739"/>
              <a:gd name="connsiteX186" fmla="*/ 3143704 w 12193149"/>
              <a:gd name="connsiteY186" fmla="*/ 1993869 h 2344739"/>
              <a:gd name="connsiteX187" fmla="*/ 3031439 w 12193149"/>
              <a:gd name="connsiteY187" fmla="*/ 1996512 h 2344739"/>
              <a:gd name="connsiteX188" fmla="*/ 2782717 w 12193149"/>
              <a:gd name="connsiteY188" fmla="*/ 2018333 h 2344739"/>
              <a:gd name="connsiteX189" fmla="*/ 2647675 w 12193149"/>
              <a:gd name="connsiteY189" fmla="*/ 2028869 h 2344739"/>
              <a:gd name="connsiteX190" fmla="*/ 2569176 w 12193149"/>
              <a:gd name="connsiteY190" fmla="*/ 2002628 h 2344739"/>
              <a:gd name="connsiteX191" fmla="*/ 2444403 w 12193149"/>
              <a:gd name="connsiteY191" fmla="*/ 2016529 h 2344739"/>
              <a:gd name="connsiteX192" fmla="*/ 2316260 w 12193149"/>
              <a:gd name="connsiteY192" fmla="*/ 2024996 h 2344739"/>
              <a:gd name="connsiteX193" fmla="*/ 2209726 w 12193149"/>
              <a:gd name="connsiteY193" fmla="*/ 2019763 h 2344739"/>
              <a:gd name="connsiteX194" fmla="*/ 2095813 w 12193149"/>
              <a:gd name="connsiteY194" fmla="*/ 2003052 h 2344739"/>
              <a:gd name="connsiteX195" fmla="*/ 1998504 w 12193149"/>
              <a:gd name="connsiteY195" fmla="*/ 1995032 h 2344739"/>
              <a:gd name="connsiteX196" fmla="*/ 1929320 w 12193149"/>
              <a:gd name="connsiteY196" fmla="*/ 2016977 h 2344739"/>
              <a:gd name="connsiteX197" fmla="*/ 1922798 w 12193149"/>
              <a:gd name="connsiteY197" fmla="*/ 2012146 h 2344739"/>
              <a:gd name="connsiteX198" fmla="*/ 1874228 w 12193149"/>
              <a:gd name="connsiteY198" fmla="*/ 2013741 h 2344739"/>
              <a:gd name="connsiteX199" fmla="*/ 1787803 w 12193149"/>
              <a:gd name="connsiteY199" fmla="*/ 2041363 h 2344739"/>
              <a:gd name="connsiteX200" fmla="*/ 1739352 w 12193149"/>
              <a:gd name="connsiteY200" fmla="*/ 2036312 h 2344739"/>
              <a:gd name="connsiteX201" fmla="*/ 1676219 w 12193149"/>
              <a:gd name="connsiteY201" fmla="*/ 2019963 h 2344739"/>
              <a:gd name="connsiteX202" fmla="*/ 1609817 w 12193149"/>
              <a:gd name="connsiteY202" fmla="*/ 2013066 h 2344739"/>
              <a:gd name="connsiteX203" fmla="*/ 1497258 w 12193149"/>
              <a:gd name="connsiteY203" fmla="*/ 1987476 h 2344739"/>
              <a:gd name="connsiteX204" fmla="*/ 1151127 w 12193149"/>
              <a:gd name="connsiteY204" fmla="*/ 1938041 h 2344739"/>
              <a:gd name="connsiteX205" fmla="*/ 859417 w 12193149"/>
              <a:gd name="connsiteY205" fmla="*/ 1928608 h 2344739"/>
              <a:gd name="connsiteX206" fmla="*/ 838688 w 12193149"/>
              <a:gd name="connsiteY206" fmla="*/ 1929821 h 2344739"/>
              <a:gd name="connsiteX207" fmla="*/ 817957 w 12193149"/>
              <a:gd name="connsiteY207" fmla="*/ 1927857 h 2344739"/>
              <a:gd name="connsiteX208" fmla="*/ 812654 w 12193149"/>
              <a:gd name="connsiteY208" fmla="*/ 1930751 h 2344739"/>
              <a:gd name="connsiteX209" fmla="*/ 721195 w 12193149"/>
              <a:gd name="connsiteY209" fmla="*/ 1929661 h 2344739"/>
              <a:gd name="connsiteX210" fmla="*/ 720890 w 12193149"/>
              <a:gd name="connsiteY210" fmla="*/ 1928399 h 2344739"/>
              <a:gd name="connsiteX211" fmla="*/ 710023 w 12193149"/>
              <a:gd name="connsiteY211" fmla="*/ 1922722 h 2344739"/>
              <a:gd name="connsiteX212" fmla="*/ 597940 w 12193149"/>
              <a:gd name="connsiteY212" fmla="*/ 1879864 h 2344739"/>
              <a:gd name="connsiteX213" fmla="*/ 579683 w 12193149"/>
              <a:gd name="connsiteY213" fmla="*/ 1877212 h 2344739"/>
              <a:gd name="connsiteX214" fmla="*/ 572865 w 12193149"/>
              <a:gd name="connsiteY214" fmla="*/ 1877401 h 2344739"/>
              <a:gd name="connsiteX215" fmla="*/ 446247 w 12193149"/>
              <a:gd name="connsiteY215" fmla="*/ 1839371 h 2344739"/>
              <a:gd name="connsiteX216" fmla="*/ 405163 w 12193149"/>
              <a:gd name="connsiteY216" fmla="*/ 1833548 h 2344739"/>
              <a:gd name="connsiteX217" fmla="*/ 293583 w 12193149"/>
              <a:gd name="connsiteY217" fmla="*/ 1812852 h 2344739"/>
              <a:gd name="connsiteX218" fmla="*/ 119529 w 12193149"/>
              <a:gd name="connsiteY218" fmla="*/ 1761047 h 2344739"/>
              <a:gd name="connsiteX219" fmla="*/ 16674 w 12193149"/>
              <a:gd name="connsiteY219" fmla="*/ 1758191 h 2344739"/>
              <a:gd name="connsiteX220" fmla="*/ 1150 w 12193149"/>
              <a:gd name="connsiteY220" fmla="*/ 1752722 h 2344739"/>
              <a:gd name="connsiteX221" fmla="*/ 1148 w 12193149"/>
              <a:gd name="connsiteY221" fmla="*/ 222213 h 2344739"/>
              <a:gd name="connsiteX222" fmla="*/ 1148 w 12193149"/>
              <a:gd name="connsiteY222"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56690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38590 w 12193149"/>
              <a:gd name="connsiteY65" fmla="*/ 1869293 h 2344739"/>
              <a:gd name="connsiteX66" fmla="*/ 9232518 w 12193149"/>
              <a:gd name="connsiteY66" fmla="*/ 1893149 h 2344739"/>
              <a:gd name="connsiteX67" fmla="*/ 9156690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585655 w 12193149"/>
              <a:gd name="connsiteY63" fmla="*/ 1795542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406539 w 12193149"/>
              <a:gd name="connsiteY105" fmla="*/ 2142468 h 2344739"/>
              <a:gd name="connsiteX106" fmla="*/ 7219707 w 12193149"/>
              <a:gd name="connsiteY106" fmla="*/ 2156680 h 2344739"/>
              <a:gd name="connsiteX107" fmla="*/ 7202249 w 12193149"/>
              <a:gd name="connsiteY107" fmla="*/ 2161230 h 2344739"/>
              <a:gd name="connsiteX108" fmla="*/ 7198152 w 12193149"/>
              <a:gd name="connsiteY108" fmla="*/ 2166588 h 2344739"/>
              <a:gd name="connsiteX109" fmla="*/ 7171956 w 12193149"/>
              <a:gd name="connsiteY109" fmla="*/ 2171236 h 2344739"/>
              <a:gd name="connsiteX110" fmla="*/ 7098136 w 12193149"/>
              <a:gd name="connsiteY110" fmla="*/ 2183464 h 2344739"/>
              <a:gd name="connsiteX111" fmla="*/ 7019644 w 12193149"/>
              <a:gd name="connsiteY111" fmla="*/ 2183090 h 2344739"/>
              <a:gd name="connsiteX112" fmla="*/ 6905294 w 12193149"/>
              <a:gd name="connsiteY112" fmla="*/ 2212596 h 2344739"/>
              <a:gd name="connsiteX113" fmla="*/ 6709370 w 12193149"/>
              <a:gd name="connsiteY113" fmla="*/ 2240551 h 2344739"/>
              <a:gd name="connsiteX114" fmla="*/ 6550602 w 12193149"/>
              <a:gd name="connsiteY114" fmla="*/ 2269327 h 2344739"/>
              <a:gd name="connsiteX115" fmla="*/ 6318708 w 12193149"/>
              <a:gd name="connsiteY115" fmla="*/ 2316127 h 2344739"/>
              <a:gd name="connsiteX116" fmla="*/ 6169822 w 12193149"/>
              <a:gd name="connsiteY116" fmla="*/ 2318214 h 2344739"/>
              <a:gd name="connsiteX117" fmla="*/ 6074996 w 12193149"/>
              <a:gd name="connsiteY117" fmla="*/ 2338676 h 2344739"/>
              <a:gd name="connsiteX118" fmla="*/ 6069677 w 12193149"/>
              <a:gd name="connsiteY118" fmla="*/ 2337139 h 2344739"/>
              <a:gd name="connsiteX119" fmla="*/ 6049786 w 12193149"/>
              <a:gd name="connsiteY119" fmla="*/ 2337822 h 2344739"/>
              <a:gd name="connsiteX120" fmla="*/ 6042433 w 12193149"/>
              <a:gd name="connsiteY120" fmla="*/ 2329473 h 2344739"/>
              <a:gd name="connsiteX121" fmla="*/ 6011238 w 12193149"/>
              <a:gd name="connsiteY121" fmla="*/ 2324380 h 2344739"/>
              <a:gd name="connsiteX122" fmla="*/ 5958523 w 12193149"/>
              <a:gd name="connsiteY122" fmla="*/ 2328024 h 2344739"/>
              <a:gd name="connsiteX123" fmla="*/ 5760067 w 12193149"/>
              <a:gd name="connsiteY123" fmla="*/ 2343716 h 2344739"/>
              <a:gd name="connsiteX124" fmla="*/ 5628108 w 12193149"/>
              <a:gd name="connsiteY124" fmla="*/ 2344739 h 2344739"/>
              <a:gd name="connsiteX125" fmla="*/ 5472054 w 12193149"/>
              <a:gd name="connsiteY125" fmla="*/ 2330719 h 2344739"/>
              <a:gd name="connsiteX126" fmla="*/ 5433909 w 12193149"/>
              <a:gd name="connsiteY126" fmla="*/ 2319466 h 2344739"/>
              <a:gd name="connsiteX127" fmla="*/ 5382817 w 12193149"/>
              <a:gd name="connsiteY127" fmla="*/ 2301764 h 2344739"/>
              <a:gd name="connsiteX128" fmla="*/ 5262912 w 12193149"/>
              <a:gd name="connsiteY128" fmla="*/ 2281347 h 2344739"/>
              <a:gd name="connsiteX129" fmla="*/ 5224109 w 12193149"/>
              <a:gd name="connsiteY129" fmla="*/ 2270223 h 2344739"/>
              <a:gd name="connsiteX130" fmla="*/ 5175808 w 12193149"/>
              <a:gd name="connsiteY130" fmla="*/ 2267233 h 2344739"/>
              <a:gd name="connsiteX131" fmla="*/ 5157702 w 12193149"/>
              <a:gd name="connsiteY131" fmla="*/ 2260010 h 2344739"/>
              <a:gd name="connsiteX132" fmla="*/ 5143747 w 12193149"/>
              <a:gd name="connsiteY132" fmla="*/ 2256610 h 2344739"/>
              <a:gd name="connsiteX133" fmla="*/ 5140744 w 12193149"/>
              <a:gd name="connsiteY133" fmla="*/ 2254509 h 2344739"/>
              <a:gd name="connsiteX134" fmla="*/ 5122807 w 12193149"/>
              <a:gd name="connsiteY134" fmla="*/ 2243656 h 2344739"/>
              <a:gd name="connsiteX135" fmla="*/ 5066938 w 12193149"/>
              <a:gd name="connsiteY135" fmla="*/ 2250227 h 2344739"/>
              <a:gd name="connsiteX136" fmla="*/ 5012662 w 12193149"/>
              <a:gd name="connsiteY136" fmla="*/ 2233846 h 2344739"/>
              <a:gd name="connsiteX137" fmla="*/ 4841589 w 12193149"/>
              <a:gd name="connsiteY137" fmla="*/ 2209829 h 2344739"/>
              <a:gd name="connsiteX138" fmla="*/ 4763595 w 12193149"/>
              <a:gd name="connsiteY138" fmla="*/ 2182061 h 2344739"/>
              <a:gd name="connsiteX139" fmla="*/ 4724334 w 12193149"/>
              <a:gd name="connsiteY139" fmla="*/ 2173047 h 2344739"/>
              <a:gd name="connsiteX140" fmla="*/ 4722324 w 12193149"/>
              <a:gd name="connsiteY140" fmla="*/ 2172298 h 2344739"/>
              <a:gd name="connsiteX141" fmla="*/ 4723259 w 12193149"/>
              <a:gd name="connsiteY141" fmla="*/ 2172087 h 2344739"/>
              <a:gd name="connsiteX142" fmla="*/ 4718350 w 12193149"/>
              <a:gd name="connsiteY142" fmla="*/ 2170817 h 2344739"/>
              <a:gd name="connsiteX143" fmla="*/ 4722324 w 12193149"/>
              <a:gd name="connsiteY143" fmla="*/ 2172298 h 2344739"/>
              <a:gd name="connsiteX144" fmla="*/ 4716674 w 12193149"/>
              <a:gd name="connsiteY144" fmla="*/ 2173573 h 2344739"/>
              <a:gd name="connsiteX145" fmla="*/ 4516962 w 12193149"/>
              <a:gd name="connsiteY145" fmla="*/ 2163671 h 2344739"/>
              <a:gd name="connsiteX146" fmla="*/ 4429691 w 12193149"/>
              <a:gd name="connsiteY146" fmla="*/ 2153020 h 2344739"/>
              <a:gd name="connsiteX147" fmla="*/ 4364023 w 12193149"/>
              <a:gd name="connsiteY147" fmla="*/ 2151674 h 2344739"/>
              <a:gd name="connsiteX148" fmla="*/ 4318114 w 12193149"/>
              <a:gd name="connsiteY148" fmla="*/ 2158289 h 2344739"/>
              <a:gd name="connsiteX149" fmla="*/ 4316258 w 12193149"/>
              <a:gd name="connsiteY149" fmla="*/ 2156948 h 2344739"/>
              <a:gd name="connsiteX150" fmla="*/ 4296292 w 12193149"/>
              <a:gd name="connsiteY150" fmla="*/ 2155069 h 2344739"/>
              <a:gd name="connsiteX151" fmla="*/ 4291212 w 12193149"/>
              <a:gd name="connsiteY151" fmla="*/ 2157986 h 2344739"/>
              <a:gd name="connsiteX152" fmla="*/ 4277290 w 12193149"/>
              <a:gd name="connsiteY152" fmla="*/ 2157740 h 2344739"/>
              <a:gd name="connsiteX153" fmla="*/ 4249265 w 12193149"/>
              <a:gd name="connsiteY153" fmla="*/ 2160064 h 2344739"/>
              <a:gd name="connsiteX154" fmla="*/ 4203199 w 12193149"/>
              <a:gd name="connsiteY154" fmla="*/ 2157269 h 2344739"/>
              <a:gd name="connsiteX155" fmla="*/ 4202893 w 12193149"/>
              <a:gd name="connsiteY155" fmla="*/ 2156010 h 2344739"/>
              <a:gd name="connsiteX156" fmla="*/ 4192396 w 12193149"/>
              <a:gd name="connsiteY156" fmla="*/ 2150376 h 2344739"/>
              <a:gd name="connsiteX157" fmla="*/ 4143893 w 12193149"/>
              <a:gd name="connsiteY157" fmla="*/ 2134511 h 2344739"/>
              <a:gd name="connsiteX158" fmla="*/ 4084245 w 12193149"/>
              <a:gd name="connsiteY158" fmla="*/ 2107978 h 2344739"/>
              <a:gd name="connsiteX159" fmla="*/ 4075694 w 12193149"/>
              <a:gd name="connsiteY159" fmla="*/ 2107143 h 2344739"/>
              <a:gd name="connsiteX160" fmla="*/ 4075575 w 12193149"/>
              <a:gd name="connsiteY160" fmla="*/ 2106844 h 2344739"/>
              <a:gd name="connsiteX161" fmla="*/ 4066658 w 12193149"/>
              <a:gd name="connsiteY161" fmla="*/ 2105400 h 2344739"/>
              <a:gd name="connsiteX162" fmla="*/ 4060102 w 12193149"/>
              <a:gd name="connsiteY162" fmla="*/ 2105618 h 2344739"/>
              <a:gd name="connsiteX163" fmla="*/ 4043512 w 12193149"/>
              <a:gd name="connsiteY163" fmla="*/ 2103997 h 2344739"/>
              <a:gd name="connsiteX164" fmla="*/ 4038145 w 12193149"/>
              <a:gd name="connsiteY164" fmla="*/ 2101563 h 2344739"/>
              <a:gd name="connsiteX165" fmla="*/ 4036511 w 12193149"/>
              <a:gd name="connsiteY165" fmla="*/ 2097896 h 2344739"/>
              <a:gd name="connsiteX166" fmla="*/ 4034926 w 12193149"/>
              <a:gd name="connsiteY166" fmla="*/ 2098131 h 2344739"/>
              <a:gd name="connsiteX167" fmla="*/ 4005686 w 12193149"/>
              <a:gd name="connsiteY167" fmla="*/ 2085563 h 2344739"/>
              <a:gd name="connsiteX168" fmla="*/ 3937994 w 12193149"/>
              <a:gd name="connsiteY168" fmla="*/ 2068106 h 2344739"/>
              <a:gd name="connsiteX169" fmla="*/ 3898423 w 12193149"/>
              <a:gd name="connsiteY169" fmla="*/ 2062451 h 2344739"/>
              <a:gd name="connsiteX170" fmla="*/ 3790908 w 12193149"/>
              <a:gd name="connsiteY170" fmla="*/ 2042213 h 2344739"/>
              <a:gd name="connsiteX171" fmla="*/ 3683661 w 12193149"/>
              <a:gd name="connsiteY171" fmla="*/ 2018290 h 2344739"/>
              <a:gd name="connsiteX172" fmla="*/ 3611183 w 12193149"/>
              <a:gd name="connsiteY172" fmla="*/ 1986019 h 2344739"/>
              <a:gd name="connsiteX173" fmla="*/ 3605003 w 12193149"/>
              <a:gd name="connsiteY173" fmla="*/ 1987381 h 2344739"/>
              <a:gd name="connsiteX174" fmla="*/ 3595884 w 12193149"/>
              <a:gd name="connsiteY174" fmla="*/ 1987545 h 2344739"/>
              <a:gd name="connsiteX175" fmla="*/ 3595649 w 12193149"/>
              <a:gd name="connsiteY175" fmla="*/ 1987276 h 2344739"/>
              <a:gd name="connsiteX176" fmla="*/ 3587126 w 12193149"/>
              <a:gd name="connsiteY176" fmla="*/ 1987966 h 2344739"/>
              <a:gd name="connsiteX177" fmla="*/ 3537283 w 12193149"/>
              <a:gd name="connsiteY177" fmla="*/ 1978267 h 2344739"/>
              <a:gd name="connsiteX178" fmla="*/ 3474371 w 12193149"/>
              <a:gd name="connsiteY178" fmla="*/ 1974606 h 2344739"/>
              <a:gd name="connsiteX179" fmla="*/ 3401876 w 12193149"/>
              <a:gd name="connsiteY179" fmla="*/ 1962558 h 2344739"/>
              <a:gd name="connsiteX180" fmla="*/ 3365036 w 12193149"/>
              <a:gd name="connsiteY180" fmla="*/ 1979510 h 2344739"/>
              <a:gd name="connsiteX181" fmla="*/ 3345174 w 12193149"/>
              <a:gd name="connsiteY181" fmla="*/ 1981192 h 2344739"/>
              <a:gd name="connsiteX182" fmla="*/ 3342846 w 12193149"/>
              <a:gd name="connsiteY182" fmla="*/ 1980217 h 2344739"/>
              <a:gd name="connsiteX183" fmla="*/ 3263504 w 12193149"/>
              <a:gd name="connsiteY183" fmla="*/ 1986094 h 2344739"/>
              <a:gd name="connsiteX184" fmla="*/ 3143704 w 12193149"/>
              <a:gd name="connsiteY184" fmla="*/ 1993869 h 2344739"/>
              <a:gd name="connsiteX185" fmla="*/ 3031439 w 12193149"/>
              <a:gd name="connsiteY185" fmla="*/ 1996512 h 2344739"/>
              <a:gd name="connsiteX186" fmla="*/ 2782717 w 12193149"/>
              <a:gd name="connsiteY186" fmla="*/ 2018333 h 2344739"/>
              <a:gd name="connsiteX187" fmla="*/ 2647675 w 12193149"/>
              <a:gd name="connsiteY187" fmla="*/ 2028869 h 2344739"/>
              <a:gd name="connsiteX188" fmla="*/ 2569176 w 12193149"/>
              <a:gd name="connsiteY188" fmla="*/ 2002628 h 2344739"/>
              <a:gd name="connsiteX189" fmla="*/ 2444403 w 12193149"/>
              <a:gd name="connsiteY189" fmla="*/ 2016529 h 2344739"/>
              <a:gd name="connsiteX190" fmla="*/ 2316260 w 12193149"/>
              <a:gd name="connsiteY190" fmla="*/ 2024996 h 2344739"/>
              <a:gd name="connsiteX191" fmla="*/ 2209726 w 12193149"/>
              <a:gd name="connsiteY191" fmla="*/ 2019763 h 2344739"/>
              <a:gd name="connsiteX192" fmla="*/ 2095813 w 12193149"/>
              <a:gd name="connsiteY192" fmla="*/ 2003052 h 2344739"/>
              <a:gd name="connsiteX193" fmla="*/ 1998504 w 12193149"/>
              <a:gd name="connsiteY193" fmla="*/ 1995032 h 2344739"/>
              <a:gd name="connsiteX194" fmla="*/ 1929320 w 12193149"/>
              <a:gd name="connsiteY194" fmla="*/ 2016977 h 2344739"/>
              <a:gd name="connsiteX195" fmla="*/ 1922798 w 12193149"/>
              <a:gd name="connsiteY195" fmla="*/ 2012146 h 2344739"/>
              <a:gd name="connsiteX196" fmla="*/ 1874228 w 12193149"/>
              <a:gd name="connsiteY196" fmla="*/ 2013741 h 2344739"/>
              <a:gd name="connsiteX197" fmla="*/ 1787803 w 12193149"/>
              <a:gd name="connsiteY197" fmla="*/ 2041363 h 2344739"/>
              <a:gd name="connsiteX198" fmla="*/ 1739352 w 12193149"/>
              <a:gd name="connsiteY198" fmla="*/ 2036312 h 2344739"/>
              <a:gd name="connsiteX199" fmla="*/ 1676219 w 12193149"/>
              <a:gd name="connsiteY199" fmla="*/ 2019963 h 2344739"/>
              <a:gd name="connsiteX200" fmla="*/ 1609817 w 12193149"/>
              <a:gd name="connsiteY200" fmla="*/ 2013066 h 2344739"/>
              <a:gd name="connsiteX201" fmla="*/ 1497258 w 12193149"/>
              <a:gd name="connsiteY201" fmla="*/ 1987476 h 2344739"/>
              <a:gd name="connsiteX202" fmla="*/ 1151127 w 12193149"/>
              <a:gd name="connsiteY202" fmla="*/ 1938041 h 2344739"/>
              <a:gd name="connsiteX203" fmla="*/ 859417 w 12193149"/>
              <a:gd name="connsiteY203" fmla="*/ 1928608 h 2344739"/>
              <a:gd name="connsiteX204" fmla="*/ 838688 w 12193149"/>
              <a:gd name="connsiteY204" fmla="*/ 1929821 h 2344739"/>
              <a:gd name="connsiteX205" fmla="*/ 817957 w 12193149"/>
              <a:gd name="connsiteY205" fmla="*/ 1927857 h 2344739"/>
              <a:gd name="connsiteX206" fmla="*/ 812654 w 12193149"/>
              <a:gd name="connsiteY206" fmla="*/ 1930751 h 2344739"/>
              <a:gd name="connsiteX207" fmla="*/ 721195 w 12193149"/>
              <a:gd name="connsiteY207" fmla="*/ 1929661 h 2344739"/>
              <a:gd name="connsiteX208" fmla="*/ 720890 w 12193149"/>
              <a:gd name="connsiteY208" fmla="*/ 1928399 h 2344739"/>
              <a:gd name="connsiteX209" fmla="*/ 710023 w 12193149"/>
              <a:gd name="connsiteY209" fmla="*/ 1922722 h 2344739"/>
              <a:gd name="connsiteX210" fmla="*/ 597940 w 12193149"/>
              <a:gd name="connsiteY210" fmla="*/ 1879864 h 2344739"/>
              <a:gd name="connsiteX211" fmla="*/ 579683 w 12193149"/>
              <a:gd name="connsiteY211" fmla="*/ 1877212 h 2344739"/>
              <a:gd name="connsiteX212" fmla="*/ 572865 w 12193149"/>
              <a:gd name="connsiteY212" fmla="*/ 1877401 h 2344739"/>
              <a:gd name="connsiteX213" fmla="*/ 446247 w 12193149"/>
              <a:gd name="connsiteY213" fmla="*/ 1839371 h 2344739"/>
              <a:gd name="connsiteX214" fmla="*/ 405163 w 12193149"/>
              <a:gd name="connsiteY214" fmla="*/ 1833548 h 2344739"/>
              <a:gd name="connsiteX215" fmla="*/ 293583 w 12193149"/>
              <a:gd name="connsiteY215" fmla="*/ 1812852 h 2344739"/>
              <a:gd name="connsiteX216" fmla="*/ 119529 w 12193149"/>
              <a:gd name="connsiteY216" fmla="*/ 1761047 h 2344739"/>
              <a:gd name="connsiteX217" fmla="*/ 16674 w 12193149"/>
              <a:gd name="connsiteY217" fmla="*/ 1758191 h 2344739"/>
              <a:gd name="connsiteX218" fmla="*/ 1150 w 12193149"/>
              <a:gd name="connsiteY218" fmla="*/ 1752722 h 2344739"/>
              <a:gd name="connsiteX219" fmla="*/ 1148 w 12193149"/>
              <a:gd name="connsiteY219" fmla="*/ 222213 h 2344739"/>
              <a:gd name="connsiteX220" fmla="*/ 1148 w 12193149"/>
              <a:gd name="connsiteY220"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613704 w 12193149"/>
              <a:gd name="connsiteY63" fmla="*/ 1812371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406539 w 12193149"/>
              <a:gd name="connsiteY105" fmla="*/ 2142468 h 2344739"/>
              <a:gd name="connsiteX106" fmla="*/ 7219707 w 12193149"/>
              <a:gd name="connsiteY106" fmla="*/ 2156680 h 2344739"/>
              <a:gd name="connsiteX107" fmla="*/ 7202249 w 12193149"/>
              <a:gd name="connsiteY107" fmla="*/ 2161230 h 2344739"/>
              <a:gd name="connsiteX108" fmla="*/ 7198152 w 12193149"/>
              <a:gd name="connsiteY108" fmla="*/ 2166588 h 2344739"/>
              <a:gd name="connsiteX109" fmla="*/ 7171956 w 12193149"/>
              <a:gd name="connsiteY109" fmla="*/ 2171236 h 2344739"/>
              <a:gd name="connsiteX110" fmla="*/ 7098136 w 12193149"/>
              <a:gd name="connsiteY110" fmla="*/ 2183464 h 2344739"/>
              <a:gd name="connsiteX111" fmla="*/ 7019644 w 12193149"/>
              <a:gd name="connsiteY111" fmla="*/ 2183090 h 2344739"/>
              <a:gd name="connsiteX112" fmla="*/ 6905294 w 12193149"/>
              <a:gd name="connsiteY112" fmla="*/ 2212596 h 2344739"/>
              <a:gd name="connsiteX113" fmla="*/ 6709370 w 12193149"/>
              <a:gd name="connsiteY113" fmla="*/ 2240551 h 2344739"/>
              <a:gd name="connsiteX114" fmla="*/ 6550602 w 12193149"/>
              <a:gd name="connsiteY114" fmla="*/ 2269327 h 2344739"/>
              <a:gd name="connsiteX115" fmla="*/ 6318708 w 12193149"/>
              <a:gd name="connsiteY115" fmla="*/ 2316127 h 2344739"/>
              <a:gd name="connsiteX116" fmla="*/ 6169822 w 12193149"/>
              <a:gd name="connsiteY116" fmla="*/ 2318214 h 2344739"/>
              <a:gd name="connsiteX117" fmla="*/ 6074996 w 12193149"/>
              <a:gd name="connsiteY117" fmla="*/ 2338676 h 2344739"/>
              <a:gd name="connsiteX118" fmla="*/ 6069677 w 12193149"/>
              <a:gd name="connsiteY118" fmla="*/ 2337139 h 2344739"/>
              <a:gd name="connsiteX119" fmla="*/ 6049786 w 12193149"/>
              <a:gd name="connsiteY119" fmla="*/ 2337822 h 2344739"/>
              <a:gd name="connsiteX120" fmla="*/ 6042433 w 12193149"/>
              <a:gd name="connsiteY120" fmla="*/ 2329473 h 2344739"/>
              <a:gd name="connsiteX121" fmla="*/ 6011238 w 12193149"/>
              <a:gd name="connsiteY121" fmla="*/ 2324380 h 2344739"/>
              <a:gd name="connsiteX122" fmla="*/ 5958523 w 12193149"/>
              <a:gd name="connsiteY122" fmla="*/ 2328024 h 2344739"/>
              <a:gd name="connsiteX123" fmla="*/ 5760067 w 12193149"/>
              <a:gd name="connsiteY123" fmla="*/ 2343716 h 2344739"/>
              <a:gd name="connsiteX124" fmla="*/ 5628108 w 12193149"/>
              <a:gd name="connsiteY124" fmla="*/ 2344739 h 2344739"/>
              <a:gd name="connsiteX125" fmla="*/ 5472054 w 12193149"/>
              <a:gd name="connsiteY125" fmla="*/ 2330719 h 2344739"/>
              <a:gd name="connsiteX126" fmla="*/ 5433909 w 12193149"/>
              <a:gd name="connsiteY126" fmla="*/ 2319466 h 2344739"/>
              <a:gd name="connsiteX127" fmla="*/ 5382817 w 12193149"/>
              <a:gd name="connsiteY127" fmla="*/ 2301764 h 2344739"/>
              <a:gd name="connsiteX128" fmla="*/ 5262912 w 12193149"/>
              <a:gd name="connsiteY128" fmla="*/ 2281347 h 2344739"/>
              <a:gd name="connsiteX129" fmla="*/ 5224109 w 12193149"/>
              <a:gd name="connsiteY129" fmla="*/ 2270223 h 2344739"/>
              <a:gd name="connsiteX130" fmla="*/ 5175808 w 12193149"/>
              <a:gd name="connsiteY130" fmla="*/ 2267233 h 2344739"/>
              <a:gd name="connsiteX131" fmla="*/ 5157702 w 12193149"/>
              <a:gd name="connsiteY131" fmla="*/ 2260010 h 2344739"/>
              <a:gd name="connsiteX132" fmla="*/ 5143747 w 12193149"/>
              <a:gd name="connsiteY132" fmla="*/ 2256610 h 2344739"/>
              <a:gd name="connsiteX133" fmla="*/ 5140744 w 12193149"/>
              <a:gd name="connsiteY133" fmla="*/ 2254509 h 2344739"/>
              <a:gd name="connsiteX134" fmla="*/ 5122807 w 12193149"/>
              <a:gd name="connsiteY134" fmla="*/ 2243656 h 2344739"/>
              <a:gd name="connsiteX135" fmla="*/ 5066938 w 12193149"/>
              <a:gd name="connsiteY135" fmla="*/ 2250227 h 2344739"/>
              <a:gd name="connsiteX136" fmla="*/ 5012662 w 12193149"/>
              <a:gd name="connsiteY136" fmla="*/ 2233846 h 2344739"/>
              <a:gd name="connsiteX137" fmla="*/ 4841589 w 12193149"/>
              <a:gd name="connsiteY137" fmla="*/ 2209829 h 2344739"/>
              <a:gd name="connsiteX138" fmla="*/ 4763595 w 12193149"/>
              <a:gd name="connsiteY138" fmla="*/ 2182061 h 2344739"/>
              <a:gd name="connsiteX139" fmla="*/ 4724334 w 12193149"/>
              <a:gd name="connsiteY139" fmla="*/ 2173047 h 2344739"/>
              <a:gd name="connsiteX140" fmla="*/ 4722324 w 12193149"/>
              <a:gd name="connsiteY140" fmla="*/ 2172298 h 2344739"/>
              <a:gd name="connsiteX141" fmla="*/ 4723259 w 12193149"/>
              <a:gd name="connsiteY141" fmla="*/ 2172087 h 2344739"/>
              <a:gd name="connsiteX142" fmla="*/ 4718350 w 12193149"/>
              <a:gd name="connsiteY142" fmla="*/ 2170817 h 2344739"/>
              <a:gd name="connsiteX143" fmla="*/ 4722324 w 12193149"/>
              <a:gd name="connsiteY143" fmla="*/ 2172298 h 2344739"/>
              <a:gd name="connsiteX144" fmla="*/ 4716674 w 12193149"/>
              <a:gd name="connsiteY144" fmla="*/ 2173573 h 2344739"/>
              <a:gd name="connsiteX145" fmla="*/ 4516962 w 12193149"/>
              <a:gd name="connsiteY145" fmla="*/ 2163671 h 2344739"/>
              <a:gd name="connsiteX146" fmla="*/ 4429691 w 12193149"/>
              <a:gd name="connsiteY146" fmla="*/ 2153020 h 2344739"/>
              <a:gd name="connsiteX147" fmla="*/ 4364023 w 12193149"/>
              <a:gd name="connsiteY147" fmla="*/ 2151674 h 2344739"/>
              <a:gd name="connsiteX148" fmla="*/ 4318114 w 12193149"/>
              <a:gd name="connsiteY148" fmla="*/ 2158289 h 2344739"/>
              <a:gd name="connsiteX149" fmla="*/ 4316258 w 12193149"/>
              <a:gd name="connsiteY149" fmla="*/ 2156948 h 2344739"/>
              <a:gd name="connsiteX150" fmla="*/ 4296292 w 12193149"/>
              <a:gd name="connsiteY150" fmla="*/ 2155069 h 2344739"/>
              <a:gd name="connsiteX151" fmla="*/ 4291212 w 12193149"/>
              <a:gd name="connsiteY151" fmla="*/ 2157986 h 2344739"/>
              <a:gd name="connsiteX152" fmla="*/ 4277290 w 12193149"/>
              <a:gd name="connsiteY152" fmla="*/ 2157740 h 2344739"/>
              <a:gd name="connsiteX153" fmla="*/ 4249265 w 12193149"/>
              <a:gd name="connsiteY153" fmla="*/ 2160064 h 2344739"/>
              <a:gd name="connsiteX154" fmla="*/ 4203199 w 12193149"/>
              <a:gd name="connsiteY154" fmla="*/ 2157269 h 2344739"/>
              <a:gd name="connsiteX155" fmla="*/ 4202893 w 12193149"/>
              <a:gd name="connsiteY155" fmla="*/ 2156010 h 2344739"/>
              <a:gd name="connsiteX156" fmla="*/ 4192396 w 12193149"/>
              <a:gd name="connsiteY156" fmla="*/ 2150376 h 2344739"/>
              <a:gd name="connsiteX157" fmla="*/ 4143893 w 12193149"/>
              <a:gd name="connsiteY157" fmla="*/ 2134511 h 2344739"/>
              <a:gd name="connsiteX158" fmla="*/ 4084245 w 12193149"/>
              <a:gd name="connsiteY158" fmla="*/ 2107978 h 2344739"/>
              <a:gd name="connsiteX159" fmla="*/ 4075694 w 12193149"/>
              <a:gd name="connsiteY159" fmla="*/ 2107143 h 2344739"/>
              <a:gd name="connsiteX160" fmla="*/ 4075575 w 12193149"/>
              <a:gd name="connsiteY160" fmla="*/ 2106844 h 2344739"/>
              <a:gd name="connsiteX161" fmla="*/ 4066658 w 12193149"/>
              <a:gd name="connsiteY161" fmla="*/ 2105400 h 2344739"/>
              <a:gd name="connsiteX162" fmla="*/ 4060102 w 12193149"/>
              <a:gd name="connsiteY162" fmla="*/ 2105618 h 2344739"/>
              <a:gd name="connsiteX163" fmla="*/ 4043512 w 12193149"/>
              <a:gd name="connsiteY163" fmla="*/ 2103997 h 2344739"/>
              <a:gd name="connsiteX164" fmla="*/ 4038145 w 12193149"/>
              <a:gd name="connsiteY164" fmla="*/ 2101563 h 2344739"/>
              <a:gd name="connsiteX165" fmla="*/ 4036511 w 12193149"/>
              <a:gd name="connsiteY165" fmla="*/ 2097896 h 2344739"/>
              <a:gd name="connsiteX166" fmla="*/ 4034926 w 12193149"/>
              <a:gd name="connsiteY166" fmla="*/ 2098131 h 2344739"/>
              <a:gd name="connsiteX167" fmla="*/ 4005686 w 12193149"/>
              <a:gd name="connsiteY167" fmla="*/ 2085563 h 2344739"/>
              <a:gd name="connsiteX168" fmla="*/ 3937994 w 12193149"/>
              <a:gd name="connsiteY168" fmla="*/ 2068106 h 2344739"/>
              <a:gd name="connsiteX169" fmla="*/ 3898423 w 12193149"/>
              <a:gd name="connsiteY169" fmla="*/ 2062451 h 2344739"/>
              <a:gd name="connsiteX170" fmla="*/ 3790908 w 12193149"/>
              <a:gd name="connsiteY170" fmla="*/ 2042213 h 2344739"/>
              <a:gd name="connsiteX171" fmla="*/ 3683661 w 12193149"/>
              <a:gd name="connsiteY171" fmla="*/ 2018290 h 2344739"/>
              <a:gd name="connsiteX172" fmla="*/ 3611183 w 12193149"/>
              <a:gd name="connsiteY172" fmla="*/ 1986019 h 2344739"/>
              <a:gd name="connsiteX173" fmla="*/ 3605003 w 12193149"/>
              <a:gd name="connsiteY173" fmla="*/ 1987381 h 2344739"/>
              <a:gd name="connsiteX174" fmla="*/ 3595884 w 12193149"/>
              <a:gd name="connsiteY174" fmla="*/ 1987545 h 2344739"/>
              <a:gd name="connsiteX175" fmla="*/ 3595649 w 12193149"/>
              <a:gd name="connsiteY175" fmla="*/ 1987276 h 2344739"/>
              <a:gd name="connsiteX176" fmla="*/ 3587126 w 12193149"/>
              <a:gd name="connsiteY176" fmla="*/ 1987966 h 2344739"/>
              <a:gd name="connsiteX177" fmla="*/ 3537283 w 12193149"/>
              <a:gd name="connsiteY177" fmla="*/ 1978267 h 2344739"/>
              <a:gd name="connsiteX178" fmla="*/ 3474371 w 12193149"/>
              <a:gd name="connsiteY178" fmla="*/ 1974606 h 2344739"/>
              <a:gd name="connsiteX179" fmla="*/ 3401876 w 12193149"/>
              <a:gd name="connsiteY179" fmla="*/ 1962558 h 2344739"/>
              <a:gd name="connsiteX180" fmla="*/ 3365036 w 12193149"/>
              <a:gd name="connsiteY180" fmla="*/ 1979510 h 2344739"/>
              <a:gd name="connsiteX181" fmla="*/ 3345174 w 12193149"/>
              <a:gd name="connsiteY181" fmla="*/ 1981192 h 2344739"/>
              <a:gd name="connsiteX182" fmla="*/ 3342846 w 12193149"/>
              <a:gd name="connsiteY182" fmla="*/ 1980217 h 2344739"/>
              <a:gd name="connsiteX183" fmla="*/ 3263504 w 12193149"/>
              <a:gd name="connsiteY183" fmla="*/ 1986094 h 2344739"/>
              <a:gd name="connsiteX184" fmla="*/ 3143704 w 12193149"/>
              <a:gd name="connsiteY184" fmla="*/ 1993869 h 2344739"/>
              <a:gd name="connsiteX185" fmla="*/ 3031439 w 12193149"/>
              <a:gd name="connsiteY185" fmla="*/ 1996512 h 2344739"/>
              <a:gd name="connsiteX186" fmla="*/ 2782717 w 12193149"/>
              <a:gd name="connsiteY186" fmla="*/ 2018333 h 2344739"/>
              <a:gd name="connsiteX187" fmla="*/ 2647675 w 12193149"/>
              <a:gd name="connsiteY187" fmla="*/ 2028869 h 2344739"/>
              <a:gd name="connsiteX188" fmla="*/ 2569176 w 12193149"/>
              <a:gd name="connsiteY188" fmla="*/ 2002628 h 2344739"/>
              <a:gd name="connsiteX189" fmla="*/ 2444403 w 12193149"/>
              <a:gd name="connsiteY189" fmla="*/ 2016529 h 2344739"/>
              <a:gd name="connsiteX190" fmla="*/ 2316260 w 12193149"/>
              <a:gd name="connsiteY190" fmla="*/ 2024996 h 2344739"/>
              <a:gd name="connsiteX191" fmla="*/ 2209726 w 12193149"/>
              <a:gd name="connsiteY191" fmla="*/ 2019763 h 2344739"/>
              <a:gd name="connsiteX192" fmla="*/ 2095813 w 12193149"/>
              <a:gd name="connsiteY192" fmla="*/ 2003052 h 2344739"/>
              <a:gd name="connsiteX193" fmla="*/ 1998504 w 12193149"/>
              <a:gd name="connsiteY193" fmla="*/ 1995032 h 2344739"/>
              <a:gd name="connsiteX194" fmla="*/ 1929320 w 12193149"/>
              <a:gd name="connsiteY194" fmla="*/ 2016977 h 2344739"/>
              <a:gd name="connsiteX195" fmla="*/ 1922798 w 12193149"/>
              <a:gd name="connsiteY195" fmla="*/ 2012146 h 2344739"/>
              <a:gd name="connsiteX196" fmla="*/ 1874228 w 12193149"/>
              <a:gd name="connsiteY196" fmla="*/ 2013741 h 2344739"/>
              <a:gd name="connsiteX197" fmla="*/ 1787803 w 12193149"/>
              <a:gd name="connsiteY197" fmla="*/ 2041363 h 2344739"/>
              <a:gd name="connsiteX198" fmla="*/ 1739352 w 12193149"/>
              <a:gd name="connsiteY198" fmla="*/ 2036312 h 2344739"/>
              <a:gd name="connsiteX199" fmla="*/ 1676219 w 12193149"/>
              <a:gd name="connsiteY199" fmla="*/ 2019963 h 2344739"/>
              <a:gd name="connsiteX200" fmla="*/ 1609817 w 12193149"/>
              <a:gd name="connsiteY200" fmla="*/ 2013066 h 2344739"/>
              <a:gd name="connsiteX201" fmla="*/ 1497258 w 12193149"/>
              <a:gd name="connsiteY201" fmla="*/ 1987476 h 2344739"/>
              <a:gd name="connsiteX202" fmla="*/ 1151127 w 12193149"/>
              <a:gd name="connsiteY202" fmla="*/ 1938041 h 2344739"/>
              <a:gd name="connsiteX203" fmla="*/ 859417 w 12193149"/>
              <a:gd name="connsiteY203" fmla="*/ 1928608 h 2344739"/>
              <a:gd name="connsiteX204" fmla="*/ 838688 w 12193149"/>
              <a:gd name="connsiteY204" fmla="*/ 1929821 h 2344739"/>
              <a:gd name="connsiteX205" fmla="*/ 817957 w 12193149"/>
              <a:gd name="connsiteY205" fmla="*/ 1927857 h 2344739"/>
              <a:gd name="connsiteX206" fmla="*/ 812654 w 12193149"/>
              <a:gd name="connsiteY206" fmla="*/ 1930751 h 2344739"/>
              <a:gd name="connsiteX207" fmla="*/ 721195 w 12193149"/>
              <a:gd name="connsiteY207" fmla="*/ 1929661 h 2344739"/>
              <a:gd name="connsiteX208" fmla="*/ 720890 w 12193149"/>
              <a:gd name="connsiteY208" fmla="*/ 1928399 h 2344739"/>
              <a:gd name="connsiteX209" fmla="*/ 710023 w 12193149"/>
              <a:gd name="connsiteY209" fmla="*/ 1922722 h 2344739"/>
              <a:gd name="connsiteX210" fmla="*/ 597940 w 12193149"/>
              <a:gd name="connsiteY210" fmla="*/ 1879864 h 2344739"/>
              <a:gd name="connsiteX211" fmla="*/ 579683 w 12193149"/>
              <a:gd name="connsiteY211" fmla="*/ 1877212 h 2344739"/>
              <a:gd name="connsiteX212" fmla="*/ 572865 w 12193149"/>
              <a:gd name="connsiteY212" fmla="*/ 1877401 h 2344739"/>
              <a:gd name="connsiteX213" fmla="*/ 446247 w 12193149"/>
              <a:gd name="connsiteY213" fmla="*/ 1839371 h 2344739"/>
              <a:gd name="connsiteX214" fmla="*/ 405163 w 12193149"/>
              <a:gd name="connsiteY214" fmla="*/ 1833548 h 2344739"/>
              <a:gd name="connsiteX215" fmla="*/ 293583 w 12193149"/>
              <a:gd name="connsiteY215" fmla="*/ 1812852 h 2344739"/>
              <a:gd name="connsiteX216" fmla="*/ 119529 w 12193149"/>
              <a:gd name="connsiteY216" fmla="*/ 1761047 h 2344739"/>
              <a:gd name="connsiteX217" fmla="*/ 16674 w 12193149"/>
              <a:gd name="connsiteY217" fmla="*/ 1758191 h 2344739"/>
              <a:gd name="connsiteX218" fmla="*/ 1150 w 12193149"/>
              <a:gd name="connsiteY218" fmla="*/ 1752722 h 2344739"/>
              <a:gd name="connsiteX219" fmla="*/ 1148 w 12193149"/>
              <a:gd name="connsiteY219" fmla="*/ 222213 h 2344739"/>
              <a:gd name="connsiteX220" fmla="*/ 1148 w 12193149"/>
              <a:gd name="connsiteY220"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613704 w 12193149"/>
              <a:gd name="connsiteY63" fmla="*/ 1812371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219707 w 12193149"/>
              <a:gd name="connsiteY105" fmla="*/ 2156680 h 2344739"/>
              <a:gd name="connsiteX106" fmla="*/ 7202249 w 12193149"/>
              <a:gd name="connsiteY106" fmla="*/ 2161230 h 2344739"/>
              <a:gd name="connsiteX107" fmla="*/ 7198152 w 12193149"/>
              <a:gd name="connsiteY107" fmla="*/ 2166588 h 2344739"/>
              <a:gd name="connsiteX108" fmla="*/ 7171956 w 12193149"/>
              <a:gd name="connsiteY108" fmla="*/ 2171236 h 2344739"/>
              <a:gd name="connsiteX109" fmla="*/ 7098136 w 12193149"/>
              <a:gd name="connsiteY109" fmla="*/ 2183464 h 2344739"/>
              <a:gd name="connsiteX110" fmla="*/ 7019644 w 12193149"/>
              <a:gd name="connsiteY110" fmla="*/ 2183090 h 2344739"/>
              <a:gd name="connsiteX111" fmla="*/ 6905294 w 12193149"/>
              <a:gd name="connsiteY111" fmla="*/ 2212596 h 2344739"/>
              <a:gd name="connsiteX112" fmla="*/ 6709370 w 12193149"/>
              <a:gd name="connsiteY112" fmla="*/ 2240551 h 2344739"/>
              <a:gd name="connsiteX113" fmla="*/ 6550602 w 12193149"/>
              <a:gd name="connsiteY113" fmla="*/ 2269327 h 2344739"/>
              <a:gd name="connsiteX114" fmla="*/ 6318708 w 12193149"/>
              <a:gd name="connsiteY114" fmla="*/ 2316127 h 2344739"/>
              <a:gd name="connsiteX115" fmla="*/ 6169822 w 12193149"/>
              <a:gd name="connsiteY115" fmla="*/ 2318214 h 2344739"/>
              <a:gd name="connsiteX116" fmla="*/ 6074996 w 12193149"/>
              <a:gd name="connsiteY116" fmla="*/ 2338676 h 2344739"/>
              <a:gd name="connsiteX117" fmla="*/ 6069677 w 12193149"/>
              <a:gd name="connsiteY117" fmla="*/ 2337139 h 2344739"/>
              <a:gd name="connsiteX118" fmla="*/ 6049786 w 12193149"/>
              <a:gd name="connsiteY118" fmla="*/ 2337822 h 2344739"/>
              <a:gd name="connsiteX119" fmla="*/ 6042433 w 12193149"/>
              <a:gd name="connsiteY119" fmla="*/ 2329473 h 2344739"/>
              <a:gd name="connsiteX120" fmla="*/ 6011238 w 12193149"/>
              <a:gd name="connsiteY120" fmla="*/ 2324380 h 2344739"/>
              <a:gd name="connsiteX121" fmla="*/ 5958523 w 12193149"/>
              <a:gd name="connsiteY121" fmla="*/ 2328024 h 2344739"/>
              <a:gd name="connsiteX122" fmla="*/ 5760067 w 12193149"/>
              <a:gd name="connsiteY122" fmla="*/ 2343716 h 2344739"/>
              <a:gd name="connsiteX123" fmla="*/ 5628108 w 12193149"/>
              <a:gd name="connsiteY123" fmla="*/ 2344739 h 2344739"/>
              <a:gd name="connsiteX124" fmla="*/ 5472054 w 12193149"/>
              <a:gd name="connsiteY124" fmla="*/ 2330719 h 2344739"/>
              <a:gd name="connsiteX125" fmla="*/ 5433909 w 12193149"/>
              <a:gd name="connsiteY125" fmla="*/ 2319466 h 2344739"/>
              <a:gd name="connsiteX126" fmla="*/ 5382817 w 12193149"/>
              <a:gd name="connsiteY126" fmla="*/ 2301764 h 2344739"/>
              <a:gd name="connsiteX127" fmla="*/ 5262912 w 12193149"/>
              <a:gd name="connsiteY127" fmla="*/ 2281347 h 2344739"/>
              <a:gd name="connsiteX128" fmla="*/ 5224109 w 12193149"/>
              <a:gd name="connsiteY128" fmla="*/ 2270223 h 2344739"/>
              <a:gd name="connsiteX129" fmla="*/ 5175808 w 12193149"/>
              <a:gd name="connsiteY129" fmla="*/ 2267233 h 2344739"/>
              <a:gd name="connsiteX130" fmla="*/ 5157702 w 12193149"/>
              <a:gd name="connsiteY130" fmla="*/ 2260010 h 2344739"/>
              <a:gd name="connsiteX131" fmla="*/ 5143747 w 12193149"/>
              <a:gd name="connsiteY131" fmla="*/ 2256610 h 2344739"/>
              <a:gd name="connsiteX132" fmla="*/ 5140744 w 12193149"/>
              <a:gd name="connsiteY132" fmla="*/ 2254509 h 2344739"/>
              <a:gd name="connsiteX133" fmla="*/ 5122807 w 12193149"/>
              <a:gd name="connsiteY133" fmla="*/ 2243656 h 2344739"/>
              <a:gd name="connsiteX134" fmla="*/ 5066938 w 12193149"/>
              <a:gd name="connsiteY134" fmla="*/ 2250227 h 2344739"/>
              <a:gd name="connsiteX135" fmla="*/ 5012662 w 12193149"/>
              <a:gd name="connsiteY135" fmla="*/ 2233846 h 2344739"/>
              <a:gd name="connsiteX136" fmla="*/ 4841589 w 12193149"/>
              <a:gd name="connsiteY136" fmla="*/ 2209829 h 2344739"/>
              <a:gd name="connsiteX137" fmla="*/ 4763595 w 12193149"/>
              <a:gd name="connsiteY137" fmla="*/ 2182061 h 2344739"/>
              <a:gd name="connsiteX138" fmla="*/ 4724334 w 12193149"/>
              <a:gd name="connsiteY138" fmla="*/ 2173047 h 2344739"/>
              <a:gd name="connsiteX139" fmla="*/ 4722324 w 12193149"/>
              <a:gd name="connsiteY139" fmla="*/ 2172298 h 2344739"/>
              <a:gd name="connsiteX140" fmla="*/ 4723259 w 12193149"/>
              <a:gd name="connsiteY140" fmla="*/ 2172087 h 2344739"/>
              <a:gd name="connsiteX141" fmla="*/ 4718350 w 12193149"/>
              <a:gd name="connsiteY141" fmla="*/ 2170817 h 2344739"/>
              <a:gd name="connsiteX142" fmla="*/ 4722324 w 12193149"/>
              <a:gd name="connsiteY142" fmla="*/ 2172298 h 2344739"/>
              <a:gd name="connsiteX143" fmla="*/ 4716674 w 12193149"/>
              <a:gd name="connsiteY143" fmla="*/ 2173573 h 2344739"/>
              <a:gd name="connsiteX144" fmla="*/ 4516962 w 12193149"/>
              <a:gd name="connsiteY144" fmla="*/ 2163671 h 2344739"/>
              <a:gd name="connsiteX145" fmla="*/ 4429691 w 12193149"/>
              <a:gd name="connsiteY145" fmla="*/ 2153020 h 2344739"/>
              <a:gd name="connsiteX146" fmla="*/ 4364023 w 12193149"/>
              <a:gd name="connsiteY146" fmla="*/ 2151674 h 2344739"/>
              <a:gd name="connsiteX147" fmla="*/ 4318114 w 12193149"/>
              <a:gd name="connsiteY147" fmla="*/ 2158289 h 2344739"/>
              <a:gd name="connsiteX148" fmla="*/ 4316258 w 12193149"/>
              <a:gd name="connsiteY148" fmla="*/ 2156948 h 2344739"/>
              <a:gd name="connsiteX149" fmla="*/ 4296292 w 12193149"/>
              <a:gd name="connsiteY149" fmla="*/ 2155069 h 2344739"/>
              <a:gd name="connsiteX150" fmla="*/ 4291212 w 12193149"/>
              <a:gd name="connsiteY150" fmla="*/ 2157986 h 2344739"/>
              <a:gd name="connsiteX151" fmla="*/ 4277290 w 12193149"/>
              <a:gd name="connsiteY151" fmla="*/ 2157740 h 2344739"/>
              <a:gd name="connsiteX152" fmla="*/ 4249265 w 12193149"/>
              <a:gd name="connsiteY152" fmla="*/ 2160064 h 2344739"/>
              <a:gd name="connsiteX153" fmla="*/ 4203199 w 12193149"/>
              <a:gd name="connsiteY153" fmla="*/ 2157269 h 2344739"/>
              <a:gd name="connsiteX154" fmla="*/ 4202893 w 12193149"/>
              <a:gd name="connsiteY154" fmla="*/ 2156010 h 2344739"/>
              <a:gd name="connsiteX155" fmla="*/ 4192396 w 12193149"/>
              <a:gd name="connsiteY155" fmla="*/ 2150376 h 2344739"/>
              <a:gd name="connsiteX156" fmla="*/ 4143893 w 12193149"/>
              <a:gd name="connsiteY156" fmla="*/ 2134511 h 2344739"/>
              <a:gd name="connsiteX157" fmla="*/ 4084245 w 12193149"/>
              <a:gd name="connsiteY157" fmla="*/ 2107978 h 2344739"/>
              <a:gd name="connsiteX158" fmla="*/ 4075694 w 12193149"/>
              <a:gd name="connsiteY158" fmla="*/ 2107143 h 2344739"/>
              <a:gd name="connsiteX159" fmla="*/ 4075575 w 12193149"/>
              <a:gd name="connsiteY159" fmla="*/ 2106844 h 2344739"/>
              <a:gd name="connsiteX160" fmla="*/ 4066658 w 12193149"/>
              <a:gd name="connsiteY160" fmla="*/ 2105400 h 2344739"/>
              <a:gd name="connsiteX161" fmla="*/ 4060102 w 12193149"/>
              <a:gd name="connsiteY161" fmla="*/ 2105618 h 2344739"/>
              <a:gd name="connsiteX162" fmla="*/ 4043512 w 12193149"/>
              <a:gd name="connsiteY162" fmla="*/ 2103997 h 2344739"/>
              <a:gd name="connsiteX163" fmla="*/ 4038145 w 12193149"/>
              <a:gd name="connsiteY163" fmla="*/ 2101563 h 2344739"/>
              <a:gd name="connsiteX164" fmla="*/ 4036511 w 12193149"/>
              <a:gd name="connsiteY164" fmla="*/ 2097896 h 2344739"/>
              <a:gd name="connsiteX165" fmla="*/ 4034926 w 12193149"/>
              <a:gd name="connsiteY165" fmla="*/ 2098131 h 2344739"/>
              <a:gd name="connsiteX166" fmla="*/ 4005686 w 12193149"/>
              <a:gd name="connsiteY166" fmla="*/ 2085563 h 2344739"/>
              <a:gd name="connsiteX167" fmla="*/ 3937994 w 12193149"/>
              <a:gd name="connsiteY167" fmla="*/ 2068106 h 2344739"/>
              <a:gd name="connsiteX168" fmla="*/ 3898423 w 12193149"/>
              <a:gd name="connsiteY168" fmla="*/ 2062451 h 2344739"/>
              <a:gd name="connsiteX169" fmla="*/ 3790908 w 12193149"/>
              <a:gd name="connsiteY169" fmla="*/ 2042213 h 2344739"/>
              <a:gd name="connsiteX170" fmla="*/ 3683661 w 12193149"/>
              <a:gd name="connsiteY170" fmla="*/ 2018290 h 2344739"/>
              <a:gd name="connsiteX171" fmla="*/ 3611183 w 12193149"/>
              <a:gd name="connsiteY171" fmla="*/ 1986019 h 2344739"/>
              <a:gd name="connsiteX172" fmla="*/ 3605003 w 12193149"/>
              <a:gd name="connsiteY172" fmla="*/ 1987381 h 2344739"/>
              <a:gd name="connsiteX173" fmla="*/ 3595884 w 12193149"/>
              <a:gd name="connsiteY173" fmla="*/ 1987545 h 2344739"/>
              <a:gd name="connsiteX174" fmla="*/ 3595649 w 12193149"/>
              <a:gd name="connsiteY174" fmla="*/ 1987276 h 2344739"/>
              <a:gd name="connsiteX175" fmla="*/ 3587126 w 12193149"/>
              <a:gd name="connsiteY175" fmla="*/ 1987966 h 2344739"/>
              <a:gd name="connsiteX176" fmla="*/ 3537283 w 12193149"/>
              <a:gd name="connsiteY176" fmla="*/ 1978267 h 2344739"/>
              <a:gd name="connsiteX177" fmla="*/ 3474371 w 12193149"/>
              <a:gd name="connsiteY177" fmla="*/ 1974606 h 2344739"/>
              <a:gd name="connsiteX178" fmla="*/ 3401876 w 12193149"/>
              <a:gd name="connsiteY178" fmla="*/ 1962558 h 2344739"/>
              <a:gd name="connsiteX179" fmla="*/ 3365036 w 12193149"/>
              <a:gd name="connsiteY179" fmla="*/ 1979510 h 2344739"/>
              <a:gd name="connsiteX180" fmla="*/ 3345174 w 12193149"/>
              <a:gd name="connsiteY180" fmla="*/ 1981192 h 2344739"/>
              <a:gd name="connsiteX181" fmla="*/ 3342846 w 12193149"/>
              <a:gd name="connsiteY181" fmla="*/ 1980217 h 2344739"/>
              <a:gd name="connsiteX182" fmla="*/ 3263504 w 12193149"/>
              <a:gd name="connsiteY182" fmla="*/ 1986094 h 2344739"/>
              <a:gd name="connsiteX183" fmla="*/ 3143704 w 12193149"/>
              <a:gd name="connsiteY183" fmla="*/ 1993869 h 2344739"/>
              <a:gd name="connsiteX184" fmla="*/ 3031439 w 12193149"/>
              <a:gd name="connsiteY184" fmla="*/ 1996512 h 2344739"/>
              <a:gd name="connsiteX185" fmla="*/ 2782717 w 12193149"/>
              <a:gd name="connsiteY185" fmla="*/ 2018333 h 2344739"/>
              <a:gd name="connsiteX186" fmla="*/ 2647675 w 12193149"/>
              <a:gd name="connsiteY186" fmla="*/ 2028869 h 2344739"/>
              <a:gd name="connsiteX187" fmla="*/ 2569176 w 12193149"/>
              <a:gd name="connsiteY187" fmla="*/ 2002628 h 2344739"/>
              <a:gd name="connsiteX188" fmla="*/ 2444403 w 12193149"/>
              <a:gd name="connsiteY188" fmla="*/ 2016529 h 2344739"/>
              <a:gd name="connsiteX189" fmla="*/ 2316260 w 12193149"/>
              <a:gd name="connsiteY189" fmla="*/ 2024996 h 2344739"/>
              <a:gd name="connsiteX190" fmla="*/ 2209726 w 12193149"/>
              <a:gd name="connsiteY190" fmla="*/ 2019763 h 2344739"/>
              <a:gd name="connsiteX191" fmla="*/ 2095813 w 12193149"/>
              <a:gd name="connsiteY191" fmla="*/ 2003052 h 2344739"/>
              <a:gd name="connsiteX192" fmla="*/ 1998504 w 12193149"/>
              <a:gd name="connsiteY192" fmla="*/ 1995032 h 2344739"/>
              <a:gd name="connsiteX193" fmla="*/ 1929320 w 12193149"/>
              <a:gd name="connsiteY193" fmla="*/ 2016977 h 2344739"/>
              <a:gd name="connsiteX194" fmla="*/ 1922798 w 12193149"/>
              <a:gd name="connsiteY194" fmla="*/ 2012146 h 2344739"/>
              <a:gd name="connsiteX195" fmla="*/ 1874228 w 12193149"/>
              <a:gd name="connsiteY195" fmla="*/ 2013741 h 2344739"/>
              <a:gd name="connsiteX196" fmla="*/ 1787803 w 12193149"/>
              <a:gd name="connsiteY196" fmla="*/ 2041363 h 2344739"/>
              <a:gd name="connsiteX197" fmla="*/ 1739352 w 12193149"/>
              <a:gd name="connsiteY197" fmla="*/ 2036312 h 2344739"/>
              <a:gd name="connsiteX198" fmla="*/ 1676219 w 12193149"/>
              <a:gd name="connsiteY198" fmla="*/ 2019963 h 2344739"/>
              <a:gd name="connsiteX199" fmla="*/ 1609817 w 12193149"/>
              <a:gd name="connsiteY199" fmla="*/ 2013066 h 2344739"/>
              <a:gd name="connsiteX200" fmla="*/ 1497258 w 12193149"/>
              <a:gd name="connsiteY200" fmla="*/ 1987476 h 2344739"/>
              <a:gd name="connsiteX201" fmla="*/ 1151127 w 12193149"/>
              <a:gd name="connsiteY201" fmla="*/ 1938041 h 2344739"/>
              <a:gd name="connsiteX202" fmla="*/ 859417 w 12193149"/>
              <a:gd name="connsiteY202" fmla="*/ 1928608 h 2344739"/>
              <a:gd name="connsiteX203" fmla="*/ 838688 w 12193149"/>
              <a:gd name="connsiteY203" fmla="*/ 1929821 h 2344739"/>
              <a:gd name="connsiteX204" fmla="*/ 817957 w 12193149"/>
              <a:gd name="connsiteY204" fmla="*/ 1927857 h 2344739"/>
              <a:gd name="connsiteX205" fmla="*/ 812654 w 12193149"/>
              <a:gd name="connsiteY205" fmla="*/ 1930751 h 2344739"/>
              <a:gd name="connsiteX206" fmla="*/ 721195 w 12193149"/>
              <a:gd name="connsiteY206" fmla="*/ 1929661 h 2344739"/>
              <a:gd name="connsiteX207" fmla="*/ 720890 w 12193149"/>
              <a:gd name="connsiteY207" fmla="*/ 1928399 h 2344739"/>
              <a:gd name="connsiteX208" fmla="*/ 710023 w 12193149"/>
              <a:gd name="connsiteY208" fmla="*/ 1922722 h 2344739"/>
              <a:gd name="connsiteX209" fmla="*/ 597940 w 12193149"/>
              <a:gd name="connsiteY209" fmla="*/ 1879864 h 2344739"/>
              <a:gd name="connsiteX210" fmla="*/ 579683 w 12193149"/>
              <a:gd name="connsiteY210" fmla="*/ 1877212 h 2344739"/>
              <a:gd name="connsiteX211" fmla="*/ 572865 w 12193149"/>
              <a:gd name="connsiteY211" fmla="*/ 1877401 h 2344739"/>
              <a:gd name="connsiteX212" fmla="*/ 446247 w 12193149"/>
              <a:gd name="connsiteY212" fmla="*/ 1839371 h 2344739"/>
              <a:gd name="connsiteX213" fmla="*/ 405163 w 12193149"/>
              <a:gd name="connsiteY213" fmla="*/ 1833548 h 2344739"/>
              <a:gd name="connsiteX214" fmla="*/ 293583 w 12193149"/>
              <a:gd name="connsiteY214" fmla="*/ 1812852 h 2344739"/>
              <a:gd name="connsiteX215" fmla="*/ 119529 w 12193149"/>
              <a:gd name="connsiteY215" fmla="*/ 1761047 h 2344739"/>
              <a:gd name="connsiteX216" fmla="*/ 16674 w 12193149"/>
              <a:gd name="connsiteY216" fmla="*/ 1758191 h 2344739"/>
              <a:gd name="connsiteX217" fmla="*/ 1150 w 12193149"/>
              <a:gd name="connsiteY217" fmla="*/ 1752722 h 2344739"/>
              <a:gd name="connsiteX218" fmla="*/ 1148 w 12193149"/>
              <a:gd name="connsiteY218" fmla="*/ 222213 h 2344739"/>
              <a:gd name="connsiteX219" fmla="*/ 1148 w 12193149"/>
              <a:gd name="connsiteY219"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590693 w 12193149"/>
              <a:gd name="connsiteY23" fmla="*/ 963777 h 2344739"/>
              <a:gd name="connsiteX24" fmla="*/ 11506817 w 12193149"/>
              <a:gd name="connsiteY24" fmla="*/ 1033623 h 2344739"/>
              <a:gd name="connsiteX25" fmla="*/ 11280332 w 12193149"/>
              <a:gd name="connsiteY25" fmla="*/ 1223571 h 2344739"/>
              <a:gd name="connsiteX26" fmla="*/ 11228309 w 12193149"/>
              <a:gd name="connsiteY26" fmla="*/ 1276236 h 2344739"/>
              <a:gd name="connsiteX27" fmla="*/ 11218087 w 12193149"/>
              <a:gd name="connsiteY27" fmla="*/ 1275961 h 2344739"/>
              <a:gd name="connsiteX28" fmla="*/ 11217184 w 12193149"/>
              <a:gd name="connsiteY28" fmla="*/ 1275018 h 2344739"/>
              <a:gd name="connsiteX29" fmla="*/ 11188885 w 12193149"/>
              <a:gd name="connsiteY29" fmla="*/ 1292383 h 2344739"/>
              <a:gd name="connsiteX30" fmla="*/ 11184501 w 12193149"/>
              <a:gd name="connsiteY30" fmla="*/ 1292525 h 2344739"/>
              <a:gd name="connsiteX31" fmla="*/ 11166854 w 12193149"/>
              <a:gd name="connsiteY31" fmla="*/ 1306612 h 2344739"/>
              <a:gd name="connsiteX32" fmla="*/ 11157311 w 12193149"/>
              <a:gd name="connsiteY32" fmla="*/ 1312414 h 2344739"/>
              <a:gd name="connsiteX33" fmla="*/ 11155496 w 12193149"/>
              <a:gd name="connsiteY33" fmla="*/ 1317097 h 2344739"/>
              <a:gd name="connsiteX34" fmla="*/ 11140961 w 12193149"/>
              <a:gd name="connsiteY34" fmla="*/ 1324115 h 2344739"/>
              <a:gd name="connsiteX35" fmla="*/ 11138961 w 12193149"/>
              <a:gd name="connsiteY35" fmla="*/ 1323772 h 2344739"/>
              <a:gd name="connsiteX36" fmla="*/ 11128208 w 12193149"/>
              <a:gd name="connsiteY36" fmla="*/ 1333832 h 2344739"/>
              <a:gd name="connsiteX37" fmla="*/ 11120691 w 12193149"/>
              <a:gd name="connsiteY37" fmla="*/ 1347424 h 2344739"/>
              <a:gd name="connsiteX38" fmla="*/ 10894683 w 12193149"/>
              <a:gd name="connsiteY38" fmla="*/ 1473399 h 2344739"/>
              <a:gd name="connsiteX39" fmla="*/ 10773300 w 12193149"/>
              <a:gd name="connsiteY39" fmla="*/ 1523191 h 2344739"/>
              <a:gd name="connsiteX40" fmla="*/ 10627668 w 12193149"/>
              <a:gd name="connsiteY40" fmla="*/ 1559229 h 2344739"/>
              <a:gd name="connsiteX41" fmla="*/ 10581895 w 12193149"/>
              <a:gd name="connsiteY41" fmla="*/ 1568689 h 2344739"/>
              <a:gd name="connsiteX42" fmla="*/ 10547790 w 12193149"/>
              <a:gd name="connsiteY42" fmla="*/ 1598423 h 2344739"/>
              <a:gd name="connsiteX43" fmla="*/ 10529643 w 12193149"/>
              <a:gd name="connsiteY43" fmla="*/ 1596907 h 2344739"/>
              <a:gd name="connsiteX44" fmla="*/ 10526446 w 12193149"/>
              <a:gd name="connsiteY44" fmla="*/ 1596411 h 2344739"/>
              <a:gd name="connsiteX45" fmla="*/ 10515129 w 12193149"/>
              <a:gd name="connsiteY45" fmla="*/ 1599537 h 2344739"/>
              <a:gd name="connsiteX46" fmla="*/ 10491735 w 12193149"/>
              <a:gd name="connsiteY46" fmla="*/ 1594156 h 2344739"/>
              <a:gd name="connsiteX47" fmla="*/ 10471418 w 12193149"/>
              <a:gd name="connsiteY47" fmla="*/ 1601693 h 2344739"/>
              <a:gd name="connsiteX48" fmla="*/ 10377042 w 12193149"/>
              <a:gd name="connsiteY48" fmla="*/ 1644598 h 2344739"/>
              <a:gd name="connsiteX49" fmla="*/ 10319338 w 12193149"/>
              <a:gd name="connsiteY49" fmla="*/ 1666221 h 2344739"/>
              <a:gd name="connsiteX50" fmla="*/ 10295467 w 12193149"/>
              <a:gd name="connsiteY50" fmla="*/ 1668079 h 2344739"/>
              <a:gd name="connsiteX51" fmla="*/ 10263443 w 12193149"/>
              <a:gd name="connsiteY51" fmla="*/ 1674948 h 2344739"/>
              <a:gd name="connsiteX52" fmla="*/ 10205418 w 12193149"/>
              <a:gd name="connsiteY52" fmla="*/ 1682149 h 2344739"/>
              <a:gd name="connsiteX53" fmla="*/ 10177759 w 12193149"/>
              <a:gd name="connsiteY53" fmla="*/ 1692943 h 2344739"/>
              <a:gd name="connsiteX54" fmla="*/ 10165070 w 12193149"/>
              <a:gd name="connsiteY54" fmla="*/ 1693739 h 2344739"/>
              <a:gd name="connsiteX55" fmla="*/ 10156308 w 12193149"/>
              <a:gd name="connsiteY55" fmla="*/ 1707487 h 2344739"/>
              <a:gd name="connsiteX56" fmla="*/ 10118267 w 12193149"/>
              <a:gd name="connsiteY56" fmla="*/ 1731142 h 2344739"/>
              <a:gd name="connsiteX57" fmla="*/ 10083317 w 12193149"/>
              <a:gd name="connsiteY57" fmla="*/ 1743296 h 2344739"/>
              <a:gd name="connsiteX58" fmla="*/ 10040388 w 12193149"/>
              <a:gd name="connsiteY58" fmla="*/ 1741632 h 2344739"/>
              <a:gd name="connsiteX59" fmla="*/ 9961167 w 12193149"/>
              <a:gd name="connsiteY59" fmla="*/ 1757147 h 2344739"/>
              <a:gd name="connsiteX60" fmla="*/ 9848940 w 12193149"/>
              <a:gd name="connsiteY60" fmla="*/ 1763915 h 2344739"/>
              <a:gd name="connsiteX61" fmla="*/ 9729457 w 12193149"/>
              <a:gd name="connsiteY61" fmla="*/ 1784122 h 2344739"/>
              <a:gd name="connsiteX62" fmla="*/ 9613704 w 12193149"/>
              <a:gd name="connsiteY62" fmla="*/ 1812371 h 2344739"/>
              <a:gd name="connsiteX63" fmla="*/ 9338590 w 12193149"/>
              <a:gd name="connsiteY63" fmla="*/ 1869293 h 2344739"/>
              <a:gd name="connsiteX64" fmla="*/ 9232518 w 12193149"/>
              <a:gd name="connsiteY64" fmla="*/ 1893149 h 2344739"/>
              <a:gd name="connsiteX65" fmla="*/ 9156690 w 12193149"/>
              <a:gd name="connsiteY65" fmla="*/ 1903228 h 2344739"/>
              <a:gd name="connsiteX66" fmla="*/ 9054601 w 12193149"/>
              <a:gd name="connsiteY66" fmla="*/ 1910755 h 2344739"/>
              <a:gd name="connsiteX67" fmla="*/ 9006634 w 12193149"/>
              <a:gd name="connsiteY67" fmla="*/ 1914040 h 2344739"/>
              <a:gd name="connsiteX68" fmla="*/ 9006349 w 12193149"/>
              <a:gd name="connsiteY68" fmla="*/ 1913800 h 2344739"/>
              <a:gd name="connsiteX69" fmla="*/ 8997380 w 12193149"/>
              <a:gd name="connsiteY69" fmla="*/ 1915011 h 2344739"/>
              <a:gd name="connsiteX70" fmla="*/ 8991542 w 12193149"/>
              <a:gd name="connsiteY70" fmla="*/ 1917072 h 2344739"/>
              <a:gd name="connsiteX71" fmla="*/ 8975485 w 12193149"/>
              <a:gd name="connsiteY71" fmla="*/ 1920298 h 2344739"/>
              <a:gd name="connsiteX72" fmla="*/ 8969159 w 12193149"/>
              <a:gd name="connsiteY72" fmla="*/ 1919598 h 2344739"/>
              <a:gd name="connsiteX73" fmla="*/ 8964196 w 12193149"/>
              <a:gd name="connsiteY73" fmla="*/ 1917373 h 2344739"/>
              <a:gd name="connsiteX74" fmla="*/ 8930136 w 12193149"/>
              <a:gd name="connsiteY74" fmla="*/ 1914185 h 2344739"/>
              <a:gd name="connsiteX75" fmla="*/ 8753592 w 12193149"/>
              <a:gd name="connsiteY75" fmla="*/ 1933417 h 2344739"/>
              <a:gd name="connsiteX76" fmla="*/ 8708995 w 12193149"/>
              <a:gd name="connsiteY76" fmla="*/ 1935518 h 2344739"/>
              <a:gd name="connsiteX77" fmla="*/ 8597219 w 12193149"/>
              <a:gd name="connsiteY77" fmla="*/ 1944090 h 2344739"/>
              <a:gd name="connsiteX78" fmla="*/ 8526378 w 12193149"/>
              <a:gd name="connsiteY78" fmla="*/ 1929248 h 2344739"/>
              <a:gd name="connsiteX79" fmla="*/ 8512131 w 12193149"/>
              <a:gd name="connsiteY79" fmla="*/ 1935163 h 2344739"/>
              <a:gd name="connsiteX80" fmla="*/ 8507315 w 12193149"/>
              <a:gd name="connsiteY80" fmla="*/ 1938164 h 2344739"/>
              <a:gd name="connsiteX81" fmla="*/ 8499116 w 12193149"/>
              <a:gd name="connsiteY81" fmla="*/ 1940902 h 2344739"/>
              <a:gd name="connsiteX82" fmla="*/ 8498742 w 12193149"/>
              <a:gd name="connsiteY82" fmla="*/ 1940723 h 2344739"/>
              <a:gd name="connsiteX83" fmla="*/ 8491397 w 12193149"/>
              <a:gd name="connsiteY83" fmla="*/ 1943773 h 2344739"/>
              <a:gd name="connsiteX84" fmla="*/ 8368330 w 12193149"/>
              <a:gd name="connsiteY84" fmla="*/ 1957815 h 2344739"/>
              <a:gd name="connsiteX85" fmla="*/ 8354947 w 12193149"/>
              <a:gd name="connsiteY85" fmla="*/ 1958009 h 2344739"/>
              <a:gd name="connsiteX86" fmla="*/ 8321252 w 12193149"/>
              <a:gd name="connsiteY86" fmla="*/ 1974587 h 2344739"/>
              <a:gd name="connsiteX87" fmla="*/ 8315581 w 12193149"/>
              <a:gd name="connsiteY87" fmla="*/ 1974913 h 2344739"/>
              <a:gd name="connsiteX88" fmla="*/ 8296322 w 12193149"/>
              <a:gd name="connsiteY88" fmla="*/ 1988808 h 2344739"/>
              <a:gd name="connsiteX89" fmla="*/ 8285424 w 12193149"/>
              <a:gd name="connsiteY89" fmla="*/ 1994631 h 2344739"/>
              <a:gd name="connsiteX90" fmla="*/ 8284298 w 12193149"/>
              <a:gd name="connsiteY90" fmla="*/ 1999074 h 2344739"/>
              <a:gd name="connsiteX91" fmla="*/ 8267224 w 12193149"/>
              <a:gd name="connsiteY91" fmla="*/ 2006249 h 2344739"/>
              <a:gd name="connsiteX92" fmla="*/ 8264525 w 12193149"/>
              <a:gd name="connsiteY92" fmla="*/ 2006019 h 2344739"/>
              <a:gd name="connsiteX93" fmla="*/ 8253181 w 12193149"/>
              <a:gd name="connsiteY93" fmla="*/ 2015862 h 2344739"/>
              <a:gd name="connsiteX94" fmla="*/ 8246982 w 12193149"/>
              <a:gd name="connsiteY94" fmla="*/ 2028854 h 2344739"/>
              <a:gd name="connsiteX95" fmla="*/ 8091420 w 12193149"/>
              <a:gd name="connsiteY95" fmla="*/ 2075015 h 2344739"/>
              <a:gd name="connsiteX96" fmla="*/ 7906555 w 12193149"/>
              <a:gd name="connsiteY96" fmla="*/ 2116988 h 2344739"/>
              <a:gd name="connsiteX97" fmla="*/ 7719893 w 12193149"/>
              <a:gd name="connsiteY97" fmla="*/ 2142703 h 2344739"/>
              <a:gd name="connsiteX98" fmla="*/ 7615495 w 12193149"/>
              <a:gd name="connsiteY98" fmla="*/ 2139232 h 2344739"/>
              <a:gd name="connsiteX99" fmla="*/ 7528691 w 12193149"/>
              <a:gd name="connsiteY99" fmla="*/ 2145060 h 2344739"/>
              <a:gd name="connsiteX100" fmla="*/ 7520719 w 12193149"/>
              <a:gd name="connsiteY100" fmla="*/ 2147613 h 2344739"/>
              <a:gd name="connsiteX101" fmla="*/ 7508559 w 12193149"/>
              <a:gd name="connsiteY101" fmla="*/ 2148948 h 2344739"/>
              <a:gd name="connsiteX102" fmla="*/ 7508188 w 12193149"/>
              <a:gd name="connsiteY102" fmla="*/ 2148621 h 2344739"/>
              <a:gd name="connsiteX103" fmla="*/ 7496943 w 12193149"/>
              <a:gd name="connsiteY103" fmla="*/ 2150573 h 2344739"/>
              <a:gd name="connsiteX104" fmla="*/ 7219707 w 12193149"/>
              <a:gd name="connsiteY104" fmla="*/ 2156680 h 2344739"/>
              <a:gd name="connsiteX105" fmla="*/ 7202249 w 12193149"/>
              <a:gd name="connsiteY105" fmla="*/ 2161230 h 2344739"/>
              <a:gd name="connsiteX106" fmla="*/ 7198152 w 12193149"/>
              <a:gd name="connsiteY106" fmla="*/ 2166588 h 2344739"/>
              <a:gd name="connsiteX107" fmla="*/ 7171956 w 12193149"/>
              <a:gd name="connsiteY107" fmla="*/ 2171236 h 2344739"/>
              <a:gd name="connsiteX108" fmla="*/ 7098136 w 12193149"/>
              <a:gd name="connsiteY108" fmla="*/ 2183464 h 2344739"/>
              <a:gd name="connsiteX109" fmla="*/ 7019644 w 12193149"/>
              <a:gd name="connsiteY109" fmla="*/ 2183090 h 2344739"/>
              <a:gd name="connsiteX110" fmla="*/ 6905294 w 12193149"/>
              <a:gd name="connsiteY110" fmla="*/ 2212596 h 2344739"/>
              <a:gd name="connsiteX111" fmla="*/ 6709370 w 12193149"/>
              <a:gd name="connsiteY111" fmla="*/ 2240551 h 2344739"/>
              <a:gd name="connsiteX112" fmla="*/ 6550602 w 12193149"/>
              <a:gd name="connsiteY112" fmla="*/ 2269327 h 2344739"/>
              <a:gd name="connsiteX113" fmla="*/ 6318708 w 12193149"/>
              <a:gd name="connsiteY113" fmla="*/ 2316127 h 2344739"/>
              <a:gd name="connsiteX114" fmla="*/ 6169822 w 12193149"/>
              <a:gd name="connsiteY114" fmla="*/ 2318214 h 2344739"/>
              <a:gd name="connsiteX115" fmla="*/ 6074996 w 12193149"/>
              <a:gd name="connsiteY115" fmla="*/ 2338676 h 2344739"/>
              <a:gd name="connsiteX116" fmla="*/ 6069677 w 12193149"/>
              <a:gd name="connsiteY116" fmla="*/ 2337139 h 2344739"/>
              <a:gd name="connsiteX117" fmla="*/ 6049786 w 12193149"/>
              <a:gd name="connsiteY117" fmla="*/ 2337822 h 2344739"/>
              <a:gd name="connsiteX118" fmla="*/ 6042433 w 12193149"/>
              <a:gd name="connsiteY118" fmla="*/ 2329473 h 2344739"/>
              <a:gd name="connsiteX119" fmla="*/ 6011238 w 12193149"/>
              <a:gd name="connsiteY119" fmla="*/ 2324380 h 2344739"/>
              <a:gd name="connsiteX120" fmla="*/ 5958523 w 12193149"/>
              <a:gd name="connsiteY120" fmla="*/ 2328024 h 2344739"/>
              <a:gd name="connsiteX121" fmla="*/ 5760067 w 12193149"/>
              <a:gd name="connsiteY121" fmla="*/ 2343716 h 2344739"/>
              <a:gd name="connsiteX122" fmla="*/ 5628108 w 12193149"/>
              <a:gd name="connsiteY122" fmla="*/ 2344739 h 2344739"/>
              <a:gd name="connsiteX123" fmla="*/ 5472054 w 12193149"/>
              <a:gd name="connsiteY123" fmla="*/ 2330719 h 2344739"/>
              <a:gd name="connsiteX124" fmla="*/ 5433909 w 12193149"/>
              <a:gd name="connsiteY124" fmla="*/ 2319466 h 2344739"/>
              <a:gd name="connsiteX125" fmla="*/ 5382817 w 12193149"/>
              <a:gd name="connsiteY125" fmla="*/ 2301764 h 2344739"/>
              <a:gd name="connsiteX126" fmla="*/ 5262912 w 12193149"/>
              <a:gd name="connsiteY126" fmla="*/ 2281347 h 2344739"/>
              <a:gd name="connsiteX127" fmla="*/ 5224109 w 12193149"/>
              <a:gd name="connsiteY127" fmla="*/ 2270223 h 2344739"/>
              <a:gd name="connsiteX128" fmla="*/ 5175808 w 12193149"/>
              <a:gd name="connsiteY128" fmla="*/ 2267233 h 2344739"/>
              <a:gd name="connsiteX129" fmla="*/ 5157702 w 12193149"/>
              <a:gd name="connsiteY129" fmla="*/ 2260010 h 2344739"/>
              <a:gd name="connsiteX130" fmla="*/ 5143747 w 12193149"/>
              <a:gd name="connsiteY130" fmla="*/ 2256610 h 2344739"/>
              <a:gd name="connsiteX131" fmla="*/ 5140744 w 12193149"/>
              <a:gd name="connsiteY131" fmla="*/ 2254509 h 2344739"/>
              <a:gd name="connsiteX132" fmla="*/ 5122807 w 12193149"/>
              <a:gd name="connsiteY132" fmla="*/ 2243656 h 2344739"/>
              <a:gd name="connsiteX133" fmla="*/ 5066938 w 12193149"/>
              <a:gd name="connsiteY133" fmla="*/ 2250227 h 2344739"/>
              <a:gd name="connsiteX134" fmla="*/ 5012662 w 12193149"/>
              <a:gd name="connsiteY134" fmla="*/ 2233846 h 2344739"/>
              <a:gd name="connsiteX135" fmla="*/ 4841589 w 12193149"/>
              <a:gd name="connsiteY135" fmla="*/ 2209829 h 2344739"/>
              <a:gd name="connsiteX136" fmla="*/ 4763595 w 12193149"/>
              <a:gd name="connsiteY136" fmla="*/ 2182061 h 2344739"/>
              <a:gd name="connsiteX137" fmla="*/ 4724334 w 12193149"/>
              <a:gd name="connsiteY137" fmla="*/ 2173047 h 2344739"/>
              <a:gd name="connsiteX138" fmla="*/ 4722324 w 12193149"/>
              <a:gd name="connsiteY138" fmla="*/ 2172298 h 2344739"/>
              <a:gd name="connsiteX139" fmla="*/ 4723259 w 12193149"/>
              <a:gd name="connsiteY139" fmla="*/ 2172087 h 2344739"/>
              <a:gd name="connsiteX140" fmla="*/ 4718350 w 12193149"/>
              <a:gd name="connsiteY140" fmla="*/ 2170817 h 2344739"/>
              <a:gd name="connsiteX141" fmla="*/ 4722324 w 12193149"/>
              <a:gd name="connsiteY141" fmla="*/ 2172298 h 2344739"/>
              <a:gd name="connsiteX142" fmla="*/ 4716674 w 12193149"/>
              <a:gd name="connsiteY142" fmla="*/ 2173573 h 2344739"/>
              <a:gd name="connsiteX143" fmla="*/ 4516962 w 12193149"/>
              <a:gd name="connsiteY143" fmla="*/ 2163671 h 2344739"/>
              <a:gd name="connsiteX144" fmla="*/ 4429691 w 12193149"/>
              <a:gd name="connsiteY144" fmla="*/ 2153020 h 2344739"/>
              <a:gd name="connsiteX145" fmla="*/ 4364023 w 12193149"/>
              <a:gd name="connsiteY145" fmla="*/ 2151674 h 2344739"/>
              <a:gd name="connsiteX146" fmla="*/ 4318114 w 12193149"/>
              <a:gd name="connsiteY146" fmla="*/ 2158289 h 2344739"/>
              <a:gd name="connsiteX147" fmla="*/ 4316258 w 12193149"/>
              <a:gd name="connsiteY147" fmla="*/ 2156948 h 2344739"/>
              <a:gd name="connsiteX148" fmla="*/ 4296292 w 12193149"/>
              <a:gd name="connsiteY148" fmla="*/ 2155069 h 2344739"/>
              <a:gd name="connsiteX149" fmla="*/ 4291212 w 12193149"/>
              <a:gd name="connsiteY149" fmla="*/ 2157986 h 2344739"/>
              <a:gd name="connsiteX150" fmla="*/ 4277290 w 12193149"/>
              <a:gd name="connsiteY150" fmla="*/ 2157740 h 2344739"/>
              <a:gd name="connsiteX151" fmla="*/ 4249265 w 12193149"/>
              <a:gd name="connsiteY151" fmla="*/ 2160064 h 2344739"/>
              <a:gd name="connsiteX152" fmla="*/ 4203199 w 12193149"/>
              <a:gd name="connsiteY152" fmla="*/ 2157269 h 2344739"/>
              <a:gd name="connsiteX153" fmla="*/ 4202893 w 12193149"/>
              <a:gd name="connsiteY153" fmla="*/ 2156010 h 2344739"/>
              <a:gd name="connsiteX154" fmla="*/ 4192396 w 12193149"/>
              <a:gd name="connsiteY154" fmla="*/ 2150376 h 2344739"/>
              <a:gd name="connsiteX155" fmla="*/ 4143893 w 12193149"/>
              <a:gd name="connsiteY155" fmla="*/ 2134511 h 2344739"/>
              <a:gd name="connsiteX156" fmla="*/ 4084245 w 12193149"/>
              <a:gd name="connsiteY156" fmla="*/ 2107978 h 2344739"/>
              <a:gd name="connsiteX157" fmla="*/ 4075694 w 12193149"/>
              <a:gd name="connsiteY157" fmla="*/ 2107143 h 2344739"/>
              <a:gd name="connsiteX158" fmla="*/ 4075575 w 12193149"/>
              <a:gd name="connsiteY158" fmla="*/ 2106844 h 2344739"/>
              <a:gd name="connsiteX159" fmla="*/ 4066658 w 12193149"/>
              <a:gd name="connsiteY159" fmla="*/ 2105400 h 2344739"/>
              <a:gd name="connsiteX160" fmla="*/ 4060102 w 12193149"/>
              <a:gd name="connsiteY160" fmla="*/ 2105618 h 2344739"/>
              <a:gd name="connsiteX161" fmla="*/ 4043512 w 12193149"/>
              <a:gd name="connsiteY161" fmla="*/ 2103997 h 2344739"/>
              <a:gd name="connsiteX162" fmla="*/ 4038145 w 12193149"/>
              <a:gd name="connsiteY162" fmla="*/ 2101563 h 2344739"/>
              <a:gd name="connsiteX163" fmla="*/ 4036511 w 12193149"/>
              <a:gd name="connsiteY163" fmla="*/ 2097896 h 2344739"/>
              <a:gd name="connsiteX164" fmla="*/ 4034926 w 12193149"/>
              <a:gd name="connsiteY164" fmla="*/ 2098131 h 2344739"/>
              <a:gd name="connsiteX165" fmla="*/ 4005686 w 12193149"/>
              <a:gd name="connsiteY165" fmla="*/ 2085563 h 2344739"/>
              <a:gd name="connsiteX166" fmla="*/ 3937994 w 12193149"/>
              <a:gd name="connsiteY166" fmla="*/ 2068106 h 2344739"/>
              <a:gd name="connsiteX167" fmla="*/ 3898423 w 12193149"/>
              <a:gd name="connsiteY167" fmla="*/ 2062451 h 2344739"/>
              <a:gd name="connsiteX168" fmla="*/ 3790908 w 12193149"/>
              <a:gd name="connsiteY168" fmla="*/ 2042213 h 2344739"/>
              <a:gd name="connsiteX169" fmla="*/ 3683661 w 12193149"/>
              <a:gd name="connsiteY169" fmla="*/ 2018290 h 2344739"/>
              <a:gd name="connsiteX170" fmla="*/ 3611183 w 12193149"/>
              <a:gd name="connsiteY170" fmla="*/ 1986019 h 2344739"/>
              <a:gd name="connsiteX171" fmla="*/ 3605003 w 12193149"/>
              <a:gd name="connsiteY171" fmla="*/ 1987381 h 2344739"/>
              <a:gd name="connsiteX172" fmla="*/ 3595884 w 12193149"/>
              <a:gd name="connsiteY172" fmla="*/ 1987545 h 2344739"/>
              <a:gd name="connsiteX173" fmla="*/ 3595649 w 12193149"/>
              <a:gd name="connsiteY173" fmla="*/ 1987276 h 2344739"/>
              <a:gd name="connsiteX174" fmla="*/ 3587126 w 12193149"/>
              <a:gd name="connsiteY174" fmla="*/ 1987966 h 2344739"/>
              <a:gd name="connsiteX175" fmla="*/ 3537283 w 12193149"/>
              <a:gd name="connsiteY175" fmla="*/ 1978267 h 2344739"/>
              <a:gd name="connsiteX176" fmla="*/ 3474371 w 12193149"/>
              <a:gd name="connsiteY176" fmla="*/ 1974606 h 2344739"/>
              <a:gd name="connsiteX177" fmla="*/ 3401876 w 12193149"/>
              <a:gd name="connsiteY177" fmla="*/ 1962558 h 2344739"/>
              <a:gd name="connsiteX178" fmla="*/ 3365036 w 12193149"/>
              <a:gd name="connsiteY178" fmla="*/ 1979510 h 2344739"/>
              <a:gd name="connsiteX179" fmla="*/ 3345174 w 12193149"/>
              <a:gd name="connsiteY179" fmla="*/ 1981192 h 2344739"/>
              <a:gd name="connsiteX180" fmla="*/ 3342846 w 12193149"/>
              <a:gd name="connsiteY180" fmla="*/ 1980217 h 2344739"/>
              <a:gd name="connsiteX181" fmla="*/ 3263504 w 12193149"/>
              <a:gd name="connsiteY181" fmla="*/ 1986094 h 2344739"/>
              <a:gd name="connsiteX182" fmla="*/ 3143704 w 12193149"/>
              <a:gd name="connsiteY182" fmla="*/ 1993869 h 2344739"/>
              <a:gd name="connsiteX183" fmla="*/ 3031439 w 12193149"/>
              <a:gd name="connsiteY183" fmla="*/ 1996512 h 2344739"/>
              <a:gd name="connsiteX184" fmla="*/ 2782717 w 12193149"/>
              <a:gd name="connsiteY184" fmla="*/ 2018333 h 2344739"/>
              <a:gd name="connsiteX185" fmla="*/ 2647675 w 12193149"/>
              <a:gd name="connsiteY185" fmla="*/ 2028869 h 2344739"/>
              <a:gd name="connsiteX186" fmla="*/ 2569176 w 12193149"/>
              <a:gd name="connsiteY186" fmla="*/ 2002628 h 2344739"/>
              <a:gd name="connsiteX187" fmla="*/ 2444403 w 12193149"/>
              <a:gd name="connsiteY187" fmla="*/ 2016529 h 2344739"/>
              <a:gd name="connsiteX188" fmla="*/ 2316260 w 12193149"/>
              <a:gd name="connsiteY188" fmla="*/ 2024996 h 2344739"/>
              <a:gd name="connsiteX189" fmla="*/ 2209726 w 12193149"/>
              <a:gd name="connsiteY189" fmla="*/ 2019763 h 2344739"/>
              <a:gd name="connsiteX190" fmla="*/ 2095813 w 12193149"/>
              <a:gd name="connsiteY190" fmla="*/ 2003052 h 2344739"/>
              <a:gd name="connsiteX191" fmla="*/ 1998504 w 12193149"/>
              <a:gd name="connsiteY191" fmla="*/ 1995032 h 2344739"/>
              <a:gd name="connsiteX192" fmla="*/ 1929320 w 12193149"/>
              <a:gd name="connsiteY192" fmla="*/ 2016977 h 2344739"/>
              <a:gd name="connsiteX193" fmla="*/ 1922798 w 12193149"/>
              <a:gd name="connsiteY193" fmla="*/ 2012146 h 2344739"/>
              <a:gd name="connsiteX194" fmla="*/ 1874228 w 12193149"/>
              <a:gd name="connsiteY194" fmla="*/ 2013741 h 2344739"/>
              <a:gd name="connsiteX195" fmla="*/ 1787803 w 12193149"/>
              <a:gd name="connsiteY195" fmla="*/ 2041363 h 2344739"/>
              <a:gd name="connsiteX196" fmla="*/ 1739352 w 12193149"/>
              <a:gd name="connsiteY196" fmla="*/ 2036312 h 2344739"/>
              <a:gd name="connsiteX197" fmla="*/ 1676219 w 12193149"/>
              <a:gd name="connsiteY197" fmla="*/ 2019963 h 2344739"/>
              <a:gd name="connsiteX198" fmla="*/ 1609817 w 12193149"/>
              <a:gd name="connsiteY198" fmla="*/ 2013066 h 2344739"/>
              <a:gd name="connsiteX199" fmla="*/ 1497258 w 12193149"/>
              <a:gd name="connsiteY199" fmla="*/ 1987476 h 2344739"/>
              <a:gd name="connsiteX200" fmla="*/ 1151127 w 12193149"/>
              <a:gd name="connsiteY200" fmla="*/ 1938041 h 2344739"/>
              <a:gd name="connsiteX201" fmla="*/ 859417 w 12193149"/>
              <a:gd name="connsiteY201" fmla="*/ 1928608 h 2344739"/>
              <a:gd name="connsiteX202" fmla="*/ 838688 w 12193149"/>
              <a:gd name="connsiteY202" fmla="*/ 1929821 h 2344739"/>
              <a:gd name="connsiteX203" fmla="*/ 817957 w 12193149"/>
              <a:gd name="connsiteY203" fmla="*/ 1927857 h 2344739"/>
              <a:gd name="connsiteX204" fmla="*/ 812654 w 12193149"/>
              <a:gd name="connsiteY204" fmla="*/ 1930751 h 2344739"/>
              <a:gd name="connsiteX205" fmla="*/ 721195 w 12193149"/>
              <a:gd name="connsiteY205" fmla="*/ 1929661 h 2344739"/>
              <a:gd name="connsiteX206" fmla="*/ 720890 w 12193149"/>
              <a:gd name="connsiteY206" fmla="*/ 1928399 h 2344739"/>
              <a:gd name="connsiteX207" fmla="*/ 710023 w 12193149"/>
              <a:gd name="connsiteY207" fmla="*/ 1922722 h 2344739"/>
              <a:gd name="connsiteX208" fmla="*/ 597940 w 12193149"/>
              <a:gd name="connsiteY208" fmla="*/ 1879864 h 2344739"/>
              <a:gd name="connsiteX209" fmla="*/ 579683 w 12193149"/>
              <a:gd name="connsiteY209" fmla="*/ 1877212 h 2344739"/>
              <a:gd name="connsiteX210" fmla="*/ 572865 w 12193149"/>
              <a:gd name="connsiteY210" fmla="*/ 1877401 h 2344739"/>
              <a:gd name="connsiteX211" fmla="*/ 446247 w 12193149"/>
              <a:gd name="connsiteY211" fmla="*/ 1839371 h 2344739"/>
              <a:gd name="connsiteX212" fmla="*/ 405163 w 12193149"/>
              <a:gd name="connsiteY212" fmla="*/ 1833548 h 2344739"/>
              <a:gd name="connsiteX213" fmla="*/ 293583 w 12193149"/>
              <a:gd name="connsiteY213" fmla="*/ 1812852 h 2344739"/>
              <a:gd name="connsiteX214" fmla="*/ 119529 w 12193149"/>
              <a:gd name="connsiteY214" fmla="*/ 1761047 h 2344739"/>
              <a:gd name="connsiteX215" fmla="*/ 16674 w 12193149"/>
              <a:gd name="connsiteY215" fmla="*/ 1758191 h 2344739"/>
              <a:gd name="connsiteX216" fmla="*/ 1150 w 12193149"/>
              <a:gd name="connsiteY216" fmla="*/ 1752722 h 2344739"/>
              <a:gd name="connsiteX217" fmla="*/ 1148 w 12193149"/>
              <a:gd name="connsiteY217" fmla="*/ 222213 h 2344739"/>
              <a:gd name="connsiteX218" fmla="*/ 1148 w 12193149"/>
              <a:gd name="connsiteY218"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9 w 12193149"/>
              <a:gd name="connsiteY3" fmla="*/ 579739 h 2344739"/>
              <a:gd name="connsiteX4" fmla="*/ 12185986 w 12193149"/>
              <a:gd name="connsiteY4" fmla="*/ 584189 h 2344739"/>
              <a:gd name="connsiteX5" fmla="*/ 12156363 w 12193149"/>
              <a:gd name="connsiteY5" fmla="*/ 597366 h 2344739"/>
              <a:gd name="connsiteX6" fmla="*/ 12139215 w 12193149"/>
              <a:gd name="connsiteY6" fmla="*/ 623179 h 2344739"/>
              <a:gd name="connsiteX7" fmla="*/ 12126327 w 12193149"/>
              <a:gd name="connsiteY7" fmla="*/ 624690 h 2344739"/>
              <a:gd name="connsiteX8" fmla="*/ 12124007 w 12193149"/>
              <a:gd name="connsiteY8" fmla="*/ 624794 h 2344739"/>
              <a:gd name="connsiteX9" fmla="*/ 12116854 w 12193149"/>
              <a:gd name="connsiteY9" fmla="*/ 628608 h 2344739"/>
              <a:gd name="connsiteX10" fmla="*/ 12099497 w 12193149"/>
              <a:gd name="connsiteY10" fmla="*/ 628139 h 2344739"/>
              <a:gd name="connsiteX11" fmla="*/ 12087073 w 12193149"/>
              <a:gd name="connsiteY11" fmla="*/ 636341 h 2344739"/>
              <a:gd name="connsiteX12" fmla="*/ 12031073 w 12193149"/>
              <a:gd name="connsiteY12" fmla="*/ 680009 h 2344739"/>
              <a:gd name="connsiteX13" fmla="*/ 11995833 w 12193149"/>
              <a:gd name="connsiteY13" fmla="*/ 703458 h 2344739"/>
              <a:gd name="connsiteX14" fmla="*/ 11979717 w 12193149"/>
              <a:gd name="connsiteY14" fmla="*/ 708161 h 2344739"/>
              <a:gd name="connsiteX15" fmla="*/ 11959046 w 12193149"/>
              <a:gd name="connsiteY15" fmla="*/ 717558 h 2344739"/>
              <a:gd name="connsiteX16" fmla="*/ 11920454 w 12193149"/>
              <a:gd name="connsiteY16" fmla="*/ 730883 h 2344739"/>
              <a:gd name="connsiteX17" fmla="*/ 11903656 w 12193149"/>
              <a:gd name="connsiteY17" fmla="*/ 742426 h 2344739"/>
              <a:gd name="connsiteX18" fmla="*/ 11895048 w 12193149"/>
              <a:gd name="connsiteY18" fmla="*/ 744791 h 2344739"/>
              <a:gd name="connsiteX19" fmla="*/ 11891968 w 12193149"/>
              <a:gd name="connsiteY19" fmla="*/ 755729 h 2344739"/>
              <a:gd name="connsiteX20" fmla="*/ 11870776 w 12193149"/>
              <a:gd name="connsiteY20" fmla="*/ 777816 h 2344739"/>
              <a:gd name="connsiteX21" fmla="*/ 11813376 w 12193149"/>
              <a:gd name="connsiteY21" fmla="*/ 797659 h 2344739"/>
              <a:gd name="connsiteX22" fmla="*/ 11590693 w 12193149"/>
              <a:gd name="connsiteY22" fmla="*/ 963777 h 2344739"/>
              <a:gd name="connsiteX23" fmla="*/ 11506817 w 12193149"/>
              <a:gd name="connsiteY23" fmla="*/ 1033623 h 2344739"/>
              <a:gd name="connsiteX24" fmla="*/ 11280332 w 12193149"/>
              <a:gd name="connsiteY24" fmla="*/ 1223571 h 2344739"/>
              <a:gd name="connsiteX25" fmla="*/ 11228309 w 12193149"/>
              <a:gd name="connsiteY25" fmla="*/ 1276236 h 2344739"/>
              <a:gd name="connsiteX26" fmla="*/ 11218087 w 12193149"/>
              <a:gd name="connsiteY26" fmla="*/ 1275961 h 2344739"/>
              <a:gd name="connsiteX27" fmla="*/ 11217184 w 12193149"/>
              <a:gd name="connsiteY27" fmla="*/ 1275018 h 2344739"/>
              <a:gd name="connsiteX28" fmla="*/ 11188885 w 12193149"/>
              <a:gd name="connsiteY28" fmla="*/ 1292383 h 2344739"/>
              <a:gd name="connsiteX29" fmla="*/ 11184501 w 12193149"/>
              <a:gd name="connsiteY29" fmla="*/ 1292525 h 2344739"/>
              <a:gd name="connsiteX30" fmla="*/ 11166854 w 12193149"/>
              <a:gd name="connsiteY30" fmla="*/ 1306612 h 2344739"/>
              <a:gd name="connsiteX31" fmla="*/ 11157311 w 12193149"/>
              <a:gd name="connsiteY31" fmla="*/ 1312414 h 2344739"/>
              <a:gd name="connsiteX32" fmla="*/ 11155496 w 12193149"/>
              <a:gd name="connsiteY32" fmla="*/ 1317097 h 2344739"/>
              <a:gd name="connsiteX33" fmla="*/ 11140961 w 12193149"/>
              <a:gd name="connsiteY33" fmla="*/ 1324115 h 2344739"/>
              <a:gd name="connsiteX34" fmla="*/ 11138961 w 12193149"/>
              <a:gd name="connsiteY34" fmla="*/ 1323772 h 2344739"/>
              <a:gd name="connsiteX35" fmla="*/ 11128208 w 12193149"/>
              <a:gd name="connsiteY35" fmla="*/ 1333832 h 2344739"/>
              <a:gd name="connsiteX36" fmla="*/ 11120691 w 12193149"/>
              <a:gd name="connsiteY36" fmla="*/ 1347424 h 2344739"/>
              <a:gd name="connsiteX37" fmla="*/ 10894683 w 12193149"/>
              <a:gd name="connsiteY37" fmla="*/ 1473399 h 2344739"/>
              <a:gd name="connsiteX38" fmla="*/ 10773300 w 12193149"/>
              <a:gd name="connsiteY38" fmla="*/ 1523191 h 2344739"/>
              <a:gd name="connsiteX39" fmla="*/ 10627668 w 12193149"/>
              <a:gd name="connsiteY39" fmla="*/ 1559229 h 2344739"/>
              <a:gd name="connsiteX40" fmla="*/ 10581895 w 12193149"/>
              <a:gd name="connsiteY40" fmla="*/ 1568689 h 2344739"/>
              <a:gd name="connsiteX41" fmla="*/ 10547790 w 12193149"/>
              <a:gd name="connsiteY41" fmla="*/ 1598423 h 2344739"/>
              <a:gd name="connsiteX42" fmla="*/ 10529643 w 12193149"/>
              <a:gd name="connsiteY42" fmla="*/ 1596907 h 2344739"/>
              <a:gd name="connsiteX43" fmla="*/ 10526446 w 12193149"/>
              <a:gd name="connsiteY43" fmla="*/ 1596411 h 2344739"/>
              <a:gd name="connsiteX44" fmla="*/ 10515129 w 12193149"/>
              <a:gd name="connsiteY44" fmla="*/ 1599537 h 2344739"/>
              <a:gd name="connsiteX45" fmla="*/ 10491735 w 12193149"/>
              <a:gd name="connsiteY45" fmla="*/ 1594156 h 2344739"/>
              <a:gd name="connsiteX46" fmla="*/ 10471418 w 12193149"/>
              <a:gd name="connsiteY46" fmla="*/ 1601693 h 2344739"/>
              <a:gd name="connsiteX47" fmla="*/ 10377042 w 12193149"/>
              <a:gd name="connsiteY47" fmla="*/ 1644598 h 2344739"/>
              <a:gd name="connsiteX48" fmla="*/ 10319338 w 12193149"/>
              <a:gd name="connsiteY48" fmla="*/ 1666221 h 2344739"/>
              <a:gd name="connsiteX49" fmla="*/ 10295467 w 12193149"/>
              <a:gd name="connsiteY49" fmla="*/ 1668079 h 2344739"/>
              <a:gd name="connsiteX50" fmla="*/ 10263443 w 12193149"/>
              <a:gd name="connsiteY50" fmla="*/ 1674948 h 2344739"/>
              <a:gd name="connsiteX51" fmla="*/ 10205418 w 12193149"/>
              <a:gd name="connsiteY51" fmla="*/ 1682149 h 2344739"/>
              <a:gd name="connsiteX52" fmla="*/ 10177759 w 12193149"/>
              <a:gd name="connsiteY52" fmla="*/ 1692943 h 2344739"/>
              <a:gd name="connsiteX53" fmla="*/ 10165070 w 12193149"/>
              <a:gd name="connsiteY53" fmla="*/ 1693739 h 2344739"/>
              <a:gd name="connsiteX54" fmla="*/ 10156308 w 12193149"/>
              <a:gd name="connsiteY54" fmla="*/ 1707487 h 2344739"/>
              <a:gd name="connsiteX55" fmla="*/ 10118267 w 12193149"/>
              <a:gd name="connsiteY55" fmla="*/ 1731142 h 2344739"/>
              <a:gd name="connsiteX56" fmla="*/ 10083317 w 12193149"/>
              <a:gd name="connsiteY56" fmla="*/ 1743296 h 2344739"/>
              <a:gd name="connsiteX57" fmla="*/ 10040388 w 12193149"/>
              <a:gd name="connsiteY57" fmla="*/ 1741632 h 2344739"/>
              <a:gd name="connsiteX58" fmla="*/ 9961167 w 12193149"/>
              <a:gd name="connsiteY58" fmla="*/ 1757147 h 2344739"/>
              <a:gd name="connsiteX59" fmla="*/ 9848940 w 12193149"/>
              <a:gd name="connsiteY59" fmla="*/ 1763915 h 2344739"/>
              <a:gd name="connsiteX60" fmla="*/ 9729457 w 12193149"/>
              <a:gd name="connsiteY60" fmla="*/ 1784122 h 2344739"/>
              <a:gd name="connsiteX61" fmla="*/ 9613704 w 12193149"/>
              <a:gd name="connsiteY61" fmla="*/ 1812371 h 2344739"/>
              <a:gd name="connsiteX62" fmla="*/ 9338590 w 12193149"/>
              <a:gd name="connsiteY62" fmla="*/ 1869293 h 2344739"/>
              <a:gd name="connsiteX63" fmla="*/ 9232518 w 12193149"/>
              <a:gd name="connsiteY63" fmla="*/ 1893149 h 2344739"/>
              <a:gd name="connsiteX64" fmla="*/ 9156690 w 12193149"/>
              <a:gd name="connsiteY64" fmla="*/ 1903228 h 2344739"/>
              <a:gd name="connsiteX65" fmla="*/ 9054601 w 12193149"/>
              <a:gd name="connsiteY65" fmla="*/ 1910755 h 2344739"/>
              <a:gd name="connsiteX66" fmla="*/ 9006634 w 12193149"/>
              <a:gd name="connsiteY66" fmla="*/ 1914040 h 2344739"/>
              <a:gd name="connsiteX67" fmla="*/ 9006349 w 12193149"/>
              <a:gd name="connsiteY67" fmla="*/ 1913800 h 2344739"/>
              <a:gd name="connsiteX68" fmla="*/ 8997380 w 12193149"/>
              <a:gd name="connsiteY68" fmla="*/ 1915011 h 2344739"/>
              <a:gd name="connsiteX69" fmla="*/ 8991542 w 12193149"/>
              <a:gd name="connsiteY69" fmla="*/ 1917072 h 2344739"/>
              <a:gd name="connsiteX70" fmla="*/ 8975485 w 12193149"/>
              <a:gd name="connsiteY70" fmla="*/ 1920298 h 2344739"/>
              <a:gd name="connsiteX71" fmla="*/ 8969159 w 12193149"/>
              <a:gd name="connsiteY71" fmla="*/ 1919598 h 2344739"/>
              <a:gd name="connsiteX72" fmla="*/ 8964196 w 12193149"/>
              <a:gd name="connsiteY72" fmla="*/ 1917373 h 2344739"/>
              <a:gd name="connsiteX73" fmla="*/ 8930136 w 12193149"/>
              <a:gd name="connsiteY73" fmla="*/ 1914185 h 2344739"/>
              <a:gd name="connsiteX74" fmla="*/ 8753592 w 12193149"/>
              <a:gd name="connsiteY74" fmla="*/ 1933417 h 2344739"/>
              <a:gd name="connsiteX75" fmla="*/ 8708995 w 12193149"/>
              <a:gd name="connsiteY75" fmla="*/ 1935518 h 2344739"/>
              <a:gd name="connsiteX76" fmla="*/ 8597219 w 12193149"/>
              <a:gd name="connsiteY76" fmla="*/ 1944090 h 2344739"/>
              <a:gd name="connsiteX77" fmla="*/ 8526378 w 12193149"/>
              <a:gd name="connsiteY77" fmla="*/ 1929248 h 2344739"/>
              <a:gd name="connsiteX78" fmla="*/ 8512131 w 12193149"/>
              <a:gd name="connsiteY78" fmla="*/ 1935163 h 2344739"/>
              <a:gd name="connsiteX79" fmla="*/ 8507315 w 12193149"/>
              <a:gd name="connsiteY79" fmla="*/ 1938164 h 2344739"/>
              <a:gd name="connsiteX80" fmla="*/ 8499116 w 12193149"/>
              <a:gd name="connsiteY80" fmla="*/ 1940902 h 2344739"/>
              <a:gd name="connsiteX81" fmla="*/ 8498742 w 12193149"/>
              <a:gd name="connsiteY81" fmla="*/ 1940723 h 2344739"/>
              <a:gd name="connsiteX82" fmla="*/ 8491397 w 12193149"/>
              <a:gd name="connsiteY82" fmla="*/ 1943773 h 2344739"/>
              <a:gd name="connsiteX83" fmla="*/ 8368330 w 12193149"/>
              <a:gd name="connsiteY83" fmla="*/ 1957815 h 2344739"/>
              <a:gd name="connsiteX84" fmla="*/ 8354947 w 12193149"/>
              <a:gd name="connsiteY84" fmla="*/ 1958009 h 2344739"/>
              <a:gd name="connsiteX85" fmla="*/ 8321252 w 12193149"/>
              <a:gd name="connsiteY85" fmla="*/ 1974587 h 2344739"/>
              <a:gd name="connsiteX86" fmla="*/ 8315581 w 12193149"/>
              <a:gd name="connsiteY86" fmla="*/ 1974913 h 2344739"/>
              <a:gd name="connsiteX87" fmla="*/ 8296322 w 12193149"/>
              <a:gd name="connsiteY87" fmla="*/ 1988808 h 2344739"/>
              <a:gd name="connsiteX88" fmla="*/ 8285424 w 12193149"/>
              <a:gd name="connsiteY88" fmla="*/ 1994631 h 2344739"/>
              <a:gd name="connsiteX89" fmla="*/ 8284298 w 12193149"/>
              <a:gd name="connsiteY89" fmla="*/ 1999074 h 2344739"/>
              <a:gd name="connsiteX90" fmla="*/ 8267224 w 12193149"/>
              <a:gd name="connsiteY90" fmla="*/ 2006249 h 2344739"/>
              <a:gd name="connsiteX91" fmla="*/ 8264525 w 12193149"/>
              <a:gd name="connsiteY91" fmla="*/ 2006019 h 2344739"/>
              <a:gd name="connsiteX92" fmla="*/ 8253181 w 12193149"/>
              <a:gd name="connsiteY92" fmla="*/ 2015862 h 2344739"/>
              <a:gd name="connsiteX93" fmla="*/ 8246982 w 12193149"/>
              <a:gd name="connsiteY93" fmla="*/ 2028854 h 2344739"/>
              <a:gd name="connsiteX94" fmla="*/ 8091420 w 12193149"/>
              <a:gd name="connsiteY94" fmla="*/ 2075015 h 2344739"/>
              <a:gd name="connsiteX95" fmla="*/ 7906555 w 12193149"/>
              <a:gd name="connsiteY95" fmla="*/ 2116988 h 2344739"/>
              <a:gd name="connsiteX96" fmla="*/ 7719893 w 12193149"/>
              <a:gd name="connsiteY96" fmla="*/ 2142703 h 2344739"/>
              <a:gd name="connsiteX97" fmla="*/ 7615495 w 12193149"/>
              <a:gd name="connsiteY97" fmla="*/ 2139232 h 2344739"/>
              <a:gd name="connsiteX98" fmla="*/ 7528691 w 12193149"/>
              <a:gd name="connsiteY98" fmla="*/ 2145060 h 2344739"/>
              <a:gd name="connsiteX99" fmla="*/ 7520719 w 12193149"/>
              <a:gd name="connsiteY99" fmla="*/ 2147613 h 2344739"/>
              <a:gd name="connsiteX100" fmla="*/ 7508559 w 12193149"/>
              <a:gd name="connsiteY100" fmla="*/ 2148948 h 2344739"/>
              <a:gd name="connsiteX101" fmla="*/ 7508188 w 12193149"/>
              <a:gd name="connsiteY101" fmla="*/ 2148621 h 2344739"/>
              <a:gd name="connsiteX102" fmla="*/ 7496943 w 12193149"/>
              <a:gd name="connsiteY102" fmla="*/ 2150573 h 2344739"/>
              <a:gd name="connsiteX103" fmla="*/ 7219707 w 12193149"/>
              <a:gd name="connsiteY103" fmla="*/ 2156680 h 2344739"/>
              <a:gd name="connsiteX104" fmla="*/ 7202249 w 12193149"/>
              <a:gd name="connsiteY104" fmla="*/ 2161230 h 2344739"/>
              <a:gd name="connsiteX105" fmla="*/ 7198152 w 12193149"/>
              <a:gd name="connsiteY105" fmla="*/ 2166588 h 2344739"/>
              <a:gd name="connsiteX106" fmla="*/ 7171956 w 12193149"/>
              <a:gd name="connsiteY106" fmla="*/ 2171236 h 2344739"/>
              <a:gd name="connsiteX107" fmla="*/ 7098136 w 12193149"/>
              <a:gd name="connsiteY107" fmla="*/ 2183464 h 2344739"/>
              <a:gd name="connsiteX108" fmla="*/ 7019644 w 12193149"/>
              <a:gd name="connsiteY108" fmla="*/ 2183090 h 2344739"/>
              <a:gd name="connsiteX109" fmla="*/ 6905294 w 12193149"/>
              <a:gd name="connsiteY109" fmla="*/ 2212596 h 2344739"/>
              <a:gd name="connsiteX110" fmla="*/ 6709370 w 12193149"/>
              <a:gd name="connsiteY110" fmla="*/ 2240551 h 2344739"/>
              <a:gd name="connsiteX111" fmla="*/ 6550602 w 12193149"/>
              <a:gd name="connsiteY111" fmla="*/ 2269327 h 2344739"/>
              <a:gd name="connsiteX112" fmla="*/ 6318708 w 12193149"/>
              <a:gd name="connsiteY112" fmla="*/ 2316127 h 2344739"/>
              <a:gd name="connsiteX113" fmla="*/ 6169822 w 12193149"/>
              <a:gd name="connsiteY113" fmla="*/ 2318214 h 2344739"/>
              <a:gd name="connsiteX114" fmla="*/ 6074996 w 12193149"/>
              <a:gd name="connsiteY114" fmla="*/ 2338676 h 2344739"/>
              <a:gd name="connsiteX115" fmla="*/ 6069677 w 12193149"/>
              <a:gd name="connsiteY115" fmla="*/ 2337139 h 2344739"/>
              <a:gd name="connsiteX116" fmla="*/ 6049786 w 12193149"/>
              <a:gd name="connsiteY116" fmla="*/ 2337822 h 2344739"/>
              <a:gd name="connsiteX117" fmla="*/ 6042433 w 12193149"/>
              <a:gd name="connsiteY117" fmla="*/ 2329473 h 2344739"/>
              <a:gd name="connsiteX118" fmla="*/ 6011238 w 12193149"/>
              <a:gd name="connsiteY118" fmla="*/ 2324380 h 2344739"/>
              <a:gd name="connsiteX119" fmla="*/ 5958523 w 12193149"/>
              <a:gd name="connsiteY119" fmla="*/ 2328024 h 2344739"/>
              <a:gd name="connsiteX120" fmla="*/ 5760067 w 12193149"/>
              <a:gd name="connsiteY120" fmla="*/ 2343716 h 2344739"/>
              <a:gd name="connsiteX121" fmla="*/ 5628108 w 12193149"/>
              <a:gd name="connsiteY121" fmla="*/ 2344739 h 2344739"/>
              <a:gd name="connsiteX122" fmla="*/ 5472054 w 12193149"/>
              <a:gd name="connsiteY122" fmla="*/ 2330719 h 2344739"/>
              <a:gd name="connsiteX123" fmla="*/ 5433909 w 12193149"/>
              <a:gd name="connsiteY123" fmla="*/ 2319466 h 2344739"/>
              <a:gd name="connsiteX124" fmla="*/ 5382817 w 12193149"/>
              <a:gd name="connsiteY124" fmla="*/ 2301764 h 2344739"/>
              <a:gd name="connsiteX125" fmla="*/ 5262912 w 12193149"/>
              <a:gd name="connsiteY125" fmla="*/ 2281347 h 2344739"/>
              <a:gd name="connsiteX126" fmla="*/ 5224109 w 12193149"/>
              <a:gd name="connsiteY126" fmla="*/ 2270223 h 2344739"/>
              <a:gd name="connsiteX127" fmla="*/ 5175808 w 12193149"/>
              <a:gd name="connsiteY127" fmla="*/ 2267233 h 2344739"/>
              <a:gd name="connsiteX128" fmla="*/ 5157702 w 12193149"/>
              <a:gd name="connsiteY128" fmla="*/ 2260010 h 2344739"/>
              <a:gd name="connsiteX129" fmla="*/ 5143747 w 12193149"/>
              <a:gd name="connsiteY129" fmla="*/ 2256610 h 2344739"/>
              <a:gd name="connsiteX130" fmla="*/ 5140744 w 12193149"/>
              <a:gd name="connsiteY130" fmla="*/ 2254509 h 2344739"/>
              <a:gd name="connsiteX131" fmla="*/ 5122807 w 12193149"/>
              <a:gd name="connsiteY131" fmla="*/ 2243656 h 2344739"/>
              <a:gd name="connsiteX132" fmla="*/ 5066938 w 12193149"/>
              <a:gd name="connsiteY132" fmla="*/ 2250227 h 2344739"/>
              <a:gd name="connsiteX133" fmla="*/ 5012662 w 12193149"/>
              <a:gd name="connsiteY133" fmla="*/ 2233846 h 2344739"/>
              <a:gd name="connsiteX134" fmla="*/ 4841589 w 12193149"/>
              <a:gd name="connsiteY134" fmla="*/ 2209829 h 2344739"/>
              <a:gd name="connsiteX135" fmla="*/ 4763595 w 12193149"/>
              <a:gd name="connsiteY135" fmla="*/ 2182061 h 2344739"/>
              <a:gd name="connsiteX136" fmla="*/ 4724334 w 12193149"/>
              <a:gd name="connsiteY136" fmla="*/ 2173047 h 2344739"/>
              <a:gd name="connsiteX137" fmla="*/ 4722324 w 12193149"/>
              <a:gd name="connsiteY137" fmla="*/ 2172298 h 2344739"/>
              <a:gd name="connsiteX138" fmla="*/ 4723259 w 12193149"/>
              <a:gd name="connsiteY138" fmla="*/ 2172087 h 2344739"/>
              <a:gd name="connsiteX139" fmla="*/ 4718350 w 12193149"/>
              <a:gd name="connsiteY139" fmla="*/ 2170817 h 2344739"/>
              <a:gd name="connsiteX140" fmla="*/ 4722324 w 12193149"/>
              <a:gd name="connsiteY140" fmla="*/ 2172298 h 2344739"/>
              <a:gd name="connsiteX141" fmla="*/ 4716674 w 12193149"/>
              <a:gd name="connsiteY141" fmla="*/ 2173573 h 2344739"/>
              <a:gd name="connsiteX142" fmla="*/ 4516962 w 12193149"/>
              <a:gd name="connsiteY142" fmla="*/ 2163671 h 2344739"/>
              <a:gd name="connsiteX143" fmla="*/ 4429691 w 12193149"/>
              <a:gd name="connsiteY143" fmla="*/ 2153020 h 2344739"/>
              <a:gd name="connsiteX144" fmla="*/ 4364023 w 12193149"/>
              <a:gd name="connsiteY144" fmla="*/ 2151674 h 2344739"/>
              <a:gd name="connsiteX145" fmla="*/ 4318114 w 12193149"/>
              <a:gd name="connsiteY145" fmla="*/ 2158289 h 2344739"/>
              <a:gd name="connsiteX146" fmla="*/ 4316258 w 12193149"/>
              <a:gd name="connsiteY146" fmla="*/ 2156948 h 2344739"/>
              <a:gd name="connsiteX147" fmla="*/ 4296292 w 12193149"/>
              <a:gd name="connsiteY147" fmla="*/ 2155069 h 2344739"/>
              <a:gd name="connsiteX148" fmla="*/ 4291212 w 12193149"/>
              <a:gd name="connsiteY148" fmla="*/ 2157986 h 2344739"/>
              <a:gd name="connsiteX149" fmla="*/ 4277290 w 12193149"/>
              <a:gd name="connsiteY149" fmla="*/ 2157740 h 2344739"/>
              <a:gd name="connsiteX150" fmla="*/ 4249265 w 12193149"/>
              <a:gd name="connsiteY150" fmla="*/ 2160064 h 2344739"/>
              <a:gd name="connsiteX151" fmla="*/ 4203199 w 12193149"/>
              <a:gd name="connsiteY151" fmla="*/ 2157269 h 2344739"/>
              <a:gd name="connsiteX152" fmla="*/ 4202893 w 12193149"/>
              <a:gd name="connsiteY152" fmla="*/ 2156010 h 2344739"/>
              <a:gd name="connsiteX153" fmla="*/ 4192396 w 12193149"/>
              <a:gd name="connsiteY153" fmla="*/ 2150376 h 2344739"/>
              <a:gd name="connsiteX154" fmla="*/ 4143893 w 12193149"/>
              <a:gd name="connsiteY154" fmla="*/ 2134511 h 2344739"/>
              <a:gd name="connsiteX155" fmla="*/ 4084245 w 12193149"/>
              <a:gd name="connsiteY155" fmla="*/ 2107978 h 2344739"/>
              <a:gd name="connsiteX156" fmla="*/ 4075694 w 12193149"/>
              <a:gd name="connsiteY156" fmla="*/ 2107143 h 2344739"/>
              <a:gd name="connsiteX157" fmla="*/ 4075575 w 12193149"/>
              <a:gd name="connsiteY157" fmla="*/ 2106844 h 2344739"/>
              <a:gd name="connsiteX158" fmla="*/ 4066658 w 12193149"/>
              <a:gd name="connsiteY158" fmla="*/ 2105400 h 2344739"/>
              <a:gd name="connsiteX159" fmla="*/ 4060102 w 12193149"/>
              <a:gd name="connsiteY159" fmla="*/ 2105618 h 2344739"/>
              <a:gd name="connsiteX160" fmla="*/ 4043512 w 12193149"/>
              <a:gd name="connsiteY160" fmla="*/ 2103997 h 2344739"/>
              <a:gd name="connsiteX161" fmla="*/ 4038145 w 12193149"/>
              <a:gd name="connsiteY161" fmla="*/ 2101563 h 2344739"/>
              <a:gd name="connsiteX162" fmla="*/ 4036511 w 12193149"/>
              <a:gd name="connsiteY162" fmla="*/ 2097896 h 2344739"/>
              <a:gd name="connsiteX163" fmla="*/ 4034926 w 12193149"/>
              <a:gd name="connsiteY163" fmla="*/ 2098131 h 2344739"/>
              <a:gd name="connsiteX164" fmla="*/ 4005686 w 12193149"/>
              <a:gd name="connsiteY164" fmla="*/ 2085563 h 2344739"/>
              <a:gd name="connsiteX165" fmla="*/ 3937994 w 12193149"/>
              <a:gd name="connsiteY165" fmla="*/ 2068106 h 2344739"/>
              <a:gd name="connsiteX166" fmla="*/ 3898423 w 12193149"/>
              <a:gd name="connsiteY166" fmla="*/ 2062451 h 2344739"/>
              <a:gd name="connsiteX167" fmla="*/ 3790908 w 12193149"/>
              <a:gd name="connsiteY167" fmla="*/ 2042213 h 2344739"/>
              <a:gd name="connsiteX168" fmla="*/ 3683661 w 12193149"/>
              <a:gd name="connsiteY168" fmla="*/ 2018290 h 2344739"/>
              <a:gd name="connsiteX169" fmla="*/ 3611183 w 12193149"/>
              <a:gd name="connsiteY169" fmla="*/ 1986019 h 2344739"/>
              <a:gd name="connsiteX170" fmla="*/ 3605003 w 12193149"/>
              <a:gd name="connsiteY170" fmla="*/ 1987381 h 2344739"/>
              <a:gd name="connsiteX171" fmla="*/ 3595884 w 12193149"/>
              <a:gd name="connsiteY171" fmla="*/ 1987545 h 2344739"/>
              <a:gd name="connsiteX172" fmla="*/ 3595649 w 12193149"/>
              <a:gd name="connsiteY172" fmla="*/ 1987276 h 2344739"/>
              <a:gd name="connsiteX173" fmla="*/ 3587126 w 12193149"/>
              <a:gd name="connsiteY173" fmla="*/ 1987966 h 2344739"/>
              <a:gd name="connsiteX174" fmla="*/ 3537283 w 12193149"/>
              <a:gd name="connsiteY174" fmla="*/ 1978267 h 2344739"/>
              <a:gd name="connsiteX175" fmla="*/ 3474371 w 12193149"/>
              <a:gd name="connsiteY175" fmla="*/ 1974606 h 2344739"/>
              <a:gd name="connsiteX176" fmla="*/ 3401876 w 12193149"/>
              <a:gd name="connsiteY176" fmla="*/ 1962558 h 2344739"/>
              <a:gd name="connsiteX177" fmla="*/ 3365036 w 12193149"/>
              <a:gd name="connsiteY177" fmla="*/ 1979510 h 2344739"/>
              <a:gd name="connsiteX178" fmla="*/ 3345174 w 12193149"/>
              <a:gd name="connsiteY178" fmla="*/ 1981192 h 2344739"/>
              <a:gd name="connsiteX179" fmla="*/ 3342846 w 12193149"/>
              <a:gd name="connsiteY179" fmla="*/ 1980217 h 2344739"/>
              <a:gd name="connsiteX180" fmla="*/ 3263504 w 12193149"/>
              <a:gd name="connsiteY180" fmla="*/ 1986094 h 2344739"/>
              <a:gd name="connsiteX181" fmla="*/ 3143704 w 12193149"/>
              <a:gd name="connsiteY181" fmla="*/ 1993869 h 2344739"/>
              <a:gd name="connsiteX182" fmla="*/ 3031439 w 12193149"/>
              <a:gd name="connsiteY182" fmla="*/ 1996512 h 2344739"/>
              <a:gd name="connsiteX183" fmla="*/ 2782717 w 12193149"/>
              <a:gd name="connsiteY183" fmla="*/ 2018333 h 2344739"/>
              <a:gd name="connsiteX184" fmla="*/ 2647675 w 12193149"/>
              <a:gd name="connsiteY184" fmla="*/ 2028869 h 2344739"/>
              <a:gd name="connsiteX185" fmla="*/ 2569176 w 12193149"/>
              <a:gd name="connsiteY185" fmla="*/ 2002628 h 2344739"/>
              <a:gd name="connsiteX186" fmla="*/ 2444403 w 12193149"/>
              <a:gd name="connsiteY186" fmla="*/ 2016529 h 2344739"/>
              <a:gd name="connsiteX187" fmla="*/ 2316260 w 12193149"/>
              <a:gd name="connsiteY187" fmla="*/ 2024996 h 2344739"/>
              <a:gd name="connsiteX188" fmla="*/ 2209726 w 12193149"/>
              <a:gd name="connsiteY188" fmla="*/ 2019763 h 2344739"/>
              <a:gd name="connsiteX189" fmla="*/ 2095813 w 12193149"/>
              <a:gd name="connsiteY189" fmla="*/ 2003052 h 2344739"/>
              <a:gd name="connsiteX190" fmla="*/ 1998504 w 12193149"/>
              <a:gd name="connsiteY190" fmla="*/ 1995032 h 2344739"/>
              <a:gd name="connsiteX191" fmla="*/ 1929320 w 12193149"/>
              <a:gd name="connsiteY191" fmla="*/ 2016977 h 2344739"/>
              <a:gd name="connsiteX192" fmla="*/ 1922798 w 12193149"/>
              <a:gd name="connsiteY192" fmla="*/ 2012146 h 2344739"/>
              <a:gd name="connsiteX193" fmla="*/ 1874228 w 12193149"/>
              <a:gd name="connsiteY193" fmla="*/ 2013741 h 2344739"/>
              <a:gd name="connsiteX194" fmla="*/ 1787803 w 12193149"/>
              <a:gd name="connsiteY194" fmla="*/ 2041363 h 2344739"/>
              <a:gd name="connsiteX195" fmla="*/ 1739352 w 12193149"/>
              <a:gd name="connsiteY195" fmla="*/ 2036312 h 2344739"/>
              <a:gd name="connsiteX196" fmla="*/ 1676219 w 12193149"/>
              <a:gd name="connsiteY196" fmla="*/ 2019963 h 2344739"/>
              <a:gd name="connsiteX197" fmla="*/ 1609817 w 12193149"/>
              <a:gd name="connsiteY197" fmla="*/ 2013066 h 2344739"/>
              <a:gd name="connsiteX198" fmla="*/ 1497258 w 12193149"/>
              <a:gd name="connsiteY198" fmla="*/ 1987476 h 2344739"/>
              <a:gd name="connsiteX199" fmla="*/ 1151127 w 12193149"/>
              <a:gd name="connsiteY199" fmla="*/ 1938041 h 2344739"/>
              <a:gd name="connsiteX200" fmla="*/ 859417 w 12193149"/>
              <a:gd name="connsiteY200" fmla="*/ 1928608 h 2344739"/>
              <a:gd name="connsiteX201" fmla="*/ 838688 w 12193149"/>
              <a:gd name="connsiteY201" fmla="*/ 1929821 h 2344739"/>
              <a:gd name="connsiteX202" fmla="*/ 817957 w 12193149"/>
              <a:gd name="connsiteY202" fmla="*/ 1927857 h 2344739"/>
              <a:gd name="connsiteX203" fmla="*/ 812654 w 12193149"/>
              <a:gd name="connsiteY203" fmla="*/ 1930751 h 2344739"/>
              <a:gd name="connsiteX204" fmla="*/ 721195 w 12193149"/>
              <a:gd name="connsiteY204" fmla="*/ 1929661 h 2344739"/>
              <a:gd name="connsiteX205" fmla="*/ 720890 w 12193149"/>
              <a:gd name="connsiteY205" fmla="*/ 1928399 h 2344739"/>
              <a:gd name="connsiteX206" fmla="*/ 710023 w 12193149"/>
              <a:gd name="connsiteY206" fmla="*/ 1922722 h 2344739"/>
              <a:gd name="connsiteX207" fmla="*/ 597940 w 12193149"/>
              <a:gd name="connsiteY207" fmla="*/ 1879864 h 2344739"/>
              <a:gd name="connsiteX208" fmla="*/ 579683 w 12193149"/>
              <a:gd name="connsiteY208" fmla="*/ 1877212 h 2344739"/>
              <a:gd name="connsiteX209" fmla="*/ 572865 w 12193149"/>
              <a:gd name="connsiteY209" fmla="*/ 1877401 h 2344739"/>
              <a:gd name="connsiteX210" fmla="*/ 446247 w 12193149"/>
              <a:gd name="connsiteY210" fmla="*/ 1839371 h 2344739"/>
              <a:gd name="connsiteX211" fmla="*/ 405163 w 12193149"/>
              <a:gd name="connsiteY211" fmla="*/ 1833548 h 2344739"/>
              <a:gd name="connsiteX212" fmla="*/ 293583 w 12193149"/>
              <a:gd name="connsiteY212" fmla="*/ 1812852 h 2344739"/>
              <a:gd name="connsiteX213" fmla="*/ 119529 w 12193149"/>
              <a:gd name="connsiteY213" fmla="*/ 1761047 h 2344739"/>
              <a:gd name="connsiteX214" fmla="*/ 16674 w 12193149"/>
              <a:gd name="connsiteY214" fmla="*/ 1758191 h 2344739"/>
              <a:gd name="connsiteX215" fmla="*/ 1150 w 12193149"/>
              <a:gd name="connsiteY215" fmla="*/ 1752722 h 2344739"/>
              <a:gd name="connsiteX216" fmla="*/ 1148 w 12193149"/>
              <a:gd name="connsiteY216" fmla="*/ 222213 h 2344739"/>
              <a:gd name="connsiteX217" fmla="*/ 1148 w 12193149"/>
              <a:gd name="connsiteY217" fmla="*/ 0 h 2344739"/>
              <a:gd name="connsiteX0" fmla="*/ 1148 w 12193149"/>
              <a:gd name="connsiteY0" fmla="*/ 0 h 2344739"/>
              <a:gd name="connsiteX1" fmla="*/ 12193148 w 12193149"/>
              <a:gd name="connsiteY1" fmla="*/ 0 h 2344739"/>
              <a:gd name="connsiteX2" fmla="*/ 12193149 w 12193149"/>
              <a:gd name="connsiteY2" fmla="*/ 579739 h 2344739"/>
              <a:gd name="connsiteX3" fmla="*/ 12185986 w 12193149"/>
              <a:gd name="connsiteY3" fmla="*/ 584189 h 2344739"/>
              <a:gd name="connsiteX4" fmla="*/ 12156363 w 12193149"/>
              <a:gd name="connsiteY4" fmla="*/ 597366 h 2344739"/>
              <a:gd name="connsiteX5" fmla="*/ 12139215 w 12193149"/>
              <a:gd name="connsiteY5" fmla="*/ 623179 h 2344739"/>
              <a:gd name="connsiteX6" fmla="*/ 12126327 w 12193149"/>
              <a:gd name="connsiteY6" fmla="*/ 624690 h 2344739"/>
              <a:gd name="connsiteX7" fmla="*/ 12124007 w 12193149"/>
              <a:gd name="connsiteY7" fmla="*/ 624794 h 2344739"/>
              <a:gd name="connsiteX8" fmla="*/ 12116854 w 12193149"/>
              <a:gd name="connsiteY8" fmla="*/ 628608 h 2344739"/>
              <a:gd name="connsiteX9" fmla="*/ 12099497 w 12193149"/>
              <a:gd name="connsiteY9" fmla="*/ 628139 h 2344739"/>
              <a:gd name="connsiteX10" fmla="*/ 12087073 w 12193149"/>
              <a:gd name="connsiteY10" fmla="*/ 636341 h 2344739"/>
              <a:gd name="connsiteX11" fmla="*/ 12031073 w 12193149"/>
              <a:gd name="connsiteY11" fmla="*/ 680009 h 2344739"/>
              <a:gd name="connsiteX12" fmla="*/ 11995833 w 12193149"/>
              <a:gd name="connsiteY12" fmla="*/ 703458 h 2344739"/>
              <a:gd name="connsiteX13" fmla="*/ 11979717 w 12193149"/>
              <a:gd name="connsiteY13" fmla="*/ 708161 h 2344739"/>
              <a:gd name="connsiteX14" fmla="*/ 11959046 w 12193149"/>
              <a:gd name="connsiteY14" fmla="*/ 717558 h 2344739"/>
              <a:gd name="connsiteX15" fmla="*/ 11920454 w 12193149"/>
              <a:gd name="connsiteY15" fmla="*/ 730883 h 2344739"/>
              <a:gd name="connsiteX16" fmla="*/ 11903656 w 12193149"/>
              <a:gd name="connsiteY16" fmla="*/ 742426 h 2344739"/>
              <a:gd name="connsiteX17" fmla="*/ 11895048 w 12193149"/>
              <a:gd name="connsiteY17" fmla="*/ 744791 h 2344739"/>
              <a:gd name="connsiteX18" fmla="*/ 11891968 w 12193149"/>
              <a:gd name="connsiteY18" fmla="*/ 755729 h 2344739"/>
              <a:gd name="connsiteX19" fmla="*/ 11870776 w 12193149"/>
              <a:gd name="connsiteY19" fmla="*/ 777816 h 2344739"/>
              <a:gd name="connsiteX20" fmla="*/ 11813376 w 12193149"/>
              <a:gd name="connsiteY20" fmla="*/ 797659 h 2344739"/>
              <a:gd name="connsiteX21" fmla="*/ 11590693 w 12193149"/>
              <a:gd name="connsiteY21" fmla="*/ 963777 h 2344739"/>
              <a:gd name="connsiteX22" fmla="*/ 11506817 w 12193149"/>
              <a:gd name="connsiteY22" fmla="*/ 1033623 h 2344739"/>
              <a:gd name="connsiteX23" fmla="*/ 11280332 w 12193149"/>
              <a:gd name="connsiteY23" fmla="*/ 1223571 h 2344739"/>
              <a:gd name="connsiteX24" fmla="*/ 11228309 w 12193149"/>
              <a:gd name="connsiteY24" fmla="*/ 1276236 h 2344739"/>
              <a:gd name="connsiteX25" fmla="*/ 11218087 w 12193149"/>
              <a:gd name="connsiteY25" fmla="*/ 1275961 h 2344739"/>
              <a:gd name="connsiteX26" fmla="*/ 11217184 w 12193149"/>
              <a:gd name="connsiteY26" fmla="*/ 1275018 h 2344739"/>
              <a:gd name="connsiteX27" fmla="*/ 11188885 w 12193149"/>
              <a:gd name="connsiteY27" fmla="*/ 1292383 h 2344739"/>
              <a:gd name="connsiteX28" fmla="*/ 11184501 w 12193149"/>
              <a:gd name="connsiteY28" fmla="*/ 1292525 h 2344739"/>
              <a:gd name="connsiteX29" fmla="*/ 11166854 w 12193149"/>
              <a:gd name="connsiteY29" fmla="*/ 1306612 h 2344739"/>
              <a:gd name="connsiteX30" fmla="*/ 11157311 w 12193149"/>
              <a:gd name="connsiteY30" fmla="*/ 1312414 h 2344739"/>
              <a:gd name="connsiteX31" fmla="*/ 11155496 w 12193149"/>
              <a:gd name="connsiteY31" fmla="*/ 1317097 h 2344739"/>
              <a:gd name="connsiteX32" fmla="*/ 11140961 w 12193149"/>
              <a:gd name="connsiteY32" fmla="*/ 1324115 h 2344739"/>
              <a:gd name="connsiteX33" fmla="*/ 11138961 w 12193149"/>
              <a:gd name="connsiteY33" fmla="*/ 1323772 h 2344739"/>
              <a:gd name="connsiteX34" fmla="*/ 11128208 w 12193149"/>
              <a:gd name="connsiteY34" fmla="*/ 1333832 h 2344739"/>
              <a:gd name="connsiteX35" fmla="*/ 11120691 w 12193149"/>
              <a:gd name="connsiteY35" fmla="*/ 1347424 h 2344739"/>
              <a:gd name="connsiteX36" fmla="*/ 10894683 w 12193149"/>
              <a:gd name="connsiteY36" fmla="*/ 1473399 h 2344739"/>
              <a:gd name="connsiteX37" fmla="*/ 10773300 w 12193149"/>
              <a:gd name="connsiteY37" fmla="*/ 1523191 h 2344739"/>
              <a:gd name="connsiteX38" fmla="*/ 10627668 w 12193149"/>
              <a:gd name="connsiteY38" fmla="*/ 1559229 h 2344739"/>
              <a:gd name="connsiteX39" fmla="*/ 10581895 w 12193149"/>
              <a:gd name="connsiteY39" fmla="*/ 1568689 h 2344739"/>
              <a:gd name="connsiteX40" fmla="*/ 10547790 w 12193149"/>
              <a:gd name="connsiteY40" fmla="*/ 1598423 h 2344739"/>
              <a:gd name="connsiteX41" fmla="*/ 10529643 w 12193149"/>
              <a:gd name="connsiteY41" fmla="*/ 1596907 h 2344739"/>
              <a:gd name="connsiteX42" fmla="*/ 10526446 w 12193149"/>
              <a:gd name="connsiteY42" fmla="*/ 1596411 h 2344739"/>
              <a:gd name="connsiteX43" fmla="*/ 10515129 w 12193149"/>
              <a:gd name="connsiteY43" fmla="*/ 1599537 h 2344739"/>
              <a:gd name="connsiteX44" fmla="*/ 10491735 w 12193149"/>
              <a:gd name="connsiteY44" fmla="*/ 1594156 h 2344739"/>
              <a:gd name="connsiteX45" fmla="*/ 10471418 w 12193149"/>
              <a:gd name="connsiteY45" fmla="*/ 1601693 h 2344739"/>
              <a:gd name="connsiteX46" fmla="*/ 10377042 w 12193149"/>
              <a:gd name="connsiteY46" fmla="*/ 1644598 h 2344739"/>
              <a:gd name="connsiteX47" fmla="*/ 10319338 w 12193149"/>
              <a:gd name="connsiteY47" fmla="*/ 1666221 h 2344739"/>
              <a:gd name="connsiteX48" fmla="*/ 10295467 w 12193149"/>
              <a:gd name="connsiteY48" fmla="*/ 1668079 h 2344739"/>
              <a:gd name="connsiteX49" fmla="*/ 10263443 w 12193149"/>
              <a:gd name="connsiteY49" fmla="*/ 1674948 h 2344739"/>
              <a:gd name="connsiteX50" fmla="*/ 10205418 w 12193149"/>
              <a:gd name="connsiteY50" fmla="*/ 1682149 h 2344739"/>
              <a:gd name="connsiteX51" fmla="*/ 10177759 w 12193149"/>
              <a:gd name="connsiteY51" fmla="*/ 1692943 h 2344739"/>
              <a:gd name="connsiteX52" fmla="*/ 10165070 w 12193149"/>
              <a:gd name="connsiteY52" fmla="*/ 1693739 h 2344739"/>
              <a:gd name="connsiteX53" fmla="*/ 10156308 w 12193149"/>
              <a:gd name="connsiteY53" fmla="*/ 1707487 h 2344739"/>
              <a:gd name="connsiteX54" fmla="*/ 10118267 w 12193149"/>
              <a:gd name="connsiteY54" fmla="*/ 1731142 h 2344739"/>
              <a:gd name="connsiteX55" fmla="*/ 10083317 w 12193149"/>
              <a:gd name="connsiteY55" fmla="*/ 1743296 h 2344739"/>
              <a:gd name="connsiteX56" fmla="*/ 10040388 w 12193149"/>
              <a:gd name="connsiteY56" fmla="*/ 1741632 h 2344739"/>
              <a:gd name="connsiteX57" fmla="*/ 9961167 w 12193149"/>
              <a:gd name="connsiteY57" fmla="*/ 1757147 h 2344739"/>
              <a:gd name="connsiteX58" fmla="*/ 9848940 w 12193149"/>
              <a:gd name="connsiteY58" fmla="*/ 1763915 h 2344739"/>
              <a:gd name="connsiteX59" fmla="*/ 9729457 w 12193149"/>
              <a:gd name="connsiteY59" fmla="*/ 1784122 h 2344739"/>
              <a:gd name="connsiteX60" fmla="*/ 9613704 w 12193149"/>
              <a:gd name="connsiteY60" fmla="*/ 1812371 h 2344739"/>
              <a:gd name="connsiteX61" fmla="*/ 9338590 w 12193149"/>
              <a:gd name="connsiteY61" fmla="*/ 1869293 h 2344739"/>
              <a:gd name="connsiteX62" fmla="*/ 9232518 w 12193149"/>
              <a:gd name="connsiteY62" fmla="*/ 1893149 h 2344739"/>
              <a:gd name="connsiteX63" fmla="*/ 9156690 w 12193149"/>
              <a:gd name="connsiteY63" fmla="*/ 1903228 h 2344739"/>
              <a:gd name="connsiteX64" fmla="*/ 9054601 w 12193149"/>
              <a:gd name="connsiteY64" fmla="*/ 1910755 h 2344739"/>
              <a:gd name="connsiteX65" fmla="*/ 9006634 w 12193149"/>
              <a:gd name="connsiteY65" fmla="*/ 1914040 h 2344739"/>
              <a:gd name="connsiteX66" fmla="*/ 9006349 w 12193149"/>
              <a:gd name="connsiteY66" fmla="*/ 1913800 h 2344739"/>
              <a:gd name="connsiteX67" fmla="*/ 8997380 w 12193149"/>
              <a:gd name="connsiteY67" fmla="*/ 1915011 h 2344739"/>
              <a:gd name="connsiteX68" fmla="*/ 8991542 w 12193149"/>
              <a:gd name="connsiteY68" fmla="*/ 1917072 h 2344739"/>
              <a:gd name="connsiteX69" fmla="*/ 8975485 w 12193149"/>
              <a:gd name="connsiteY69" fmla="*/ 1920298 h 2344739"/>
              <a:gd name="connsiteX70" fmla="*/ 8969159 w 12193149"/>
              <a:gd name="connsiteY70" fmla="*/ 1919598 h 2344739"/>
              <a:gd name="connsiteX71" fmla="*/ 8964196 w 12193149"/>
              <a:gd name="connsiteY71" fmla="*/ 1917373 h 2344739"/>
              <a:gd name="connsiteX72" fmla="*/ 8930136 w 12193149"/>
              <a:gd name="connsiteY72" fmla="*/ 1914185 h 2344739"/>
              <a:gd name="connsiteX73" fmla="*/ 8753592 w 12193149"/>
              <a:gd name="connsiteY73" fmla="*/ 1933417 h 2344739"/>
              <a:gd name="connsiteX74" fmla="*/ 8708995 w 12193149"/>
              <a:gd name="connsiteY74" fmla="*/ 1935518 h 2344739"/>
              <a:gd name="connsiteX75" fmla="*/ 8597219 w 12193149"/>
              <a:gd name="connsiteY75" fmla="*/ 1944090 h 2344739"/>
              <a:gd name="connsiteX76" fmla="*/ 8526378 w 12193149"/>
              <a:gd name="connsiteY76" fmla="*/ 1929248 h 2344739"/>
              <a:gd name="connsiteX77" fmla="*/ 8512131 w 12193149"/>
              <a:gd name="connsiteY77" fmla="*/ 1935163 h 2344739"/>
              <a:gd name="connsiteX78" fmla="*/ 8507315 w 12193149"/>
              <a:gd name="connsiteY78" fmla="*/ 1938164 h 2344739"/>
              <a:gd name="connsiteX79" fmla="*/ 8499116 w 12193149"/>
              <a:gd name="connsiteY79" fmla="*/ 1940902 h 2344739"/>
              <a:gd name="connsiteX80" fmla="*/ 8498742 w 12193149"/>
              <a:gd name="connsiteY80" fmla="*/ 1940723 h 2344739"/>
              <a:gd name="connsiteX81" fmla="*/ 8491397 w 12193149"/>
              <a:gd name="connsiteY81" fmla="*/ 1943773 h 2344739"/>
              <a:gd name="connsiteX82" fmla="*/ 8368330 w 12193149"/>
              <a:gd name="connsiteY82" fmla="*/ 1957815 h 2344739"/>
              <a:gd name="connsiteX83" fmla="*/ 8354947 w 12193149"/>
              <a:gd name="connsiteY83" fmla="*/ 1958009 h 2344739"/>
              <a:gd name="connsiteX84" fmla="*/ 8321252 w 12193149"/>
              <a:gd name="connsiteY84" fmla="*/ 1974587 h 2344739"/>
              <a:gd name="connsiteX85" fmla="*/ 8315581 w 12193149"/>
              <a:gd name="connsiteY85" fmla="*/ 1974913 h 2344739"/>
              <a:gd name="connsiteX86" fmla="*/ 8296322 w 12193149"/>
              <a:gd name="connsiteY86" fmla="*/ 1988808 h 2344739"/>
              <a:gd name="connsiteX87" fmla="*/ 8285424 w 12193149"/>
              <a:gd name="connsiteY87" fmla="*/ 1994631 h 2344739"/>
              <a:gd name="connsiteX88" fmla="*/ 8284298 w 12193149"/>
              <a:gd name="connsiteY88" fmla="*/ 1999074 h 2344739"/>
              <a:gd name="connsiteX89" fmla="*/ 8267224 w 12193149"/>
              <a:gd name="connsiteY89" fmla="*/ 2006249 h 2344739"/>
              <a:gd name="connsiteX90" fmla="*/ 8264525 w 12193149"/>
              <a:gd name="connsiteY90" fmla="*/ 2006019 h 2344739"/>
              <a:gd name="connsiteX91" fmla="*/ 8253181 w 12193149"/>
              <a:gd name="connsiteY91" fmla="*/ 2015862 h 2344739"/>
              <a:gd name="connsiteX92" fmla="*/ 8246982 w 12193149"/>
              <a:gd name="connsiteY92" fmla="*/ 2028854 h 2344739"/>
              <a:gd name="connsiteX93" fmla="*/ 8091420 w 12193149"/>
              <a:gd name="connsiteY93" fmla="*/ 2075015 h 2344739"/>
              <a:gd name="connsiteX94" fmla="*/ 7906555 w 12193149"/>
              <a:gd name="connsiteY94" fmla="*/ 2116988 h 2344739"/>
              <a:gd name="connsiteX95" fmla="*/ 7719893 w 12193149"/>
              <a:gd name="connsiteY95" fmla="*/ 2142703 h 2344739"/>
              <a:gd name="connsiteX96" fmla="*/ 7615495 w 12193149"/>
              <a:gd name="connsiteY96" fmla="*/ 2139232 h 2344739"/>
              <a:gd name="connsiteX97" fmla="*/ 7528691 w 12193149"/>
              <a:gd name="connsiteY97" fmla="*/ 2145060 h 2344739"/>
              <a:gd name="connsiteX98" fmla="*/ 7520719 w 12193149"/>
              <a:gd name="connsiteY98" fmla="*/ 2147613 h 2344739"/>
              <a:gd name="connsiteX99" fmla="*/ 7508559 w 12193149"/>
              <a:gd name="connsiteY99" fmla="*/ 2148948 h 2344739"/>
              <a:gd name="connsiteX100" fmla="*/ 7508188 w 12193149"/>
              <a:gd name="connsiteY100" fmla="*/ 2148621 h 2344739"/>
              <a:gd name="connsiteX101" fmla="*/ 7496943 w 12193149"/>
              <a:gd name="connsiteY101" fmla="*/ 2150573 h 2344739"/>
              <a:gd name="connsiteX102" fmla="*/ 7219707 w 12193149"/>
              <a:gd name="connsiteY102" fmla="*/ 2156680 h 2344739"/>
              <a:gd name="connsiteX103" fmla="*/ 7202249 w 12193149"/>
              <a:gd name="connsiteY103" fmla="*/ 2161230 h 2344739"/>
              <a:gd name="connsiteX104" fmla="*/ 7198152 w 12193149"/>
              <a:gd name="connsiteY104" fmla="*/ 2166588 h 2344739"/>
              <a:gd name="connsiteX105" fmla="*/ 7171956 w 12193149"/>
              <a:gd name="connsiteY105" fmla="*/ 2171236 h 2344739"/>
              <a:gd name="connsiteX106" fmla="*/ 7098136 w 12193149"/>
              <a:gd name="connsiteY106" fmla="*/ 2183464 h 2344739"/>
              <a:gd name="connsiteX107" fmla="*/ 7019644 w 12193149"/>
              <a:gd name="connsiteY107" fmla="*/ 2183090 h 2344739"/>
              <a:gd name="connsiteX108" fmla="*/ 6905294 w 12193149"/>
              <a:gd name="connsiteY108" fmla="*/ 2212596 h 2344739"/>
              <a:gd name="connsiteX109" fmla="*/ 6709370 w 12193149"/>
              <a:gd name="connsiteY109" fmla="*/ 2240551 h 2344739"/>
              <a:gd name="connsiteX110" fmla="*/ 6550602 w 12193149"/>
              <a:gd name="connsiteY110" fmla="*/ 2269327 h 2344739"/>
              <a:gd name="connsiteX111" fmla="*/ 6318708 w 12193149"/>
              <a:gd name="connsiteY111" fmla="*/ 2316127 h 2344739"/>
              <a:gd name="connsiteX112" fmla="*/ 6169822 w 12193149"/>
              <a:gd name="connsiteY112" fmla="*/ 2318214 h 2344739"/>
              <a:gd name="connsiteX113" fmla="*/ 6074996 w 12193149"/>
              <a:gd name="connsiteY113" fmla="*/ 2338676 h 2344739"/>
              <a:gd name="connsiteX114" fmla="*/ 6069677 w 12193149"/>
              <a:gd name="connsiteY114" fmla="*/ 2337139 h 2344739"/>
              <a:gd name="connsiteX115" fmla="*/ 6049786 w 12193149"/>
              <a:gd name="connsiteY115" fmla="*/ 2337822 h 2344739"/>
              <a:gd name="connsiteX116" fmla="*/ 6042433 w 12193149"/>
              <a:gd name="connsiteY116" fmla="*/ 2329473 h 2344739"/>
              <a:gd name="connsiteX117" fmla="*/ 6011238 w 12193149"/>
              <a:gd name="connsiteY117" fmla="*/ 2324380 h 2344739"/>
              <a:gd name="connsiteX118" fmla="*/ 5958523 w 12193149"/>
              <a:gd name="connsiteY118" fmla="*/ 2328024 h 2344739"/>
              <a:gd name="connsiteX119" fmla="*/ 5760067 w 12193149"/>
              <a:gd name="connsiteY119" fmla="*/ 2343716 h 2344739"/>
              <a:gd name="connsiteX120" fmla="*/ 5628108 w 12193149"/>
              <a:gd name="connsiteY120" fmla="*/ 2344739 h 2344739"/>
              <a:gd name="connsiteX121" fmla="*/ 5472054 w 12193149"/>
              <a:gd name="connsiteY121" fmla="*/ 2330719 h 2344739"/>
              <a:gd name="connsiteX122" fmla="*/ 5433909 w 12193149"/>
              <a:gd name="connsiteY122" fmla="*/ 2319466 h 2344739"/>
              <a:gd name="connsiteX123" fmla="*/ 5382817 w 12193149"/>
              <a:gd name="connsiteY123" fmla="*/ 2301764 h 2344739"/>
              <a:gd name="connsiteX124" fmla="*/ 5262912 w 12193149"/>
              <a:gd name="connsiteY124" fmla="*/ 2281347 h 2344739"/>
              <a:gd name="connsiteX125" fmla="*/ 5224109 w 12193149"/>
              <a:gd name="connsiteY125" fmla="*/ 2270223 h 2344739"/>
              <a:gd name="connsiteX126" fmla="*/ 5175808 w 12193149"/>
              <a:gd name="connsiteY126" fmla="*/ 2267233 h 2344739"/>
              <a:gd name="connsiteX127" fmla="*/ 5157702 w 12193149"/>
              <a:gd name="connsiteY127" fmla="*/ 2260010 h 2344739"/>
              <a:gd name="connsiteX128" fmla="*/ 5143747 w 12193149"/>
              <a:gd name="connsiteY128" fmla="*/ 2256610 h 2344739"/>
              <a:gd name="connsiteX129" fmla="*/ 5140744 w 12193149"/>
              <a:gd name="connsiteY129" fmla="*/ 2254509 h 2344739"/>
              <a:gd name="connsiteX130" fmla="*/ 5122807 w 12193149"/>
              <a:gd name="connsiteY130" fmla="*/ 2243656 h 2344739"/>
              <a:gd name="connsiteX131" fmla="*/ 5066938 w 12193149"/>
              <a:gd name="connsiteY131" fmla="*/ 2250227 h 2344739"/>
              <a:gd name="connsiteX132" fmla="*/ 5012662 w 12193149"/>
              <a:gd name="connsiteY132" fmla="*/ 2233846 h 2344739"/>
              <a:gd name="connsiteX133" fmla="*/ 4841589 w 12193149"/>
              <a:gd name="connsiteY133" fmla="*/ 2209829 h 2344739"/>
              <a:gd name="connsiteX134" fmla="*/ 4763595 w 12193149"/>
              <a:gd name="connsiteY134" fmla="*/ 2182061 h 2344739"/>
              <a:gd name="connsiteX135" fmla="*/ 4724334 w 12193149"/>
              <a:gd name="connsiteY135" fmla="*/ 2173047 h 2344739"/>
              <a:gd name="connsiteX136" fmla="*/ 4722324 w 12193149"/>
              <a:gd name="connsiteY136" fmla="*/ 2172298 h 2344739"/>
              <a:gd name="connsiteX137" fmla="*/ 4723259 w 12193149"/>
              <a:gd name="connsiteY137" fmla="*/ 2172087 h 2344739"/>
              <a:gd name="connsiteX138" fmla="*/ 4718350 w 12193149"/>
              <a:gd name="connsiteY138" fmla="*/ 2170817 h 2344739"/>
              <a:gd name="connsiteX139" fmla="*/ 4722324 w 12193149"/>
              <a:gd name="connsiteY139" fmla="*/ 2172298 h 2344739"/>
              <a:gd name="connsiteX140" fmla="*/ 4716674 w 12193149"/>
              <a:gd name="connsiteY140" fmla="*/ 2173573 h 2344739"/>
              <a:gd name="connsiteX141" fmla="*/ 4516962 w 12193149"/>
              <a:gd name="connsiteY141" fmla="*/ 2163671 h 2344739"/>
              <a:gd name="connsiteX142" fmla="*/ 4429691 w 12193149"/>
              <a:gd name="connsiteY142" fmla="*/ 2153020 h 2344739"/>
              <a:gd name="connsiteX143" fmla="*/ 4364023 w 12193149"/>
              <a:gd name="connsiteY143" fmla="*/ 2151674 h 2344739"/>
              <a:gd name="connsiteX144" fmla="*/ 4318114 w 12193149"/>
              <a:gd name="connsiteY144" fmla="*/ 2158289 h 2344739"/>
              <a:gd name="connsiteX145" fmla="*/ 4316258 w 12193149"/>
              <a:gd name="connsiteY145" fmla="*/ 2156948 h 2344739"/>
              <a:gd name="connsiteX146" fmla="*/ 4296292 w 12193149"/>
              <a:gd name="connsiteY146" fmla="*/ 2155069 h 2344739"/>
              <a:gd name="connsiteX147" fmla="*/ 4291212 w 12193149"/>
              <a:gd name="connsiteY147" fmla="*/ 2157986 h 2344739"/>
              <a:gd name="connsiteX148" fmla="*/ 4277290 w 12193149"/>
              <a:gd name="connsiteY148" fmla="*/ 2157740 h 2344739"/>
              <a:gd name="connsiteX149" fmla="*/ 4249265 w 12193149"/>
              <a:gd name="connsiteY149" fmla="*/ 2160064 h 2344739"/>
              <a:gd name="connsiteX150" fmla="*/ 4203199 w 12193149"/>
              <a:gd name="connsiteY150" fmla="*/ 2157269 h 2344739"/>
              <a:gd name="connsiteX151" fmla="*/ 4202893 w 12193149"/>
              <a:gd name="connsiteY151" fmla="*/ 2156010 h 2344739"/>
              <a:gd name="connsiteX152" fmla="*/ 4192396 w 12193149"/>
              <a:gd name="connsiteY152" fmla="*/ 2150376 h 2344739"/>
              <a:gd name="connsiteX153" fmla="*/ 4143893 w 12193149"/>
              <a:gd name="connsiteY153" fmla="*/ 2134511 h 2344739"/>
              <a:gd name="connsiteX154" fmla="*/ 4084245 w 12193149"/>
              <a:gd name="connsiteY154" fmla="*/ 2107978 h 2344739"/>
              <a:gd name="connsiteX155" fmla="*/ 4075694 w 12193149"/>
              <a:gd name="connsiteY155" fmla="*/ 2107143 h 2344739"/>
              <a:gd name="connsiteX156" fmla="*/ 4075575 w 12193149"/>
              <a:gd name="connsiteY156" fmla="*/ 2106844 h 2344739"/>
              <a:gd name="connsiteX157" fmla="*/ 4066658 w 12193149"/>
              <a:gd name="connsiteY157" fmla="*/ 2105400 h 2344739"/>
              <a:gd name="connsiteX158" fmla="*/ 4060102 w 12193149"/>
              <a:gd name="connsiteY158" fmla="*/ 2105618 h 2344739"/>
              <a:gd name="connsiteX159" fmla="*/ 4043512 w 12193149"/>
              <a:gd name="connsiteY159" fmla="*/ 2103997 h 2344739"/>
              <a:gd name="connsiteX160" fmla="*/ 4038145 w 12193149"/>
              <a:gd name="connsiteY160" fmla="*/ 2101563 h 2344739"/>
              <a:gd name="connsiteX161" fmla="*/ 4036511 w 12193149"/>
              <a:gd name="connsiteY161" fmla="*/ 2097896 h 2344739"/>
              <a:gd name="connsiteX162" fmla="*/ 4034926 w 12193149"/>
              <a:gd name="connsiteY162" fmla="*/ 2098131 h 2344739"/>
              <a:gd name="connsiteX163" fmla="*/ 4005686 w 12193149"/>
              <a:gd name="connsiteY163" fmla="*/ 2085563 h 2344739"/>
              <a:gd name="connsiteX164" fmla="*/ 3937994 w 12193149"/>
              <a:gd name="connsiteY164" fmla="*/ 2068106 h 2344739"/>
              <a:gd name="connsiteX165" fmla="*/ 3898423 w 12193149"/>
              <a:gd name="connsiteY165" fmla="*/ 2062451 h 2344739"/>
              <a:gd name="connsiteX166" fmla="*/ 3790908 w 12193149"/>
              <a:gd name="connsiteY166" fmla="*/ 2042213 h 2344739"/>
              <a:gd name="connsiteX167" fmla="*/ 3683661 w 12193149"/>
              <a:gd name="connsiteY167" fmla="*/ 2018290 h 2344739"/>
              <a:gd name="connsiteX168" fmla="*/ 3611183 w 12193149"/>
              <a:gd name="connsiteY168" fmla="*/ 1986019 h 2344739"/>
              <a:gd name="connsiteX169" fmla="*/ 3605003 w 12193149"/>
              <a:gd name="connsiteY169" fmla="*/ 1987381 h 2344739"/>
              <a:gd name="connsiteX170" fmla="*/ 3595884 w 12193149"/>
              <a:gd name="connsiteY170" fmla="*/ 1987545 h 2344739"/>
              <a:gd name="connsiteX171" fmla="*/ 3595649 w 12193149"/>
              <a:gd name="connsiteY171" fmla="*/ 1987276 h 2344739"/>
              <a:gd name="connsiteX172" fmla="*/ 3587126 w 12193149"/>
              <a:gd name="connsiteY172" fmla="*/ 1987966 h 2344739"/>
              <a:gd name="connsiteX173" fmla="*/ 3537283 w 12193149"/>
              <a:gd name="connsiteY173" fmla="*/ 1978267 h 2344739"/>
              <a:gd name="connsiteX174" fmla="*/ 3474371 w 12193149"/>
              <a:gd name="connsiteY174" fmla="*/ 1974606 h 2344739"/>
              <a:gd name="connsiteX175" fmla="*/ 3401876 w 12193149"/>
              <a:gd name="connsiteY175" fmla="*/ 1962558 h 2344739"/>
              <a:gd name="connsiteX176" fmla="*/ 3365036 w 12193149"/>
              <a:gd name="connsiteY176" fmla="*/ 1979510 h 2344739"/>
              <a:gd name="connsiteX177" fmla="*/ 3345174 w 12193149"/>
              <a:gd name="connsiteY177" fmla="*/ 1981192 h 2344739"/>
              <a:gd name="connsiteX178" fmla="*/ 3342846 w 12193149"/>
              <a:gd name="connsiteY178" fmla="*/ 1980217 h 2344739"/>
              <a:gd name="connsiteX179" fmla="*/ 3263504 w 12193149"/>
              <a:gd name="connsiteY179" fmla="*/ 1986094 h 2344739"/>
              <a:gd name="connsiteX180" fmla="*/ 3143704 w 12193149"/>
              <a:gd name="connsiteY180" fmla="*/ 1993869 h 2344739"/>
              <a:gd name="connsiteX181" fmla="*/ 3031439 w 12193149"/>
              <a:gd name="connsiteY181" fmla="*/ 1996512 h 2344739"/>
              <a:gd name="connsiteX182" fmla="*/ 2782717 w 12193149"/>
              <a:gd name="connsiteY182" fmla="*/ 2018333 h 2344739"/>
              <a:gd name="connsiteX183" fmla="*/ 2647675 w 12193149"/>
              <a:gd name="connsiteY183" fmla="*/ 2028869 h 2344739"/>
              <a:gd name="connsiteX184" fmla="*/ 2569176 w 12193149"/>
              <a:gd name="connsiteY184" fmla="*/ 2002628 h 2344739"/>
              <a:gd name="connsiteX185" fmla="*/ 2444403 w 12193149"/>
              <a:gd name="connsiteY185" fmla="*/ 2016529 h 2344739"/>
              <a:gd name="connsiteX186" fmla="*/ 2316260 w 12193149"/>
              <a:gd name="connsiteY186" fmla="*/ 2024996 h 2344739"/>
              <a:gd name="connsiteX187" fmla="*/ 2209726 w 12193149"/>
              <a:gd name="connsiteY187" fmla="*/ 2019763 h 2344739"/>
              <a:gd name="connsiteX188" fmla="*/ 2095813 w 12193149"/>
              <a:gd name="connsiteY188" fmla="*/ 2003052 h 2344739"/>
              <a:gd name="connsiteX189" fmla="*/ 1998504 w 12193149"/>
              <a:gd name="connsiteY189" fmla="*/ 1995032 h 2344739"/>
              <a:gd name="connsiteX190" fmla="*/ 1929320 w 12193149"/>
              <a:gd name="connsiteY190" fmla="*/ 2016977 h 2344739"/>
              <a:gd name="connsiteX191" fmla="*/ 1922798 w 12193149"/>
              <a:gd name="connsiteY191" fmla="*/ 2012146 h 2344739"/>
              <a:gd name="connsiteX192" fmla="*/ 1874228 w 12193149"/>
              <a:gd name="connsiteY192" fmla="*/ 2013741 h 2344739"/>
              <a:gd name="connsiteX193" fmla="*/ 1787803 w 12193149"/>
              <a:gd name="connsiteY193" fmla="*/ 2041363 h 2344739"/>
              <a:gd name="connsiteX194" fmla="*/ 1739352 w 12193149"/>
              <a:gd name="connsiteY194" fmla="*/ 2036312 h 2344739"/>
              <a:gd name="connsiteX195" fmla="*/ 1676219 w 12193149"/>
              <a:gd name="connsiteY195" fmla="*/ 2019963 h 2344739"/>
              <a:gd name="connsiteX196" fmla="*/ 1609817 w 12193149"/>
              <a:gd name="connsiteY196" fmla="*/ 2013066 h 2344739"/>
              <a:gd name="connsiteX197" fmla="*/ 1497258 w 12193149"/>
              <a:gd name="connsiteY197" fmla="*/ 1987476 h 2344739"/>
              <a:gd name="connsiteX198" fmla="*/ 1151127 w 12193149"/>
              <a:gd name="connsiteY198" fmla="*/ 1938041 h 2344739"/>
              <a:gd name="connsiteX199" fmla="*/ 859417 w 12193149"/>
              <a:gd name="connsiteY199" fmla="*/ 1928608 h 2344739"/>
              <a:gd name="connsiteX200" fmla="*/ 838688 w 12193149"/>
              <a:gd name="connsiteY200" fmla="*/ 1929821 h 2344739"/>
              <a:gd name="connsiteX201" fmla="*/ 817957 w 12193149"/>
              <a:gd name="connsiteY201" fmla="*/ 1927857 h 2344739"/>
              <a:gd name="connsiteX202" fmla="*/ 812654 w 12193149"/>
              <a:gd name="connsiteY202" fmla="*/ 1930751 h 2344739"/>
              <a:gd name="connsiteX203" fmla="*/ 721195 w 12193149"/>
              <a:gd name="connsiteY203" fmla="*/ 1929661 h 2344739"/>
              <a:gd name="connsiteX204" fmla="*/ 720890 w 12193149"/>
              <a:gd name="connsiteY204" fmla="*/ 1928399 h 2344739"/>
              <a:gd name="connsiteX205" fmla="*/ 710023 w 12193149"/>
              <a:gd name="connsiteY205" fmla="*/ 1922722 h 2344739"/>
              <a:gd name="connsiteX206" fmla="*/ 597940 w 12193149"/>
              <a:gd name="connsiteY206" fmla="*/ 1879864 h 2344739"/>
              <a:gd name="connsiteX207" fmla="*/ 579683 w 12193149"/>
              <a:gd name="connsiteY207" fmla="*/ 1877212 h 2344739"/>
              <a:gd name="connsiteX208" fmla="*/ 572865 w 12193149"/>
              <a:gd name="connsiteY208" fmla="*/ 1877401 h 2344739"/>
              <a:gd name="connsiteX209" fmla="*/ 446247 w 12193149"/>
              <a:gd name="connsiteY209" fmla="*/ 1839371 h 2344739"/>
              <a:gd name="connsiteX210" fmla="*/ 405163 w 12193149"/>
              <a:gd name="connsiteY210" fmla="*/ 1833548 h 2344739"/>
              <a:gd name="connsiteX211" fmla="*/ 293583 w 12193149"/>
              <a:gd name="connsiteY211" fmla="*/ 1812852 h 2344739"/>
              <a:gd name="connsiteX212" fmla="*/ 119529 w 12193149"/>
              <a:gd name="connsiteY212" fmla="*/ 1761047 h 2344739"/>
              <a:gd name="connsiteX213" fmla="*/ 16674 w 12193149"/>
              <a:gd name="connsiteY213" fmla="*/ 1758191 h 2344739"/>
              <a:gd name="connsiteX214" fmla="*/ 1150 w 12193149"/>
              <a:gd name="connsiteY214" fmla="*/ 1752722 h 2344739"/>
              <a:gd name="connsiteX215" fmla="*/ 1148 w 12193149"/>
              <a:gd name="connsiteY215" fmla="*/ 222213 h 2344739"/>
              <a:gd name="connsiteX216" fmla="*/ 1148 w 12193149"/>
              <a:gd name="connsiteY216" fmla="*/ 0 h 2344739"/>
              <a:gd name="connsiteX0" fmla="*/ 1148 w 12193149"/>
              <a:gd name="connsiteY0" fmla="*/ 818782 h 3163521"/>
              <a:gd name="connsiteX1" fmla="*/ 12181789 w 12193149"/>
              <a:gd name="connsiteY1" fmla="*/ 0 h 3163521"/>
              <a:gd name="connsiteX2" fmla="*/ 12193149 w 12193149"/>
              <a:gd name="connsiteY2" fmla="*/ 1398521 h 3163521"/>
              <a:gd name="connsiteX3" fmla="*/ 12185986 w 12193149"/>
              <a:gd name="connsiteY3" fmla="*/ 1402971 h 3163521"/>
              <a:gd name="connsiteX4" fmla="*/ 12156363 w 12193149"/>
              <a:gd name="connsiteY4" fmla="*/ 1416148 h 3163521"/>
              <a:gd name="connsiteX5" fmla="*/ 12139215 w 12193149"/>
              <a:gd name="connsiteY5" fmla="*/ 1441961 h 3163521"/>
              <a:gd name="connsiteX6" fmla="*/ 12126327 w 12193149"/>
              <a:gd name="connsiteY6" fmla="*/ 1443472 h 3163521"/>
              <a:gd name="connsiteX7" fmla="*/ 12124007 w 12193149"/>
              <a:gd name="connsiteY7" fmla="*/ 1443576 h 3163521"/>
              <a:gd name="connsiteX8" fmla="*/ 12116854 w 12193149"/>
              <a:gd name="connsiteY8" fmla="*/ 1447390 h 3163521"/>
              <a:gd name="connsiteX9" fmla="*/ 12099497 w 12193149"/>
              <a:gd name="connsiteY9" fmla="*/ 1446921 h 3163521"/>
              <a:gd name="connsiteX10" fmla="*/ 12087073 w 12193149"/>
              <a:gd name="connsiteY10" fmla="*/ 1455123 h 3163521"/>
              <a:gd name="connsiteX11" fmla="*/ 12031073 w 12193149"/>
              <a:gd name="connsiteY11" fmla="*/ 1498791 h 3163521"/>
              <a:gd name="connsiteX12" fmla="*/ 11995833 w 12193149"/>
              <a:gd name="connsiteY12" fmla="*/ 1522240 h 3163521"/>
              <a:gd name="connsiteX13" fmla="*/ 11979717 w 12193149"/>
              <a:gd name="connsiteY13" fmla="*/ 1526943 h 3163521"/>
              <a:gd name="connsiteX14" fmla="*/ 11959046 w 12193149"/>
              <a:gd name="connsiteY14" fmla="*/ 1536340 h 3163521"/>
              <a:gd name="connsiteX15" fmla="*/ 11920454 w 12193149"/>
              <a:gd name="connsiteY15" fmla="*/ 1549665 h 3163521"/>
              <a:gd name="connsiteX16" fmla="*/ 11903656 w 12193149"/>
              <a:gd name="connsiteY16" fmla="*/ 1561208 h 3163521"/>
              <a:gd name="connsiteX17" fmla="*/ 11895048 w 12193149"/>
              <a:gd name="connsiteY17" fmla="*/ 1563573 h 3163521"/>
              <a:gd name="connsiteX18" fmla="*/ 11891968 w 12193149"/>
              <a:gd name="connsiteY18" fmla="*/ 1574511 h 3163521"/>
              <a:gd name="connsiteX19" fmla="*/ 11870776 w 12193149"/>
              <a:gd name="connsiteY19" fmla="*/ 1596598 h 3163521"/>
              <a:gd name="connsiteX20" fmla="*/ 11813376 w 12193149"/>
              <a:gd name="connsiteY20" fmla="*/ 1616441 h 3163521"/>
              <a:gd name="connsiteX21" fmla="*/ 11590693 w 12193149"/>
              <a:gd name="connsiteY21" fmla="*/ 1782559 h 3163521"/>
              <a:gd name="connsiteX22" fmla="*/ 11506817 w 12193149"/>
              <a:gd name="connsiteY22" fmla="*/ 1852405 h 3163521"/>
              <a:gd name="connsiteX23" fmla="*/ 11280332 w 12193149"/>
              <a:gd name="connsiteY23" fmla="*/ 2042353 h 3163521"/>
              <a:gd name="connsiteX24" fmla="*/ 11228309 w 12193149"/>
              <a:gd name="connsiteY24" fmla="*/ 2095018 h 3163521"/>
              <a:gd name="connsiteX25" fmla="*/ 11218087 w 12193149"/>
              <a:gd name="connsiteY25" fmla="*/ 2094743 h 3163521"/>
              <a:gd name="connsiteX26" fmla="*/ 11217184 w 12193149"/>
              <a:gd name="connsiteY26" fmla="*/ 2093800 h 3163521"/>
              <a:gd name="connsiteX27" fmla="*/ 11188885 w 12193149"/>
              <a:gd name="connsiteY27" fmla="*/ 2111165 h 3163521"/>
              <a:gd name="connsiteX28" fmla="*/ 11184501 w 12193149"/>
              <a:gd name="connsiteY28" fmla="*/ 2111307 h 3163521"/>
              <a:gd name="connsiteX29" fmla="*/ 11166854 w 12193149"/>
              <a:gd name="connsiteY29" fmla="*/ 2125394 h 3163521"/>
              <a:gd name="connsiteX30" fmla="*/ 11157311 w 12193149"/>
              <a:gd name="connsiteY30" fmla="*/ 2131196 h 3163521"/>
              <a:gd name="connsiteX31" fmla="*/ 11155496 w 12193149"/>
              <a:gd name="connsiteY31" fmla="*/ 2135879 h 3163521"/>
              <a:gd name="connsiteX32" fmla="*/ 11140961 w 12193149"/>
              <a:gd name="connsiteY32" fmla="*/ 2142897 h 3163521"/>
              <a:gd name="connsiteX33" fmla="*/ 11138961 w 12193149"/>
              <a:gd name="connsiteY33" fmla="*/ 2142554 h 3163521"/>
              <a:gd name="connsiteX34" fmla="*/ 11128208 w 12193149"/>
              <a:gd name="connsiteY34" fmla="*/ 2152614 h 3163521"/>
              <a:gd name="connsiteX35" fmla="*/ 11120691 w 12193149"/>
              <a:gd name="connsiteY35" fmla="*/ 2166206 h 3163521"/>
              <a:gd name="connsiteX36" fmla="*/ 10894683 w 12193149"/>
              <a:gd name="connsiteY36" fmla="*/ 2292181 h 3163521"/>
              <a:gd name="connsiteX37" fmla="*/ 10773300 w 12193149"/>
              <a:gd name="connsiteY37" fmla="*/ 2341973 h 3163521"/>
              <a:gd name="connsiteX38" fmla="*/ 10627668 w 12193149"/>
              <a:gd name="connsiteY38" fmla="*/ 2378011 h 3163521"/>
              <a:gd name="connsiteX39" fmla="*/ 10581895 w 12193149"/>
              <a:gd name="connsiteY39" fmla="*/ 2387471 h 3163521"/>
              <a:gd name="connsiteX40" fmla="*/ 10547790 w 12193149"/>
              <a:gd name="connsiteY40" fmla="*/ 2417205 h 3163521"/>
              <a:gd name="connsiteX41" fmla="*/ 10529643 w 12193149"/>
              <a:gd name="connsiteY41" fmla="*/ 2415689 h 3163521"/>
              <a:gd name="connsiteX42" fmla="*/ 10526446 w 12193149"/>
              <a:gd name="connsiteY42" fmla="*/ 2415193 h 3163521"/>
              <a:gd name="connsiteX43" fmla="*/ 10515129 w 12193149"/>
              <a:gd name="connsiteY43" fmla="*/ 2418319 h 3163521"/>
              <a:gd name="connsiteX44" fmla="*/ 10491735 w 12193149"/>
              <a:gd name="connsiteY44" fmla="*/ 2412938 h 3163521"/>
              <a:gd name="connsiteX45" fmla="*/ 10471418 w 12193149"/>
              <a:gd name="connsiteY45" fmla="*/ 2420475 h 3163521"/>
              <a:gd name="connsiteX46" fmla="*/ 10377042 w 12193149"/>
              <a:gd name="connsiteY46" fmla="*/ 2463380 h 3163521"/>
              <a:gd name="connsiteX47" fmla="*/ 10319338 w 12193149"/>
              <a:gd name="connsiteY47" fmla="*/ 2485003 h 3163521"/>
              <a:gd name="connsiteX48" fmla="*/ 10295467 w 12193149"/>
              <a:gd name="connsiteY48" fmla="*/ 2486861 h 3163521"/>
              <a:gd name="connsiteX49" fmla="*/ 10263443 w 12193149"/>
              <a:gd name="connsiteY49" fmla="*/ 2493730 h 3163521"/>
              <a:gd name="connsiteX50" fmla="*/ 10205418 w 12193149"/>
              <a:gd name="connsiteY50" fmla="*/ 2500931 h 3163521"/>
              <a:gd name="connsiteX51" fmla="*/ 10177759 w 12193149"/>
              <a:gd name="connsiteY51" fmla="*/ 2511725 h 3163521"/>
              <a:gd name="connsiteX52" fmla="*/ 10165070 w 12193149"/>
              <a:gd name="connsiteY52" fmla="*/ 2512521 h 3163521"/>
              <a:gd name="connsiteX53" fmla="*/ 10156308 w 12193149"/>
              <a:gd name="connsiteY53" fmla="*/ 2526269 h 3163521"/>
              <a:gd name="connsiteX54" fmla="*/ 10118267 w 12193149"/>
              <a:gd name="connsiteY54" fmla="*/ 2549924 h 3163521"/>
              <a:gd name="connsiteX55" fmla="*/ 10083317 w 12193149"/>
              <a:gd name="connsiteY55" fmla="*/ 2562078 h 3163521"/>
              <a:gd name="connsiteX56" fmla="*/ 10040388 w 12193149"/>
              <a:gd name="connsiteY56" fmla="*/ 2560414 h 3163521"/>
              <a:gd name="connsiteX57" fmla="*/ 9961167 w 12193149"/>
              <a:gd name="connsiteY57" fmla="*/ 2575929 h 3163521"/>
              <a:gd name="connsiteX58" fmla="*/ 9848940 w 12193149"/>
              <a:gd name="connsiteY58" fmla="*/ 2582697 h 3163521"/>
              <a:gd name="connsiteX59" fmla="*/ 9729457 w 12193149"/>
              <a:gd name="connsiteY59" fmla="*/ 2602904 h 3163521"/>
              <a:gd name="connsiteX60" fmla="*/ 9613704 w 12193149"/>
              <a:gd name="connsiteY60" fmla="*/ 2631153 h 3163521"/>
              <a:gd name="connsiteX61" fmla="*/ 9338590 w 12193149"/>
              <a:gd name="connsiteY61" fmla="*/ 2688075 h 3163521"/>
              <a:gd name="connsiteX62" fmla="*/ 9232518 w 12193149"/>
              <a:gd name="connsiteY62" fmla="*/ 2711931 h 3163521"/>
              <a:gd name="connsiteX63" fmla="*/ 9156690 w 12193149"/>
              <a:gd name="connsiteY63" fmla="*/ 2722010 h 3163521"/>
              <a:gd name="connsiteX64" fmla="*/ 9054601 w 12193149"/>
              <a:gd name="connsiteY64" fmla="*/ 2729537 h 3163521"/>
              <a:gd name="connsiteX65" fmla="*/ 9006634 w 12193149"/>
              <a:gd name="connsiteY65" fmla="*/ 2732822 h 3163521"/>
              <a:gd name="connsiteX66" fmla="*/ 9006349 w 12193149"/>
              <a:gd name="connsiteY66" fmla="*/ 2732582 h 3163521"/>
              <a:gd name="connsiteX67" fmla="*/ 8997380 w 12193149"/>
              <a:gd name="connsiteY67" fmla="*/ 2733793 h 3163521"/>
              <a:gd name="connsiteX68" fmla="*/ 8991542 w 12193149"/>
              <a:gd name="connsiteY68" fmla="*/ 2735854 h 3163521"/>
              <a:gd name="connsiteX69" fmla="*/ 8975485 w 12193149"/>
              <a:gd name="connsiteY69" fmla="*/ 2739080 h 3163521"/>
              <a:gd name="connsiteX70" fmla="*/ 8969159 w 12193149"/>
              <a:gd name="connsiteY70" fmla="*/ 2738380 h 3163521"/>
              <a:gd name="connsiteX71" fmla="*/ 8964196 w 12193149"/>
              <a:gd name="connsiteY71" fmla="*/ 2736155 h 3163521"/>
              <a:gd name="connsiteX72" fmla="*/ 8930136 w 12193149"/>
              <a:gd name="connsiteY72" fmla="*/ 2732967 h 3163521"/>
              <a:gd name="connsiteX73" fmla="*/ 8753592 w 12193149"/>
              <a:gd name="connsiteY73" fmla="*/ 2752199 h 3163521"/>
              <a:gd name="connsiteX74" fmla="*/ 8708995 w 12193149"/>
              <a:gd name="connsiteY74" fmla="*/ 2754300 h 3163521"/>
              <a:gd name="connsiteX75" fmla="*/ 8597219 w 12193149"/>
              <a:gd name="connsiteY75" fmla="*/ 2762872 h 3163521"/>
              <a:gd name="connsiteX76" fmla="*/ 8526378 w 12193149"/>
              <a:gd name="connsiteY76" fmla="*/ 2748030 h 3163521"/>
              <a:gd name="connsiteX77" fmla="*/ 8512131 w 12193149"/>
              <a:gd name="connsiteY77" fmla="*/ 2753945 h 3163521"/>
              <a:gd name="connsiteX78" fmla="*/ 8507315 w 12193149"/>
              <a:gd name="connsiteY78" fmla="*/ 2756946 h 3163521"/>
              <a:gd name="connsiteX79" fmla="*/ 8499116 w 12193149"/>
              <a:gd name="connsiteY79" fmla="*/ 2759684 h 3163521"/>
              <a:gd name="connsiteX80" fmla="*/ 8498742 w 12193149"/>
              <a:gd name="connsiteY80" fmla="*/ 2759505 h 3163521"/>
              <a:gd name="connsiteX81" fmla="*/ 8491397 w 12193149"/>
              <a:gd name="connsiteY81" fmla="*/ 2762555 h 3163521"/>
              <a:gd name="connsiteX82" fmla="*/ 8368330 w 12193149"/>
              <a:gd name="connsiteY82" fmla="*/ 2776597 h 3163521"/>
              <a:gd name="connsiteX83" fmla="*/ 8354947 w 12193149"/>
              <a:gd name="connsiteY83" fmla="*/ 2776791 h 3163521"/>
              <a:gd name="connsiteX84" fmla="*/ 8321252 w 12193149"/>
              <a:gd name="connsiteY84" fmla="*/ 2793369 h 3163521"/>
              <a:gd name="connsiteX85" fmla="*/ 8315581 w 12193149"/>
              <a:gd name="connsiteY85" fmla="*/ 2793695 h 3163521"/>
              <a:gd name="connsiteX86" fmla="*/ 8296322 w 12193149"/>
              <a:gd name="connsiteY86" fmla="*/ 2807590 h 3163521"/>
              <a:gd name="connsiteX87" fmla="*/ 8285424 w 12193149"/>
              <a:gd name="connsiteY87" fmla="*/ 2813413 h 3163521"/>
              <a:gd name="connsiteX88" fmla="*/ 8284298 w 12193149"/>
              <a:gd name="connsiteY88" fmla="*/ 2817856 h 3163521"/>
              <a:gd name="connsiteX89" fmla="*/ 8267224 w 12193149"/>
              <a:gd name="connsiteY89" fmla="*/ 2825031 h 3163521"/>
              <a:gd name="connsiteX90" fmla="*/ 8264525 w 12193149"/>
              <a:gd name="connsiteY90" fmla="*/ 2824801 h 3163521"/>
              <a:gd name="connsiteX91" fmla="*/ 8253181 w 12193149"/>
              <a:gd name="connsiteY91" fmla="*/ 2834644 h 3163521"/>
              <a:gd name="connsiteX92" fmla="*/ 8246982 w 12193149"/>
              <a:gd name="connsiteY92" fmla="*/ 2847636 h 3163521"/>
              <a:gd name="connsiteX93" fmla="*/ 8091420 w 12193149"/>
              <a:gd name="connsiteY93" fmla="*/ 2893797 h 3163521"/>
              <a:gd name="connsiteX94" fmla="*/ 7906555 w 12193149"/>
              <a:gd name="connsiteY94" fmla="*/ 2935770 h 3163521"/>
              <a:gd name="connsiteX95" fmla="*/ 7719893 w 12193149"/>
              <a:gd name="connsiteY95" fmla="*/ 2961485 h 3163521"/>
              <a:gd name="connsiteX96" fmla="*/ 7615495 w 12193149"/>
              <a:gd name="connsiteY96" fmla="*/ 2958014 h 3163521"/>
              <a:gd name="connsiteX97" fmla="*/ 7528691 w 12193149"/>
              <a:gd name="connsiteY97" fmla="*/ 2963842 h 3163521"/>
              <a:gd name="connsiteX98" fmla="*/ 7520719 w 12193149"/>
              <a:gd name="connsiteY98" fmla="*/ 2966395 h 3163521"/>
              <a:gd name="connsiteX99" fmla="*/ 7508559 w 12193149"/>
              <a:gd name="connsiteY99" fmla="*/ 2967730 h 3163521"/>
              <a:gd name="connsiteX100" fmla="*/ 7508188 w 12193149"/>
              <a:gd name="connsiteY100" fmla="*/ 2967403 h 3163521"/>
              <a:gd name="connsiteX101" fmla="*/ 7496943 w 12193149"/>
              <a:gd name="connsiteY101" fmla="*/ 2969355 h 3163521"/>
              <a:gd name="connsiteX102" fmla="*/ 7219707 w 12193149"/>
              <a:gd name="connsiteY102" fmla="*/ 2975462 h 3163521"/>
              <a:gd name="connsiteX103" fmla="*/ 7202249 w 12193149"/>
              <a:gd name="connsiteY103" fmla="*/ 2980012 h 3163521"/>
              <a:gd name="connsiteX104" fmla="*/ 7198152 w 12193149"/>
              <a:gd name="connsiteY104" fmla="*/ 2985370 h 3163521"/>
              <a:gd name="connsiteX105" fmla="*/ 7171956 w 12193149"/>
              <a:gd name="connsiteY105" fmla="*/ 2990018 h 3163521"/>
              <a:gd name="connsiteX106" fmla="*/ 7098136 w 12193149"/>
              <a:gd name="connsiteY106" fmla="*/ 3002246 h 3163521"/>
              <a:gd name="connsiteX107" fmla="*/ 7019644 w 12193149"/>
              <a:gd name="connsiteY107" fmla="*/ 3001872 h 3163521"/>
              <a:gd name="connsiteX108" fmla="*/ 6905294 w 12193149"/>
              <a:gd name="connsiteY108" fmla="*/ 3031378 h 3163521"/>
              <a:gd name="connsiteX109" fmla="*/ 6709370 w 12193149"/>
              <a:gd name="connsiteY109" fmla="*/ 3059333 h 3163521"/>
              <a:gd name="connsiteX110" fmla="*/ 6550602 w 12193149"/>
              <a:gd name="connsiteY110" fmla="*/ 3088109 h 3163521"/>
              <a:gd name="connsiteX111" fmla="*/ 6318708 w 12193149"/>
              <a:gd name="connsiteY111" fmla="*/ 3134909 h 3163521"/>
              <a:gd name="connsiteX112" fmla="*/ 6169822 w 12193149"/>
              <a:gd name="connsiteY112" fmla="*/ 3136996 h 3163521"/>
              <a:gd name="connsiteX113" fmla="*/ 6074996 w 12193149"/>
              <a:gd name="connsiteY113" fmla="*/ 3157458 h 3163521"/>
              <a:gd name="connsiteX114" fmla="*/ 6069677 w 12193149"/>
              <a:gd name="connsiteY114" fmla="*/ 3155921 h 3163521"/>
              <a:gd name="connsiteX115" fmla="*/ 6049786 w 12193149"/>
              <a:gd name="connsiteY115" fmla="*/ 3156604 h 3163521"/>
              <a:gd name="connsiteX116" fmla="*/ 6042433 w 12193149"/>
              <a:gd name="connsiteY116" fmla="*/ 3148255 h 3163521"/>
              <a:gd name="connsiteX117" fmla="*/ 6011238 w 12193149"/>
              <a:gd name="connsiteY117" fmla="*/ 3143162 h 3163521"/>
              <a:gd name="connsiteX118" fmla="*/ 5958523 w 12193149"/>
              <a:gd name="connsiteY118" fmla="*/ 3146806 h 3163521"/>
              <a:gd name="connsiteX119" fmla="*/ 5760067 w 12193149"/>
              <a:gd name="connsiteY119" fmla="*/ 3162498 h 3163521"/>
              <a:gd name="connsiteX120" fmla="*/ 5628108 w 12193149"/>
              <a:gd name="connsiteY120" fmla="*/ 3163521 h 3163521"/>
              <a:gd name="connsiteX121" fmla="*/ 5472054 w 12193149"/>
              <a:gd name="connsiteY121" fmla="*/ 3149501 h 3163521"/>
              <a:gd name="connsiteX122" fmla="*/ 5433909 w 12193149"/>
              <a:gd name="connsiteY122" fmla="*/ 3138248 h 3163521"/>
              <a:gd name="connsiteX123" fmla="*/ 5382817 w 12193149"/>
              <a:gd name="connsiteY123" fmla="*/ 3120546 h 3163521"/>
              <a:gd name="connsiteX124" fmla="*/ 5262912 w 12193149"/>
              <a:gd name="connsiteY124" fmla="*/ 3100129 h 3163521"/>
              <a:gd name="connsiteX125" fmla="*/ 5224109 w 12193149"/>
              <a:gd name="connsiteY125" fmla="*/ 3089005 h 3163521"/>
              <a:gd name="connsiteX126" fmla="*/ 5175808 w 12193149"/>
              <a:gd name="connsiteY126" fmla="*/ 3086015 h 3163521"/>
              <a:gd name="connsiteX127" fmla="*/ 5157702 w 12193149"/>
              <a:gd name="connsiteY127" fmla="*/ 3078792 h 3163521"/>
              <a:gd name="connsiteX128" fmla="*/ 5143747 w 12193149"/>
              <a:gd name="connsiteY128" fmla="*/ 3075392 h 3163521"/>
              <a:gd name="connsiteX129" fmla="*/ 5140744 w 12193149"/>
              <a:gd name="connsiteY129" fmla="*/ 3073291 h 3163521"/>
              <a:gd name="connsiteX130" fmla="*/ 5122807 w 12193149"/>
              <a:gd name="connsiteY130" fmla="*/ 3062438 h 3163521"/>
              <a:gd name="connsiteX131" fmla="*/ 5066938 w 12193149"/>
              <a:gd name="connsiteY131" fmla="*/ 3069009 h 3163521"/>
              <a:gd name="connsiteX132" fmla="*/ 5012662 w 12193149"/>
              <a:gd name="connsiteY132" fmla="*/ 3052628 h 3163521"/>
              <a:gd name="connsiteX133" fmla="*/ 4841589 w 12193149"/>
              <a:gd name="connsiteY133" fmla="*/ 3028611 h 3163521"/>
              <a:gd name="connsiteX134" fmla="*/ 4763595 w 12193149"/>
              <a:gd name="connsiteY134" fmla="*/ 3000843 h 3163521"/>
              <a:gd name="connsiteX135" fmla="*/ 4724334 w 12193149"/>
              <a:gd name="connsiteY135" fmla="*/ 2991829 h 3163521"/>
              <a:gd name="connsiteX136" fmla="*/ 4722324 w 12193149"/>
              <a:gd name="connsiteY136" fmla="*/ 2991080 h 3163521"/>
              <a:gd name="connsiteX137" fmla="*/ 4723259 w 12193149"/>
              <a:gd name="connsiteY137" fmla="*/ 2990869 h 3163521"/>
              <a:gd name="connsiteX138" fmla="*/ 4718350 w 12193149"/>
              <a:gd name="connsiteY138" fmla="*/ 2989599 h 3163521"/>
              <a:gd name="connsiteX139" fmla="*/ 4722324 w 12193149"/>
              <a:gd name="connsiteY139" fmla="*/ 2991080 h 3163521"/>
              <a:gd name="connsiteX140" fmla="*/ 4716674 w 12193149"/>
              <a:gd name="connsiteY140" fmla="*/ 2992355 h 3163521"/>
              <a:gd name="connsiteX141" fmla="*/ 4516962 w 12193149"/>
              <a:gd name="connsiteY141" fmla="*/ 2982453 h 3163521"/>
              <a:gd name="connsiteX142" fmla="*/ 4429691 w 12193149"/>
              <a:gd name="connsiteY142" fmla="*/ 2971802 h 3163521"/>
              <a:gd name="connsiteX143" fmla="*/ 4364023 w 12193149"/>
              <a:gd name="connsiteY143" fmla="*/ 2970456 h 3163521"/>
              <a:gd name="connsiteX144" fmla="*/ 4318114 w 12193149"/>
              <a:gd name="connsiteY144" fmla="*/ 2977071 h 3163521"/>
              <a:gd name="connsiteX145" fmla="*/ 4316258 w 12193149"/>
              <a:gd name="connsiteY145" fmla="*/ 2975730 h 3163521"/>
              <a:gd name="connsiteX146" fmla="*/ 4296292 w 12193149"/>
              <a:gd name="connsiteY146" fmla="*/ 2973851 h 3163521"/>
              <a:gd name="connsiteX147" fmla="*/ 4291212 w 12193149"/>
              <a:gd name="connsiteY147" fmla="*/ 2976768 h 3163521"/>
              <a:gd name="connsiteX148" fmla="*/ 4277290 w 12193149"/>
              <a:gd name="connsiteY148" fmla="*/ 2976522 h 3163521"/>
              <a:gd name="connsiteX149" fmla="*/ 4249265 w 12193149"/>
              <a:gd name="connsiteY149" fmla="*/ 2978846 h 3163521"/>
              <a:gd name="connsiteX150" fmla="*/ 4203199 w 12193149"/>
              <a:gd name="connsiteY150" fmla="*/ 2976051 h 3163521"/>
              <a:gd name="connsiteX151" fmla="*/ 4202893 w 12193149"/>
              <a:gd name="connsiteY151" fmla="*/ 2974792 h 3163521"/>
              <a:gd name="connsiteX152" fmla="*/ 4192396 w 12193149"/>
              <a:gd name="connsiteY152" fmla="*/ 2969158 h 3163521"/>
              <a:gd name="connsiteX153" fmla="*/ 4143893 w 12193149"/>
              <a:gd name="connsiteY153" fmla="*/ 2953293 h 3163521"/>
              <a:gd name="connsiteX154" fmla="*/ 4084245 w 12193149"/>
              <a:gd name="connsiteY154" fmla="*/ 2926760 h 3163521"/>
              <a:gd name="connsiteX155" fmla="*/ 4075694 w 12193149"/>
              <a:gd name="connsiteY155" fmla="*/ 2925925 h 3163521"/>
              <a:gd name="connsiteX156" fmla="*/ 4075575 w 12193149"/>
              <a:gd name="connsiteY156" fmla="*/ 2925626 h 3163521"/>
              <a:gd name="connsiteX157" fmla="*/ 4066658 w 12193149"/>
              <a:gd name="connsiteY157" fmla="*/ 2924182 h 3163521"/>
              <a:gd name="connsiteX158" fmla="*/ 4060102 w 12193149"/>
              <a:gd name="connsiteY158" fmla="*/ 2924400 h 3163521"/>
              <a:gd name="connsiteX159" fmla="*/ 4043512 w 12193149"/>
              <a:gd name="connsiteY159" fmla="*/ 2922779 h 3163521"/>
              <a:gd name="connsiteX160" fmla="*/ 4038145 w 12193149"/>
              <a:gd name="connsiteY160" fmla="*/ 2920345 h 3163521"/>
              <a:gd name="connsiteX161" fmla="*/ 4036511 w 12193149"/>
              <a:gd name="connsiteY161" fmla="*/ 2916678 h 3163521"/>
              <a:gd name="connsiteX162" fmla="*/ 4034926 w 12193149"/>
              <a:gd name="connsiteY162" fmla="*/ 2916913 h 3163521"/>
              <a:gd name="connsiteX163" fmla="*/ 4005686 w 12193149"/>
              <a:gd name="connsiteY163" fmla="*/ 2904345 h 3163521"/>
              <a:gd name="connsiteX164" fmla="*/ 3937994 w 12193149"/>
              <a:gd name="connsiteY164" fmla="*/ 2886888 h 3163521"/>
              <a:gd name="connsiteX165" fmla="*/ 3898423 w 12193149"/>
              <a:gd name="connsiteY165" fmla="*/ 2881233 h 3163521"/>
              <a:gd name="connsiteX166" fmla="*/ 3790908 w 12193149"/>
              <a:gd name="connsiteY166" fmla="*/ 2860995 h 3163521"/>
              <a:gd name="connsiteX167" fmla="*/ 3683661 w 12193149"/>
              <a:gd name="connsiteY167" fmla="*/ 2837072 h 3163521"/>
              <a:gd name="connsiteX168" fmla="*/ 3611183 w 12193149"/>
              <a:gd name="connsiteY168" fmla="*/ 2804801 h 3163521"/>
              <a:gd name="connsiteX169" fmla="*/ 3605003 w 12193149"/>
              <a:gd name="connsiteY169" fmla="*/ 2806163 h 3163521"/>
              <a:gd name="connsiteX170" fmla="*/ 3595884 w 12193149"/>
              <a:gd name="connsiteY170" fmla="*/ 2806327 h 3163521"/>
              <a:gd name="connsiteX171" fmla="*/ 3595649 w 12193149"/>
              <a:gd name="connsiteY171" fmla="*/ 2806058 h 3163521"/>
              <a:gd name="connsiteX172" fmla="*/ 3587126 w 12193149"/>
              <a:gd name="connsiteY172" fmla="*/ 2806748 h 3163521"/>
              <a:gd name="connsiteX173" fmla="*/ 3537283 w 12193149"/>
              <a:gd name="connsiteY173" fmla="*/ 2797049 h 3163521"/>
              <a:gd name="connsiteX174" fmla="*/ 3474371 w 12193149"/>
              <a:gd name="connsiteY174" fmla="*/ 2793388 h 3163521"/>
              <a:gd name="connsiteX175" fmla="*/ 3401876 w 12193149"/>
              <a:gd name="connsiteY175" fmla="*/ 2781340 h 3163521"/>
              <a:gd name="connsiteX176" fmla="*/ 3365036 w 12193149"/>
              <a:gd name="connsiteY176" fmla="*/ 2798292 h 3163521"/>
              <a:gd name="connsiteX177" fmla="*/ 3345174 w 12193149"/>
              <a:gd name="connsiteY177" fmla="*/ 2799974 h 3163521"/>
              <a:gd name="connsiteX178" fmla="*/ 3342846 w 12193149"/>
              <a:gd name="connsiteY178" fmla="*/ 2798999 h 3163521"/>
              <a:gd name="connsiteX179" fmla="*/ 3263504 w 12193149"/>
              <a:gd name="connsiteY179" fmla="*/ 2804876 h 3163521"/>
              <a:gd name="connsiteX180" fmla="*/ 3143704 w 12193149"/>
              <a:gd name="connsiteY180" fmla="*/ 2812651 h 3163521"/>
              <a:gd name="connsiteX181" fmla="*/ 3031439 w 12193149"/>
              <a:gd name="connsiteY181" fmla="*/ 2815294 h 3163521"/>
              <a:gd name="connsiteX182" fmla="*/ 2782717 w 12193149"/>
              <a:gd name="connsiteY182" fmla="*/ 2837115 h 3163521"/>
              <a:gd name="connsiteX183" fmla="*/ 2647675 w 12193149"/>
              <a:gd name="connsiteY183" fmla="*/ 2847651 h 3163521"/>
              <a:gd name="connsiteX184" fmla="*/ 2569176 w 12193149"/>
              <a:gd name="connsiteY184" fmla="*/ 2821410 h 3163521"/>
              <a:gd name="connsiteX185" fmla="*/ 2444403 w 12193149"/>
              <a:gd name="connsiteY185" fmla="*/ 2835311 h 3163521"/>
              <a:gd name="connsiteX186" fmla="*/ 2316260 w 12193149"/>
              <a:gd name="connsiteY186" fmla="*/ 2843778 h 3163521"/>
              <a:gd name="connsiteX187" fmla="*/ 2209726 w 12193149"/>
              <a:gd name="connsiteY187" fmla="*/ 2838545 h 3163521"/>
              <a:gd name="connsiteX188" fmla="*/ 2095813 w 12193149"/>
              <a:gd name="connsiteY188" fmla="*/ 2821834 h 3163521"/>
              <a:gd name="connsiteX189" fmla="*/ 1998504 w 12193149"/>
              <a:gd name="connsiteY189" fmla="*/ 2813814 h 3163521"/>
              <a:gd name="connsiteX190" fmla="*/ 1929320 w 12193149"/>
              <a:gd name="connsiteY190" fmla="*/ 2835759 h 3163521"/>
              <a:gd name="connsiteX191" fmla="*/ 1922798 w 12193149"/>
              <a:gd name="connsiteY191" fmla="*/ 2830928 h 3163521"/>
              <a:gd name="connsiteX192" fmla="*/ 1874228 w 12193149"/>
              <a:gd name="connsiteY192" fmla="*/ 2832523 h 3163521"/>
              <a:gd name="connsiteX193" fmla="*/ 1787803 w 12193149"/>
              <a:gd name="connsiteY193" fmla="*/ 2860145 h 3163521"/>
              <a:gd name="connsiteX194" fmla="*/ 1739352 w 12193149"/>
              <a:gd name="connsiteY194" fmla="*/ 2855094 h 3163521"/>
              <a:gd name="connsiteX195" fmla="*/ 1676219 w 12193149"/>
              <a:gd name="connsiteY195" fmla="*/ 2838745 h 3163521"/>
              <a:gd name="connsiteX196" fmla="*/ 1609817 w 12193149"/>
              <a:gd name="connsiteY196" fmla="*/ 2831848 h 3163521"/>
              <a:gd name="connsiteX197" fmla="*/ 1497258 w 12193149"/>
              <a:gd name="connsiteY197" fmla="*/ 2806258 h 3163521"/>
              <a:gd name="connsiteX198" fmla="*/ 1151127 w 12193149"/>
              <a:gd name="connsiteY198" fmla="*/ 2756823 h 3163521"/>
              <a:gd name="connsiteX199" fmla="*/ 859417 w 12193149"/>
              <a:gd name="connsiteY199" fmla="*/ 2747390 h 3163521"/>
              <a:gd name="connsiteX200" fmla="*/ 838688 w 12193149"/>
              <a:gd name="connsiteY200" fmla="*/ 2748603 h 3163521"/>
              <a:gd name="connsiteX201" fmla="*/ 817957 w 12193149"/>
              <a:gd name="connsiteY201" fmla="*/ 2746639 h 3163521"/>
              <a:gd name="connsiteX202" fmla="*/ 812654 w 12193149"/>
              <a:gd name="connsiteY202" fmla="*/ 2749533 h 3163521"/>
              <a:gd name="connsiteX203" fmla="*/ 721195 w 12193149"/>
              <a:gd name="connsiteY203" fmla="*/ 2748443 h 3163521"/>
              <a:gd name="connsiteX204" fmla="*/ 720890 w 12193149"/>
              <a:gd name="connsiteY204" fmla="*/ 2747181 h 3163521"/>
              <a:gd name="connsiteX205" fmla="*/ 710023 w 12193149"/>
              <a:gd name="connsiteY205" fmla="*/ 2741504 h 3163521"/>
              <a:gd name="connsiteX206" fmla="*/ 597940 w 12193149"/>
              <a:gd name="connsiteY206" fmla="*/ 2698646 h 3163521"/>
              <a:gd name="connsiteX207" fmla="*/ 579683 w 12193149"/>
              <a:gd name="connsiteY207" fmla="*/ 2695994 h 3163521"/>
              <a:gd name="connsiteX208" fmla="*/ 572865 w 12193149"/>
              <a:gd name="connsiteY208" fmla="*/ 2696183 h 3163521"/>
              <a:gd name="connsiteX209" fmla="*/ 446247 w 12193149"/>
              <a:gd name="connsiteY209" fmla="*/ 2658153 h 3163521"/>
              <a:gd name="connsiteX210" fmla="*/ 405163 w 12193149"/>
              <a:gd name="connsiteY210" fmla="*/ 2652330 h 3163521"/>
              <a:gd name="connsiteX211" fmla="*/ 293583 w 12193149"/>
              <a:gd name="connsiteY211" fmla="*/ 2631634 h 3163521"/>
              <a:gd name="connsiteX212" fmla="*/ 119529 w 12193149"/>
              <a:gd name="connsiteY212" fmla="*/ 2579829 h 3163521"/>
              <a:gd name="connsiteX213" fmla="*/ 16674 w 12193149"/>
              <a:gd name="connsiteY213" fmla="*/ 2576973 h 3163521"/>
              <a:gd name="connsiteX214" fmla="*/ 1150 w 12193149"/>
              <a:gd name="connsiteY214" fmla="*/ 2571504 h 3163521"/>
              <a:gd name="connsiteX215" fmla="*/ 1148 w 12193149"/>
              <a:gd name="connsiteY215" fmla="*/ 1040995 h 3163521"/>
              <a:gd name="connsiteX216" fmla="*/ 1148 w 12193149"/>
              <a:gd name="connsiteY216" fmla="*/ 818782 h 3163521"/>
              <a:gd name="connsiteX0" fmla="*/ 1148 w 12193149"/>
              <a:gd name="connsiteY0" fmla="*/ 0 h 3171710"/>
              <a:gd name="connsiteX1" fmla="*/ 12181789 w 12193149"/>
              <a:gd name="connsiteY1" fmla="*/ 8189 h 3171710"/>
              <a:gd name="connsiteX2" fmla="*/ 12193149 w 12193149"/>
              <a:gd name="connsiteY2" fmla="*/ 1406710 h 3171710"/>
              <a:gd name="connsiteX3" fmla="*/ 12185986 w 12193149"/>
              <a:gd name="connsiteY3" fmla="*/ 1411160 h 3171710"/>
              <a:gd name="connsiteX4" fmla="*/ 12156363 w 12193149"/>
              <a:gd name="connsiteY4" fmla="*/ 1424337 h 3171710"/>
              <a:gd name="connsiteX5" fmla="*/ 12139215 w 12193149"/>
              <a:gd name="connsiteY5" fmla="*/ 1450150 h 3171710"/>
              <a:gd name="connsiteX6" fmla="*/ 12126327 w 12193149"/>
              <a:gd name="connsiteY6" fmla="*/ 1451661 h 3171710"/>
              <a:gd name="connsiteX7" fmla="*/ 12124007 w 12193149"/>
              <a:gd name="connsiteY7" fmla="*/ 1451765 h 3171710"/>
              <a:gd name="connsiteX8" fmla="*/ 12116854 w 12193149"/>
              <a:gd name="connsiteY8" fmla="*/ 1455579 h 3171710"/>
              <a:gd name="connsiteX9" fmla="*/ 12099497 w 12193149"/>
              <a:gd name="connsiteY9" fmla="*/ 1455110 h 3171710"/>
              <a:gd name="connsiteX10" fmla="*/ 12087073 w 12193149"/>
              <a:gd name="connsiteY10" fmla="*/ 1463312 h 3171710"/>
              <a:gd name="connsiteX11" fmla="*/ 12031073 w 12193149"/>
              <a:gd name="connsiteY11" fmla="*/ 1506980 h 3171710"/>
              <a:gd name="connsiteX12" fmla="*/ 11995833 w 12193149"/>
              <a:gd name="connsiteY12" fmla="*/ 1530429 h 3171710"/>
              <a:gd name="connsiteX13" fmla="*/ 11979717 w 12193149"/>
              <a:gd name="connsiteY13" fmla="*/ 1535132 h 3171710"/>
              <a:gd name="connsiteX14" fmla="*/ 11959046 w 12193149"/>
              <a:gd name="connsiteY14" fmla="*/ 1544529 h 3171710"/>
              <a:gd name="connsiteX15" fmla="*/ 11920454 w 12193149"/>
              <a:gd name="connsiteY15" fmla="*/ 1557854 h 3171710"/>
              <a:gd name="connsiteX16" fmla="*/ 11903656 w 12193149"/>
              <a:gd name="connsiteY16" fmla="*/ 1569397 h 3171710"/>
              <a:gd name="connsiteX17" fmla="*/ 11895048 w 12193149"/>
              <a:gd name="connsiteY17" fmla="*/ 1571762 h 3171710"/>
              <a:gd name="connsiteX18" fmla="*/ 11891968 w 12193149"/>
              <a:gd name="connsiteY18" fmla="*/ 1582700 h 3171710"/>
              <a:gd name="connsiteX19" fmla="*/ 11870776 w 12193149"/>
              <a:gd name="connsiteY19" fmla="*/ 1604787 h 3171710"/>
              <a:gd name="connsiteX20" fmla="*/ 11813376 w 12193149"/>
              <a:gd name="connsiteY20" fmla="*/ 1624630 h 3171710"/>
              <a:gd name="connsiteX21" fmla="*/ 11590693 w 12193149"/>
              <a:gd name="connsiteY21" fmla="*/ 1790748 h 3171710"/>
              <a:gd name="connsiteX22" fmla="*/ 11506817 w 12193149"/>
              <a:gd name="connsiteY22" fmla="*/ 1860594 h 3171710"/>
              <a:gd name="connsiteX23" fmla="*/ 11280332 w 12193149"/>
              <a:gd name="connsiteY23" fmla="*/ 2050542 h 3171710"/>
              <a:gd name="connsiteX24" fmla="*/ 11228309 w 12193149"/>
              <a:gd name="connsiteY24" fmla="*/ 2103207 h 3171710"/>
              <a:gd name="connsiteX25" fmla="*/ 11218087 w 12193149"/>
              <a:gd name="connsiteY25" fmla="*/ 2102932 h 3171710"/>
              <a:gd name="connsiteX26" fmla="*/ 11217184 w 12193149"/>
              <a:gd name="connsiteY26" fmla="*/ 2101989 h 3171710"/>
              <a:gd name="connsiteX27" fmla="*/ 11188885 w 12193149"/>
              <a:gd name="connsiteY27" fmla="*/ 2119354 h 3171710"/>
              <a:gd name="connsiteX28" fmla="*/ 11184501 w 12193149"/>
              <a:gd name="connsiteY28" fmla="*/ 2119496 h 3171710"/>
              <a:gd name="connsiteX29" fmla="*/ 11166854 w 12193149"/>
              <a:gd name="connsiteY29" fmla="*/ 2133583 h 3171710"/>
              <a:gd name="connsiteX30" fmla="*/ 11157311 w 12193149"/>
              <a:gd name="connsiteY30" fmla="*/ 2139385 h 3171710"/>
              <a:gd name="connsiteX31" fmla="*/ 11155496 w 12193149"/>
              <a:gd name="connsiteY31" fmla="*/ 2144068 h 3171710"/>
              <a:gd name="connsiteX32" fmla="*/ 11140961 w 12193149"/>
              <a:gd name="connsiteY32" fmla="*/ 2151086 h 3171710"/>
              <a:gd name="connsiteX33" fmla="*/ 11138961 w 12193149"/>
              <a:gd name="connsiteY33" fmla="*/ 2150743 h 3171710"/>
              <a:gd name="connsiteX34" fmla="*/ 11128208 w 12193149"/>
              <a:gd name="connsiteY34" fmla="*/ 2160803 h 3171710"/>
              <a:gd name="connsiteX35" fmla="*/ 11120691 w 12193149"/>
              <a:gd name="connsiteY35" fmla="*/ 2174395 h 3171710"/>
              <a:gd name="connsiteX36" fmla="*/ 10894683 w 12193149"/>
              <a:gd name="connsiteY36" fmla="*/ 2300370 h 3171710"/>
              <a:gd name="connsiteX37" fmla="*/ 10773300 w 12193149"/>
              <a:gd name="connsiteY37" fmla="*/ 2350162 h 3171710"/>
              <a:gd name="connsiteX38" fmla="*/ 10627668 w 12193149"/>
              <a:gd name="connsiteY38" fmla="*/ 2386200 h 3171710"/>
              <a:gd name="connsiteX39" fmla="*/ 10581895 w 12193149"/>
              <a:gd name="connsiteY39" fmla="*/ 2395660 h 3171710"/>
              <a:gd name="connsiteX40" fmla="*/ 10547790 w 12193149"/>
              <a:gd name="connsiteY40" fmla="*/ 2425394 h 3171710"/>
              <a:gd name="connsiteX41" fmla="*/ 10529643 w 12193149"/>
              <a:gd name="connsiteY41" fmla="*/ 2423878 h 3171710"/>
              <a:gd name="connsiteX42" fmla="*/ 10526446 w 12193149"/>
              <a:gd name="connsiteY42" fmla="*/ 2423382 h 3171710"/>
              <a:gd name="connsiteX43" fmla="*/ 10515129 w 12193149"/>
              <a:gd name="connsiteY43" fmla="*/ 2426508 h 3171710"/>
              <a:gd name="connsiteX44" fmla="*/ 10491735 w 12193149"/>
              <a:gd name="connsiteY44" fmla="*/ 2421127 h 3171710"/>
              <a:gd name="connsiteX45" fmla="*/ 10471418 w 12193149"/>
              <a:gd name="connsiteY45" fmla="*/ 2428664 h 3171710"/>
              <a:gd name="connsiteX46" fmla="*/ 10377042 w 12193149"/>
              <a:gd name="connsiteY46" fmla="*/ 2471569 h 3171710"/>
              <a:gd name="connsiteX47" fmla="*/ 10319338 w 12193149"/>
              <a:gd name="connsiteY47" fmla="*/ 2493192 h 3171710"/>
              <a:gd name="connsiteX48" fmla="*/ 10295467 w 12193149"/>
              <a:gd name="connsiteY48" fmla="*/ 2495050 h 3171710"/>
              <a:gd name="connsiteX49" fmla="*/ 10263443 w 12193149"/>
              <a:gd name="connsiteY49" fmla="*/ 2501919 h 3171710"/>
              <a:gd name="connsiteX50" fmla="*/ 10205418 w 12193149"/>
              <a:gd name="connsiteY50" fmla="*/ 2509120 h 3171710"/>
              <a:gd name="connsiteX51" fmla="*/ 10177759 w 12193149"/>
              <a:gd name="connsiteY51" fmla="*/ 2519914 h 3171710"/>
              <a:gd name="connsiteX52" fmla="*/ 10165070 w 12193149"/>
              <a:gd name="connsiteY52" fmla="*/ 2520710 h 3171710"/>
              <a:gd name="connsiteX53" fmla="*/ 10156308 w 12193149"/>
              <a:gd name="connsiteY53" fmla="*/ 2534458 h 3171710"/>
              <a:gd name="connsiteX54" fmla="*/ 10118267 w 12193149"/>
              <a:gd name="connsiteY54" fmla="*/ 2558113 h 3171710"/>
              <a:gd name="connsiteX55" fmla="*/ 10083317 w 12193149"/>
              <a:gd name="connsiteY55" fmla="*/ 2570267 h 3171710"/>
              <a:gd name="connsiteX56" fmla="*/ 10040388 w 12193149"/>
              <a:gd name="connsiteY56" fmla="*/ 2568603 h 3171710"/>
              <a:gd name="connsiteX57" fmla="*/ 9961167 w 12193149"/>
              <a:gd name="connsiteY57" fmla="*/ 2584118 h 3171710"/>
              <a:gd name="connsiteX58" fmla="*/ 9848940 w 12193149"/>
              <a:gd name="connsiteY58" fmla="*/ 2590886 h 3171710"/>
              <a:gd name="connsiteX59" fmla="*/ 9729457 w 12193149"/>
              <a:gd name="connsiteY59" fmla="*/ 2611093 h 3171710"/>
              <a:gd name="connsiteX60" fmla="*/ 9613704 w 12193149"/>
              <a:gd name="connsiteY60" fmla="*/ 2639342 h 3171710"/>
              <a:gd name="connsiteX61" fmla="*/ 9338590 w 12193149"/>
              <a:gd name="connsiteY61" fmla="*/ 2696264 h 3171710"/>
              <a:gd name="connsiteX62" fmla="*/ 9232518 w 12193149"/>
              <a:gd name="connsiteY62" fmla="*/ 2720120 h 3171710"/>
              <a:gd name="connsiteX63" fmla="*/ 9156690 w 12193149"/>
              <a:gd name="connsiteY63" fmla="*/ 2730199 h 3171710"/>
              <a:gd name="connsiteX64" fmla="*/ 9054601 w 12193149"/>
              <a:gd name="connsiteY64" fmla="*/ 2737726 h 3171710"/>
              <a:gd name="connsiteX65" fmla="*/ 9006634 w 12193149"/>
              <a:gd name="connsiteY65" fmla="*/ 2741011 h 3171710"/>
              <a:gd name="connsiteX66" fmla="*/ 9006349 w 12193149"/>
              <a:gd name="connsiteY66" fmla="*/ 2740771 h 3171710"/>
              <a:gd name="connsiteX67" fmla="*/ 8997380 w 12193149"/>
              <a:gd name="connsiteY67" fmla="*/ 2741982 h 3171710"/>
              <a:gd name="connsiteX68" fmla="*/ 8991542 w 12193149"/>
              <a:gd name="connsiteY68" fmla="*/ 2744043 h 3171710"/>
              <a:gd name="connsiteX69" fmla="*/ 8975485 w 12193149"/>
              <a:gd name="connsiteY69" fmla="*/ 2747269 h 3171710"/>
              <a:gd name="connsiteX70" fmla="*/ 8969159 w 12193149"/>
              <a:gd name="connsiteY70" fmla="*/ 2746569 h 3171710"/>
              <a:gd name="connsiteX71" fmla="*/ 8964196 w 12193149"/>
              <a:gd name="connsiteY71" fmla="*/ 2744344 h 3171710"/>
              <a:gd name="connsiteX72" fmla="*/ 8930136 w 12193149"/>
              <a:gd name="connsiteY72" fmla="*/ 2741156 h 3171710"/>
              <a:gd name="connsiteX73" fmla="*/ 8753592 w 12193149"/>
              <a:gd name="connsiteY73" fmla="*/ 2760388 h 3171710"/>
              <a:gd name="connsiteX74" fmla="*/ 8708995 w 12193149"/>
              <a:gd name="connsiteY74" fmla="*/ 2762489 h 3171710"/>
              <a:gd name="connsiteX75" fmla="*/ 8597219 w 12193149"/>
              <a:gd name="connsiteY75" fmla="*/ 2771061 h 3171710"/>
              <a:gd name="connsiteX76" fmla="*/ 8526378 w 12193149"/>
              <a:gd name="connsiteY76" fmla="*/ 2756219 h 3171710"/>
              <a:gd name="connsiteX77" fmla="*/ 8512131 w 12193149"/>
              <a:gd name="connsiteY77" fmla="*/ 2762134 h 3171710"/>
              <a:gd name="connsiteX78" fmla="*/ 8507315 w 12193149"/>
              <a:gd name="connsiteY78" fmla="*/ 2765135 h 3171710"/>
              <a:gd name="connsiteX79" fmla="*/ 8499116 w 12193149"/>
              <a:gd name="connsiteY79" fmla="*/ 2767873 h 3171710"/>
              <a:gd name="connsiteX80" fmla="*/ 8498742 w 12193149"/>
              <a:gd name="connsiteY80" fmla="*/ 2767694 h 3171710"/>
              <a:gd name="connsiteX81" fmla="*/ 8491397 w 12193149"/>
              <a:gd name="connsiteY81" fmla="*/ 2770744 h 3171710"/>
              <a:gd name="connsiteX82" fmla="*/ 8368330 w 12193149"/>
              <a:gd name="connsiteY82" fmla="*/ 2784786 h 3171710"/>
              <a:gd name="connsiteX83" fmla="*/ 8354947 w 12193149"/>
              <a:gd name="connsiteY83" fmla="*/ 2784980 h 3171710"/>
              <a:gd name="connsiteX84" fmla="*/ 8321252 w 12193149"/>
              <a:gd name="connsiteY84" fmla="*/ 2801558 h 3171710"/>
              <a:gd name="connsiteX85" fmla="*/ 8315581 w 12193149"/>
              <a:gd name="connsiteY85" fmla="*/ 2801884 h 3171710"/>
              <a:gd name="connsiteX86" fmla="*/ 8296322 w 12193149"/>
              <a:gd name="connsiteY86" fmla="*/ 2815779 h 3171710"/>
              <a:gd name="connsiteX87" fmla="*/ 8285424 w 12193149"/>
              <a:gd name="connsiteY87" fmla="*/ 2821602 h 3171710"/>
              <a:gd name="connsiteX88" fmla="*/ 8284298 w 12193149"/>
              <a:gd name="connsiteY88" fmla="*/ 2826045 h 3171710"/>
              <a:gd name="connsiteX89" fmla="*/ 8267224 w 12193149"/>
              <a:gd name="connsiteY89" fmla="*/ 2833220 h 3171710"/>
              <a:gd name="connsiteX90" fmla="*/ 8264525 w 12193149"/>
              <a:gd name="connsiteY90" fmla="*/ 2832990 h 3171710"/>
              <a:gd name="connsiteX91" fmla="*/ 8253181 w 12193149"/>
              <a:gd name="connsiteY91" fmla="*/ 2842833 h 3171710"/>
              <a:gd name="connsiteX92" fmla="*/ 8246982 w 12193149"/>
              <a:gd name="connsiteY92" fmla="*/ 2855825 h 3171710"/>
              <a:gd name="connsiteX93" fmla="*/ 8091420 w 12193149"/>
              <a:gd name="connsiteY93" fmla="*/ 2901986 h 3171710"/>
              <a:gd name="connsiteX94" fmla="*/ 7906555 w 12193149"/>
              <a:gd name="connsiteY94" fmla="*/ 2943959 h 3171710"/>
              <a:gd name="connsiteX95" fmla="*/ 7719893 w 12193149"/>
              <a:gd name="connsiteY95" fmla="*/ 2969674 h 3171710"/>
              <a:gd name="connsiteX96" fmla="*/ 7615495 w 12193149"/>
              <a:gd name="connsiteY96" fmla="*/ 2966203 h 3171710"/>
              <a:gd name="connsiteX97" fmla="*/ 7528691 w 12193149"/>
              <a:gd name="connsiteY97" fmla="*/ 2972031 h 3171710"/>
              <a:gd name="connsiteX98" fmla="*/ 7520719 w 12193149"/>
              <a:gd name="connsiteY98" fmla="*/ 2974584 h 3171710"/>
              <a:gd name="connsiteX99" fmla="*/ 7508559 w 12193149"/>
              <a:gd name="connsiteY99" fmla="*/ 2975919 h 3171710"/>
              <a:gd name="connsiteX100" fmla="*/ 7508188 w 12193149"/>
              <a:gd name="connsiteY100" fmla="*/ 2975592 h 3171710"/>
              <a:gd name="connsiteX101" fmla="*/ 7496943 w 12193149"/>
              <a:gd name="connsiteY101" fmla="*/ 2977544 h 3171710"/>
              <a:gd name="connsiteX102" fmla="*/ 7219707 w 12193149"/>
              <a:gd name="connsiteY102" fmla="*/ 2983651 h 3171710"/>
              <a:gd name="connsiteX103" fmla="*/ 7202249 w 12193149"/>
              <a:gd name="connsiteY103" fmla="*/ 2988201 h 3171710"/>
              <a:gd name="connsiteX104" fmla="*/ 7198152 w 12193149"/>
              <a:gd name="connsiteY104" fmla="*/ 2993559 h 3171710"/>
              <a:gd name="connsiteX105" fmla="*/ 7171956 w 12193149"/>
              <a:gd name="connsiteY105" fmla="*/ 2998207 h 3171710"/>
              <a:gd name="connsiteX106" fmla="*/ 7098136 w 12193149"/>
              <a:gd name="connsiteY106" fmla="*/ 3010435 h 3171710"/>
              <a:gd name="connsiteX107" fmla="*/ 7019644 w 12193149"/>
              <a:gd name="connsiteY107" fmla="*/ 3010061 h 3171710"/>
              <a:gd name="connsiteX108" fmla="*/ 6905294 w 12193149"/>
              <a:gd name="connsiteY108" fmla="*/ 3039567 h 3171710"/>
              <a:gd name="connsiteX109" fmla="*/ 6709370 w 12193149"/>
              <a:gd name="connsiteY109" fmla="*/ 3067522 h 3171710"/>
              <a:gd name="connsiteX110" fmla="*/ 6550602 w 12193149"/>
              <a:gd name="connsiteY110" fmla="*/ 3096298 h 3171710"/>
              <a:gd name="connsiteX111" fmla="*/ 6318708 w 12193149"/>
              <a:gd name="connsiteY111" fmla="*/ 3143098 h 3171710"/>
              <a:gd name="connsiteX112" fmla="*/ 6169822 w 12193149"/>
              <a:gd name="connsiteY112" fmla="*/ 3145185 h 3171710"/>
              <a:gd name="connsiteX113" fmla="*/ 6074996 w 12193149"/>
              <a:gd name="connsiteY113" fmla="*/ 3165647 h 3171710"/>
              <a:gd name="connsiteX114" fmla="*/ 6069677 w 12193149"/>
              <a:gd name="connsiteY114" fmla="*/ 3164110 h 3171710"/>
              <a:gd name="connsiteX115" fmla="*/ 6049786 w 12193149"/>
              <a:gd name="connsiteY115" fmla="*/ 3164793 h 3171710"/>
              <a:gd name="connsiteX116" fmla="*/ 6042433 w 12193149"/>
              <a:gd name="connsiteY116" fmla="*/ 3156444 h 3171710"/>
              <a:gd name="connsiteX117" fmla="*/ 6011238 w 12193149"/>
              <a:gd name="connsiteY117" fmla="*/ 3151351 h 3171710"/>
              <a:gd name="connsiteX118" fmla="*/ 5958523 w 12193149"/>
              <a:gd name="connsiteY118" fmla="*/ 3154995 h 3171710"/>
              <a:gd name="connsiteX119" fmla="*/ 5760067 w 12193149"/>
              <a:gd name="connsiteY119" fmla="*/ 3170687 h 3171710"/>
              <a:gd name="connsiteX120" fmla="*/ 5628108 w 12193149"/>
              <a:gd name="connsiteY120" fmla="*/ 3171710 h 3171710"/>
              <a:gd name="connsiteX121" fmla="*/ 5472054 w 12193149"/>
              <a:gd name="connsiteY121" fmla="*/ 3157690 h 3171710"/>
              <a:gd name="connsiteX122" fmla="*/ 5433909 w 12193149"/>
              <a:gd name="connsiteY122" fmla="*/ 3146437 h 3171710"/>
              <a:gd name="connsiteX123" fmla="*/ 5382817 w 12193149"/>
              <a:gd name="connsiteY123" fmla="*/ 3128735 h 3171710"/>
              <a:gd name="connsiteX124" fmla="*/ 5262912 w 12193149"/>
              <a:gd name="connsiteY124" fmla="*/ 3108318 h 3171710"/>
              <a:gd name="connsiteX125" fmla="*/ 5224109 w 12193149"/>
              <a:gd name="connsiteY125" fmla="*/ 3097194 h 3171710"/>
              <a:gd name="connsiteX126" fmla="*/ 5175808 w 12193149"/>
              <a:gd name="connsiteY126" fmla="*/ 3094204 h 3171710"/>
              <a:gd name="connsiteX127" fmla="*/ 5157702 w 12193149"/>
              <a:gd name="connsiteY127" fmla="*/ 3086981 h 3171710"/>
              <a:gd name="connsiteX128" fmla="*/ 5143747 w 12193149"/>
              <a:gd name="connsiteY128" fmla="*/ 3083581 h 3171710"/>
              <a:gd name="connsiteX129" fmla="*/ 5140744 w 12193149"/>
              <a:gd name="connsiteY129" fmla="*/ 3081480 h 3171710"/>
              <a:gd name="connsiteX130" fmla="*/ 5122807 w 12193149"/>
              <a:gd name="connsiteY130" fmla="*/ 3070627 h 3171710"/>
              <a:gd name="connsiteX131" fmla="*/ 5066938 w 12193149"/>
              <a:gd name="connsiteY131" fmla="*/ 3077198 h 3171710"/>
              <a:gd name="connsiteX132" fmla="*/ 5012662 w 12193149"/>
              <a:gd name="connsiteY132" fmla="*/ 3060817 h 3171710"/>
              <a:gd name="connsiteX133" fmla="*/ 4841589 w 12193149"/>
              <a:gd name="connsiteY133" fmla="*/ 3036800 h 3171710"/>
              <a:gd name="connsiteX134" fmla="*/ 4763595 w 12193149"/>
              <a:gd name="connsiteY134" fmla="*/ 3009032 h 3171710"/>
              <a:gd name="connsiteX135" fmla="*/ 4724334 w 12193149"/>
              <a:gd name="connsiteY135" fmla="*/ 3000018 h 3171710"/>
              <a:gd name="connsiteX136" fmla="*/ 4722324 w 12193149"/>
              <a:gd name="connsiteY136" fmla="*/ 2999269 h 3171710"/>
              <a:gd name="connsiteX137" fmla="*/ 4723259 w 12193149"/>
              <a:gd name="connsiteY137" fmla="*/ 2999058 h 3171710"/>
              <a:gd name="connsiteX138" fmla="*/ 4718350 w 12193149"/>
              <a:gd name="connsiteY138" fmla="*/ 2997788 h 3171710"/>
              <a:gd name="connsiteX139" fmla="*/ 4722324 w 12193149"/>
              <a:gd name="connsiteY139" fmla="*/ 2999269 h 3171710"/>
              <a:gd name="connsiteX140" fmla="*/ 4716674 w 12193149"/>
              <a:gd name="connsiteY140" fmla="*/ 3000544 h 3171710"/>
              <a:gd name="connsiteX141" fmla="*/ 4516962 w 12193149"/>
              <a:gd name="connsiteY141" fmla="*/ 2990642 h 3171710"/>
              <a:gd name="connsiteX142" fmla="*/ 4429691 w 12193149"/>
              <a:gd name="connsiteY142" fmla="*/ 2979991 h 3171710"/>
              <a:gd name="connsiteX143" fmla="*/ 4364023 w 12193149"/>
              <a:gd name="connsiteY143" fmla="*/ 2978645 h 3171710"/>
              <a:gd name="connsiteX144" fmla="*/ 4318114 w 12193149"/>
              <a:gd name="connsiteY144" fmla="*/ 2985260 h 3171710"/>
              <a:gd name="connsiteX145" fmla="*/ 4316258 w 12193149"/>
              <a:gd name="connsiteY145" fmla="*/ 2983919 h 3171710"/>
              <a:gd name="connsiteX146" fmla="*/ 4296292 w 12193149"/>
              <a:gd name="connsiteY146" fmla="*/ 2982040 h 3171710"/>
              <a:gd name="connsiteX147" fmla="*/ 4291212 w 12193149"/>
              <a:gd name="connsiteY147" fmla="*/ 2984957 h 3171710"/>
              <a:gd name="connsiteX148" fmla="*/ 4277290 w 12193149"/>
              <a:gd name="connsiteY148" fmla="*/ 2984711 h 3171710"/>
              <a:gd name="connsiteX149" fmla="*/ 4249265 w 12193149"/>
              <a:gd name="connsiteY149" fmla="*/ 2987035 h 3171710"/>
              <a:gd name="connsiteX150" fmla="*/ 4203199 w 12193149"/>
              <a:gd name="connsiteY150" fmla="*/ 2984240 h 3171710"/>
              <a:gd name="connsiteX151" fmla="*/ 4202893 w 12193149"/>
              <a:gd name="connsiteY151" fmla="*/ 2982981 h 3171710"/>
              <a:gd name="connsiteX152" fmla="*/ 4192396 w 12193149"/>
              <a:gd name="connsiteY152" fmla="*/ 2977347 h 3171710"/>
              <a:gd name="connsiteX153" fmla="*/ 4143893 w 12193149"/>
              <a:gd name="connsiteY153" fmla="*/ 2961482 h 3171710"/>
              <a:gd name="connsiteX154" fmla="*/ 4084245 w 12193149"/>
              <a:gd name="connsiteY154" fmla="*/ 2934949 h 3171710"/>
              <a:gd name="connsiteX155" fmla="*/ 4075694 w 12193149"/>
              <a:gd name="connsiteY155" fmla="*/ 2934114 h 3171710"/>
              <a:gd name="connsiteX156" fmla="*/ 4075575 w 12193149"/>
              <a:gd name="connsiteY156" fmla="*/ 2933815 h 3171710"/>
              <a:gd name="connsiteX157" fmla="*/ 4066658 w 12193149"/>
              <a:gd name="connsiteY157" fmla="*/ 2932371 h 3171710"/>
              <a:gd name="connsiteX158" fmla="*/ 4060102 w 12193149"/>
              <a:gd name="connsiteY158" fmla="*/ 2932589 h 3171710"/>
              <a:gd name="connsiteX159" fmla="*/ 4043512 w 12193149"/>
              <a:gd name="connsiteY159" fmla="*/ 2930968 h 3171710"/>
              <a:gd name="connsiteX160" fmla="*/ 4038145 w 12193149"/>
              <a:gd name="connsiteY160" fmla="*/ 2928534 h 3171710"/>
              <a:gd name="connsiteX161" fmla="*/ 4036511 w 12193149"/>
              <a:gd name="connsiteY161" fmla="*/ 2924867 h 3171710"/>
              <a:gd name="connsiteX162" fmla="*/ 4034926 w 12193149"/>
              <a:gd name="connsiteY162" fmla="*/ 2925102 h 3171710"/>
              <a:gd name="connsiteX163" fmla="*/ 4005686 w 12193149"/>
              <a:gd name="connsiteY163" fmla="*/ 2912534 h 3171710"/>
              <a:gd name="connsiteX164" fmla="*/ 3937994 w 12193149"/>
              <a:gd name="connsiteY164" fmla="*/ 2895077 h 3171710"/>
              <a:gd name="connsiteX165" fmla="*/ 3898423 w 12193149"/>
              <a:gd name="connsiteY165" fmla="*/ 2889422 h 3171710"/>
              <a:gd name="connsiteX166" fmla="*/ 3790908 w 12193149"/>
              <a:gd name="connsiteY166" fmla="*/ 2869184 h 3171710"/>
              <a:gd name="connsiteX167" fmla="*/ 3683661 w 12193149"/>
              <a:gd name="connsiteY167" fmla="*/ 2845261 h 3171710"/>
              <a:gd name="connsiteX168" fmla="*/ 3611183 w 12193149"/>
              <a:gd name="connsiteY168" fmla="*/ 2812990 h 3171710"/>
              <a:gd name="connsiteX169" fmla="*/ 3605003 w 12193149"/>
              <a:gd name="connsiteY169" fmla="*/ 2814352 h 3171710"/>
              <a:gd name="connsiteX170" fmla="*/ 3595884 w 12193149"/>
              <a:gd name="connsiteY170" fmla="*/ 2814516 h 3171710"/>
              <a:gd name="connsiteX171" fmla="*/ 3595649 w 12193149"/>
              <a:gd name="connsiteY171" fmla="*/ 2814247 h 3171710"/>
              <a:gd name="connsiteX172" fmla="*/ 3587126 w 12193149"/>
              <a:gd name="connsiteY172" fmla="*/ 2814937 h 3171710"/>
              <a:gd name="connsiteX173" fmla="*/ 3537283 w 12193149"/>
              <a:gd name="connsiteY173" fmla="*/ 2805238 h 3171710"/>
              <a:gd name="connsiteX174" fmla="*/ 3474371 w 12193149"/>
              <a:gd name="connsiteY174" fmla="*/ 2801577 h 3171710"/>
              <a:gd name="connsiteX175" fmla="*/ 3401876 w 12193149"/>
              <a:gd name="connsiteY175" fmla="*/ 2789529 h 3171710"/>
              <a:gd name="connsiteX176" fmla="*/ 3365036 w 12193149"/>
              <a:gd name="connsiteY176" fmla="*/ 2806481 h 3171710"/>
              <a:gd name="connsiteX177" fmla="*/ 3345174 w 12193149"/>
              <a:gd name="connsiteY177" fmla="*/ 2808163 h 3171710"/>
              <a:gd name="connsiteX178" fmla="*/ 3342846 w 12193149"/>
              <a:gd name="connsiteY178" fmla="*/ 2807188 h 3171710"/>
              <a:gd name="connsiteX179" fmla="*/ 3263504 w 12193149"/>
              <a:gd name="connsiteY179" fmla="*/ 2813065 h 3171710"/>
              <a:gd name="connsiteX180" fmla="*/ 3143704 w 12193149"/>
              <a:gd name="connsiteY180" fmla="*/ 2820840 h 3171710"/>
              <a:gd name="connsiteX181" fmla="*/ 3031439 w 12193149"/>
              <a:gd name="connsiteY181" fmla="*/ 2823483 h 3171710"/>
              <a:gd name="connsiteX182" fmla="*/ 2782717 w 12193149"/>
              <a:gd name="connsiteY182" fmla="*/ 2845304 h 3171710"/>
              <a:gd name="connsiteX183" fmla="*/ 2647675 w 12193149"/>
              <a:gd name="connsiteY183" fmla="*/ 2855840 h 3171710"/>
              <a:gd name="connsiteX184" fmla="*/ 2569176 w 12193149"/>
              <a:gd name="connsiteY184" fmla="*/ 2829599 h 3171710"/>
              <a:gd name="connsiteX185" fmla="*/ 2444403 w 12193149"/>
              <a:gd name="connsiteY185" fmla="*/ 2843500 h 3171710"/>
              <a:gd name="connsiteX186" fmla="*/ 2316260 w 12193149"/>
              <a:gd name="connsiteY186" fmla="*/ 2851967 h 3171710"/>
              <a:gd name="connsiteX187" fmla="*/ 2209726 w 12193149"/>
              <a:gd name="connsiteY187" fmla="*/ 2846734 h 3171710"/>
              <a:gd name="connsiteX188" fmla="*/ 2095813 w 12193149"/>
              <a:gd name="connsiteY188" fmla="*/ 2830023 h 3171710"/>
              <a:gd name="connsiteX189" fmla="*/ 1998504 w 12193149"/>
              <a:gd name="connsiteY189" fmla="*/ 2822003 h 3171710"/>
              <a:gd name="connsiteX190" fmla="*/ 1929320 w 12193149"/>
              <a:gd name="connsiteY190" fmla="*/ 2843948 h 3171710"/>
              <a:gd name="connsiteX191" fmla="*/ 1922798 w 12193149"/>
              <a:gd name="connsiteY191" fmla="*/ 2839117 h 3171710"/>
              <a:gd name="connsiteX192" fmla="*/ 1874228 w 12193149"/>
              <a:gd name="connsiteY192" fmla="*/ 2840712 h 3171710"/>
              <a:gd name="connsiteX193" fmla="*/ 1787803 w 12193149"/>
              <a:gd name="connsiteY193" fmla="*/ 2868334 h 3171710"/>
              <a:gd name="connsiteX194" fmla="*/ 1739352 w 12193149"/>
              <a:gd name="connsiteY194" fmla="*/ 2863283 h 3171710"/>
              <a:gd name="connsiteX195" fmla="*/ 1676219 w 12193149"/>
              <a:gd name="connsiteY195" fmla="*/ 2846934 h 3171710"/>
              <a:gd name="connsiteX196" fmla="*/ 1609817 w 12193149"/>
              <a:gd name="connsiteY196" fmla="*/ 2840037 h 3171710"/>
              <a:gd name="connsiteX197" fmla="*/ 1497258 w 12193149"/>
              <a:gd name="connsiteY197" fmla="*/ 2814447 h 3171710"/>
              <a:gd name="connsiteX198" fmla="*/ 1151127 w 12193149"/>
              <a:gd name="connsiteY198" fmla="*/ 2765012 h 3171710"/>
              <a:gd name="connsiteX199" fmla="*/ 859417 w 12193149"/>
              <a:gd name="connsiteY199" fmla="*/ 2755579 h 3171710"/>
              <a:gd name="connsiteX200" fmla="*/ 838688 w 12193149"/>
              <a:gd name="connsiteY200" fmla="*/ 2756792 h 3171710"/>
              <a:gd name="connsiteX201" fmla="*/ 817957 w 12193149"/>
              <a:gd name="connsiteY201" fmla="*/ 2754828 h 3171710"/>
              <a:gd name="connsiteX202" fmla="*/ 812654 w 12193149"/>
              <a:gd name="connsiteY202" fmla="*/ 2757722 h 3171710"/>
              <a:gd name="connsiteX203" fmla="*/ 721195 w 12193149"/>
              <a:gd name="connsiteY203" fmla="*/ 2756632 h 3171710"/>
              <a:gd name="connsiteX204" fmla="*/ 720890 w 12193149"/>
              <a:gd name="connsiteY204" fmla="*/ 2755370 h 3171710"/>
              <a:gd name="connsiteX205" fmla="*/ 710023 w 12193149"/>
              <a:gd name="connsiteY205" fmla="*/ 2749693 h 3171710"/>
              <a:gd name="connsiteX206" fmla="*/ 597940 w 12193149"/>
              <a:gd name="connsiteY206" fmla="*/ 2706835 h 3171710"/>
              <a:gd name="connsiteX207" fmla="*/ 579683 w 12193149"/>
              <a:gd name="connsiteY207" fmla="*/ 2704183 h 3171710"/>
              <a:gd name="connsiteX208" fmla="*/ 572865 w 12193149"/>
              <a:gd name="connsiteY208" fmla="*/ 2704372 h 3171710"/>
              <a:gd name="connsiteX209" fmla="*/ 446247 w 12193149"/>
              <a:gd name="connsiteY209" fmla="*/ 2666342 h 3171710"/>
              <a:gd name="connsiteX210" fmla="*/ 405163 w 12193149"/>
              <a:gd name="connsiteY210" fmla="*/ 2660519 h 3171710"/>
              <a:gd name="connsiteX211" fmla="*/ 293583 w 12193149"/>
              <a:gd name="connsiteY211" fmla="*/ 2639823 h 3171710"/>
              <a:gd name="connsiteX212" fmla="*/ 119529 w 12193149"/>
              <a:gd name="connsiteY212" fmla="*/ 2588018 h 3171710"/>
              <a:gd name="connsiteX213" fmla="*/ 16674 w 12193149"/>
              <a:gd name="connsiteY213" fmla="*/ 2585162 h 3171710"/>
              <a:gd name="connsiteX214" fmla="*/ 1150 w 12193149"/>
              <a:gd name="connsiteY214" fmla="*/ 2579693 h 3171710"/>
              <a:gd name="connsiteX215" fmla="*/ 1148 w 12193149"/>
              <a:gd name="connsiteY215" fmla="*/ 1049184 h 3171710"/>
              <a:gd name="connsiteX216" fmla="*/ 1148 w 12193149"/>
              <a:gd name="connsiteY216" fmla="*/ 0 h 3171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12193149" h="3171710">
                <a:moveTo>
                  <a:pt x="1148" y="0"/>
                </a:moveTo>
                <a:lnTo>
                  <a:pt x="12181789" y="8189"/>
                </a:lnTo>
                <a:cubicBezTo>
                  <a:pt x="12181789" y="201435"/>
                  <a:pt x="12193149" y="1213464"/>
                  <a:pt x="12193149" y="1406710"/>
                </a:cubicBezTo>
                <a:lnTo>
                  <a:pt x="12185986" y="1411160"/>
                </a:lnTo>
                <a:cubicBezTo>
                  <a:pt x="12156393" y="1404401"/>
                  <a:pt x="12176978" y="1415299"/>
                  <a:pt x="12156363" y="1424337"/>
                </a:cubicBezTo>
                <a:cubicBezTo>
                  <a:pt x="12172308" y="1438279"/>
                  <a:pt x="12127905" y="1429847"/>
                  <a:pt x="12139215" y="1450150"/>
                </a:cubicBezTo>
                <a:cubicBezTo>
                  <a:pt x="12135103" y="1451151"/>
                  <a:pt x="12130766" y="1451483"/>
                  <a:pt x="12126327" y="1451661"/>
                </a:cubicBezTo>
                <a:lnTo>
                  <a:pt x="12124007" y="1451765"/>
                </a:lnTo>
                <a:lnTo>
                  <a:pt x="12116854" y="1455579"/>
                </a:lnTo>
                <a:lnTo>
                  <a:pt x="12099497" y="1455110"/>
                </a:lnTo>
                <a:cubicBezTo>
                  <a:pt x="12095162" y="1456775"/>
                  <a:pt x="12090978" y="1459336"/>
                  <a:pt x="12087073" y="1463312"/>
                </a:cubicBezTo>
                <a:cubicBezTo>
                  <a:pt x="12078890" y="1483714"/>
                  <a:pt x="12040481" y="1480817"/>
                  <a:pt x="12031073" y="1506980"/>
                </a:cubicBezTo>
                <a:cubicBezTo>
                  <a:pt x="12026399" y="1515225"/>
                  <a:pt x="12004497" y="1532326"/>
                  <a:pt x="11995833" y="1530429"/>
                </a:cubicBezTo>
                <a:cubicBezTo>
                  <a:pt x="11990333" y="1532938"/>
                  <a:pt x="11986699" y="1539016"/>
                  <a:pt x="11979717" y="1535132"/>
                </a:cubicBezTo>
                <a:cubicBezTo>
                  <a:pt x="11970382" y="1531211"/>
                  <a:pt x="11963763" y="1554233"/>
                  <a:pt x="11959046" y="1544529"/>
                </a:cubicBezTo>
                <a:lnTo>
                  <a:pt x="11920454" y="1557854"/>
                </a:lnTo>
                <a:cubicBezTo>
                  <a:pt x="11919152" y="1564914"/>
                  <a:pt x="11912619" y="1567116"/>
                  <a:pt x="11903656" y="1569397"/>
                </a:cubicBezTo>
                <a:lnTo>
                  <a:pt x="11895048" y="1571762"/>
                </a:lnTo>
                <a:lnTo>
                  <a:pt x="11891968" y="1582700"/>
                </a:lnTo>
                <a:cubicBezTo>
                  <a:pt x="11881074" y="1573372"/>
                  <a:pt x="11884523" y="1604713"/>
                  <a:pt x="11870776" y="1604787"/>
                </a:cubicBezTo>
                <a:lnTo>
                  <a:pt x="11813376" y="1624630"/>
                </a:lnTo>
                <a:lnTo>
                  <a:pt x="11590693" y="1790748"/>
                </a:lnTo>
                <a:cubicBezTo>
                  <a:pt x="11550201" y="1817685"/>
                  <a:pt x="11542649" y="1767741"/>
                  <a:pt x="11506817" y="1860594"/>
                </a:cubicBezTo>
                <a:cubicBezTo>
                  <a:pt x="11450023" y="1916431"/>
                  <a:pt x="11337127" y="2017145"/>
                  <a:pt x="11280332" y="2050542"/>
                </a:cubicBezTo>
                <a:cubicBezTo>
                  <a:pt x="11267547" y="2058142"/>
                  <a:pt x="11229147" y="2123560"/>
                  <a:pt x="11228309" y="2103207"/>
                </a:cubicBezTo>
                <a:cubicBezTo>
                  <a:pt x="11223950" y="2105174"/>
                  <a:pt x="11220761" y="2104651"/>
                  <a:pt x="11218087" y="2102932"/>
                </a:cubicBezTo>
                <a:lnTo>
                  <a:pt x="11217184" y="2101989"/>
                </a:lnTo>
                <a:lnTo>
                  <a:pt x="11188885" y="2119354"/>
                </a:lnTo>
                <a:lnTo>
                  <a:pt x="11184501" y="2119496"/>
                </a:lnTo>
                <a:lnTo>
                  <a:pt x="11166854" y="2133583"/>
                </a:lnTo>
                <a:lnTo>
                  <a:pt x="11157311" y="2139385"/>
                </a:lnTo>
                <a:lnTo>
                  <a:pt x="11155496" y="2144068"/>
                </a:lnTo>
                <a:cubicBezTo>
                  <a:pt x="11153045" y="2147436"/>
                  <a:pt x="11148902" y="2150083"/>
                  <a:pt x="11140961" y="2151086"/>
                </a:cubicBezTo>
                <a:lnTo>
                  <a:pt x="11138961" y="2150743"/>
                </a:lnTo>
                <a:lnTo>
                  <a:pt x="11128208" y="2160803"/>
                </a:lnTo>
                <a:cubicBezTo>
                  <a:pt x="11124962" y="2164785"/>
                  <a:pt x="11122359" y="2169258"/>
                  <a:pt x="11120691" y="2174395"/>
                </a:cubicBezTo>
                <a:cubicBezTo>
                  <a:pt x="11081770" y="2197656"/>
                  <a:pt x="10952581" y="2271077"/>
                  <a:pt x="10894683" y="2300370"/>
                </a:cubicBezTo>
                <a:cubicBezTo>
                  <a:pt x="10861781" y="2315405"/>
                  <a:pt x="10817803" y="2335857"/>
                  <a:pt x="10773300" y="2350162"/>
                </a:cubicBezTo>
                <a:cubicBezTo>
                  <a:pt x="10733414" y="2394390"/>
                  <a:pt x="10677791" y="2353706"/>
                  <a:pt x="10627668" y="2386200"/>
                </a:cubicBezTo>
                <a:cubicBezTo>
                  <a:pt x="10590276" y="2369074"/>
                  <a:pt x="10613693" y="2389253"/>
                  <a:pt x="10581895" y="2395660"/>
                </a:cubicBezTo>
                <a:cubicBezTo>
                  <a:pt x="10597733" y="2418627"/>
                  <a:pt x="10540912" y="2395212"/>
                  <a:pt x="10547790" y="2425394"/>
                </a:cubicBezTo>
                <a:cubicBezTo>
                  <a:pt x="10541784" y="2425603"/>
                  <a:pt x="10535750" y="2424857"/>
                  <a:pt x="10529643" y="2423878"/>
                </a:cubicBezTo>
                <a:lnTo>
                  <a:pt x="10526446" y="2423382"/>
                </a:lnTo>
                <a:lnTo>
                  <a:pt x="10515129" y="2426508"/>
                </a:lnTo>
                <a:lnTo>
                  <a:pt x="10491735" y="2421127"/>
                </a:lnTo>
                <a:cubicBezTo>
                  <a:pt x="10485147" y="2422161"/>
                  <a:pt x="10478389" y="2424430"/>
                  <a:pt x="10471418" y="2428664"/>
                </a:cubicBezTo>
                <a:cubicBezTo>
                  <a:pt x="10451763" y="2453636"/>
                  <a:pt x="10400774" y="2439247"/>
                  <a:pt x="10377042" y="2471569"/>
                </a:cubicBezTo>
                <a:cubicBezTo>
                  <a:pt x="10367240" y="2481286"/>
                  <a:pt x="10330319" y="2498097"/>
                  <a:pt x="10319338" y="2493192"/>
                </a:cubicBezTo>
                <a:cubicBezTo>
                  <a:pt x="10310813" y="2495031"/>
                  <a:pt x="10303331" y="2502144"/>
                  <a:pt x="10295467" y="2495050"/>
                </a:cubicBezTo>
                <a:cubicBezTo>
                  <a:pt x="10284420" y="2487261"/>
                  <a:pt x="10265794" y="2516157"/>
                  <a:pt x="10263443" y="2501919"/>
                </a:cubicBezTo>
                <a:lnTo>
                  <a:pt x="10205418" y="2509120"/>
                </a:lnTo>
                <a:cubicBezTo>
                  <a:pt x="10200696" y="2518180"/>
                  <a:pt x="10190895" y="2519327"/>
                  <a:pt x="10177759" y="2519914"/>
                </a:cubicBezTo>
                <a:lnTo>
                  <a:pt x="10165070" y="2520710"/>
                </a:lnTo>
                <a:lnTo>
                  <a:pt x="10156308" y="2534458"/>
                </a:lnTo>
                <a:cubicBezTo>
                  <a:pt x="10145406" y="2519028"/>
                  <a:pt x="10136981" y="2561781"/>
                  <a:pt x="10118267" y="2558113"/>
                </a:cubicBezTo>
                <a:lnTo>
                  <a:pt x="10083317" y="2570267"/>
                </a:lnTo>
                <a:cubicBezTo>
                  <a:pt x="10075718" y="2568198"/>
                  <a:pt x="10048011" y="2569526"/>
                  <a:pt x="10040388" y="2568603"/>
                </a:cubicBezTo>
                <a:cubicBezTo>
                  <a:pt x="9999609" y="2578704"/>
                  <a:pt x="9985545" y="2579194"/>
                  <a:pt x="9961167" y="2584118"/>
                </a:cubicBezTo>
                <a:cubicBezTo>
                  <a:pt x="9920131" y="2584260"/>
                  <a:pt x="9889892" y="2581061"/>
                  <a:pt x="9848940" y="2590886"/>
                </a:cubicBezTo>
                <a:lnTo>
                  <a:pt x="9729457" y="2611093"/>
                </a:lnTo>
                <a:cubicBezTo>
                  <a:pt x="9676207" y="2601507"/>
                  <a:pt x="9631235" y="2626730"/>
                  <a:pt x="9613704" y="2639342"/>
                </a:cubicBezTo>
                <a:cubicBezTo>
                  <a:pt x="9548152" y="2653618"/>
                  <a:pt x="9410970" y="2690964"/>
                  <a:pt x="9338590" y="2696264"/>
                </a:cubicBezTo>
                <a:lnTo>
                  <a:pt x="9232518" y="2720120"/>
                </a:lnTo>
                <a:lnTo>
                  <a:pt x="9156690" y="2730199"/>
                </a:lnTo>
                <a:lnTo>
                  <a:pt x="9054601" y="2737726"/>
                </a:lnTo>
                <a:lnTo>
                  <a:pt x="9006634" y="2741011"/>
                </a:lnTo>
                <a:lnTo>
                  <a:pt x="9006349" y="2740771"/>
                </a:lnTo>
                <a:cubicBezTo>
                  <a:pt x="9004294" y="2740551"/>
                  <a:pt x="9001475" y="2740879"/>
                  <a:pt x="8997380" y="2741982"/>
                </a:cubicBezTo>
                <a:lnTo>
                  <a:pt x="8991542" y="2744043"/>
                </a:lnTo>
                <a:lnTo>
                  <a:pt x="8975485" y="2747269"/>
                </a:lnTo>
                <a:lnTo>
                  <a:pt x="8969159" y="2746569"/>
                </a:lnTo>
                <a:lnTo>
                  <a:pt x="8964196" y="2744344"/>
                </a:lnTo>
                <a:cubicBezTo>
                  <a:pt x="8955841" y="2752295"/>
                  <a:pt x="8956668" y="2761243"/>
                  <a:pt x="8930136" y="2741156"/>
                </a:cubicBezTo>
                <a:cubicBezTo>
                  <a:pt x="8899182" y="2742176"/>
                  <a:pt x="8790451" y="2756831"/>
                  <a:pt x="8753592" y="2760388"/>
                </a:cubicBezTo>
                <a:cubicBezTo>
                  <a:pt x="8720970" y="2771108"/>
                  <a:pt x="8749345" y="2757447"/>
                  <a:pt x="8708995" y="2762489"/>
                </a:cubicBezTo>
                <a:cubicBezTo>
                  <a:pt x="8672757" y="2782024"/>
                  <a:pt x="8640293" y="2765584"/>
                  <a:pt x="8597219" y="2771061"/>
                </a:cubicBezTo>
                <a:lnTo>
                  <a:pt x="8526378" y="2756219"/>
                </a:lnTo>
                <a:lnTo>
                  <a:pt x="8512131" y="2762134"/>
                </a:lnTo>
                <a:lnTo>
                  <a:pt x="8507315" y="2765135"/>
                </a:lnTo>
                <a:cubicBezTo>
                  <a:pt x="8503797" y="2766912"/>
                  <a:pt x="8501196" y="2767723"/>
                  <a:pt x="8499116" y="2767873"/>
                </a:cubicBezTo>
                <a:lnTo>
                  <a:pt x="8498742" y="2767694"/>
                </a:lnTo>
                <a:lnTo>
                  <a:pt x="8491397" y="2770744"/>
                </a:lnTo>
                <a:lnTo>
                  <a:pt x="8368330" y="2784786"/>
                </a:lnTo>
                <a:cubicBezTo>
                  <a:pt x="8363173" y="2786811"/>
                  <a:pt x="8358881" y="2786463"/>
                  <a:pt x="8354947" y="2784980"/>
                </a:cubicBezTo>
                <a:lnTo>
                  <a:pt x="8321252" y="2801558"/>
                </a:lnTo>
                <a:lnTo>
                  <a:pt x="8315581" y="2801884"/>
                </a:lnTo>
                <a:lnTo>
                  <a:pt x="8296322" y="2815779"/>
                </a:lnTo>
                <a:lnTo>
                  <a:pt x="8285424" y="2821602"/>
                </a:lnTo>
                <a:lnTo>
                  <a:pt x="8284298" y="2826045"/>
                </a:lnTo>
                <a:cubicBezTo>
                  <a:pt x="8281994" y="2829290"/>
                  <a:pt x="8277300" y="2831938"/>
                  <a:pt x="8267224" y="2833220"/>
                </a:cubicBezTo>
                <a:lnTo>
                  <a:pt x="8264525" y="2832990"/>
                </a:lnTo>
                <a:lnTo>
                  <a:pt x="8253181" y="2842833"/>
                </a:lnTo>
                <a:cubicBezTo>
                  <a:pt x="8250007" y="2846683"/>
                  <a:pt x="8247795" y="2850965"/>
                  <a:pt x="8246982" y="2855825"/>
                </a:cubicBezTo>
                <a:cubicBezTo>
                  <a:pt x="8182975" y="2852918"/>
                  <a:pt x="8148279" y="2887040"/>
                  <a:pt x="8091420" y="2901986"/>
                </a:cubicBezTo>
                <a:cubicBezTo>
                  <a:pt x="8026616" y="2925128"/>
                  <a:pt x="7968218" y="2946364"/>
                  <a:pt x="7906555" y="2943959"/>
                </a:cubicBezTo>
                <a:cubicBezTo>
                  <a:pt x="7836267" y="2958871"/>
                  <a:pt x="7782114" y="2961102"/>
                  <a:pt x="7719893" y="2969674"/>
                </a:cubicBezTo>
                <a:lnTo>
                  <a:pt x="7615495" y="2966203"/>
                </a:lnTo>
                <a:lnTo>
                  <a:pt x="7528691" y="2972031"/>
                </a:lnTo>
                <a:lnTo>
                  <a:pt x="7520719" y="2974584"/>
                </a:lnTo>
                <a:cubicBezTo>
                  <a:pt x="7515141" y="2975923"/>
                  <a:pt x="7511320" y="2976273"/>
                  <a:pt x="7508559" y="2975919"/>
                </a:cubicBezTo>
                <a:lnTo>
                  <a:pt x="7508188" y="2975592"/>
                </a:lnTo>
                <a:lnTo>
                  <a:pt x="7496943" y="2977544"/>
                </a:lnTo>
                <a:lnTo>
                  <a:pt x="7219707" y="2983651"/>
                </a:lnTo>
                <a:lnTo>
                  <a:pt x="7202249" y="2988201"/>
                </a:lnTo>
                <a:lnTo>
                  <a:pt x="7198152" y="2993559"/>
                </a:lnTo>
                <a:cubicBezTo>
                  <a:pt x="7193259" y="2997082"/>
                  <a:pt x="7185654" y="2999221"/>
                  <a:pt x="7171956" y="2998207"/>
                </a:cubicBezTo>
                <a:lnTo>
                  <a:pt x="7098136" y="3010435"/>
                </a:lnTo>
                <a:cubicBezTo>
                  <a:pt x="7062296" y="3011413"/>
                  <a:pt x="7051336" y="3012390"/>
                  <a:pt x="7019644" y="3010061"/>
                </a:cubicBezTo>
                <a:cubicBezTo>
                  <a:pt x="6938675" y="3020999"/>
                  <a:pt x="6944793" y="3045165"/>
                  <a:pt x="6905294" y="3039567"/>
                </a:cubicBezTo>
                <a:cubicBezTo>
                  <a:pt x="6873070" y="3034359"/>
                  <a:pt x="6789137" y="3053433"/>
                  <a:pt x="6709370" y="3067522"/>
                </a:cubicBezTo>
                <a:cubicBezTo>
                  <a:pt x="6650254" y="3076977"/>
                  <a:pt x="6629253" y="3091078"/>
                  <a:pt x="6550602" y="3096298"/>
                </a:cubicBezTo>
                <a:cubicBezTo>
                  <a:pt x="6473302" y="3140388"/>
                  <a:pt x="6410843" y="3116665"/>
                  <a:pt x="6318708" y="3143098"/>
                </a:cubicBezTo>
                <a:cubicBezTo>
                  <a:pt x="6298698" y="3158620"/>
                  <a:pt x="6210439" y="3141427"/>
                  <a:pt x="6169822" y="3145185"/>
                </a:cubicBezTo>
                <a:cubicBezTo>
                  <a:pt x="6129203" y="3148943"/>
                  <a:pt x="6091688" y="3162491"/>
                  <a:pt x="6074996" y="3165647"/>
                </a:cubicBezTo>
                <a:lnTo>
                  <a:pt x="6069677" y="3164110"/>
                </a:lnTo>
                <a:lnTo>
                  <a:pt x="6049786" y="3164793"/>
                </a:lnTo>
                <a:lnTo>
                  <a:pt x="6042433" y="3156444"/>
                </a:lnTo>
                <a:lnTo>
                  <a:pt x="6011238" y="3151351"/>
                </a:lnTo>
                <a:cubicBezTo>
                  <a:pt x="5999830" y="3150764"/>
                  <a:pt x="5971276" y="3151677"/>
                  <a:pt x="5958523" y="3154995"/>
                </a:cubicBezTo>
                <a:lnTo>
                  <a:pt x="5760067" y="3170687"/>
                </a:lnTo>
                <a:lnTo>
                  <a:pt x="5628108" y="3171710"/>
                </a:lnTo>
                <a:lnTo>
                  <a:pt x="5472054" y="3157690"/>
                </a:lnTo>
                <a:cubicBezTo>
                  <a:pt x="5479284" y="3144662"/>
                  <a:pt x="5440157" y="3158728"/>
                  <a:pt x="5433909" y="3146437"/>
                </a:cubicBezTo>
                <a:cubicBezTo>
                  <a:pt x="5430517" y="3136405"/>
                  <a:pt x="5392976" y="3131721"/>
                  <a:pt x="5382817" y="3128735"/>
                </a:cubicBezTo>
                <a:lnTo>
                  <a:pt x="5262912" y="3108318"/>
                </a:lnTo>
                <a:cubicBezTo>
                  <a:pt x="5252746" y="3108134"/>
                  <a:pt x="5231699" y="3099824"/>
                  <a:pt x="5224109" y="3097194"/>
                </a:cubicBezTo>
                <a:lnTo>
                  <a:pt x="5175808" y="3094204"/>
                </a:lnTo>
                <a:lnTo>
                  <a:pt x="5157702" y="3086981"/>
                </a:lnTo>
                <a:lnTo>
                  <a:pt x="5143747" y="3083581"/>
                </a:lnTo>
                <a:lnTo>
                  <a:pt x="5140744" y="3081480"/>
                </a:lnTo>
                <a:cubicBezTo>
                  <a:pt x="5135026" y="3077440"/>
                  <a:pt x="5129229" y="3073629"/>
                  <a:pt x="5122807" y="3070627"/>
                </a:cubicBezTo>
                <a:cubicBezTo>
                  <a:pt x="5109467" y="3099246"/>
                  <a:pt x="5066004" y="3049810"/>
                  <a:pt x="5066938" y="3077198"/>
                </a:cubicBezTo>
                <a:cubicBezTo>
                  <a:pt x="5029345" y="3065682"/>
                  <a:pt x="5040096" y="3094771"/>
                  <a:pt x="5012662" y="3060817"/>
                </a:cubicBezTo>
                <a:cubicBezTo>
                  <a:pt x="4938174" y="3061200"/>
                  <a:pt x="4917504" y="3074207"/>
                  <a:pt x="4841589" y="3036800"/>
                </a:cubicBezTo>
                <a:cubicBezTo>
                  <a:pt x="4807890" y="3020158"/>
                  <a:pt x="4785258" y="3009012"/>
                  <a:pt x="4763595" y="3009032"/>
                </a:cubicBezTo>
                <a:cubicBezTo>
                  <a:pt x="4742475" y="3004532"/>
                  <a:pt x="4730631" y="3001709"/>
                  <a:pt x="4724334" y="3000018"/>
                </a:cubicBezTo>
                <a:lnTo>
                  <a:pt x="4722324" y="2999269"/>
                </a:lnTo>
                <a:lnTo>
                  <a:pt x="4723259" y="2999058"/>
                </a:lnTo>
                <a:cubicBezTo>
                  <a:pt x="4722296" y="2998416"/>
                  <a:pt x="4719415" y="2997810"/>
                  <a:pt x="4718350" y="2997788"/>
                </a:cubicBezTo>
                <a:lnTo>
                  <a:pt x="4722324" y="2999269"/>
                </a:lnTo>
                <a:lnTo>
                  <a:pt x="4716674" y="3000544"/>
                </a:lnTo>
                <a:cubicBezTo>
                  <a:pt x="4681300" y="2993588"/>
                  <a:pt x="4525895" y="2992780"/>
                  <a:pt x="4516962" y="2990642"/>
                </a:cubicBezTo>
                <a:cubicBezTo>
                  <a:pt x="4458971" y="2977530"/>
                  <a:pt x="4463810" y="2976789"/>
                  <a:pt x="4429691" y="2979991"/>
                </a:cubicBezTo>
                <a:cubicBezTo>
                  <a:pt x="4424455" y="2983362"/>
                  <a:pt x="4370126" y="2977068"/>
                  <a:pt x="4364023" y="2978645"/>
                </a:cubicBezTo>
                <a:lnTo>
                  <a:pt x="4318114" y="2985260"/>
                </a:lnTo>
                <a:lnTo>
                  <a:pt x="4316258" y="2983919"/>
                </a:lnTo>
                <a:cubicBezTo>
                  <a:pt x="4307275" y="2980548"/>
                  <a:pt x="4301145" y="2980549"/>
                  <a:pt x="4296292" y="2982040"/>
                </a:cubicBezTo>
                <a:lnTo>
                  <a:pt x="4291212" y="2984957"/>
                </a:lnTo>
                <a:lnTo>
                  <a:pt x="4277290" y="2984711"/>
                </a:lnTo>
                <a:lnTo>
                  <a:pt x="4249265" y="2987035"/>
                </a:lnTo>
                <a:lnTo>
                  <a:pt x="4203199" y="2984240"/>
                </a:lnTo>
                <a:cubicBezTo>
                  <a:pt x="4203096" y="2983820"/>
                  <a:pt x="4202995" y="2983401"/>
                  <a:pt x="4202893" y="2982981"/>
                </a:cubicBezTo>
                <a:cubicBezTo>
                  <a:pt x="4201267" y="2980144"/>
                  <a:pt x="4198292" y="2978025"/>
                  <a:pt x="4192396" y="2977347"/>
                </a:cubicBezTo>
                <a:cubicBezTo>
                  <a:pt x="4205365" y="2960058"/>
                  <a:pt x="4162425" y="2961953"/>
                  <a:pt x="4143893" y="2961482"/>
                </a:cubicBezTo>
                <a:cubicBezTo>
                  <a:pt x="4125868" y="2954416"/>
                  <a:pt x="4100250" y="2940836"/>
                  <a:pt x="4084245" y="2934949"/>
                </a:cubicBezTo>
                <a:lnTo>
                  <a:pt x="4075694" y="2934114"/>
                </a:lnTo>
                <a:cubicBezTo>
                  <a:pt x="4075655" y="2934013"/>
                  <a:pt x="4075614" y="2933914"/>
                  <a:pt x="4075575" y="2933815"/>
                </a:cubicBezTo>
                <a:cubicBezTo>
                  <a:pt x="4073829" y="2933031"/>
                  <a:pt x="4071057" y="2932530"/>
                  <a:pt x="4066658" y="2932371"/>
                </a:cubicBezTo>
                <a:lnTo>
                  <a:pt x="4060102" y="2932589"/>
                </a:lnTo>
                <a:lnTo>
                  <a:pt x="4043512" y="2930968"/>
                </a:lnTo>
                <a:lnTo>
                  <a:pt x="4038145" y="2928534"/>
                </a:lnTo>
                <a:lnTo>
                  <a:pt x="4036511" y="2924867"/>
                </a:lnTo>
                <a:lnTo>
                  <a:pt x="4034926" y="2925102"/>
                </a:lnTo>
                <a:cubicBezTo>
                  <a:pt x="4022576" y="2929966"/>
                  <a:pt x="4018025" y="2938342"/>
                  <a:pt x="4005686" y="2912534"/>
                </a:cubicBezTo>
                <a:lnTo>
                  <a:pt x="3937994" y="2895077"/>
                </a:lnTo>
                <a:cubicBezTo>
                  <a:pt x="3921658" y="2902801"/>
                  <a:pt x="3909686" y="2898112"/>
                  <a:pt x="3898423" y="2889422"/>
                </a:cubicBezTo>
                <a:cubicBezTo>
                  <a:pt x="3862243" y="2889918"/>
                  <a:pt x="3830779" y="2876048"/>
                  <a:pt x="3790908" y="2869184"/>
                </a:cubicBezTo>
                <a:cubicBezTo>
                  <a:pt x="3742158" y="2854478"/>
                  <a:pt x="3726280" y="2852501"/>
                  <a:pt x="3683661" y="2845261"/>
                </a:cubicBezTo>
                <a:lnTo>
                  <a:pt x="3611183" y="2812990"/>
                </a:lnTo>
                <a:lnTo>
                  <a:pt x="3605003" y="2814352"/>
                </a:lnTo>
                <a:cubicBezTo>
                  <a:pt x="3600731" y="2814971"/>
                  <a:pt x="3597877" y="2814971"/>
                  <a:pt x="3595884" y="2814516"/>
                </a:cubicBezTo>
                <a:lnTo>
                  <a:pt x="3595649" y="2814247"/>
                </a:lnTo>
                <a:lnTo>
                  <a:pt x="3587126" y="2814937"/>
                </a:lnTo>
                <a:cubicBezTo>
                  <a:pt x="3572774" y="2816728"/>
                  <a:pt x="3550540" y="2802529"/>
                  <a:pt x="3537283" y="2805238"/>
                </a:cubicBezTo>
                <a:cubicBezTo>
                  <a:pt x="3515092" y="2800942"/>
                  <a:pt x="3489773" y="2807207"/>
                  <a:pt x="3474371" y="2801577"/>
                </a:cubicBezTo>
                <a:lnTo>
                  <a:pt x="3401876" y="2789529"/>
                </a:lnTo>
                <a:lnTo>
                  <a:pt x="3365036" y="2806481"/>
                </a:lnTo>
                <a:cubicBezTo>
                  <a:pt x="3361007" y="2808779"/>
                  <a:pt x="3355145" y="2809857"/>
                  <a:pt x="3345174" y="2808163"/>
                </a:cubicBezTo>
                <a:lnTo>
                  <a:pt x="3342846" y="2807188"/>
                </a:lnTo>
                <a:cubicBezTo>
                  <a:pt x="3337528" y="2809659"/>
                  <a:pt x="3296694" y="2810789"/>
                  <a:pt x="3263504" y="2813065"/>
                </a:cubicBezTo>
                <a:cubicBezTo>
                  <a:pt x="3210873" y="2815406"/>
                  <a:pt x="3204538" y="2823378"/>
                  <a:pt x="3143704" y="2820840"/>
                </a:cubicBezTo>
                <a:cubicBezTo>
                  <a:pt x="3083839" y="2822069"/>
                  <a:pt x="3073438" y="2828075"/>
                  <a:pt x="3031439" y="2823483"/>
                </a:cubicBezTo>
                <a:lnTo>
                  <a:pt x="2782717" y="2845304"/>
                </a:lnTo>
                <a:cubicBezTo>
                  <a:pt x="2720447" y="2872959"/>
                  <a:pt x="2718750" y="2842390"/>
                  <a:pt x="2647675" y="2855840"/>
                </a:cubicBezTo>
                <a:cubicBezTo>
                  <a:pt x="2583664" y="2795905"/>
                  <a:pt x="2609849" y="2834173"/>
                  <a:pt x="2569176" y="2829599"/>
                </a:cubicBezTo>
                <a:lnTo>
                  <a:pt x="2444403" y="2843500"/>
                </a:lnTo>
                <a:cubicBezTo>
                  <a:pt x="2412730" y="2860060"/>
                  <a:pt x="2355175" y="2829971"/>
                  <a:pt x="2316260" y="2851967"/>
                </a:cubicBezTo>
                <a:cubicBezTo>
                  <a:pt x="2277148" y="2852505"/>
                  <a:pt x="2234330" y="2848310"/>
                  <a:pt x="2209726" y="2846734"/>
                </a:cubicBezTo>
                <a:cubicBezTo>
                  <a:pt x="2172984" y="2843077"/>
                  <a:pt x="2131016" y="2834145"/>
                  <a:pt x="2095813" y="2830023"/>
                </a:cubicBezTo>
                <a:cubicBezTo>
                  <a:pt x="2078687" y="2843632"/>
                  <a:pt x="2046700" y="2821328"/>
                  <a:pt x="1998504" y="2822003"/>
                </a:cubicBezTo>
                <a:cubicBezTo>
                  <a:pt x="1979851" y="2837650"/>
                  <a:pt x="1965997" y="2822267"/>
                  <a:pt x="1929320" y="2843948"/>
                </a:cubicBezTo>
                <a:cubicBezTo>
                  <a:pt x="1927506" y="2842156"/>
                  <a:pt x="1925308" y="2840529"/>
                  <a:pt x="1922798" y="2839117"/>
                </a:cubicBezTo>
                <a:cubicBezTo>
                  <a:pt x="1908224" y="2830923"/>
                  <a:pt x="1886476" y="2831636"/>
                  <a:pt x="1874228" y="2840712"/>
                </a:cubicBezTo>
                <a:cubicBezTo>
                  <a:pt x="1844711" y="2855471"/>
                  <a:pt x="1815838" y="2863248"/>
                  <a:pt x="1787803" y="2868334"/>
                </a:cubicBezTo>
                <a:lnTo>
                  <a:pt x="1739352" y="2863283"/>
                </a:lnTo>
                <a:cubicBezTo>
                  <a:pt x="1720756" y="2859717"/>
                  <a:pt x="1697809" y="2850808"/>
                  <a:pt x="1676219" y="2846934"/>
                </a:cubicBezTo>
                <a:cubicBezTo>
                  <a:pt x="1653856" y="2845729"/>
                  <a:pt x="1629782" y="2852334"/>
                  <a:pt x="1609817" y="2840037"/>
                </a:cubicBezTo>
                <a:cubicBezTo>
                  <a:pt x="1570834" y="2828361"/>
                  <a:pt x="1525521" y="2848516"/>
                  <a:pt x="1497258" y="2814447"/>
                </a:cubicBezTo>
                <a:cubicBezTo>
                  <a:pt x="1419429" y="2799738"/>
                  <a:pt x="1265224" y="2779725"/>
                  <a:pt x="1151127" y="2765012"/>
                </a:cubicBezTo>
                <a:cubicBezTo>
                  <a:pt x="1044820" y="2755201"/>
                  <a:pt x="911490" y="2756949"/>
                  <a:pt x="859417" y="2755579"/>
                </a:cubicBezTo>
                <a:lnTo>
                  <a:pt x="838688" y="2756792"/>
                </a:lnTo>
                <a:cubicBezTo>
                  <a:pt x="829380" y="2753383"/>
                  <a:pt x="823010" y="2753358"/>
                  <a:pt x="817957" y="2754828"/>
                </a:cubicBezTo>
                <a:lnTo>
                  <a:pt x="812654" y="2757722"/>
                </a:lnTo>
                <a:lnTo>
                  <a:pt x="721195" y="2756632"/>
                </a:lnTo>
                <a:cubicBezTo>
                  <a:pt x="721095" y="2756212"/>
                  <a:pt x="720991" y="2755791"/>
                  <a:pt x="720890" y="2755370"/>
                </a:cubicBezTo>
                <a:cubicBezTo>
                  <a:pt x="719222" y="2752527"/>
                  <a:pt x="716144" y="2750395"/>
                  <a:pt x="710023" y="2749693"/>
                </a:cubicBezTo>
                <a:cubicBezTo>
                  <a:pt x="689532" y="2741604"/>
                  <a:pt x="619665" y="2714421"/>
                  <a:pt x="597940" y="2706835"/>
                </a:cubicBezTo>
                <a:cubicBezTo>
                  <a:pt x="587430" y="2706236"/>
                  <a:pt x="583862" y="2704593"/>
                  <a:pt x="579683" y="2704183"/>
                </a:cubicBezTo>
                <a:lnTo>
                  <a:pt x="572865" y="2704372"/>
                </a:lnTo>
                <a:cubicBezTo>
                  <a:pt x="550627" y="2698066"/>
                  <a:pt x="474197" y="2673651"/>
                  <a:pt x="446247" y="2666342"/>
                </a:cubicBezTo>
                <a:cubicBezTo>
                  <a:pt x="429213" y="2673994"/>
                  <a:pt x="416808" y="2669256"/>
                  <a:pt x="405163" y="2660519"/>
                </a:cubicBezTo>
                <a:cubicBezTo>
                  <a:pt x="367566" y="2660861"/>
                  <a:pt x="334968" y="2646856"/>
                  <a:pt x="293583" y="2639823"/>
                </a:cubicBezTo>
                <a:lnTo>
                  <a:pt x="119529" y="2588018"/>
                </a:lnTo>
                <a:cubicBezTo>
                  <a:pt x="73377" y="2578908"/>
                  <a:pt x="36403" y="2586550"/>
                  <a:pt x="16674" y="2585162"/>
                </a:cubicBezTo>
                <a:lnTo>
                  <a:pt x="1150" y="2579693"/>
                </a:lnTo>
                <a:cubicBezTo>
                  <a:pt x="-1438" y="2323697"/>
                  <a:pt x="1148" y="1341304"/>
                  <a:pt x="1148" y="1049184"/>
                </a:cubicBezTo>
                <a:lnTo>
                  <a:pt x="1148" y="0"/>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1278076E-4104-C413-DF8C-AB0A4F516789}"/>
              </a:ext>
            </a:extLst>
          </p:cNvPr>
          <p:cNvSpPr>
            <a:spLocks noGrp="1"/>
          </p:cNvSpPr>
          <p:nvPr>
            <p:ph type="title"/>
          </p:nvPr>
        </p:nvSpPr>
        <p:spPr>
          <a:xfrm>
            <a:off x="1137036" y="295564"/>
            <a:ext cx="9916632" cy="1441796"/>
          </a:xfrm>
          <a:ln w="38100">
            <a:solidFill>
              <a:srgbClr val="FFC000"/>
            </a:solidFill>
          </a:ln>
        </p:spPr>
        <p:txBody>
          <a:bodyPr>
            <a:noAutofit/>
          </a:bodyPr>
          <a:lstStyle/>
          <a:p>
            <a:pPr algn="ctr"/>
            <a:r>
              <a:rPr lang="en-US" sz="4800" b="1">
                <a:solidFill>
                  <a:schemeClr val="tx1">
                    <a:lumMod val="85000"/>
                    <a:lumOff val="15000"/>
                  </a:schemeClr>
                </a:solidFill>
                <a:ea typeface="Calibri Light"/>
                <a:cs typeface="Calibri Light"/>
              </a:rPr>
              <a:t>Schedule Corrections Cont.</a:t>
            </a:r>
            <a:endParaRPr lang="en-US" sz="4800" b="1">
              <a:solidFill>
                <a:schemeClr val="tx1">
                  <a:lumMod val="85000"/>
                  <a:lumOff val="15000"/>
                </a:schemeClr>
              </a:solidFill>
            </a:endParaRPr>
          </a:p>
        </p:txBody>
      </p:sp>
      <p:sp>
        <p:nvSpPr>
          <p:cNvPr id="3" name="Content Placeholder 2">
            <a:extLst>
              <a:ext uri="{FF2B5EF4-FFF2-40B4-BE49-F238E27FC236}">
                <a16:creationId xmlns:a16="http://schemas.microsoft.com/office/drawing/2014/main" id="{7053EFD7-20D6-D4D6-5F50-2DFE802ED710}"/>
              </a:ext>
            </a:extLst>
          </p:cNvPr>
          <p:cNvSpPr>
            <a:spLocks noGrp="1"/>
          </p:cNvSpPr>
          <p:nvPr>
            <p:ph idx="1"/>
          </p:nvPr>
        </p:nvSpPr>
        <p:spPr>
          <a:xfrm>
            <a:off x="1838131" y="2286000"/>
            <a:ext cx="8395882" cy="3830923"/>
          </a:xfrm>
        </p:spPr>
        <p:txBody>
          <a:bodyPr vert="horz" lIns="91440" tIns="45720" rIns="91440" bIns="45720" rtlCol="0" anchor="ctr">
            <a:normAutofit fontScale="92500" lnSpcReduction="10000"/>
          </a:bodyPr>
          <a:lstStyle/>
          <a:p>
            <a:r>
              <a:rPr lang="en-US">
                <a:solidFill>
                  <a:schemeClr val="tx1">
                    <a:lumMod val="85000"/>
                    <a:lumOff val="15000"/>
                  </a:schemeClr>
                </a:solidFill>
                <a:ea typeface="+mn-lt"/>
                <a:cs typeface="+mn-lt"/>
              </a:rPr>
              <a:t>In order to maintain a balance of classroom numbers and to minimize disruptions to the academic process, schedule changes will be made for the following reasons by using the Schedule Change Request Form. </a:t>
            </a:r>
          </a:p>
          <a:p>
            <a:pPr lvl="1">
              <a:buFont typeface="Courier New" panose="020B0604020202020204" pitchFamily="34" charset="0"/>
              <a:buChar char="o"/>
            </a:pPr>
            <a:r>
              <a:rPr lang="en-US" sz="2800">
                <a:solidFill>
                  <a:schemeClr val="tx1">
                    <a:lumMod val="85000"/>
                    <a:lumOff val="15000"/>
                  </a:schemeClr>
                </a:solidFill>
                <a:ea typeface="+mn-lt"/>
                <a:cs typeface="+mn-lt"/>
              </a:rPr>
              <a:t>A student has already taken a class in which they are currently scheduled. </a:t>
            </a:r>
          </a:p>
          <a:p>
            <a:pPr lvl="1">
              <a:buFont typeface="Courier New" panose="020B0604020202020204" pitchFamily="34" charset="0"/>
              <a:buChar char="o"/>
            </a:pPr>
            <a:r>
              <a:rPr lang="en-US" sz="2800">
                <a:solidFill>
                  <a:schemeClr val="tx1">
                    <a:lumMod val="85000"/>
                    <a:lumOff val="15000"/>
                  </a:schemeClr>
                </a:solidFill>
                <a:ea typeface="+mn-lt"/>
                <a:cs typeface="+mn-lt"/>
              </a:rPr>
              <a:t>A male has been scheduled into a female PE/Athletics, or vice versa. </a:t>
            </a:r>
          </a:p>
          <a:p>
            <a:pPr lvl="1">
              <a:buFont typeface="Courier New" panose="020B0604020202020204" pitchFamily="34" charset="0"/>
              <a:buChar char="o"/>
            </a:pPr>
            <a:r>
              <a:rPr lang="en-US" sz="2800">
                <a:solidFill>
                  <a:schemeClr val="tx1">
                    <a:lumMod val="85000"/>
                    <a:lumOff val="15000"/>
                  </a:schemeClr>
                </a:solidFill>
                <a:ea typeface="+mn-lt"/>
                <a:cs typeface="+mn-lt"/>
              </a:rPr>
              <a:t>A student is in a class for which they do not have the appropriate prerequisite (i.e., enrolled in Spanish II and has not taken Spanish I). </a:t>
            </a:r>
            <a:endParaRPr lang="en-US" sz="2800">
              <a:solidFill>
                <a:schemeClr val="tx1">
                  <a:lumMod val="85000"/>
                  <a:lumOff val="15000"/>
                </a:schemeClr>
              </a:solidFill>
              <a:ea typeface="Calibri"/>
              <a:cs typeface="Calibri"/>
            </a:endParaRPr>
          </a:p>
        </p:txBody>
      </p:sp>
    </p:spTree>
    <p:extLst>
      <p:ext uri="{BB962C8B-B14F-4D97-AF65-F5344CB8AC3E}">
        <p14:creationId xmlns:p14="http://schemas.microsoft.com/office/powerpoint/2010/main" val="254239816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C9A36457-A5F4-4103-A443-02581C0918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AA5CF486-D9E5-4A66-898A-F3D62B81B15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47" y="-5"/>
            <a:ext cx="12193149" cy="2200064"/>
          </a:xfrm>
          <a:custGeom>
            <a:avLst/>
            <a:gdLst>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810326 w 12192001"/>
              <a:gd name="connsiteY23" fmla="*/ 799074 h 2344739"/>
              <a:gd name="connsiteX24" fmla="*/ 11550277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810326 w 12192001"/>
              <a:gd name="connsiteY23" fmla="*/ 799074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522499 w 12192001"/>
              <a:gd name="connsiteY26" fmla="*/ 1207528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999965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37318 w 12192001"/>
              <a:gd name="connsiteY70" fmla="*/ 1920435 h 2344739"/>
              <a:gd name="connsiteX71" fmla="*/ 9113812 w 12192001"/>
              <a:gd name="connsiteY71" fmla="*/ 1919069 h 2344739"/>
              <a:gd name="connsiteX72" fmla="*/ 9053453 w 12192001"/>
              <a:gd name="connsiteY72" fmla="*/ 1910755 h 2344739"/>
              <a:gd name="connsiteX73" fmla="*/ 9005486 w 12192001"/>
              <a:gd name="connsiteY73" fmla="*/ 1914040 h 2344739"/>
              <a:gd name="connsiteX74" fmla="*/ 9005201 w 12192001"/>
              <a:gd name="connsiteY74" fmla="*/ 1913800 h 2344739"/>
              <a:gd name="connsiteX75" fmla="*/ 8996232 w 12192001"/>
              <a:gd name="connsiteY75" fmla="*/ 1915011 h 2344739"/>
              <a:gd name="connsiteX76" fmla="*/ 8990394 w 12192001"/>
              <a:gd name="connsiteY76" fmla="*/ 1917072 h 2344739"/>
              <a:gd name="connsiteX77" fmla="*/ 8974337 w 12192001"/>
              <a:gd name="connsiteY77" fmla="*/ 1920298 h 2344739"/>
              <a:gd name="connsiteX78" fmla="*/ 8968011 w 12192001"/>
              <a:gd name="connsiteY78" fmla="*/ 1919598 h 2344739"/>
              <a:gd name="connsiteX79" fmla="*/ 8963048 w 12192001"/>
              <a:gd name="connsiteY79" fmla="*/ 1917373 h 2344739"/>
              <a:gd name="connsiteX80" fmla="*/ 8928988 w 12192001"/>
              <a:gd name="connsiteY80" fmla="*/ 1914185 h 2344739"/>
              <a:gd name="connsiteX81" fmla="*/ 8752444 w 12192001"/>
              <a:gd name="connsiteY81" fmla="*/ 1933417 h 2344739"/>
              <a:gd name="connsiteX82" fmla="*/ 8707847 w 12192001"/>
              <a:gd name="connsiteY82" fmla="*/ 1935518 h 2344739"/>
              <a:gd name="connsiteX83" fmla="*/ 8596071 w 12192001"/>
              <a:gd name="connsiteY83" fmla="*/ 1944090 h 2344739"/>
              <a:gd name="connsiteX84" fmla="*/ 8525230 w 12192001"/>
              <a:gd name="connsiteY84" fmla="*/ 1929248 h 2344739"/>
              <a:gd name="connsiteX85" fmla="*/ 8510983 w 12192001"/>
              <a:gd name="connsiteY85" fmla="*/ 1935163 h 2344739"/>
              <a:gd name="connsiteX86" fmla="*/ 8506167 w 12192001"/>
              <a:gd name="connsiteY86" fmla="*/ 1938164 h 2344739"/>
              <a:gd name="connsiteX87" fmla="*/ 8497968 w 12192001"/>
              <a:gd name="connsiteY87" fmla="*/ 1940902 h 2344739"/>
              <a:gd name="connsiteX88" fmla="*/ 8497594 w 12192001"/>
              <a:gd name="connsiteY88" fmla="*/ 1940723 h 2344739"/>
              <a:gd name="connsiteX89" fmla="*/ 8490249 w 12192001"/>
              <a:gd name="connsiteY89" fmla="*/ 1943773 h 2344739"/>
              <a:gd name="connsiteX90" fmla="*/ 8367182 w 12192001"/>
              <a:gd name="connsiteY90" fmla="*/ 1957815 h 2344739"/>
              <a:gd name="connsiteX91" fmla="*/ 8353799 w 12192001"/>
              <a:gd name="connsiteY91" fmla="*/ 1958009 h 2344739"/>
              <a:gd name="connsiteX92" fmla="*/ 8352373 w 12192001"/>
              <a:gd name="connsiteY92" fmla="*/ 1957169 h 2344739"/>
              <a:gd name="connsiteX93" fmla="*/ 8320104 w 12192001"/>
              <a:gd name="connsiteY93" fmla="*/ 1974587 h 2344739"/>
              <a:gd name="connsiteX94" fmla="*/ 8314433 w 12192001"/>
              <a:gd name="connsiteY94" fmla="*/ 1974913 h 2344739"/>
              <a:gd name="connsiteX95" fmla="*/ 8295174 w 12192001"/>
              <a:gd name="connsiteY95" fmla="*/ 1988808 h 2344739"/>
              <a:gd name="connsiteX96" fmla="*/ 8284276 w 12192001"/>
              <a:gd name="connsiteY96" fmla="*/ 1994631 h 2344739"/>
              <a:gd name="connsiteX97" fmla="*/ 8283150 w 12192001"/>
              <a:gd name="connsiteY97" fmla="*/ 1999074 h 2344739"/>
              <a:gd name="connsiteX98" fmla="*/ 8266076 w 12192001"/>
              <a:gd name="connsiteY98" fmla="*/ 2006249 h 2344739"/>
              <a:gd name="connsiteX99" fmla="*/ 8263377 w 12192001"/>
              <a:gd name="connsiteY99" fmla="*/ 2006019 h 2344739"/>
              <a:gd name="connsiteX100" fmla="*/ 8252033 w 12192001"/>
              <a:gd name="connsiteY100" fmla="*/ 2015862 h 2344739"/>
              <a:gd name="connsiteX101" fmla="*/ 8245834 w 12192001"/>
              <a:gd name="connsiteY101" fmla="*/ 2028854 h 2344739"/>
              <a:gd name="connsiteX102" fmla="*/ 8090272 w 12192001"/>
              <a:gd name="connsiteY102" fmla="*/ 2075015 h 2344739"/>
              <a:gd name="connsiteX103" fmla="*/ 7905407 w 12192001"/>
              <a:gd name="connsiteY103" fmla="*/ 2116988 h 2344739"/>
              <a:gd name="connsiteX104" fmla="*/ 7718745 w 12192001"/>
              <a:gd name="connsiteY104" fmla="*/ 2142703 h 2344739"/>
              <a:gd name="connsiteX105" fmla="*/ 7614347 w 12192001"/>
              <a:gd name="connsiteY105" fmla="*/ 2139232 h 2344739"/>
              <a:gd name="connsiteX106" fmla="*/ 7527543 w 12192001"/>
              <a:gd name="connsiteY106" fmla="*/ 2145060 h 2344739"/>
              <a:gd name="connsiteX107" fmla="*/ 7519571 w 12192001"/>
              <a:gd name="connsiteY107" fmla="*/ 2147613 h 2344739"/>
              <a:gd name="connsiteX108" fmla="*/ 7507411 w 12192001"/>
              <a:gd name="connsiteY108" fmla="*/ 2148948 h 2344739"/>
              <a:gd name="connsiteX109" fmla="*/ 7507040 w 12192001"/>
              <a:gd name="connsiteY109" fmla="*/ 2148621 h 2344739"/>
              <a:gd name="connsiteX110" fmla="*/ 7495795 w 12192001"/>
              <a:gd name="connsiteY110" fmla="*/ 2150573 h 2344739"/>
              <a:gd name="connsiteX111" fmla="*/ 7405391 w 12192001"/>
              <a:gd name="connsiteY111" fmla="*/ 2142468 h 2344739"/>
              <a:gd name="connsiteX112" fmla="*/ 7312180 w 12192001"/>
              <a:gd name="connsiteY112" fmla="*/ 2132873 h 2344739"/>
              <a:gd name="connsiteX113" fmla="*/ 7310853 w 12192001"/>
              <a:gd name="connsiteY113" fmla="*/ 2131431 h 2344739"/>
              <a:gd name="connsiteX114" fmla="*/ 7218559 w 12192001"/>
              <a:gd name="connsiteY114" fmla="*/ 2156680 h 2344739"/>
              <a:gd name="connsiteX115" fmla="*/ 7201101 w 12192001"/>
              <a:gd name="connsiteY115" fmla="*/ 2161230 h 2344739"/>
              <a:gd name="connsiteX116" fmla="*/ 7197004 w 12192001"/>
              <a:gd name="connsiteY116" fmla="*/ 2166588 h 2344739"/>
              <a:gd name="connsiteX117" fmla="*/ 7170808 w 12192001"/>
              <a:gd name="connsiteY117" fmla="*/ 2171236 h 2344739"/>
              <a:gd name="connsiteX118" fmla="*/ 7096988 w 12192001"/>
              <a:gd name="connsiteY118" fmla="*/ 2183464 h 2344739"/>
              <a:gd name="connsiteX119" fmla="*/ 7018496 w 12192001"/>
              <a:gd name="connsiteY119" fmla="*/ 2183090 h 2344739"/>
              <a:gd name="connsiteX120" fmla="*/ 6904146 w 12192001"/>
              <a:gd name="connsiteY120" fmla="*/ 2212596 h 2344739"/>
              <a:gd name="connsiteX121" fmla="*/ 6708222 w 12192001"/>
              <a:gd name="connsiteY121" fmla="*/ 2240551 h 2344739"/>
              <a:gd name="connsiteX122" fmla="*/ 6549454 w 12192001"/>
              <a:gd name="connsiteY122" fmla="*/ 2269327 h 2344739"/>
              <a:gd name="connsiteX123" fmla="*/ 6317560 w 12192001"/>
              <a:gd name="connsiteY123" fmla="*/ 2316127 h 2344739"/>
              <a:gd name="connsiteX124" fmla="*/ 6168674 w 12192001"/>
              <a:gd name="connsiteY124" fmla="*/ 2318214 h 2344739"/>
              <a:gd name="connsiteX125" fmla="*/ 6073848 w 12192001"/>
              <a:gd name="connsiteY125" fmla="*/ 2338676 h 2344739"/>
              <a:gd name="connsiteX126" fmla="*/ 6068529 w 12192001"/>
              <a:gd name="connsiteY126" fmla="*/ 2337139 h 2344739"/>
              <a:gd name="connsiteX127" fmla="*/ 6048638 w 12192001"/>
              <a:gd name="connsiteY127" fmla="*/ 2337822 h 2344739"/>
              <a:gd name="connsiteX128" fmla="*/ 6041285 w 12192001"/>
              <a:gd name="connsiteY128" fmla="*/ 2329473 h 2344739"/>
              <a:gd name="connsiteX129" fmla="*/ 6010090 w 12192001"/>
              <a:gd name="connsiteY129" fmla="*/ 2324380 h 2344739"/>
              <a:gd name="connsiteX130" fmla="*/ 5957375 w 12192001"/>
              <a:gd name="connsiteY130" fmla="*/ 2328024 h 2344739"/>
              <a:gd name="connsiteX131" fmla="*/ 5758919 w 12192001"/>
              <a:gd name="connsiteY131" fmla="*/ 2343716 h 2344739"/>
              <a:gd name="connsiteX132" fmla="*/ 5626960 w 12192001"/>
              <a:gd name="connsiteY132" fmla="*/ 2344739 h 2344739"/>
              <a:gd name="connsiteX133" fmla="*/ 5470906 w 12192001"/>
              <a:gd name="connsiteY133" fmla="*/ 2330719 h 2344739"/>
              <a:gd name="connsiteX134" fmla="*/ 5432761 w 12192001"/>
              <a:gd name="connsiteY134" fmla="*/ 2319466 h 2344739"/>
              <a:gd name="connsiteX135" fmla="*/ 5381669 w 12192001"/>
              <a:gd name="connsiteY135" fmla="*/ 2301764 h 2344739"/>
              <a:gd name="connsiteX136" fmla="*/ 5261764 w 12192001"/>
              <a:gd name="connsiteY136" fmla="*/ 2281347 h 2344739"/>
              <a:gd name="connsiteX137" fmla="*/ 5222961 w 12192001"/>
              <a:gd name="connsiteY137" fmla="*/ 2270223 h 2344739"/>
              <a:gd name="connsiteX138" fmla="*/ 5174660 w 12192001"/>
              <a:gd name="connsiteY138" fmla="*/ 2267233 h 2344739"/>
              <a:gd name="connsiteX139" fmla="*/ 5156554 w 12192001"/>
              <a:gd name="connsiteY139" fmla="*/ 2260010 h 2344739"/>
              <a:gd name="connsiteX140" fmla="*/ 5142599 w 12192001"/>
              <a:gd name="connsiteY140" fmla="*/ 2256610 h 2344739"/>
              <a:gd name="connsiteX141" fmla="*/ 5139596 w 12192001"/>
              <a:gd name="connsiteY141" fmla="*/ 2254509 h 2344739"/>
              <a:gd name="connsiteX142" fmla="*/ 5121659 w 12192001"/>
              <a:gd name="connsiteY142" fmla="*/ 2243656 h 2344739"/>
              <a:gd name="connsiteX143" fmla="*/ 5065790 w 12192001"/>
              <a:gd name="connsiteY143" fmla="*/ 2250227 h 2344739"/>
              <a:gd name="connsiteX144" fmla="*/ 5011514 w 12192001"/>
              <a:gd name="connsiteY144" fmla="*/ 2233846 h 2344739"/>
              <a:gd name="connsiteX145" fmla="*/ 4840441 w 12192001"/>
              <a:gd name="connsiteY145" fmla="*/ 2209829 h 2344739"/>
              <a:gd name="connsiteX146" fmla="*/ 4762447 w 12192001"/>
              <a:gd name="connsiteY146" fmla="*/ 2182061 h 2344739"/>
              <a:gd name="connsiteX147" fmla="*/ 4723186 w 12192001"/>
              <a:gd name="connsiteY147" fmla="*/ 2173047 h 2344739"/>
              <a:gd name="connsiteX148" fmla="*/ 4721176 w 12192001"/>
              <a:gd name="connsiteY148" fmla="*/ 2172298 h 2344739"/>
              <a:gd name="connsiteX149" fmla="*/ 4722111 w 12192001"/>
              <a:gd name="connsiteY149" fmla="*/ 2172087 h 2344739"/>
              <a:gd name="connsiteX150" fmla="*/ 4717202 w 12192001"/>
              <a:gd name="connsiteY150" fmla="*/ 2170817 h 2344739"/>
              <a:gd name="connsiteX151" fmla="*/ 4721176 w 12192001"/>
              <a:gd name="connsiteY151" fmla="*/ 2172298 h 2344739"/>
              <a:gd name="connsiteX152" fmla="*/ 4715526 w 12192001"/>
              <a:gd name="connsiteY152" fmla="*/ 2173573 h 2344739"/>
              <a:gd name="connsiteX153" fmla="*/ 4515814 w 12192001"/>
              <a:gd name="connsiteY153" fmla="*/ 2163671 h 2344739"/>
              <a:gd name="connsiteX154" fmla="*/ 4428543 w 12192001"/>
              <a:gd name="connsiteY154" fmla="*/ 2153020 h 2344739"/>
              <a:gd name="connsiteX155" fmla="*/ 4362875 w 12192001"/>
              <a:gd name="connsiteY155" fmla="*/ 2151674 h 2344739"/>
              <a:gd name="connsiteX156" fmla="*/ 4316966 w 12192001"/>
              <a:gd name="connsiteY156" fmla="*/ 2158289 h 2344739"/>
              <a:gd name="connsiteX157" fmla="*/ 4315110 w 12192001"/>
              <a:gd name="connsiteY157" fmla="*/ 2156948 h 2344739"/>
              <a:gd name="connsiteX158" fmla="*/ 4295144 w 12192001"/>
              <a:gd name="connsiteY158" fmla="*/ 2155069 h 2344739"/>
              <a:gd name="connsiteX159" fmla="*/ 4290064 w 12192001"/>
              <a:gd name="connsiteY159" fmla="*/ 2157986 h 2344739"/>
              <a:gd name="connsiteX160" fmla="*/ 4276142 w 12192001"/>
              <a:gd name="connsiteY160" fmla="*/ 2157740 h 2344739"/>
              <a:gd name="connsiteX161" fmla="*/ 4248117 w 12192001"/>
              <a:gd name="connsiteY161" fmla="*/ 2160064 h 2344739"/>
              <a:gd name="connsiteX162" fmla="*/ 4202051 w 12192001"/>
              <a:gd name="connsiteY162" fmla="*/ 2157269 h 2344739"/>
              <a:gd name="connsiteX163" fmla="*/ 4201745 w 12192001"/>
              <a:gd name="connsiteY163" fmla="*/ 2156010 h 2344739"/>
              <a:gd name="connsiteX164" fmla="*/ 4191248 w 12192001"/>
              <a:gd name="connsiteY164" fmla="*/ 2150376 h 2344739"/>
              <a:gd name="connsiteX165" fmla="*/ 4142745 w 12192001"/>
              <a:gd name="connsiteY165" fmla="*/ 2134511 h 2344739"/>
              <a:gd name="connsiteX166" fmla="*/ 4083097 w 12192001"/>
              <a:gd name="connsiteY166" fmla="*/ 2107978 h 2344739"/>
              <a:gd name="connsiteX167" fmla="*/ 4074546 w 12192001"/>
              <a:gd name="connsiteY167" fmla="*/ 2107143 h 2344739"/>
              <a:gd name="connsiteX168" fmla="*/ 4074427 w 12192001"/>
              <a:gd name="connsiteY168" fmla="*/ 2106844 h 2344739"/>
              <a:gd name="connsiteX169" fmla="*/ 4065510 w 12192001"/>
              <a:gd name="connsiteY169" fmla="*/ 2105400 h 2344739"/>
              <a:gd name="connsiteX170" fmla="*/ 4058954 w 12192001"/>
              <a:gd name="connsiteY170" fmla="*/ 2105618 h 2344739"/>
              <a:gd name="connsiteX171" fmla="*/ 4042364 w 12192001"/>
              <a:gd name="connsiteY171" fmla="*/ 2103997 h 2344739"/>
              <a:gd name="connsiteX172" fmla="*/ 4036997 w 12192001"/>
              <a:gd name="connsiteY172" fmla="*/ 2101563 h 2344739"/>
              <a:gd name="connsiteX173" fmla="*/ 4035363 w 12192001"/>
              <a:gd name="connsiteY173" fmla="*/ 2097896 h 2344739"/>
              <a:gd name="connsiteX174" fmla="*/ 4033778 w 12192001"/>
              <a:gd name="connsiteY174" fmla="*/ 2098131 h 2344739"/>
              <a:gd name="connsiteX175" fmla="*/ 4004538 w 12192001"/>
              <a:gd name="connsiteY175" fmla="*/ 2085563 h 2344739"/>
              <a:gd name="connsiteX176" fmla="*/ 3936846 w 12192001"/>
              <a:gd name="connsiteY176" fmla="*/ 2068106 h 2344739"/>
              <a:gd name="connsiteX177" fmla="*/ 3897275 w 12192001"/>
              <a:gd name="connsiteY177" fmla="*/ 2062451 h 2344739"/>
              <a:gd name="connsiteX178" fmla="*/ 3789760 w 12192001"/>
              <a:gd name="connsiteY178" fmla="*/ 2042213 h 2344739"/>
              <a:gd name="connsiteX179" fmla="*/ 3682513 w 12192001"/>
              <a:gd name="connsiteY179" fmla="*/ 2018290 h 2344739"/>
              <a:gd name="connsiteX180" fmla="*/ 3610035 w 12192001"/>
              <a:gd name="connsiteY180" fmla="*/ 1986019 h 2344739"/>
              <a:gd name="connsiteX181" fmla="*/ 3603855 w 12192001"/>
              <a:gd name="connsiteY181" fmla="*/ 1987381 h 2344739"/>
              <a:gd name="connsiteX182" fmla="*/ 3594736 w 12192001"/>
              <a:gd name="connsiteY182" fmla="*/ 1987545 h 2344739"/>
              <a:gd name="connsiteX183" fmla="*/ 3594501 w 12192001"/>
              <a:gd name="connsiteY183" fmla="*/ 1987276 h 2344739"/>
              <a:gd name="connsiteX184" fmla="*/ 3585978 w 12192001"/>
              <a:gd name="connsiteY184" fmla="*/ 1987966 h 2344739"/>
              <a:gd name="connsiteX185" fmla="*/ 3536135 w 12192001"/>
              <a:gd name="connsiteY185" fmla="*/ 1978267 h 2344739"/>
              <a:gd name="connsiteX186" fmla="*/ 3473223 w 12192001"/>
              <a:gd name="connsiteY186" fmla="*/ 1974606 h 2344739"/>
              <a:gd name="connsiteX187" fmla="*/ 3400728 w 12192001"/>
              <a:gd name="connsiteY187" fmla="*/ 1962558 h 2344739"/>
              <a:gd name="connsiteX188" fmla="*/ 3363888 w 12192001"/>
              <a:gd name="connsiteY188" fmla="*/ 1979510 h 2344739"/>
              <a:gd name="connsiteX189" fmla="*/ 3344026 w 12192001"/>
              <a:gd name="connsiteY189" fmla="*/ 1981192 h 2344739"/>
              <a:gd name="connsiteX190" fmla="*/ 3341698 w 12192001"/>
              <a:gd name="connsiteY190" fmla="*/ 1980217 h 2344739"/>
              <a:gd name="connsiteX191" fmla="*/ 3262356 w 12192001"/>
              <a:gd name="connsiteY191" fmla="*/ 1986094 h 2344739"/>
              <a:gd name="connsiteX192" fmla="*/ 3142556 w 12192001"/>
              <a:gd name="connsiteY192" fmla="*/ 1993869 h 2344739"/>
              <a:gd name="connsiteX193" fmla="*/ 3030291 w 12192001"/>
              <a:gd name="connsiteY193" fmla="*/ 1996512 h 2344739"/>
              <a:gd name="connsiteX194" fmla="*/ 2781569 w 12192001"/>
              <a:gd name="connsiteY194" fmla="*/ 2018333 h 2344739"/>
              <a:gd name="connsiteX195" fmla="*/ 2646527 w 12192001"/>
              <a:gd name="connsiteY195" fmla="*/ 2028869 h 2344739"/>
              <a:gd name="connsiteX196" fmla="*/ 2568028 w 12192001"/>
              <a:gd name="connsiteY196" fmla="*/ 2002628 h 2344739"/>
              <a:gd name="connsiteX197" fmla="*/ 2443255 w 12192001"/>
              <a:gd name="connsiteY197" fmla="*/ 2016529 h 2344739"/>
              <a:gd name="connsiteX198" fmla="*/ 2315112 w 12192001"/>
              <a:gd name="connsiteY198" fmla="*/ 2024996 h 2344739"/>
              <a:gd name="connsiteX199" fmla="*/ 2208578 w 12192001"/>
              <a:gd name="connsiteY199" fmla="*/ 2019763 h 2344739"/>
              <a:gd name="connsiteX200" fmla="*/ 2094665 w 12192001"/>
              <a:gd name="connsiteY200" fmla="*/ 2003052 h 2344739"/>
              <a:gd name="connsiteX201" fmla="*/ 1997356 w 12192001"/>
              <a:gd name="connsiteY201" fmla="*/ 1995032 h 2344739"/>
              <a:gd name="connsiteX202" fmla="*/ 1928172 w 12192001"/>
              <a:gd name="connsiteY202" fmla="*/ 2016977 h 2344739"/>
              <a:gd name="connsiteX203" fmla="*/ 1921650 w 12192001"/>
              <a:gd name="connsiteY203" fmla="*/ 2012146 h 2344739"/>
              <a:gd name="connsiteX204" fmla="*/ 1873080 w 12192001"/>
              <a:gd name="connsiteY204" fmla="*/ 2013741 h 2344739"/>
              <a:gd name="connsiteX205" fmla="*/ 1786655 w 12192001"/>
              <a:gd name="connsiteY205" fmla="*/ 2041363 h 2344739"/>
              <a:gd name="connsiteX206" fmla="*/ 1738204 w 12192001"/>
              <a:gd name="connsiteY206" fmla="*/ 2036312 h 2344739"/>
              <a:gd name="connsiteX207" fmla="*/ 1675071 w 12192001"/>
              <a:gd name="connsiteY207" fmla="*/ 2019963 h 2344739"/>
              <a:gd name="connsiteX208" fmla="*/ 1608669 w 12192001"/>
              <a:gd name="connsiteY208" fmla="*/ 2013066 h 2344739"/>
              <a:gd name="connsiteX209" fmla="*/ 1496110 w 12192001"/>
              <a:gd name="connsiteY209" fmla="*/ 1987476 h 2344739"/>
              <a:gd name="connsiteX210" fmla="*/ 1149979 w 12192001"/>
              <a:gd name="connsiteY210" fmla="*/ 1938041 h 2344739"/>
              <a:gd name="connsiteX211" fmla="*/ 858269 w 12192001"/>
              <a:gd name="connsiteY211" fmla="*/ 1928608 h 2344739"/>
              <a:gd name="connsiteX212" fmla="*/ 837540 w 12192001"/>
              <a:gd name="connsiteY212" fmla="*/ 1929821 h 2344739"/>
              <a:gd name="connsiteX213" fmla="*/ 816809 w 12192001"/>
              <a:gd name="connsiteY213" fmla="*/ 1927857 h 2344739"/>
              <a:gd name="connsiteX214" fmla="*/ 811506 w 12192001"/>
              <a:gd name="connsiteY214" fmla="*/ 1930751 h 2344739"/>
              <a:gd name="connsiteX215" fmla="*/ 797041 w 12192001"/>
              <a:gd name="connsiteY215" fmla="*/ 1930446 h 2344739"/>
              <a:gd name="connsiteX216" fmla="*/ 767901 w 12192001"/>
              <a:gd name="connsiteY216" fmla="*/ 1932653 h 2344739"/>
              <a:gd name="connsiteX217" fmla="*/ 763053 w 12192001"/>
              <a:gd name="connsiteY217" fmla="*/ 1930432 h 2344739"/>
              <a:gd name="connsiteX218" fmla="*/ 720047 w 12192001"/>
              <a:gd name="connsiteY218" fmla="*/ 1929661 h 2344739"/>
              <a:gd name="connsiteX219" fmla="*/ 719742 w 12192001"/>
              <a:gd name="connsiteY219" fmla="*/ 1928399 h 2344739"/>
              <a:gd name="connsiteX220" fmla="*/ 708875 w 12192001"/>
              <a:gd name="connsiteY220" fmla="*/ 1922722 h 2344739"/>
              <a:gd name="connsiteX221" fmla="*/ 596792 w 12192001"/>
              <a:gd name="connsiteY221" fmla="*/ 1879864 h 2344739"/>
              <a:gd name="connsiteX222" fmla="*/ 578535 w 12192001"/>
              <a:gd name="connsiteY222" fmla="*/ 1877212 h 2344739"/>
              <a:gd name="connsiteX223" fmla="*/ 571717 w 12192001"/>
              <a:gd name="connsiteY223" fmla="*/ 1877401 h 2344739"/>
              <a:gd name="connsiteX224" fmla="*/ 445099 w 12192001"/>
              <a:gd name="connsiteY224" fmla="*/ 1839371 h 2344739"/>
              <a:gd name="connsiteX225" fmla="*/ 404015 w 12192001"/>
              <a:gd name="connsiteY225" fmla="*/ 1833548 h 2344739"/>
              <a:gd name="connsiteX226" fmla="*/ 292435 w 12192001"/>
              <a:gd name="connsiteY226" fmla="*/ 1812852 h 2344739"/>
              <a:gd name="connsiteX227" fmla="*/ 118381 w 12192001"/>
              <a:gd name="connsiteY227" fmla="*/ 1761047 h 2344739"/>
              <a:gd name="connsiteX228" fmla="*/ 15526 w 12192001"/>
              <a:gd name="connsiteY228" fmla="*/ 1758191 h 2344739"/>
              <a:gd name="connsiteX229" fmla="*/ 2 w 12192001"/>
              <a:gd name="connsiteY229" fmla="*/ 1752722 h 2344739"/>
              <a:gd name="connsiteX230" fmla="*/ 1 w 12192001"/>
              <a:gd name="connsiteY230" fmla="*/ 762497 h 2344739"/>
              <a:gd name="connsiteX231" fmla="*/ 0 w 12192001"/>
              <a:gd name="connsiteY231" fmla="*/ 762497 h 2344739"/>
              <a:gd name="connsiteX232" fmla="*/ 0 w 12192001"/>
              <a:gd name="connsiteY232" fmla="*/ 222213 h 2344739"/>
              <a:gd name="connsiteX233" fmla="*/ 0 w 12192001"/>
              <a:gd name="connsiteY233"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13812 w 12192001"/>
              <a:gd name="connsiteY70" fmla="*/ 1919069 h 2344739"/>
              <a:gd name="connsiteX71" fmla="*/ 9053453 w 12192001"/>
              <a:gd name="connsiteY71" fmla="*/ 1910755 h 2344739"/>
              <a:gd name="connsiteX72" fmla="*/ 9005486 w 12192001"/>
              <a:gd name="connsiteY72" fmla="*/ 1914040 h 2344739"/>
              <a:gd name="connsiteX73" fmla="*/ 9005201 w 12192001"/>
              <a:gd name="connsiteY73" fmla="*/ 1913800 h 2344739"/>
              <a:gd name="connsiteX74" fmla="*/ 8996232 w 12192001"/>
              <a:gd name="connsiteY74" fmla="*/ 1915011 h 2344739"/>
              <a:gd name="connsiteX75" fmla="*/ 8990394 w 12192001"/>
              <a:gd name="connsiteY75" fmla="*/ 1917072 h 2344739"/>
              <a:gd name="connsiteX76" fmla="*/ 8974337 w 12192001"/>
              <a:gd name="connsiteY76" fmla="*/ 1920298 h 2344739"/>
              <a:gd name="connsiteX77" fmla="*/ 8968011 w 12192001"/>
              <a:gd name="connsiteY77" fmla="*/ 1919598 h 2344739"/>
              <a:gd name="connsiteX78" fmla="*/ 8963048 w 12192001"/>
              <a:gd name="connsiteY78" fmla="*/ 1917373 h 2344739"/>
              <a:gd name="connsiteX79" fmla="*/ 8928988 w 12192001"/>
              <a:gd name="connsiteY79" fmla="*/ 1914185 h 2344739"/>
              <a:gd name="connsiteX80" fmla="*/ 8752444 w 12192001"/>
              <a:gd name="connsiteY80" fmla="*/ 1933417 h 2344739"/>
              <a:gd name="connsiteX81" fmla="*/ 8707847 w 12192001"/>
              <a:gd name="connsiteY81" fmla="*/ 1935518 h 2344739"/>
              <a:gd name="connsiteX82" fmla="*/ 8596071 w 12192001"/>
              <a:gd name="connsiteY82" fmla="*/ 1944090 h 2344739"/>
              <a:gd name="connsiteX83" fmla="*/ 8525230 w 12192001"/>
              <a:gd name="connsiteY83" fmla="*/ 1929248 h 2344739"/>
              <a:gd name="connsiteX84" fmla="*/ 8510983 w 12192001"/>
              <a:gd name="connsiteY84" fmla="*/ 1935163 h 2344739"/>
              <a:gd name="connsiteX85" fmla="*/ 8506167 w 12192001"/>
              <a:gd name="connsiteY85" fmla="*/ 1938164 h 2344739"/>
              <a:gd name="connsiteX86" fmla="*/ 8497968 w 12192001"/>
              <a:gd name="connsiteY86" fmla="*/ 1940902 h 2344739"/>
              <a:gd name="connsiteX87" fmla="*/ 8497594 w 12192001"/>
              <a:gd name="connsiteY87" fmla="*/ 1940723 h 2344739"/>
              <a:gd name="connsiteX88" fmla="*/ 8490249 w 12192001"/>
              <a:gd name="connsiteY88" fmla="*/ 1943773 h 2344739"/>
              <a:gd name="connsiteX89" fmla="*/ 8367182 w 12192001"/>
              <a:gd name="connsiteY89" fmla="*/ 1957815 h 2344739"/>
              <a:gd name="connsiteX90" fmla="*/ 8353799 w 12192001"/>
              <a:gd name="connsiteY90" fmla="*/ 1958009 h 2344739"/>
              <a:gd name="connsiteX91" fmla="*/ 8352373 w 12192001"/>
              <a:gd name="connsiteY91" fmla="*/ 1957169 h 2344739"/>
              <a:gd name="connsiteX92" fmla="*/ 8320104 w 12192001"/>
              <a:gd name="connsiteY92" fmla="*/ 1974587 h 2344739"/>
              <a:gd name="connsiteX93" fmla="*/ 8314433 w 12192001"/>
              <a:gd name="connsiteY93" fmla="*/ 1974913 h 2344739"/>
              <a:gd name="connsiteX94" fmla="*/ 8295174 w 12192001"/>
              <a:gd name="connsiteY94" fmla="*/ 1988808 h 2344739"/>
              <a:gd name="connsiteX95" fmla="*/ 8284276 w 12192001"/>
              <a:gd name="connsiteY95" fmla="*/ 1994631 h 2344739"/>
              <a:gd name="connsiteX96" fmla="*/ 8283150 w 12192001"/>
              <a:gd name="connsiteY96" fmla="*/ 1999074 h 2344739"/>
              <a:gd name="connsiteX97" fmla="*/ 8266076 w 12192001"/>
              <a:gd name="connsiteY97" fmla="*/ 2006249 h 2344739"/>
              <a:gd name="connsiteX98" fmla="*/ 8263377 w 12192001"/>
              <a:gd name="connsiteY98" fmla="*/ 2006019 h 2344739"/>
              <a:gd name="connsiteX99" fmla="*/ 8252033 w 12192001"/>
              <a:gd name="connsiteY99" fmla="*/ 2015862 h 2344739"/>
              <a:gd name="connsiteX100" fmla="*/ 8245834 w 12192001"/>
              <a:gd name="connsiteY100" fmla="*/ 2028854 h 2344739"/>
              <a:gd name="connsiteX101" fmla="*/ 8090272 w 12192001"/>
              <a:gd name="connsiteY101" fmla="*/ 2075015 h 2344739"/>
              <a:gd name="connsiteX102" fmla="*/ 7905407 w 12192001"/>
              <a:gd name="connsiteY102" fmla="*/ 2116988 h 2344739"/>
              <a:gd name="connsiteX103" fmla="*/ 7718745 w 12192001"/>
              <a:gd name="connsiteY103" fmla="*/ 2142703 h 2344739"/>
              <a:gd name="connsiteX104" fmla="*/ 7614347 w 12192001"/>
              <a:gd name="connsiteY104" fmla="*/ 2139232 h 2344739"/>
              <a:gd name="connsiteX105" fmla="*/ 7527543 w 12192001"/>
              <a:gd name="connsiteY105" fmla="*/ 2145060 h 2344739"/>
              <a:gd name="connsiteX106" fmla="*/ 7519571 w 12192001"/>
              <a:gd name="connsiteY106" fmla="*/ 2147613 h 2344739"/>
              <a:gd name="connsiteX107" fmla="*/ 7507411 w 12192001"/>
              <a:gd name="connsiteY107" fmla="*/ 2148948 h 2344739"/>
              <a:gd name="connsiteX108" fmla="*/ 7507040 w 12192001"/>
              <a:gd name="connsiteY108" fmla="*/ 2148621 h 2344739"/>
              <a:gd name="connsiteX109" fmla="*/ 7495795 w 12192001"/>
              <a:gd name="connsiteY109" fmla="*/ 2150573 h 2344739"/>
              <a:gd name="connsiteX110" fmla="*/ 7405391 w 12192001"/>
              <a:gd name="connsiteY110" fmla="*/ 2142468 h 2344739"/>
              <a:gd name="connsiteX111" fmla="*/ 7312180 w 12192001"/>
              <a:gd name="connsiteY111" fmla="*/ 2132873 h 2344739"/>
              <a:gd name="connsiteX112" fmla="*/ 7310853 w 12192001"/>
              <a:gd name="connsiteY112" fmla="*/ 2131431 h 2344739"/>
              <a:gd name="connsiteX113" fmla="*/ 7218559 w 12192001"/>
              <a:gd name="connsiteY113" fmla="*/ 2156680 h 2344739"/>
              <a:gd name="connsiteX114" fmla="*/ 7201101 w 12192001"/>
              <a:gd name="connsiteY114" fmla="*/ 2161230 h 2344739"/>
              <a:gd name="connsiteX115" fmla="*/ 7197004 w 12192001"/>
              <a:gd name="connsiteY115" fmla="*/ 2166588 h 2344739"/>
              <a:gd name="connsiteX116" fmla="*/ 7170808 w 12192001"/>
              <a:gd name="connsiteY116" fmla="*/ 2171236 h 2344739"/>
              <a:gd name="connsiteX117" fmla="*/ 7096988 w 12192001"/>
              <a:gd name="connsiteY117" fmla="*/ 2183464 h 2344739"/>
              <a:gd name="connsiteX118" fmla="*/ 7018496 w 12192001"/>
              <a:gd name="connsiteY118" fmla="*/ 2183090 h 2344739"/>
              <a:gd name="connsiteX119" fmla="*/ 6904146 w 12192001"/>
              <a:gd name="connsiteY119" fmla="*/ 2212596 h 2344739"/>
              <a:gd name="connsiteX120" fmla="*/ 6708222 w 12192001"/>
              <a:gd name="connsiteY120" fmla="*/ 2240551 h 2344739"/>
              <a:gd name="connsiteX121" fmla="*/ 6549454 w 12192001"/>
              <a:gd name="connsiteY121" fmla="*/ 2269327 h 2344739"/>
              <a:gd name="connsiteX122" fmla="*/ 6317560 w 12192001"/>
              <a:gd name="connsiteY122" fmla="*/ 2316127 h 2344739"/>
              <a:gd name="connsiteX123" fmla="*/ 6168674 w 12192001"/>
              <a:gd name="connsiteY123" fmla="*/ 2318214 h 2344739"/>
              <a:gd name="connsiteX124" fmla="*/ 6073848 w 12192001"/>
              <a:gd name="connsiteY124" fmla="*/ 2338676 h 2344739"/>
              <a:gd name="connsiteX125" fmla="*/ 6068529 w 12192001"/>
              <a:gd name="connsiteY125" fmla="*/ 2337139 h 2344739"/>
              <a:gd name="connsiteX126" fmla="*/ 6048638 w 12192001"/>
              <a:gd name="connsiteY126" fmla="*/ 2337822 h 2344739"/>
              <a:gd name="connsiteX127" fmla="*/ 6041285 w 12192001"/>
              <a:gd name="connsiteY127" fmla="*/ 2329473 h 2344739"/>
              <a:gd name="connsiteX128" fmla="*/ 6010090 w 12192001"/>
              <a:gd name="connsiteY128" fmla="*/ 2324380 h 2344739"/>
              <a:gd name="connsiteX129" fmla="*/ 5957375 w 12192001"/>
              <a:gd name="connsiteY129" fmla="*/ 2328024 h 2344739"/>
              <a:gd name="connsiteX130" fmla="*/ 5758919 w 12192001"/>
              <a:gd name="connsiteY130" fmla="*/ 2343716 h 2344739"/>
              <a:gd name="connsiteX131" fmla="*/ 5626960 w 12192001"/>
              <a:gd name="connsiteY131" fmla="*/ 2344739 h 2344739"/>
              <a:gd name="connsiteX132" fmla="*/ 5470906 w 12192001"/>
              <a:gd name="connsiteY132" fmla="*/ 2330719 h 2344739"/>
              <a:gd name="connsiteX133" fmla="*/ 5432761 w 12192001"/>
              <a:gd name="connsiteY133" fmla="*/ 2319466 h 2344739"/>
              <a:gd name="connsiteX134" fmla="*/ 5381669 w 12192001"/>
              <a:gd name="connsiteY134" fmla="*/ 2301764 h 2344739"/>
              <a:gd name="connsiteX135" fmla="*/ 5261764 w 12192001"/>
              <a:gd name="connsiteY135" fmla="*/ 2281347 h 2344739"/>
              <a:gd name="connsiteX136" fmla="*/ 5222961 w 12192001"/>
              <a:gd name="connsiteY136" fmla="*/ 2270223 h 2344739"/>
              <a:gd name="connsiteX137" fmla="*/ 5174660 w 12192001"/>
              <a:gd name="connsiteY137" fmla="*/ 2267233 h 2344739"/>
              <a:gd name="connsiteX138" fmla="*/ 5156554 w 12192001"/>
              <a:gd name="connsiteY138" fmla="*/ 2260010 h 2344739"/>
              <a:gd name="connsiteX139" fmla="*/ 5142599 w 12192001"/>
              <a:gd name="connsiteY139" fmla="*/ 2256610 h 2344739"/>
              <a:gd name="connsiteX140" fmla="*/ 5139596 w 12192001"/>
              <a:gd name="connsiteY140" fmla="*/ 2254509 h 2344739"/>
              <a:gd name="connsiteX141" fmla="*/ 5121659 w 12192001"/>
              <a:gd name="connsiteY141" fmla="*/ 2243656 h 2344739"/>
              <a:gd name="connsiteX142" fmla="*/ 5065790 w 12192001"/>
              <a:gd name="connsiteY142" fmla="*/ 2250227 h 2344739"/>
              <a:gd name="connsiteX143" fmla="*/ 5011514 w 12192001"/>
              <a:gd name="connsiteY143" fmla="*/ 2233846 h 2344739"/>
              <a:gd name="connsiteX144" fmla="*/ 4840441 w 12192001"/>
              <a:gd name="connsiteY144" fmla="*/ 2209829 h 2344739"/>
              <a:gd name="connsiteX145" fmla="*/ 4762447 w 12192001"/>
              <a:gd name="connsiteY145" fmla="*/ 2182061 h 2344739"/>
              <a:gd name="connsiteX146" fmla="*/ 4723186 w 12192001"/>
              <a:gd name="connsiteY146" fmla="*/ 2173047 h 2344739"/>
              <a:gd name="connsiteX147" fmla="*/ 4721176 w 12192001"/>
              <a:gd name="connsiteY147" fmla="*/ 2172298 h 2344739"/>
              <a:gd name="connsiteX148" fmla="*/ 4722111 w 12192001"/>
              <a:gd name="connsiteY148" fmla="*/ 2172087 h 2344739"/>
              <a:gd name="connsiteX149" fmla="*/ 4717202 w 12192001"/>
              <a:gd name="connsiteY149" fmla="*/ 2170817 h 2344739"/>
              <a:gd name="connsiteX150" fmla="*/ 4721176 w 12192001"/>
              <a:gd name="connsiteY150" fmla="*/ 2172298 h 2344739"/>
              <a:gd name="connsiteX151" fmla="*/ 4715526 w 12192001"/>
              <a:gd name="connsiteY151" fmla="*/ 2173573 h 2344739"/>
              <a:gd name="connsiteX152" fmla="*/ 4515814 w 12192001"/>
              <a:gd name="connsiteY152" fmla="*/ 2163671 h 2344739"/>
              <a:gd name="connsiteX153" fmla="*/ 4428543 w 12192001"/>
              <a:gd name="connsiteY153" fmla="*/ 2153020 h 2344739"/>
              <a:gd name="connsiteX154" fmla="*/ 4362875 w 12192001"/>
              <a:gd name="connsiteY154" fmla="*/ 2151674 h 2344739"/>
              <a:gd name="connsiteX155" fmla="*/ 4316966 w 12192001"/>
              <a:gd name="connsiteY155" fmla="*/ 2158289 h 2344739"/>
              <a:gd name="connsiteX156" fmla="*/ 4315110 w 12192001"/>
              <a:gd name="connsiteY156" fmla="*/ 2156948 h 2344739"/>
              <a:gd name="connsiteX157" fmla="*/ 4295144 w 12192001"/>
              <a:gd name="connsiteY157" fmla="*/ 2155069 h 2344739"/>
              <a:gd name="connsiteX158" fmla="*/ 4290064 w 12192001"/>
              <a:gd name="connsiteY158" fmla="*/ 2157986 h 2344739"/>
              <a:gd name="connsiteX159" fmla="*/ 4276142 w 12192001"/>
              <a:gd name="connsiteY159" fmla="*/ 2157740 h 2344739"/>
              <a:gd name="connsiteX160" fmla="*/ 4248117 w 12192001"/>
              <a:gd name="connsiteY160" fmla="*/ 2160064 h 2344739"/>
              <a:gd name="connsiteX161" fmla="*/ 4202051 w 12192001"/>
              <a:gd name="connsiteY161" fmla="*/ 2157269 h 2344739"/>
              <a:gd name="connsiteX162" fmla="*/ 4201745 w 12192001"/>
              <a:gd name="connsiteY162" fmla="*/ 2156010 h 2344739"/>
              <a:gd name="connsiteX163" fmla="*/ 4191248 w 12192001"/>
              <a:gd name="connsiteY163" fmla="*/ 2150376 h 2344739"/>
              <a:gd name="connsiteX164" fmla="*/ 4142745 w 12192001"/>
              <a:gd name="connsiteY164" fmla="*/ 2134511 h 2344739"/>
              <a:gd name="connsiteX165" fmla="*/ 4083097 w 12192001"/>
              <a:gd name="connsiteY165" fmla="*/ 2107978 h 2344739"/>
              <a:gd name="connsiteX166" fmla="*/ 4074546 w 12192001"/>
              <a:gd name="connsiteY166" fmla="*/ 2107143 h 2344739"/>
              <a:gd name="connsiteX167" fmla="*/ 4074427 w 12192001"/>
              <a:gd name="connsiteY167" fmla="*/ 2106844 h 2344739"/>
              <a:gd name="connsiteX168" fmla="*/ 4065510 w 12192001"/>
              <a:gd name="connsiteY168" fmla="*/ 2105400 h 2344739"/>
              <a:gd name="connsiteX169" fmla="*/ 4058954 w 12192001"/>
              <a:gd name="connsiteY169" fmla="*/ 2105618 h 2344739"/>
              <a:gd name="connsiteX170" fmla="*/ 4042364 w 12192001"/>
              <a:gd name="connsiteY170" fmla="*/ 2103997 h 2344739"/>
              <a:gd name="connsiteX171" fmla="*/ 4036997 w 12192001"/>
              <a:gd name="connsiteY171" fmla="*/ 2101563 h 2344739"/>
              <a:gd name="connsiteX172" fmla="*/ 4035363 w 12192001"/>
              <a:gd name="connsiteY172" fmla="*/ 2097896 h 2344739"/>
              <a:gd name="connsiteX173" fmla="*/ 4033778 w 12192001"/>
              <a:gd name="connsiteY173" fmla="*/ 2098131 h 2344739"/>
              <a:gd name="connsiteX174" fmla="*/ 4004538 w 12192001"/>
              <a:gd name="connsiteY174" fmla="*/ 2085563 h 2344739"/>
              <a:gd name="connsiteX175" fmla="*/ 3936846 w 12192001"/>
              <a:gd name="connsiteY175" fmla="*/ 2068106 h 2344739"/>
              <a:gd name="connsiteX176" fmla="*/ 3897275 w 12192001"/>
              <a:gd name="connsiteY176" fmla="*/ 2062451 h 2344739"/>
              <a:gd name="connsiteX177" fmla="*/ 3789760 w 12192001"/>
              <a:gd name="connsiteY177" fmla="*/ 2042213 h 2344739"/>
              <a:gd name="connsiteX178" fmla="*/ 3682513 w 12192001"/>
              <a:gd name="connsiteY178" fmla="*/ 2018290 h 2344739"/>
              <a:gd name="connsiteX179" fmla="*/ 3610035 w 12192001"/>
              <a:gd name="connsiteY179" fmla="*/ 1986019 h 2344739"/>
              <a:gd name="connsiteX180" fmla="*/ 3603855 w 12192001"/>
              <a:gd name="connsiteY180" fmla="*/ 1987381 h 2344739"/>
              <a:gd name="connsiteX181" fmla="*/ 3594736 w 12192001"/>
              <a:gd name="connsiteY181" fmla="*/ 1987545 h 2344739"/>
              <a:gd name="connsiteX182" fmla="*/ 3594501 w 12192001"/>
              <a:gd name="connsiteY182" fmla="*/ 1987276 h 2344739"/>
              <a:gd name="connsiteX183" fmla="*/ 3585978 w 12192001"/>
              <a:gd name="connsiteY183" fmla="*/ 1987966 h 2344739"/>
              <a:gd name="connsiteX184" fmla="*/ 3536135 w 12192001"/>
              <a:gd name="connsiteY184" fmla="*/ 1978267 h 2344739"/>
              <a:gd name="connsiteX185" fmla="*/ 3473223 w 12192001"/>
              <a:gd name="connsiteY185" fmla="*/ 1974606 h 2344739"/>
              <a:gd name="connsiteX186" fmla="*/ 3400728 w 12192001"/>
              <a:gd name="connsiteY186" fmla="*/ 1962558 h 2344739"/>
              <a:gd name="connsiteX187" fmla="*/ 3363888 w 12192001"/>
              <a:gd name="connsiteY187" fmla="*/ 1979510 h 2344739"/>
              <a:gd name="connsiteX188" fmla="*/ 3344026 w 12192001"/>
              <a:gd name="connsiteY188" fmla="*/ 1981192 h 2344739"/>
              <a:gd name="connsiteX189" fmla="*/ 3341698 w 12192001"/>
              <a:gd name="connsiteY189" fmla="*/ 1980217 h 2344739"/>
              <a:gd name="connsiteX190" fmla="*/ 3262356 w 12192001"/>
              <a:gd name="connsiteY190" fmla="*/ 1986094 h 2344739"/>
              <a:gd name="connsiteX191" fmla="*/ 3142556 w 12192001"/>
              <a:gd name="connsiteY191" fmla="*/ 1993869 h 2344739"/>
              <a:gd name="connsiteX192" fmla="*/ 3030291 w 12192001"/>
              <a:gd name="connsiteY192" fmla="*/ 1996512 h 2344739"/>
              <a:gd name="connsiteX193" fmla="*/ 2781569 w 12192001"/>
              <a:gd name="connsiteY193" fmla="*/ 2018333 h 2344739"/>
              <a:gd name="connsiteX194" fmla="*/ 2646527 w 12192001"/>
              <a:gd name="connsiteY194" fmla="*/ 2028869 h 2344739"/>
              <a:gd name="connsiteX195" fmla="*/ 2568028 w 12192001"/>
              <a:gd name="connsiteY195" fmla="*/ 2002628 h 2344739"/>
              <a:gd name="connsiteX196" fmla="*/ 2443255 w 12192001"/>
              <a:gd name="connsiteY196" fmla="*/ 2016529 h 2344739"/>
              <a:gd name="connsiteX197" fmla="*/ 2315112 w 12192001"/>
              <a:gd name="connsiteY197" fmla="*/ 2024996 h 2344739"/>
              <a:gd name="connsiteX198" fmla="*/ 2208578 w 12192001"/>
              <a:gd name="connsiteY198" fmla="*/ 2019763 h 2344739"/>
              <a:gd name="connsiteX199" fmla="*/ 2094665 w 12192001"/>
              <a:gd name="connsiteY199" fmla="*/ 2003052 h 2344739"/>
              <a:gd name="connsiteX200" fmla="*/ 1997356 w 12192001"/>
              <a:gd name="connsiteY200" fmla="*/ 1995032 h 2344739"/>
              <a:gd name="connsiteX201" fmla="*/ 1928172 w 12192001"/>
              <a:gd name="connsiteY201" fmla="*/ 2016977 h 2344739"/>
              <a:gd name="connsiteX202" fmla="*/ 1921650 w 12192001"/>
              <a:gd name="connsiteY202" fmla="*/ 2012146 h 2344739"/>
              <a:gd name="connsiteX203" fmla="*/ 1873080 w 12192001"/>
              <a:gd name="connsiteY203" fmla="*/ 2013741 h 2344739"/>
              <a:gd name="connsiteX204" fmla="*/ 1786655 w 12192001"/>
              <a:gd name="connsiteY204" fmla="*/ 2041363 h 2344739"/>
              <a:gd name="connsiteX205" fmla="*/ 1738204 w 12192001"/>
              <a:gd name="connsiteY205" fmla="*/ 2036312 h 2344739"/>
              <a:gd name="connsiteX206" fmla="*/ 1675071 w 12192001"/>
              <a:gd name="connsiteY206" fmla="*/ 2019963 h 2344739"/>
              <a:gd name="connsiteX207" fmla="*/ 1608669 w 12192001"/>
              <a:gd name="connsiteY207" fmla="*/ 2013066 h 2344739"/>
              <a:gd name="connsiteX208" fmla="*/ 1496110 w 12192001"/>
              <a:gd name="connsiteY208" fmla="*/ 1987476 h 2344739"/>
              <a:gd name="connsiteX209" fmla="*/ 1149979 w 12192001"/>
              <a:gd name="connsiteY209" fmla="*/ 1938041 h 2344739"/>
              <a:gd name="connsiteX210" fmla="*/ 858269 w 12192001"/>
              <a:gd name="connsiteY210" fmla="*/ 1928608 h 2344739"/>
              <a:gd name="connsiteX211" fmla="*/ 837540 w 12192001"/>
              <a:gd name="connsiteY211" fmla="*/ 1929821 h 2344739"/>
              <a:gd name="connsiteX212" fmla="*/ 816809 w 12192001"/>
              <a:gd name="connsiteY212" fmla="*/ 1927857 h 2344739"/>
              <a:gd name="connsiteX213" fmla="*/ 811506 w 12192001"/>
              <a:gd name="connsiteY213" fmla="*/ 1930751 h 2344739"/>
              <a:gd name="connsiteX214" fmla="*/ 797041 w 12192001"/>
              <a:gd name="connsiteY214" fmla="*/ 1930446 h 2344739"/>
              <a:gd name="connsiteX215" fmla="*/ 767901 w 12192001"/>
              <a:gd name="connsiteY215" fmla="*/ 1932653 h 2344739"/>
              <a:gd name="connsiteX216" fmla="*/ 763053 w 12192001"/>
              <a:gd name="connsiteY216" fmla="*/ 1930432 h 2344739"/>
              <a:gd name="connsiteX217" fmla="*/ 720047 w 12192001"/>
              <a:gd name="connsiteY217" fmla="*/ 1929661 h 2344739"/>
              <a:gd name="connsiteX218" fmla="*/ 719742 w 12192001"/>
              <a:gd name="connsiteY218" fmla="*/ 1928399 h 2344739"/>
              <a:gd name="connsiteX219" fmla="*/ 708875 w 12192001"/>
              <a:gd name="connsiteY219" fmla="*/ 1922722 h 2344739"/>
              <a:gd name="connsiteX220" fmla="*/ 596792 w 12192001"/>
              <a:gd name="connsiteY220" fmla="*/ 1879864 h 2344739"/>
              <a:gd name="connsiteX221" fmla="*/ 578535 w 12192001"/>
              <a:gd name="connsiteY221" fmla="*/ 1877212 h 2344739"/>
              <a:gd name="connsiteX222" fmla="*/ 571717 w 12192001"/>
              <a:gd name="connsiteY222" fmla="*/ 1877401 h 2344739"/>
              <a:gd name="connsiteX223" fmla="*/ 445099 w 12192001"/>
              <a:gd name="connsiteY223" fmla="*/ 1839371 h 2344739"/>
              <a:gd name="connsiteX224" fmla="*/ 404015 w 12192001"/>
              <a:gd name="connsiteY224" fmla="*/ 1833548 h 2344739"/>
              <a:gd name="connsiteX225" fmla="*/ 292435 w 12192001"/>
              <a:gd name="connsiteY225" fmla="*/ 1812852 h 2344739"/>
              <a:gd name="connsiteX226" fmla="*/ 118381 w 12192001"/>
              <a:gd name="connsiteY226" fmla="*/ 1761047 h 2344739"/>
              <a:gd name="connsiteX227" fmla="*/ 15526 w 12192001"/>
              <a:gd name="connsiteY227" fmla="*/ 1758191 h 2344739"/>
              <a:gd name="connsiteX228" fmla="*/ 2 w 12192001"/>
              <a:gd name="connsiteY228" fmla="*/ 1752722 h 2344739"/>
              <a:gd name="connsiteX229" fmla="*/ 1 w 12192001"/>
              <a:gd name="connsiteY229" fmla="*/ 762497 h 2344739"/>
              <a:gd name="connsiteX230" fmla="*/ 0 w 12192001"/>
              <a:gd name="connsiteY230" fmla="*/ 762497 h 2344739"/>
              <a:gd name="connsiteX231" fmla="*/ 0 w 12192001"/>
              <a:gd name="connsiteY231" fmla="*/ 222213 h 2344739"/>
              <a:gd name="connsiteX232" fmla="*/ 0 w 12192001"/>
              <a:gd name="connsiteY232"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312180 w 12192001"/>
              <a:gd name="connsiteY110" fmla="*/ 2132873 h 2344739"/>
              <a:gd name="connsiteX111" fmla="*/ 7310853 w 12192001"/>
              <a:gd name="connsiteY111" fmla="*/ 2131431 h 2344739"/>
              <a:gd name="connsiteX112" fmla="*/ 7218559 w 12192001"/>
              <a:gd name="connsiteY112" fmla="*/ 2156680 h 2344739"/>
              <a:gd name="connsiteX113" fmla="*/ 7201101 w 12192001"/>
              <a:gd name="connsiteY113" fmla="*/ 2161230 h 2344739"/>
              <a:gd name="connsiteX114" fmla="*/ 7197004 w 12192001"/>
              <a:gd name="connsiteY114" fmla="*/ 2166588 h 2344739"/>
              <a:gd name="connsiteX115" fmla="*/ 7170808 w 12192001"/>
              <a:gd name="connsiteY115" fmla="*/ 2171236 h 2344739"/>
              <a:gd name="connsiteX116" fmla="*/ 7096988 w 12192001"/>
              <a:gd name="connsiteY116" fmla="*/ 2183464 h 2344739"/>
              <a:gd name="connsiteX117" fmla="*/ 7018496 w 12192001"/>
              <a:gd name="connsiteY117" fmla="*/ 2183090 h 2344739"/>
              <a:gd name="connsiteX118" fmla="*/ 6904146 w 12192001"/>
              <a:gd name="connsiteY118" fmla="*/ 2212596 h 2344739"/>
              <a:gd name="connsiteX119" fmla="*/ 6708222 w 12192001"/>
              <a:gd name="connsiteY119" fmla="*/ 2240551 h 2344739"/>
              <a:gd name="connsiteX120" fmla="*/ 6549454 w 12192001"/>
              <a:gd name="connsiteY120" fmla="*/ 2269327 h 2344739"/>
              <a:gd name="connsiteX121" fmla="*/ 6317560 w 12192001"/>
              <a:gd name="connsiteY121" fmla="*/ 2316127 h 2344739"/>
              <a:gd name="connsiteX122" fmla="*/ 6168674 w 12192001"/>
              <a:gd name="connsiteY122" fmla="*/ 2318214 h 2344739"/>
              <a:gd name="connsiteX123" fmla="*/ 6073848 w 12192001"/>
              <a:gd name="connsiteY123" fmla="*/ 2338676 h 2344739"/>
              <a:gd name="connsiteX124" fmla="*/ 6068529 w 12192001"/>
              <a:gd name="connsiteY124" fmla="*/ 2337139 h 2344739"/>
              <a:gd name="connsiteX125" fmla="*/ 6048638 w 12192001"/>
              <a:gd name="connsiteY125" fmla="*/ 2337822 h 2344739"/>
              <a:gd name="connsiteX126" fmla="*/ 6041285 w 12192001"/>
              <a:gd name="connsiteY126" fmla="*/ 2329473 h 2344739"/>
              <a:gd name="connsiteX127" fmla="*/ 6010090 w 12192001"/>
              <a:gd name="connsiteY127" fmla="*/ 2324380 h 2344739"/>
              <a:gd name="connsiteX128" fmla="*/ 5957375 w 12192001"/>
              <a:gd name="connsiteY128" fmla="*/ 2328024 h 2344739"/>
              <a:gd name="connsiteX129" fmla="*/ 5758919 w 12192001"/>
              <a:gd name="connsiteY129" fmla="*/ 2343716 h 2344739"/>
              <a:gd name="connsiteX130" fmla="*/ 5626960 w 12192001"/>
              <a:gd name="connsiteY130" fmla="*/ 2344739 h 2344739"/>
              <a:gd name="connsiteX131" fmla="*/ 5470906 w 12192001"/>
              <a:gd name="connsiteY131" fmla="*/ 2330719 h 2344739"/>
              <a:gd name="connsiteX132" fmla="*/ 5432761 w 12192001"/>
              <a:gd name="connsiteY132" fmla="*/ 2319466 h 2344739"/>
              <a:gd name="connsiteX133" fmla="*/ 5381669 w 12192001"/>
              <a:gd name="connsiteY133" fmla="*/ 2301764 h 2344739"/>
              <a:gd name="connsiteX134" fmla="*/ 5261764 w 12192001"/>
              <a:gd name="connsiteY134" fmla="*/ 2281347 h 2344739"/>
              <a:gd name="connsiteX135" fmla="*/ 5222961 w 12192001"/>
              <a:gd name="connsiteY135" fmla="*/ 2270223 h 2344739"/>
              <a:gd name="connsiteX136" fmla="*/ 5174660 w 12192001"/>
              <a:gd name="connsiteY136" fmla="*/ 2267233 h 2344739"/>
              <a:gd name="connsiteX137" fmla="*/ 5156554 w 12192001"/>
              <a:gd name="connsiteY137" fmla="*/ 2260010 h 2344739"/>
              <a:gd name="connsiteX138" fmla="*/ 5142599 w 12192001"/>
              <a:gd name="connsiteY138" fmla="*/ 2256610 h 2344739"/>
              <a:gd name="connsiteX139" fmla="*/ 5139596 w 12192001"/>
              <a:gd name="connsiteY139" fmla="*/ 2254509 h 2344739"/>
              <a:gd name="connsiteX140" fmla="*/ 5121659 w 12192001"/>
              <a:gd name="connsiteY140" fmla="*/ 2243656 h 2344739"/>
              <a:gd name="connsiteX141" fmla="*/ 5065790 w 12192001"/>
              <a:gd name="connsiteY141" fmla="*/ 2250227 h 2344739"/>
              <a:gd name="connsiteX142" fmla="*/ 5011514 w 12192001"/>
              <a:gd name="connsiteY142" fmla="*/ 2233846 h 2344739"/>
              <a:gd name="connsiteX143" fmla="*/ 4840441 w 12192001"/>
              <a:gd name="connsiteY143" fmla="*/ 2209829 h 2344739"/>
              <a:gd name="connsiteX144" fmla="*/ 4762447 w 12192001"/>
              <a:gd name="connsiteY144" fmla="*/ 2182061 h 2344739"/>
              <a:gd name="connsiteX145" fmla="*/ 4723186 w 12192001"/>
              <a:gd name="connsiteY145" fmla="*/ 2173047 h 2344739"/>
              <a:gd name="connsiteX146" fmla="*/ 4721176 w 12192001"/>
              <a:gd name="connsiteY146" fmla="*/ 2172298 h 2344739"/>
              <a:gd name="connsiteX147" fmla="*/ 4722111 w 12192001"/>
              <a:gd name="connsiteY147" fmla="*/ 2172087 h 2344739"/>
              <a:gd name="connsiteX148" fmla="*/ 4717202 w 12192001"/>
              <a:gd name="connsiteY148" fmla="*/ 2170817 h 2344739"/>
              <a:gd name="connsiteX149" fmla="*/ 4721176 w 12192001"/>
              <a:gd name="connsiteY149" fmla="*/ 2172298 h 2344739"/>
              <a:gd name="connsiteX150" fmla="*/ 4715526 w 12192001"/>
              <a:gd name="connsiteY150" fmla="*/ 2173573 h 2344739"/>
              <a:gd name="connsiteX151" fmla="*/ 4515814 w 12192001"/>
              <a:gd name="connsiteY151" fmla="*/ 2163671 h 2344739"/>
              <a:gd name="connsiteX152" fmla="*/ 4428543 w 12192001"/>
              <a:gd name="connsiteY152" fmla="*/ 2153020 h 2344739"/>
              <a:gd name="connsiteX153" fmla="*/ 4362875 w 12192001"/>
              <a:gd name="connsiteY153" fmla="*/ 2151674 h 2344739"/>
              <a:gd name="connsiteX154" fmla="*/ 4316966 w 12192001"/>
              <a:gd name="connsiteY154" fmla="*/ 2158289 h 2344739"/>
              <a:gd name="connsiteX155" fmla="*/ 4315110 w 12192001"/>
              <a:gd name="connsiteY155" fmla="*/ 2156948 h 2344739"/>
              <a:gd name="connsiteX156" fmla="*/ 4295144 w 12192001"/>
              <a:gd name="connsiteY156" fmla="*/ 2155069 h 2344739"/>
              <a:gd name="connsiteX157" fmla="*/ 4290064 w 12192001"/>
              <a:gd name="connsiteY157" fmla="*/ 2157986 h 2344739"/>
              <a:gd name="connsiteX158" fmla="*/ 4276142 w 12192001"/>
              <a:gd name="connsiteY158" fmla="*/ 2157740 h 2344739"/>
              <a:gd name="connsiteX159" fmla="*/ 4248117 w 12192001"/>
              <a:gd name="connsiteY159" fmla="*/ 2160064 h 2344739"/>
              <a:gd name="connsiteX160" fmla="*/ 4202051 w 12192001"/>
              <a:gd name="connsiteY160" fmla="*/ 2157269 h 2344739"/>
              <a:gd name="connsiteX161" fmla="*/ 4201745 w 12192001"/>
              <a:gd name="connsiteY161" fmla="*/ 2156010 h 2344739"/>
              <a:gd name="connsiteX162" fmla="*/ 4191248 w 12192001"/>
              <a:gd name="connsiteY162" fmla="*/ 2150376 h 2344739"/>
              <a:gd name="connsiteX163" fmla="*/ 4142745 w 12192001"/>
              <a:gd name="connsiteY163" fmla="*/ 2134511 h 2344739"/>
              <a:gd name="connsiteX164" fmla="*/ 4083097 w 12192001"/>
              <a:gd name="connsiteY164" fmla="*/ 2107978 h 2344739"/>
              <a:gd name="connsiteX165" fmla="*/ 4074546 w 12192001"/>
              <a:gd name="connsiteY165" fmla="*/ 2107143 h 2344739"/>
              <a:gd name="connsiteX166" fmla="*/ 4074427 w 12192001"/>
              <a:gd name="connsiteY166" fmla="*/ 2106844 h 2344739"/>
              <a:gd name="connsiteX167" fmla="*/ 4065510 w 12192001"/>
              <a:gd name="connsiteY167" fmla="*/ 2105400 h 2344739"/>
              <a:gd name="connsiteX168" fmla="*/ 4058954 w 12192001"/>
              <a:gd name="connsiteY168" fmla="*/ 2105618 h 2344739"/>
              <a:gd name="connsiteX169" fmla="*/ 4042364 w 12192001"/>
              <a:gd name="connsiteY169" fmla="*/ 2103997 h 2344739"/>
              <a:gd name="connsiteX170" fmla="*/ 4036997 w 12192001"/>
              <a:gd name="connsiteY170" fmla="*/ 2101563 h 2344739"/>
              <a:gd name="connsiteX171" fmla="*/ 4035363 w 12192001"/>
              <a:gd name="connsiteY171" fmla="*/ 2097896 h 2344739"/>
              <a:gd name="connsiteX172" fmla="*/ 4033778 w 12192001"/>
              <a:gd name="connsiteY172" fmla="*/ 2098131 h 2344739"/>
              <a:gd name="connsiteX173" fmla="*/ 4004538 w 12192001"/>
              <a:gd name="connsiteY173" fmla="*/ 2085563 h 2344739"/>
              <a:gd name="connsiteX174" fmla="*/ 3936846 w 12192001"/>
              <a:gd name="connsiteY174" fmla="*/ 2068106 h 2344739"/>
              <a:gd name="connsiteX175" fmla="*/ 3897275 w 12192001"/>
              <a:gd name="connsiteY175" fmla="*/ 2062451 h 2344739"/>
              <a:gd name="connsiteX176" fmla="*/ 3789760 w 12192001"/>
              <a:gd name="connsiteY176" fmla="*/ 2042213 h 2344739"/>
              <a:gd name="connsiteX177" fmla="*/ 3682513 w 12192001"/>
              <a:gd name="connsiteY177" fmla="*/ 2018290 h 2344739"/>
              <a:gd name="connsiteX178" fmla="*/ 3610035 w 12192001"/>
              <a:gd name="connsiteY178" fmla="*/ 1986019 h 2344739"/>
              <a:gd name="connsiteX179" fmla="*/ 3603855 w 12192001"/>
              <a:gd name="connsiteY179" fmla="*/ 1987381 h 2344739"/>
              <a:gd name="connsiteX180" fmla="*/ 3594736 w 12192001"/>
              <a:gd name="connsiteY180" fmla="*/ 1987545 h 2344739"/>
              <a:gd name="connsiteX181" fmla="*/ 3594501 w 12192001"/>
              <a:gd name="connsiteY181" fmla="*/ 1987276 h 2344739"/>
              <a:gd name="connsiteX182" fmla="*/ 3585978 w 12192001"/>
              <a:gd name="connsiteY182" fmla="*/ 1987966 h 2344739"/>
              <a:gd name="connsiteX183" fmla="*/ 3536135 w 12192001"/>
              <a:gd name="connsiteY183" fmla="*/ 1978267 h 2344739"/>
              <a:gd name="connsiteX184" fmla="*/ 3473223 w 12192001"/>
              <a:gd name="connsiteY184" fmla="*/ 1974606 h 2344739"/>
              <a:gd name="connsiteX185" fmla="*/ 3400728 w 12192001"/>
              <a:gd name="connsiteY185" fmla="*/ 1962558 h 2344739"/>
              <a:gd name="connsiteX186" fmla="*/ 3363888 w 12192001"/>
              <a:gd name="connsiteY186" fmla="*/ 1979510 h 2344739"/>
              <a:gd name="connsiteX187" fmla="*/ 3344026 w 12192001"/>
              <a:gd name="connsiteY187" fmla="*/ 1981192 h 2344739"/>
              <a:gd name="connsiteX188" fmla="*/ 3341698 w 12192001"/>
              <a:gd name="connsiteY188" fmla="*/ 1980217 h 2344739"/>
              <a:gd name="connsiteX189" fmla="*/ 3262356 w 12192001"/>
              <a:gd name="connsiteY189" fmla="*/ 1986094 h 2344739"/>
              <a:gd name="connsiteX190" fmla="*/ 3142556 w 12192001"/>
              <a:gd name="connsiteY190" fmla="*/ 1993869 h 2344739"/>
              <a:gd name="connsiteX191" fmla="*/ 3030291 w 12192001"/>
              <a:gd name="connsiteY191" fmla="*/ 1996512 h 2344739"/>
              <a:gd name="connsiteX192" fmla="*/ 2781569 w 12192001"/>
              <a:gd name="connsiteY192" fmla="*/ 2018333 h 2344739"/>
              <a:gd name="connsiteX193" fmla="*/ 2646527 w 12192001"/>
              <a:gd name="connsiteY193" fmla="*/ 2028869 h 2344739"/>
              <a:gd name="connsiteX194" fmla="*/ 2568028 w 12192001"/>
              <a:gd name="connsiteY194" fmla="*/ 2002628 h 2344739"/>
              <a:gd name="connsiteX195" fmla="*/ 2443255 w 12192001"/>
              <a:gd name="connsiteY195" fmla="*/ 2016529 h 2344739"/>
              <a:gd name="connsiteX196" fmla="*/ 2315112 w 12192001"/>
              <a:gd name="connsiteY196" fmla="*/ 2024996 h 2344739"/>
              <a:gd name="connsiteX197" fmla="*/ 2208578 w 12192001"/>
              <a:gd name="connsiteY197" fmla="*/ 2019763 h 2344739"/>
              <a:gd name="connsiteX198" fmla="*/ 2094665 w 12192001"/>
              <a:gd name="connsiteY198" fmla="*/ 2003052 h 2344739"/>
              <a:gd name="connsiteX199" fmla="*/ 1997356 w 12192001"/>
              <a:gd name="connsiteY199" fmla="*/ 1995032 h 2344739"/>
              <a:gd name="connsiteX200" fmla="*/ 1928172 w 12192001"/>
              <a:gd name="connsiteY200" fmla="*/ 2016977 h 2344739"/>
              <a:gd name="connsiteX201" fmla="*/ 1921650 w 12192001"/>
              <a:gd name="connsiteY201" fmla="*/ 2012146 h 2344739"/>
              <a:gd name="connsiteX202" fmla="*/ 1873080 w 12192001"/>
              <a:gd name="connsiteY202" fmla="*/ 2013741 h 2344739"/>
              <a:gd name="connsiteX203" fmla="*/ 1786655 w 12192001"/>
              <a:gd name="connsiteY203" fmla="*/ 2041363 h 2344739"/>
              <a:gd name="connsiteX204" fmla="*/ 1738204 w 12192001"/>
              <a:gd name="connsiteY204" fmla="*/ 2036312 h 2344739"/>
              <a:gd name="connsiteX205" fmla="*/ 1675071 w 12192001"/>
              <a:gd name="connsiteY205" fmla="*/ 2019963 h 2344739"/>
              <a:gd name="connsiteX206" fmla="*/ 1608669 w 12192001"/>
              <a:gd name="connsiteY206" fmla="*/ 2013066 h 2344739"/>
              <a:gd name="connsiteX207" fmla="*/ 1496110 w 12192001"/>
              <a:gd name="connsiteY207" fmla="*/ 1987476 h 2344739"/>
              <a:gd name="connsiteX208" fmla="*/ 1149979 w 12192001"/>
              <a:gd name="connsiteY208" fmla="*/ 1938041 h 2344739"/>
              <a:gd name="connsiteX209" fmla="*/ 858269 w 12192001"/>
              <a:gd name="connsiteY209" fmla="*/ 1928608 h 2344739"/>
              <a:gd name="connsiteX210" fmla="*/ 837540 w 12192001"/>
              <a:gd name="connsiteY210" fmla="*/ 1929821 h 2344739"/>
              <a:gd name="connsiteX211" fmla="*/ 816809 w 12192001"/>
              <a:gd name="connsiteY211" fmla="*/ 1927857 h 2344739"/>
              <a:gd name="connsiteX212" fmla="*/ 811506 w 12192001"/>
              <a:gd name="connsiteY212" fmla="*/ 1930751 h 2344739"/>
              <a:gd name="connsiteX213" fmla="*/ 797041 w 12192001"/>
              <a:gd name="connsiteY213" fmla="*/ 1930446 h 2344739"/>
              <a:gd name="connsiteX214" fmla="*/ 767901 w 12192001"/>
              <a:gd name="connsiteY214" fmla="*/ 1932653 h 2344739"/>
              <a:gd name="connsiteX215" fmla="*/ 763053 w 12192001"/>
              <a:gd name="connsiteY215" fmla="*/ 1930432 h 2344739"/>
              <a:gd name="connsiteX216" fmla="*/ 720047 w 12192001"/>
              <a:gd name="connsiteY216" fmla="*/ 1929661 h 2344739"/>
              <a:gd name="connsiteX217" fmla="*/ 719742 w 12192001"/>
              <a:gd name="connsiteY217" fmla="*/ 1928399 h 2344739"/>
              <a:gd name="connsiteX218" fmla="*/ 708875 w 12192001"/>
              <a:gd name="connsiteY218" fmla="*/ 1922722 h 2344739"/>
              <a:gd name="connsiteX219" fmla="*/ 596792 w 12192001"/>
              <a:gd name="connsiteY219" fmla="*/ 1879864 h 2344739"/>
              <a:gd name="connsiteX220" fmla="*/ 578535 w 12192001"/>
              <a:gd name="connsiteY220" fmla="*/ 1877212 h 2344739"/>
              <a:gd name="connsiteX221" fmla="*/ 571717 w 12192001"/>
              <a:gd name="connsiteY221" fmla="*/ 1877401 h 2344739"/>
              <a:gd name="connsiteX222" fmla="*/ 445099 w 12192001"/>
              <a:gd name="connsiteY222" fmla="*/ 1839371 h 2344739"/>
              <a:gd name="connsiteX223" fmla="*/ 404015 w 12192001"/>
              <a:gd name="connsiteY223" fmla="*/ 1833548 h 2344739"/>
              <a:gd name="connsiteX224" fmla="*/ 292435 w 12192001"/>
              <a:gd name="connsiteY224" fmla="*/ 1812852 h 2344739"/>
              <a:gd name="connsiteX225" fmla="*/ 118381 w 12192001"/>
              <a:gd name="connsiteY225" fmla="*/ 1761047 h 2344739"/>
              <a:gd name="connsiteX226" fmla="*/ 15526 w 12192001"/>
              <a:gd name="connsiteY226" fmla="*/ 1758191 h 2344739"/>
              <a:gd name="connsiteX227" fmla="*/ 2 w 12192001"/>
              <a:gd name="connsiteY227" fmla="*/ 1752722 h 2344739"/>
              <a:gd name="connsiteX228" fmla="*/ 1 w 12192001"/>
              <a:gd name="connsiteY228" fmla="*/ 762497 h 2344739"/>
              <a:gd name="connsiteX229" fmla="*/ 0 w 12192001"/>
              <a:gd name="connsiteY229" fmla="*/ 762497 h 2344739"/>
              <a:gd name="connsiteX230" fmla="*/ 0 w 12192001"/>
              <a:gd name="connsiteY230" fmla="*/ 222213 h 2344739"/>
              <a:gd name="connsiteX231" fmla="*/ 0 w 12192001"/>
              <a:gd name="connsiteY231"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312180 w 12192001"/>
              <a:gd name="connsiteY110" fmla="*/ 2132873 h 2344739"/>
              <a:gd name="connsiteX111" fmla="*/ 7218559 w 12192001"/>
              <a:gd name="connsiteY111" fmla="*/ 2156680 h 2344739"/>
              <a:gd name="connsiteX112" fmla="*/ 7201101 w 12192001"/>
              <a:gd name="connsiteY112" fmla="*/ 2161230 h 2344739"/>
              <a:gd name="connsiteX113" fmla="*/ 7197004 w 12192001"/>
              <a:gd name="connsiteY113" fmla="*/ 2166588 h 2344739"/>
              <a:gd name="connsiteX114" fmla="*/ 7170808 w 12192001"/>
              <a:gd name="connsiteY114" fmla="*/ 2171236 h 2344739"/>
              <a:gd name="connsiteX115" fmla="*/ 7096988 w 12192001"/>
              <a:gd name="connsiteY115" fmla="*/ 2183464 h 2344739"/>
              <a:gd name="connsiteX116" fmla="*/ 7018496 w 12192001"/>
              <a:gd name="connsiteY116" fmla="*/ 2183090 h 2344739"/>
              <a:gd name="connsiteX117" fmla="*/ 6904146 w 12192001"/>
              <a:gd name="connsiteY117" fmla="*/ 2212596 h 2344739"/>
              <a:gd name="connsiteX118" fmla="*/ 6708222 w 12192001"/>
              <a:gd name="connsiteY118" fmla="*/ 2240551 h 2344739"/>
              <a:gd name="connsiteX119" fmla="*/ 6549454 w 12192001"/>
              <a:gd name="connsiteY119" fmla="*/ 2269327 h 2344739"/>
              <a:gd name="connsiteX120" fmla="*/ 6317560 w 12192001"/>
              <a:gd name="connsiteY120" fmla="*/ 2316127 h 2344739"/>
              <a:gd name="connsiteX121" fmla="*/ 6168674 w 12192001"/>
              <a:gd name="connsiteY121" fmla="*/ 2318214 h 2344739"/>
              <a:gd name="connsiteX122" fmla="*/ 6073848 w 12192001"/>
              <a:gd name="connsiteY122" fmla="*/ 2338676 h 2344739"/>
              <a:gd name="connsiteX123" fmla="*/ 6068529 w 12192001"/>
              <a:gd name="connsiteY123" fmla="*/ 2337139 h 2344739"/>
              <a:gd name="connsiteX124" fmla="*/ 6048638 w 12192001"/>
              <a:gd name="connsiteY124" fmla="*/ 2337822 h 2344739"/>
              <a:gd name="connsiteX125" fmla="*/ 6041285 w 12192001"/>
              <a:gd name="connsiteY125" fmla="*/ 2329473 h 2344739"/>
              <a:gd name="connsiteX126" fmla="*/ 6010090 w 12192001"/>
              <a:gd name="connsiteY126" fmla="*/ 2324380 h 2344739"/>
              <a:gd name="connsiteX127" fmla="*/ 5957375 w 12192001"/>
              <a:gd name="connsiteY127" fmla="*/ 2328024 h 2344739"/>
              <a:gd name="connsiteX128" fmla="*/ 5758919 w 12192001"/>
              <a:gd name="connsiteY128" fmla="*/ 2343716 h 2344739"/>
              <a:gd name="connsiteX129" fmla="*/ 5626960 w 12192001"/>
              <a:gd name="connsiteY129" fmla="*/ 2344739 h 2344739"/>
              <a:gd name="connsiteX130" fmla="*/ 5470906 w 12192001"/>
              <a:gd name="connsiteY130" fmla="*/ 2330719 h 2344739"/>
              <a:gd name="connsiteX131" fmla="*/ 5432761 w 12192001"/>
              <a:gd name="connsiteY131" fmla="*/ 2319466 h 2344739"/>
              <a:gd name="connsiteX132" fmla="*/ 5381669 w 12192001"/>
              <a:gd name="connsiteY132" fmla="*/ 2301764 h 2344739"/>
              <a:gd name="connsiteX133" fmla="*/ 5261764 w 12192001"/>
              <a:gd name="connsiteY133" fmla="*/ 2281347 h 2344739"/>
              <a:gd name="connsiteX134" fmla="*/ 5222961 w 12192001"/>
              <a:gd name="connsiteY134" fmla="*/ 2270223 h 2344739"/>
              <a:gd name="connsiteX135" fmla="*/ 5174660 w 12192001"/>
              <a:gd name="connsiteY135" fmla="*/ 2267233 h 2344739"/>
              <a:gd name="connsiteX136" fmla="*/ 5156554 w 12192001"/>
              <a:gd name="connsiteY136" fmla="*/ 2260010 h 2344739"/>
              <a:gd name="connsiteX137" fmla="*/ 5142599 w 12192001"/>
              <a:gd name="connsiteY137" fmla="*/ 2256610 h 2344739"/>
              <a:gd name="connsiteX138" fmla="*/ 5139596 w 12192001"/>
              <a:gd name="connsiteY138" fmla="*/ 2254509 h 2344739"/>
              <a:gd name="connsiteX139" fmla="*/ 5121659 w 12192001"/>
              <a:gd name="connsiteY139" fmla="*/ 2243656 h 2344739"/>
              <a:gd name="connsiteX140" fmla="*/ 5065790 w 12192001"/>
              <a:gd name="connsiteY140" fmla="*/ 2250227 h 2344739"/>
              <a:gd name="connsiteX141" fmla="*/ 5011514 w 12192001"/>
              <a:gd name="connsiteY141" fmla="*/ 2233846 h 2344739"/>
              <a:gd name="connsiteX142" fmla="*/ 4840441 w 12192001"/>
              <a:gd name="connsiteY142" fmla="*/ 2209829 h 2344739"/>
              <a:gd name="connsiteX143" fmla="*/ 4762447 w 12192001"/>
              <a:gd name="connsiteY143" fmla="*/ 2182061 h 2344739"/>
              <a:gd name="connsiteX144" fmla="*/ 4723186 w 12192001"/>
              <a:gd name="connsiteY144" fmla="*/ 2173047 h 2344739"/>
              <a:gd name="connsiteX145" fmla="*/ 4721176 w 12192001"/>
              <a:gd name="connsiteY145" fmla="*/ 2172298 h 2344739"/>
              <a:gd name="connsiteX146" fmla="*/ 4722111 w 12192001"/>
              <a:gd name="connsiteY146" fmla="*/ 2172087 h 2344739"/>
              <a:gd name="connsiteX147" fmla="*/ 4717202 w 12192001"/>
              <a:gd name="connsiteY147" fmla="*/ 2170817 h 2344739"/>
              <a:gd name="connsiteX148" fmla="*/ 4721176 w 12192001"/>
              <a:gd name="connsiteY148" fmla="*/ 2172298 h 2344739"/>
              <a:gd name="connsiteX149" fmla="*/ 4715526 w 12192001"/>
              <a:gd name="connsiteY149" fmla="*/ 2173573 h 2344739"/>
              <a:gd name="connsiteX150" fmla="*/ 4515814 w 12192001"/>
              <a:gd name="connsiteY150" fmla="*/ 2163671 h 2344739"/>
              <a:gd name="connsiteX151" fmla="*/ 4428543 w 12192001"/>
              <a:gd name="connsiteY151" fmla="*/ 2153020 h 2344739"/>
              <a:gd name="connsiteX152" fmla="*/ 4362875 w 12192001"/>
              <a:gd name="connsiteY152" fmla="*/ 2151674 h 2344739"/>
              <a:gd name="connsiteX153" fmla="*/ 4316966 w 12192001"/>
              <a:gd name="connsiteY153" fmla="*/ 2158289 h 2344739"/>
              <a:gd name="connsiteX154" fmla="*/ 4315110 w 12192001"/>
              <a:gd name="connsiteY154" fmla="*/ 2156948 h 2344739"/>
              <a:gd name="connsiteX155" fmla="*/ 4295144 w 12192001"/>
              <a:gd name="connsiteY155" fmla="*/ 2155069 h 2344739"/>
              <a:gd name="connsiteX156" fmla="*/ 4290064 w 12192001"/>
              <a:gd name="connsiteY156" fmla="*/ 2157986 h 2344739"/>
              <a:gd name="connsiteX157" fmla="*/ 4276142 w 12192001"/>
              <a:gd name="connsiteY157" fmla="*/ 2157740 h 2344739"/>
              <a:gd name="connsiteX158" fmla="*/ 4248117 w 12192001"/>
              <a:gd name="connsiteY158" fmla="*/ 2160064 h 2344739"/>
              <a:gd name="connsiteX159" fmla="*/ 4202051 w 12192001"/>
              <a:gd name="connsiteY159" fmla="*/ 2157269 h 2344739"/>
              <a:gd name="connsiteX160" fmla="*/ 4201745 w 12192001"/>
              <a:gd name="connsiteY160" fmla="*/ 2156010 h 2344739"/>
              <a:gd name="connsiteX161" fmla="*/ 4191248 w 12192001"/>
              <a:gd name="connsiteY161" fmla="*/ 2150376 h 2344739"/>
              <a:gd name="connsiteX162" fmla="*/ 4142745 w 12192001"/>
              <a:gd name="connsiteY162" fmla="*/ 2134511 h 2344739"/>
              <a:gd name="connsiteX163" fmla="*/ 4083097 w 12192001"/>
              <a:gd name="connsiteY163" fmla="*/ 2107978 h 2344739"/>
              <a:gd name="connsiteX164" fmla="*/ 4074546 w 12192001"/>
              <a:gd name="connsiteY164" fmla="*/ 2107143 h 2344739"/>
              <a:gd name="connsiteX165" fmla="*/ 4074427 w 12192001"/>
              <a:gd name="connsiteY165" fmla="*/ 2106844 h 2344739"/>
              <a:gd name="connsiteX166" fmla="*/ 4065510 w 12192001"/>
              <a:gd name="connsiteY166" fmla="*/ 2105400 h 2344739"/>
              <a:gd name="connsiteX167" fmla="*/ 4058954 w 12192001"/>
              <a:gd name="connsiteY167" fmla="*/ 2105618 h 2344739"/>
              <a:gd name="connsiteX168" fmla="*/ 4042364 w 12192001"/>
              <a:gd name="connsiteY168" fmla="*/ 2103997 h 2344739"/>
              <a:gd name="connsiteX169" fmla="*/ 4036997 w 12192001"/>
              <a:gd name="connsiteY169" fmla="*/ 2101563 h 2344739"/>
              <a:gd name="connsiteX170" fmla="*/ 4035363 w 12192001"/>
              <a:gd name="connsiteY170" fmla="*/ 2097896 h 2344739"/>
              <a:gd name="connsiteX171" fmla="*/ 4033778 w 12192001"/>
              <a:gd name="connsiteY171" fmla="*/ 2098131 h 2344739"/>
              <a:gd name="connsiteX172" fmla="*/ 4004538 w 12192001"/>
              <a:gd name="connsiteY172" fmla="*/ 2085563 h 2344739"/>
              <a:gd name="connsiteX173" fmla="*/ 3936846 w 12192001"/>
              <a:gd name="connsiteY173" fmla="*/ 2068106 h 2344739"/>
              <a:gd name="connsiteX174" fmla="*/ 3897275 w 12192001"/>
              <a:gd name="connsiteY174" fmla="*/ 2062451 h 2344739"/>
              <a:gd name="connsiteX175" fmla="*/ 3789760 w 12192001"/>
              <a:gd name="connsiteY175" fmla="*/ 2042213 h 2344739"/>
              <a:gd name="connsiteX176" fmla="*/ 3682513 w 12192001"/>
              <a:gd name="connsiteY176" fmla="*/ 2018290 h 2344739"/>
              <a:gd name="connsiteX177" fmla="*/ 3610035 w 12192001"/>
              <a:gd name="connsiteY177" fmla="*/ 1986019 h 2344739"/>
              <a:gd name="connsiteX178" fmla="*/ 3603855 w 12192001"/>
              <a:gd name="connsiteY178" fmla="*/ 1987381 h 2344739"/>
              <a:gd name="connsiteX179" fmla="*/ 3594736 w 12192001"/>
              <a:gd name="connsiteY179" fmla="*/ 1987545 h 2344739"/>
              <a:gd name="connsiteX180" fmla="*/ 3594501 w 12192001"/>
              <a:gd name="connsiteY180" fmla="*/ 1987276 h 2344739"/>
              <a:gd name="connsiteX181" fmla="*/ 3585978 w 12192001"/>
              <a:gd name="connsiteY181" fmla="*/ 1987966 h 2344739"/>
              <a:gd name="connsiteX182" fmla="*/ 3536135 w 12192001"/>
              <a:gd name="connsiteY182" fmla="*/ 1978267 h 2344739"/>
              <a:gd name="connsiteX183" fmla="*/ 3473223 w 12192001"/>
              <a:gd name="connsiteY183" fmla="*/ 1974606 h 2344739"/>
              <a:gd name="connsiteX184" fmla="*/ 3400728 w 12192001"/>
              <a:gd name="connsiteY184" fmla="*/ 1962558 h 2344739"/>
              <a:gd name="connsiteX185" fmla="*/ 3363888 w 12192001"/>
              <a:gd name="connsiteY185" fmla="*/ 1979510 h 2344739"/>
              <a:gd name="connsiteX186" fmla="*/ 3344026 w 12192001"/>
              <a:gd name="connsiteY186" fmla="*/ 1981192 h 2344739"/>
              <a:gd name="connsiteX187" fmla="*/ 3341698 w 12192001"/>
              <a:gd name="connsiteY187" fmla="*/ 1980217 h 2344739"/>
              <a:gd name="connsiteX188" fmla="*/ 3262356 w 12192001"/>
              <a:gd name="connsiteY188" fmla="*/ 1986094 h 2344739"/>
              <a:gd name="connsiteX189" fmla="*/ 3142556 w 12192001"/>
              <a:gd name="connsiteY189" fmla="*/ 1993869 h 2344739"/>
              <a:gd name="connsiteX190" fmla="*/ 3030291 w 12192001"/>
              <a:gd name="connsiteY190" fmla="*/ 1996512 h 2344739"/>
              <a:gd name="connsiteX191" fmla="*/ 2781569 w 12192001"/>
              <a:gd name="connsiteY191" fmla="*/ 2018333 h 2344739"/>
              <a:gd name="connsiteX192" fmla="*/ 2646527 w 12192001"/>
              <a:gd name="connsiteY192" fmla="*/ 2028869 h 2344739"/>
              <a:gd name="connsiteX193" fmla="*/ 2568028 w 12192001"/>
              <a:gd name="connsiteY193" fmla="*/ 2002628 h 2344739"/>
              <a:gd name="connsiteX194" fmla="*/ 2443255 w 12192001"/>
              <a:gd name="connsiteY194" fmla="*/ 2016529 h 2344739"/>
              <a:gd name="connsiteX195" fmla="*/ 2315112 w 12192001"/>
              <a:gd name="connsiteY195" fmla="*/ 2024996 h 2344739"/>
              <a:gd name="connsiteX196" fmla="*/ 2208578 w 12192001"/>
              <a:gd name="connsiteY196" fmla="*/ 2019763 h 2344739"/>
              <a:gd name="connsiteX197" fmla="*/ 2094665 w 12192001"/>
              <a:gd name="connsiteY197" fmla="*/ 2003052 h 2344739"/>
              <a:gd name="connsiteX198" fmla="*/ 1997356 w 12192001"/>
              <a:gd name="connsiteY198" fmla="*/ 1995032 h 2344739"/>
              <a:gd name="connsiteX199" fmla="*/ 1928172 w 12192001"/>
              <a:gd name="connsiteY199" fmla="*/ 2016977 h 2344739"/>
              <a:gd name="connsiteX200" fmla="*/ 1921650 w 12192001"/>
              <a:gd name="connsiteY200" fmla="*/ 2012146 h 2344739"/>
              <a:gd name="connsiteX201" fmla="*/ 1873080 w 12192001"/>
              <a:gd name="connsiteY201" fmla="*/ 2013741 h 2344739"/>
              <a:gd name="connsiteX202" fmla="*/ 1786655 w 12192001"/>
              <a:gd name="connsiteY202" fmla="*/ 2041363 h 2344739"/>
              <a:gd name="connsiteX203" fmla="*/ 1738204 w 12192001"/>
              <a:gd name="connsiteY203" fmla="*/ 2036312 h 2344739"/>
              <a:gd name="connsiteX204" fmla="*/ 1675071 w 12192001"/>
              <a:gd name="connsiteY204" fmla="*/ 2019963 h 2344739"/>
              <a:gd name="connsiteX205" fmla="*/ 1608669 w 12192001"/>
              <a:gd name="connsiteY205" fmla="*/ 2013066 h 2344739"/>
              <a:gd name="connsiteX206" fmla="*/ 1496110 w 12192001"/>
              <a:gd name="connsiteY206" fmla="*/ 1987476 h 2344739"/>
              <a:gd name="connsiteX207" fmla="*/ 1149979 w 12192001"/>
              <a:gd name="connsiteY207" fmla="*/ 1938041 h 2344739"/>
              <a:gd name="connsiteX208" fmla="*/ 858269 w 12192001"/>
              <a:gd name="connsiteY208" fmla="*/ 1928608 h 2344739"/>
              <a:gd name="connsiteX209" fmla="*/ 837540 w 12192001"/>
              <a:gd name="connsiteY209" fmla="*/ 1929821 h 2344739"/>
              <a:gd name="connsiteX210" fmla="*/ 816809 w 12192001"/>
              <a:gd name="connsiteY210" fmla="*/ 1927857 h 2344739"/>
              <a:gd name="connsiteX211" fmla="*/ 811506 w 12192001"/>
              <a:gd name="connsiteY211" fmla="*/ 1930751 h 2344739"/>
              <a:gd name="connsiteX212" fmla="*/ 797041 w 12192001"/>
              <a:gd name="connsiteY212" fmla="*/ 1930446 h 2344739"/>
              <a:gd name="connsiteX213" fmla="*/ 767901 w 12192001"/>
              <a:gd name="connsiteY213" fmla="*/ 1932653 h 2344739"/>
              <a:gd name="connsiteX214" fmla="*/ 763053 w 12192001"/>
              <a:gd name="connsiteY214" fmla="*/ 1930432 h 2344739"/>
              <a:gd name="connsiteX215" fmla="*/ 720047 w 12192001"/>
              <a:gd name="connsiteY215" fmla="*/ 1929661 h 2344739"/>
              <a:gd name="connsiteX216" fmla="*/ 719742 w 12192001"/>
              <a:gd name="connsiteY216" fmla="*/ 1928399 h 2344739"/>
              <a:gd name="connsiteX217" fmla="*/ 708875 w 12192001"/>
              <a:gd name="connsiteY217" fmla="*/ 1922722 h 2344739"/>
              <a:gd name="connsiteX218" fmla="*/ 596792 w 12192001"/>
              <a:gd name="connsiteY218" fmla="*/ 1879864 h 2344739"/>
              <a:gd name="connsiteX219" fmla="*/ 578535 w 12192001"/>
              <a:gd name="connsiteY219" fmla="*/ 1877212 h 2344739"/>
              <a:gd name="connsiteX220" fmla="*/ 571717 w 12192001"/>
              <a:gd name="connsiteY220" fmla="*/ 1877401 h 2344739"/>
              <a:gd name="connsiteX221" fmla="*/ 445099 w 12192001"/>
              <a:gd name="connsiteY221" fmla="*/ 1839371 h 2344739"/>
              <a:gd name="connsiteX222" fmla="*/ 404015 w 12192001"/>
              <a:gd name="connsiteY222" fmla="*/ 1833548 h 2344739"/>
              <a:gd name="connsiteX223" fmla="*/ 292435 w 12192001"/>
              <a:gd name="connsiteY223" fmla="*/ 1812852 h 2344739"/>
              <a:gd name="connsiteX224" fmla="*/ 118381 w 12192001"/>
              <a:gd name="connsiteY224" fmla="*/ 1761047 h 2344739"/>
              <a:gd name="connsiteX225" fmla="*/ 15526 w 12192001"/>
              <a:gd name="connsiteY225" fmla="*/ 1758191 h 2344739"/>
              <a:gd name="connsiteX226" fmla="*/ 2 w 12192001"/>
              <a:gd name="connsiteY226" fmla="*/ 1752722 h 2344739"/>
              <a:gd name="connsiteX227" fmla="*/ 1 w 12192001"/>
              <a:gd name="connsiteY227" fmla="*/ 762497 h 2344739"/>
              <a:gd name="connsiteX228" fmla="*/ 0 w 12192001"/>
              <a:gd name="connsiteY228" fmla="*/ 762497 h 2344739"/>
              <a:gd name="connsiteX229" fmla="*/ 0 w 12192001"/>
              <a:gd name="connsiteY229" fmla="*/ 222213 h 2344739"/>
              <a:gd name="connsiteX230" fmla="*/ 0 w 12192001"/>
              <a:gd name="connsiteY230"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20047 w 12192001"/>
              <a:gd name="connsiteY213" fmla="*/ 1929661 h 2344739"/>
              <a:gd name="connsiteX214" fmla="*/ 719742 w 12192001"/>
              <a:gd name="connsiteY214" fmla="*/ 1928399 h 2344739"/>
              <a:gd name="connsiteX215" fmla="*/ 708875 w 12192001"/>
              <a:gd name="connsiteY215" fmla="*/ 1922722 h 2344739"/>
              <a:gd name="connsiteX216" fmla="*/ 596792 w 12192001"/>
              <a:gd name="connsiteY216" fmla="*/ 1879864 h 2344739"/>
              <a:gd name="connsiteX217" fmla="*/ 578535 w 12192001"/>
              <a:gd name="connsiteY217" fmla="*/ 1877212 h 2344739"/>
              <a:gd name="connsiteX218" fmla="*/ 571717 w 12192001"/>
              <a:gd name="connsiteY218" fmla="*/ 1877401 h 2344739"/>
              <a:gd name="connsiteX219" fmla="*/ 445099 w 12192001"/>
              <a:gd name="connsiteY219" fmla="*/ 1839371 h 2344739"/>
              <a:gd name="connsiteX220" fmla="*/ 404015 w 12192001"/>
              <a:gd name="connsiteY220" fmla="*/ 1833548 h 2344739"/>
              <a:gd name="connsiteX221" fmla="*/ 292435 w 12192001"/>
              <a:gd name="connsiteY221" fmla="*/ 1812852 h 2344739"/>
              <a:gd name="connsiteX222" fmla="*/ 118381 w 12192001"/>
              <a:gd name="connsiteY222" fmla="*/ 1761047 h 2344739"/>
              <a:gd name="connsiteX223" fmla="*/ 15526 w 12192001"/>
              <a:gd name="connsiteY223" fmla="*/ 1758191 h 2344739"/>
              <a:gd name="connsiteX224" fmla="*/ 2 w 12192001"/>
              <a:gd name="connsiteY224" fmla="*/ 1752722 h 2344739"/>
              <a:gd name="connsiteX225" fmla="*/ 1 w 12192001"/>
              <a:gd name="connsiteY225" fmla="*/ 762497 h 2344739"/>
              <a:gd name="connsiteX226" fmla="*/ 0 w 12192001"/>
              <a:gd name="connsiteY226" fmla="*/ 762497 h 2344739"/>
              <a:gd name="connsiteX227" fmla="*/ 0 w 12192001"/>
              <a:gd name="connsiteY227" fmla="*/ 222213 h 2344739"/>
              <a:gd name="connsiteX228" fmla="*/ 0 w 12192001"/>
              <a:gd name="connsiteY228"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67901 w 12192001"/>
              <a:gd name="connsiteY211" fmla="*/ 1932653 h 2344739"/>
              <a:gd name="connsiteX212" fmla="*/ 720047 w 12192001"/>
              <a:gd name="connsiteY212" fmla="*/ 1929661 h 2344739"/>
              <a:gd name="connsiteX213" fmla="*/ 719742 w 12192001"/>
              <a:gd name="connsiteY213" fmla="*/ 1928399 h 2344739"/>
              <a:gd name="connsiteX214" fmla="*/ 708875 w 12192001"/>
              <a:gd name="connsiteY214" fmla="*/ 1922722 h 2344739"/>
              <a:gd name="connsiteX215" fmla="*/ 596792 w 12192001"/>
              <a:gd name="connsiteY215" fmla="*/ 1879864 h 2344739"/>
              <a:gd name="connsiteX216" fmla="*/ 578535 w 12192001"/>
              <a:gd name="connsiteY216" fmla="*/ 1877212 h 2344739"/>
              <a:gd name="connsiteX217" fmla="*/ 571717 w 12192001"/>
              <a:gd name="connsiteY217" fmla="*/ 1877401 h 2344739"/>
              <a:gd name="connsiteX218" fmla="*/ 445099 w 12192001"/>
              <a:gd name="connsiteY218" fmla="*/ 1839371 h 2344739"/>
              <a:gd name="connsiteX219" fmla="*/ 404015 w 12192001"/>
              <a:gd name="connsiteY219" fmla="*/ 1833548 h 2344739"/>
              <a:gd name="connsiteX220" fmla="*/ 292435 w 12192001"/>
              <a:gd name="connsiteY220" fmla="*/ 1812852 h 2344739"/>
              <a:gd name="connsiteX221" fmla="*/ 118381 w 12192001"/>
              <a:gd name="connsiteY221" fmla="*/ 1761047 h 2344739"/>
              <a:gd name="connsiteX222" fmla="*/ 15526 w 12192001"/>
              <a:gd name="connsiteY222" fmla="*/ 1758191 h 2344739"/>
              <a:gd name="connsiteX223" fmla="*/ 2 w 12192001"/>
              <a:gd name="connsiteY223" fmla="*/ 1752722 h 2344739"/>
              <a:gd name="connsiteX224" fmla="*/ 1 w 12192001"/>
              <a:gd name="connsiteY224" fmla="*/ 762497 h 2344739"/>
              <a:gd name="connsiteX225" fmla="*/ 0 w 12192001"/>
              <a:gd name="connsiteY225" fmla="*/ 762497 h 2344739"/>
              <a:gd name="connsiteX226" fmla="*/ 0 w 12192001"/>
              <a:gd name="connsiteY226" fmla="*/ 222213 h 2344739"/>
              <a:gd name="connsiteX227" fmla="*/ 0 w 12192001"/>
              <a:gd name="connsiteY227"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20047 w 12192001"/>
              <a:gd name="connsiteY211" fmla="*/ 1929661 h 2344739"/>
              <a:gd name="connsiteX212" fmla="*/ 719742 w 12192001"/>
              <a:gd name="connsiteY212" fmla="*/ 1928399 h 2344739"/>
              <a:gd name="connsiteX213" fmla="*/ 708875 w 12192001"/>
              <a:gd name="connsiteY213" fmla="*/ 1922722 h 2344739"/>
              <a:gd name="connsiteX214" fmla="*/ 596792 w 12192001"/>
              <a:gd name="connsiteY214" fmla="*/ 1879864 h 2344739"/>
              <a:gd name="connsiteX215" fmla="*/ 578535 w 12192001"/>
              <a:gd name="connsiteY215" fmla="*/ 1877212 h 2344739"/>
              <a:gd name="connsiteX216" fmla="*/ 571717 w 12192001"/>
              <a:gd name="connsiteY216" fmla="*/ 1877401 h 2344739"/>
              <a:gd name="connsiteX217" fmla="*/ 445099 w 12192001"/>
              <a:gd name="connsiteY217" fmla="*/ 1839371 h 2344739"/>
              <a:gd name="connsiteX218" fmla="*/ 404015 w 12192001"/>
              <a:gd name="connsiteY218" fmla="*/ 1833548 h 2344739"/>
              <a:gd name="connsiteX219" fmla="*/ 292435 w 12192001"/>
              <a:gd name="connsiteY219" fmla="*/ 1812852 h 2344739"/>
              <a:gd name="connsiteX220" fmla="*/ 118381 w 12192001"/>
              <a:gd name="connsiteY220" fmla="*/ 1761047 h 2344739"/>
              <a:gd name="connsiteX221" fmla="*/ 15526 w 12192001"/>
              <a:gd name="connsiteY221" fmla="*/ 1758191 h 2344739"/>
              <a:gd name="connsiteX222" fmla="*/ 2 w 12192001"/>
              <a:gd name="connsiteY222" fmla="*/ 1752722 h 2344739"/>
              <a:gd name="connsiteX223" fmla="*/ 1 w 12192001"/>
              <a:gd name="connsiteY223" fmla="*/ 762497 h 2344739"/>
              <a:gd name="connsiteX224" fmla="*/ 0 w 12192001"/>
              <a:gd name="connsiteY224" fmla="*/ 762497 h 2344739"/>
              <a:gd name="connsiteX225" fmla="*/ 0 w 12192001"/>
              <a:gd name="connsiteY225" fmla="*/ 222213 h 2344739"/>
              <a:gd name="connsiteX226" fmla="*/ 0 w 12192001"/>
              <a:gd name="connsiteY22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20047 w 12192001"/>
              <a:gd name="connsiteY211" fmla="*/ 1929661 h 2344739"/>
              <a:gd name="connsiteX212" fmla="*/ 719742 w 12192001"/>
              <a:gd name="connsiteY212" fmla="*/ 1928399 h 2344739"/>
              <a:gd name="connsiteX213" fmla="*/ 708875 w 12192001"/>
              <a:gd name="connsiteY213" fmla="*/ 1922722 h 2344739"/>
              <a:gd name="connsiteX214" fmla="*/ 596792 w 12192001"/>
              <a:gd name="connsiteY214" fmla="*/ 1879864 h 2344739"/>
              <a:gd name="connsiteX215" fmla="*/ 578535 w 12192001"/>
              <a:gd name="connsiteY215" fmla="*/ 1877212 h 2344739"/>
              <a:gd name="connsiteX216" fmla="*/ 571717 w 12192001"/>
              <a:gd name="connsiteY216" fmla="*/ 1877401 h 2344739"/>
              <a:gd name="connsiteX217" fmla="*/ 445099 w 12192001"/>
              <a:gd name="connsiteY217" fmla="*/ 1839371 h 2344739"/>
              <a:gd name="connsiteX218" fmla="*/ 404015 w 12192001"/>
              <a:gd name="connsiteY218" fmla="*/ 1833548 h 2344739"/>
              <a:gd name="connsiteX219" fmla="*/ 292435 w 12192001"/>
              <a:gd name="connsiteY219" fmla="*/ 1812852 h 2344739"/>
              <a:gd name="connsiteX220" fmla="*/ 118381 w 12192001"/>
              <a:gd name="connsiteY220" fmla="*/ 1761047 h 2344739"/>
              <a:gd name="connsiteX221" fmla="*/ 15526 w 12192001"/>
              <a:gd name="connsiteY221" fmla="*/ 1758191 h 2344739"/>
              <a:gd name="connsiteX222" fmla="*/ 2 w 12192001"/>
              <a:gd name="connsiteY222" fmla="*/ 1752722 h 2344739"/>
              <a:gd name="connsiteX223" fmla="*/ 1 w 12192001"/>
              <a:gd name="connsiteY223" fmla="*/ 762497 h 2344739"/>
              <a:gd name="connsiteX224" fmla="*/ 0 w 12192001"/>
              <a:gd name="connsiteY224" fmla="*/ 222213 h 2344739"/>
              <a:gd name="connsiteX225" fmla="*/ 0 w 12192001"/>
              <a:gd name="connsiteY225"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90394 w 12193149"/>
              <a:gd name="connsiteY68" fmla="*/ 1912467 h 2344739"/>
              <a:gd name="connsiteX69" fmla="*/ 9114960 w 12193149"/>
              <a:gd name="connsiteY69" fmla="*/ 1919069 h 2344739"/>
              <a:gd name="connsiteX70" fmla="*/ 9054601 w 12193149"/>
              <a:gd name="connsiteY70" fmla="*/ 1910755 h 2344739"/>
              <a:gd name="connsiteX71" fmla="*/ 9006634 w 12193149"/>
              <a:gd name="connsiteY71" fmla="*/ 1914040 h 2344739"/>
              <a:gd name="connsiteX72" fmla="*/ 9006349 w 12193149"/>
              <a:gd name="connsiteY72" fmla="*/ 1913800 h 2344739"/>
              <a:gd name="connsiteX73" fmla="*/ 8997380 w 12193149"/>
              <a:gd name="connsiteY73" fmla="*/ 1915011 h 2344739"/>
              <a:gd name="connsiteX74" fmla="*/ 8991542 w 12193149"/>
              <a:gd name="connsiteY74" fmla="*/ 1917072 h 2344739"/>
              <a:gd name="connsiteX75" fmla="*/ 8975485 w 12193149"/>
              <a:gd name="connsiteY75" fmla="*/ 1920298 h 2344739"/>
              <a:gd name="connsiteX76" fmla="*/ 8969159 w 12193149"/>
              <a:gd name="connsiteY76" fmla="*/ 1919598 h 2344739"/>
              <a:gd name="connsiteX77" fmla="*/ 8964196 w 12193149"/>
              <a:gd name="connsiteY77" fmla="*/ 1917373 h 2344739"/>
              <a:gd name="connsiteX78" fmla="*/ 8930136 w 12193149"/>
              <a:gd name="connsiteY78" fmla="*/ 1914185 h 2344739"/>
              <a:gd name="connsiteX79" fmla="*/ 8753592 w 12193149"/>
              <a:gd name="connsiteY79" fmla="*/ 1933417 h 2344739"/>
              <a:gd name="connsiteX80" fmla="*/ 8708995 w 12193149"/>
              <a:gd name="connsiteY80" fmla="*/ 1935518 h 2344739"/>
              <a:gd name="connsiteX81" fmla="*/ 8597219 w 12193149"/>
              <a:gd name="connsiteY81" fmla="*/ 1944090 h 2344739"/>
              <a:gd name="connsiteX82" fmla="*/ 8526378 w 12193149"/>
              <a:gd name="connsiteY82" fmla="*/ 1929248 h 2344739"/>
              <a:gd name="connsiteX83" fmla="*/ 8512131 w 12193149"/>
              <a:gd name="connsiteY83" fmla="*/ 1935163 h 2344739"/>
              <a:gd name="connsiteX84" fmla="*/ 8507315 w 12193149"/>
              <a:gd name="connsiteY84" fmla="*/ 1938164 h 2344739"/>
              <a:gd name="connsiteX85" fmla="*/ 8499116 w 12193149"/>
              <a:gd name="connsiteY85" fmla="*/ 1940902 h 2344739"/>
              <a:gd name="connsiteX86" fmla="*/ 8498742 w 12193149"/>
              <a:gd name="connsiteY86" fmla="*/ 1940723 h 2344739"/>
              <a:gd name="connsiteX87" fmla="*/ 8491397 w 12193149"/>
              <a:gd name="connsiteY87" fmla="*/ 1943773 h 2344739"/>
              <a:gd name="connsiteX88" fmla="*/ 8368330 w 12193149"/>
              <a:gd name="connsiteY88" fmla="*/ 1957815 h 2344739"/>
              <a:gd name="connsiteX89" fmla="*/ 8354947 w 12193149"/>
              <a:gd name="connsiteY89" fmla="*/ 1958009 h 2344739"/>
              <a:gd name="connsiteX90" fmla="*/ 8353521 w 12193149"/>
              <a:gd name="connsiteY90" fmla="*/ 1957169 h 2344739"/>
              <a:gd name="connsiteX91" fmla="*/ 8321252 w 12193149"/>
              <a:gd name="connsiteY91" fmla="*/ 1974587 h 2344739"/>
              <a:gd name="connsiteX92" fmla="*/ 8315581 w 12193149"/>
              <a:gd name="connsiteY92" fmla="*/ 1974913 h 2344739"/>
              <a:gd name="connsiteX93" fmla="*/ 8296322 w 12193149"/>
              <a:gd name="connsiteY93" fmla="*/ 1988808 h 2344739"/>
              <a:gd name="connsiteX94" fmla="*/ 8285424 w 12193149"/>
              <a:gd name="connsiteY94" fmla="*/ 1994631 h 2344739"/>
              <a:gd name="connsiteX95" fmla="*/ 8284298 w 12193149"/>
              <a:gd name="connsiteY95" fmla="*/ 1999074 h 2344739"/>
              <a:gd name="connsiteX96" fmla="*/ 8267224 w 12193149"/>
              <a:gd name="connsiteY96" fmla="*/ 2006249 h 2344739"/>
              <a:gd name="connsiteX97" fmla="*/ 8264525 w 12193149"/>
              <a:gd name="connsiteY97" fmla="*/ 2006019 h 2344739"/>
              <a:gd name="connsiteX98" fmla="*/ 8253181 w 12193149"/>
              <a:gd name="connsiteY98" fmla="*/ 2015862 h 2344739"/>
              <a:gd name="connsiteX99" fmla="*/ 8246982 w 12193149"/>
              <a:gd name="connsiteY99" fmla="*/ 2028854 h 2344739"/>
              <a:gd name="connsiteX100" fmla="*/ 8091420 w 12193149"/>
              <a:gd name="connsiteY100" fmla="*/ 2075015 h 2344739"/>
              <a:gd name="connsiteX101" fmla="*/ 7906555 w 12193149"/>
              <a:gd name="connsiteY101" fmla="*/ 2116988 h 2344739"/>
              <a:gd name="connsiteX102" fmla="*/ 7719893 w 12193149"/>
              <a:gd name="connsiteY102" fmla="*/ 2142703 h 2344739"/>
              <a:gd name="connsiteX103" fmla="*/ 7615495 w 12193149"/>
              <a:gd name="connsiteY103" fmla="*/ 2139232 h 2344739"/>
              <a:gd name="connsiteX104" fmla="*/ 7528691 w 12193149"/>
              <a:gd name="connsiteY104" fmla="*/ 2145060 h 2344739"/>
              <a:gd name="connsiteX105" fmla="*/ 7520719 w 12193149"/>
              <a:gd name="connsiteY105" fmla="*/ 2147613 h 2344739"/>
              <a:gd name="connsiteX106" fmla="*/ 7508559 w 12193149"/>
              <a:gd name="connsiteY106" fmla="*/ 2148948 h 2344739"/>
              <a:gd name="connsiteX107" fmla="*/ 7508188 w 12193149"/>
              <a:gd name="connsiteY107" fmla="*/ 2148621 h 2344739"/>
              <a:gd name="connsiteX108" fmla="*/ 7496943 w 12193149"/>
              <a:gd name="connsiteY108" fmla="*/ 2150573 h 2344739"/>
              <a:gd name="connsiteX109" fmla="*/ 7406539 w 12193149"/>
              <a:gd name="connsiteY109" fmla="*/ 2142468 h 2344739"/>
              <a:gd name="connsiteX110" fmla="*/ 7219707 w 12193149"/>
              <a:gd name="connsiteY110" fmla="*/ 2156680 h 2344739"/>
              <a:gd name="connsiteX111" fmla="*/ 7202249 w 12193149"/>
              <a:gd name="connsiteY111" fmla="*/ 2161230 h 2344739"/>
              <a:gd name="connsiteX112" fmla="*/ 7198152 w 12193149"/>
              <a:gd name="connsiteY112" fmla="*/ 2166588 h 2344739"/>
              <a:gd name="connsiteX113" fmla="*/ 7171956 w 12193149"/>
              <a:gd name="connsiteY113" fmla="*/ 2171236 h 2344739"/>
              <a:gd name="connsiteX114" fmla="*/ 7098136 w 12193149"/>
              <a:gd name="connsiteY114" fmla="*/ 2183464 h 2344739"/>
              <a:gd name="connsiteX115" fmla="*/ 7019644 w 12193149"/>
              <a:gd name="connsiteY115" fmla="*/ 2183090 h 2344739"/>
              <a:gd name="connsiteX116" fmla="*/ 6905294 w 12193149"/>
              <a:gd name="connsiteY116" fmla="*/ 2212596 h 2344739"/>
              <a:gd name="connsiteX117" fmla="*/ 6709370 w 12193149"/>
              <a:gd name="connsiteY117" fmla="*/ 2240551 h 2344739"/>
              <a:gd name="connsiteX118" fmla="*/ 6550602 w 12193149"/>
              <a:gd name="connsiteY118" fmla="*/ 2269327 h 2344739"/>
              <a:gd name="connsiteX119" fmla="*/ 6318708 w 12193149"/>
              <a:gd name="connsiteY119" fmla="*/ 2316127 h 2344739"/>
              <a:gd name="connsiteX120" fmla="*/ 6169822 w 12193149"/>
              <a:gd name="connsiteY120" fmla="*/ 2318214 h 2344739"/>
              <a:gd name="connsiteX121" fmla="*/ 6074996 w 12193149"/>
              <a:gd name="connsiteY121" fmla="*/ 2338676 h 2344739"/>
              <a:gd name="connsiteX122" fmla="*/ 6069677 w 12193149"/>
              <a:gd name="connsiteY122" fmla="*/ 2337139 h 2344739"/>
              <a:gd name="connsiteX123" fmla="*/ 6049786 w 12193149"/>
              <a:gd name="connsiteY123" fmla="*/ 2337822 h 2344739"/>
              <a:gd name="connsiteX124" fmla="*/ 6042433 w 12193149"/>
              <a:gd name="connsiteY124" fmla="*/ 2329473 h 2344739"/>
              <a:gd name="connsiteX125" fmla="*/ 6011238 w 12193149"/>
              <a:gd name="connsiteY125" fmla="*/ 2324380 h 2344739"/>
              <a:gd name="connsiteX126" fmla="*/ 5958523 w 12193149"/>
              <a:gd name="connsiteY126" fmla="*/ 2328024 h 2344739"/>
              <a:gd name="connsiteX127" fmla="*/ 5760067 w 12193149"/>
              <a:gd name="connsiteY127" fmla="*/ 2343716 h 2344739"/>
              <a:gd name="connsiteX128" fmla="*/ 5628108 w 12193149"/>
              <a:gd name="connsiteY128" fmla="*/ 2344739 h 2344739"/>
              <a:gd name="connsiteX129" fmla="*/ 5472054 w 12193149"/>
              <a:gd name="connsiteY129" fmla="*/ 2330719 h 2344739"/>
              <a:gd name="connsiteX130" fmla="*/ 5433909 w 12193149"/>
              <a:gd name="connsiteY130" fmla="*/ 2319466 h 2344739"/>
              <a:gd name="connsiteX131" fmla="*/ 5382817 w 12193149"/>
              <a:gd name="connsiteY131" fmla="*/ 2301764 h 2344739"/>
              <a:gd name="connsiteX132" fmla="*/ 5262912 w 12193149"/>
              <a:gd name="connsiteY132" fmla="*/ 2281347 h 2344739"/>
              <a:gd name="connsiteX133" fmla="*/ 5224109 w 12193149"/>
              <a:gd name="connsiteY133" fmla="*/ 2270223 h 2344739"/>
              <a:gd name="connsiteX134" fmla="*/ 5175808 w 12193149"/>
              <a:gd name="connsiteY134" fmla="*/ 2267233 h 2344739"/>
              <a:gd name="connsiteX135" fmla="*/ 5157702 w 12193149"/>
              <a:gd name="connsiteY135" fmla="*/ 2260010 h 2344739"/>
              <a:gd name="connsiteX136" fmla="*/ 5143747 w 12193149"/>
              <a:gd name="connsiteY136" fmla="*/ 2256610 h 2344739"/>
              <a:gd name="connsiteX137" fmla="*/ 5140744 w 12193149"/>
              <a:gd name="connsiteY137" fmla="*/ 2254509 h 2344739"/>
              <a:gd name="connsiteX138" fmla="*/ 5122807 w 12193149"/>
              <a:gd name="connsiteY138" fmla="*/ 2243656 h 2344739"/>
              <a:gd name="connsiteX139" fmla="*/ 5066938 w 12193149"/>
              <a:gd name="connsiteY139" fmla="*/ 2250227 h 2344739"/>
              <a:gd name="connsiteX140" fmla="*/ 5012662 w 12193149"/>
              <a:gd name="connsiteY140" fmla="*/ 2233846 h 2344739"/>
              <a:gd name="connsiteX141" fmla="*/ 4841589 w 12193149"/>
              <a:gd name="connsiteY141" fmla="*/ 2209829 h 2344739"/>
              <a:gd name="connsiteX142" fmla="*/ 4763595 w 12193149"/>
              <a:gd name="connsiteY142" fmla="*/ 2182061 h 2344739"/>
              <a:gd name="connsiteX143" fmla="*/ 4724334 w 12193149"/>
              <a:gd name="connsiteY143" fmla="*/ 2173047 h 2344739"/>
              <a:gd name="connsiteX144" fmla="*/ 4722324 w 12193149"/>
              <a:gd name="connsiteY144" fmla="*/ 2172298 h 2344739"/>
              <a:gd name="connsiteX145" fmla="*/ 4723259 w 12193149"/>
              <a:gd name="connsiteY145" fmla="*/ 2172087 h 2344739"/>
              <a:gd name="connsiteX146" fmla="*/ 4718350 w 12193149"/>
              <a:gd name="connsiteY146" fmla="*/ 2170817 h 2344739"/>
              <a:gd name="connsiteX147" fmla="*/ 4722324 w 12193149"/>
              <a:gd name="connsiteY147" fmla="*/ 2172298 h 2344739"/>
              <a:gd name="connsiteX148" fmla="*/ 4716674 w 12193149"/>
              <a:gd name="connsiteY148" fmla="*/ 2173573 h 2344739"/>
              <a:gd name="connsiteX149" fmla="*/ 4516962 w 12193149"/>
              <a:gd name="connsiteY149" fmla="*/ 2163671 h 2344739"/>
              <a:gd name="connsiteX150" fmla="*/ 4429691 w 12193149"/>
              <a:gd name="connsiteY150" fmla="*/ 2153020 h 2344739"/>
              <a:gd name="connsiteX151" fmla="*/ 4364023 w 12193149"/>
              <a:gd name="connsiteY151" fmla="*/ 2151674 h 2344739"/>
              <a:gd name="connsiteX152" fmla="*/ 4318114 w 12193149"/>
              <a:gd name="connsiteY152" fmla="*/ 2158289 h 2344739"/>
              <a:gd name="connsiteX153" fmla="*/ 4316258 w 12193149"/>
              <a:gd name="connsiteY153" fmla="*/ 2156948 h 2344739"/>
              <a:gd name="connsiteX154" fmla="*/ 4296292 w 12193149"/>
              <a:gd name="connsiteY154" fmla="*/ 2155069 h 2344739"/>
              <a:gd name="connsiteX155" fmla="*/ 4291212 w 12193149"/>
              <a:gd name="connsiteY155" fmla="*/ 2157986 h 2344739"/>
              <a:gd name="connsiteX156" fmla="*/ 4277290 w 12193149"/>
              <a:gd name="connsiteY156" fmla="*/ 2157740 h 2344739"/>
              <a:gd name="connsiteX157" fmla="*/ 4249265 w 12193149"/>
              <a:gd name="connsiteY157" fmla="*/ 2160064 h 2344739"/>
              <a:gd name="connsiteX158" fmla="*/ 4203199 w 12193149"/>
              <a:gd name="connsiteY158" fmla="*/ 2157269 h 2344739"/>
              <a:gd name="connsiteX159" fmla="*/ 4202893 w 12193149"/>
              <a:gd name="connsiteY159" fmla="*/ 2156010 h 2344739"/>
              <a:gd name="connsiteX160" fmla="*/ 4192396 w 12193149"/>
              <a:gd name="connsiteY160" fmla="*/ 2150376 h 2344739"/>
              <a:gd name="connsiteX161" fmla="*/ 4143893 w 12193149"/>
              <a:gd name="connsiteY161" fmla="*/ 2134511 h 2344739"/>
              <a:gd name="connsiteX162" fmla="*/ 4084245 w 12193149"/>
              <a:gd name="connsiteY162" fmla="*/ 2107978 h 2344739"/>
              <a:gd name="connsiteX163" fmla="*/ 4075694 w 12193149"/>
              <a:gd name="connsiteY163" fmla="*/ 2107143 h 2344739"/>
              <a:gd name="connsiteX164" fmla="*/ 4075575 w 12193149"/>
              <a:gd name="connsiteY164" fmla="*/ 2106844 h 2344739"/>
              <a:gd name="connsiteX165" fmla="*/ 4066658 w 12193149"/>
              <a:gd name="connsiteY165" fmla="*/ 2105400 h 2344739"/>
              <a:gd name="connsiteX166" fmla="*/ 4060102 w 12193149"/>
              <a:gd name="connsiteY166" fmla="*/ 2105618 h 2344739"/>
              <a:gd name="connsiteX167" fmla="*/ 4043512 w 12193149"/>
              <a:gd name="connsiteY167" fmla="*/ 2103997 h 2344739"/>
              <a:gd name="connsiteX168" fmla="*/ 4038145 w 12193149"/>
              <a:gd name="connsiteY168" fmla="*/ 2101563 h 2344739"/>
              <a:gd name="connsiteX169" fmla="*/ 4036511 w 12193149"/>
              <a:gd name="connsiteY169" fmla="*/ 2097896 h 2344739"/>
              <a:gd name="connsiteX170" fmla="*/ 4034926 w 12193149"/>
              <a:gd name="connsiteY170" fmla="*/ 2098131 h 2344739"/>
              <a:gd name="connsiteX171" fmla="*/ 4005686 w 12193149"/>
              <a:gd name="connsiteY171" fmla="*/ 2085563 h 2344739"/>
              <a:gd name="connsiteX172" fmla="*/ 3937994 w 12193149"/>
              <a:gd name="connsiteY172" fmla="*/ 2068106 h 2344739"/>
              <a:gd name="connsiteX173" fmla="*/ 3898423 w 12193149"/>
              <a:gd name="connsiteY173" fmla="*/ 2062451 h 2344739"/>
              <a:gd name="connsiteX174" fmla="*/ 3790908 w 12193149"/>
              <a:gd name="connsiteY174" fmla="*/ 2042213 h 2344739"/>
              <a:gd name="connsiteX175" fmla="*/ 3683661 w 12193149"/>
              <a:gd name="connsiteY175" fmla="*/ 2018290 h 2344739"/>
              <a:gd name="connsiteX176" fmla="*/ 3611183 w 12193149"/>
              <a:gd name="connsiteY176" fmla="*/ 1986019 h 2344739"/>
              <a:gd name="connsiteX177" fmla="*/ 3605003 w 12193149"/>
              <a:gd name="connsiteY177" fmla="*/ 1987381 h 2344739"/>
              <a:gd name="connsiteX178" fmla="*/ 3595884 w 12193149"/>
              <a:gd name="connsiteY178" fmla="*/ 1987545 h 2344739"/>
              <a:gd name="connsiteX179" fmla="*/ 3595649 w 12193149"/>
              <a:gd name="connsiteY179" fmla="*/ 1987276 h 2344739"/>
              <a:gd name="connsiteX180" fmla="*/ 3587126 w 12193149"/>
              <a:gd name="connsiteY180" fmla="*/ 1987966 h 2344739"/>
              <a:gd name="connsiteX181" fmla="*/ 3537283 w 12193149"/>
              <a:gd name="connsiteY181" fmla="*/ 1978267 h 2344739"/>
              <a:gd name="connsiteX182" fmla="*/ 3474371 w 12193149"/>
              <a:gd name="connsiteY182" fmla="*/ 1974606 h 2344739"/>
              <a:gd name="connsiteX183" fmla="*/ 3401876 w 12193149"/>
              <a:gd name="connsiteY183" fmla="*/ 1962558 h 2344739"/>
              <a:gd name="connsiteX184" fmla="*/ 3365036 w 12193149"/>
              <a:gd name="connsiteY184" fmla="*/ 1979510 h 2344739"/>
              <a:gd name="connsiteX185" fmla="*/ 3345174 w 12193149"/>
              <a:gd name="connsiteY185" fmla="*/ 1981192 h 2344739"/>
              <a:gd name="connsiteX186" fmla="*/ 3342846 w 12193149"/>
              <a:gd name="connsiteY186" fmla="*/ 1980217 h 2344739"/>
              <a:gd name="connsiteX187" fmla="*/ 3263504 w 12193149"/>
              <a:gd name="connsiteY187" fmla="*/ 1986094 h 2344739"/>
              <a:gd name="connsiteX188" fmla="*/ 3143704 w 12193149"/>
              <a:gd name="connsiteY188" fmla="*/ 1993869 h 2344739"/>
              <a:gd name="connsiteX189" fmla="*/ 3031439 w 12193149"/>
              <a:gd name="connsiteY189" fmla="*/ 1996512 h 2344739"/>
              <a:gd name="connsiteX190" fmla="*/ 2782717 w 12193149"/>
              <a:gd name="connsiteY190" fmla="*/ 2018333 h 2344739"/>
              <a:gd name="connsiteX191" fmla="*/ 2647675 w 12193149"/>
              <a:gd name="connsiteY191" fmla="*/ 2028869 h 2344739"/>
              <a:gd name="connsiteX192" fmla="*/ 2569176 w 12193149"/>
              <a:gd name="connsiteY192" fmla="*/ 2002628 h 2344739"/>
              <a:gd name="connsiteX193" fmla="*/ 2444403 w 12193149"/>
              <a:gd name="connsiteY193" fmla="*/ 2016529 h 2344739"/>
              <a:gd name="connsiteX194" fmla="*/ 2316260 w 12193149"/>
              <a:gd name="connsiteY194" fmla="*/ 2024996 h 2344739"/>
              <a:gd name="connsiteX195" fmla="*/ 2209726 w 12193149"/>
              <a:gd name="connsiteY195" fmla="*/ 2019763 h 2344739"/>
              <a:gd name="connsiteX196" fmla="*/ 2095813 w 12193149"/>
              <a:gd name="connsiteY196" fmla="*/ 2003052 h 2344739"/>
              <a:gd name="connsiteX197" fmla="*/ 1998504 w 12193149"/>
              <a:gd name="connsiteY197" fmla="*/ 1995032 h 2344739"/>
              <a:gd name="connsiteX198" fmla="*/ 1929320 w 12193149"/>
              <a:gd name="connsiteY198" fmla="*/ 2016977 h 2344739"/>
              <a:gd name="connsiteX199" fmla="*/ 1922798 w 12193149"/>
              <a:gd name="connsiteY199" fmla="*/ 2012146 h 2344739"/>
              <a:gd name="connsiteX200" fmla="*/ 1874228 w 12193149"/>
              <a:gd name="connsiteY200" fmla="*/ 2013741 h 2344739"/>
              <a:gd name="connsiteX201" fmla="*/ 1787803 w 12193149"/>
              <a:gd name="connsiteY201" fmla="*/ 2041363 h 2344739"/>
              <a:gd name="connsiteX202" fmla="*/ 1739352 w 12193149"/>
              <a:gd name="connsiteY202" fmla="*/ 2036312 h 2344739"/>
              <a:gd name="connsiteX203" fmla="*/ 1676219 w 12193149"/>
              <a:gd name="connsiteY203" fmla="*/ 2019963 h 2344739"/>
              <a:gd name="connsiteX204" fmla="*/ 1609817 w 12193149"/>
              <a:gd name="connsiteY204" fmla="*/ 2013066 h 2344739"/>
              <a:gd name="connsiteX205" fmla="*/ 1497258 w 12193149"/>
              <a:gd name="connsiteY205" fmla="*/ 1987476 h 2344739"/>
              <a:gd name="connsiteX206" fmla="*/ 1151127 w 12193149"/>
              <a:gd name="connsiteY206" fmla="*/ 1938041 h 2344739"/>
              <a:gd name="connsiteX207" fmla="*/ 859417 w 12193149"/>
              <a:gd name="connsiteY207" fmla="*/ 1928608 h 2344739"/>
              <a:gd name="connsiteX208" fmla="*/ 838688 w 12193149"/>
              <a:gd name="connsiteY208" fmla="*/ 1929821 h 2344739"/>
              <a:gd name="connsiteX209" fmla="*/ 817957 w 12193149"/>
              <a:gd name="connsiteY209" fmla="*/ 1927857 h 2344739"/>
              <a:gd name="connsiteX210" fmla="*/ 812654 w 12193149"/>
              <a:gd name="connsiteY210" fmla="*/ 1930751 h 2344739"/>
              <a:gd name="connsiteX211" fmla="*/ 721195 w 12193149"/>
              <a:gd name="connsiteY211" fmla="*/ 1929661 h 2344739"/>
              <a:gd name="connsiteX212" fmla="*/ 720890 w 12193149"/>
              <a:gd name="connsiteY212" fmla="*/ 1928399 h 2344739"/>
              <a:gd name="connsiteX213" fmla="*/ 710023 w 12193149"/>
              <a:gd name="connsiteY213" fmla="*/ 1922722 h 2344739"/>
              <a:gd name="connsiteX214" fmla="*/ 597940 w 12193149"/>
              <a:gd name="connsiteY214" fmla="*/ 1879864 h 2344739"/>
              <a:gd name="connsiteX215" fmla="*/ 579683 w 12193149"/>
              <a:gd name="connsiteY215" fmla="*/ 1877212 h 2344739"/>
              <a:gd name="connsiteX216" fmla="*/ 572865 w 12193149"/>
              <a:gd name="connsiteY216" fmla="*/ 1877401 h 2344739"/>
              <a:gd name="connsiteX217" fmla="*/ 446247 w 12193149"/>
              <a:gd name="connsiteY217" fmla="*/ 1839371 h 2344739"/>
              <a:gd name="connsiteX218" fmla="*/ 405163 w 12193149"/>
              <a:gd name="connsiteY218" fmla="*/ 1833548 h 2344739"/>
              <a:gd name="connsiteX219" fmla="*/ 293583 w 12193149"/>
              <a:gd name="connsiteY219" fmla="*/ 1812852 h 2344739"/>
              <a:gd name="connsiteX220" fmla="*/ 119529 w 12193149"/>
              <a:gd name="connsiteY220" fmla="*/ 1761047 h 2344739"/>
              <a:gd name="connsiteX221" fmla="*/ 16674 w 12193149"/>
              <a:gd name="connsiteY221" fmla="*/ 1758191 h 2344739"/>
              <a:gd name="connsiteX222" fmla="*/ 1150 w 12193149"/>
              <a:gd name="connsiteY222" fmla="*/ 1752722 h 2344739"/>
              <a:gd name="connsiteX223" fmla="*/ 1148 w 12193149"/>
              <a:gd name="connsiteY223" fmla="*/ 222213 h 2344739"/>
              <a:gd name="connsiteX224" fmla="*/ 1148 w 12193149"/>
              <a:gd name="connsiteY224"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90394 w 12193149"/>
              <a:gd name="connsiteY68" fmla="*/ 1912467 h 2344739"/>
              <a:gd name="connsiteX69" fmla="*/ 9114960 w 12193149"/>
              <a:gd name="connsiteY69" fmla="*/ 1919069 h 2344739"/>
              <a:gd name="connsiteX70" fmla="*/ 9054601 w 12193149"/>
              <a:gd name="connsiteY70" fmla="*/ 1910755 h 2344739"/>
              <a:gd name="connsiteX71" fmla="*/ 9006634 w 12193149"/>
              <a:gd name="connsiteY71" fmla="*/ 1914040 h 2344739"/>
              <a:gd name="connsiteX72" fmla="*/ 9006349 w 12193149"/>
              <a:gd name="connsiteY72" fmla="*/ 1913800 h 2344739"/>
              <a:gd name="connsiteX73" fmla="*/ 8997380 w 12193149"/>
              <a:gd name="connsiteY73" fmla="*/ 1915011 h 2344739"/>
              <a:gd name="connsiteX74" fmla="*/ 8991542 w 12193149"/>
              <a:gd name="connsiteY74" fmla="*/ 1917072 h 2344739"/>
              <a:gd name="connsiteX75" fmla="*/ 8975485 w 12193149"/>
              <a:gd name="connsiteY75" fmla="*/ 1920298 h 2344739"/>
              <a:gd name="connsiteX76" fmla="*/ 8969159 w 12193149"/>
              <a:gd name="connsiteY76" fmla="*/ 1919598 h 2344739"/>
              <a:gd name="connsiteX77" fmla="*/ 8964196 w 12193149"/>
              <a:gd name="connsiteY77" fmla="*/ 1917373 h 2344739"/>
              <a:gd name="connsiteX78" fmla="*/ 8930136 w 12193149"/>
              <a:gd name="connsiteY78" fmla="*/ 1914185 h 2344739"/>
              <a:gd name="connsiteX79" fmla="*/ 8753592 w 12193149"/>
              <a:gd name="connsiteY79" fmla="*/ 1933417 h 2344739"/>
              <a:gd name="connsiteX80" fmla="*/ 8708995 w 12193149"/>
              <a:gd name="connsiteY80" fmla="*/ 1935518 h 2344739"/>
              <a:gd name="connsiteX81" fmla="*/ 8597219 w 12193149"/>
              <a:gd name="connsiteY81" fmla="*/ 1944090 h 2344739"/>
              <a:gd name="connsiteX82" fmla="*/ 8526378 w 12193149"/>
              <a:gd name="connsiteY82" fmla="*/ 1929248 h 2344739"/>
              <a:gd name="connsiteX83" fmla="*/ 8512131 w 12193149"/>
              <a:gd name="connsiteY83" fmla="*/ 1935163 h 2344739"/>
              <a:gd name="connsiteX84" fmla="*/ 8507315 w 12193149"/>
              <a:gd name="connsiteY84" fmla="*/ 1938164 h 2344739"/>
              <a:gd name="connsiteX85" fmla="*/ 8499116 w 12193149"/>
              <a:gd name="connsiteY85" fmla="*/ 1940902 h 2344739"/>
              <a:gd name="connsiteX86" fmla="*/ 8498742 w 12193149"/>
              <a:gd name="connsiteY86" fmla="*/ 1940723 h 2344739"/>
              <a:gd name="connsiteX87" fmla="*/ 8491397 w 12193149"/>
              <a:gd name="connsiteY87" fmla="*/ 1943773 h 2344739"/>
              <a:gd name="connsiteX88" fmla="*/ 8368330 w 12193149"/>
              <a:gd name="connsiteY88" fmla="*/ 1957815 h 2344739"/>
              <a:gd name="connsiteX89" fmla="*/ 8354947 w 12193149"/>
              <a:gd name="connsiteY89" fmla="*/ 1958009 h 2344739"/>
              <a:gd name="connsiteX90" fmla="*/ 8321252 w 12193149"/>
              <a:gd name="connsiteY90" fmla="*/ 1974587 h 2344739"/>
              <a:gd name="connsiteX91" fmla="*/ 8315581 w 12193149"/>
              <a:gd name="connsiteY91" fmla="*/ 1974913 h 2344739"/>
              <a:gd name="connsiteX92" fmla="*/ 8296322 w 12193149"/>
              <a:gd name="connsiteY92" fmla="*/ 1988808 h 2344739"/>
              <a:gd name="connsiteX93" fmla="*/ 8285424 w 12193149"/>
              <a:gd name="connsiteY93" fmla="*/ 1994631 h 2344739"/>
              <a:gd name="connsiteX94" fmla="*/ 8284298 w 12193149"/>
              <a:gd name="connsiteY94" fmla="*/ 1999074 h 2344739"/>
              <a:gd name="connsiteX95" fmla="*/ 8267224 w 12193149"/>
              <a:gd name="connsiteY95" fmla="*/ 2006249 h 2344739"/>
              <a:gd name="connsiteX96" fmla="*/ 8264525 w 12193149"/>
              <a:gd name="connsiteY96" fmla="*/ 2006019 h 2344739"/>
              <a:gd name="connsiteX97" fmla="*/ 8253181 w 12193149"/>
              <a:gd name="connsiteY97" fmla="*/ 2015862 h 2344739"/>
              <a:gd name="connsiteX98" fmla="*/ 8246982 w 12193149"/>
              <a:gd name="connsiteY98" fmla="*/ 2028854 h 2344739"/>
              <a:gd name="connsiteX99" fmla="*/ 8091420 w 12193149"/>
              <a:gd name="connsiteY99" fmla="*/ 2075015 h 2344739"/>
              <a:gd name="connsiteX100" fmla="*/ 7906555 w 12193149"/>
              <a:gd name="connsiteY100" fmla="*/ 2116988 h 2344739"/>
              <a:gd name="connsiteX101" fmla="*/ 7719893 w 12193149"/>
              <a:gd name="connsiteY101" fmla="*/ 2142703 h 2344739"/>
              <a:gd name="connsiteX102" fmla="*/ 7615495 w 12193149"/>
              <a:gd name="connsiteY102" fmla="*/ 2139232 h 2344739"/>
              <a:gd name="connsiteX103" fmla="*/ 7528691 w 12193149"/>
              <a:gd name="connsiteY103" fmla="*/ 2145060 h 2344739"/>
              <a:gd name="connsiteX104" fmla="*/ 7520719 w 12193149"/>
              <a:gd name="connsiteY104" fmla="*/ 2147613 h 2344739"/>
              <a:gd name="connsiteX105" fmla="*/ 7508559 w 12193149"/>
              <a:gd name="connsiteY105" fmla="*/ 2148948 h 2344739"/>
              <a:gd name="connsiteX106" fmla="*/ 7508188 w 12193149"/>
              <a:gd name="connsiteY106" fmla="*/ 2148621 h 2344739"/>
              <a:gd name="connsiteX107" fmla="*/ 7496943 w 12193149"/>
              <a:gd name="connsiteY107" fmla="*/ 2150573 h 2344739"/>
              <a:gd name="connsiteX108" fmla="*/ 7406539 w 12193149"/>
              <a:gd name="connsiteY108" fmla="*/ 2142468 h 2344739"/>
              <a:gd name="connsiteX109" fmla="*/ 7219707 w 12193149"/>
              <a:gd name="connsiteY109" fmla="*/ 2156680 h 2344739"/>
              <a:gd name="connsiteX110" fmla="*/ 7202249 w 12193149"/>
              <a:gd name="connsiteY110" fmla="*/ 2161230 h 2344739"/>
              <a:gd name="connsiteX111" fmla="*/ 7198152 w 12193149"/>
              <a:gd name="connsiteY111" fmla="*/ 2166588 h 2344739"/>
              <a:gd name="connsiteX112" fmla="*/ 7171956 w 12193149"/>
              <a:gd name="connsiteY112" fmla="*/ 2171236 h 2344739"/>
              <a:gd name="connsiteX113" fmla="*/ 7098136 w 12193149"/>
              <a:gd name="connsiteY113" fmla="*/ 2183464 h 2344739"/>
              <a:gd name="connsiteX114" fmla="*/ 7019644 w 12193149"/>
              <a:gd name="connsiteY114" fmla="*/ 2183090 h 2344739"/>
              <a:gd name="connsiteX115" fmla="*/ 6905294 w 12193149"/>
              <a:gd name="connsiteY115" fmla="*/ 2212596 h 2344739"/>
              <a:gd name="connsiteX116" fmla="*/ 6709370 w 12193149"/>
              <a:gd name="connsiteY116" fmla="*/ 2240551 h 2344739"/>
              <a:gd name="connsiteX117" fmla="*/ 6550602 w 12193149"/>
              <a:gd name="connsiteY117" fmla="*/ 2269327 h 2344739"/>
              <a:gd name="connsiteX118" fmla="*/ 6318708 w 12193149"/>
              <a:gd name="connsiteY118" fmla="*/ 2316127 h 2344739"/>
              <a:gd name="connsiteX119" fmla="*/ 6169822 w 12193149"/>
              <a:gd name="connsiteY119" fmla="*/ 2318214 h 2344739"/>
              <a:gd name="connsiteX120" fmla="*/ 6074996 w 12193149"/>
              <a:gd name="connsiteY120" fmla="*/ 2338676 h 2344739"/>
              <a:gd name="connsiteX121" fmla="*/ 6069677 w 12193149"/>
              <a:gd name="connsiteY121" fmla="*/ 2337139 h 2344739"/>
              <a:gd name="connsiteX122" fmla="*/ 6049786 w 12193149"/>
              <a:gd name="connsiteY122" fmla="*/ 2337822 h 2344739"/>
              <a:gd name="connsiteX123" fmla="*/ 6042433 w 12193149"/>
              <a:gd name="connsiteY123" fmla="*/ 2329473 h 2344739"/>
              <a:gd name="connsiteX124" fmla="*/ 6011238 w 12193149"/>
              <a:gd name="connsiteY124" fmla="*/ 2324380 h 2344739"/>
              <a:gd name="connsiteX125" fmla="*/ 5958523 w 12193149"/>
              <a:gd name="connsiteY125" fmla="*/ 2328024 h 2344739"/>
              <a:gd name="connsiteX126" fmla="*/ 5760067 w 12193149"/>
              <a:gd name="connsiteY126" fmla="*/ 2343716 h 2344739"/>
              <a:gd name="connsiteX127" fmla="*/ 5628108 w 12193149"/>
              <a:gd name="connsiteY127" fmla="*/ 2344739 h 2344739"/>
              <a:gd name="connsiteX128" fmla="*/ 5472054 w 12193149"/>
              <a:gd name="connsiteY128" fmla="*/ 2330719 h 2344739"/>
              <a:gd name="connsiteX129" fmla="*/ 5433909 w 12193149"/>
              <a:gd name="connsiteY129" fmla="*/ 2319466 h 2344739"/>
              <a:gd name="connsiteX130" fmla="*/ 5382817 w 12193149"/>
              <a:gd name="connsiteY130" fmla="*/ 2301764 h 2344739"/>
              <a:gd name="connsiteX131" fmla="*/ 5262912 w 12193149"/>
              <a:gd name="connsiteY131" fmla="*/ 2281347 h 2344739"/>
              <a:gd name="connsiteX132" fmla="*/ 5224109 w 12193149"/>
              <a:gd name="connsiteY132" fmla="*/ 2270223 h 2344739"/>
              <a:gd name="connsiteX133" fmla="*/ 5175808 w 12193149"/>
              <a:gd name="connsiteY133" fmla="*/ 2267233 h 2344739"/>
              <a:gd name="connsiteX134" fmla="*/ 5157702 w 12193149"/>
              <a:gd name="connsiteY134" fmla="*/ 2260010 h 2344739"/>
              <a:gd name="connsiteX135" fmla="*/ 5143747 w 12193149"/>
              <a:gd name="connsiteY135" fmla="*/ 2256610 h 2344739"/>
              <a:gd name="connsiteX136" fmla="*/ 5140744 w 12193149"/>
              <a:gd name="connsiteY136" fmla="*/ 2254509 h 2344739"/>
              <a:gd name="connsiteX137" fmla="*/ 5122807 w 12193149"/>
              <a:gd name="connsiteY137" fmla="*/ 2243656 h 2344739"/>
              <a:gd name="connsiteX138" fmla="*/ 5066938 w 12193149"/>
              <a:gd name="connsiteY138" fmla="*/ 2250227 h 2344739"/>
              <a:gd name="connsiteX139" fmla="*/ 5012662 w 12193149"/>
              <a:gd name="connsiteY139" fmla="*/ 2233846 h 2344739"/>
              <a:gd name="connsiteX140" fmla="*/ 4841589 w 12193149"/>
              <a:gd name="connsiteY140" fmla="*/ 2209829 h 2344739"/>
              <a:gd name="connsiteX141" fmla="*/ 4763595 w 12193149"/>
              <a:gd name="connsiteY141" fmla="*/ 2182061 h 2344739"/>
              <a:gd name="connsiteX142" fmla="*/ 4724334 w 12193149"/>
              <a:gd name="connsiteY142" fmla="*/ 2173047 h 2344739"/>
              <a:gd name="connsiteX143" fmla="*/ 4722324 w 12193149"/>
              <a:gd name="connsiteY143" fmla="*/ 2172298 h 2344739"/>
              <a:gd name="connsiteX144" fmla="*/ 4723259 w 12193149"/>
              <a:gd name="connsiteY144" fmla="*/ 2172087 h 2344739"/>
              <a:gd name="connsiteX145" fmla="*/ 4718350 w 12193149"/>
              <a:gd name="connsiteY145" fmla="*/ 2170817 h 2344739"/>
              <a:gd name="connsiteX146" fmla="*/ 4722324 w 12193149"/>
              <a:gd name="connsiteY146" fmla="*/ 2172298 h 2344739"/>
              <a:gd name="connsiteX147" fmla="*/ 4716674 w 12193149"/>
              <a:gd name="connsiteY147" fmla="*/ 2173573 h 2344739"/>
              <a:gd name="connsiteX148" fmla="*/ 4516962 w 12193149"/>
              <a:gd name="connsiteY148" fmla="*/ 2163671 h 2344739"/>
              <a:gd name="connsiteX149" fmla="*/ 4429691 w 12193149"/>
              <a:gd name="connsiteY149" fmla="*/ 2153020 h 2344739"/>
              <a:gd name="connsiteX150" fmla="*/ 4364023 w 12193149"/>
              <a:gd name="connsiteY150" fmla="*/ 2151674 h 2344739"/>
              <a:gd name="connsiteX151" fmla="*/ 4318114 w 12193149"/>
              <a:gd name="connsiteY151" fmla="*/ 2158289 h 2344739"/>
              <a:gd name="connsiteX152" fmla="*/ 4316258 w 12193149"/>
              <a:gd name="connsiteY152" fmla="*/ 2156948 h 2344739"/>
              <a:gd name="connsiteX153" fmla="*/ 4296292 w 12193149"/>
              <a:gd name="connsiteY153" fmla="*/ 2155069 h 2344739"/>
              <a:gd name="connsiteX154" fmla="*/ 4291212 w 12193149"/>
              <a:gd name="connsiteY154" fmla="*/ 2157986 h 2344739"/>
              <a:gd name="connsiteX155" fmla="*/ 4277290 w 12193149"/>
              <a:gd name="connsiteY155" fmla="*/ 2157740 h 2344739"/>
              <a:gd name="connsiteX156" fmla="*/ 4249265 w 12193149"/>
              <a:gd name="connsiteY156" fmla="*/ 2160064 h 2344739"/>
              <a:gd name="connsiteX157" fmla="*/ 4203199 w 12193149"/>
              <a:gd name="connsiteY157" fmla="*/ 2157269 h 2344739"/>
              <a:gd name="connsiteX158" fmla="*/ 4202893 w 12193149"/>
              <a:gd name="connsiteY158" fmla="*/ 2156010 h 2344739"/>
              <a:gd name="connsiteX159" fmla="*/ 4192396 w 12193149"/>
              <a:gd name="connsiteY159" fmla="*/ 2150376 h 2344739"/>
              <a:gd name="connsiteX160" fmla="*/ 4143893 w 12193149"/>
              <a:gd name="connsiteY160" fmla="*/ 2134511 h 2344739"/>
              <a:gd name="connsiteX161" fmla="*/ 4084245 w 12193149"/>
              <a:gd name="connsiteY161" fmla="*/ 2107978 h 2344739"/>
              <a:gd name="connsiteX162" fmla="*/ 4075694 w 12193149"/>
              <a:gd name="connsiteY162" fmla="*/ 2107143 h 2344739"/>
              <a:gd name="connsiteX163" fmla="*/ 4075575 w 12193149"/>
              <a:gd name="connsiteY163" fmla="*/ 2106844 h 2344739"/>
              <a:gd name="connsiteX164" fmla="*/ 4066658 w 12193149"/>
              <a:gd name="connsiteY164" fmla="*/ 2105400 h 2344739"/>
              <a:gd name="connsiteX165" fmla="*/ 4060102 w 12193149"/>
              <a:gd name="connsiteY165" fmla="*/ 2105618 h 2344739"/>
              <a:gd name="connsiteX166" fmla="*/ 4043512 w 12193149"/>
              <a:gd name="connsiteY166" fmla="*/ 2103997 h 2344739"/>
              <a:gd name="connsiteX167" fmla="*/ 4038145 w 12193149"/>
              <a:gd name="connsiteY167" fmla="*/ 2101563 h 2344739"/>
              <a:gd name="connsiteX168" fmla="*/ 4036511 w 12193149"/>
              <a:gd name="connsiteY168" fmla="*/ 2097896 h 2344739"/>
              <a:gd name="connsiteX169" fmla="*/ 4034926 w 12193149"/>
              <a:gd name="connsiteY169" fmla="*/ 2098131 h 2344739"/>
              <a:gd name="connsiteX170" fmla="*/ 4005686 w 12193149"/>
              <a:gd name="connsiteY170" fmla="*/ 2085563 h 2344739"/>
              <a:gd name="connsiteX171" fmla="*/ 3937994 w 12193149"/>
              <a:gd name="connsiteY171" fmla="*/ 2068106 h 2344739"/>
              <a:gd name="connsiteX172" fmla="*/ 3898423 w 12193149"/>
              <a:gd name="connsiteY172" fmla="*/ 2062451 h 2344739"/>
              <a:gd name="connsiteX173" fmla="*/ 3790908 w 12193149"/>
              <a:gd name="connsiteY173" fmla="*/ 2042213 h 2344739"/>
              <a:gd name="connsiteX174" fmla="*/ 3683661 w 12193149"/>
              <a:gd name="connsiteY174" fmla="*/ 2018290 h 2344739"/>
              <a:gd name="connsiteX175" fmla="*/ 3611183 w 12193149"/>
              <a:gd name="connsiteY175" fmla="*/ 1986019 h 2344739"/>
              <a:gd name="connsiteX176" fmla="*/ 3605003 w 12193149"/>
              <a:gd name="connsiteY176" fmla="*/ 1987381 h 2344739"/>
              <a:gd name="connsiteX177" fmla="*/ 3595884 w 12193149"/>
              <a:gd name="connsiteY177" fmla="*/ 1987545 h 2344739"/>
              <a:gd name="connsiteX178" fmla="*/ 3595649 w 12193149"/>
              <a:gd name="connsiteY178" fmla="*/ 1987276 h 2344739"/>
              <a:gd name="connsiteX179" fmla="*/ 3587126 w 12193149"/>
              <a:gd name="connsiteY179" fmla="*/ 1987966 h 2344739"/>
              <a:gd name="connsiteX180" fmla="*/ 3537283 w 12193149"/>
              <a:gd name="connsiteY180" fmla="*/ 1978267 h 2344739"/>
              <a:gd name="connsiteX181" fmla="*/ 3474371 w 12193149"/>
              <a:gd name="connsiteY181" fmla="*/ 1974606 h 2344739"/>
              <a:gd name="connsiteX182" fmla="*/ 3401876 w 12193149"/>
              <a:gd name="connsiteY182" fmla="*/ 1962558 h 2344739"/>
              <a:gd name="connsiteX183" fmla="*/ 3365036 w 12193149"/>
              <a:gd name="connsiteY183" fmla="*/ 1979510 h 2344739"/>
              <a:gd name="connsiteX184" fmla="*/ 3345174 w 12193149"/>
              <a:gd name="connsiteY184" fmla="*/ 1981192 h 2344739"/>
              <a:gd name="connsiteX185" fmla="*/ 3342846 w 12193149"/>
              <a:gd name="connsiteY185" fmla="*/ 1980217 h 2344739"/>
              <a:gd name="connsiteX186" fmla="*/ 3263504 w 12193149"/>
              <a:gd name="connsiteY186" fmla="*/ 1986094 h 2344739"/>
              <a:gd name="connsiteX187" fmla="*/ 3143704 w 12193149"/>
              <a:gd name="connsiteY187" fmla="*/ 1993869 h 2344739"/>
              <a:gd name="connsiteX188" fmla="*/ 3031439 w 12193149"/>
              <a:gd name="connsiteY188" fmla="*/ 1996512 h 2344739"/>
              <a:gd name="connsiteX189" fmla="*/ 2782717 w 12193149"/>
              <a:gd name="connsiteY189" fmla="*/ 2018333 h 2344739"/>
              <a:gd name="connsiteX190" fmla="*/ 2647675 w 12193149"/>
              <a:gd name="connsiteY190" fmla="*/ 2028869 h 2344739"/>
              <a:gd name="connsiteX191" fmla="*/ 2569176 w 12193149"/>
              <a:gd name="connsiteY191" fmla="*/ 2002628 h 2344739"/>
              <a:gd name="connsiteX192" fmla="*/ 2444403 w 12193149"/>
              <a:gd name="connsiteY192" fmla="*/ 2016529 h 2344739"/>
              <a:gd name="connsiteX193" fmla="*/ 2316260 w 12193149"/>
              <a:gd name="connsiteY193" fmla="*/ 2024996 h 2344739"/>
              <a:gd name="connsiteX194" fmla="*/ 2209726 w 12193149"/>
              <a:gd name="connsiteY194" fmla="*/ 2019763 h 2344739"/>
              <a:gd name="connsiteX195" fmla="*/ 2095813 w 12193149"/>
              <a:gd name="connsiteY195" fmla="*/ 2003052 h 2344739"/>
              <a:gd name="connsiteX196" fmla="*/ 1998504 w 12193149"/>
              <a:gd name="connsiteY196" fmla="*/ 1995032 h 2344739"/>
              <a:gd name="connsiteX197" fmla="*/ 1929320 w 12193149"/>
              <a:gd name="connsiteY197" fmla="*/ 2016977 h 2344739"/>
              <a:gd name="connsiteX198" fmla="*/ 1922798 w 12193149"/>
              <a:gd name="connsiteY198" fmla="*/ 2012146 h 2344739"/>
              <a:gd name="connsiteX199" fmla="*/ 1874228 w 12193149"/>
              <a:gd name="connsiteY199" fmla="*/ 2013741 h 2344739"/>
              <a:gd name="connsiteX200" fmla="*/ 1787803 w 12193149"/>
              <a:gd name="connsiteY200" fmla="*/ 2041363 h 2344739"/>
              <a:gd name="connsiteX201" fmla="*/ 1739352 w 12193149"/>
              <a:gd name="connsiteY201" fmla="*/ 2036312 h 2344739"/>
              <a:gd name="connsiteX202" fmla="*/ 1676219 w 12193149"/>
              <a:gd name="connsiteY202" fmla="*/ 2019963 h 2344739"/>
              <a:gd name="connsiteX203" fmla="*/ 1609817 w 12193149"/>
              <a:gd name="connsiteY203" fmla="*/ 2013066 h 2344739"/>
              <a:gd name="connsiteX204" fmla="*/ 1497258 w 12193149"/>
              <a:gd name="connsiteY204" fmla="*/ 1987476 h 2344739"/>
              <a:gd name="connsiteX205" fmla="*/ 1151127 w 12193149"/>
              <a:gd name="connsiteY205" fmla="*/ 1938041 h 2344739"/>
              <a:gd name="connsiteX206" fmla="*/ 859417 w 12193149"/>
              <a:gd name="connsiteY206" fmla="*/ 1928608 h 2344739"/>
              <a:gd name="connsiteX207" fmla="*/ 838688 w 12193149"/>
              <a:gd name="connsiteY207" fmla="*/ 1929821 h 2344739"/>
              <a:gd name="connsiteX208" fmla="*/ 817957 w 12193149"/>
              <a:gd name="connsiteY208" fmla="*/ 1927857 h 2344739"/>
              <a:gd name="connsiteX209" fmla="*/ 812654 w 12193149"/>
              <a:gd name="connsiteY209" fmla="*/ 1930751 h 2344739"/>
              <a:gd name="connsiteX210" fmla="*/ 721195 w 12193149"/>
              <a:gd name="connsiteY210" fmla="*/ 1929661 h 2344739"/>
              <a:gd name="connsiteX211" fmla="*/ 720890 w 12193149"/>
              <a:gd name="connsiteY211" fmla="*/ 1928399 h 2344739"/>
              <a:gd name="connsiteX212" fmla="*/ 710023 w 12193149"/>
              <a:gd name="connsiteY212" fmla="*/ 1922722 h 2344739"/>
              <a:gd name="connsiteX213" fmla="*/ 597940 w 12193149"/>
              <a:gd name="connsiteY213" fmla="*/ 1879864 h 2344739"/>
              <a:gd name="connsiteX214" fmla="*/ 579683 w 12193149"/>
              <a:gd name="connsiteY214" fmla="*/ 1877212 h 2344739"/>
              <a:gd name="connsiteX215" fmla="*/ 572865 w 12193149"/>
              <a:gd name="connsiteY215" fmla="*/ 1877401 h 2344739"/>
              <a:gd name="connsiteX216" fmla="*/ 446247 w 12193149"/>
              <a:gd name="connsiteY216" fmla="*/ 1839371 h 2344739"/>
              <a:gd name="connsiteX217" fmla="*/ 405163 w 12193149"/>
              <a:gd name="connsiteY217" fmla="*/ 1833548 h 2344739"/>
              <a:gd name="connsiteX218" fmla="*/ 293583 w 12193149"/>
              <a:gd name="connsiteY218" fmla="*/ 1812852 h 2344739"/>
              <a:gd name="connsiteX219" fmla="*/ 119529 w 12193149"/>
              <a:gd name="connsiteY219" fmla="*/ 1761047 h 2344739"/>
              <a:gd name="connsiteX220" fmla="*/ 16674 w 12193149"/>
              <a:gd name="connsiteY220" fmla="*/ 1758191 h 2344739"/>
              <a:gd name="connsiteX221" fmla="*/ 1150 w 12193149"/>
              <a:gd name="connsiteY221" fmla="*/ 1752722 h 2344739"/>
              <a:gd name="connsiteX222" fmla="*/ 1148 w 12193149"/>
              <a:gd name="connsiteY222" fmla="*/ 222213 h 2344739"/>
              <a:gd name="connsiteX223" fmla="*/ 1148 w 12193149"/>
              <a:gd name="connsiteY223"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14960 w 12193149"/>
              <a:gd name="connsiteY68" fmla="*/ 1919069 h 2344739"/>
              <a:gd name="connsiteX69" fmla="*/ 9054601 w 12193149"/>
              <a:gd name="connsiteY69" fmla="*/ 1910755 h 2344739"/>
              <a:gd name="connsiteX70" fmla="*/ 9006634 w 12193149"/>
              <a:gd name="connsiteY70" fmla="*/ 1914040 h 2344739"/>
              <a:gd name="connsiteX71" fmla="*/ 9006349 w 12193149"/>
              <a:gd name="connsiteY71" fmla="*/ 1913800 h 2344739"/>
              <a:gd name="connsiteX72" fmla="*/ 8997380 w 12193149"/>
              <a:gd name="connsiteY72" fmla="*/ 1915011 h 2344739"/>
              <a:gd name="connsiteX73" fmla="*/ 8991542 w 12193149"/>
              <a:gd name="connsiteY73" fmla="*/ 1917072 h 2344739"/>
              <a:gd name="connsiteX74" fmla="*/ 8975485 w 12193149"/>
              <a:gd name="connsiteY74" fmla="*/ 1920298 h 2344739"/>
              <a:gd name="connsiteX75" fmla="*/ 8969159 w 12193149"/>
              <a:gd name="connsiteY75" fmla="*/ 1919598 h 2344739"/>
              <a:gd name="connsiteX76" fmla="*/ 8964196 w 12193149"/>
              <a:gd name="connsiteY76" fmla="*/ 1917373 h 2344739"/>
              <a:gd name="connsiteX77" fmla="*/ 8930136 w 12193149"/>
              <a:gd name="connsiteY77" fmla="*/ 1914185 h 2344739"/>
              <a:gd name="connsiteX78" fmla="*/ 8753592 w 12193149"/>
              <a:gd name="connsiteY78" fmla="*/ 1933417 h 2344739"/>
              <a:gd name="connsiteX79" fmla="*/ 8708995 w 12193149"/>
              <a:gd name="connsiteY79" fmla="*/ 1935518 h 2344739"/>
              <a:gd name="connsiteX80" fmla="*/ 8597219 w 12193149"/>
              <a:gd name="connsiteY80" fmla="*/ 1944090 h 2344739"/>
              <a:gd name="connsiteX81" fmla="*/ 8526378 w 12193149"/>
              <a:gd name="connsiteY81" fmla="*/ 1929248 h 2344739"/>
              <a:gd name="connsiteX82" fmla="*/ 8512131 w 12193149"/>
              <a:gd name="connsiteY82" fmla="*/ 1935163 h 2344739"/>
              <a:gd name="connsiteX83" fmla="*/ 8507315 w 12193149"/>
              <a:gd name="connsiteY83" fmla="*/ 1938164 h 2344739"/>
              <a:gd name="connsiteX84" fmla="*/ 8499116 w 12193149"/>
              <a:gd name="connsiteY84" fmla="*/ 1940902 h 2344739"/>
              <a:gd name="connsiteX85" fmla="*/ 8498742 w 12193149"/>
              <a:gd name="connsiteY85" fmla="*/ 1940723 h 2344739"/>
              <a:gd name="connsiteX86" fmla="*/ 8491397 w 12193149"/>
              <a:gd name="connsiteY86" fmla="*/ 1943773 h 2344739"/>
              <a:gd name="connsiteX87" fmla="*/ 8368330 w 12193149"/>
              <a:gd name="connsiteY87" fmla="*/ 1957815 h 2344739"/>
              <a:gd name="connsiteX88" fmla="*/ 8354947 w 12193149"/>
              <a:gd name="connsiteY88" fmla="*/ 1958009 h 2344739"/>
              <a:gd name="connsiteX89" fmla="*/ 8321252 w 12193149"/>
              <a:gd name="connsiteY89" fmla="*/ 1974587 h 2344739"/>
              <a:gd name="connsiteX90" fmla="*/ 8315581 w 12193149"/>
              <a:gd name="connsiteY90" fmla="*/ 1974913 h 2344739"/>
              <a:gd name="connsiteX91" fmla="*/ 8296322 w 12193149"/>
              <a:gd name="connsiteY91" fmla="*/ 1988808 h 2344739"/>
              <a:gd name="connsiteX92" fmla="*/ 8285424 w 12193149"/>
              <a:gd name="connsiteY92" fmla="*/ 1994631 h 2344739"/>
              <a:gd name="connsiteX93" fmla="*/ 8284298 w 12193149"/>
              <a:gd name="connsiteY93" fmla="*/ 1999074 h 2344739"/>
              <a:gd name="connsiteX94" fmla="*/ 8267224 w 12193149"/>
              <a:gd name="connsiteY94" fmla="*/ 2006249 h 2344739"/>
              <a:gd name="connsiteX95" fmla="*/ 8264525 w 12193149"/>
              <a:gd name="connsiteY95" fmla="*/ 2006019 h 2344739"/>
              <a:gd name="connsiteX96" fmla="*/ 8253181 w 12193149"/>
              <a:gd name="connsiteY96" fmla="*/ 2015862 h 2344739"/>
              <a:gd name="connsiteX97" fmla="*/ 8246982 w 12193149"/>
              <a:gd name="connsiteY97" fmla="*/ 2028854 h 2344739"/>
              <a:gd name="connsiteX98" fmla="*/ 8091420 w 12193149"/>
              <a:gd name="connsiteY98" fmla="*/ 2075015 h 2344739"/>
              <a:gd name="connsiteX99" fmla="*/ 7906555 w 12193149"/>
              <a:gd name="connsiteY99" fmla="*/ 2116988 h 2344739"/>
              <a:gd name="connsiteX100" fmla="*/ 7719893 w 12193149"/>
              <a:gd name="connsiteY100" fmla="*/ 2142703 h 2344739"/>
              <a:gd name="connsiteX101" fmla="*/ 7615495 w 12193149"/>
              <a:gd name="connsiteY101" fmla="*/ 2139232 h 2344739"/>
              <a:gd name="connsiteX102" fmla="*/ 7528691 w 12193149"/>
              <a:gd name="connsiteY102" fmla="*/ 2145060 h 2344739"/>
              <a:gd name="connsiteX103" fmla="*/ 7520719 w 12193149"/>
              <a:gd name="connsiteY103" fmla="*/ 2147613 h 2344739"/>
              <a:gd name="connsiteX104" fmla="*/ 7508559 w 12193149"/>
              <a:gd name="connsiteY104" fmla="*/ 2148948 h 2344739"/>
              <a:gd name="connsiteX105" fmla="*/ 7508188 w 12193149"/>
              <a:gd name="connsiteY105" fmla="*/ 2148621 h 2344739"/>
              <a:gd name="connsiteX106" fmla="*/ 7496943 w 12193149"/>
              <a:gd name="connsiteY106" fmla="*/ 2150573 h 2344739"/>
              <a:gd name="connsiteX107" fmla="*/ 7406539 w 12193149"/>
              <a:gd name="connsiteY107" fmla="*/ 2142468 h 2344739"/>
              <a:gd name="connsiteX108" fmla="*/ 7219707 w 12193149"/>
              <a:gd name="connsiteY108" fmla="*/ 2156680 h 2344739"/>
              <a:gd name="connsiteX109" fmla="*/ 7202249 w 12193149"/>
              <a:gd name="connsiteY109" fmla="*/ 2161230 h 2344739"/>
              <a:gd name="connsiteX110" fmla="*/ 7198152 w 12193149"/>
              <a:gd name="connsiteY110" fmla="*/ 2166588 h 2344739"/>
              <a:gd name="connsiteX111" fmla="*/ 7171956 w 12193149"/>
              <a:gd name="connsiteY111" fmla="*/ 2171236 h 2344739"/>
              <a:gd name="connsiteX112" fmla="*/ 7098136 w 12193149"/>
              <a:gd name="connsiteY112" fmla="*/ 2183464 h 2344739"/>
              <a:gd name="connsiteX113" fmla="*/ 7019644 w 12193149"/>
              <a:gd name="connsiteY113" fmla="*/ 2183090 h 2344739"/>
              <a:gd name="connsiteX114" fmla="*/ 6905294 w 12193149"/>
              <a:gd name="connsiteY114" fmla="*/ 2212596 h 2344739"/>
              <a:gd name="connsiteX115" fmla="*/ 6709370 w 12193149"/>
              <a:gd name="connsiteY115" fmla="*/ 2240551 h 2344739"/>
              <a:gd name="connsiteX116" fmla="*/ 6550602 w 12193149"/>
              <a:gd name="connsiteY116" fmla="*/ 2269327 h 2344739"/>
              <a:gd name="connsiteX117" fmla="*/ 6318708 w 12193149"/>
              <a:gd name="connsiteY117" fmla="*/ 2316127 h 2344739"/>
              <a:gd name="connsiteX118" fmla="*/ 6169822 w 12193149"/>
              <a:gd name="connsiteY118" fmla="*/ 2318214 h 2344739"/>
              <a:gd name="connsiteX119" fmla="*/ 6074996 w 12193149"/>
              <a:gd name="connsiteY119" fmla="*/ 2338676 h 2344739"/>
              <a:gd name="connsiteX120" fmla="*/ 6069677 w 12193149"/>
              <a:gd name="connsiteY120" fmla="*/ 2337139 h 2344739"/>
              <a:gd name="connsiteX121" fmla="*/ 6049786 w 12193149"/>
              <a:gd name="connsiteY121" fmla="*/ 2337822 h 2344739"/>
              <a:gd name="connsiteX122" fmla="*/ 6042433 w 12193149"/>
              <a:gd name="connsiteY122" fmla="*/ 2329473 h 2344739"/>
              <a:gd name="connsiteX123" fmla="*/ 6011238 w 12193149"/>
              <a:gd name="connsiteY123" fmla="*/ 2324380 h 2344739"/>
              <a:gd name="connsiteX124" fmla="*/ 5958523 w 12193149"/>
              <a:gd name="connsiteY124" fmla="*/ 2328024 h 2344739"/>
              <a:gd name="connsiteX125" fmla="*/ 5760067 w 12193149"/>
              <a:gd name="connsiteY125" fmla="*/ 2343716 h 2344739"/>
              <a:gd name="connsiteX126" fmla="*/ 5628108 w 12193149"/>
              <a:gd name="connsiteY126" fmla="*/ 2344739 h 2344739"/>
              <a:gd name="connsiteX127" fmla="*/ 5472054 w 12193149"/>
              <a:gd name="connsiteY127" fmla="*/ 2330719 h 2344739"/>
              <a:gd name="connsiteX128" fmla="*/ 5433909 w 12193149"/>
              <a:gd name="connsiteY128" fmla="*/ 2319466 h 2344739"/>
              <a:gd name="connsiteX129" fmla="*/ 5382817 w 12193149"/>
              <a:gd name="connsiteY129" fmla="*/ 2301764 h 2344739"/>
              <a:gd name="connsiteX130" fmla="*/ 5262912 w 12193149"/>
              <a:gd name="connsiteY130" fmla="*/ 2281347 h 2344739"/>
              <a:gd name="connsiteX131" fmla="*/ 5224109 w 12193149"/>
              <a:gd name="connsiteY131" fmla="*/ 2270223 h 2344739"/>
              <a:gd name="connsiteX132" fmla="*/ 5175808 w 12193149"/>
              <a:gd name="connsiteY132" fmla="*/ 2267233 h 2344739"/>
              <a:gd name="connsiteX133" fmla="*/ 5157702 w 12193149"/>
              <a:gd name="connsiteY133" fmla="*/ 2260010 h 2344739"/>
              <a:gd name="connsiteX134" fmla="*/ 5143747 w 12193149"/>
              <a:gd name="connsiteY134" fmla="*/ 2256610 h 2344739"/>
              <a:gd name="connsiteX135" fmla="*/ 5140744 w 12193149"/>
              <a:gd name="connsiteY135" fmla="*/ 2254509 h 2344739"/>
              <a:gd name="connsiteX136" fmla="*/ 5122807 w 12193149"/>
              <a:gd name="connsiteY136" fmla="*/ 2243656 h 2344739"/>
              <a:gd name="connsiteX137" fmla="*/ 5066938 w 12193149"/>
              <a:gd name="connsiteY137" fmla="*/ 2250227 h 2344739"/>
              <a:gd name="connsiteX138" fmla="*/ 5012662 w 12193149"/>
              <a:gd name="connsiteY138" fmla="*/ 2233846 h 2344739"/>
              <a:gd name="connsiteX139" fmla="*/ 4841589 w 12193149"/>
              <a:gd name="connsiteY139" fmla="*/ 2209829 h 2344739"/>
              <a:gd name="connsiteX140" fmla="*/ 4763595 w 12193149"/>
              <a:gd name="connsiteY140" fmla="*/ 2182061 h 2344739"/>
              <a:gd name="connsiteX141" fmla="*/ 4724334 w 12193149"/>
              <a:gd name="connsiteY141" fmla="*/ 2173047 h 2344739"/>
              <a:gd name="connsiteX142" fmla="*/ 4722324 w 12193149"/>
              <a:gd name="connsiteY142" fmla="*/ 2172298 h 2344739"/>
              <a:gd name="connsiteX143" fmla="*/ 4723259 w 12193149"/>
              <a:gd name="connsiteY143" fmla="*/ 2172087 h 2344739"/>
              <a:gd name="connsiteX144" fmla="*/ 4718350 w 12193149"/>
              <a:gd name="connsiteY144" fmla="*/ 2170817 h 2344739"/>
              <a:gd name="connsiteX145" fmla="*/ 4722324 w 12193149"/>
              <a:gd name="connsiteY145" fmla="*/ 2172298 h 2344739"/>
              <a:gd name="connsiteX146" fmla="*/ 4716674 w 12193149"/>
              <a:gd name="connsiteY146" fmla="*/ 2173573 h 2344739"/>
              <a:gd name="connsiteX147" fmla="*/ 4516962 w 12193149"/>
              <a:gd name="connsiteY147" fmla="*/ 2163671 h 2344739"/>
              <a:gd name="connsiteX148" fmla="*/ 4429691 w 12193149"/>
              <a:gd name="connsiteY148" fmla="*/ 2153020 h 2344739"/>
              <a:gd name="connsiteX149" fmla="*/ 4364023 w 12193149"/>
              <a:gd name="connsiteY149" fmla="*/ 2151674 h 2344739"/>
              <a:gd name="connsiteX150" fmla="*/ 4318114 w 12193149"/>
              <a:gd name="connsiteY150" fmla="*/ 2158289 h 2344739"/>
              <a:gd name="connsiteX151" fmla="*/ 4316258 w 12193149"/>
              <a:gd name="connsiteY151" fmla="*/ 2156948 h 2344739"/>
              <a:gd name="connsiteX152" fmla="*/ 4296292 w 12193149"/>
              <a:gd name="connsiteY152" fmla="*/ 2155069 h 2344739"/>
              <a:gd name="connsiteX153" fmla="*/ 4291212 w 12193149"/>
              <a:gd name="connsiteY153" fmla="*/ 2157986 h 2344739"/>
              <a:gd name="connsiteX154" fmla="*/ 4277290 w 12193149"/>
              <a:gd name="connsiteY154" fmla="*/ 2157740 h 2344739"/>
              <a:gd name="connsiteX155" fmla="*/ 4249265 w 12193149"/>
              <a:gd name="connsiteY155" fmla="*/ 2160064 h 2344739"/>
              <a:gd name="connsiteX156" fmla="*/ 4203199 w 12193149"/>
              <a:gd name="connsiteY156" fmla="*/ 2157269 h 2344739"/>
              <a:gd name="connsiteX157" fmla="*/ 4202893 w 12193149"/>
              <a:gd name="connsiteY157" fmla="*/ 2156010 h 2344739"/>
              <a:gd name="connsiteX158" fmla="*/ 4192396 w 12193149"/>
              <a:gd name="connsiteY158" fmla="*/ 2150376 h 2344739"/>
              <a:gd name="connsiteX159" fmla="*/ 4143893 w 12193149"/>
              <a:gd name="connsiteY159" fmla="*/ 2134511 h 2344739"/>
              <a:gd name="connsiteX160" fmla="*/ 4084245 w 12193149"/>
              <a:gd name="connsiteY160" fmla="*/ 2107978 h 2344739"/>
              <a:gd name="connsiteX161" fmla="*/ 4075694 w 12193149"/>
              <a:gd name="connsiteY161" fmla="*/ 2107143 h 2344739"/>
              <a:gd name="connsiteX162" fmla="*/ 4075575 w 12193149"/>
              <a:gd name="connsiteY162" fmla="*/ 2106844 h 2344739"/>
              <a:gd name="connsiteX163" fmla="*/ 4066658 w 12193149"/>
              <a:gd name="connsiteY163" fmla="*/ 2105400 h 2344739"/>
              <a:gd name="connsiteX164" fmla="*/ 4060102 w 12193149"/>
              <a:gd name="connsiteY164" fmla="*/ 2105618 h 2344739"/>
              <a:gd name="connsiteX165" fmla="*/ 4043512 w 12193149"/>
              <a:gd name="connsiteY165" fmla="*/ 2103997 h 2344739"/>
              <a:gd name="connsiteX166" fmla="*/ 4038145 w 12193149"/>
              <a:gd name="connsiteY166" fmla="*/ 2101563 h 2344739"/>
              <a:gd name="connsiteX167" fmla="*/ 4036511 w 12193149"/>
              <a:gd name="connsiteY167" fmla="*/ 2097896 h 2344739"/>
              <a:gd name="connsiteX168" fmla="*/ 4034926 w 12193149"/>
              <a:gd name="connsiteY168" fmla="*/ 2098131 h 2344739"/>
              <a:gd name="connsiteX169" fmla="*/ 4005686 w 12193149"/>
              <a:gd name="connsiteY169" fmla="*/ 2085563 h 2344739"/>
              <a:gd name="connsiteX170" fmla="*/ 3937994 w 12193149"/>
              <a:gd name="connsiteY170" fmla="*/ 2068106 h 2344739"/>
              <a:gd name="connsiteX171" fmla="*/ 3898423 w 12193149"/>
              <a:gd name="connsiteY171" fmla="*/ 2062451 h 2344739"/>
              <a:gd name="connsiteX172" fmla="*/ 3790908 w 12193149"/>
              <a:gd name="connsiteY172" fmla="*/ 2042213 h 2344739"/>
              <a:gd name="connsiteX173" fmla="*/ 3683661 w 12193149"/>
              <a:gd name="connsiteY173" fmla="*/ 2018290 h 2344739"/>
              <a:gd name="connsiteX174" fmla="*/ 3611183 w 12193149"/>
              <a:gd name="connsiteY174" fmla="*/ 1986019 h 2344739"/>
              <a:gd name="connsiteX175" fmla="*/ 3605003 w 12193149"/>
              <a:gd name="connsiteY175" fmla="*/ 1987381 h 2344739"/>
              <a:gd name="connsiteX176" fmla="*/ 3595884 w 12193149"/>
              <a:gd name="connsiteY176" fmla="*/ 1987545 h 2344739"/>
              <a:gd name="connsiteX177" fmla="*/ 3595649 w 12193149"/>
              <a:gd name="connsiteY177" fmla="*/ 1987276 h 2344739"/>
              <a:gd name="connsiteX178" fmla="*/ 3587126 w 12193149"/>
              <a:gd name="connsiteY178" fmla="*/ 1987966 h 2344739"/>
              <a:gd name="connsiteX179" fmla="*/ 3537283 w 12193149"/>
              <a:gd name="connsiteY179" fmla="*/ 1978267 h 2344739"/>
              <a:gd name="connsiteX180" fmla="*/ 3474371 w 12193149"/>
              <a:gd name="connsiteY180" fmla="*/ 1974606 h 2344739"/>
              <a:gd name="connsiteX181" fmla="*/ 3401876 w 12193149"/>
              <a:gd name="connsiteY181" fmla="*/ 1962558 h 2344739"/>
              <a:gd name="connsiteX182" fmla="*/ 3365036 w 12193149"/>
              <a:gd name="connsiteY182" fmla="*/ 1979510 h 2344739"/>
              <a:gd name="connsiteX183" fmla="*/ 3345174 w 12193149"/>
              <a:gd name="connsiteY183" fmla="*/ 1981192 h 2344739"/>
              <a:gd name="connsiteX184" fmla="*/ 3342846 w 12193149"/>
              <a:gd name="connsiteY184" fmla="*/ 1980217 h 2344739"/>
              <a:gd name="connsiteX185" fmla="*/ 3263504 w 12193149"/>
              <a:gd name="connsiteY185" fmla="*/ 1986094 h 2344739"/>
              <a:gd name="connsiteX186" fmla="*/ 3143704 w 12193149"/>
              <a:gd name="connsiteY186" fmla="*/ 1993869 h 2344739"/>
              <a:gd name="connsiteX187" fmla="*/ 3031439 w 12193149"/>
              <a:gd name="connsiteY187" fmla="*/ 1996512 h 2344739"/>
              <a:gd name="connsiteX188" fmla="*/ 2782717 w 12193149"/>
              <a:gd name="connsiteY188" fmla="*/ 2018333 h 2344739"/>
              <a:gd name="connsiteX189" fmla="*/ 2647675 w 12193149"/>
              <a:gd name="connsiteY189" fmla="*/ 2028869 h 2344739"/>
              <a:gd name="connsiteX190" fmla="*/ 2569176 w 12193149"/>
              <a:gd name="connsiteY190" fmla="*/ 2002628 h 2344739"/>
              <a:gd name="connsiteX191" fmla="*/ 2444403 w 12193149"/>
              <a:gd name="connsiteY191" fmla="*/ 2016529 h 2344739"/>
              <a:gd name="connsiteX192" fmla="*/ 2316260 w 12193149"/>
              <a:gd name="connsiteY192" fmla="*/ 2024996 h 2344739"/>
              <a:gd name="connsiteX193" fmla="*/ 2209726 w 12193149"/>
              <a:gd name="connsiteY193" fmla="*/ 2019763 h 2344739"/>
              <a:gd name="connsiteX194" fmla="*/ 2095813 w 12193149"/>
              <a:gd name="connsiteY194" fmla="*/ 2003052 h 2344739"/>
              <a:gd name="connsiteX195" fmla="*/ 1998504 w 12193149"/>
              <a:gd name="connsiteY195" fmla="*/ 1995032 h 2344739"/>
              <a:gd name="connsiteX196" fmla="*/ 1929320 w 12193149"/>
              <a:gd name="connsiteY196" fmla="*/ 2016977 h 2344739"/>
              <a:gd name="connsiteX197" fmla="*/ 1922798 w 12193149"/>
              <a:gd name="connsiteY197" fmla="*/ 2012146 h 2344739"/>
              <a:gd name="connsiteX198" fmla="*/ 1874228 w 12193149"/>
              <a:gd name="connsiteY198" fmla="*/ 2013741 h 2344739"/>
              <a:gd name="connsiteX199" fmla="*/ 1787803 w 12193149"/>
              <a:gd name="connsiteY199" fmla="*/ 2041363 h 2344739"/>
              <a:gd name="connsiteX200" fmla="*/ 1739352 w 12193149"/>
              <a:gd name="connsiteY200" fmla="*/ 2036312 h 2344739"/>
              <a:gd name="connsiteX201" fmla="*/ 1676219 w 12193149"/>
              <a:gd name="connsiteY201" fmla="*/ 2019963 h 2344739"/>
              <a:gd name="connsiteX202" fmla="*/ 1609817 w 12193149"/>
              <a:gd name="connsiteY202" fmla="*/ 2013066 h 2344739"/>
              <a:gd name="connsiteX203" fmla="*/ 1497258 w 12193149"/>
              <a:gd name="connsiteY203" fmla="*/ 1987476 h 2344739"/>
              <a:gd name="connsiteX204" fmla="*/ 1151127 w 12193149"/>
              <a:gd name="connsiteY204" fmla="*/ 1938041 h 2344739"/>
              <a:gd name="connsiteX205" fmla="*/ 859417 w 12193149"/>
              <a:gd name="connsiteY205" fmla="*/ 1928608 h 2344739"/>
              <a:gd name="connsiteX206" fmla="*/ 838688 w 12193149"/>
              <a:gd name="connsiteY206" fmla="*/ 1929821 h 2344739"/>
              <a:gd name="connsiteX207" fmla="*/ 817957 w 12193149"/>
              <a:gd name="connsiteY207" fmla="*/ 1927857 h 2344739"/>
              <a:gd name="connsiteX208" fmla="*/ 812654 w 12193149"/>
              <a:gd name="connsiteY208" fmla="*/ 1930751 h 2344739"/>
              <a:gd name="connsiteX209" fmla="*/ 721195 w 12193149"/>
              <a:gd name="connsiteY209" fmla="*/ 1929661 h 2344739"/>
              <a:gd name="connsiteX210" fmla="*/ 720890 w 12193149"/>
              <a:gd name="connsiteY210" fmla="*/ 1928399 h 2344739"/>
              <a:gd name="connsiteX211" fmla="*/ 710023 w 12193149"/>
              <a:gd name="connsiteY211" fmla="*/ 1922722 h 2344739"/>
              <a:gd name="connsiteX212" fmla="*/ 597940 w 12193149"/>
              <a:gd name="connsiteY212" fmla="*/ 1879864 h 2344739"/>
              <a:gd name="connsiteX213" fmla="*/ 579683 w 12193149"/>
              <a:gd name="connsiteY213" fmla="*/ 1877212 h 2344739"/>
              <a:gd name="connsiteX214" fmla="*/ 572865 w 12193149"/>
              <a:gd name="connsiteY214" fmla="*/ 1877401 h 2344739"/>
              <a:gd name="connsiteX215" fmla="*/ 446247 w 12193149"/>
              <a:gd name="connsiteY215" fmla="*/ 1839371 h 2344739"/>
              <a:gd name="connsiteX216" fmla="*/ 405163 w 12193149"/>
              <a:gd name="connsiteY216" fmla="*/ 1833548 h 2344739"/>
              <a:gd name="connsiteX217" fmla="*/ 293583 w 12193149"/>
              <a:gd name="connsiteY217" fmla="*/ 1812852 h 2344739"/>
              <a:gd name="connsiteX218" fmla="*/ 119529 w 12193149"/>
              <a:gd name="connsiteY218" fmla="*/ 1761047 h 2344739"/>
              <a:gd name="connsiteX219" fmla="*/ 16674 w 12193149"/>
              <a:gd name="connsiteY219" fmla="*/ 1758191 h 2344739"/>
              <a:gd name="connsiteX220" fmla="*/ 1150 w 12193149"/>
              <a:gd name="connsiteY220" fmla="*/ 1752722 h 2344739"/>
              <a:gd name="connsiteX221" fmla="*/ 1148 w 12193149"/>
              <a:gd name="connsiteY221" fmla="*/ 222213 h 2344739"/>
              <a:gd name="connsiteX222" fmla="*/ 1148 w 12193149"/>
              <a:gd name="connsiteY222"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56690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38590 w 12193149"/>
              <a:gd name="connsiteY65" fmla="*/ 1869293 h 2344739"/>
              <a:gd name="connsiteX66" fmla="*/ 9232518 w 12193149"/>
              <a:gd name="connsiteY66" fmla="*/ 1893149 h 2344739"/>
              <a:gd name="connsiteX67" fmla="*/ 9156690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585655 w 12193149"/>
              <a:gd name="connsiteY63" fmla="*/ 1795542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406539 w 12193149"/>
              <a:gd name="connsiteY105" fmla="*/ 2142468 h 2344739"/>
              <a:gd name="connsiteX106" fmla="*/ 7219707 w 12193149"/>
              <a:gd name="connsiteY106" fmla="*/ 2156680 h 2344739"/>
              <a:gd name="connsiteX107" fmla="*/ 7202249 w 12193149"/>
              <a:gd name="connsiteY107" fmla="*/ 2161230 h 2344739"/>
              <a:gd name="connsiteX108" fmla="*/ 7198152 w 12193149"/>
              <a:gd name="connsiteY108" fmla="*/ 2166588 h 2344739"/>
              <a:gd name="connsiteX109" fmla="*/ 7171956 w 12193149"/>
              <a:gd name="connsiteY109" fmla="*/ 2171236 h 2344739"/>
              <a:gd name="connsiteX110" fmla="*/ 7098136 w 12193149"/>
              <a:gd name="connsiteY110" fmla="*/ 2183464 h 2344739"/>
              <a:gd name="connsiteX111" fmla="*/ 7019644 w 12193149"/>
              <a:gd name="connsiteY111" fmla="*/ 2183090 h 2344739"/>
              <a:gd name="connsiteX112" fmla="*/ 6905294 w 12193149"/>
              <a:gd name="connsiteY112" fmla="*/ 2212596 h 2344739"/>
              <a:gd name="connsiteX113" fmla="*/ 6709370 w 12193149"/>
              <a:gd name="connsiteY113" fmla="*/ 2240551 h 2344739"/>
              <a:gd name="connsiteX114" fmla="*/ 6550602 w 12193149"/>
              <a:gd name="connsiteY114" fmla="*/ 2269327 h 2344739"/>
              <a:gd name="connsiteX115" fmla="*/ 6318708 w 12193149"/>
              <a:gd name="connsiteY115" fmla="*/ 2316127 h 2344739"/>
              <a:gd name="connsiteX116" fmla="*/ 6169822 w 12193149"/>
              <a:gd name="connsiteY116" fmla="*/ 2318214 h 2344739"/>
              <a:gd name="connsiteX117" fmla="*/ 6074996 w 12193149"/>
              <a:gd name="connsiteY117" fmla="*/ 2338676 h 2344739"/>
              <a:gd name="connsiteX118" fmla="*/ 6069677 w 12193149"/>
              <a:gd name="connsiteY118" fmla="*/ 2337139 h 2344739"/>
              <a:gd name="connsiteX119" fmla="*/ 6049786 w 12193149"/>
              <a:gd name="connsiteY119" fmla="*/ 2337822 h 2344739"/>
              <a:gd name="connsiteX120" fmla="*/ 6042433 w 12193149"/>
              <a:gd name="connsiteY120" fmla="*/ 2329473 h 2344739"/>
              <a:gd name="connsiteX121" fmla="*/ 6011238 w 12193149"/>
              <a:gd name="connsiteY121" fmla="*/ 2324380 h 2344739"/>
              <a:gd name="connsiteX122" fmla="*/ 5958523 w 12193149"/>
              <a:gd name="connsiteY122" fmla="*/ 2328024 h 2344739"/>
              <a:gd name="connsiteX123" fmla="*/ 5760067 w 12193149"/>
              <a:gd name="connsiteY123" fmla="*/ 2343716 h 2344739"/>
              <a:gd name="connsiteX124" fmla="*/ 5628108 w 12193149"/>
              <a:gd name="connsiteY124" fmla="*/ 2344739 h 2344739"/>
              <a:gd name="connsiteX125" fmla="*/ 5472054 w 12193149"/>
              <a:gd name="connsiteY125" fmla="*/ 2330719 h 2344739"/>
              <a:gd name="connsiteX126" fmla="*/ 5433909 w 12193149"/>
              <a:gd name="connsiteY126" fmla="*/ 2319466 h 2344739"/>
              <a:gd name="connsiteX127" fmla="*/ 5382817 w 12193149"/>
              <a:gd name="connsiteY127" fmla="*/ 2301764 h 2344739"/>
              <a:gd name="connsiteX128" fmla="*/ 5262912 w 12193149"/>
              <a:gd name="connsiteY128" fmla="*/ 2281347 h 2344739"/>
              <a:gd name="connsiteX129" fmla="*/ 5224109 w 12193149"/>
              <a:gd name="connsiteY129" fmla="*/ 2270223 h 2344739"/>
              <a:gd name="connsiteX130" fmla="*/ 5175808 w 12193149"/>
              <a:gd name="connsiteY130" fmla="*/ 2267233 h 2344739"/>
              <a:gd name="connsiteX131" fmla="*/ 5157702 w 12193149"/>
              <a:gd name="connsiteY131" fmla="*/ 2260010 h 2344739"/>
              <a:gd name="connsiteX132" fmla="*/ 5143747 w 12193149"/>
              <a:gd name="connsiteY132" fmla="*/ 2256610 h 2344739"/>
              <a:gd name="connsiteX133" fmla="*/ 5140744 w 12193149"/>
              <a:gd name="connsiteY133" fmla="*/ 2254509 h 2344739"/>
              <a:gd name="connsiteX134" fmla="*/ 5122807 w 12193149"/>
              <a:gd name="connsiteY134" fmla="*/ 2243656 h 2344739"/>
              <a:gd name="connsiteX135" fmla="*/ 5066938 w 12193149"/>
              <a:gd name="connsiteY135" fmla="*/ 2250227 h 2344739"/>
              <a:gd name="connsiteX136" fmla="*/ 5012662 w 12193149"/>
              <a:gd name="connsiteY136" fmla="*/ 2233846 h 2344739"/>
              <a:gd name="connsiteX137" fmla="*/ 4841589 w 12193149"/>
              <a:gd name="connsiteY137" fmla="*/ 2209829 h 2344739"/>
              <a:gd name="connsiteX138" fmla="*/ 4763595 w 12193149"/>
              <a:gd name="connsiteY138" fmla="*/ 2182061 h 2344739"/>
              <a:gd name="connsiteX139" fmla="*/ 4724334 w 12193149"/>
              <a:gd name="connsiteY139" fmla="*/ 2173047 h 2344739"/>
              <a:gd name="connsiteX140" fmla="*/ 4722324 w 12193149"/>
              <a:gd name="connsiteY140" fmla="*/ 2172298 h 2344739"/>
              <a:gd name="connsiteX141" fmla="*/ 4723259 w 12193149"/>
              <a:gd name="connsiteY141" fmla="*/ 2172087 h 2344739"/>
              <a:gd name="connsiteX142" fmla="*/ 4718350 w 12193149"/>
              <a:gd name="connsiteY142" fmla="*/ 2170817 h 2344739"/>
              <a:gd name="connsiteX143" fmla="*/ 4722324 w 12193149"/>
              <a:gd name="connsiteY143" fmla="*/ 2172298 h 2344739"/>
              <a:gd name="connsiteX144" fmla="*/ 4716674 w 12193149"/>
              <a:gd name="connsiteY144" fmla="*/ 2173573 h 2344739"/>
              <a:gd name="connsiteX145" fmla="*/ 4516962 w 12193149"/>
              <a:gd name="connsiteY145" fmla="*/ 2163671 h 2344739"/>
              <a:gd name="connsiteX146" fmla="*/ 4429691 w 12193149"/>
              <a:gd name="connsiteY146" fmla="*/ 2153020 h 2344739"/>
              <a:gd name="connsiteX147" fmla="*/ 4364023 w 12193149"/>
              <a:gd name="connsiteY147" fmla="*/ 2151674 h 2344739"/>
              <a:gd name="connsiteX148" fmla="*/ 4318114 w 12193149"/>
              <a:gd name="connsiteY148" fmla="*/ 2158289 h 2344739"/>
              <a:gd name="connsiteX149" fmla="*/ 4316258 w 12193149"/>
              <a:gd name="connsiteY149" fmla="*/ 2156948 h 2344739"/>
              <a:gd name="connsiteX150" fmla="*/ 4296292 w 12193149"/>
              <a:gd name="connsiteY150" fmla="*/ 2155069 h 2344739"/>
              <a:gd name="connsiteX151" fmla="*/ 4291212 w 12193149"/>
              <a:gd name="connsiteY151" fmla="*/ 2157986 h 2344739"/>
              <a:gd name="connsiteX152" fmla="*/ 4277290 w 12193149"/>
              <a:gd name="connsiteY152" fmla="*/ 2157740 h 2344739"/>
              <a:gd name="connsiteX153" fmla="*/ 4249265 w 12193149"/>
              <a:gd name="connsiteY153" fmla="*/ 2160064 h 2344739"/>
              <a:gd name="connsiteX154" fmla="*/ 4203199 w 12193149"/>
              <a:gd name="connsiteY154" fmla="*/ 2157269 h 2344739"/>
              <a:gd name="connsiteX155" fmla="*/ 4202893 w 12193149"/>
              <a:gd name="connsiteY155" fmla="*/ 2156010 h 2344739"/>
              <a:gd name="connsiteX156" fmla="*/ 4192396 w 12193149"/>
              <a:gd name="connsiteY156" fmla="*/ 2150376 h 2344739"/>
              <a:gd name="connsiteX157" fmla="*/ 4143893 w 12193149"/>
              <a:gd name="connsiteY157" fmla="*/ 2134511 h 2344739"/>
              <a:gd name="connsiteX158" fmla="*/ 4084245 w 12193149"/>
              <a:gd name="connsiteY158" fmla="*/ 2107978 h 2344739"/>
              <a:gd name="connsiteX159" fmla="*/ 4075694 w 12193149"/>
              <a:gd name="connsiteY159" fmla="*/ 2107143 h 2344739"/>
              <a:gd name="connsiteX160" fmla="*/ 4075575 w 12193149"/>
              <a:gd name="connsiteY160" fmla="*/ 2106844 h 2344739"/>
              <a:gd name="connsiteX161" fmla="*/ 4066658 w 12193149"/>
              <a:gd name="connsiteY161" fmla="*/ 2105400 h 2344739"/>
              <a:gd name="connsiteX162" fmla="*/ 4060102 w 12193149"/>
              <a:gd name="connsiteY162" fmla="*/ 2105618 h 2344739"/>
              <a:gd name="connsiteX163" fmla="*/ 4043512 w 12193149"/>
              <a:gd name="connsiteY163" fmla="*/ 2103997 h 2344739"/>
              <a:gd name="connsiteX164" fmla="*/ 4038145 w 12193149"/>
              <a:gd name="connsiteY164" fmla="*/ 2101563 h 2344739"/>
              <a:gd name="connsiteX165" fmla="*/ 4036511 w 12193149"/>
              <a:gd name="connsiteY165" fmla="*/ 2097896 h 2344739"/>
              <a:gd name="connsiteX166" fmla="*/ 4034926 w 12193149"/>
              <a:gd name="connsiteY166" fmla="*/ 2098131 h 2344739"/>
              <a:gd name="connsiteX167" fmla="*/ 4005686 w 12193149"/>
              <a:gd name="connsiteY167" fmla="*/ 2085563 h 2344739"/>
              <a:gd name="connsiteX168" fmla="*/ 3937994 w 12193149"/>
              <a:gd name="connsiteY168" fmla="*/ 2068106 h 2344739"/>
              <a:gd name="connsiteX169" fmla="*/ 3898423 w 12193149"/>
              <a:gd name="connsiteY169" fmla="*/ 2062451 h 2344739"/>
              <a:gd name="connsiteX170" fmla="*/ 3790908 w 12193149"/>
              <a:gd name="connsiteY170" fmla="*/ 2042213 h 2344739"/>
              <a:gd name="connsiteX171" fmla="*/ 3683661 w 12193149"/>
              <a:gd name="connsiteY171" fmla="*/ 2018290 h 2344739"/>
              <a:gd name="connsiteX172" fmla="*/ 3611183 w 12193149"/>
              <a:gd name="connsiteY172" fmla="*/ 1986019 h 2344739"/>
              <a:gd name="connsiteX173" fmla="*/ 3605003 w 12193149"/>
              <a:gd name="connsiteY173" fmla="*/ 1987381 h 2344739"/>
              <a:gd name="connsiteX174" fmla="*/ 3595884 w 12193149"/>
              <a:gd name="connsiteY174" fmla="*/ 1987545 h 2344739"/>
              <a:gd name="connsiteX175" fmla="*/ 3595649 w 12193149"/>
              <a:gd name="connsiteY175" fmla="*/ 1987276 h 2344739"/>
              <a:gd name="connsiteX176" fmla="*/ 3587126 w 12193149"/>
              <a:gd name="connsiteY176" fmla="*/ 1987966 h 2344739"/>
              <a:gd name="connsiteX177" fmla="*/ 3537283 w 12193149"/>
              <a:gd name="connsiteY177" fmla="*/ 1978267 h 2344739"/>
              <a:gd name="connsiteX178" fmla="*/ 3474371 w 12193149"/>
              <a:gd name="connsiteY178" fmla="*/ 1974606 h 2344739"/>
              <a:gd name="connsiteX179" fmla="*/ 3401876 w 12193149"/>
              <a:gd name="connsiteY179" fmla="*/ 1962558 h 2344739"/>
              <a:gd name="connsiteX180" fmla="*/ 3365036 w 12193149"/>
              <a:gd name="connsiteY180" fmla="*/ 1979510 h 2344739"/>
              <a:gd name="connsiteX181" fmla="*/ 3345174 w 12193149"/>
              <a:gd name="connsiteY181" fmla="*/ 1981192 h 2344739"/>
              <a:gd name="connsiteX182" fmla="*/ 3342846 w 12193149"/>
              <a:gd name="connsiteY182" fmla="*/ 1980217 h 2344739"/>
              <a:gd name="connsiteX183" fmla="*/ 3263504 w 12193149"/>
              <a:gd name="connsiteY183" fmla="*/ 1986094 h 2344739"/>
              <a:gd name="connsiteX184" fmla="*/ 3143704 w 12193149"/>
              <a:gd name="connsiteY184" fmla="*/ 1993869 h 2344739"/>
              <a:gd name="connsiteX185" fmla="*/ 3031439 w 12193149"/>
              <a:gd name="connsiteY185" fmla="*/ 1996512 h 2344739"/>
              <a:gd name="connsiteX186" fmla="*/ 2782717 w 12193149"/>
              <a:gd name="connsiteY186" fmla="*/ 2018333 h 2344739"/>
              <a:gd name="connsiteX187" fmla="*/ 2647675 w 12193149"/>
              <a:gd name="connsiteY187" fmla="*/ 2028869 h 2344739"/>
              <a:gd name="connsiteX188" fmla="*/ 2569176 w 12193149"/>
              <a:gd name="connsiteY188" fmla="*/ 2002628 h 2344739"/>
              <a:gd name="connsiteX189" fmla="*/ 2444403 w 12193149"/>
              <a:gd name="connsiteY189" fmla="*/ 2016529 h 2344739"/>
              <a:gd name="connsiteX190" fmla="*/ 2316260 w 12193149"/>
              <a:gd name="connsiteY190" fmla="*/ 2024996 h 2344739"/>
              <a:gd name="connsiteX191" fmla="*/ 2209726 w 12193149"/>
              <a:gd name="connsiteY191" fmla="*/ 2019763 h 2344739"/>
              <a:gd name="connsiteX192" fmla="*/ 2095813 w 12193149"/>
              <a:gd name="connsiteY192" fmla="*/ 2003052 h 2344739"/>
              <a:gd name="connsiteX193" fmla="*/ 1998504 w 12193149"/>
              <a:gd name="connsiteY193" fmla="*/ 1995032 h 2344739"/>
              <a:gd name="connsiteX194" fmla="*/ 1929320 w 12193149"/>
              <a:gd name="connsiteY194" fmla="*/ 2016977 h 2344739"/>
              <a:gd name="connsiteX195" fmla="*/ 1922798 w 12193149"/>
              <a:gd name="connsiteY195" fmla="*/ 2012146 h 2344739"/>
              <a:gd name="connsiteX196" fmla="*/ 1874228 w 12193149"/>
              <a:gd name="connsiteY196" fmla="*/ 2013741 h 2344739"/>
              <a:gd name="connsiteX197" fmla="*/ 1787803 w 12193149"/>
              <a:gd name="connsiteY197" fmla="*/ 2041363 h 2344739"/>
              <a:gd name="connsiteX198" fmla="*/ 1739352 w 12193149"/>
              <a:gd name="connsiteY198" fmla="*/ 2036312 h 2344739"/>
              <a:gd name="connsiteX199" fmla="*/ 1676219 w 12193149"/>
              <a:gd name="connsiteY199" fmla="*/ 2019963 h 2344739"/>
              <a:gd name="connsiteX200" fmla="*/ 1609817 w 12193149"/>
              <a:gd name="connsiteY200" fmla="*/ 2013066 h 2344739"/>
              <a:gd name="connsiteX201" fmla="*/ 1497258 w 12193149"/>
              <a:gd name="connsiteY201" fmla="*/ 1987476 h 2344739"/>
              <a:gd name="connsiteX202" fmla="*/ 1151127 w 12193149"/>
              <a:gd name="connsiteY202" fmla="*/ 1938041 h 2344739"/>
              <a:gd name="connsiteX203" fmla="*/ 859417 w 12193149"/>
              <a:gd name="connsiteY203" fmla="*/ 1928608 h 2344739"/>
              <a:gd name="connsiteX204" fmla="*/ 838688 w 12193149"/>
              <a:gd name="connsiteY204" fmla="*/ 1929821 h 2344739"/>
              <a:gd name="connsiteX205" fmla="*/ 817957 w 12193149"/>
              <a:gd name="connsiteY205" fmla="*/ 1927857 h 2344739"/>
              <a:gd name="connsiteX206" fmla="*/ 812654 w 12193149"/>
              <a:gd name="connsiteY206" fmla="*/ 1930751 h 2344739"/>
              <a:gd name="connsiteX207" fmla="*/ 721195 w 12193149"/>
              <a:gd name="connsiteY207" fmla="*/ 1929661 h 2344739"/>
              <a:gd name="connsiteX208" fmla="*/ 720890 w 12193149"/>
              <a:gd name="connsiteY208" fmla="*/ 1928399 h 2344739"/>
              <a:gd name="connsiteX209" fmla="*/ 710023 w 12193149"/>
              <a:gd name="connsiteY209" fmla="*/ 1922722 h 2344739"/>
              <a:gd name="connsiteX210" fmla="*/ 597940 w 12193149"/>
              <a:gd name="connsiteY210" fmla="*/ 1879864 h 2344739"/>
              <a:gd name="connsiteX211" fmla="*/ 579683 w 12193149"/>
              <a:gd name="connsiteY211" fmla="*/ 1877212 h 2344739"/>
              <a:gd name="connsiteX212" fmla="*/ 572865 w 12193149"/>
              <a:gd name="connsiteY212" fmla="*/ 1877401 h 2344739"/>
              <a:gd name="connsiteX213" fmla="*/ 446247 w 12193149"/>
              <a:gd name="connsiteY213" fmla="*/ 1839371 h 2344739"/>
              <a:gd name="connsiteX214" fmla="*/ 405163 w 12193149"/>
              <a:gd name="connsiteY214" fmla="*/ 1833548 h 2344739"/>
              <a:gd name="connsiteX215" fmla="*/ 293583 w 12193149"/>
              <a:gd name="connsiteY215" fmla="*/ 1812852 h 2344739"/>
              <a:gd name="connsiteX216" fmla="*/ 119529 w 12193149"/>
              <a:gd name="connsiteY216" fmla="*/ 1761047 h 2344739"/>
              <a:gd name="connsiteX217" fmla="*/ 16674 w 12193149"/>
              <a:gd name="connsiteY217" fmla="*/ 1758191 h 2344739"/>
              <a:gd name="connsiteX218" fmla="*/ 1150 w 12193149"/>
              <a:gd name="connsiteY218" fmla="*/ 1752722 h 2344739"/>
              <a:gd name="connsiteX219" fmla="*/ 1148 w 12193149"/>
              <a:gd name="connsiteY219" fmla="*/ 222213 h 2344739"/>
              <a:gd name="connsiteX220" fmla="*/ 1148 w 12193149"/>
              <a:gd name="connsiteY220"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613704 w 12193149"/>
              <a:gd name="connsiteY63" fmla="*/ 1812371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406539 w 12193149"/>
              <a:gd name="connsiteY105" fmla="*/ 2142468 h 2344739"/>
              <a:gd name="connsiteX106" fmla="*/ 7219707 w 12193149"/>
              <a:gd name="connsiteY106" fmla="*/ 2156680 h 2344739"/>
              <a:gd name="connsiteX107" fmla="*/ 7202249 w 12193149"/>
              <a:gd name="connsiteY107" fmla="*/ 2161230 h 2344739"/>
              <a:gd name="connsiteX108" fmla="*/ 7198152 w 12193149"/>
              <a:gd name="connsiteY108" fmla="*/ 2166588 h 2344739"/>
              <a:gd name="connsiteX109" fmla="*/ 7171956 w 12193149"/>
              <a:gd name="connsiteY109" fmla="*/ 2171236 h 2344739"/>
              <a:gd name="connsiteX110" fmla="*/ 7098136 w 12193149"/>
              <a:gd name="connsiteY110" fmla="*/ 2183464 h 2344739"/>
              <a:gd name="connsiteX111" fmla="*/ 7019644 w 12193149"/>
              <a:gd name="connsiteY111" fmla="*/ 2183090 h 2344739"/>
              <a:gd name="connsiteX112" fmla="*/ 6905294 w 12193149"/>
              <a:gd name="connsiteY112" fmla="*/ 2212596 h 2344739"/>
              <a:gd name="connsiteX113" fmla="*/ 6709370 w 12193149"/>
              <a:gd name="connsiteY113" fmla="*/ 2240551 h 2344739"/>
              <a:gd name="connsiteX114" fmla="*/ 6550602 w 12193149"/>
              <a:gd name="connsiteY114" fmla="*/ 2269327 h 2344739"/>
              <a:gd name="connsiteX115" fmla="*/ 6318708 w 12193149"/>
              <a:gd name="connsiteY115" fmla="*/ 2316127 h 2344739"/>
              <a:gd name="connsiteX116" fmla="*/ 6169822 w 12193149"/>
              <a:gd name="connsiteY116" fmla="*/ 2318214 h 2344739"/>
              <a:gd name="connsiteX117" fmla="*/ 6074996 w 12193149"/>
              <a:gd name="connsiteY117" fmla="*/ 2338676 h 2344739"/>
              <a:gd name="connsiteX118" fmla="*/ 6069677 w 12193149"/>
              <a:gd name="connsiteY118" fmla="*/ 2337139 h 2344739"/>
              <a:gd name="connsiteX119" fmla="*/ 6049786 w 12193149"/>
              <a:gd name="connsiteY119" fmla="*/ 2337822 h 2344739"/>
              <a:gd name="connsiteX120" fmla="*/ 6042433 w 12193149"/>
              <a:gd name="connsiteY120" fmla="*/ 2329473 h 2344739"/>
              <a:gd name="connsiteX121" fmla="*/ 6011238 w 12193149"/>
              <a:gd name="connsiteY121" fmla="*/ 2324380 h 2344739"/>
              <a:gd name="connsiteX122" fmla="*/ 5958523 w 12193149"/>
              <a:gd name="connsiteY122" fmla="*/ 2328024 h 2344739"/>
              <a:gd name="connsiteX123" fmla="*/ 5760067 w 12193149"/>
              <a:gd name="connsiteY123" fmla="*/ 2343716 h 2344739"/>
              <a:gd name="connsiteX124" fmla="*/ 5628108 w 12193149"/>
              <a:gd name="connsiteY124" fmla="*/ 2344739 h 2344739"/>
              <a:gd name="connsiteX125" fmla="*/ 5472054 w 12193149"/>
              <a:gd name="connsiteY125" fmla="*/ 2330719 h 2344739"/>
              <a:gd name="connsiteX126" fmla="*/ 5433909 w 12193149"/>
              <a:gd name="connsiteY126" fmla="*/ 2319466 h 2344739"/>
              <a:gd name="connsiteX127" fmla="*/ 5382817 w 12193149"/>
              <a:gd name="connsiteY127" fmla="*/ 2301764 h 2344739"/>
              <a:gd name="connsiteX128" fmla="*/ 5262912 w 12193149"/>
              <a:gd name="connsiteY128" fmla="*/ 2281347 h 2344739"/>
              <a:gd name="connsiteX129" fmla="*/ 5224109 w 12193149"/>
              <a:gd name="connsiteY129" fmla="*/ 2270223 h 2344739"/>
              <a:gd name="connsiteX130" fmla="*/ 5175808 w 12193149"/>
              <a:gd name="connsiteY130" fmla="*/ 2267233 h 2344739"/>
              <a:gd name="connsiteX131" fmla="*/ 5157702 w 12193149"/>
              <a:gd name="connsiteY131" fmla="*/ 2260010 h 2344739"/>
              <a:gd name="connsiteX132" fmla="*/ 5143747 w 12193149"/>
              <a:gd name="connsiteY132" fmla="*/ 2256610 h 2344739"/>
              <a:gd name="connsiteX133" fmla="*/ 5140744 w 12193149"/>
              <a:gd name="connsiteY133" fmla="*/ 2254509 h 2344739"/>
              <a:gd name="connsiteX134" fmla="*/ 5122807 w 12193149"/>
              <a:gd name="connsiteY134" fmla="*/ 2243656 h 2344739"/>
              <a:gd name="connsiteX135" fmla="*/ 5066938 w 12193149"/>
              <a:gd name="connsiteY135" fmla="*/ 2250227 h 2344739"/>
              <a:gd name="connsiteX136" fmla="*/ 5012662 w 12193149"/>
              <a:gd name="connsiteY136" fmla="*/ 2233846 h 2344739"/>
              <a:gd name="connsiteX137" fmla="*/ 4841589 w 12193149"/>
              <a:gd name="connsiteY137" fmla="*/ 2209829 h 2344739"/>
              <a:gd name="connsiteX138" fmla="*/ 4763595 w 12193149"/>
              <a:gd name="connsiteY138" fmla="*/ 2182061 h 2344739"/>
              <a:gd name="connsiteX139" fmla="*/ 4724334 w 12193149"/>
              <a:gd name="connsiteY139" fmla="*/ 2173047 h 2344739"/>
              <a:gd name="connsiteX140" fmla="*/ 4722324 w 12193149"/>
              <a:gd name="connsiteY140" fmla="*/ 2172298 h 2344739"/>
              <a:gd name="connsiteX141" fmla="*/ 4723259 w 12193149"/>
              <a:gd name="connsiteY141" fmla="*/ 2172087 h 2344739"/>
              <a:gd name="connsiteX142" fmla="*/ 4718350 w 12193149"/>
              <a:gd name="connsiteY142" fmla="*/ 2170817 h 2344739"/>
              <a:gd name="connsiteX143" fmla="*/ 4722324 w 12193149"/>
              <a:gd name="connsiteY143" fmla="*/ 2172298 h 2344739"/>
              <a:gd name="connsiteX144" fmla="*/ 4716674 w 12193149"/>
              <a:gd name="connsiteY144" fmla="*/ 2173573 h 2344739"/>
              <a:gd name="connsiteX145" fmla="*/ 4516962 w 12193149"/>
              <a:gd name="connsiteY145" fmla="*/ 2163671 h 2344739"/>
              <a:gd name="connsiteX146" fmla="*/ 4429691 w 12193149"/>
              <a:gd name="connsiteY146" fmla="*/ 2153020 h 2344739"/>
              <a:gd name="connsiteX147" fmla="*/ 4364023 w 12193149"/>
              <a:gd name="connsiteY147" fmla="*/ 2151674 h 2344739"/>
              <a:gd name="connsiteX148" fmla="*/ 4318114 w 12193149"/>
              <a:gd name="connsiteY148" fmla="*/ 2158289 h 2344739"/>
              <a:gd name="connsiteX149" fmla="*/ 4316258 w 12193149"/>
              <a:gd name="connsiteY149" fmla="*/ 2156948 h 2344739"/>
              <a:gd name="connsiteX150" fmla="*/ 4296292 w 12193149"/>
              <a:gd name="connsiteY150" fmla="*/ 2155069 h 2344739"/>
              <a:gd name="connsiteX151" fmla="*/ 4291212 w 12193149"/>
              <a:gd name="connsiteY151" fmla="*/ 2157986 h 2344739"/>
              <a:gd name="connsiteX152" fmla="*/ 4277290 w 12193149"/>
              <a:gd name="connsiteY152" fmla="*/ 2157740 h 2344739"/>
              <a:gd name="connsiteX153" fmla="*/ 4249265 w 12193149"/>
              <a:gd name="connsiteY153" fmla="*/ 2160064 h 2344739"/>
              <a:gd name="connsiteX154" fmla="*/ 4203199 w 12193149"/>
              <a:gd name="connsiteY154" fmla="*/ 2157269 h 2344739"/>
              <a:gd name="connsiteX155" fmla="*/ 4202893 w 12193149"/>
              <a:gd name="connsiteY155" fmla="*/ 2156010 h 2344739"/>
              <a:gd name="connsiteX156" fmla="*/ 4192396 w 12193149"/>
              <a:gd name="connsiteY156" fmla="*/ 2150376 h 2344739"/>
              <a:gd name="connsiteX157" fmla="*/ 4143893 w 12193149"/>
              <a:gd name="connsiteY157" fmla="*/ 2134511 h 2344739"/>
              <a:gd name="connsiteX158" fmla="*/ 4084245 w 12193149"/>
              <a:gd name="connsiteY158" fmla="*/ 2107978 h 2344739"/>
              <a:gd name="connsiteX159" fmla="*/ 4075694 w 12193149"/>
              <a:gd name="connsiteY159" fmla="*/ 2107143 h 2344739"/>
              <a:gd name="connsiteX160" fmla="*/ 4075575 w 12193149"/>
              <a:gd name="connsiteY160" fmla="*/ 2106844 h 2344739"/>
              <a:gd name="connsiteX161" fmla="*/ 4066658 w 12193149"/>
              <a:gd name="connsiteY161" fmla="*/ 2105400 h 2344739"/>
              <a:gd name="connsiteX162" fmla="*/ 4060102 w 12193149"/>
              <a:gd name="connsiteY162" fmla="*/ 2105618 h 2344739"/>
              <a:gd name="connsiteX163" fmla="*/ 4043512 w 12193149"/>
              <a:gd name="connsiteY163" fmla="*/ 2103997 h 2344739"/>
              <a:gd name="connsiteX164" fmla="*/ 4038145 w 12193149"/>
              <a:gd name="connsiteY164" fmla="*/ 2101563 h 2344739"/>
              <a:gd name="connsiteX165" fmla="*/ 4036511 w 12193149"/>
              <a:gd name="connsiteY165" fmla="*/ 2097896 h 2344739"/>
              <a:gd name="connsiteX166" fmla="*/ 4034926 w 12193149"/>
              <a:gd name="connsiteY166" fmla="*/ 2098131 h 2344739"/>
              <a:gd name="connsiteX167" fmla="*/ 4005686 w 12193149"/>
              <a:gd name="connsiteY167" fmla="*/ 2085563 h 2344739"/>
              <a:gd name="connsiteX168" fmla="*/ 3937994 w 12193149"/>
              <a:gd name="connsiteY168" fmla="*/ 2068106 h 2344739"/>
              <a:gd name="connsiteX169" fmla="*/ 3898423 w 12193149"/>
              <a:gd name="connsiteY169" fmla="*/ 2062451 h 2344739"/>
              <a:gd name="connsiteX170" fmla="*/ 3790908 w 12193149"/>
              <a:gd name="connsiteY170" fmla="*/ 2042213 h 2344739"/>
              <a:gd name="connsiteX171" fmla="*/ 3683661 w 12193149"/>
              <a:gd name="connsiteY171" fmla="*/ 2018290 h 2344739"/>
              <a:gd name="connsiteX172" fmla="*/ 3611183 w 12193149"/>
              <a:gd name="connsiteY172" fmla="*/ 1986019 h 2344739"/>
              <a:gd name="connsiteX173" fmla="*/ 3605003 w 12193149"/>
              <a:gd name="connsiteY173" fmla="*/ 1987381 h 2344739"/>
              <a:gd name="connsiteX174" fmla="*/ 3595884 w 12193149"/>
              <a:gd name="connsiteY174" fmla="*/ 1987545 h 2344739"/>
              <a:gd name="connsiteX175" fmla="*/ 3595649 w 12193149"/>
              <a:gd name="connsiteY175" fmla="*/ 1987276 h 2344739"/>
              <a:gd name="connsiteX176" fmla="*/ 3587126 w 12193149"/>
              <a:gd name="connsiteY176" fmla="*/ 1987966 h 2344739"/>
              <a:gd name="connsiteX177" fmla="*/ 3537283 w 12193149"/>
              <a:gd name="connsiteY177" fmla="*/ 1978267 h 2344739"/>
              <a:gd name="connsiteX178" fmla="*/ 3474371 w 12193149"/>
              <a:gd name="connsiteY178" fmla="*/ 1974606 h 2344739"/>
              <a:gd name="connsiteX179" fmla="*/ 3401876 w 12193149"/>
              <a:gd name="connsiteY179" fmla="*/ 1962558 h 2344739"/>
              <a:gd name="connsiteX180" fmla="*/ 3365036 w 12193149"/>
              <a:gd name="connsiteY180" fmla="*/ 1979510 h 2344739"/>
              <a:gd name="connsiteX181" fmla="*/ 3345174 w 12193149"/>
              <a:gd name="connsiteY181" fmla="*/ 1981192 h 2344739"/>
              <a:gd name="connsiteX182" fmla="*/ 3342846 w 12193149"/>
              <a:gd name="connsiteY182" fmla="*/ 1980217 h 2344739"/>
              <a:gd name="connsiteX183" fmla="*/ 3263504 w 12193149"/>
              <a:gd name="connsiteY183" fmla="*/ 1986094 h 2344739"/>
              <a:gd name="connsiteX184" fmla="*/ 3143704 w 12193149"/>
              <a:gd name="connsiteY184" fmla="*/ 1993869 h 2344739"/>
              <a:gd name="connsiteX185" fmla="*/ 3031439 w 12193149"/>
              <a:gd name="connsiteY185" fmla="*/ 1996512 h 2344739"/>
              <a:gd name="connsiteX186" fmla="*/ 2782717 w 12193149"/>
              <a:gd name="connsiteY186" fmla="*/ 2018333 h 2344739"/>
              <a:gd name="connsiteX187" fmla="*/ 2647675 w 12193149"/>
              <a:gd name="connsiteY187" fmla="*/ 2028869 h 2344739"/>
              <a:gd name="connsiteX188" fmla="*/ 2569176 w 12193149"/>
              <a:gd name="connsiteY188" fmla="*/ 2002628 h 2344739"/>
              <a:gd name="connsiteX189" fmla="*/ 2444403 w 12193149"/>
              <a:gd name="connsiteY189" fmla="*/ 2016529 h 2344739"/>
              <a:gd name="connsiteX190" fmla="*/ 2316260 w 12193149"/>
              <a:gd name="connsiteY190" fmla="*/ 2024996 h 2344739"/>
              <a:gd name="connsiteX191" fmla="*/ 2209726 w 12193149"/>
              <a:gd name="connsiteY191" fmla="*/ 2019763 h 2344739"/>
              <a:gd name="connsiteX192" fmla="*/ 2095813 w 12193149"/>
              <a:gd name="connsiteY192" fmla="*/ 2003052 h 2344739"/>
              <a:gd name="connsiteX193" fmla="*/ 1998504 w 12193149"/>
              <a:gd name="connsiteY193" fmla="*/ 1995032 h 2344739"/>
              <a:gd name="connsiteX194" fmla="*/ 1929320 w 12193149"/>
              <a:gd name="connsiteY194" fmla="*/ 2016977 h 2344739"/>
              <a:gd name="connsiteX195" fmla="*/ 1922798 w 12193149"/>
              <a:gd name="connsiteY195" fmla="*/ 2012146 h 2344739"/>
              <a:gd name="connsiteX196" fmla="*/ 1874228 w 12193149"/>
              <a:gd name="connsiteY196" fmla="*/ 2013741 h 2344739"/>
              <a:gd name="connsiteX197" fmla="*/ 1787803 w 12193149"/>
              <a:gd name="connsiteY197" fmla="*/ 2041363 h 2344739"/>
              <a:gd name="connsiteX198" fmla="*/ 1739352 w 12193149"/>
              <a:gd name="connsiteY198" fmla="*/ 2036312 h 2344739"/>
              <a:gd name="connsiteX199" fmla="*/ 1676219 w 12193149"/>
              <a:gd name="connsiteY199" fmla="*/ 2019963 h 2344739"/>
              <a:gd name="connsiteX200" fmla="*/ 1609817 w 12193149"/>
              <a:gd name="connsiteY200" fmla="*/ 2013066 h 2344739"/>
              <a:gd name="connsiteX201" fmla="*/ 1497258 w 12193149"/>
              <a:gd name="connsiteY201" fmla="*/ 1987476 h 2344739"/>
              <a:gd name="connsiteX202" fmla="*/ 1151127 w 12193149"/>
              <a:gd name="connsiteY202" fmla="*/ 1938041 h 2344739"/>
              <a:gd name="connsiteX203" fmla="*/ 859417 w 12193149"/>
              <a:gd name="connsiteY203" fmla="*/ 1928608 h 2344739"/>
              <a:gd name="connsiteX204" fmla="*/ 838688 w 12193149"/>
              <a:gd name="connsiteY204" fmla="*/ 1929821 h 2344739"/>
              <a:gd name="connsiteX205" fmla="*/ 817957 w 12193149"/>
              <a:gd name="connsiteY205" fmla="*/ 1927857 h 2344739"/>
              <a:gd name="connsiteX206" fmla="*/ 812654 w 12193149"/>
              <a:gd name="connsiteY206" fmla="*/ 1930751 h 2344739"/>
              <a:gd name="connsiteX207" fmla="*/ 721195 w 12193149"/>
              <a:gd name="connsiteY207" fmla="*/ 1929661 h 2344739"/>
              <a:gd name="connsiteX208" fmla="*/ 720890 w 12193149"/>
              <a:gd name="connsiteY208" fmla="*/ 1928399 h 2344739"/>
              <a:gd name="connsiteX209" fmla="*/ 710023 w 12193149"/>
              <a:gd name="connsiteY209" fmla="*/ 1922722 h 2344739"/>
              <a:gd name="connsiteX210" fmla="*/ 597940 w 12193149"/>
              <a:gd name="connsiteY210" fmla="*/ 1879864 h 2344739"/>
              <a:gd name="connsiteX211" fmla="*/ 579683 w 12193149"/>
              <a:gd name="connsiteY211" fmla="*/ 1877212 h 2344739"/>
              <a:gd name="connsiteX212" fmla="*/ 572865 w 12193149"/>
              <a:gd name="connsiteY212" fmla="*/ 1877401 h 2344739"/>
              <a:gd name="connsiteX213" fmla="*/ 446247 w 12193149"/>
              <a:gd name="connsiteY213" fmla="*/ 1839371 h 2344739"/>
              <a:gd name="connsiteX214" fmla="*/ 405163 w 12193149"/>
              <a:gd name="connsiteY214" fmla="*/ 1833548 h 2344739"/>
              <a:gd name="connsiteX215" fmla="*/ 293583 w 12193149"/>
              <a:gd name="connsiteY215" fmla="*/ 1812852 h 2344739"/>
              <a:gd name="connsiteX216" fmla="*/ 119529 w 12193149"/>
              <a:gd name="connsiteY216" fmla="*/ 1761047 h 2344739"/>
              <a:gd name="connsiteX217" fmla="*/ 16674 w 12193149"/>
              <a:gd name="connsiteY217" fmla="*/ 1758191 h 2344739"/>
              <a:gd name="connsiteX218" fmla="*/ 1150 w 12193149"/>
              <a:gd name="connsiteY218" fmla="*/ 1752722 h 2344739"/>
              <a:gd name="connsiteX219" fmla="*/ 1148 w 12193149"/>
              <a:gd name="connsiteY219" fmla="*/ 222213 h 2344739"/>
              <a:gd name="connsiteX220" fmla="*/ 1148 w 12193149"/>
              <a:gd name="connsiteY220"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613704 w 12193149"/>
              <a:gd name="connsiteY63" fmla="*/ 1812371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219707 w 12193149"/>
              <a:gd name="connsiteY105" fmla="*/ 2156680 h 2344739"/>
              <a:gd name="connsiteX106" fmla="*/ 7202249 w 12193149"/>
              <a:gd name="connsiteY106" fmla="*/ 2161230 h 2344739"/>
              <a:gd name="connsiteX107" fmla="*/ 7198152 w 12193149"/>
              <a:gd name="connsiteY107" fmla="*/ 2166588 h 2344739"/>
              <a:gd name="connsiteX108" fmla="*/ 7171956 w 12193149"/>
              <a:gd name="connsiteY108" fmla="*/ 2171236 h 2344739"/>
              <a:gd name="connsiteX109" fmla="*/ 7098136 w 12193149"/>
              <a:gd name="connsiteY109" fmla="*/ 2183464 h 2344739"/>
              <a:gd name="connsiteX110" fmla="*/ 7019644 w 12193149"/>
              <a:gd name="connsiteY110" fmla="*/ 2183090 h 2344739"/>
              <a:gd name="connsiteX111" fmla="*/ 6905294 w 12193149"/>
              <a:gd name="connsiteY111" fmla="*/ 2212596 h 2344739"/>
              <a:gd name="connsiteX112" fmla="*/ 6709370 w 12193149"/>
              <a:gd name="connsiteY112" fmla="*/ 2240551 h 2344739"/>
              <a:gd name="connsiteX113" fmla="*/ 6550602 w 12193149"/>
              <a:gd name="connsiteY113" fmla="*/ 2269327 h 2344739"/>
              <a:gd name="connsiteX114" fmla="*/ 6318708 w 12193149"/>
              <a:gd name="connsiteY114" fmla="*/ 2316127 h 2344739"/>
              <a:gd name="connsiteX115" fmla="*/ 6169822 w 12193149"/>
              <a:gd name="connsiteY115" fmla="*/ 2318214 h 2344739"/>
              <a:gd name="connsiteX116" fmla="*/ 6074996 w 12193149"/>
              <a:gd name="connsiteY116" fmla="*/ 2338676 h 2344739"/>
              <a:gd name="connsiteX117" fmla="*/ 6069677 w 12193149"/>
              <a:gd name="connsiteY117" fmla="*/ 2337139 h 2344739"/>
              <a:gd name="connsiteX118" fmla="*/ 6049786 w 12193149"/>
              <a:gd name="connsiteY118" fmla="*/ 2337822 h 2344739"/>
              <a:gd name="connsiteX119" fmla="*/ 6042433 w 12193149"/>
              <a:gd name="connsiteY119" fmla="*/ 2329473 h 2344739"/>
              <a:gd name="connsiteX120" fmla="*/ 6011238 w 12193149"/>
              <a:gd name="connsiteY120" fmla="*/ 2324380 h 2344739"/>
              <a:gd name="connsiteX121" fmla="*/ 5958523 w 12193149"/>
              <a:gd name="connsiteY121" fmla="*/ 2328024 h 2344739"/>
              <a:gd name="connsiteX122" fmla="*/ 5760067 w 12193149"/>
              <a:gd name="connsiteY122" fmla="*/ 2343716 h 2344739"/>
              <a:gd name="connsiteX123" fmla="*/ 5628108 w 12193149"/>
              <a:gd name="connsiteY123" fmla="*/ 2344739 h 2344739"/>
              <a:gd name="connsiteX124" fmla="*/ 5472054 w 12193149"/>
              <a:gd name="connsiteY124" fmla="*/ 2330719 h 2344739"/>
              <a:gd name="connsiteX125" fmla="*/ 5433909 w 12193149"/>
              <a:gd name="connsiteY125" fmla="*/ 2319466 h 2344739"/>
              <a:gd name="connsiteX126" fmla="*/ 5382817 w 12193149"/>
              <a:gd name="connsiteY126" fmla="*/ 2301764 h 2344739"/>
              <a:gd name="connsiteX127" fmla="*/ 5262912 w 12193149"/>
              <a:gd name="connsiteY127" fmla="*/ 2281347 h 2344739"/>
              <a:gd name="connsiteX128" fmla="*/ 5224109 w 12193149"/>
              <a:gd name="connsiteY128" fmla="*/ 2270223 h 2344739"/>
              <a:gd name="connsiteX129" fmla="*/ 5175808 w 12193149"/>
              <a:gd name="connsiteY129" fmla="*/ 2267233 h 2344739"/>
              <a:gd name="connsiteX130" fmla="*/ 5157702 w 12193149"/>
              <a:gd name="connsiteY130" fmla="*/ 2260010 h 2344739"/>
              <a:gd name="connsiteX131" fmla="*/ 5143747 w 12193149"/>
              <a:gd name="connsiteY131" fmla="*/ 2256610 h 2344739"/>
              <a:gd name="connsiteX132" fmla="*/ 5140744 w 12193149"/>
              <a:gd name="connsiteY132" fmla="*/ 2254509 h 2344739"/>
              <a:gd name="connsiteX133" fmla="*/ 5122807 w 12193149"/>
              <a:gd name="connsiteY133" fmla="*/ 2243656 h 2344739"/>
              <a:gd name="connsiteX134" fmla="*/ 5066938 w 12193149"/>
              <a:gd name="connsiteY134" fmla="*/ 2250227 h 2344739"/>
              <a:gd name="connsiteX135" fmla="*/ 5012662 w 12193149"/>
              <a:gd name="connsiteY135" fmla="*/ 2233846 h 2344739"/>
              <a:gd name="connsiteX136" fmla="*/ 4841589 w 12193149"/>
              <a:gd name="connsiteY136" fmla="*/ 2209829 h 2344739"/>
              <a:gd name="connsiteX137" fmla="*/ 4763595 w 12193149"/>
              <a:gd name="connsiteY137" fmla="*/ 2182061 h 2344739"/>
              <a:gd name="connsiteX138" fmla="*/ 4724334 w 12193149"/>
              <a:gd name="connsiteY138" fmla="*/ 2173047 h 2344739"/>
              <a:gd name="connsiteX139" fmla="*/ 4722324 w 12193149"/>
              <a:gd name="connsiteY139" fmla="*/ 2172298 h 2344739"/>
              <a:gd name="connsiteX140" fmla="*/ 4723259 w 12193149"/>
              <a:gd name="connsiteY140" fmla="*/ 2172087 h 2344739"/>
              <a:gd name="connsiteX141" fmla="*/ 4718350 w 12193149"/>
              <a:gd name="connsiteY141" fmla="*/ 2170817 h 2344739"/>
              <a:gd name="connsiteX142" fmla="*/ 4722324 w 12193149"/>
              <a:gd name="connsiteY142" fmla="*/ 2172298 h 2344739"/>
              <a:gd name="connsiteX143" fmla="*/ 4716674 w 12193149"/>
              <a:gd name="connsiteY143" fmla="*/ 2173573 h 2344739"/>
              <a:gd name="connsiteX144" fmla="*/ 4516962 w 12193149"/>
              <a:gd name="connsiteY144" fmla="*/ 2163671 h 2344739"/>
              <a:gd name="connsiteX145" fmla="*/ 4429691 w 12193149"/>
              <a:gd name="connsiteY145" fmla="*/ 2153020 h 2344739"/>
              <a:gd name="connsiteX146" fmla="*/ 4364023 w 12193149"/>
              <a:gd name="connsiteY146" fmla="*/ 2151674 h 2344739"/>
              <a:gd name="connsiteX147" fmla="*/ 4318114 w 12193149"/>
              <a:gd name="connsiteY147" fmla="*/ 2158289 h 2344739"/>
              <a:gd name="connsiteX148" fmla="*/ 4316258 w 12193149"/>
              <a:gd name="connsiteY148" fmla="*/ 2156948 h 2344739"/>
              <a:gd name="connsiteX149" fmla="*/ 4296292 w 12193149"/>
              <a:gd name="connsiteY149" fmla="*/ 2155069 h 2344739"/>
              <a:gd name="connsiteX150" fmla="*/ 4291212 w 12193149"/>
              <a:gd name="connsiteY150" fmla="*/ 2157986 h 2344739"/>
              <a:gd name="connsiteX151" fmla="*/ 4277290 w 12193149"/>
              <a:gd name="connsiteY151" fmla="*/ 2157740 h 2344739"/>
              <a:gd name="connsiteX152" fmla="*/ 4249265 w 12193149"/>
              <a:gd name="connsiteY152" fmla="*/ 2160064 h 2344739"/>
              <a:gd name="connsiteX153" fmla="*/ 4203199 w 12193149"/>
              <a:gd name="connsiteY153" fmla="*/ 2157269 h 2344739"/>
              <a:gd name="connsiteX154" fmla="*/ 4202893 w 12193149"/>
              <a:gd name="connsiteY154" fmla="*/ 2156010 h 2344739"/>
              <a:gd name="connsiteX155" fmla="*/ 4192396 w 12193149"/>
              <a:gd name="connsiteY155" fmla="*/ 2150376 h 2344739"/>
              <a:gd name="connsiteX156" fmla="*/ 4143893 w 12193149"/>
              <a:gd name="connsiteY156" fmla="*/ 2134511 h 2344739"/>
              <a:gd name="connsiteX157" fmla="*/ 4084245 w 12193149"/>
              <a:gd name="connsiteY157" fmla="*/ 2107978 h 2344739"/>
              <a:gd name="connsiteX158" fmla="*/ 4075694 w 12193149"/>
              <a:gd name="connsiteY158" fmla="*/ 2107143 h 2344739"/>
              <a:gd name="connsiteX159" fmla="*/ 4075575 w 12193149"/>
              <a:gd name="connsiteY159" fmla="*/ 2106844 h 2344739"/>
              <a:gd name="connsiteX160" fmla="*/ 4066658 w 12193149"/>
              <a:gd name="connsiteY160" fmla="*/ 2105400 h 2344739"/>
              <a:gd name="connsiteX161" fmla="*/ 4060102 w 12193149"/>
              <a:gd name="connsiteY161" fmla="*/ 2105618 h 2344739"/>
              <a:gd name="connsiteX162" fmla="*/ 4043512 w 12193149"/>
              <a:gd name="connsiteY162" fmla="*/ 2103997 h 2344739"/>
              <a:gd name="connsiteX163" fmla="*/ 4038145 w 12193149"/>
              <a:gd name="connsiteY163" fmla="*/ 2101563 h 2344739"/>
              <a:gd name="connsiteX164" fmla="*/ 4036511 w 12193149"/>
              <a:gd name="connsiteY164" fmla="*/ 2097896 h 2344739"/>
              <a:gd name="connsiteX165" fmla="*/ 4034926 w 12193149"/>
              <a:gd name="connsiteY165" fmla="*/ 2098131 h 2344739"/>
              <a:gd name="connsiteX166" fmla="*/ 4005686 w 12193149"/>
              <a:gd name="connsiteY166" fmla="*/ 2085563 h 2344739"/>
              <a:gd name="connsiteX167" fmla="*/ 3937994 w 12193149"/>
              <a:gd name="connsiteY167" fmla="*/ 2068106 h 2344739"/>
              <a:gd name="connsiteX168" fmla="*/ 3898423 w 12193149"/>
              <a:gd name="connsiteY168" fmla="*/ 2062451 h 2344739"/>
              <a:gd name="connsiteX169" fmla="*/ 3790908 w 12193149"/>
              <a:gd name="connsiteY169" fmla="*/ 2042213 h 2344739"/>
              <a:gd name="connsiteX170" fmla="*/ 3683661 w 12193149"/>
              <a:gd name="connsiteY170" fmla="*/ 2018290 h 2344739"/>
              <a:gd name="connsiteX171" fmla="*/ 3611183 w 12193149"/>
              <a:gd name="connsiteY171" fmla="*/ 1986019 h 2344739"/>
              <a:gd name="connsiteX172" fmla="*/ 3605003 w 12193149"/>
              <a:gd name="connsiteY172" fmla="*/ 1987381 h 2344739"/>
              <a:gd name="connsiteX173" fmla="*/ 3595884 w 12193149"/>
              <a:gd name="connsiteY173" fmla="*/ 1987545 h 2344739"/>
              <a:gd name="connsiteX174" fmla="*/ 3595649 w 12193149"/>
              <a:gd name="connsiteY174" fmla="*/ 1987276 h 2344739"/>
              <a:gd name="connsiteX175" fmla="*/ 3587126 w 12193149"/>
              <a:gd name="connsiteY175" fmla="*/ 1987966 h 2344739"/>
              <a:gd name="connsiteX176" fmla="*/ 3537283 w 12193149"/>
              <a:gd name="connsiteY176" fmla="*/ 1978267 h 2344739"/>
              <a:gd name="connsiteX177" fmla="*/ 3474371 w 12193149"/>
              <a:gd name="connsiteY177" fmla="*/ 1974606 h 2344739"/>
              <a:gd name="connsiteX178" fmla="*/ 3401876 w 12193149"/>
              <a:gd name="connsiteY178" fmla="*/ 1962558 h 2344739"/>
              <a:gd name="connsiteX179" fmla="*/ 3365036 w 12193149"/>
              <a:gd name="connsiteY179" fmla="*/ 1979510 h 2344739"/>
              <a:gd name="connsiteX180" fmla="*/ 3345174 w 12193149"/>
              <a:gd name="connsiteY180" fmla="*/ 1981192 h 2344739"/>
              <a:gd name="connsiteX181" fmla="*/ 3342846 w 12193149"/>
              <a:gd name="connsiteY181" fmla="*/ 1980217 h 2344739"/>
              <a:gd name="connsiteX182" fmla="*/ 3263504 w 12193149"/>
              <a:gd name="connsiteY182" fmla="*/ 1986094 h 2344739"/>
              <a:gd name="connsiteX183" fmla="*/ 3143704 w 12193149"/>
              <a:gd name="connsiteY183" fmla="*/ 1993869 h 2344739"/>
              <a:gd name="connsiteX184" fmla="*/ 3031439 w 12193149"/>
              <a:gd name="connsiteY184" fmla="*/ 1996512 h 2344739"/>
              <a:gd name="connsiteX185" fmla="*/ 2782717 w 12193149"/>
              <a:gd name="connsiteY185" fmla="*/ 2018333 h 2344739"/>
              <a:gd name="connsiteX186" fmla="*/ 2647675 w 12193149"/>
              <a:gd name="connsiteY186" fmla="*/ 2028869 h 2344739"/>
              <a:gd name="connsiteX187" fmla="*/ 2569176 w 12193149"/>
              <a:gd name="connsiteY187" fmla="*/ 2002628 h 2344739"/>
              <a:gd name="connsiteX188" fmla="*/ 2444403 w 12193149"/>
              <a:gd name="connsiteY188" fmla="*/ 2016529 h 2344739"/>
              <a:gd name="connsiteX189" fmla="*/ 2316260 w 12193149"/>
              <a:gd name="connsiteY189" fmla="*/ 2024996 h 2344739"/>
              <a:gd name="connsiteX190" fmla="*/ 2209726 w 12193149"/>
              <a:gd name="connsiteY190" fmla="*/ 2019763 h 2344739"/>
              <a:gd name="connsiteX191" fmla="*/ 2095813 w 12193149"/>
              <a:gd name="connsiteY191" fmla="*/ 2003052 h 2344739"/>
              <a:gd name="connsiteX192" fmla="*/ 1998504 w 12193149"/>
              <a:gd name="connsiteY192" fmla="*/ 1995032 h 2344739"/>
              <a:gd name="connsiteX193" fmla="*/ 1929320 w 12193149"/>
              <a:gd name="connsiteY193" fmla="*/ 2016977 h 2344739"/>
              <a:gd name="connsiteX194" fmla="*/ 1922798 w 12193149"/>
              <a:gd name="connsiteY194" fmla="*/ 2012146 h 2344739"/>
              <a:gd name="connsiteX195" fmla="*/ 1874228 w 12193149"/>
              <a:gd name="connsiteY195" fmla="*/ 2013741 h 2344739"/>
              <a:gd name="connsiteX196" fmla="*/ 1787803 w 12193149"/>
              <a:gd name="connsiteY196" fmla="*/ 2041363 h 2344739"/>
              <a:gd name="connsiteX197" fmla="*/ 1739352 w 12193149"/>
              <a:gd name="connsiteY197" fmla="*/ 2036312 h 2344739"/>
              <a:gd name="connsiteX198" fmla="*/ 1676219 w 12193149"/>
              <a:gd name="connsiteY198" fmla="*/ 2019963 h 2344739"/>
              <a:gd name="connsiteX199" fmla="*/ 1609817 w 12193149"/>
              <a:gd name="connsiteY199" fmla="*/ 2013066 h 2344739"/>
              <a:gd name="connsiteX200" fmla="*/ 1497258 w 12193149"/>
              <a:gd name="connsiteY200" fmla="*/ 1987476 h 2344739"/>
              <a:gd name="connsiteX201" fmla="*/ 1151127 w 12193149"/>
              <a:gd name="connsiteY201" fmla="*/ 1938041 h 2344739"/>
              <a:gd name="connsiteX202" fmla="*/ 859417 w 12193149"/>
              <a:gd name="connsiteY202" fmla="*/ 1928608 h 2344739"/>
              <a:gd name="connsiteX203" fmla="*/ 838688 w 12193149"/>
              <a:gd name="connsiteY203" fmla="*/ 1929821 h 2344739"/>
              <a:gd name="connsiteX204" fmla="*/ 817957 w 12193149"/>
              <a:gd name="connsiteY204" fmla="*/ 1927857 h 2344739"/>
              <a:gd name="connsiteX205" fmla="*/ 812654 w 12193149"/>
              <a:gd name="connsiteY205" fmla="*/ 1930751 h 2344739"/>
              <a:gd name="connsiteX206" fmla="*/ 721195 w 12193149"/>
              <a:gd name="connsiteY206" fmla="*/ 1929661 h 2344739"/>
              <a:gd name="connsiteX207" fmla="*/ 720890 w 12193149"/>
              <a:gd name="connsiteY207" fmla="*/ 1928399 h 2344739"/>
              <a:gd name="connsiteX208" fmla="*/ 710023 w 12193149"/>
              <a:gd name="connsiteY208" fmla="*/ 1922722 h 2344739"/>
              <a:gd name="connsiteX209" fmla="*/ 597940 w 12193149"/>
              <a:gd name="connsiteY209" fmla="*/ 1879864 h 2344739"/>
              <a:gd name="connsiteX210" fmla="*/ 579683 w 12193149"/>
              <a:gd name="connsiteY210" fmla="*/ 1877212 h 2344739"/>
              <a:gd name="connsiteX211" fmla="*/ 572865 w 12193149"/>
              <a:gd name="connsiteY211" fmla="*/ 1877401 h 2344739"/>
              <a:gd name="connsiteX212" fmla="*/ 446247 w 12193149"/>
              <a:gd name="connsiteY212" fmla="*/ 1839371 h 2344739"/>
              <a:gd name="connsiteX213" fmla="*/ 405163 w 12193149"/>
              <a:gd name="connsiteY213" fmla="*/ 1833548 h 2344739"/>
              <a:gd name="connsiteX214" fmla="*/ 293583 w 12193149"/>
              <a:gd name="connsiteY214" fmla="*/ 1812852 h 2344739"/>
              <a:gd name="connsiteX215" fmla="*/ 119529 w 12193149"/>
              <a:gd name="connsiteY215" fmla="*/ 1761047 h 2344739"/>
              <a:gd name="connsiteX216" fmla="*/ 16674 w 12193149"/>
              <a:gd name="connsiteY216" fmla="*/ 1758191 h 2344739"/>
              <a:gd name="connsiteX217" fmla="*/ 1150 w 12193149"/>
              <a:gd name="connsiteY217" fmla="*/ 1752722 h 2344739"/>
              <a:gd name="connsiteX218" fmla="*/ 1148 w 12193149"/>
              <a:gd name="connsiteY218" fmla="*/ 222213 h 2344739"/>
              <a:gd name="connsiteX219" fmla="*/ 1148 w 12193149"/>
              <a:gd name="connsiteY219"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590693 w 12193149"/>
              <a:gd name="connsiteY23" fmla="*/ 963777 h 2344739"/>
              <a:gd name="connsiteX24" fmla="*/ 11506817 w 12193149"/>
              <a:gd name="connsiteY24" fmla="*/ 1033623 h 2344739"/>
              <a:gd name="connsiteX25" fmla="*/ 11280332 w 12193149"/>
              <a:gd name="connsiteY25" fmla="*/ 1223571 h 2344739"/>
              <a:gd name="connsiteX26" fmla="*/ 11228309 w 12193149"/>
              <a:gd name="connsiteY26" fmla="*/ 1276236 h 2344739"/>
              <a:gd name="connsiteX27" fmla="*/ 11218087 w 12193149"/>
              <a:gd name="connsiteY27" fmla="*/ 1275961 h 2344739"/>
              <a:gd name="connsiteX28" fmla="*/ 11217184 w 12193149"/>
              <a:gd name="connsiteY28" fmla="*/ 1275018 h 2344739"/>
              <a:gd name="connsiteX29" fmla="*/ 11188885 w 12193149"/>
              <a:gd name="connsiteY29" fmla="*/ 1292383 h 2344739"/>
              <a:gd name="connsiteX30" fmla="*/ 11184501 w 12193149"/>
              <a:gd name="connsiteY30" fmla="*/ 1292525 h 2344739"/>
              <a:gd name="connsiteX31" fmla="*/ 11166854 w 12193149"/>
              <a:gd name="connsiteY31" fmla="*/ 1306612 h 2344739"/>
              <a:gd name="connsiteX32" fmla="*/ 11157311 w 12193149"/>
              <a:gd name="connsiteY32" fmla="*/ 1312414 h 2344739"/>
              <a:gd name="connsiteX33" fmla="*/ 11155496 w 12193149"/>
              <a:gd name="connsiteY33" fmla="*/ 1317097 h 2344739"/>
              <a:gd name="connsiteX34" fmla="*/ 11140961 w 12193149"/>
              <a:gd name="connsiteY34" fmla="*/ 1324115 h 2344739"/>
              <a:gd name="connsiteX35" fmla="*/ 11138961 w 12193149"/>
              <a:gd name="connsiteY35" fmla="*/ 1323772 h 2344739"/>
              <a:gd name="connsiteX36" fmla="*/ 11128208 w 12193149"/>
              <a:gd name="connsiteY36" fmla="*/ 1333832 h 2344739"/>
              <a:gd name="connsiteX37" fmla="*/ 11120691 w 12193149"/>
              <a:gd name="connsiteY37" fmla="*/ 1347424 h 2344739"/>
              <a:gd name="connsiteX38" fmla="*/ 10894683 w 12193149"/>
              <a:gd name="connsiteY38" fmla="*/ 1473399 h 2344739"/>
              <a:gd name="connsiteX39" fmla="*/ 10773300 w 12193149"/>
              <a:gd name="connsiteY39" fmla="*/ 1523191 h 2344739"/>
              <a:gd name="connsiteX40" fmla="*/ 10627668 w 12193149"/>
              <a:gd name="connsiteY40" fmla="*/ 1559229 h 2344739"/>
              <a:gd name="connsiteX41" fmla="*/ 10581895 w 12193149"/>
              <a:gd name="connsiteY41" fmla="*/ 1568689 h 2344739"/>
              <a:gd name="connsiteX42" fmla="*/ 10547790 w 12193149"/>
              <a:gd name="connsiteY42" fmla="*/ 1598423 h 2344739"/>
              <a:gd name="connsiteX43" fmla="*/ 10529643 w 12193149"/>
              <a:gd name="connsiteY43" fmla="*/ 1596907 h 2344739"/>
              <a:gd name="connsiteX44" fmla="*/ 10526446 w 12193149"/>
              <a:gd name="connsiteY44" fmla="*/ 1596411 h 2344739"/>
              <a:gd name="connsiteX45" fmla="*/ 10515129 w 12193149"/>
              <a:gd name="connsiteY45" fmla="*/ 1599537 h 2344739"/>
              <a:gd name="connsiteX46" fmla="*/ 10491735 w 12193149"/>
              <a:gd name="connsiteY46" fmla="*/ 1594156 h 2344739"/>
              <a:gd name="connsiteX47" fmla="*/ 10471418 w 12193149"/>
              <a:gd name="connsiteY47" fmla="*/ 1601693 h 2344739"/>
              <a:gd name="connsiteX48" fmla="*/ 10377042 w 12193149"/>
              <a:gd name="connsiteY48" fmla="*/ 1644598 h 2344739"/>
              <a:gd name="connsiteX49" fmla="*/ 10319338 w 12193149"/>
              <a:gd name="connsiteY49" fmla="*/ 1666221 h 2344739"/>
              <a:gd name="connsiteX50" fmla="*/ 10295467 w 12193149"/>
              <a:gd name="connsiteY50" fmla="*/ 1668079 h 2344739"/>
              <a:gd name="connsiteX51" fmla="*/ 10263443 w 12193149"/>
              <a:gd name="connsiteY51" fmla="*/ 1674948 h 2344739"/>
              <a:gd name="connsiteX52" fmla="*/ 10205418 w 12193149"/>
              <a:gd name="connsiteY52" fmla="*/ 1682149 h 2344739"/>
              <a:gd name="connsiteX53" fmla="*/ 10177759 w 12193149"/>
              <a:gd name="connsiteY53" fmla="*/ 1692943 h 2344739"/>
              <a:gd name="connsiteX54" fmla="*/ 10165070 w 12193149"/>
              <a:gd name="connsiteY54" fmla="*/ 1693739 h 2344739"/>
              <a:gd name="connsiteX55" fmla="*/ 10156308 w 12193149"/>
              <a:gd name="connsiteY55" fmla="*/ 1707487 h 2344739"/>
              <a:gd name="connsiteX56" fmla="*/ 10118267 w 12193149"/>
              <a:gd name="connsiteY56" fmla="*/ 1731142 h 2344739"/>
              <a:gd name="connsiteX57" fmla="*/ 10083317 w 12193149"/>
              <a:gd name="connsiteY57" fmla="*/ 1743296 h 2344739"/>
              <a:gd name="connsiteX58" fmla="*/ 10040388 w 12193149"/>
              <a:gd name="connsiteY58" fmla="*/ 1741632 h 2344739"/>
              <a:gd name="connsiteX59" fmla="*/ 9961167 w 12193149"/>
              <a:gd name="connsiteY59" fmla="*/ 1757147 h 2344739"/>
              <a:gd name="connsiteX60" fmla="*/ 9848940 w 12193149"/>
              <a:gd name="connsiteY60" fmla="*/ 1763915 h 2344739"/>
              <a:gd name="connsiteX61" fmla="*/ 9729457 w 12193149"/>
              <a:gd name="connsiteY61" fmla="*/ 1784122 h 2344739"/>
              <a:gd name="connsiteX62" fmla="*/ 9613704 w 12193149"/>
              <a:gd name="connsiteY62" fmla="*/ 1812371 h 2344739"/>
              <a:gd name="connsiteX63" fmla="*/ 9338590 w 12193149"/>
              <a:gd name="connsiteY63" fmla="*/ 1869293 h 2344739"/>
              <a:gd name="connsiteX64" fmla="*/ 9232518 w 12193149"/>
              <a:gd name="connsiteY64" fmla="*/ 1893149 h 2344739"/>
              <a:gd name="connsiteX65" fmla="*/ 9156690 w 12193149"/>
              <a:gd name="connsiteY65" fmla="*/ 1903228 h 2344739"/>
              <a:gd name="connsiteX66" fmla="*/ 9054601 w 12193149"/>
              <a:gd name="connsiteY66" fmla="*/ 1910755 h 2344739"/>
              <a:gd name="connsiteX67" fmla="*/ 9006634 w 12193149"/>
              <a:gd name="connsiteY67" fmla="*/ 1914040 h 2344739"/>
              <a:gd name="connsiteX68" fmla="*/ 9006349 w 12193149"/>
              <a:gd name="connsiteY68" fmla="*/ 1913800 h 2344739"/>
              <a:gd name="connsiteX69" fmla="*/ 8997380 w 12193149"/>
              <a:gd name="connsiteY69" fmla="*/ 1915011 h 2344739"/>
              <a:gd name="connsiteX70" fmla="*/ 8991542 w 12193149"/>
              <a:gd name="connsiteY70" fmla="*/ 1917072 h 2344739"/>
              <a:gd name="connsiteX71" fmla="*/ 8975485 w 12193149"/>
              <a:gd name="connsiteY71" fmla="*/ 1920298 h 2344739"/>
              <a:gd name="connsiteX72" fmla="*/ 8969159 w 12193149"/>
              <a:gd name="connsiteY72" fmla="*/ 1919598 h 2344739"/>
              <a:gd name="connsiteX73" fmla="*/ 8964196 w 12193149"/>
              <a:gd name="connsiteY73" fmla="*/ 1917373 h 2344739"/>
              <a:gd name="connsiteX74" fmla="*/ 8930136 w 12193149"/>
              <a:gd name="connsiteY74" fmla="*/ 1914185 h 2344739"/>
              <a:gd name="connsiteX75" fmla="*/ 8753592 w 12193149"/>
              <a:gd name="connsiteY75" fmla="*/ 1933417 h 2344739"/>
              <a:gd name="connsiteX76" fmla="*/ 8708995 w 12193149"/>
              <a:gd name="connsiteY76" fmla="*/ 1935518 h 2344739"/>
              <a:gd name="connsiteX77" fmla="*/ 8597219 w 12193149"/>
              <a:gd name="connsiteY77" fmla="*/ 1944090 h 2344739"/>
              <a:gd name="connsiteX78" fmla="*/ 8526378 w 12193149"/>
              <a:gd name="connsiteY78" fmla="*/ 1929248 h 2344739"/>
              <a:gd name="connsiteX79" fmla="*/ 8512131 w 12193149"/>
              <a:gd name="connsiteY79" fmla="*/ 1935163 h 2344739"/>
              <a:gd name="connsiteX80" fmla="*/ 8507315 w 12193149"/>
              <a:gd name="connsiteY80" fmla="*/ 1938164 h 2344739"/>
              <a:gd name="connsiteX81" fmla="*/ 8499116 w 12193149"/>
              <a:gd name="connsiteY81" fmla="*/ 1940902 h 2344739"/>
              <a:gd name="connsiteX82" fmla="*/ 8498742 w 12193149"/>
              <a:gd name="connsiteY82" fmla="*/ 1940723 h 2344739"/>
              <a:gd name="connsiteX83" fmla="*/ 8491397 w 12193149"/>
              <a:gd name="connsiteY83" fmla="*/ 1943773 h 2344739"/>
              <a:gd name="connsiteX84" fmla="*/ 8368330 w 12193149"/>
              <a:gd name="connsiteY84" fmla="*/ 1957815 h 2344739"/>
              <a:gd name="connsiteX85" fmla="*/ 8354947 w 12193149"/>
              <a:gd name="connsiteY85" fmla="*/ 1958009 h 2344739"/>
              <a:gd name="connsiteX86" fmla="*/ 8321252 w 12193149"/>
              <a:gd name="connsiteY86" fmla="*/ 1974587 h 2344739"/>
              <a:gd name="connsiteX87" fmla="*/ 8315581 w 12193149"/>
              <a:gd name="connsiteY87" fmla="*/ 1974913 h 2344739"/>
              <a:gd name="connsiteX88" fmla="*/ 8296322 w 12193149"/>
              <a:gd name="connsiteY88" fmla="*/ 1988808 h 2344739"/>
              <a:gd name="connsiteX89" fmla="*/ 8285424 w 12193149"/>
              <a:gd name="connsiteY89" fmla="*/ 1994631 h 2344739"/>
              <a:gd name="connsiteX90" fmla="*/ 8284298 w 12193149"/>
              <a:gd name="connsiteY90" fmla="*/ 1999074 h 2344739"/>
              <a:gd name="connsiteX91" fmla="*/ 8267224 w 12193149"/>
              <a:gd name="connsiteY91" fmla="*/ 2006249 h 2344739"/>
              <a:gd name="connsiteX92" fmla="*/ 8264525 w 12193149"/>
              <a:gd name="connsiteY92" fmla="*/ 2006019 h 2344739"/>
              <a:gd name="connsiteX93" fmla="*/ 8253181 w 12193149"/>
              <a:gd name="connsiteY93" fmla="*/ 2015862 h 2344739"/>
              <a:gd name="connsiteX94" fmla="*/ 8246982 w 12193149"/>
              <a:gd name="connsiteY94" fmla="*/ 2028854 h 2344739"/>
              <a:gd name="connsiteX95" fmla="*/ 8091420 w 12193149"/>
              <a:gd name="connsiteY95" fmla="*/ 2075015 h 2344739"/>
              <a:gd name="connsiteX96" fmla="*/ 7906555 w 12193149"/>
              <a:gd name="connsiteY96" fmla="*/ 2116988 h 2344739"/>
              <a:gd name="connsiteX97" fmla="*/ 7719893 w 12193149"/>
              <a:gd name="connsiteY97" fmla="*/ 2142703 h 2344739"/>
              <a:gd name="connsiteX98" fmla="*/ 7615495 w 12193149"/>
              <a:gd name="connsiteY98" fmla="*/ 2139232 h 2344739"/>
              <a:gd name="connsiteX99" fmla="*/ 7528691 w 12193149"/>
              <a:gd name="connsiteY99" fmla="*/ 2145060 h 2344739"/>
              <a:gd name="connsiteX100" fmla="*/ 7520719 w 12193149"/>
              <a:gd name="connsiteY100" fmla="*/ 2147613 h 2344739"/>
              <a:gd name="connsiteX101" fmla="*/ 7508559 w 12193149"/>
              <a:gd name="connsiteY101" fmla="*/ 2148948 h 2344739"/>
              <a:gd name="connsiteX102" fmla="*/ 7508188 w 12193149"/>
              <a:gd name="connsiteY102" fmla="*/ 2148621 h 2344739"/>
              <a:gd name="connsiteX103" fmla="*/ 7496943 w 12193149"/>
              <a:gd name="connsiteY103" fmla="*/ 2150573 h 2344739"/>
              <a:gd name="connsiteX104" fmla="*/ 7219707 w 12193149"/>
              <a:gd name="connsiteY104" fmla="*/ 2156680 h 2344739"/>
              <a:gd name="connsiteX105" fmla="*/ 7202249 w 12193149"/>
              <a:gd name="connsiteY105" fmla="*/ 2161230 h 2344739"/>
              <a:gd name="connsiteX106" fmla="*/ 7198152 w 12193149"/>
              <a:gd name="connsiteY106" fmla="*/ 2166588 h 2344739"/>
              <a:gd name="connsiteX107" fmla="*/ 7171956 w 12193149"/>
              <a:gd name="connsiteY107" fmla="*/ 2171236 h 2344739"/>
              <a:gd name="connsiteX108" fmla="*/ 7098136 w 12193149"/>
              <a:gd name="connsiteY108" fmla="*/ 2183464 h 2344739"/>
              <a:gd name="connsiteX109" fmla="*/ 7019644 w 12193149"/>
              <a:gd name="connsiteY109" fmla="*/ 2183090 h 2344739"/>
              <a:gd name="connsiteX110" fmla="*/ 6905294 w 12193149"/>
              <a:gd name="connsiteY110" fmla="*/ 2212596 h 2344739"/>
              <a:gd name="connsiteX111" fmla="*/ 6709370 w 12193149"/>
              <a:gd name="connsiteY111" fmla="*/ 2240551 h 2344739"/>
              <a:gd name="connsiteX112" fmla="*/ 6550602 w 12193149"/>
              <a:gd name="connsiteY112" fmla="*/ 2269327 h 2344739"/>
              <a:gd name="connsiteX113" fmla="*/ 6318708 w 12193149"/>
              <a:gd name="connsiteY113" fmla="*/ 2316127 h 2344739"/>
              <a:gd name="connsiteX114" fmla="*/ 6169822 w 12193149"/>
              <a:gd name="connsiteY114" fmla="*/ 2318214 h 2344739"/>
              <a:gd name="connsiteX115" fmla="*/ 6074996 w 12193149"/>
              <a:gd name="connsiteY115" fmla="*/ 2338676 h 2344739"/>
              <a:gd name="connsiteX116" fmla="*/ 6069677 w 12193149"/>
              <a:gd name="connsiteY116" fmla="*/ 2337139 h 2344739"/>
              <a:gd name="connsiteX117" fmla="*/ 6049786 w 12193149"/>
              <a:gd name="connsiteY117" fmla="*/ 2337822 h 2344739"/>
              <a:gd name="connsiteX118" fmla="*/ 6042433 w 12193149"/>
              <a:gd name="connsiteY118" fmla="*/ 2329473 h 2344739"/>
              <a:gd name="connsiteX119" fmla="*/ 6011238 w 12193149"/>
              <a:gd name="connsiteY119" fmla="*/ 2324380 h 2344739"/>
              <a:gd name="connsiteX120" fmla="*/ 5958523 w 12193149"/>
              <a:gd name="connsiteY120" fmla="*/ 2328024 h 2344739"/>
              <a:gd name="connsiteX121" fmla="*/ 5760067 w 12193149"/>
              <a:gd name="connsiteY121" fmla="*/ 2343716 h 2344739"/>
              <a:gd name="connsiteX122" fmla="*/ 5628108 w 12193149"/>
              <a:gd name="connsiteY122" fmla="*/ 2344739 h 2344739"/>
              <a:gd name="connsiteX123" fmla="*/ 5472054 w 12193149"/>
              <a:gd name="connsiteY123" fmla="*/ 2330719 h 2344739"/>
              <a:gd name="connsiteX124" fmla="*/ 5433909 w 12193149"/>
              <a:gd name="connsiteY124" fmla="*/ 2319466 h 2344739"/>
              <a:gd name="connsiteX125" fmla="*/ 5382817 w 12193149"/>
              <a:gd name="connsiteY125" fmla="*/ 2301764 h 2344739"/>
              <a:gd name="connsiteX126" fmla="*/ 5262912 w 12193149"/>
              <a:gd name="connsiteY126" fmla="*/ 2281347 h 2344739"/>
              <a:gd name="connsiteX127" fmla="*/ 5224109 w 12193149"/>
              <a:gd name="connsiteY127" fmla="*/ 2270223 h 2344739"/>
              <a:gd name="connsiteX128" fmla="*/ 5175808 w 12193149"/>
              <a:gd name="connsiteY128" fmla="*/ 2267233 h 2344739"/>
              <a:gd name="connsiteX129" fmla="*/ 5157702 w 12193149"/>
              <a:gd name="connsiteY129" fmla="*/ 2260010 h 2344739"/>
              <a:gd name="connsiteX130" fmla="*/ 5143747 w 12193149"/>
              <a:gd name="connsiteY130" fmla="*/ 2256610 h 2344739"/>
              <a:gd name="connsiteX131" fmla="*/ 5140744 w 12193149"/>
              <a:gd name="connsiteY131" fmla="*/ 2254509 h 2344739"/>
              <a:gd name="connsiteX132" fmla="*/ 5122807 w 12193149"/>
              <a:gd name="connsiteY132" fmla="*/ 2243656 h 2344739"/>
              <a:gd name="connsiteX133" fmla="*/ 5066938 w 12193149"/>
              <a:gd name="connsiteY133" fmla="*/ 2250227 h 2344739"/>
              <a:gd name="connsiteX134" fmla="*/ 5012662 w 12193149"/>
              <a:gd name="connsiteY134" fmla="*/ 2233846 h 2344739"/>
              <a:gd name="connsiteX135" fmla="*/ 4841589 w 12193149"/>
              <a:gd name="connsiteY135" fmla="*/ 2209829 h 2344739"/>
              <a:gd name="connsiteX136" fmla="*/ 4763595 w 12193149"/>
              <a:gd name="connsiteY136" fmla="*/ 2182061 h 2344739"/>
              <a:gd name="connsiteX137" fmla="*/ 4724334 w 12193149"/>
              <a:gd name="connsiteY137" fmla="*/ 2173047 h 2344739"/>
              <a:gd name="connsiteX138" fmla="*/ 4722324 w 12193149"/>
              <a:gd name="connsiteY138" fmla="*/ 2172298 h 2344739"/>
              <a:gd name="connsiteX139" fmla="*/ 4723259 w 12193149"/>
              <a:gd name="connsiteY139" fmla="*/ 2172087 h 2344739"/>
              <a:gd name="connsiteX140" fmla="*/ 4718350 w 12193149"/>
              <a:gd name="connsiteY140" fmla="*/ 2170817 h 2344739"/>
              <a:gd name="connsiteX141" fmla="*/ 4722324 w 12193149"/>
              <a:gd name="connsiteY141" fmla="*/ 2172298 h 2344739"/>
              <a:gd name="connsiteX142" fmla="*/ 4716674 w 12193149"/>
              <a:gd name="connsiteY142" fmla="*/ 2173573 h 2344739"/>
              <a:gd name="connsiteX143" fmla="*/ 4516962 w 12193149"/>
              <a:gd name="connsiteY143" fmla="*/ 2163671 h 2344739"/>
              <a:gd name="connsiteX144" fmla="*/ 4429691 w 12193149"/>
              <a:gd name="connsiteY144" fmla="*/ 2153020 h 2344739"/>
              <a:gd name="connsiteX145" fmla="*/ 4364023 w 12193149"/>
              <a:gd name="connsiteY145" fmla="*/ 2151674 h 2344739"/>
              <a:gd name="connsiteX146" fmla="*/ 4318114 w 12193149"/>
              <a:gd name="connsiteY146" fmla="*/ 2158289 h 2344739"/>
              <a:gd name="connsiteX147" fmla="*/ 4316258 w 12193149"/>
              <a:gd name="connsiteY147" fmla="*/ 2156948 h 2344739"/>
              <a:gd name="connsiteX148" fmla="*/ 4296292 w 12193149"/>
              <a:gd name="connsiteY148" fmla="*/ 2155069 h 2344739"/>
              <a:gd name="connsiteX149" fmla="*/ 4291212 w 12193149"/>
              <a:gd name="connsiteY149" fmla="*/ 2157986 h 2344739"/>
              <a:gd name="connsiteX150" fmla="*/ 4277290 w 12193149"/>
              <a:gd name="connsiteY150" fmla="*/ 2157740 h 2344739"/>
              <a:gd name="connsiteX151" fmla="*/ 4249265 w 12193149"/>
              <a:gd name="connsiteY151" fmla="*/ 2160064 h 2344739"/>
              <a:gd name="connsiteX152" fmla="*/ 4203199 w 12193149"/>
              <a:gd name="connsiteY152" fmla="*/ 2157269 h 2344739"/>
              <a:gd name="connsiteX153" fmla="*/ 4202893 w 12193149"/>
              <a:gd name="connsiteY153" fmla="*/ 2156010 h 2344739"/>
              <a:gd name="connsiteX154" fmla="*/ 4192396 w 12193149"/>
              <a:gd name="connsiteY154" fmla="*/ 2150376 h 2344739"/>
              <a:gd name="connsiteX155" fmla="*/ 4143893 w 12193149"/>
              <a:gd name="connsiteY155" fmla="*/ 2134511 h 2344739"/>
              <a:gd name="connsiteX156" fmla="*/ 4084245 w 12193149"/>
              <a:gd name="connsiteY156" fmla="*/ 2107978 h 2344739"/>
              <a:gd name="connsiteX157" fmla="*/ 4075694 w 12193149"/>
              <a:gd name="connsiteY157" fmla="*/ 2107143 h 2344739"/>
              <a:gd name="connsiteX158" fmla="*/ 4075575 w 12193149"/>
              <a:gd name="connsiteY158" fmla="*/ 2106844 h 2344739"/>
              <a:gd name="connsiteX159" fmla="*/ 4066658 w 12193149"/>
              <a:gd name="connsiteY159" fmla="*/ 2105400 h 2344739"/>
              <a:gd name="connsiteX160" fmla="*/ 4060102 w 12193149"/>
              <a:gd name="connsiteY160" fmla="*/ 2105618 h 2344739"/>
              <a:gd name="connsiteX161" fmla="*/ 4043512 w 12193149"/>
              <a:gd name="connsiteY161" fmla="*/ 2103997 h 2344739"/>
              <a:gd name="connsiteX162" fmla="*/ 4038145 w 12193149"/>
              <a:gd name="connsiteY162" fmla="*/ 2101563 h 2344739"/>
              <a:gd name="connsiteX163" fmla="*/ 4036511 w 12193149"/>
              <a:gd name="connsiteY163" fmla="*/ 2097896 h 2344739"/>
              <a:gd name="connsiteX164" fmla="*/ 4034926 w 12193149"/>
              <a:gd name="connsiteY164" fmla="*/ 2098131 h 2344739"/>
              <a:gd name="connsiteX165" fmla="*/ 4005686 w 12193149"/>
              <a:gd name="connsiteY165" fmla="*/ 2085563 h 2344739"/>
              <a:gd name="connsiteX166" fmla="*/ 3937994 w 12193149"/>
              <a:gd name="connsiteY166" fmla="*/ 2068106 h 2344739"/>
              <a:gd name="connsiteX167" fmla="*/ 3898423 w 12193149"/>
              <a:gd name="connsiteY167" fmla="*/ 2062451 h 2344739"/>
              <a:gd name="connsiteX168" fmla="*/ 3790908 w 12193149"/>
              <a:gd name="connsiteY168" fmla="*/ 2042213 h 2344739"/>
              <a:gd name="connsiteX169" fmla="*/ 3683661 w 12193149"/>
              <a:gd name="connsiteY169" fmla="*/ 2018290 h 2344739"/>
              <a:gd name="connsiteX170" fmla="*/ 3611183 w 12193149"/>
              <a:gd name="connsiteY170" fmla="*/ 1986019 h 2344739"/>
              <a:gd name="connsiteX171" fmla="*/ 3605003 w 12193149"/>
              <a:gd name="connsiteY171" fmla="*/ 1987381 h 2344739"/>
              <a:gd name="connsiteX172" fmla="*/ 3595884 w 12193149"/>
              <a:gd name="connsiteY172" fmla="*/ 1987545 h 2344739"/>
              <a:gd name="connsiteX173" fmla="*/ 3595649 w 12193149"/>
              <a:gd name="connsiteY173" fmla="*/ 1987276 h 2344739"/>
              <a:gd name="connsiteX174" fmla="*/ 3587126 w 12193149"/>
              <a:gd name="connsiteY174" fmla="*/ 1987966 h 2344739"/>
              <a:gd name="connsiteX175" fmla="*/ 3537283 w 12193149"/>
              <a:gd name="connsiteY175" fmla="*/ 1978267 h 2344739"/>
              <a:gd name="connsiteX176" fmla="*/ 3474371 w 12193149"/>
              <a:gd name="connsiteY176" fmla="*/ 1974606 h 2344739"/>
              <a:gd name="connsiteX177" fmla="*/ 3401876 w 12193149"/>
              <a:gd name="connsiteY177" fmla="*/ 1962558 h 2344739"/>
              <a:gd name="connsiteX178" fmla="*/ 3365036 w 12193149"/>
              <a:gd name="connsiteY178" fmla="*/ 1979510 h 2344739"/>
              <a:gd name="connsiteX179" fmla="*/ 3345174 w 12193149"/>
              <a:gd name="connsiteY179" fmla="*/ 1981192 h 2344739"/>
              <a:gd name="connsiteX180" fmla="*/ 3342846 w 12193149"/>
              <a:gd name="connsiteY180" fmla="*/ 1980217 h 2344739"/>
              <a:gd name="connsiteX181" fmla="*/ 3263504 w 12193149"/>
              <a:gd name="connsiteY181" fmla="*/ 1986094 h 2344739"/>
              <a:gd name="connsiteX182" fmla="*/ 3143704 w 12193149"/>
              <a:gd name="connsiteY182" fmla="*/ 1993869 h 2344739"/>
              <a:gd name="connsiteX183" fmla="*/ 3031439 w 12193149"/>
              <a:gd name="connsiteY183" fmla="*/ 1996512 h 2344739"/>
              <a:gd name="connsiteX184" fmla="*/ 2782717 w 12193149"/>
              <a:gd name="connsiteY184" fmla="*/ 2018333 h 2344739"/>
              <a:gd name="connsiteX185" fmla="*/ 2647675 w 12193149"/>
              <a:gd name="connsiteY185" fmla="*/ 2028869 h 2344739"/>
              <a:gd name="connsiteX186" fmla="*/ 2569176 w 12193149"/>
              <a:gd name="connsiteY186" fmla="*/ 2002628 h 2344739"/>
              <a:gd name="connsiteX187" fmla="*/ 2444403 w 12193149"/>
              <a:gd name="connsiteY187" fmla="*/ 2016529 h 2344739"/>
              <a:gd name="connsiteX188" fmla="*/ 2316260 w 12193149"/>
              <a:gd name="connsiteY188" fmla="*/ 2024996 h 2344739"/>
              <a:gd name="connsiteX189" fmla="*/ 2209726 w 12193149"/>
              <a:gd name="connsiteY189" fmla="*/ 2019763 h 2344739"/>
              <a:gd name="connsiteX190" fmla="*/ 2095813 w 12193149"/>
              <a:gd name="connsiteY190" fmla="*/ 2003052 h 2344739"/>
              <a:gd name="connsiteX191" fmla="*/ 1998504 w 12193149"/>
              <a:gd name="connsiteY191" fmla="*/ 1995032 h 2344739"/>
              <a:gd name="connsiteX192" fmla="*/ 1929320 w 12193149"/>
              <a:gd name="connsiteY192" fmla="*/ 2016977 h 2344739"/>
              <a:gd name="connsiteX193" fmla="*/ 1922798 w 12193149"/>
              <a:gd name="connsiteY193" fmla="*/ 2012146 h 2344739"/>
              <a:gd name="connsiteX194" fmla="*/ 1874228 w 12193149"/>
              <a:gd name="connsiteY194" fmla="*/ 2013741 h 2344739"/>
              <a:gd name="connsiteX195" fmla="*/ 1787803 w 12193149"/>
              <a:gd name="connsiteY195" fmla="*/ 2041363 h 2344739"/>
              <a:gd name="connsiteX196" fmla="*/ 1739352 w 12193149"/>
              <a:gd name="connsiteY196" fmla="*/ 2036312 h 2344739"/>
              <a:gd name="connsiteX197" fmla="*/ 1676219 w 12193149"/>
              <a:gd name="connsiteY197" fmla="*/ 2019963 h 2344739"/>
              <a:gd name="connsiteX198" fmla="*/ 1609817 w 12193149"/>
              <a:gd name="connsiteY198" fmla="*/ 2013066 h 2344739"/>
              <a:gd name="connsiteX199" fmla="*/ 1497258 w 12193149"/>
              <a:gd name="connsiteY199" fmla="*/ 1987476 h 2344739"/>
              <a:gd name="connsiteX200" fmla="*/ 1151127 w 12193149"/>
              <a:gd name="connsiteY200" fmla="*/ 1938041 h 2344739"/>
              <a:gd name="connsiteX201" fmla="*/ 859417 w 12193149"/>
              <a:gd name="connsiteY201" fmla="*/ 1928608 h 2344739"/>
              <a:gd name="connsiteX202" fmla="*/ 838688 w 12193149"/>
              <a:gd name="connsiteY202" fmla="*/ 1929821 h 2344739"/>
              <a:gd name="connsiteX203" fmla="*/ 817957 w 12193149"/>
              <a:gd name="connsiteY203" fmla="*/ 1927857 h 2344739"/>
              <a:gd name="connsiteX204" fmla="*/ 812654 w 12193149"/>
              <a:gd name="connsiteY204" fmla="*/ 1930751 h 2344739"/>
              <a:gd name="connsiteX205" fmla="*/ 721195 w 12193149"/>
              <a:gd name="connsiteY205" fmla="*/ 1929661 h 2344739"/>
              <a:gd name="connsiteX206" fmla="*/ 720890 w 12193149"/>
              <a:gd name="connsiteY206" fmla="*/ 1928399 h 2344739"/>
              <a:gd name="connsiteX207" fmla="*/ 710023 w 12193149"/>
              <a:gd name="connsiteY207" fmla="*/ 1922722 h 2344739"/>
              <a:gd name="connsiteX208" fmla="*/ 597940 w 12193149"/>
              <a:gd name="connsiteY208" fmla="*/ 1879864 h 2344739"/>
              <a:gd name="connsiteX209" fmla="*/ 579683 w 12193149"/>
              <a:gd name="connsiteY209" fmla="*/ 1877212 h 2344739"/>
              <a:gd name="connsiteX210" fmla="*/ 572865 w 12193149"/>
              <a:gd name="connsiteY210" fmla="*/ 1877401 h 2344739"/>
              <a:gd name="connsiteX211" fmla="*/ 446247 w 12193149"/>
              <a:gd name="connsiteY211" fmla="*/ 1839371 h 2344739"/>
              <a:gd name="connsiteX212" fmla="*/ 405163 w 12193149"/>
              <a:gd name="connsiteY212" fmla="*/ 1833548 h 2344739"/>
              <a:gd name="connsiteX213" fmla="*/ 293583 w 12193149"/>
              <a:gd name="connsiteY213" fmla="*/ 1812852 h 2344739"/>
              <a:gd name="connsiteX214" fmla="*/ 119529 w 12193149"/>
              <a:gd name="connsiteY214" fmla="*/ 1761047 h 2344739"/>
              <a:gd name="connsiteX215" fmla="*/ 16674 w 12193149"/>
              <a:gd name="connsiteY215" fmla="*/ 1758191 h 2344739"/>
              <a:gd name="connsiteX216" fmla="*/ 1150 w 12193149"/>
              <a:gd name="connsiteY216" fmla="*/ 1752722 h 2344739"/>
              <a:gd name="connsiteX217" fmla="*/ 1148 w 12193149"/>
              <a:gd name="connsiteY217" fmla="*/ 222213 h 2344739"/>
              <a:gd name="connsiteX218" fmla="*/ 1148 w 12193149"/>
              <a:gd name="connsiteY218"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9 w 12193149"/>
              <a:gd name="connsiteY3" fmla="*/ 579739 h 2344739"/>
              <a:gd name="connsiteX4" fmla="*/ 12185986 w 12193149"/>
              <a:gd name="connsiteY4" fmla="*/ 584189 h 2344739"/>
              <a:gd name="connsiteX5" fmla="*/ 12156363 w 12193149"/>
              <a:gd name="connsiteY5" fmla="*/ 597366 h 2344739"/>
              <a:gd name="connsiteX6" fmla="*/ 12139215 w 12193149"/>
              <a:gd name="connsiteY6" fmla="*/ 623179 h 2344739"/>
              <a:gd name="connsiteX7" fmla="*/ 12126327 w 12193149"/>
              <a:gd name="connsiteY7" fmla="*/ 624690 h 2344739"/>
              <a:gd name="connsiteX8" fmla="*/ 12124007 w 12193149"/>
              <a:gd name="connsiteY8" fmla="*/ 624794 h 2344739"/>
              <a:gd name="connsiteX9" fmla="*/ 12116854 w 12193149"/>
              <a:gd name="connsiteY9" fmla="*/ 628608 h 2344739"/>
              <a:gd name="connsiteX10" fmla="*/ 12099497 w 12193149"/>
              <a:gd name="connsiteY10" fmla="*/ 628139 h 2344739"/>
              <a:gd name="connsiteX11" fmla="*/ 12087073 w 12193149"/>
              <a:gd name="connsiteY11" fmla="*/ 636341 h 2344739"/>
              <a:gd name="connsiteX12" fmla="*/ 12031073 w 12193149"/>
              <a:gd name="connsiteY12" fmla="*/ 680009 h 2344739"/>
              <a:gd name="connsiteX13" fmla="*/ 11995833 w 12193149"/>
              <a:gd name="connsiteY13" fmla="*/ 703458 h 2344739"/>
              <a:gd name="connsiteX14" fmla="*/ 11979717 w 12193149"/>
              <a:gd name="connsiteY14" fmla="*/ 708161 h 2344739"/>
              <a:gd name="connsiteX15" fmla="*/ 11959046 w 12193149"/>
              <a:gd name="connsiteY15" fmla="*/ 717558 h 2344739"/>
              <a:gd name="connsiteX16" fmla="*/ 11920454 w 12193149"/>
              <a:gd name="connsiteY16" fmla="*/ 730883 h 2344739"/>
              <a:gd name="connsiteX17" fmla="*/ 11903656 w 12193149"/>
              <a:gd name="connsiteY17" fmla="*/ 742426 h 2344739"/>
              <a:gd name="connsiteX18" fmla="*/ 11895048 w 12193149"/>
              <a:gd name="connsiteY18" fmla="*/ 744791 h 2344739"/>
              <a:gd name="connsiteX19" fmla="*/ 11891968 w 12193149"/>
              <a:gd name="connsiteY19" fmla="*/ 755729 h 2344739"/>
              <a:gd name="connsiteX20" fmla="*/ 11870776 w 12193149"/>
              <a:gd name="connsiteY20" fmla="*/ 777816 h 2344739"/>
              <a:gd name="connsiteX21" fmla="*/ 11813376 w 12193149"/>
              <a:gd name="connsiteY21" fmla="*/ 797659 h 2344739"/>
              <a:gd name="connsiteX22" fmla="*/ 11590693 w 12193149"/>
              <a:gd name="connsiteY22" fmla="*/ 963777 h 2344739"/>
              <a:gd name="connsiteX23" fmla="*/ 11506817 w 12193149"/>
              <a:gd name="connsiteY23" fmla="*/ 1033623 h 2344739"/>
              <a:gd name="connsiteX24" fmla="*/ 11280332 w 12193149"/>
              <a:gd name="connsiteY24" fmla="*/ 1223571 h 2344739"/>
              <a:gd name="connsiteX25" fmla="*/ 11228309 w 12193149"/>
              <a:gd name="connsiteY25" fmla="*/ 1276236 h 2344739"/>
              <a:gd name="connsiteX26" fmla="*/ 11218087 w 12193149"/>
              <a:gd name="connsiteY26" fmla="*/ 1275961 h 2344739"/>
              <a:gd name="connsiteX27" fmla="*/ 11217184 w 12193149"/>
              <a:gd name="connsiteY27" fmla="*/ 1275018 h 2344739"/>
              <a:gd name="connsiteX28" fmla="*/ 11188885 w 12193149"/>
              <a:gd name="connsiteY28" fmla="*/ 1292383 h 2344739"/>
              <a:gd name="connsiteX29" fmla="*/ 11184501 w 12193149"/>
              <a:gd name="connsiteY29" fmla="*/ 1292525 h 2344739"/>
              <a:gd name="connsiteX30" fmla="*/ 11166854 w 12193149"/>
              <a:gd name="connsiteY30" fmla="*/ 1306612 h 2344739"/>
              <a:gd name="connsiteX31" fmla="*/ 11157311 w 12193149"/>
              <a:gd name="connsiteY31" fmla="*/ 1312414 h 2344739"/>
              <a:gd name="connsiteX32" fmla="*/ 11155496 w 12193149"/>
              <a:gd name="connsiteY32" fmla="*/ 1317097 h 2344739"/>
              <a:gd name="connsiteX33" fmla="*/ 11140961 w 12193149"/>
              <a:gd name="connsiteY33" fmla="*/ 1324115 h 2344739"/>
              <a:gd name="connsiteX34" fmla="*/ 11138961 w 12193149"/>
              <a:gd name="connsiteY34" fmla="*/ 1323772 h 2344739"/>
              <a:gd name="connsiteX35" fmla="*/ 11128208 w 12193149"/>
              <a:gd name="connsiteY35" fmla="*/ 1333832 h 2344739"/>
              <a:gd name="connsiteX36" fmla="*/ 11120691 w 12193149"/>
              <a:gd name="connsiteY36" fmla="*/ 1347424 h 2344739"/>
              <a:gd name="connsiteX37" fmla="*/ 10894683 w 12193149"/>
              <a:gd name="connsiteY37" fmla="*/ 1473399 h 2344739"/>
              <a:gd name="connsiteX38" fmla="*/ 10773300 w 12193149"/>
              <a:gd name="connsiteY38" fmla="*/ 1523191 h 2344739"/>
              <a:gd name="connsiteX39" fmla="*/ 10627668 w 12193149"/>
              <a:gd name="connsiteY39" fmla="*/ 1559229 h 2344739"/>
              <a:gd name="connsiteX40" fmla="*/ 10581895 w 12193149"/>
              <a:gd name="connsiteY40" fmla="*/ 1568689 h 2344739"/>
              <a:gd name="connsiteX41" fmla="*/ 10547790 w 12193149"/>
              <a:gd name="connsiteY41" fmla="*/ 1598423 h 2344739"/>
              <a:gd name="connsiteX42" fmla="*/ 10529643 w 12193149"/>
              <a:gd name="connsiteY42" fmla="*/ 1596907 h 2344739"/>
              <a:gd name="connsiteX43" fmla="*/ 10526446 w 12193149"/>
              <a:gd name="connsiteY43" fmla="*/ 1596411 h 2344739"/>
              <a:gd name="connsiteX44" fmla="*/ 10515129 w 12193149"/>
              <a:gd name="connsiteY44" fmla="*/ 1599537 h 2344739"/>
              <a:gd name="connsiteX45" fmla="*/ 10491735 w 12193149"/>
              <a:gd name="connsiteY45" fmla="*/ 1594156 h 2344739"/>
              <a:gd name="connsiteX46" fmla="*/ 10471418 w 12193149"/>
              <a:gd name="connsiteY46" fmla="*/ 1601693 h 2344739"/>
              <a:gd name="connsiteX47" fmla="*/ 10377042 w 12193149"/>
              <a:gd name="connsiteY47" fmla="*/ 1644598 h 2344739"/>
              <a:gd name="connsiteX48" fmla="*/ 10319338 w 12193149"/>
              <a:gd name="connsiteY48" fmla="*/ 1666221 h 2344739"/>
              <a:gd name="connsiteX49" fmla="*/ 10295467 w 12193149"/>
              <a:gd name="connsiteY49" fmla="*/ 1668079 h 2344739"/>
              <a:gd name="connsiteX50" fmla="*/ 10263443 w 12193149"/>
              <a:gd name="connsiteY50" fmla="*/ 1674948 h 2344739"/>
              <a:gd name="connsiteX51" fmla="*/ 10205418 w 12193149"/>
              <a:gd name="connsiteY51" fmla="*/ 1682149 h 2344739"/>
              <a:gd name="connsiteX52" fmla="*/ 10177759 w 12193149"/>
              <a:gd name="connsiteY52" fmla="*/ 1692943 h 2344739"/>
              <a:gd name="connsiteX53" fmla="*/ 10165070 w 12193149"/>
              <a:gd name="connsiteY53" fmla="*/ 1693739 h 2344739"/>
              <a:gd name="connsiteX54" fmla="*/ 10156308 w 12193149"/>
              <a:gd name="connsiteY54" fmla="*/ 1707487 h 2344739"/>
              <a:gd name="connsiteX55" fmla="*/ 10118267 w 12193149"/>
              <a:gd name="connsiteY55" fmla="*/ 1731142 h 2344739"/>
              <a:gd name="connsiteX56" fmla="*/ 10083317 w 12193149"/>
              <a:gd name="connsiteY56" fmla="*/ 1743296 h 2344739"/>
              <a:gd name="connsiteX57" fmla="*/ 10040388 w 12193149"/>
              <a:gd name="connsiteY57" fmla="*/ 1741632 h 2344739"/>
              <a:gd name="connsiteX58" fmla="*/ 9961167 w 12193149"/>
              <a:gd name="connsiteY58" fmla="*/ 1757147 h 2344739"/>
              <a:gd name="connsiteX59" fmla="*/ 9848940 w 12193149"/>
              <a:gd name="connsiteY59" fmla="*/ 1763915 h 2344739"/>
              <a:gd name="connsiteX60" fmla="*/ 9729457 w 12193149"/>
              <a:gd name="connsiteY60" fmla="*/ 1784122 h 2344739"/>
              <a:gd name="connsiteX61" fmla="*/ 9613704 w 12193149"/>
              <a:gd name="connsiteY61" fmla="*/ 1812371 h 2344739"/>
              <a:gd name="connsiteX62" fmla="*/ 9338590 w 12193149"/>
              <a:gd name="connsiteY62" fmla="*/ 1869293 h 2344739"/>
              <a:gd name="connsiteX63" fmla="*/ 9232518 w 12193149"/>
              <a:gd name="connsiteY63" fmla="*/ 1893149 h 2344739"/>
              <a:gd name="connsiteX64" fmla="*/ 9156690 w 12193149"/>
              <a:gd name="connsiteY64" fmla="*/ 1903228 h 2344739"/>
              <a:gd name="connsiteX65" fmla="*/ 9054601 w 12193149"/>
              <a:gd name="connsiteY65" fmla="*/ 1910755 h 2344739"/>
              <a:gd name="connsiteX66" fmla="*/ 9006634 w 12193149"/>
              <a:gd name="connsiteY66" fmla="*/ 1914040 h 2344739"/>
              <a:gd name="connsiteX67" fmla="*/ 9006349 w 12193149"/>
              <a:gd name="connsiteY67" fmla="*/ 1913800 h 2344739"/>
              <a:gd name="connsiteX68" fmla="*/ 8997380 w 12193149"/>
              <a:gd name="connsiteY68" fmla="*/ 1915011 h 2344739"/>
              <a:gd name="connsiteX69" fmla="*/ 8991542 w 12193149"/>
              <a:gd name="connsiteY69" fmla="*/ 1917072 h 2344739"/>
              <a:gd name="connsiteX70" fmla="*/ 8975485 w 12193149"/>
              <a:gd name="connsiteY70" fmla="*/ 1920298 h 2344739"/>
              <a:gd name="connsiteX71" fmla="*/ 8969159 w 12193149"/>
              <a:gd name="connsiteY71" fmla="*/ 1919598 h 2344739"/>
              <a:gd name="connsiteX72" fmla="*/ 8964196 w 12193149"/>
              <a:gd name="connsiteY72" fmla="*/ 1917373 h 2344739"/>
              <a:gd name="connsiteX73" fmla="*/ 8930136 w 12193149"/>
              <a:gd name="connsiteY73" fmla="*/ 1914185 h 2344739"/>
              <a:gd name="connsiteX74" fmla="*/ 8753592 w 12193149"/>
              <a:gd name="connsiteY74" fmla="*/ 1933417 h 2344739"/>
              <a:gd name="connsiteX75" fmla="*/ 8708995 w 12193149"/>
              <a:gd name="connsiteY75" fmla="*/ 1935518 h 2344739"/>
              <a:gd name="connsiteX76" fmla="*/ 8597219 w 12193149"/>
              <a:gd name="connsiteY76" fmla="*/ 1944090 h 2344739"/>
              <a:gd name="connsiteX77" fmla="*/ 8526378 w 12193149"/>
              <a:gd name="connsiteY77" fmla="*/ 1929248 h 2344739"/>
              <a:gd name="connsiteX78" fmla="*/ 8512131 w 12193149"/>
              <a:gd name="connsiteY78" fmla="*/ 1935163 h 2344739"/>
              <a:gd name="connsiteX79" fmla="*/ 8507315 w 12193149"/>
              <a:gd name="connsiteY79" fmla="*/ 1938164 h 2344739"/>
              <a:gd name="connsiteX80" fmla="*/ 8499116 w 12193149"/>
              <a:gd name="connsiteY80" fmla="*/ 1940902 h 2344739"/>
              <a:gd name="connsiteX81" fmla="*/ 8498742 w 12193149"/>
              <a:gd name="connsiteY81" fmla="*/ 1940723 h 2344739"/>
              <a:gd name="connsiteX82" fmla="*/ 8491397 w 12193149"/>
              <a:gd name="connsiteY82" fmla="*/ 1943773 h 2344739"/>
              <a:gd name="connsiteX83" fmla="*/ 8368330 w 12193149"/>
              <a:gd name="connsiteY83" fmla="*/ 1957815 h 2344739"/>
              <a:gd name="connsiteX84" fmla="*/ 8354947 w 12193149"/>
              <a:gd name="connsiteY84" fmla="*/ 1958009 h 2344739"/>
              <a:gd name="connsiteX85" fmla="*/ 8321252 w 12193149"/>
              <a:gd name="connsiteY85" fmla="*/ 1974587 h 2344739"/>
              <a:gd name="connsiteX86" fmla="*/ 8315581 w 12193149"/>
              <a:gd name="connsiteY86" fmla="*/ 1974913 h 2344739"/>
              <a:gd name="connsiteX87" fmla="*/ 8296322 w 12193149"/>
              <a:gd name="connsiteY87" fmla="*/ 1988808 h 2344739"/>
              <a:gd name="connsiteX88" fmla="*/ 8285424 w 12193149"/>
              <a:gd name="connsiteY88" fmla="*/ 1994631 h 2344739"/>
              <a:gd name="connsiteX89" fmla="*/ 8284298 w 12193149"/>
              <a:gd name="connsiteY89" fmla="*/ 1999074 h 2344739"/>
              <a:gd name="connsiteX90" fmla="*/ 8267224 w 12193149"/>
              <a:gd name="connsiteY90" fmla="*/ 2006249 h 2344739"/>
              <a:gd name="connsiteX91" fmla="*/ 8264525 w 12193149"/>
              <a:gd name="connsiteY91" fmla="*/ 2006019 h 2344739"/>
              <a:gd name="connsiteX92" fmla="*/ 8253181 w 12193149"/>
              <a:gd name="connsiteY92" fmla="*/ 2015862 h 2344739"/>
              <a:gd name="connsiteX93" fmla="*/ 8246982 w 12193149"/>
              <a:gd name="connsiteY93" fmla="*/ 2028854 h 2344739"/>
              <a:gd name="connsiteX94" fmla="*/ 8091420 w 12193149"/>
              <a:gd name="connsiteY94" fmla="*/ 2075015 h 2344739"/>
              <a:gd name="connsiteX95" fmla="*/ 7906555 w 12193149"/>
              <a:gd name="connsiteY95" fmla="*/ 2116988 h 2344739"/>
              <a:gd name="connsiteX96" fmla="*/ 7719893 w 12193149"/>
              <a:gd name="connsiteY96" fmla="*/ 2142703 h 2344739"/>
              <a:gd name="connsiteX97" fmla="*/ 7615495 w 12193149"/>
              <a:gd name="connsiteY97" fmla="*/ 2139232 h 2344739"/>
              <a:gd name="connsiteX98" fmla="*/ 7528691 w 12193149"/>
              <a:gd name="connsiteY98" fmla="*/ 2145060 h 2344739"/>
              <a:gd name="connsiteX99" fmla="*/ 7520719 w 12193149"/>
              <a:gd name="connsiteY99" fmla="*/ 2147613 h 2344739"/>
              <a:gd name="connsiteX100" fmla="*/ 7508559 w 12193149"/>
              <a:gd name="connsiteY100" fmla="*/ 2148948 h 2344739"/>
              <a:gd name="connsiteX101" fmla="*/ 7508188 w 12193149"/>
              <a:gd name="connsiteY101" fmla="*/ 2148621 h 2344739"/>
              <a:gd name="connsiteX102" fmla="*/ 7496943 w 12193149"/>
              <a:gd name="connsiteY102" fmla="*/ 2150573 h 2344739"/>
              <a:gd name="connsiteX103" fmla="*/ 7219707 w 12193149"/>
              <a:gd name="connsiteY103" fmla="*/ 2156680 h 2344739"/>
              <a:gd name="connsiteX104" fmla="*/ 7202249 w 12193149"/>
              <a:gd name="connsiteY104" fmla="*/ 2161230 h 2344739"/>
              <a:gd name="connsiteX105" fmla="*/ 7198152 w 12193149"/>
              <a:gd name="connsiteY105" fmla="*/ 2166588 h 2344739"/>
              <a:gd name="connsiteX106" fmla="*/ 7171956 w 12193149"/>
              <a:gd name="connsiteY106" fmla="*/ 2171236 h 2344739"/>
              <a:gd name="connsiteX107" fmla="*/ 7098136 w 12193149"/>
              <a:gd name="connsiteY107" fmla="*/ 2183464 h 2344739"/>
              <a:gd name="connsiteX108" fmla="*/ 7019644 w 12193149"/>
              <a:gd name="connsiteY108" fmla="*/ 2183090 h 2344739"/>
              <a:gd name="connsiteX109" fmla="*/ 6905294 w 12193149"/>
              <a:gd name="connsiteY109" fmla="*/ 2212596 h 2344739"/>
              <a:gd name="connsiteX110" fmla="*/ 6709370 w 12193149"/>
              <a:gd name="connsiteY110" fmla="*/ 2240551 h 2344739"/>
              <a:gd name="connsiteX111" fmla="*/ 6550602 w 12193149"/>
              <a:gd name="connsiteY111" fmla="*/ 2269327 h 2344739"/>
              <a:gd name="connsiteX112" fmla="*/ 6318708 w 12193149"/>
              <a:gd name="connsiteY112" fmla="*/ 2316127 h 2344739"/>
              <a:gd name="connsiteX113" fmla="*/ 6169822 w 12193149"/>
              <a:gd name="connsiteY113" fmla="*/ 2318214 h 2344739"/>
              <a:gd name="connsiteX114" fmla="*/ 6074996 w 12193149"/>
              <a:gd name="connsiteY114" fmla="*/ 2338676 h 2344739"/>
              <a:gd name="connsiteX115" fmla="*/ 6069677 w 12193149"/>
              <a:gd name="connsiteY115" fmla="*/ 2337139 h 2344739"/>
              <a:gd name="connsiteX116" fmla="*/ 6049786 w 12193149"/>
              <a:gd name="connsiteY116" fmla="*/ 2337822 h 2344739"/>
              <a:gd name="connsiteX117" fmla="*/ 6042433 w 12193149"/>
              <a:gd name="connsiteY117" fmla="*/ 2329473 h 2344739"/>
              <a:gd name="connsiteX118" fmla="*/ 6011238 w 12193149"/>
              <a:gd name="connsiteY118" fmla="*/ 2324380 h 2344739"/>
              <a:gd name="connsiteX119" fmla="*/ 5958523 w 12193149"/>
              <a:gd name="connsiteY119" fmla="*/ 2328024 h 2344739"/>
              <a:gd name="connsiteX120" fmla="*/ 5760067 w 12193149"/>
              <a:gd name="connsiteY120" fmla="*/ 2343716 h 2344739"/>
              <a:gd name="connsiteX121" fmla="*/ 5628108 w 12193149"/>
              <a:gd name="connsiteY121" fmla="*/ 2344739 h 2344739"/>
              <a:gd name="connsiteX122" fmla="*/ 5472054 w 12193149"/>
              <a:gd name="connsiteY122" fmla="*/ 2330719 h 2344739"/>
              <a:gd name="connsiteX123" fmla="*/ 5433909 w 12193149"/>
              <a:gd name="connsiteY123" fmla="*/ 2319466 h 2344739"/>
              <a:gd name="connsiteX124" fmla="*/ 5382817 w 12193149"/>
              <a:gd name="connsiteY124" fmla="*/ 2301764 h 2344739"/>
              <a:gd name="connsiteX125" fmla="*/ 5262912 w 12193149"/>
              <a:gd name="connsiteY125" fmla="*/ 2281347 h 2344739"/>
              <a:gd name="connsiteX126" fmla="*/ 5224109 w 12193149"/>
              <a:gd name="connsiteY126" fmla="*/ 2270223 h 2344739"/>
              <a:gd name="connsiteX127" fmla="*/ 5175808 w 12193149"/>
              <a:gd name="connsiteY127" fmla="*/ 2267233 h 2344739"/>
              <a:gd name="connsiteX128" fmla="*/ 5157702 w 12193149"/>
              <a:gd name="connsiteY128" fmla="*/ 2260010 h 2344739"/>
              <a:gd name="connsiteX129" fmla="*/ 5143747 w 12193149"/>
              <a:gd name="connsiteY129" fmla="*/ 2256610 h 2344739"/>
              <a:gd name="connsiteX130" fmla="*/ 5140744 w 12193149"/>
              <a:gd name="connsiteY130" fmla="*/ 2254509 h 2344739"/>
              <a:gd name="connsiteX131" fmla="*/ 5122807 w 12193149"/>
              <a:gd name="connsiteY131" fmla="*/ 2243656 h 2344739"/>
              <a:gd name="connsiteX132" fmla="*/ 5066938 w 12193149"/>
              <a:gd name="connsiteY132" fmla="*/ 2250227 h 2344739"/>
              <a:gd name="connsiteX133" fmla="*/ 5012662 w 12193149"/>
              <a:gd name="connsiteY133" fmla="*/ 2233846 h 2344739"/>
              <a:gd name="connsiteX134" fmla="*/ 4841589 w 12193149"/>
              <a:gd name="connsiteY134" fmla="*/ 2209829 h 2344739"/>
              <a:gd name="connsiteX135" fmla="*/ 4763595 w 12193149"/>
              <a:gd name="connsiteY135" fmla="*/ 2182061 h 2344739"/>
              <a:gd name="connsiteX136" fmla="*/ 4724334 w 12193149"/>
              <a:gd name="connsiteY136" fmla="*/ 2173047 h 2344739"/>
              <a:gd name="connsiteX137" fmla="*/ 4722324 w 12193149"/>
              <a:gd name="connsiteY137" fmla="*/ 2172298 h 2344739"/>
              <a:gd name="connsiteX138" fmla="*/ 4723259 w 12193149"/>
              <a:gd name="connsiteY138" fmla="*/ 2172087 h 2344739"/>
              <a:gd name="connsiteX139" fmla="*/ 4718350 w 12193149"/>
              <a:gd name="connsiteY139" fmla="*/ 2170817 h 2344739"/>
              <a:gd name="connsiteX140" fmla="*/ 4722324 w 12193149"/>
              <a:gd name="connsiteY140" fmla="*/ 2172298 h 2344739"/>
              <a:gd name="connsiteX141" fmla="*/ 4716674 w 12193149"/>
              <a:gd name="connsiteY141" fmla="*/ 2173573 h 2344739"/>
              <a:gd name="connsiteX142" fmla="*/ 4516962 w 12193149"/>
              <a:gd name="connsiteY142" fmla="*/ 2163671 h 2344739"/>
              <a:gd name="connsiteX143" fmla="*/ 4429691 w 12193149"/>
              <a:gd name="connsiteY143" fmla="*/ 2153020 h 2344739"/>
              <a:gd name="connsiteX144" fmla="*/ 4364023 w 12193149"/>
              <a:gd name="connsiteY144" fmla="*/ 2151674 h 2344739"/>
              <a:gd name="connsiteX145" fmla="*/ 4318114 w 12193149"/>
              <a:gd name="connsiteY145" fmla="*/ 2158289 h 2344739"/>
              <a:gd name="connsiteX146" fmla="*/ 4316258 w 12193149"/>
              <a:gd name="connsiteY146" fmla="*/ 2156948 h 2344739"/>
              <a:gd name="connsiteX147" fmla="*/ 4296292 w 12193149"/>
              <a:gd name="connsiteY147" fmla="*/ 2155069 h 2344739"/>
              <a:gd name="connsiteX148" fmla="*/ 4291212 w 12193149"/>
              <a:gd name="connsiteY148" fmla="*/ 2157986 h 2344739"/>
              <a:gd name="connsiteX149" fmla="*/ 4277290 w 12193149"/>
              <a:gd name="connsiteY149" fmla="*/ 2157740 h 2344739"/>
              <a:gd name="connsiteX150" fmla="*/ 4249265 w 12193149"/>
              <a:gd name="connsiteY150" fmla="*/ 2160064 h 2344739"/>
              <a:gd name="connsiteX151" fmla="*/ 4203199 w 12193149"/>
              <a:gd name="connsiteY151" fmla="*/ 2157269 h 2344739"/>
              <a:gd name="connsiteX152" fmla="*/ 4202893 w 12193149"/>
              <a:gd name="connsiteY152" fmla="*/ 2156010 h 2344739"/>
              <a:gd name="connsiteX153" fmla="*/ 4192396 w 12193149"/>
              <a:gd name="connsiteY153" fmla="*/ 2150376 h 2344739"/>
              <a:gd name="connsiteX154" fmla="*/ 4143893 w 12193149"/>
              <a:gd name="connsiteY154" fmla="*/ 2134511 h 2344739"/>
              <a:gd name="connsiteX155" fmla="*/ 4084245 w 12193149"/>
              <a:gd name="connsiteY155" fmla="*/ 2107978 h 2344739"/>
              <a:gd name="connsiteX156" fmla="*/ 4075694 w 12193149"/>
              <a:gd name="connsiteY156" fmla="*/ 2107143 h 2344739"/>
              <a:gd name="connsiteX157" fmla="*/ 4075575 w 12193149"/>
              <a:gd name="connsiteY157" fmla="*/ 2106844 h 2344739"/>
              <a:gd name="connsiteX158" fmla="*/ 4066658 w 12193149"/>
              <a:gd name="connsiteY158" fmla="*/ 2105400 h 2344739"/>
              <a:gd name="connsiteX159" fmla="*/ 4060102 w 12193149"/>
              <a:gd name="connsiteY159" fmla="*/ 2105618 h 2344739"/>
              <a:gd name="connsiteX160" fmla="*/ 4043512 w 12193149"/>
              <a:gd name="connsiteY160" fmla="*/ 2103997 h 2344739"/>
              <a:gd name="connsiteX161" fmla="*/ 4038145 w 12193149"/>
              <a:gd name="connsiteY161" fmla="*/ 2101563 h 2344739"/>
              <a:gd name="connsiteX162" fmla="*/ 4036511 w 12193149"/>
              <a:gd name="connsiteY162" fmla="*/ 2097896 h 2344739"/>
              <a:gd name="connsiteX163" fmla="*/ 4034926 w 12193149"/>
              <a:gd name="connsiteY163" fmla="*/ 2098131 h 2344739"/>
              <a:gd name="connsiteX164" fmla="*/ 4005686 w 12193149"/>
              <a:gd name="connsiteY164" fmla="*/ 2085563 h 2344739"/>
              <a:gd name="connsiteX165" fmla="*/ 3937994 w 12193149"/>
              <a:gd name="connsiteY165" fmla="*/ 2068106 h 2344739"/>
              <a:gd name="connsiteX166" fmla="*/ 3898423 w 12193149"/>
              <a:gd name="connsiteY166" fmla="*/ 2062451 h 2344739"/>
              <a:gd name="connsiteX167" fmla="*/ 3790908 w 12193149"/>
              <a:gd name="connsiteY167" fmla="*/ 2042213 h 2344739"/>
              <a:gd name="connsiteX168" fmla="*/ 3683661 w 12193149"/>
              <a:gd name="connsiteY168" fmla="*/ 2018290 h 2344739"/>
              <a:gd name="connsiteX169" fmla="*/ 3611183 w 12193149"/>
              <a:gd name="connsiteY169" fmla="*/ 1986019 h 2344739"/>
              <a:gd name="connsiteX170" fmla="*/ 3605003 w 12193149"/>
              <a:gd name="connsiteY170" fmla="*/ 1987381 h 2344739"/>
              <a:gd name="connsiteX171" fmla="*/ 3595884 w 12193149"/>
              <a:gd name="connsiteY171" fmla="*/ 1987545 h 2344739"/>
              <a:gd name="connsiteX172" fmla="*/ 3595649 w 12193149"/>
              <a:gd name="connsiteY172" fmla="*/ 1987276 h 2344739"/>
              <a:gd name="connsiteX173" fmla="*/ 3587126 w 12193149"/>
              <a:gd name="connsiteY173" fmla="*/ 1987966 h 2344739"/>
              <a:gd name="connsiteX174" fmla="*/ 3537283 w 12193149"/>
              <a:gd name="connsiteY174" fmla="*/ 1978267 h 2344739"/>
              <a:gd name="connsiteX175" fmla="*/ 3474371 w 12193149"/>
              <a:gd name="connsiteY175" fmla="*/ 1974606 h 2344739"/>
              <a:gd name="connsiteX176" fmla="*/ 3401876 w 12193149"/>
              <a:gd name="connsiteY176" fmla="*/ 1962558 h 2344739"/>
              <a:gd name="connsiteX177" fmla="*/ 3365036 w 12193149"/>
              <a:gd name="connsiteY177" fmla="*/ 1979510 h 2344739"/>
              <a:gd name="connsiteX178" fmla="*/ 3345174 w 12193149"/>
              <a:gd name="connsiteY178" fmla="*/ 1981192 h 2344739"/>
              <a:gd name="connsiteX179" fmla="*/ 3342846 w 12193149"/>
              <a:gd name="connsiteY179" fmla="*/ 1980217 h 2344739"/>
              <a:gd name="connsiteX180" fmla="*/ 3263504 w 12193149"/>
              <a:gd name="connsiteY180" fmla="*/ 1986094 h 2344739"/>
              <a:gd name="connsiteX181" fmla="*/ 3143704 w 12193149"/>
              <a:gd name="connsiteY181" fmla="*/ 1993869 h 2344739"/>
              <a:gd name="connsiteX182" fmla="*/ 3031439 w 12193149"/>
              <a:gd name="connsiteY182" fmla="*/ 1996512 h 2344739"/>
              <a:gd name="connsiteX183" fmla="*/ 2782717 w 12193149"/>
              <a:gd name="connsiteY183" fmla="*/ 2018333 h 2344739"/>
              <a:gd name="connsiteX184" fmla="*/ 2647675 w 12193149"/>
              <a:gd name="connsiteY184" fmla="*/ 2028869 h 2344739"/>
              <a:gd name="connsiteX185" fmla="*/ 2569176 w 12193149"/>
              <a:gd name="connsiteY185" fmla="*/ 2002628 h 2344739"/>
              <a:gd name="connsiteX186" fmla="*/ 2444403 w 12193149"/>
              <a:gd name="connsiteY186" fmla="*/ 2016529 h 2344739"/>
              <a:gd name="connsiteX187" fmla="*/ 2316260 w 12193149"/>
              <a:gd name="connsiteY187" fmla="*/ 2024996 h 2344739"/>
              <a:gd name="connsiteX188" fmla="*/ 2209726 w 12193149"/>
              <a:gd name="connsiteY188" fmla="*/ 2019763 h 2344739"/>
              <a:gd name="connsiteX189" fmla="*/ 2095813 w 12193149"/>
              <a:gd name="connsiteY189" fmla="*/ 2003052 h 2344739"/>
              <a:gd name="connsiteX190" fmla="*/ 1998504 w 12193149"/>
              <a:gd name="connsiteY190" fmla="*/ 1995032 h 2344739"/>
              <a:gd name="connsiteX191" fmla="*/ 1929320 w 12193149"/>
              <a:gd name="connsiteY191" fmla="*/ 2016977 h 2344739"/>
              <a:gd name="connsiteX192" fmla="*/ 1922798 w 12193149"/>
              <a:gd name="connsiteY192" fmla="*/ 2012146 h 2344739"/>
              <a:gd name="connsiteX193" fmla="*/ 1874228 w 12193149"/>
              <a:gd name="connsiteY193" fmla="*/ 2013741 h 2344739"/>
              <a:gd name="connsiteX194" fmla="*/ 1787803 w 12193149"/>
              <a:gd name="connsiteY194" fmla="*/ 2041363 h 2344739"/>
              <a:gd name="connsiteX195" fmla="*/ 1739352 w 12193149"/>
              <a:gd name="connsiteY195" fmla="*/ 2036312 h 2344739"/>
              <a:gd name="connsiteX196" fmla="*/ 1676219 w 12193149"/>
              <a:gd name="connsiteY196" fmla="*/ 2019963 h 2344739"/>
              <a:gd name="connsiteX197" fmla="*/ 1609817 w 12193149"/>
              <a:gd name="connsiteY197" fmla="*/ 2013066 h 2344739"/>
              <a:gd name="connsiteX198" fmla="*/ 1497258 w 12193149"/>
              <a:gd name="connsiteY198" fmla="*/ 1987476 h 2344739"/>
              <a:gd name="connsiteX199" fmla="*/ 1151127 w 12193149"/>
              <a:gd name="connsiteY199" fmla="*/ 1938041 h 2344739"/>
              <a:gd name="connsiteX200" fmla="*/ 859417 w 12193149"/>
              <a:gd name="connsiteY200" fmla="*/ 1928608 h 2344739"/>
              <a:gd name="connsiteX201" fmla="*/ 838688 w 12193149"/>
              <a:gd name="connsiteY201" fmla="*/ 1929821 h 2344739"/>
              <a:gd name="connsiteX202" fmla="*/ 817957 w 12193149"/>
              <a:gd name="connsiteY202" fmla="*/ 1927857 h 2344739"/>
              <a:gd name="connsiteX203" fmla="*/ 812654 w 12193149"/>
              <a:gd name="connsiteY203" fmla="*/ 1930751 h 2344739"/>
              <a:gd name="connsiteX204" fmla="*/ 721195 w 12193149"/>
              <a:gd name="connsiteY204" fmla="*/ 1929661 h 2344739"/>
              <a:gd name="connsiteX205" fmla="*/ 720890 w 12193149"/>
              <a:gd name="connsiteY205" fmla="*/ 1928399 h 2344739"/>
              <a:gd name="connsiteX206" fmla="*/ 710023 w 12193149"/>
              <a:gd name="connsiteY206" fmla="*/ 1922722 h 2344739"/>
              <a:gd name="connsiteX207" fmla="*/ 597940 w 12193149"/>
              <a:gd name="connsiteY207" fmla="*/ 1879864 h 2344739"/>
              <a:gd name="connsiteX208" fmla="*/ 579683 w 12193149"/>
              <a:gd name="connsiteY208" fmla="*/ 1877212 h 2344739"/>
              <a:gd name="connsiteX209" fmla="*/ 572865 w 12193149"/>
              <a:gd name="connsiteY209" fmla="*/ 1877401 h 2344739"/>
              <a:gd name="connsiteX210" fmla="*/ 446247 w 12193149"/>
              <a:gd name="connsiteY210" fmla="*/ 1839371 h 2344739"/>
              <a:gd name="connsiteX211" fmla="*/ 405163 w 12193149"/>
              <a:gd name="connsiteY211" fmla="*/ 1833548 h 2344739"/>
              <a:gd name="connsiteX212" fmla="*/ 293583 w 12193149"/>
              <a:gd name="connsiteY212" fmla="*/ 1812852 h 2344739"/>
              <a:gd name="connsiteX213" fmla="*/ 119529 w 12193149"/>
              <a:gd name="connsiteY213" fmla="*/ 1761047 h 2344739"/>
              <a:gd name="connsiteX214" fmla="*/ 16674 w 12193149"/>
              <a:gd name="connsiteY214" fmla="*/ 1758191 h 2344739"/>
              <a:gd name="connsiteX215" fmla="*/ 1150 w 12193149"/>
              <a:gd name="connsiteY215" fmla="*/ 1752722 h 2344739"/>
              <a:gd name="connsiteX216" fmla="*/ 1148 w 12193149"/>
              <a:gd name="connsiteY216" fmla="*/ 222213 h 2344739"/>
              <a:gd name="connsiteX217" fmla="*/ 1148 w 12193149"/>
              <a:gd name="connsiteY217" fmla="*/ 0 h 2344739"/>
              <a:gd name="connsiteX0" fmla="*/ 1148 w 12193149"/>
              <a:gd name="connsiteY0" fmla="*/ 0 h 2344739"/>
              <a:gd name="connsiteX1" fmla="*/ 12193148 w 12193149"/>
              <a:gd name="connsiteY1" fmla="*/ 0 h 2344739"/>
              <a:gd name="connsiteX2" fmla="*/ 12193149 w 12193149"/>
              <a:gd name="connsiteY2" fmla="*/ 579739 h 2344739"/>
              <a:gd name="connsiteX3" fmla="*/ 12185986 w 12193149"/>
              <a:gd name="connsiteY3" fmla="*/ 584189 h 2344739"/>
              <a:gd name="connsiteX4" fmla="*/ 12156363 w 12193149"/>
              <a:gd name="connsiteY4" fmla="*/ 597366 h 2344739"/>
              <a:gd name="connsiteX5" fmla="*/ 12139215 w 12193149"/>
              <a:gd name="connsiteY5" fmla="*/ 623179 h 2344739"/>
              <a:gd name="connsiteX6" fmla="*/ 12126327 w 12193149"/>
              <a:gd name="connsiteY6" fmla="*/ 624690 h 2344739"/>
              <a:gd name="connsiteX7" fmla="*/ 12124007 w 12193149"/>
              <a:gd name="connsiteY7" fmla="*/ 624794 h 2344739"/>
              <a:gd name="connsiteX8" fmla="*/ 12116854 w 12193149"/>
              <a:gd name="connsiteY8" fmla="*/ 628608 h 2344739"/>
              <a:gd name="connsiteX9" fmla="*/ 12099497 w 12193149"/>
              <a:gd name="connsiteY9" fmla="*/ 628139 h 2344739"/>
              <a:gd name="connsiteX10" fmla="*/ 12087073 w 12193149"/>
              <a:gd name="connsiteY10" fmla="*/ 636341 h 2344739"/>
              <a:gd name="connsiteX11" fmla="*/ 12031073 w 12193149"/>
              <a:gd name="connsiteY11" fmla="*/ 680009 h 2344739"/>
              <a:gd name="connsiteX12" fmla="*/ 11995833 w 12193149"/>
              <a:gd name="connsiteY12" fmla="*/ 703458 h 2344739"/>
              <a:gd name="connsiteX13" fmla="*/ 11979717 w 12193149"/>
              <a:gd name="connsiteY13" fmla="*/ 708161 h 2344739"/>
              <a:gd name="connsiteX14" fmla="*/ 11959046 w 12193149"/>
              <a:gd name="connsiteY14" fmla="*/ 717558 h 2344739"/>
              <a:gd name="connsiteX15" fmla="*/ 11920454 w 12193149"/>
              <a:gd name="connsiteY15" fmla="*/ 730883 h 2344739"/>
              <a:gd name="connsiteX16" fmla="*/ 11903656 w 12193149"/>
              <a:gd name="connsiteY16" fmla="*/ 742426 h 2344739"/>
              <a:gd name="connsiteX17" fmla="*/ 11895048 w 12193149"/>
              <a:gd name="connsiteY17" fmla="*/ 744791 h 2344739"/>
              <a:gd name="connsiteX18" fmla="*/ 11891968 w 12193149"/>
              <a:gd name="connsiteY18" fmla="*/ 755729 h 2344739"/>
              <a:gd name="connsiteX19" fmla="*/ 11870776 w 12193149"/>
              <a:gd name="connsiteY19" fmla="*/ 777816 h 2344739"/>
              <a:gd name="connsiteX20" fmla="*/ 11813376 w 12193149"/>
              <a:gd name="connsiteY20" fmla="*/ 797659 h 2344739"/>
              <a:gd name="connsiteX21" fmla="*/ 11590693 w 12193149"/>
              <a:gd name="connsiteY21" fmla="*/ 963777 h 2344739"/>
              <a:gd name="connsiteX22" fmla="*/ 11506817 w 12193149"/>
              <a:gd name="connsiteY22" fmla="*/ 1033623 h 2344739"/>
              <a:gd name="connsiteX23" fmla="*/ 11280332 w 12193149"/>
              <a:gd name="connsiteY23" fmla="*/ 1223571 h 2344739"/>
              <a:gd name="connsiteX24" fmla="*/ 11228309 w 12193149"/>
              <a:gd name="connsiteY24" fmla="*/ 1276236 h 2344739"/>
              <a:gd name="connsiteX25" fmla="*/ 11218087 w 12193149"/>
              <a:gd name="connsiteY25" fmla="*/ 1275961 h 2344739"/>
              <a:gd name="connsiteX26" fmla="*/ 11217184 w 12193149"/>
              <a:gd name="connsiteY26" fmla="*/ 1275018 h 2344739"/>
              <a:gd name="connsiteX27" fmla="*/ 11188885 w 12193149"/>
              <a:gd name="connsiteY27" fmla="*/ 1292383 h 2344739"/>
              <a:gd name="connsiteX28" fmla="*/ 11184501 w 12193149"/>
              <a:gd name="connsiteY28" fmla="*/ 1292525 h 2344739"/>
              <a:gd name="connsiteX29" fmla="*/ 11166854 w 12193149"/>
              <a:gd name="connsiteY29" fmla="*/ 1306612 h 2344739"/>
              <a:gd name="connsiteX30" fmla="*/ 11157311 w 12193149"/>
              <a:gd name="connsiteY30" fmla="*/ 1312414 h 2344739"/>
              <a:gd name="connsiteX31" fmla="*/ 11155496 w 12193149"/>
              <a:gd name="connsiteY31" fmla="*/ 1317097 h 2344739"/>
              <a:gd name="connsiteX32" fmla="*/ 11140961 w 12193149"/>
              <a:gd name="connsiteY32" fmla="*/ 1324115 h 2344739"/>
              <a:gd name="connsiteX33" fmla="*/ 11138961 w 12193149"/>
              <a:gd name="connsiteY33" fmla="*/ 1323772 h 2344739"/>
              <a:gd name="connsiteX34" fmla="*/ 11128208 w 12193149"/>
              <a:gd name="connsiteY34" fmla="*/ 1333832 h 2344739"/>
              <a:gd name="connsiteX35" fmla="*/ 11120691 w 12193149"/>
              <a:gd name="connsiteY35" fmla="*/ 1347424 h 2344739"/>
              <a:gd name="connsiteX36" fmla="*/ 10894683 w 12193149"/>
              <a:gd name="connsiteY36" fmla="*/ 1473399 h 2344739"/>
              <a:gd name="connsiteX37" fmla="*/ 10773300 w 12193149"/>
              <a:gd name="connsiteY37" fmla="*/ 1523191 h 2344739"/>
              <a:gd name="connsiteX38" fmla="*/ 10627668 w 12193149"/>
              <a:gd name="connsiteY38" fmla="*/ 1559229 h 2344739"/>
              <a:gd name="connsiteX39" fmla="*/ 10581895 w 12193149"/>
              <a:gd name="connsiteY39" fmla="*/ 1568689 h 2344739"/>
              <a:gd name="connsiteX40" fmla="*/ 10547790 w 12193149"/>
              <a:gd name="connsiteY40" fmla="*/ 1598423 h 2344739"/>
              <a:gd name="connsiteX41" fmla="*/ 10529643 w 12193149"/>
              <a:gd name="connsiteY41" fmla="*/ 1596907 h 2344739"/>
              <a:gd name="connsiteX42" fmla="*/ 10526446 w 12193149"/>
              <a:gd name="connsiteY42" fmla="*/ 1596411 h 2344739"/>
              <a:gd name="connsiteX43" fmla="*/ 10515129 w 12193149"/>
              <a:gd name="connsiteY43" fmla="*/ 1599537 h 2344739"/>
              <a:gd name="connsiteX44" fmla="*/ 10491735 w 12193149"/>
              <a:gd name="connsiteY44" fmla="*/ 1594156 h 2344739"/>
              <a:gd name="connsiteX45" fmla="*/ 10471418 w 12193149"/>
              <a:gd name="connsiteY45" fmla="*/ 1601693 h 2344739"/>
              <a:gd name="connsiteX46" fmla="*/ 10377042 w 12193149"/>
              <a:gd name="connsiteY46" fmla="*/ 1644598 h 2344739"/>
              <a:gd name="connsiteX47" fmla="*/ 10319338 w 12193149"/>
              <a:gd name="connsiteY47" fmla="*/ 1666221 h 2344739"/>
              <a:gd name="connsiteX48" fmla="*/ 10295467 w 12193149"/>
              <a:gd name="connsiteY48" fmla="*/ 1668079 h 2344739"/>
              <a:gd name="connsiteX49" fmla="*/ 10263443 w 12193149"/>
              <a:gd name="connsiteY49" fmla="*/ 1674948 h 2344739"/>
              <a:gd name="connsiteX50" fmla="*/ 10205418 w 12193149"/>
              <a:gd name="connsiteY50" fmla="*/ 1682149 h 2344739"/>
              <a:gd name="connsiteX51" fmla="*/ 10177759 w 12193149"/>
              <a:gd name="connsiteY51" fmla="*/ 1692943 h 2344739"/>
              <a:gd name="connsiteX52" fmla="*/ 10165070 w 12193149"/>
              <a:gd name="connsiteY52" fmla="*/ 1693739 h 2344739"/>
              <a:gd name="connsiteX53" fmla="*/ 10156308 w 12193149"/>
              <a:gd name="connsiteY53" fmla="*/ 1707487 h 2344739"/>
              <a:gd name="connsiteX54" fmla="*/ 10118267 w 12193149"/>
              <a:gd name="connsiteY54" fmla="*/ 1731142 h 2344739"/>
              <a:gd name="connsiteX55" fmla="*/ 10083317 w 12193149"/>
              <a:gd name="connsiteY55" fmla="*/ 1743296 h 2344739"/>
              <a:gd name="connsiteX56" fmla="*/ 10040388 w 12193149"/>
              <a:gd name="connsiteY56" fmla="*/ 1741632 h 2344739"/>
              <a:gd name="connsiteX57" fmla="*/ 9961167 w 12193149"/>
              <a:gd name="connsiteY57" fmla="*/ 1757147 h 2344739"/>
              <a:gd name="connsiteX58" fmla="*/ 9848940 w 12193149"/>
              <a:gd name="connsiteY58" fmla="*/ 1763915 h 2344739"/>
              <a:gd name="connsiteX59" fmla="*/ 9729457 w 12193149"/>
              <a:gd name="connsiteY59" fmla="*/ 1784122 h 2344739"/>
              <a:gd name="connsiteX60" fmla="*/ 9613704 w 12193149"/>
              <a:gd name="connsiteY60" fmla="*/ 1812371 h 2344739"/>
              <a:gd name="connsiteX61" fmla="*/ 9338590 w 12193149"/>
              <a:gd name="connsiteY61" fmla="*/ 1869293 h 2344739"/>
              <a:gd name="connsiteX62" fmla="*/ 9232518 w 12193149"/>
              <a:gd name="connsiteY62" fmla="*/ 1893149 h 2344739"/>
              <a:gd name="connsiteX63" fmla="*/ 9156690 w 12193149"/>
              <a:gd name="connsiteY63" fmla="*/ 1903228 h 2344739"/>
              <a:gd name="connsiteX64" fmla="*/ 9054601 w 12193149"/>
              <a:gd name="connsiteY64" fmla="*/ 1910755 h 2344739"/>
              <a:gd name="connsiteX65" fmla="*/ 9006634 w 12193149"/>
              <a:gd name="connsiteY65" fmla="*/ 1914040 h 2344739"/>
              <a:gd name="connsiteX66" fmla="*/ 9006349 w 12193149"/>
              <a:gd name="connsiteY66" fmla="*/ 1913800 h 2344739"/>
              <a:gd name="connsiteX67" fmla="*/ 8997380 w 12193149"/>
              <a:gd name="connsiteY67" fmla="*/ 1915011 h 2344739"/>
              <a:gd name="connsiteX68" fmla="*/ 8991542 w 12193149"/>
              <a:gd name="connsiteY68" fmla="*/ 1917072 h 2344739"/>
              <a:gd name="connsiteX69" fmla="*/ 8975485 w 12193149"/>
              <a:gd name="connsiteY69" fmla="*/ 1920298 h 2344739"/>
              <a:gd name="connsiteX70" fmla="*/ 8969159 w 12193149"/>
              <a:gd name="connsiteY70" fmla="*/ 1919598 h 2344739"/>
              <a:gd name="connsiteX71" fmla="*/ 8964196 w 12193149"/>
              <a:gd name="connsiteY71" fmla="*/ 1917373 h 2344739"/>
              <a:gd name="connsiteX72" fmla="*/ 8930136 w 12193149"/>
              <a:gd name="connsiteY72" fmla="*/ 1914185 h 2344739"/>
              <a:gd name="connsiteX73" fmla="*/ 8753592 w 12193149"/>
              <a:gd name="connsiteY73" fmla="*/ 1933417 h 2344739"/>
              <a:gd name="connsiteX74" fmla="*/ 8708995 w 12193149"/>
              <a:gd name="connsiteY74" fmla="*/ 1935518 h 2344739"/>
              <a:gd name="connsiteX75" fmla="*/ 8597219 w 12193149"/>
              <a:gd name="connsiteY75" fmla="*/ 1944090 h 2344739"/>
              <a:gd name="connsiteX76" fmla="*/ 8526378 w 12193149"/>
              <a:gd name="connsiteY76" fmla="*/ 1929248 h 2344739"/>
              <a:gd name="connsiteX77" fmla="*/ 8512131 w 12193149"/>
              <a:gd name="connsiteY77" fmla="*/ 1935163 h 2344739"/>
              <a:gd name="connsiteX78" fmla="*/ 8507315 w 12193149"/>
              <a:gd name="connsiteY78" fmla="*/ 1938164 h 2344739"/>
              <a:gd name="connsiteX79" fmla="*/ 8499116 w 12193149"/>
              <a:gd name="connsiteY79" fmla="*/ 1940902 h 2344739"/>
              <a:gd name="connsiteX80" fmla="*/ 8498742 w 12193149"/>
              <a:gd name="connsiteY80" fmla="*/ 1940723 h 2344739"/>
              <a:gd name="connsiteX81" fmla="*/ 8491397 w 12193149"/>
              <a:gd name="connsiteY81" fmla="*/ 1943773 h 2344739"/>
              <a:gd name="connsiteX82" fmla="*/ 8368330 w 12193149"/>
              <a:gd name="connsiteY82" fmla="*/ 1957815 h 2344739"/>
              <a:gd name="connsiteX83" fmla="*/ 8354947 w 12193149"/>
              <a:gd name="connsiteY83" fmla="*/ 1958009 h 2344739"/>
              <a:gd name="connsiteX84" fmla="*/ 8321252 w 12193149"/>
              <a:gd name="connsiteY84" fmla="*/ 1974587 h 2344739"/>
              <a:gd name="connsiteX85" fmla="*/ 8315581 w 12193149"/>
              <a:gd name="connsiteY85" fmla="*/ 1974913 h 2344739"/>
              <a:gd name="connsiteX86" fmla="*/ 8296322 w 12193149"/>
              <a:gd name="connsiteY86" fmla="*/ 1988808 h 2344739"/>
              <a:gd name="connsiteX87" fmla="*/ 8285424 w 12193149"/>
              <a:gd name="connsiteY87" fmla="*/ 1994631 h 2344739"/>
              <a:gd name="connsiteX88" fmla="*/ 8284298 w 12193149"/>
              <a:gd name="connsiteY88" fmla="*/ 1999074 h 2344739"/>
              <a:gd name="connsiteX89" fmla="*/ 8267224 w 12193149"/>
              <a:gd name="connsiteY89" fmla="*/ 2006249 h 2344739"/>
              <a:gd name="connsiteX90" fmla="*/ 8264525 w 12193149"/>
              <a:gd name="connsiteY90" fmla="*/ 2006019 h 2344739"/>
              <a:gd name="connsiteX91" fmla="*/ 8253181 w 12193149"/>
              <a:gd name="connsiteY91" fmla="*/ 2015862 h 2344739"/>
              <a:gd name="connsiteX92" fmla="*/ 8246982 w 12193149"/>
              <a:gd name="connsiteY92" fmla="*/ 2028854 h 2344739"/>
              <a:gd name="connsiteX93" fmla="*/ 8091420 w 12193149"/>
              <a:gd name="connsiteY93" fmla="*/ 2075015 h 2344739"/>
              <a:gd name="connsiteX94" fmla="*/ 7906555 w 12193149"/>
              <a:gd name="connsiteY94" fmla="*/ 2116988 h 2344739"/>
              <a:gd name="connsiteX95" fmla="*/ 7719893 w 12193149"/>
              <a:gd name="connsiteY95" fmla="*/ 2142703 h 2344739"/>
              <a:gd name="connsiteX96" fmla="*/ 7615495 w 12193149"/>
              <a:gd name="connsiteY96" fmla="*/ 2139232 h 2344739"/>
              <a:gd name="connsiteX97" fmla="*/ 7528691 w 12193149"/>
              <a:gd name="connsiteY97" fmla="*/ 2145060 h 2344739"/>
              <a:gd name="connsiteX98" fmla="*/ 7520719 w 12193149"/>
              <a:gd name="connsiteY98" fmla="*/ 2147613 h 2344739"/>
              <a:gd name="connsiteX99" fmla="*/ 7508559 w 12193149"/>
              <a:gd name="connsiteY99" fmla="*/ 2148948 h 2344739"/>
              <a:gd name="connsiteX100" fmla="*/ 7508188 w 12193149"/>
              <a:gd name="connsiteY100" fmla="*/ 2148621 h 2344739"/>
              <a:gd name="connsiteX101" fmla="*/ 7496943 w 12193149"/>
              <a:gd name="connsiteY101" fmla="*/ 2150573 h 2344739"/>
              <a:gd name="connsiteX102" fmla="*/ 7219707 w 12193149"/>
              <a:gd name="connsiteY102" fmla="*/ 2156680 h 2344739"/>
              <a:gd name="connsiteX103" fmla="*/ 7202249 w 12193149"/>
              <a:gd name="connsiteY103" fmla="*/ 2161230 h 2344739"/>
              <a:gd name="connsiteX104" fmla="*/ 7198152 w 12193149"/>
              <a:gd name="connsiteY104" fmla="*/ 2166588 h 2344739"/>
              <a:gd name="connsiteX105" fmla="*/ 7171956 w 12193149"/>
              <a:gd name="connsiteY105" fmla="*/ 2171236 h 2344739"/>
              <a:gd name="connsiteX106" fmla="*/ 7098136 w 12193149"/>
              <a:gd name="connsiteY106" fmla="*/ 2183464 h 2344739"/>
              <a:gd name="connsiteX107" fmla="*/ 7019644 w 12193149"/>
              <a:gd name="connsiteY107" fmla="*/ 2183090 h 2344739"/>
              <a:gd name="connsiteX108" fmla="*/ 6905294 w 12193149"/>
              <a:gd name="connsiteY108" fmla="*/ 2212596 h 2344739"/>
              <a:gd name="connsiteX109" fmla="*/ 6709370 w 12193149"/>
              <a:gd name="connsiteY109" fmla="*/ 2240551 h 2344739"/>
              <a:gd name="connsiteX110" fmla="*/ 6550602 w 12193149"/>
              <a:gd name="connsiteY110" fmla="*/ 2269327 h 2344739"/>
              <a:gd name="connsiteX111" fmla="*/ 6318708 w 12193149"/>
              <a:gd name="connsiteY111" fmla="*/ 2316127 h 2344739"/>
              <a:gd name="connsiteX112" fmla="*/ 6169822 w 12193149"/>
              <a:gd name="connsiteY112" fmla="*/ 2318214 h 2344739"/>
              <a:gd name="connsiteX113" fmla="*/ 6074996 w 12193149"/>
              <a:gd name="connsiteY113" fmla="*/ 2338676 h 2344739"/>
              <a:gd name="connsiteX114" fmla="*/ 6069677 w 12193149"/>
              <a:gd name="connsiteY114" fmla="*/ 2337139 h 2344739"/>
              <a:gd name="connsiteX115" fmla="*/ 6049786 w 12193149"/>
              <a:gd name="connsiteY115" fmla="*/ 2337822 h 2344739"/>
              <a:gd name="connsiteX116" fmla="*/ 6042433 w 12193149"/>
              <a:gd name="connsiteY116" fmla="*/ 2329473 h 2344739"/>
              <a:gd name="connsiteX117" fmla="*/ 6011238 w 12193149"/>
              <a:gd name="connsiteY117" fmla="*/ 2324380 h 2344739"/>
              <a:gd name="connsiteX118" fmla="*/ 5958523 w 12193149"/>
              <a:gd name="connsiteY118" fmla="*/ 2328024 h 2344739"/>
              <a:gd name="connsiteX119" fmla="*/ 5760067 w 12193149"/>
              <a:gd name="connsiteY119" fmla="*/ 2343716 h 2344739"/>
              <a:gd name="connsiteX120" fmla="*/ 5628108 w 12193149"/>
              <a:gd name="connsiteY120" fmla="*/ 2344739 h 2344739"/>
              <a:gd name="connsiteX121" fmla="*/ 5472054 w 12193149"/>
              <a:gd name="connsiteY121" fmla="*/ 2330719 h 2344739"/>
              <a:gd name="connsiteX122" fmla="*/ 5433909 w 12193149"/>
              <a:gd name="connsiteY122" fmla="*/ 2319466 h 2344739"/>
              <a:gd name="connsiteX123" fmla="*/ 5382817 w 12193149"/>
              <a:gd name="connsiteY123" fmla="*/ 2301764 h 2344739"/>
              <a:gd name="connsiteX124" fmla="*/ 5262912 w 12193149"/>
              <a:gd name="connsiteY124" fmla="*/ 2281347 h 2344739"/>
              <a:gd name="connsiteX125" fmla="*/ 5224109 w 12193149"/>
              <a:gd name="connsiteY125" fmla="*/ 2270223 h 2344739"/>
              <a:gd name="connsiteX126" fmla="*/ 5175808 w 12193149"/>
              <a:gd name="connsiteY126" fmla="*/ 2267233 h 2344739"/>
              <a:gd name="connsiteX127" fmla="*/ 5157702 w 12193149"/>
              <a:gd name="connsiteY127" fmla="*/ 2260010 h 2344739"/>
              <a:gd name="connsiteX128" fmla="*/ 5143747 w 12193149"/>
              <a:gd name="connsiteY128" fmla="*/ 2256610 h 2344739"/>
              <a:gd name="connsiteX129" fmla="*/ 5140744 w 12193149"/>
              <a:gd name="connsiteY129" fmla="*/ 2254509 h 2344739"/>
              <a:gd name="connsiteX130" fmla="*/ 5122807 w 12193149"/>
              <a:gd name="connsiteY130" fmla="*/ 2243656 h 2344739"/>
              <a:gd name="connsiteX131" fmla="*/ 5066938 w 12193149"/>
              <a:gd name="connsiteY131" fmla="*/ 2250227 h 2344739"/>
              <a:gd name="connsiteX132" fmla="*/ 5012662 w 12193149"/>
              <a:gd name="connsiteY132" fmla="*/ 2233846 h 2344739"/>
              <a:gd name="connsiteX133" fmla="*/ 4841589 w 12193149"/>
              <a:gd name="connsiteY133" fmla="*/ 2209829 h 2344739"/>
              <a:gd name="connsiteX134" fmla="*/ 4763595 w 12193149"/>
              <a:gd name="connsiteY134" fmla="*/ 2182061 h 2344739"/>
              <a:gd name="connsiteX135" fmla="*/ 4724334 w 12193149"/>
              <a:gd name="connsiteY135" fmla="*/ 2173047 h 2344739"/>
              <a:gd name="connsiteX136" fmla="*/ 4722324 w 12193149"/>
              <a:gd name="connsiteY136" fmla="*/ 2172298 h 2344739"/>
              <a:gd name="connsiteX137" fmla="*/ 4723259 w 12193149"/>
              <a:gd name="connsiteY137" fmla="*/ 2172087 h 2344739"/>
              <a:gd name="connsiteX138" fmla="*/ 4718350 w 12193149"/>
              <a:gd name="connsiteY138" fmla="*/ 2170817 h 2344739"/>
              <a:gd name="connsiteX139" fmla="*/ 4722324 w 12193149"/>
              <a:gd name="connsiteY139" fmla="*/ 2172298 h 2344739"/>
              <a:gd name="connsiteX140" fmla="*/ 4716674 w 12193149"/>
              <a:gd name="connsiteY140" fmla="*/ 2173573 h 2344739"/>
              <a:gd name="connsiteX141" fmla="*/ 4516962 w 12193149"/>
              <a:gd name="connsiteY141" fmla="*/ 2163671 h 2344739"/>
              <a:gd name="connsiteX142" fmla="*/ 4429691 w 12193149"/>
              <a:gd name="connsiteY142" fmla="*/ 2153020 h 2344739"/>
              <a:gd name="connsiteX143" fmla="*/ 4364023 w 12193149"/>
              <a:gd name="connsiteY143" fmla="*/ 2151674 h 2344739"/>
              <a:gd name="connsiteX144" fmla="*/ 4318114 w 12193149"/>
              <a:gd name="connsiteY144" fmla="*/ 2158289 h 2344739"/>
              <a:gd name="connsiteX145" fmla="*/ 4316258 w 12193149"/>
              <a:gd name="connsiteY145" fmla="*/ 2156948 h 2344739"/>
              <a:gd name="connsiteX146" fmla="*/ 4296292 w 12193149"/>
              <a:gd name="connsiteY146" fmla="*/ 2155069 h 2344739"/>
              <a:gd name="connsiteX147" fmla="*/ 4291212 w 12193149"/>
              <a:gd name="connsiteY147" fmla="*/ 2157986 h 2344739"/>
              <a:gd name="connsiteX148" fmla="*/ 4277290 w 12193149"/>
              <a:gd name="connsiteY148" fmla="*/ 2157740 h 2344739"/>
              <a:gd name="connsiteX149" fmla="*/ 4249265 w 12193149"/>
              <a:gd name="connsiteY149" fmla="*/ 2160064 h 2344739"/>
              <a:gd name="connsiteX150" fmla="*/ 4203199 w 12193149"/>
              <a:gd name="connsiteY150" fmla="*/ 2157269 h 2344739"/>
              <a:gd name="connsiteX151" fmla="*/ 4202893 w 12193149"/>
              <a:gd name="connsiteY151" fmla="*/ 2156010 h 2344739"/>
              <a:gd name="connsiteX152" fmla="*/ 4192396 w 12193149"/>
              <a:gd name="connsiteY152" fmla="*/ 2150376 h 2344739"/>
              <a:gd name="connsiteX153" fmla="*/ 4143893 w 12193149"/>
              <a:gd name="connsiteY153" fmla="*/ 2134511 h 2344739"/>
              <a:gd name="connsiteX154" fmla="*/ 4084245 w 12193149"/>
              <a:gd name="connsiteY154" fmla="*/ 2107978 h 2344739"/>
              <a:gd name="connsiteX155" fmla="*/ 4075694 w 12193149"/>
              <a:gd name="connsiteY155" fmla="*/ 2107143 h 2344739"/>
              <a:gd name="connsiteX156" fmla="*/ 4075575 w 12193149"/>
              <a:gd name="connsiteY156" fmla="*/ 2106844 h 2344739"/>
              <a:gd name="connsiteX157" fmla="*/ 4066658 w 12193149"/>
              <a:gd name="connsiteY157" fmla="*/ 2105400 h 2344739"/>
              <a:gd name="connsiteX158" fmla="*/ 4060102 w 12193149"/>
              <a:gd name="connsiteY158" fmla="*/ 2105618 h 2344739"/>
              <a:gd name="connsiteX159" fmla="*/ 4043512 w 12193149"/>
              <a:gd name="connsiteY159" fmla="*/ 2103997 h 2344739"/>
              <a:gd name="connsiteX160" fmla="*/ 4038145 w 12193149"/>
              <a:gd name="connsiteY160" fmla="*/ 2101563 h 2344739"/>
              <a:gd name="connsiteX161" fmla="*/ 4036511 w 12193149"/>
              <a:gd name="connsiteY161" fmla="*/ 2097896 h 2344739"/>
              <a:gd name="connsiteX162" fmla="*/ 4034926 w 12193149"/>
              <a:gd name="connsiteY162" fmla="*/ 2098131 h 2344739"/>
              <a:gd name="connsiteX163" fmla="*/ 4005686 w 12193149"/>
              <a:gd name="connsiteY163" fmla="*/ 2085563 h 2344739"/>
              <a:gd name="connsiteX164" fmla="*/ 3937994 w 12193149"/>
              <a:gd name="connsiteY164" fmla="*/ 2068106 h 2344739"/>
              <a:gd name="connsiteX165" fmla="*/ 3898423 w 12193149"/>
              <a:gd name="connsiteY165" fmla="*/ 2062451 h 2344739"/>
              <a:gd name="connsiteX166" fmla="*/ 3790908 w 12193149"/>
              <a:gd name="connsiteY166" fmla="*/ 2042213 h 2344739"/>
              <a:gd name="connsiteX167" fmla="*/ 3683661 w 12193149"/>
              <a:gd name="connsiteY167" fmla="*/ 2018290 h 2344739"/>
              <a:gd name="connsiteX168" fmla="*/ 3611183 w 12193149"/>
              <a:gd name="connsiteY168" fmla="*/ 1986019 h 2344739"/>
              <a:gd name="connsiteX169" fmla="*/ 3605003 w 12193149"/>
              <a:gd name="connsiteY169" fmla="*/ 1987381 h 2344739"/>
              <a:gd name="connsiteX170" fmla="*/ 3595884 w 12193149"/>
              <a:gd name="connsiteY170" fmla="*/ 1987545 h 2344739"/>
              <a:gd name="connsiteX171" fmla="*/ 3595649 w 12193149"/>
              <a:gd name="connsiteY171" fmla="*/ 1987276 h 2344739"/>
              <a:gd name="connsiteX172" fmla="*/ 3587126 w 12193149"/>
              <a:gd name="connsiteY172" fmla="*/ 1987966 h 2344739"/>
              <a:gd name="connsiteX173" fmla="*/ 3537283 w 12193149"/>
              <a:gd name="connsiteY173" fmla="*/ 1978267 h 2344739"/>
              <a:gd name="connsiteX174" fmla="*/ 3474371 w 12193149"/>
              <a:gd name="connsiteY174" fmla="*/ 1974606 h 2344739"/>
              <a:gd name="connsiteX175" fmla="*/ 3401876 w 12193149"/>
              <a:gd name="connsiteY175" fmla="*/ 1962558 h 2344739"/>
              <a:gd name="connsiteX176" fmla="*/ 3365036 w 12193149"/>
              <a:gd name="connsiteY176" fmla="*/ 1979510 h 2344739"/>
              <a:gd name="connsiteX177" fmla="*/ 3345174 w 12193149"/>
              <a:gd name="connsiteY177" fmla="*/ 1981192 h 2344739"/>
              <a:gd name="connsiteX178" fmla="*/ 3342846 w 12193149"/>
              <a:gd name="connsiteY178" fmla="*/ 1980217 h 2344739"/>
              <a:gd name="connsiteX179" fmla="*/ 3263504 w 12193149"/>
              <a:gd name="connsiteY179" fmla="*/ 1986094 h 2344739"/>
              <a:gd name="connsiteX180" fmla="*/ 3143704 w 12193149"/>
              <a:gd name="connsiteY180" fmla="*/ 1993869 h 2344739"/>
              <a:gd name="connsiteX181" fmla="*/ 3031439 w 12193149"/>
              <a:gd name="connsiteY181" fmla="*/ 1996512 h 2344739"/>
              <a:gd name="connsiteX182" fmla="*/ 2782717 w 12193149"/>
              <a:gd name="connsiteY182" fmla="*/ 2018333 h 2344739"/>
              <a:gd name="connsiteX183" fmla="*/ 2647675 w 12193149"/>
              <a:gd name="connsiteY183" fmla="*/ 2028869 h 2344739"/>
              <a:gd name="connsiteX184" fmla="*/ 2569176 w 12193149"/>
              <a:gd name="connsiteY184" fmla="*/ 2002628 h 2344739"/>
              <a:gd name="connsiteX185" fmla="*/ 2444403 w 12193149"/>
              <a:gd name="connsiteY185" fmla="*/ 2016529 h 2344739"/>
              <a:gd name="connsiteX186" fmla="*/ 2316260 w 12193149"/>
              <a:gd name="connsiteY186" fmla="*/ 2024996 h 2344739"/>
              <a:gd name="connsiteX187" fmla="*/ 2209726 w 12193149"/>
              <a:gd name="connsiteY187" fmla="*/ 2019763 h 2344739"/>
              <a:gd name="connsiteX188" fmla="*/ 2095813 w 12193149"/>
              <a:gd name="connsiteY188" fmla="*/ 2003052 h 2344739"/>
              <a:gd name="connsiteX189" fmla="*/ 1998504 w 12193149"/>
              <a:gd name="connsiteY189" fmla="*/ 1995032 h 2344739"/>
              <a:gd name="connsiteX190" fmla="*/ 1929320 w 12193149"/>
              <a:gd name="connsiteY190" fmla="*/ 2016977 h 2344739"/>
              <a:gd name="connsiteX191" fmla="*/ 1922798 w 12193149"/>
              <a:gd name="connsiteY191" fmla="*/ 2012146 h 2344739"/>
              <a:gd name="connsiteX192" fmla="*/ 1874228 w 12193149"/>
              <a:gd name="connsiteY192" fmla="*/ 2013741 h 2344739"/>
              <a:gd name="connsiteX193" fmla="*/ 1787803 w 12193149"/>
              <a:gd name="connsiteY193" fmla="*/ 2041363 h 2344739"/>
              <a:gd name="connsiteX194" fmla="*/ 1739352 w 12193149"/>
              <a:gd name="connsiteY194" fmla="*/ 2036312 h 2344739"/>
              <a:gd name="connsiteX195" fmla="*/ 1676219 w 12193149"/>
              <a:gd name="connsiteY195" fmla="*/ 2019963 h 2344739"/>
              <a:gd name="connsiteX196" fmla="*/ 1609817 w 12193149"/>
              <a:gd name="connsiteY196" fmla="*/ 2013066 h 2344739"/>
              <a:gd name="connsiteX197" fmla="*/ 1497258 w 12193149"/>
              <a:gd name="connsiteY197" fmla="*/ 1987476 h 2344739"/>
              <a:gd name="connsiteX198" fmla="*/ 1151127 w 12193149"/>
              <a:gd name="connsiteY198" fmla="*/ 1938041 h 2344739"/>
              <a:gd name="connsiteX199" fmla="*/ 859417 w 12193149"/>
              <a:gd name="connsiteY199" fmla="*/ 1928608 h 2344739"/>
              <a:gd name="connsiteX200" fmla="*/ 838688 w 12193149"/>
              <a:gd name="connsiteY200" fmla="*/ 1929821 h 2344739"/>
              <a:gd name="connsiteX201" fmla="*/ 817957 w 12193149"/>
              <a:gd name="connsiteY201" fmla="*/ 1927857 h 2344739"/>
              <a:gd name="connsiteX202" fmla="*/ 812654 w 12193149"/>
              <a:gd name="connsiteY202" fmla="*/ 1930751 h 2344739"/>
              <a:gd name="connsiteX203" fmla="*/ 721195 w 12193149"/>
              <a:gd name="connsiteY203" fmla="*/ 1929661 h 2344739"/>
              <a:gd name="connsiteX204" fmla="*/ 720890 w 12193149"/>
              <a:gd name="connsiteY204" fmla="*/ 1928399 h 2344739"/>
              <a:gd name="connsiteX205" fmla="*/ 710023 w 12193149"/>
              <a:gd name="connsiteY205" fmla="*/ 1922722 h 2344739"/>
              <a:gd name="connsiteX206" fmla="*/ 597940 w 12193149"/>
              <a:gd name="connsiteY206" fmla="*/ 1879864 h 2344739"/>
              <a:gd name="connsiteX207" fmla="*/ 579683 w 12193149"/>
              <a:gd name="connsiteY207" fmla="*/ 1877212 h 2344739"/>
              <a:gd name="connsiteX208" fmla="*/ 572865 w 12193149"/>
              <a:gd name="connsiteY208" fmla="*/ 1877401 h 2344739"/>
              <a:gd name="connsiteX209" fmla="*/ 446247 w 12193149"/>
              <a:gd name="connsiteY209" fmla="*/ 1839371 h 2344739"/>
              <a:gd name="connsiteX210" fmla="*/ 405163 w 12193149"/>
              <a:gd name="connsiteY210" fmla="*/ 1833548 h 2344739"/>
              <a:gd name="connsiteX211" fmla="*/ 293583 w 12193149"/>
              <a:gd name="connsiteY211" fmla="*/ 1812852 h 2344739"/>
              <a:gd name="connsiteX212" fmla="*/ 119529 w 12193149"/>
              <a:gd name="connsiteY212" fmla="*/ 1761047 h 2344739"/>
              <a:gd name="connsiteX213" fmla="*/ 16674 w 12193149"/>
              <a:gd name="connsiteY213" fmla="*/ 1758191 h 2344739"/>
              <a:gd name="connsiteX214" fmla="*/ 1150 w 12193149"/>
              <a:gd name="connsiteY214" fmla="*/ 1752722 h 2344739"/>
              <a:gd name="connsiteX215" fmla="*/ 1148 w 12193149"/>
              <a:gd name="connsiteY215" fmla="*/ 222213 h 2344739"/>
              <a:gd name="connsiteX216" fmla="*/ 1148 w 12193149"/>
              <a:gd name="connsiteY216" fmla="*/ 0 h 2344739"/>
              <a:gd name="connsiteX0" fmla="*/ 1148 w 12193149"/>
              <a:gd name="connsiteY0" fmla="*/ 818782 h 3163521"/>
              <a:gd name="connsiteX1" fmla="*/ 12181789 w 12193149"/>
              <a:gd name="connsiteY1" fmla="*/ 0 h 3163521"/>
              <a:gd name="connsiteX2" fmla="*/ 12193149 w 12193149"/>
              <a:gd name="connsiteY2" fmla="*/ 1398521 h 3163521"/>
              <a:gd name="connsiteX3" fmla="*/ 12185986 w 12193149"/>
              <a:gd name="connsiteY3" fmla="*/ 1402971 h 3163521"/>
              <a:gd name="connsiteX4" fmla="*/ 12156363 w 12193149"/>
              <a:gd name="connsiteY4" fmla="*/ 1416148 h 3163521"/>
              <a:gd name="connsiteX5" fmla="*/ 12139215 w 12193149"/>
              <a:gd name="connsiteY5" fmla="*/ 1441961 h 3163521"/>
              <a:gd name="connsiteX6" fmla="*/ 12126327 w 12193149"/>
              <a:gd name="connsiteY6" fmla="*/ 1443472 h 3163521"/>
              <a:gd name="connsiteX7" fmla="*/ 12124007 w 12193149"/>
              <a:gd name="connsiteY7" fmla="*/ 1443576 h 3163521"/>
              <a:gd name="connsiteX8" fmla="*/ 12116854 w 12193149"/>
              <a:gd name="connsiteY8" fmla="*/ 1447390 h 3163521"/>
              <a:gd name="connsiteX9" fmla="*/ 12099497 w 12193149"/>
              <a:gd name="connsiteY9" fmla="*/ 1446921 h 3163521"/>
              <a:gd name="connsiteX10" fmla="*/ 12087073 w 12193149"/>
              <a:gd name="connsiteY10" fmla="*/ 1455123 h 3163521"/>
              <a:gd name="connsiteX11" fmla="*/ 12031073 w 12193149"/>
              <a:gd name="connsiteY11" fmla="*/ 1498791 h 3163521"/>
              <a:gd name="connsiteX12" fmla="*/ 11995833 w 12193149"/>
              <a:gd name="connsiteY12" fmla="*/ 1522240 h 3163521"/>
              <a:gd name="connsiteX13" fmla="*/ 11979717 w 12193149"/>
              <a:gd name="connsiteY13" fmla="*/ 1526943 h 3163521"/>
              <a:gd name="connsiteX14" fmla="*/ 11959046 w 12193149"/>
              <a:gd name="connsiteY14" fmla="*/ 1536340 h 3163521"/>
              <a:gd name="connsiteX15" fmla="*/ 11920454 w 12193149"/>
              <a:gd name="connsiteY15" fmla="*/ 1549665 h 3163521"/>
              <a:gd name="connsiteX16" fmla="*/ 11903656 w 12193149"/>
              <a:gd name="connsiteY16" fmla="*/ 1561208 h 3163521"/>
              <a:gd name="connsiteX17" fmla="*/ 11895048 w 12193149"/>
              <a:gd name="connsiteY17" fmla="*/ 1563573 h 3163521"/>
              <a:gd name="connsiteX18" fmla="*/ 11891968 w 12193149"/>
              <a:gd name="connsiteY18" fmla="*/ 1574511 h 3163521"/>
              <a:gd name="connsiteX19" fmla="*/ 11870776 w 12193149"/>
              <a:gd name="connsiteY19" fmla="*/ 1596598 h 3163521"/>
              <a:gd name="connsiteX20" fmla="*/ 11813376 w 12193149"/>
              <a:gd name="connsiteY20" fmla="*/ 1616441 h 3163521"/>
              <a:gd name="connsiteX21" fmla="*/ 11590693 w 12193149"/>
              <a:gd name="connsiteY21" fmla="*/ 1782559 h 3163521"/>
              <a:gd name="connsiteX22" fmla="*/ 11506817 w 12193149"/>
              <a:gd name="connsiteY22" fmla="*/ 1852405 h 3163521"/>
              <a:gd name="connsiteX23" fmla="*/ 11280332 w 12193149"/>
              <a:gd name="connsiteY23" fmla="*/ 2042353 h 3163521"/>
              <a:gd name="connsiteX24" fmla="*/ 11228309 w 12193149"/>
              <a:gd name="connsiteY24" fmla="*/ 2095018 h 3163521"/>
              <a:gd name="connsiteX25" fmla="*/ 11218087 w 12193149"/>
              <a:gd name="connsiteY25" fmla="*/ 2094743 h 3163521"/>
              <a:gd name="connsiteX26" fmla="*/ 11217184 w 12193149"/>
              <a:gd name="connsiteY26" fmla="*/ 2093800 h 3163521"/>
              <a:gd name="connsiteX27" fmla="*/ 11188885 w 12193149"/>
              <a:gd name="connsiteY27" fmla="*/ 2111165 h 3163521"/>
              <a:gd name="connsiteX28" fmla="*/ 11184501 w 12193149"/>
              <a:gd name="connsiteY28" fmla="*/ 2111307 h 3163521"/>
              <a:gd name="connsiteX29" fmla="*/ 11166854 w 12193149"/>
              <a:gd name="connsiteY29" fmla="*/ 2125394 h 3163521"/>
              <a:gd name="connsiteX30" fmla="*/ 11157311 w 12193149"/>
              <a:gd name="connsiteY30" fmla="*/ 2131196 h 3163521"/>
              <a:gd name="connsiteX31" fmla="*/ 11155496 w 12193149"/>
              <a:gd name="connsiteY31" fmla="*/ 2135879 h 3163521"/>
              <a:gd name="connsiteX32" fmla="*/ 11140961 w 12193149"/>
              <a:gd name="connsiteY32" fmla="*/ 2142897 h 3163521"/>
              <a:gd name="connsiteX33" fmla="*/ 11138961 w 12193149"/>
              <a:gd name="connsiteY33" fmla="*/ 2142554 h 3163521"/>
              <a:gd name="connsiteX34" fmla="*/ 11128208 w 12193149"/>
              <a:gd name="connsiteY34" fmla="*/ 2152614 h 3163521"/>
              <a:gd name="connsiteX35" fmla="*/ 11120691 w 12193149"/>
              <a:gd name="connsiteY35" fmla="*/ 2166206 h 3163521"/>
              <a:gd name="connsiteX36" fmla="*/ 10894683 w 12193149"/>
              <a:gd name="connsiteY36" fmla="*/ 2292181 h 3163521"/>
              <a:gd name="connsiteX37" fmla="*/ 10773300 w 12193149"/>
              <a:gd name="connsiteY37" fmla="*/ 2341973 h 3163521"/>
              <a:gd name="connsiteX38" fmla="*/ 10627668 w 12193149"/>
              <a:gd name="connsiteY38" fmla="*/ 2378011 h 3163521"/>
              <a:gd name="connsiteX39" fmla="*/ 10581895 w 12193149"/>
              <a:gd name="connsiteY39" fmla="*/ 2387471 h 3163521"/>
              <a:gd name="connsiteX40" fmla="*/ 10547790 w 12193149"/>
              <a:gd name="connsiteY40" fmla="*/ 2417205 h 3163521"/>
              <a:gd name="connsiteX41" fmla="*/ 10529643 w 12193149"/>
              <a:gd name="connsiteY41" fmla="*/ 2415689 h 3163521"/>
              <a:gd name="connsiteX42" fmla="*/ 10526446 w 12193149"/>
              <a:gd name="connsiteY42" fmla="*/ 2415193 h 3163521"/>
              <a:gd name="connsiteX43" fmla="*/ 10515129 w 12193149"/>
              <a:gd name="connsiteY43" fmla="*/ 2418319 h 3163521"/>
              <a:gd name="connsiteX44" fmla="*/ 10491735 w 12193149"/>
              <a:gd name="connsiteY44" fmla="*/ 2412938 h 3163521"/>
              <a:gd name="connsiteX45" fmla="*/ 10471418 w 12193149"/>
              <a:gd name="connsiteY45" fmla="*/ 2420475 h 3163521"/>
              <a:gd name="connsiteX46" fmla="*/ 10377042 w 12193149"/>
              <a:gd name="connsiteY46" fmla="*/ 2463380 h 3163521"/>
              <a:gd name="connsiteX47" fmla="*/ 10319338 w 12193149"/>
              <a:gd name="connsiteY47" fmla="*/ 2485003 h 3163521"/>
              <a:gd name="connsiteX48" fmla="*/ 10295467 w 12193149"/>
              <a:gd name="connsiteY48" fmla="*/ 2486861 h 3163521"/>
              <a:gd name="connsiteX49" fmla="*/ 10263443 w 12193149"/>
              <a:gd name="connsiteY49" fmla="*/ 2493730 h 3163521"/>
              <a:gd name="connsiteX50" fmla="*/ 10205418 w 12193149"/>
              <a:gd name="connsiteY50" fmla="*/ 2500931 h 3163521"/>
              <a:gd name="connsiteX51" fmla="*/ 10177759 w 12193149"/>
              <a:gd name="connsiteY51" fmla="*/ 2511725 h 3163521"/>
              <a:gd name="connsiteX52" fmla="*/ 10165070 w 12193149"/>
              <a:gd name="connsiteY52" fmla="*/ 2512521 h 3163521"/>
              <a:gd name="connsiteX53" fmla="*/ 10156308 w 12193149"/>
              <a:gd name="connsiteY53" fmla="*/ 2526269 h 3163521"/>
              <a:gd name="connsiteX54" fmla="*/ 10118267 w 12193149"/>
              <a:gd name="connsiteY54" fmla="*/ 2549924 h 3163521"/>
              <a:gd name="connsiteX55" fmla="*/ 10083317 w 12193149"/>
              <a:gd name="connsiteY55" fmla="*/ 2562078 h 3163521"/>
              <a:gd name="connsiteX56" fmla="*/ 10040388 w 12193149"/>
              <a:gd name="connsiteY56" fmla="*/ 2560414 h 3163521"/>
              <a:gd name="connsiteX57" fmla="*/ 9961167 w 12193149"/>
              <a:gd name="connsiteY57" fmla="*/ 2575929 h 3163521"/>
              <a:gd name="connsiteX58" fmla="*/ 9848940 w 12193149"/>
              <a:gd name="connsiteY58" fmla="*/ 2582697 h 3163521"/>
              <a:gd name="connsiteX59" fmla="*/ 9729457 w 12193149"/>
              <a:gd name="connsiteY59" fmla="*/ 2602904 h 3163521"/>
              <a:gd name="connsiteX60" fmla="*/ 9613704 w 12193149"/>
              <a:gd name="connsiteY60" fmla="*/ 2631153 h 3163521"/>
              <a:gd name="connsiteX61" fmla="*/ 9338590 w 12193149"/>
              <a:gd name="connsiteY61" fmla="*/ 2688075 h 3163521"/>
              <a:gd name="connsiteX62" fmla="*/ 9232518 w 12193149"/>
              <a:gd name="connsiteY62" fmla="*/ 2711931 h 3163521"/>
              <a:gd name="connsiteX63" fmla="*/ 9156690 w 12193149"/>
              <a:gd name="connsiteY63" fmla="*/ 2722010 h 3163521"/>
              <a:gd name="connsiteX64" fmla="*/ 9054601 w 12193149"/>
              <a:gd name="connsiteY64" fmla="*/ 2729537 h 3163521"/>
              <a:gd name="connsiteX65" fmla="*/ 9006634 w 12193149"/>
              <a:gd name="connsiteY65" fmla="*/ 2732822 h 3163521"/>
              <a:gd name="connsiteX66" fmla="*/ 9006349 w 12193149"/>
              <a:gd name="connsiteY66" fmla="*/ 2732582 h 3163521"/>
              <a:gd name="connsiteX67" fmla="*/ 8997380 w 12193149"/>
              <a:gd name="connsiteY67" fmla="*/ 2733793 h 3163521"/>
              <a:gd name="connsiteX68" fmla="*/ 8991542 w 12193149"/>
              <a:gd name="connsiteY68" fmla="*/ 2735854 h 3163521"/>
              <a:gd name="connsiteX69" fmla="*/ 8975485 w 12193149"/>
              <a:gd name="connsiteY69" fmla="*/ 2739080 h 3163521"/>
              <a:gd name="connsiteX70" fmla="*/ 8969159 w 12193149"/>
              <a:gd name="connsiteY70" fmla="*/ 2738380 h 3163521"/>
              <a:gd name="connsiteX71" fmla="*/ 8964196 w 12193149"/>
              <a:gd name="connsiteY71" fmla="*/ 2736155 h 3163521"/>
              <a:gd name="connsiteX72" fmla="*/ 8930136 w 12193149"/>
              <a:gd name="connsiteY72" fmla="*/ 2732967 h 3163521"/>
              <a:gd name="connsiteX73" fmla="*/ 8753592 w 12193149"/>
              <a:gd name="connsiteY73" fmla="*/ 2752199 h 3163521"/>
              <a:gd name="connsiteX74" fmla="*/ 8708995 w 12193149"/>
              <a:gd name="connsiteY74" fmla="*/ 2754300 h 3163521"/>
              <a:gd name="connsiteX75" fmla="*/ 8597219 w 12193149"/>
              <a:gd name="connsiteY75" fmla="*/ 2762872 h 3163521"/>
              <a:gd name="connsiteX76" fmla="*/ 8526378 w 12193149"/>
              <a:gd name="connsiteY76" fmla="*/ 2748030 h 3163521"/>
              <a:gd name="connsiteX77" fmla="*/ 8512131 w 12193149"/>
              <a:gd name="connsiteY77" fmla="*/ 2753945 h 3163521"/>
              <a:gd name="connsiteX78" fmla="*/ 8507315 w 12193149"/>
              <a:gd name="connsiteY78" fmla="*/ 2756946 h 3163521"/>
              <a:gd name="connsiteX79" fmla="*/ 8499116 w 12193149"/>
              <a:gd name="connsiteY79" fmla="*/ 2759684 h 3163521"/>
              <a:gd name="connsiteX80" fmla="*/ 8498742 w 12193149"/>
              <a:gd name="connsiteY80" fmla="*/ 2759505 h 3163521"/>
              <a:gd name="connsiteX81" fmla="*/ 8491397 w 12193149"/>
              <a:gd name="connsiteY81" fmla="*/ 2762555 h 3163521"/>
              <a:gd name="connsiteX82" fmla="*/ 8368330 w 12193149"/>
              <a:gd name="connsiteY82" fmla="*/ 2776597 h 3163521"/>
              <a:gd name="connsiteX83" fmla="*/ 8354947 w 12193149"/>
              <a:gd name="connsiteY83" fmla="*/ 2776791 h 3163521"/>
              <a:gd name="connsiteX84" fmla="*/ 8321252 w 12193149"/>
              <a:gd name="connsiteY84" fmla="*/ 2793369 h 3163521"/>
              <a:gd name="connsiteX85" fmla="*/ 8315581 w 12193149"/>
              <a:gd name="connsiteY85" fmla="*/ 2793695 h 3163521"/>
              <a:gd name="connsiteX86" fmla="*/ 8296322 w 12193149"/>
              <a:gd name="connsiteY86" fmla="*/ 2807590 h 3163521"/>
              <a:gd name="connsiteX87" fmla="*/ 8285424 w 12193149"/>
              <a:gd name="connsiteY87" fmla="*/ 2813413 h 3163521"/>
              <a:gd name="connsiteX88" fmla="*/ 8284298 w 12193149"/>
              <a:gd name="connsiteY88" fmla="*/ 2817856 h 3163521"/>
              <a:gd name="connsiteX89" fmla="*/ 8267224 w 12193149"/>
              <a:gd name="connsiteY89" fmla="*/ 2825031 h 3163521"/>
              <a:gd name="connsiteX90" fmla="*/ 8264525 w 12193149"/>
              <a:gd name="connsiteY90" fmla="*/ 2824801 h 3163521"/>
              <a:gd name="connsiteX91" fmla="*/ 8253181 w 12193149"/>
              <a:gd name="connsiteY91" fmla="*/ 2834644 h 3163521"/>
              <a:gd name="connsiteX92" fmla="*/ 8246982 w 12193149"/>
              <a:gd name="connsiteY92" fmla="*/ 2847636 h 3163521"/>
              <a:gd name="connsiteX93" fmla="*/ 8091420 w 12193149"/>
              <a:gd name="connsiteY93" fmla="*/ 2893797 h 3163521"/>
              <a:gd name="connsiteX94" fmla="*/ 7906555 w 12193149"/>
              <a:gd name="connsiteY94" fmla="*/ 2935770 h 3163521"/>
              <a:gd name="connsiteX95" fmla="*/ 7719893 w 12193149"/>
              <a:gd name="connsiteY95" fmla="*/ 2961485 h 3163521"/>
              <a:gd name="connsiteX96" fmla="*/ 7615495 w 12193149"/>
              <a:gd name="connsiteY96" fmla="*/ 2958014 h 3163521"/>
              <a:gd name="connsiteX97" fmla="*/ 7528691 w 12193149"/>
              <a:gd name="connsiteY97" fmla="*/ 2963842 h 3163521"/>
              <a:gd name="connsiteX98" fmla="*/ 7520719 w 12193149"/>
              <a:gd name="connsiteY98" fmla="*/ 2966395 h 3163521"/>
              <a:gd name="connsiteX99" fmla="*/ 7508559 w 12193149"/>
              <a:gd name="connsiteY99" fmla="*/ 2967730 h 3163521"/>
              <a:gd name="connsiteX100" fmla="*/ 7508188 w 12193149"/>
              <a:gd name="connsiteY100" fmla="*/ 2967403 h 3163521"/>
              <a:gd name="connsiteX101" fmla="*/ 7496943 w 12193149"/>
              <a:gd name="connsiteY101" fmla="*/ 2969355 h 3163521"/>
              <a:gd name="connsiteX102" fmla="*/ 7219707 w 12193149"/>
              <a:gd name="connsiteY102" fmla="*/ 2975462 h 3163521"/>
              <a:gd name="connsiteX103" fmla="*/ 7202249 w 12193149"/>
              <a:gd name="connsiteY103" fmla="*/ 2980012 h 3163521"/>
              <a:gd name="connsiteX104" fmla="*/ 7198152 w 12193149"/>
              <a:gd name="connsiteY104" fmla="*/ 2985370 h 3163521"/>
              <a:gd name="connsiteX105" fmla="*/ 7171956 w 12193149"/>
              <a:gd name="connsiteY105" fmla="*/ 2990018 h 3163521"/>
              <a:gd name="connsiteX106" fmla="*/ 7098136 w 12193149"/>
              <a:gd name="connsiteY106" fmla="*/ 3002246 h 3163521"/>
              <a:gd name="connsiteX107" fmla="*/ 7019644 w 12193149"/>
              <a:gd name="connsiteY107" fmla="*/ 3001872 h 3163521"/>
              <a:gd name="connsiteX108" fmla="*/ 6905294 w 12193149"/>
              <a:gd name="connsiteY108" fmla="*/ 3031378 h 3163521"/>
              <a:gd name="connsiteX109" fmla="*/ 6709370 w 12193149"/>
              <a:gd name="connsiteY109" fmla="*/ 3059333 h 3163521"/>
              <a:gd name="connsiteX110" fmla="*/ 6550602 w 12193149"/>
              <a:gd name="connsiteY110" fmla="*/ 3088109 h 3163521"/>
              <a:gd name="connsiteX111" fmla="*/ 6318708 w 12193149"/>
              <a:gd name="connsiteY111" fmla="*/ 3134909 h 3163521"/>
              <a:gd name="connsiteX112" fmla="*/ 6169822 w 12193149"/>
              <a:gd name="connsiteY112" fmla="*/ 3136996 h 3163521"/>
              <a:gd name="connsiteX113" fmla="*/ 6074996 w 12193149"/>
              <a:gd name="connsiteY113" fmla="*/ 3157458 h 3163521"/>
              <a:gd name="connsiteX114" fmla="*/ 6069677 w 12193149"/>
              <a:gd name="connsiteY114" fmla="*/ 3155921 h 3163521"/>
              <a:gd name="connsiteX115" fmla="*/ 6049786 w 12193149"/>
              <a:gd name="connsiteY115" fmla="*/ 3156604 h 3163521"/>
              <a:gd name="connsiteX116" fmla="*/ 6042433 w 12193149"/>
              <a:gd name="connsiteY116" fmla="*/ 3148255 h 3163521"/>
              <a:gd name="connsiteX117" fmla="*/ 6011238 w 12193149"/>
              <a:gd name="connsiteY117" fmla="*/ 3143162 h 3163521"/>
              <a:gd name="connsiteX118" fmla="*/ 5958523 w 12193149"/>
              <a:gd name="connsiteY118" fmla="*/ 3146806 h 3163521"/>
              <a:gd name="connsiteX119" fmla="*/ 5760067 w 12193149"/>
              <a:gd name="connsiteY119" fmla="*/ 3162498 h 3163521"/>
              <a:gd name="connsiteX120" fmla="*/ 5628108 w 12193149"/>
              <a:gd name="connsiteY120" fmla="*/ 3163521 h 3163521"/>
              <a:gd name="connsiteX121" fmla="*/ 5472054 w 12193149"/>
              <a:gd name="connsiteY121" fmla="*/ 3149501 h 3163521"/>
              <a:gd name="connsiteX122" fmla="*/ 5433909 w 12193149"/>
              <a:gd name="connsiteY122" fmla="*/ 3138248 h 3163521"/>
              <a:gd name="connsiteX123" fmla="*/ 5382817 w 12193149"/>
              <a:gd name="connsiteY123" fmla="*/ 3120546 h 3163521"/>
              <a:gd name="connsiteX124" fmla="*/ 5262912 w 12193149"/>
              <a:gd name="connsiteY124" fmla="*/ 3100129 h 3163521"/>
              <a:gd name="connsiteX125" fmla="*/ 5224109 w 12193149"/>
              <a:gd name="connsiteY125" fmla="*/ 3089005 h 3163521"/>
              <a:gd name="connsiteX126" fmla="*/ 5175808 w 12193149"/>
              <a:gd name="connsiteY126" fmla="*/ 3086015 h 3163521"/>
              <a:gd name="connsiteX127" fmla="*/ 5157702 w 12193149"/>
              <a:gd name="connsiteY127" fmla="*/ 3078792 h 3163521"/>
              <a:gd name="connsiteX128" fmla="*/ 5143747 w 12193149"/>
              <a:gd name="connsiteY128" fmla="*/ 3075392 h 3163521"/>
              <a:gd name="connsiteX129" fmla="*/ 5140744 w 12193149"/>
              <a:gd name="connsiteY129" fmla="*/ 3073291 h 3163521"/>
              <a:gd name="connsiteX130" fmla="*/ 5122807 w 12193149"/>
              <a:gd name="connsiteY130" fmla="*/ 3062438 h 3163521"/>
              <a:gd name="connsiteX131" fmla="*/ 5066938 w 12193149"/>
              <a:gd name="connsiteY131" fmla="*/ 3069009 h 3163521"/>
              <a:gd name="connsiteX132" fmla="*/ 5012662 w 12193149"/>
              <a:gd name="connsiteY132" fmla="*/ 3052628 h 3163521"/>
              <a:gd name="connsiteX133" fmla="*/ 4841589 w 12193149"/>
              <a:gd name="connsiteY133" fmla="*/ 3028611 h 3163521"/>
              <a:gd name="connsiteX134" fmla="*/ 4763595 w 12193149"/>
              <a:gd name="connsiteY134" fmla="*/ 3000843 h 3163521"/>
              <a:gd name="connsiteX135" fmla="*/ 4724334 w 12193149"/>
              <a:gd name="connsiteY135" fmla="*/ 2991829 h 3163521"/>
              <a:gd name="connsiteX136" fmla="*/ 4722324 w 12193149"/>
              <a:gd name="connsiteY136" fmla="*/ 2991080 h 3163521"/>
              <a:gd name="connsiteX137" fmla="*/ 4723259 w 12193149"/>
              <a:gd name="connsiteY137" fmla="*/ 2990869 h 3163521"/>
              <a:gd name="connsiteX138" fmla="*/ 4718350 w 12193149"/>
              <a:gd name="connsiteY138" fmla="*/ 2989599 h 3163521"/>
              <a:gd name="connsiteX139" fmla="*/ 4722324 w 12193149"/>
              <a:gd name="connsiteY139" fmla="*/ 2991080 h 3163521"/>
              <a:gd name="connsiteX140" fmla="*/ 4716674 w 12193149"/>
              <a:gd name="connsiteY140" fmla="*/ 2992355 h 3163521"/>
              <a:gd name="connsiteX141" fmla="*/ 4516962 w 12193149"/>
              <a:gd name="connsiteY141" fmla="*/ 2982453 h 3163521"/>
              <a:gd name="connsiteX142" fmla="*/ 4429691 w 12193149"/>
              <a:gd name="connsiteY142" fmla="*/ 2971802 h 3163521"/>
              <a:gd name="connsiteX143" fmla="*/ 4364023 w 12193149"/>
              <a:gd name="connsiteY143" fmla="*/ 2970456 h 3163521"/>
              <a:gd name="connsiteX144" fmla="*/ 4318114 w 12193149"/>
              <a:gd name="connsiteY144" fmla="*/ 2977071 h 3163521"/>
              <a:gd name="connsiteX145" fmla="*/ 4316258 w 12193149"/>
              <a:gd name="connsiteY145" fmla="*/ 2975730 h 3163521"/>
              <a:gd name="connsiteX146" fmla="*/ 4296292 w 12193149"/>
              <a:gd name="connsiteY146" fmla="*/ 2973851 h 3163521"/>
              <a:gd name="connsiteX147" fmla="*/ 4291212 w 12193149"/>
              <a:gd name="connsiteY147" fmla="*/ 2976768 h 3163521"/>
              <a:gd name="connsiteX148" fmla="*/ 4277290 w 12193149"/>
              <a:gd name="connsiteY148" fmla="*/ 2976522 h 3163521"/>
              <a:gd name="connsiteX149" fmla="*/ 4249265 w 12193149"/>
              <a:gd name="connsiteY149" fmla="*/ 2978846 h 3163521"/>
              <a:gd name="connsiteX150" fmla="*/ 4203199 w 12193149"/>
              <a:gd name="connsiteY150" fmla="*/ 2976051 h 3163521"/>
              <a:gd name="connsiteX151" fmla="*/ 4202893 w 12193149"/>
              <a:gd name="connsiteY151" fmla="*/ 2974792 h 3163521"/>
              <a:gd name="connsiteX152" fmla="*/ 4192396 w 12193149"/>
              <a:gd name="connsiteY152" fmla="*/ 2969158 h 3163521"/>
              <a:gd name="connsiteX153" fmla="*/ 4143893 w 12193149"/>
              <a:gd name="connsiteY153" fmla="*/ 2953293 h 3163521"/>
              <a:gd name="connsiteX154" fmla="*/ 4084245 w 12193149"/>
              <a:gd name="connsiteY154" fmla="*/ 2926760 h 3163521"/>
              <a:gd name="connsiteX155" fmla="*/ 4075694 w 12193149"/>
              <a:gd name="connsiteY155" fmla="*/ 2925925 h 3163521"/>
              <a:gd name="connsiteX156" fmla="*/ 4075575 w 12193149"/>
              <a:gd name="connsiteY156" fmla="*/ 2925626 h 3163521"/>
              <a:gd name="connsiteX157" fmla="*/ 4066658 w 12193149"/>
              <a:gd name="connsiteY157" fmla="*/ 2924182 h 3163521"/>
              <a:gd name="connsiteX158" fmla="*/ 4060102 w 12193149"/>
              <a:gd name="connsiteY158" fmla="*/ 2924400 h 3163521"/>
              <a:gd name="connsiteX159" fmla="*/ 4043512 w 12193149"/>
              <a:gd name="connsiteY159" fmla="*/ 2922779 h 3163521"/>
              <a:gd name="connsiteX160" fmla="*/ 4038145 w 12193149"/>
              <a:gd name="connsiteY160" fmla="*/ 2920345 h 3163521"/>
              <a:gd name="connsiteX161" fmla="*/ 4036511 w 12193149"/>
              <a:gd name="connsiteY161" fmla="*/ 2916678 h 3163521"/>
              <a:gd name="connsiteX162" fmla="*/ 4034926 w 12193149"/>
              <a:gd name="connsiteY162" fmla="*/ 2916913 h 3163521"/>
              <a:gd name="connsiteX163" fmla="*/ 4005686 w 12193149"/>
              <a:gd name="connsiteY163" fmla="*/ 2904345 h 3163521"/>
              <a:gd name="connsiteX164" fmla="*/ 3937994 w 12193149"/>
              <a:gd name="connsiteY164" fmla="*/ 2886888 h 3163521"/>
              <a:gd name="connsiteX165" fmla="*/ 3898423 w 12193149"/>
              <a:gd name="connsiteY165" fmla="*/ 2881233 h 3163521"/>
              <a:gd name="connsiteX166" fmla="*/ 3790908 w 12193149"/>
              <a:gd name="connsiteY166" fmla="*/ 2860995 h 3163521"/>
              <a:gd name="connsiteX167" fmla="*/ 3683661 w 12193149"/>
              <a:gd name="connsiteY167" fmla="*/ 2837072 h 3163521"/>
              <a:gd name="connsiteX168" fmla="*/ 3611183 w 12193149"/>
              <a:gd name="connsiteY168" fmla="*/ 2804801 h 3163521"/>
              <a:gd name="connsiteX169" fmla="*/ 3605003 w 12193149"/>
              <a:gd name="connsiteY169" fmla="*/ 2806163 h 3163521"/>
              <a:gd name="connsiteX170" fmla="*/ 3595884 w 12193149"/>
              <a:gd name="connsiteY170" fmla="*/ 2806327 h 3163521"/>
              <a:gd name="connsiteX171" fmla="*/ 3595649 w 12193149"/>
              <a:gd name="connsiteY171" fmla="*/ 2806058 h 3163521"/>
              <a:gd name="connsiteX172" fmla="*/ 3587126 w 12193149"/>
              <a:gd name="connsiteY172" fmla="*/ 2806748 h 3163521"/>
              <a:gd name="connsiteX173" fmla="*/ 3537283 w 12193149"/>
              <a:gd name="connsiteY173" fmla="*/ 2797049 h 3163521"/>
              <a:gd name="connsiteX174" fmla="*/ 3474371 w 12193149"/>
              <a:gd name="connsiteY174" fmla="*/ 2793388 h 3163521"/>
              <a:gd name="connsiteX175" fmla="*/ 3401876 w 12193149"/>
              <a:gd name="connsiteY175" fmla="*/ 2781340 h 3163521"/>
              <a:gd name="connsiteX176" fmla="*/ 3365036 w 12193149"/>
              <a:gd name="connsiteY176" fmla="*/ 2798292 h 3163521"/>
              <a:gd name="connsiteX177" fmla="*/ 3345174 w 12193149"/>
              <a:gd name="connsiteY177" fmla="*/ 2799974 h 3163521"/>
              <a:gd name="connsiteX178" fmla="*/ 3342846 w 12193149"/>
              <a:gd name="connsiteY178" fmla="*/ 2798999 h 3163521"/>
              <a:gd name="connsiteX179" fmla="*/ 3263504 w 12193149"/>
              <a:gd name="connsiteY179" fmla="*/ 2804876 h 3163521"/>
              <a:gd name="connsiteX180" fmla="*/ 3143704 w 12193149"/>
              <a:gd name="connsiteY180" fmla="*/ 2812651 h 3163521"/>
              <a:gd name="connsiteX181" fmla="*/ 3031439 w 12193149"/>
              <a:gd name="connsiteY181" fmla="*/ 2815294 h 3163521"/>
              <a:gd name="connsiteX182" fmla="*/ 2782717 w 12193149"/>
              <a:gd name="connsiteY182" fmla="*/ 2837115 h 3163521"/>
              <a:gd name="connsiteX183" fmla="*/ 2647675 w 12193149"/>
              <a:gd name="connsiteY183" fmla="*/ 2847651 h 3163521"/>
              <a:gd name="connsiteX184" fmla="*/ 2569176 w 12193149"/>
              <a:gd name="connsiteY184" fmla="*/ 2821410 h 3163521"/>
              <a:gd name="connsiteX185" fmla="*/ 2444403 w 12193149"/>
              <a:gd name="connsiteY185" fmla="*/ 2835311 h 3163521"/>
              <a:gd name="connsiteX186" fmla="*/ 2316260 w 12193149"/>
              <a:gd name="connsiteY186" fmla="*/ 2843778 h 3163521"/>
              <a:gd name="connsiteX187" fmla="*/ 2209726 w 12193149"/>
              <a:gd name="connsiteY187" fmla="*/ 2838545 h 3163521"/>
              <a:gd name="connsiteX188" fmla="*/ 2095813 w 12193149"/>
              <a:gd name="connsiteY188" fmla="*/ 2821834 h 3163521"/>
              <a:gd name="connsiteX189" fmla="*/ 1998504 w 12193149"/>
              <a:gd name="connsiteY189" fmla="*/ 2813814 h 3163521"/>
              <a:gd name="connsiteX190" fmla="*/ 1929320 w 12193149"/>
              <a:gd name="connsiteY190" fmla="*/ 2835759 h 3163521"/>
              <a:gd name="connsiteX191" fmla="*/ 1922798 w 12193149"/>
              <a:gd name="connsiteY191" fmla="*/ 2830928 h 3163521"/>
              <a:gd name="connsiteX192" fmla="*/ 1874228 w 12193149"/>
              <a:gd name="connsiteY192" fmla="*/ 2832523 h 3163521"/>
              <a:gd name="connsiteX193" fmla="*/ 1787803 w 12193149"/>
              <a:gd name="connsiteY193" fmla="*/ 2860145 h 3163521"/>
              <a:gd name="connsiteX194" fmla="*/ 1739352 w 12193149"/>
              <a:gd name="connsiteY194" fmla="*/ 2855094 h 3163521"/>
              <a:gd name="connsiteX195" fmla="*/ 1676219 w 12193149"/>
              <a:gd name="connsiteY195" fmla="*/ 2838745 h 3163521"/>
              <a:gd name="connsiteX196" fmla="*/ 1609817 w 12193149"/>
              <a:gd name="connsiteY196" fmla="*/ 2831848 h 3163521"/>
              <a:gd name="connsiteX197" fmla="*/ 1497258 w 12193149"/>
              <a:gd name="connsiteY197" fmla="*/ 2806258 h 3163521"/>
              <a:gd name="connsiteX198" fmla="*/ 1151127 w 12193149"/>
              <a:gd name="connsiteY198" fmla="*/ 2756823 h 3163521"/>
              <a:gd name="connsiteX199" fmla="*/ 859417 w 12193149"/>
              <a:gd name="connsiteY199" fmla="*/ 2747390 h 3163521"/>
              <a:gd name="connsiteX200" fmla="*/ 838688 w 12193149"/>
              <a:gd name="connsiteY200" fmla="*/ 2748603 h 3163521"/>
              <a:gd name="connsiteX201" fmla="*/ 817957 w 12193149"/>
              <a:gd name="connsiteY201" fmla="*/ 2746639 h 3163521"/>
              <a:gd name="connsiteX202" fmla="*/ 812654 w 12193149"/>
              <a:gd name="connsiteY202" fmla="*/ 2749533 h 3163521"/>
              <a:gd name="connsiteX203" fmla="*/ 721195 w 12193149"/>
              <a:gd name="connsiteY203" fmla="*/ 2748443 h 3163521"/>
              <a:gd name="connsiteX204" fmla="*/ 720890 w 12193149"/>
              <a:gd name="connsiteY204" fmla="*/ 2747181 h 3163521"/>
              <a:gd name="connsiteX205" fmla="*/ 710023 w 12193149"/>
              <a:gd name="connsiteY205" fmla="*/ 2741504 h 3163521"/>
              <a:gd name="connsiteX206" fmla="*/ 597940 w 12193149"/>
              <a:gd name="connsiteY206" fmla="*/ 2698646 h 3163521"/>
              <a:gd name="connsiteX207" fmla="*/ 579683 w 12193149"/>
              <a:gd name="connsiteY207" fmla="*/ 2695994 h 3163521"/>
              <a:gd name="connsiteX208" fmla="*/ 572865 w 12193149"/>
              <a:gd name="connsiteY208" fmla="*/ 2696183 h 3163521"/>
              <a:gd name="connsiteX209" fmla="*/ 446247 w 12193149"/>
              <a:gd name="connsiteY209" fmla="*/ 2658153 h 3163521"/>
              <a:gd name="connsiteX210" fmla="*/ 405163 w 12193149"/>
              <a:gd name="connsiteY210" fmla="*/ 2652330 h 3163521"/>
              <a:gd name="connsiteX211" fmla="*/ 293583 w 12193149"/>
              <a:gd name="connsiteY211" fmla="*/ 2631634 h 3163521"/>
              <a:gd name="connsiteX212" fmla="*/ 119529 w 12193149"/>
              <a:gd name="connsiteY212" fmla="*/ 2579829 h 3163521"/>
              <a:gd name="connsiteX213" fmla="*/ 16674 w 12193149"/>
              <a:gd name="connsiteY213" fmla="*/ 2576973 h 3163521"/>
              <a:gd name="connsiteX214" fmla="*/ 1150 w 12193149"/>
              <a:gd name="connsiteY214" fmla="*/ 2571504 h 3163521"/>
              <a:gd name="connsiteX215" fmla="*/ 1148 w 12193149"/>
              <a:gd name="connsiteY215" fmla="*/ 1040995 h 3163521"/>
              <a:gd name="connsiteX216" fmla="*/ 1148 w 12193149"/>
              <a:gd name="connsiteY216" fmla="*/ 818782 h 3163521"/>
              <a:gd name="connsiteX0" fmla="*/ 1148 w 12193149"/>
              <a:gd name="connsiteY0" fmla="*/ 0 h 3171710"/>
              <a:gd name="connsiteX1" fmla="*/ 12181789 w 12193149"/>
              <a:gd name="connsiteY1" fmla="*/ 8189 h 3171710"/>
              <a:gd name="connsiteX2" fmla="*/ 12193149 w 12193149"/>
              <a:gd name="connsiteY2" fmla="*/ 1406710 h 3171710"/>
              <a:gd name="connsiteX3" fmla="*/ 12185986 w 12193149"/>
              <a:gd name="connsiteY3" fmla="*/ 1411160 h 3171710"/>
              <a:gd name="connsiteX4" fmla="*/ 12156363 w 12193149"/>
              <a:gd name="connsiteY4" fmla="*/ 1424337 h 3171710"/>
              <a:gd name="connsiteX5" fmla="*/ 12139215 w 12193149"/>
              <a:gd name="connsiteY5" fmla="*/ 1450150 h 3171710"/>
              <a:gd name="connsiteX6" fmla="*/ 12126327 w 12193149"/>
              <a:gd name="connsiteY6" fmla="*/ 1451661 h 3171710"/>
              <a:gd name="connsiteX7" fmla="*/ 12124007 w 12193149"/>
              <a:gd name="connsiteY7" fmla="*/ 1451765 h 3171710"/>
              <a:gd name="connsiteX8" fmla="*/ 12116854 w 12193149"/>
              <a:gd name="connsiteY8" fmla="*/ 1455579 h 3171710"/>
              <a:gd name="connsiteX9" fmla="*/ 12099497 w 12193149"/>
              <a:gd name="connsiteY9" fmla="*/ 1455110 h 3171710"/>
              <a:gd name="connsiteX10" fmla="*/ 12087073 w 12193149"/>
              <a:gd name="connsiteY10" fmla="*/ 1463312 h 3171710"/>
              <a:gd name="connsiteX11" fmla="*/ 12031073 w 12193149"/>
              <a:gd name="connsiteY11" fmla="*/ 1506980 h 3171710"/>
              <a:gd name="connsiteX12" fmla="*/ 11995833 w 12193149"/>
              <a:gd name="connsiteY12" fmla="*/ 1530429 h 3171710"/>
              <a:gd name="connsiteX13" fmla="*/ 11979717 w 12193149"/>
              <a:gd name="connsiteY13" fmla="*/ 1535132 h 3171710"/>
              <a:gd name="connsiteX14" fmla="*/ 11959046 w 12193149"/>
              <a:gd name="connsiteY14" fmla="*/ 1544529 h 3171710"/>
              <a:gd name="connsiteX15" fmla="*/ 11920454 w 12193149"/>
              <a:gd name="connsiteY15" fmla="*/ 1557854 h 3171710"/>
              <a:gd name="connsiteX16" fmla="*/ 11903656 w 12193149"/>
              <a:gd name="connsiteY16" fmla="*/ 1569397 h 3171710"/>
              <a:gd name="connsiteX17" fmla="*/ 11895048 w 12193149"/>
              <a:gd name="connsiteY17" fmla="*/ 1571762 h 3171710"/>
              <a:gd name="connsiteX18" fmla="*/ 11891968 w 12193149"/>
              <a:gd name="connsiteY18" fmla="*/ 1582700 h 3171710"/>
              <a:gd name="connsiteX19" fmla="*/ 11870776 w 12193149"/>
              <a:gd name="connsiteY19" fmla="*/ 1604787 h 3171710"/>
              <a:gd name="connsiteX20" fmla="*/ 11813376 w 12193149"/>
              <a:gd name="connsiteY20" fmla="*/ 1624630 h 3171710"/>
              <a:gd name="connsiteX21" fmla="*/ 11590693 w 12193149"/>
              <a:gd name="connsiteY21" fmla="*/ 1790748 h 3171710"/>
              <a:gd name="connsiteX22" fmla="*/ 11506817 w 12193149"/>
              <a:gd name="connsiteY22" fmla="*/ 1860594 h 3171710"/>
              <a:gd name="connsiteX23" fmla="*/ 11280332 w 12193149"/>
              <a:gd name="connsiteY23" fmla="*/ 2050542 h 3171710"/>
              <a:gd name="connsiteX24" fmla="*/ 11228309 w 12193149"/>
              <a:gd name="connsiteY24" fmla="*/ 2103207 h 3171710"/>
              <a:gd name="connsiteX25" fmla="*/ 11218087 w 12193149"/>
              <a:gd name="connsiteY25" fmla="*/ 2102932 h 3171710"/>
              <a:gd name="connsiteX26" fmla="*/ 11217184 w 12193149"/>
              <a:gd name="connsiteY26" fmla="*/ 2101989 h 3171710"/>
              <a:gd name="connsiteX27" fmla="*/ 11188885 w 12193149"/>
              <a:gd name="connsiteY27" fmla="*/ 2119354 h 3171710"/>
              <a:gd name="connsiteX28" fmla="*/ 11184501 w 12193149"/>
              <a:gd name="connsiteY28" fmla="*/ 2119496 h 3171710"/>
              <a:gd name="connsiteX29" fmla="*/ 11166854 w 12193149"/>
              <a:gd name="connsiteY29" fmla="*/ 2133583 h 3171710"/>
              <a:gd name="connsiteX30" fmla="*/ 11157311 w 12193149"/>
              <a:gd name="connsiteY30" fmla="*/ 2139385 h 3171710"/>
              <a:gd name="connsiteX31" fmla="*/ 11155496 w 12193149"/>
              <a:gd name="connsiteY31" fmla="*/ 2144068 h 3171710"/>
              <a:gd name="connsiteX32" fmla="*/ 11140961 w 12193149"/>
              <a:gd name="connsiteY32" fmla="*/ 2151086 h 3171710"/>
              <a:gd name="connsiteX33" fmla="*/ 11138961 w 12193149"/>
              <a:gd name="connsiteY33" fmla="*/ 2150743 h 3171710"/>
              <a:gd name="connsiteX34" fmla="*/ 11128208 w 12193149"/>
              <a:gd name="connsiteY34" fmla="*/ 2160803 h 3171710"/>
              <a:gd name="connsiteX35" fmla="*/ 11120691 w 12193149"/>
              <a:gd name="connsiteY35" fmla="*/ 2174395 h 3171710"/>
              <a:gd name="connsiteX36" fmla="*/ 10894683 w 12193149"/>
              <a:gd name="connsiteY36" fmla="*/ 2300370 h 3171710"/>
              <a:gd name="connsiteX37" fmla="*/ 10773300 w 12193149"/>
              <a:gd name="connsiteY37" fmla="*/ 2350162 h 3171710"/>
              <a:gd name="connsiteX38" fmla="*/ 10627668 w 12193149"/>
              <a:gd name="connsiteY38" fmla="*/ 2386200 h 3171710"/>
              <a:gd name="connsiteX39" fmla="*/ 10581895 w 12193149"/>
              <a:gd name="connsiteY39" fmla="*/ 2395660 h 3171710"/>
              <a:gd name="connsiteX40" fmla="*/ 10547790 w 12193149"/>
              <a:gd name="connsiteY40" fmla="*/ 2425394 h 3171710"/>
              <a:gd name="connsiteX41" fmla="*/ 10529643 w 12193149"/>
              <a:gd name="connsiteY41" fmla="*/ 2423878 h 3171710"/>
              <a:gd name="connsiteX42" fmla="*/ 10526446 w 12193149"/>
              <a:gd name="connsiteY42" fmla="*/ 2423382 h 3171710"/>
              <a:gd name="connsiteX43" fmla="*/ 10515129 w 12193149"/>
              <a:gd name="connsiteY43" fmla="*/ 2426508 h 3171710"/>
              <a:gd name="connsiteX44" fmla="*/ 10491735 w 12193149"/>
              <a:gd name="connsiteY44" fmla="*/ 2421127 h 3171710"/>
              <a:gd name="connsiteX45" fmla="*/ 10471418 w 12193149"/>
              <a:gd name="connsiteY45" fmla="*/ 2428664 h 3171710"/>
              <a:gd name="connsiteX46" fmla="*/ 10377042 w 12193149"/>
              <a:gd name="connsiteY46" fmla="*/ 2471569 h 3171710"/>
              <a:gd name="connsiteX47" fmla="*/ 10319338 w 12193149"/>
              <a:gd name="connsiteY47" fmla="*/ 2493192 h 3171710"/>
              <a:gd name="connsiteX48" fmla="*/ 10295467 w 12193149"/>
              <a:gd name="connsiteY48" fmla="*/ 2495050 h 3171710"/>
              <a:gd name="connsiteX49" fmla="*/ 10263443 w 12193149"/>
              <a:gd name="connsiteY49" fmla="*/ 2501919 h 3171710"/>
              <a:gd name="connsiteX50" fmla="*/ 10205418 w 12193149"/>
              <a:gd name="connsiteY50" fmla="*/ 2509120 h 3171710"/>
              <a:gd name="connsiteX51" fmla="*/ 10177759 w 12193149"/>
              <a:gd name="connsiteY51" fmla="*/ 2519914 h 3171710"/>
              <a:gd name="connsiteX52" fmla="*/ 10165070 w 12193149"/>
              <a:gd name="connsiteY52" fmla="*/ 2520710 h 3171710"/>
              <a:gd name="connsiteX53" fmla="*/ 10156308 w 12193149"/>
              <a:gd name="connsiteY53" fmla="*/ 2534458 h 3171710"/>
              <a:gd name="connsiteX54" fmla="*/ 10118267 w 12193149"/>
              <a:gd name="connsiteY54" fmla="*/ 2558113 h 3171710"/>
              <a:gd name="connsiteX55" fmla="*/ 10083317 w 12193149"/>
              <a:gd name="connsiteY55" fmla="*/ 2570267 h 3171710"/>
              <a:gd name="connsiteX56" fmla="*/ 10040388 w 12193149"/>
              <a:gd name="connsiteY56" fmla="*/ 2568603 h 3171710"/>
              <a:gd name="connsiteX57" fmla="*/ 9961167 w 12193149"/>
              <a:gd name="connsiteY57" fmla="*/ 2584118 h 3171710"/>
              <a:gd name="connsiteX58" fmla="*/ 9848940 w 12193149"/>
              <a:gd name="connsiteY58" fmla="*/ 2590886 h 3171710"/>
              <a:gd name="connsiteX59" fmla="*/ 9729457 w 12193149"/>
              <a:gd name="connsiteY59" fmla="*/ 2611093 h 3171710"/>
              <a:gd name="connsiteX60" fmla="*/ 9613704 w 12193149"/>
              <a:gd name="connsiteY60" fmla="*/ 2639342 h 3171710"/>
              <a:gd name="connsiteX61" fmla="*/ 9338590 w 12193149"/>
              <a:gd name="connsiteY61" fmla="*/ 2696264 h 3171710"/>
              <a:gd name="connsiteX62" fmla="*/ 9232518 w 12193149"/>
              <a:gd name="connsiteY62" fmla="*/ 2720120 h 3171710"/>
              <a:gd name="connsiteX63" fmla="*/ 9156690 w 12193149"/>
              <a:gd name="connsiteY63" fmla="*/ 2730199 h 3171710"/>
              <a:gd name="connsiteX64" fmla="*/ 9054601 w 12193149"/>
              <a:gd name="connsiteY64" fmla="*/ 2737726 h 3171710"/>
              <a:gd name="connsiteX65" fmla="*/ 9006634 w 12193149"/>
              <a:gd name="connsiteY65" fmla="*/ 2741011 h 3171710"/>
              <a:gd name="connsiteX66" fmla="*/ 9006349 w 12193149"/>
              <a:gd name="connsiteY66" fmla="*/ 2740771 h 3171710"/>
              <a:gd name="connsiteX67" fmla="*/ 8997380 w 12193149"/>
              <a:gd name="connsiteY67" fmla="*/ 2741982 h 3171710"/>
              <a:gd name="connsiteX68" fmla="*/ 8991542 w 12193149"/>
              <a:gd name="connsiteY68" fmla="*/ 2744043 h 3171710"/>
              <a:gd name="connsiteX69" fmla="*/ 8975485 w 12193149"/>
              <a:gd name="connsiteY69" fmla="*/ 2747269 h 3171710"/>
              <a:gd name="connsiteX70" fmla="*/ 8969159 w 12193149"/>
              <a:gd name="connsiteY70" fmla="*/ 2746569 h 3171710"/>
              <a:gd name="connsiteX71" fmla="*/ 8964196 w 12193149"/>
              <a:gd name="connsiteY71" fmla="*/ 2744344 h 3171710"/>
              <a:gd name="connsiteX72" fmla="*/ 8930136 w 12193149"/>
              <a:gd name="connsiteY72" fmla="*/ 2741156 h 3171710"/>
              <a:gd name="connsiteX73" fmla="*/ 8753592 w 12193149"/>
              <a:gd name="connsiteY73" fmla="*/ 2760388 h 3171710"/>
              <a:gd name="connsiteX74" fmla="*/ 8708995 w 12193149"/>
              <a:gd name="connsiteY74" fmla="*/ 2762489 h 3171710"/>
              <a:gd name="connsiteX75" fmla="*/ 8597219 w 12193149"/>
              <a:gd name="connsiteY75" fmla="*/ 2771061 h 3171710"/>
              <a:gd name="connsiteX76" fmla="*/ 8526378 w 12193149"/>
              <a:gd name="connsiteY76" fmla="*/ 2756219 h 3171710"/>
              <a:gd name="connsiteX77" fmla="*/ 8512131 w 12193149"/>
              <a:gd name="connsiteY77" fmla="*/ 2762134 h 3171710"/>
              <a:gd name="connsiteX78" fmla="*/ 8507315 w 12193149"/>
              <a:gd name="connsiteY78" fmla="*/ 2765135 h 3171710"/>
              <a:gd name="connsiteX79" fmla="*/ 8499116 w 12193149"/>
              <a:gd name="connsiteY79" fmla="*/ 2767873 h 3171710"/>
              <a:gd name="connsiteX80" fmla="*/ 8498742 w 12193149"/>
              <a:gd name="connsiteY80" fmla="*/ 2767694 h 3171710"/>
              <a:gd name="connsiteX81" fmla="*/ 8491397 w 12193149"/>
              <a:gd name="connsiteY81" fmla="*/ 2770744 h 3171710"/>
              <a:gd name="connsiteX82" fmla="*/ 8368330 w 12193149"/>
              <a:gd name="connsiteY82" fmla="*/ 2784786 h 3171710"/>
              <a:gd name="connsiteX83" fmla="*/ 8354947 w 12193149"/>
              <a:gd name="connsiteY83" fmla="*/ 2784980 h 3171710"/>
              <a:gd name="connsiteX84" fmla="*/ 8321252 w 12193149"/>
              <a:gd name="connsiteY84" fmla="*/ 2801558 h 3171710"/>
              <a:gd name="connsiteX85" fmla="*/ 8315581 w 12193149"/>
              <a:gd name="connsiteY85" fmla="*/ 2801884 h 3171710"/>
              <a:gd name="connsiteX86" fmla="*/ 8296322 w 12193149"/>
              <a:gd name="connsiteY86" fmla="*/ 2815779 h 3171710"/>
              <a:gd name="connsiteX87" fmla="*/ 8285424 w 12193149"/>
              <a:gd name="connsiteY87" fmla="*/ 2821602 h 3171710"/>
              <a:gd name="connsiteX88" fmla="*/ 8284298 w 12193149"/>
              <a:gd name="connsiteY88" fmla="*/ 2826045 h 3171710"/>
              <a:gd name="connsiteX89" fmla="*/ 8267224 w 12193149"/>
              <a:gd name="connsiteY89" fmla="*/ 2833220 h 3171710"/>
              <a:gd name="connsiteX90" fmla="*/ 8264525 w 12193149"/>
              <a:gd name="connsiteY90" fmla="*/ 2832990 h 3171710"/>
              <a:gd name="connsiteX91" fmla="*/ 8253181 w 12193149"/>
              <a:gd name="connsiteY91" fmla="*/ 2842833 h 3171710"/>
              <a:gd name="connsiteX92" fmla="*/ 8246982 w 12193149"/>
              <a:gd name="connsiteY92" fmla="*/ 2855825 h 3171710"/>
              <a:gd name="connsiteX93" fmla="*/ 8091420 w 12193149"/>
              <a:gd name="connsiteY93" fmla="*/ 2901986 h 3171710"/>
              <a:gd name="connsiteX94" fmla="*/ 7906555 w 12193149"/>
              <a:gd name="connsiteY94" fmla="*/ 2943959 h 3171710"/>
              <a:gd name="connsiteX95" fmla="*/ 7719893 w 12193149"/>
              <a:gd name="connsiteY95" fmla="*/ 2969674 h 3171710"/>
              <a:gd name="connsiteX96" fmla="*/ 7615495 w 12193149"/>
              <a:gd name="connsiteY96" fmla="*/ 2966203 h 3171710"/>
              <a:gd name="connsiteX97" fmla="*/ 7528691 w 12193149"/>
              <a:gd name="connsiteY97" fmla="*/ 2972031 h 3171710"/>
              <a:gd name="connsiteX98" fmla="*/ 7520719 w 12193149"/>
              <a:gd name="connsiteY98" fmla="*/ 2974584 h 3171710"/>
              <a:gd name="connsiteX99" fmla="*/ 7508559 w 12193149"/>
              <a:gd name="connsiteY99" fmla="*/ 2975919 h 3171710"/>
              <a:gd name="connsiteX100" fmla="*/ 7508188 w 12193149"/>
              <a:gd name="connsiteY100" fmla="*/ 2975592 h 3171710"/>
              <a:gd name="connsiteX101" fmla="*/ 7496943 w 12193149"/>
              <a:gd name="connsiteY101" fmla="*/ 2977544 h 3171710"/>
              <a:gd name="connsiteX102" fmla="*/ 7219707 w 12193149"/>
              <a:gd name="connsiteY102" fmla="*/ 2983651 h 3171710"/>
              <a:gd name="connsiteX103" fmla="*/ 7202249 w 12193149"/>
              <a:gd name="connsiteY103" fmla="*/ 2988201 h 3171710"/>
              <a:gd name="connsiteX104" fmla="*/ 7198152 w 12193149"/>
              <a:gd name="connsiteY104" fmla="*/ 2993559 h 3171710"/>
              <a:gd name="connsiteX105" fmla="*/ 7171956 w 12193149"/>
              <a:gd name="connsiteY105" fmla="*/ 2998207 h 3171710"/>
              <a:gd name="connsiteX106" fmla="*/ 7098136 w 12193149"/>
              <a:gd name="connsiteY106" fmla="*/ 3010435 h 3171710"/>
              <a:gd name="connsiteX107" fmla="*/ 7019644 w 12193149"/>
              <a:gd name="connsiteY107" fmla="*/ 3010061 h 3171710"/>
              <a:gd name="connsiteX108" fmla="*/ 6905294 w 12193149"/>
              <a:gd name="connsiteY108" fmla="*/ 3039567 h 3171710"/>
              <a:gd name="connsiteX109" fmla="*/ 6709370 w 12193149"/>
              <a:gd name="connsiteY109" fmla="*/ 3067522 h 3171710"/>
              <a:gd name="connsiteX110" fmla="*/ 6550602 w 12193149"/>
              <a:gd name="connsiteY110" fmla="*/ 3096298 h 3171710"/>
              <a:gd name="connsiteX111" fmla="*/ 6318708 w 12193149"/>
              <a:gd name="connsiteY111" fmla="*/ 3143098 h 3171710"/>
              <a:gd name="connsiteX112" fmla="*/ 6169822 w 12193149"/>
              <a:gd name="connsiteY112" fmla="*/ 3145185 h 3171710"/>
              <a:gd name="connsiteX113" fmla="*/ 6074996 w 12193149"/>
              <a:gd name="connsiteY113" fmla="*/ 3165647 h 3171710"/>
              <a:gd name="connsiteX114" fmla="*/ 6069677 w 12193149"/>
              <a:gd name="connsiteY114" fmla="*/ 3164110 h 3171710"/>
              <a:gd name="connsiteX115" fmla="*/ 6049786 w 12193149"/>
              <a:gd name="connsiteY115" fmla="*/ 3164793 h 3171710"/>
              <a:gd name="connsiteX116" fmla="*/ 6042433 w 12193149"/>
              <a:gd name="connsiteY116" fmla="*/ 3156444 h 3171710"/>
              <a:gd name="connsiteX117" fmla="*/ 6011238 w 12193149"/>
              <a:gd name="connsiteY117" fmla="*/ 3151351 h 3171710"/>
              <a:gd name="connsiteX118" fmla="*/ 5958523 w 12193149"/>
              <a:gd name="connsiteY118" fmla="*/ 3154995 h 3171710"/>
              <a:gd name="connsiteX119" fmla="*/ 5760067 w 12193149"/>
              <a:gd name="connsiteY119" fmla="*/ 3170687 h 3171710"/>
              <a:gd name="connsiteX120" fmla="*/ 5628108 w 12193149"/>
              <a:gd name="connsiteY120" fmla="*/ 3171710 h 3171710"/>
              <a:gd name="connsiteX121" fmla="*/ 5472054 w 12193149"/>
              <a:gd name="connsiteY121" fmla="*/ 3157690 h 3171710"/>
              <a:gd name="connsiteX122" fmla="*/ 5433909 w 12193149"/>
              <a:gd name="connsiteY122" fmla="*/ 3146437 h 3171710"/>
              <a:gd name="connsiteX123" fmla="*/ 5382817 w 12193149"/>
              <a:gd name="connsiteY123" fmla="*/ 3128735 h 3171710"/>
              <a:gd name="connsiteX124" fmla="*/ 5262912 w 12193149"/>
              <a:gd name="connsiteY124" fmla="*/ 3108318 h 3171710"/>
              <a:gd name="connsiteX125" fmla="*/ 5224109 w 12193149"/>
              <a:gd name="connsiteY125" fmla="*/ 3097194 h 3171710"/>
              <a:gd name="connsiteX126" fmla="*/ 5175808 w 12193149"/>
              <a:gd name="connsiteY126" fmla="*/ 3094204 h 3171710"/>
              <a:gd name="connsiteX127" fmla="*/ 5157702 w 12193149"/>
              <a:gd name="connsiteY127" fmla="*/ 3086981 h 3171710"/>
              <a:gd name="connsiteX128" fmla="*/ 5143747 w 12193149"/>
              <a:gd name="connsiteY128" fmla="*/ 3083581 h 3171710"/>
              <a:gd name="connsiteX129" fmla="*/ 5140744 w 12193149"/>
              <a:gd name="connsiteY129" fmla="*/ 3081480 h 3171710"/>
              <a:gd name="connsiteX130" fmla="*/ 5122807 w 12193149"/>
              <a:gd name="connsiteY130" fmla="*/ 3070627 h 3171710"/>
              <a:gd name="connsiteX131" fmla="*/ 5066938 w 12193149"/>
              <a:gd name="connsiteY131" fmla="*/ 3077198 h 3171710"/>
              <a:gd name="connsiteX132" fmla="*/ 5012662 w 12193149"/>
              <a:gd name="connsiteY132" fmla="*/ 3060817 h 3171710"/>
              <a:gd name="connsiteX133" fmla="*/ 4841589 w 12193149"/>
              <a:gd name="connsiteY133" fmla="*/ 3036800 h 3171710"/>
              <a:gd name="connsiteX134" fmla="*/ 4763595 w 12193149"/>
              <a:gd name="connsiteY134" fmla="*/ 3009032 h 3171710"/>
              <a:gd name="connsiteX135" fmla="*/ 4724334 w 12193149"/>
              <a:gd name="connsiteY135" fmla="*/ 3000018 h 3171710"/>
              <a:gd name="connsiteX136" fmla="*/ 4722324 w 12193149"/>
              <a:gd name="connsiteY136" fmla="*/ 2999269 h 3171710"/>
              <a:gd name="connsiteX137" fmla="*/ 4723259 w 12193149"/>
              <a:gd name="connsiteY137" fmla="*/ 2999058 h 3171710"/>
              <a:gd name="connsiteX138" fmla="*/ 4718350 w 12193149"/>
              <a:gd name="connsiteY138" fmla="*/ 2997788 h 3171710"/>
              <a:gd name="connsiteX139" fmla="*/ 4722324 w 12193149"/>
              <a:gd name="connsiteY139" fmla="*/ 2999269 h 3171710"/>
              <a:gd name="connsiteX140" fmla="*/ 4716674 w 12193149"/>
              <a:gd name="connsiteY140" fmla="*/ 3000544 h 3171710"/>
              <a:gd name="connsiteX141" fmla="*/ 4516962 w 12193149"/>
              <a:gd name="connsiteY141" fmla="*/ 2990642 h 3171710"/>
              <a:gd name="connsiteX142" fmla="*/ 4429691 w 12193149"/>
              <a:gd name="connsiteY142" fmla="*/ 2979991 h 3171710"/>
              <a:gd name="connsiteX143" fmla="*/ 4364023 w 12193149"/>
              <a:gd name="connsiteY143" fmla="*/ 2978645 h 3171710"/>
              <a:gd name="connsiteX144" fmla="*/ 4318114 w 12193149"/>
              <a:gd name="connsiteY144" fmla="*/ 2985260 h 3171710"/>
              <a:gd name="connsiteX145" fmla="*/ 4316258 w 12193149"/>
              <a:gd name="connsiteY145" fmla="*/ 2983919 h 3171710"/>
              <a:gd name="connsiteX146" fmla="*/ 4296292 w 12193149"/>
              <a:gd name="connsiteY146" fmla="*/ 2982040 h 3171710"/>
              <a:gd name="connsiteX147" fmla="*/ 4291212 w 12193149"/>
              <a:gd name="connsiteY147" fmla="*/ 2984957 h 3171710"/>
              <a:gd name="connsiteX148" fmla="*/ 4277290 w 12193149"/>
              <a:gd name="connsiteY148" fmla="*/ 2984711 h 3171710"/>
              <a:gd name="connsiteX149" fmla="*/ 4249265 w 12193149"/>
              <a:gd name="connsiteY149" fmla="*/ 2987035 h 3171710"/>
              <a:gd name="connsiteX150" fmla="*/ 4203199 w 12193149"/>
              <a:gd name="connsiteY150" fmla="*/ 2984240 h 3171710"/>
              <a:gd name="connsiteX151" fmla="*/ 4202893 w 12193149"/>
              <a:gd name="connsiteY151" fmla="*/ 2982981 h 3171710"/>
              <a:gd name="connsiteX152" fmla="*/ 4192396 w 12193149"/>
              <a:gd name="connsiteY152" fmla="*/ 2977347 h 3171710"/>
              <a:gd name="connsiteX153" fmla="*/ 4143893 w 12193149"/>
              <a:gd name="connsiteY153" fmla="*/ 2961482 h 3171710"/>
              <a:gd name="connsiteX154" fmla="*/ 4084245 w 12193149"/>
              <a:gd name="connsiteY154" fmla="*/ 2934949 h 3171710"/>
              <a:gd name="connsiteX155" fmla="*/ 4075694 w 12193149"/>
              <a:gd name="connsiteY155" fmla="*/ 2934114 h 3171710"/>
              <a:gd name="connsiteX156" fmla="*/ 4075575 w 12193149"/>
              <a:gd name="connsiteY156" fmla="*/ 2933815 h 3171710"/>
              <a:gd name="connsiteX157" fmla="*/ 4066658 w 12193149"/>
              <a:gd name="connsiteY157" fmla="*/ 2932371 h 3171710"/>
              <a:gd name="connsiteX158" fmla="*/ 4060102 w 12193149"/>
              <a:gd name="connsiteY158" fmla="*/ 2932589 h 3171710"/>
              <a:gd name="connsiteX159" fmla="*/ 4043512 w 12193149"/>
              <a:gd name="connsiteY159" fmla="*/ 2930968 h 3171710"/>
              <a:gd name="connsiteX160" fmla="*/ 4038145 w 12193149"/>
              <a:gd name="connsiteY160" fmla="*/ 2928534 h 3171710"/>
              <a:gd name="connsiteX161" fmla="*/ 4036511 w 12193149"/>
              <a:gd name="connsiteY161" fmla="*/ 2924867 h 3171710"/>
              <a:gd name="connsiteX162" fmla="*/ 4034926 w 12193149"/>
              <a:gd name="connsiteY162" fmla="*/ 2925102 h 3171710"/>
              <a:gd name="connsiteX163" fmla="*/ 4005686 w 12193149"/>
              <a:gd name="connsiteY163" fmla="*/ 2912534 h 3171710"/>
              <a:gd name="connsiteX164" fmla="*/ 3937994 w 12193149"/>
              <a:gd name="connsiteY164" fmla="*/ 2895077 h 3171710"/>
              <a:gd name="connsiteX165" fmla="*/ 3898423 w 12193149"/>
              <a:gd name="connsiteY165" fmla="*/ 2889422 h 3171710"/>
              <a:gd name="connsiteX166" fmla="*/ 3790908 w 12193149"/>
              <a:gd name="connsiteY166" fmla="*/ 2869184 h 3171710"/>
              <a:gd name="connsiteX167" fmla="*/ 3683661 w 12193149"/>
              <a:gd name="connsiteY167" fmla="*/ 2845261 h 3171710"/>
              <a:gd name="connsiteX168" fmla="*/ 3611183 w 12193149"/>
              <a:gd name="connsiteY168" fmla="*/ 2812990 h 3171710"/>
              <a:gd name="connsiteX169" fmla="*/ 3605003 w 12193149"/>
              <a:gd name="connsiteY169" fmla="*/ 2814352 h 3171710"/>
              <a:gd name="connsiteX170" fmla="*/ 3595884 w 12193149"/>
              <a:gd name="connsiteY170" fmla="*/ 2814516 h 3171710"/>
              <a:gd name="connsiteX171" fmla="*/ 3595649 w 12193149"/>
              <a:gd name="connsiteY171" fmla="*/ 2814247 h 3171710"/>
              <a:gd name="connsiteX172" fmla="*/ 3587126 w 12193149"/>
              <a:gd name="connsiteY172" fmla="*/ 2814937 h 3171710"/>
              <a:gd name="connsiteX173" fmla="*/ 3537283 w 12193149"/>
              <a:gd name="connsiteY173" fmla="*/ 2805238 h 3171710"/>
              <a:gd name="connsiteX174" fmla="*/ 3474371 w 12193149"/>
              <a:gd name="connsiteY174" fmla="*/ 2801577 h 3171710"/>
              <a:gd name="connsiteX175" fmla="*/ 3401876 w 12193149"/>
              <a:gd name="connsiteY175" fmla="*/ 2789529 h 3171710"/>
              <a:gd name="connsiteX176" fmla="*/ 3365036 w 12193149"/>
              <a:gd name="connsiteY176" fmla="*/ 2806481 h 3171710"/>
              <a:gd name="connsiteX177" fmla="*/ 3345174 w 12193149"/>
              <a:gd name="connsiteY177" fmla="*/ 2808163 h 3171710"/>
              <a:gd name="connsiteX178" fmla="*/ 3342846 w 12193149"/>
              <a:gd name="connsiteY178" fmla="*/ 2807188 h 3171710"/>
              <a:gd name="connsiteX179" fmla="*/ 3263504 w 12193149"/>
              <a:gd name="connsiteY179" fmla="*/ 2813065 h 3171710"/>
              <a:gd name="connsiteX180" fmla="*/ 3143704 w 12193149"/>
              <a:gd name="connsiteY180" fmla="*/ 2820840 h 3171710"/>
              <a:gd name="connsiteX181" fmla="*/ 3031439 w 12193149"/>
              <a:gd name="connsiteY181" fmla="*/ 2823483 h 3171710"/>
              <a:gd name="connsiteX182" fmla="*/ 2782717 w 12193149"/>
              <a:gd name="connsiteY182" fmla="*/ 2845304 h 3171710"/>
              <a:gd name="connsiteX183" fmla="*/ 2647675 w 12193149"/>
              <a:gd name="connsiteY183" fmla="*/ 2855840 h 3171710"/>
              <a:gd name="connsiteX184" fmla="*/ 2569176 w 12193149"/>
              <a:gd name="connsiteY184" fmla="*/ 2829599 h 3171710"/>
              <a:gd name="connsiteX185" fmla="*/ 2444403 w 12193149"/>
              <a:gd name="connsiteY185" fmla="*/ 2843500 h 3171710"/>
              <a:gd name="connsiteX186" fmla="*/ 2316260 w 12193149"/>
              <a:gd name="connsiteY186" fmla="*/ 2851967 h 3171710"/>
              <a:gd name="connsiteX187" fmla="*/ 2209726 w 12193149"/>
              <a:gd name="connsiteY187" fmla="*/ 2846734 h 3171710"/>
              <a:gd name="connsiteX188" fmla="*/ 2095813 w 12193149"/>
              <a:gd name="connsiteY188" fmla="*/ 2830023 h 3171710"/>
              <a:gd name="connsiteX189" fmla="*/ 1998504 w 12193149"/>
              <a:gd name="connsiteY189" fmla="*/ 2822003 h 3171710"/>
              <a:gd name="connsiteX190" fmla="*/ 1929320 w 12193149"/>
              <a:gd name="connsiteY190" fmla="*/ 2843948 h 3171710"/>
              <a:gd name="connsiteX191" fmla="*/ 1922798 w 12193149"/>
              <a:gd name="connsiteY191" fmla="*/ 2839117 h 3171710"/>
              <a:gd name="connsiteX192" fmla="*/ 1874228 w 12193149"/>
              <a:gd name="connsiteY192" fmla="*/ 2840712 h 3171710"/>
              <a:gd name="connsiteX193" fmla="*/ 1787803 w 12193149"/>
              <a:gd name="connsiteY193" fmla="*/ 2868334 h 3171710"/>
              <a:gd name="connsiteX194" fmla="*/ 1739352 w 12193149"/>
              <a:gd name="connsiteY194" fmla="*/ 2863283 h 3171710"/>
              <a:gd name="connsiteX195" fmla="*/ 1676219 w 12193149"/>
              <a:gd name="connsiteY195" fmla="*/ 2846934 h 3171710"/>
              <a:gd name="connsiteX196" fmla="*/ 1609817 w 12193149"/>
              <a:gd name="connsiteY196" fmla="*/ 2840037 h 3171710"/>
              <a:gd name="connsiteX197" fmla="*/ 1497258 w 12193149"/>
              <a:gd name="connsiteY197" fmla="*/ 2814447 h 3171710"/>
              <a:gd name="connsiteX198" fmla="*/ 1151127 w 12193149"/>
              <a:gd name="connsiteY198" fmla="*/ 2765012 h 3171710"/>
              <a:gd name="connsiteX199" fmla="*/ 859417 w 12193149"/>
              <a:gd name="connsiteY199" fmla="*/ 2755579 h 3171710"/>
              <a:gd name="connsiteX200" fmla="*/ 838688 w 12193149"/>
              <a:gd name="connsiteY200" fmla="*/ 2756792 h 3171710"/>
              <a:gd name="connsiteX201" fmla="*/ 817957 w 12193149"/>
              <a:gd name="connsiteY201" fmla="*/ 2754828 h 3171710"/>
              <a:gd name="connsiteX202" fmla="*/ 812654 w 12193149"/>
              <a:gd name="connsiteY202" fmla="*/ 2757722 h 3171710"/>
              <a:gd name="connsiteX203" fmla="*/ 721195 w 12193149"/>
              <a:gd name="connsiteY203" fmla="*/ 2756632 h 3171710"/>
              <a:gd name="connsiteX204" fmla="*/ 720890 w 12193149"/>
              <a:gd name="connsiteY204" fmla="*/ 2755370 h 3171710"/>
              <a:gd name="connsiteX205" fmla="*/ 710023 w 12193149"/>
              <a:gd name="connsiteY205" fmla="*/ 2749693 h 3171710"/>
              <a:gd name="connsiteX206" fmla="*/ 597940 w 12193149"/>
              <a:gd name="connsiteY206" fmla="*/ 2706835 h 3171710"/>
              <a:gd name="connsiteX207" fmla="*/ 579683 w 12193149"/>
              <a:gd name="connsiteY207" fmla="*/ 2704183 h 3171710"/>
              <a:gd name="connsiteX208" fmla="*/ 572865 w 12193149"/>
              <a:gd name="connsiteY208" fmla="*/ 2704372 h 3171710"/>
              <a:gd name="connsiteX209" fmla="*/ 446247 w 12193149"/>
              <a:gd name="connsiteY209" fmla="*/ 2666342 h 3171710"/>
              <a:gd name="connsiteX210" fmla="*/ 405163 w 12193149"/>
              <a:gd name="connsiteY210" fmla="*/ 2660519 h 3171710"/>
              <a:gd name="connsiteX211" fmla="*/ 293583 w 12193149"/>
              <a:gd name="connsiteY211" fmla="*/ 2639823 h 3171710"/>
              <a:gd name="connsiteX212" fmla="*/ 119529 w 12193149"/>
              <a:gd name="connsiteY212" fmla="*/ 2588018 h 3171710"/>
              <a:gd name="connsiteX213" fmla="*/ 16674 w 12193149"/>
              <a:gd name="connsiteY213" fmla="*/ 2585162 h 3171710"/>
              <a:gd name="connsiteX214" fmla="*/ 1150 w 12193149"/>
              <a:gd name="connsiteY214" fmla="*/ 2579693 h 3171710"/>
              <a:gd name="connsiteX215" fmla="*/ 1148 w 12193149"/>
              <a:gd name="connsiteY215" fmla="*/ 1049184 h 3171710"/>
              <a:gd name="connsiteX216" fmla="*/ 1148 w 12193149"/>
              <a:gd name="connsiteY216" fmla="*/ 0 h 3171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12193149" h="3171710">
                <a:moveTo>
                  <a:pt x="1148" y="0"/>
                </a:moveTo>
                <a:lnTo>
                  <a:pt x="12181789" y="8189"/>
                </a:lnTo>
                <a:cubicBezTo>
                  <a:pt x="12181789" y="201435"/>
                  <a:pt x="12193149" y="1213464"/>
                  <a:pt x="12193149" y="1406710"/>
                </a:cubicBezTo>
                <a:lnTo>
                  <a:pt x="12185986" y="1411160"/>
                </a:lnTo>
                <a:cubicBezTo>
                  <a:pt x="12156393" y="1404401"/>
                  <a:pt x="12176978" y="1415299"/>
                  <a:pt x="12156363" y="1424337"/>
                </a:cubicBezTo>
                <a:cubicBezTo>
                  <a:pt x="12172308" y="1438279"/>
                  <a:pt x="12127905" y="1429847"/>
                  <a:pt x="12139215" y="1450150"/>
                </a:cubicBezTo>
                <a:cubicBezTo>
                  <a:pt x="12135103" y="1451151"/>
                  <a:pt x="12130766" y="1451483"/>
                  <a:pt x="12126327" y="1451661"/>
                </a:cubicBezTo>
                <a:lnTo>
                  <a:pt x="12124007" y="1451765"/>
                </a:lnTo>
                <a:lnTo>
                  <a:pt x="12116854" y="1455579"/>
                </a:lnTo>
                <a:lnTo>
                  <a:pt x="12099497" y="1455110"/>
                </a:lnTo>
                <a:cubicBezTo>
                  <a:pt x="12095162" y="1456775"/>
                  <a:pt x="12090978" y="1459336"/>
                  <a:pt x="12087073" y="1463312"/>
                </a:cubicBezTo>
                <a:cubicBezTo>
                  <a:pt x="12078890" y="1483714"/>
                  <a:pt x="12040481" y="1480817"/>
                  <a:pt x="12031073" y="1506980"/>
                </a:cubicBezTo>
                <a:cubicBezTo>
                  <a:pt x="12026399" y="1515225"/>
                  <a:pt x="12004497" y="1532326"/>
                  <a:pt x="11995833" y="1530429"/>
                </a:cubicBezTo>
                <a:cubicBezTo>
                  <a:pt x="11990333" y="1532938"/>
                  <a:pt x="11986699" y="1539016"/>
                  <a:pt x="11979717" y="1535132"/>
                </a:cubicBezTo>
                <a:cubicBezTo>
                  <a:pt x="11970382" y="1531211"/>
                  <a:pt x="11963763" y="1554233"/>
                  <a:pt x="11959046" y="1544529"/>
                </a:cubicBezTo>
                <a:lnTo>
                  <a:pt x="11920454" y="1557854"/>
                </a:lnTo>
                <a:cubicBezTo>
                  <a:pt x="11919152" y="1564914"/>
                  <a:pt x="11912619" y="1567116"/>
                  <a:pt x="11903656" y="1569397"/>
                </a:cubicBezTo>
                <a:lnTo>
                  <a:pt x="11895048" y="1571762"/>
                </a:lnTo>
                <a:lnTo>
                  <a:pt x="11891968" y="1582700"/>
                </a:lnTo>
                <a:cubicBezTo>
                  <a:pt x="11881074" y="1573372"/>
                  <a:pt x="11884523" y="1604713"/>
                  <a:pt x="11870776" y="1604787"/>
                </a:cubicBezTo>
                <a:lnTo>
                  <a:pt x="11813376" y="1624630"/>
                </a:lnTo>
                <a:lnTo>
                  <a:pt x="11590693" y="1790748"/>
                </a:lnTo>
                <a:cubicBezTo>
                  <a:pt x="11550201" y="1817685"/>
                  <a:pt x="11542649" y="1767741"/>
                  <a:pt x="11506817" y="1860594"/>
                </a:cubicBezTo>
                <a:cubicBezTo>
                  <a:pt x="11450023" y="1916431"/>
                  <a:pt x="11337127" y="2017145"/>
                  <a:pt x="11280332" y="2050542"/>
                </a:cubicBezTo>
                <a:cubicBezTo>
                  <a:pt x="11267547" y="2058142"/>
                  <a:pt x="11229147" y="2123560"/>
                  <a:pt x="11228309" y="2103207"/>
                </a:cubicBezTo>
                <a:cubicBezTo>
                  <a:pt x="11223950" y="2105174"/>
                  <a:pt x="11220761" y="2104651"/>
                  <a:pt x="11218087" y="2102932"/>
                </a:cubicBezTo>
                <a:lnTo>
                  <a:pt x="11217184" y="2101989"/>
                </a:lnTo>
                <a:lnTo>
                  <a:pt x="11188885" y="2119354"/>
                </a:lnTo>
                <a:lnTo>
                  <a:pt x="11184501" y="2119496"/>
                </a:lnTo>
                <a:lnTo>
                  <a:pt x="11166854" y="2133583"/>
                </a:lnTo>
                <a:lnTo>
                  <a:pt x="11157311" y="2139385"/>
                </a:lnTo>
                <a:lnTo>
                  <a:pt x="11155496" y="2144068"/>
                </a:lnTo>
                <a:cubicBezTo>
                  <a:pt x="11153045" y="2147436"/>
                  <a:pt x="11148902" y="2150083"/>
                  <a:pt x="11140961" y="2151086"/>
                </a:cubicBezTo>
                <a:lnTo>
                  <a:pt x="11138961" y="2150743"/>
                </a:lnTo>
                <a:lnTo>
                  <a:pt x="11128208" y="2160803"/>
                </a:lnTo>
                <a:cubicBezTo>
                  <a:pt x="11124962" y="2164785"/>
                  <a:pt x="11122359" y="2169258"/>
                  <a:pt x="11120691" y="2174395"/>
                </a:cubicBezTo>
                <a:cubicBezTo>
                  <a:pt x="11081770" y="2197656"/>
                  <a:pt x="10952581" y="2271077"/>
                  <a:pt x="10894683" y="2300370"/>
                </a:cubicBezTo>
                <a:cubicBezTo>
                  <a:pt x="10861781" y="2315405"/>
                  <a:pt x="10817803" y="2335857"/>
                  <a:pt x="10773300" y="2350162"/>
                </a:cubicBezTo>
                <a:cubicBezTo>
                  <a:pt x="10733414" y="2394390"/>
                  <a:pt x="10677791" y="2353706"/>
                  <a:pt x="10627668" y="2386200"/>
                </a:cubicBezTo>
                <a:cubicBezTo>
                  <a:pt x="10590276" y="2369074"/>
                  <a:pt x="10613693" y="2389253"/>
                  <a:pt x="10581895" y="2395660"/>
                </a:cubicBezTo>
                <a:cubicBezTo>
                  <a:pt x="10597733" y="2418627"/>
                  <a:pt x="10540912" y="2395212"/>
                  <a:pt x="10547790" y="2425394"/>
                </a:cubicBezTo>
                <a:cubicBezTo>
                  <a:pt x="10541784" y="2425603"/>
                  <a:pt x="10535750" y="2424857"/>
                  <a:pt x="10529643" y="2423878"/>
                </a:cubicBezTo>
                <a:lnTo>
                  <a:pt x="10526446" y="2423382"/>
                </a:lnTo>
                <a:lnTo>
                  <a:pt x="10515129" y="2426508"/>
                </a:lnTo>
                <a:lnTo>
                  <a:pt x="10491735" y="2421127"/>
                </a:lnTo>
                <a:cubicBezTo>
                  <a:pt x="10485147" y="2422161"/>
                  <a:pt x="10478389" y="2424430"/>
                  <a:pt x="10471418" y="2428664"/>
                </a:cubicBezTo>
                <a:cubicBezTo>
                  <a:pt x="10451763" y="2453636"/>
                  <a:pt x="10400774" y="2439247"/>
                  <a:pt x="10377042" y="2471569"/>
                </a:cubicBezTo>
                <a:cubicBezTo>
                  <a:pt x="10367240" y="2481286"/>
                  <a:pt x="10330319" y="2498097"/>
                  <a:pt x="10319338" y="2493192"/>
                </a:cubicBezTo>
                <a:cubicBezTo>
                  <a:pt x="10310813" y="2495031"/>
                  <a:pt x="10303331" y="2502144"/>
                  <a:pt x="10295467" y="2495050"/>
                </a:cubicBezTo>
                <a:cubicBezTo>
                  <a:pt x="10284420" y="2487261"/>
                  <a:pt x="10265794" y="2516157"/>
                  <a:pt x="10263443" y="2501919"/>
                </a:cubicBezTo>
                <a:lnTo>
                  <a:pt x="10205418" y="2509120"/>
                </a:lnTo>
                <a:cubicBezTo>
                  <a:pt x="10200696" y="2518180"/>
                  <a:pt x="10190895" y="2519327"/>
                  <a:pt x="10177759" y="2519914"/>
                </a:cubicBezTo>
                <a:lnTo>
                  <a:pt x="10165070" y="2520710"/>
                </a:lnTo>
                <a:lnTo>
                  <a:pt x="10156308" y="2534458"/>
                </a:lnTo>
                <a:cubicBezTo>
                  <a:pt x="10145406" y="2519028"/>
                  <a:pt x="10136981" y="2561781"/>
                  <a:pt x="10118267" y="2558113"/>
                </a:cubicBezTo>
                <a:lnTo>
                  <a:pt x="10083317" y="2570267"/>
                </a:lnTo>
                <a:cubicBezTo>
                  <a:pt x="10075718" y="2568198"/>
                  <a:pt x="10048011" y="2569526"/>
                  <a:pt x="10040388" y="2568603"/>
                </a:cubicBezTo>
                <a:cubicBezTo>
                  <a:pt x="9999609" y="2578704"/>
                  <a:pt x="9985545" y="2579194"/>
                  <a:pt x="9961167" y="2584118"/>
                </a:cubicBezTo>
                <a:cubicBezTo>
                  <a:pt x="9920131" y="2584260"/>
                  <a:pt x="9889892" y="2581061"/>
                  <a:pt x="9848940" y="2590886"/>
                </a:cubicBezTo>
                <a:lnTo>
                  <a:pt x="9729457" y="2611093"/>
                </a:lnTo>
                <a:cubicBezTo>
                  <a:pt x="9676207" y="2601507"/>
                  <a:pt x="9631235" y="2626730"/>
                  <a:pt x="9613704" y="2639342"/>
                </a:cubicBezTo>
                <a:cubicBezTo>
                  <a:pt x="9548152" y="2653618"/>
                  <a:pt x="9410970" y="2690964"/>
                  <a:pt x="9338590" y="2696264"/>
                </a:cubicBezTo>
                <a:lnTo>
                  <a:pt x="9232518" y="2720120"/>
                </a:lnTo>
                <a:lnTo>
                  <a:pt x="9156690" y="2730199"/>
                </a:lnTo>
                <a:lnTo>
                  <a:pt x="9054601" y="2737726"/>
                </a:lnTo>
                <a:lnTo>
                  <a:pt x="9006634" y="2741011"/>
                </a:lnTo>
                <a:lnTo>
                  <a:pt x="9006349" y="2740771"/>
                </a:lnTo>
                <a:cubicBezTo>
                  <a:pt x="9004294" y="2740551"/>
                  <a:pt x="9001475" y="2740879"/>
                  <a:pt x="8997380" y="2741982"/>
                </a:cubicBezTo>
                <a:lnTo>
                  <a:pt x="8991542" y="2744043"/>
                </a:lnTo>
                <a:lnTo>
                  <a:pt x="8975485" y="2747269"/>
                </a:lnTo>
                <a:lnTo>
                  <a:pt x="8969159" y="2746569"/>
                </a:lnTo>
                <a:lnTo>
                  <a:pt x="8964196" y="2744344"/>
                </a:lnTo>
                <a:cubicBezTo>
                  <a:pt x="8955841" y="2752295"/>
                  <a:pt x="8956668" y="2761243"/>
                  <a:pt x="8930136" y="2741156"/>
                </a:cubicBezTo>
                <a:cubicBezTo>
                  <a:pt x="8899182" y="2742176"/>
                  <a:pt x="8790451" y="2756831"/>
                  <a:pt x="8753592" y="2760388"/>
                </a:cubicBezTo>
                <a:cubicBezTo>
                  <a:pt x="8720970" y="2771108"/>
                  <a:pt x="8749345" y="2757447"/>
                  <a:pt x="8708995" y="2762489"/>
                </a:cubicBezTo>
                <a:cubicBezTo>
                  <a:pt x="8672757" y="2782024"/>
                  <a:pt x="8640293" y="2765584"/>
                  <a:pt x="8597219" y="2771061"/>
                </a:cubicBezTo>
                <a:lnTo>
                  <a:pt x="8526378" y="2756219"/>
                </a:lnTo>
                <a:lnTo>
                  <a:pt x="8512131" y="2762134"/>
                </a:lnTo>
                <a:lnTo>
                  <a:pt x="8507315" y="2765135"/>
                </a:lnTo>
                <a:cubicBezTo>
                  <a:pt x="8503797" y="2766912"/>
                  <a:pt x="8501196" y="2767723"/>
                  <a:pt x="8499116" y="2767873"/>
                </a:cubicBezTo>
                <a:lnTo>
                  <a:pt x="8498742" y="2767694"/>
                </a:lnTo>
                <a:lnTo>
                  <a:pt x="8491397" y="2770744"/>
                </a:lnTo>
                <a:lnTo>
                  <a:pt x="8368330" y="2784786"/>
                </a:lnTo>
                <a:cubicBezTo>
                  <a:pt x="8363173" y="2786811"/>
                  <a:pt x="8358881" y="2786463"/>
                  <a:pt x="8354947" y="2784980"/>
                </a:cubicBezTo>
                <a:lnTo>
                  <a:pt x="8321252" y="2801558"/>
                </a:lnTo>
                <a:lnTo>
                  <a:pt x="8315581" y="2801884"/>
                </a:lnTo>
                <a:lnTo>
                  <a:pt x="8296322" y="2815779"/>
                </a:lnTo>
                <a:lnTo>
                  <a:pt x="8285424" y="2821602"/>
                </a:lnTo>
                <a:lnTo>
                  <a:pt x="8284298" y="2826045"/>
                </a:lnTo>
                <a:cubicBezTo>
                  <a:pt x="8281994" y="2829290"/>
                  <a:pt x="8277300" y="2831938"/>
                  <a:pt x="8267224" y="2833220"/>
                </a:cubicBezTo>
                <a:lnTo>
                  <a:pt x="8264525" y="2832990"/>
                </a:lnTo>
                <a:lnTo>
                  <a:pt x="8253181" y="2842833"/>
                </a:lnTo>
                <a:cubicBezTo>
                  <a:pt x="8250007" y="2846683"/>
                  <a:pt x="8247795" y="2850965"/>
                  <a:pt x="8246982" y="2855825"/>
                </a:cubicBezTo>
                <a:cubicBezTo>
                  <a:pt x="8182975" y="2852918"/>
                  <a:pt x="8148279" y="2887040"/>
                  <a:pt x="8091420" y="2901986"/>
                </a:cubicBezTo>
                <a:cubicBezTo>
                  <a:pt x="8026616" y="2925128"/>
                  <a:pt x="7968218" y="2946364"/>
                  <a:pt x="7906555" y="2943959"/>
                </a:cubicBezTo>
                <a:cubicBezTo>
                  <a:pt x="7836267" y="2958871"/>
                  <a:pt x="7782114" y="2961102"/>
                  <a:pt x="7719893" y="2969674"/>
                </a:cubicBezTo>
                <a:lnTo>
                  <a:pt x="7615495" y="2966203"/>
                </a:lnTo>
                <a:lnTo>
                  <a:pt x="7528691" y="2972031"/>
                </a:lnTo>
                <a:lnTo>
                  <a:pt x="7520719" y="2974584"/>
                </a:lnTo>
                <a:cubicBezTo>
                  <a:pt x="7515141" y="2975923"/>
                  <a:pt x="7511320" y="2976273"/>
                  <a:pt x="7508559" y="2975919"/>
                </a:cubicBezTo>
                <a:lnTo>
                  <a:pt x="7508188" y="2975592"/>
                </a:lnTo>
                <a:lnTo>
                  <a:pt x="7496943" y="2977544"/>
                </a:lnTo>
                <a:lnTo>
                  <a:pt x="7219707" y="2983651"/>
                </a:lnTo>
                <a:lnTo>
                  <a:pt x="7202249" y="2988201"/>
                </a:lnTo>
                <a:lnTo>
                  <a:pt x="7198152" y="2993559"/>
                </a:lnTo>
                <a:cubicBezTo>
                  <a:pt x="7193259" y="2997082"/>
                  <a:pt x="7185654" y="2999221"/>
                  <a:pt x="7171956" y="2998207"/>
                </a:cubicBezTo>
                <a:lnTo>
                  <a:pt x="7098136" y="3010435"/>
                </a:lnTo>
                <a:cubicBezTo>
                  <a:pt x="7062296" y="3011413"/>
                  <a:pt x="7051336" y="3012390"/>
                  <a:pt x="7019644" y="3010061"/>
                </a:cubicBezTo>
                <a:cubicBezTo>
                  <a:pt x="6938675" y="3020999"/>
                  <a:pt x="6944793" y="3045165"/>
                  <a:pt x="6905294" y="3039567"/>
                </a:cubicBezTo>
                <a:cubicBezTo>
                  <a:pt x="6873070" y="3034359"/>
                  <a:pt x="6789137" y="3053433"/>
                  <a:pt x="6709370" y="3067522"/>
                </a:cubicBezTo>
                <a:cubicBezTo>
                  <a:pt x="6650254" y="3076977"/>
                  <a:pt x="6629253" y="3091078"/>
                  <a:pt x="6550602" y="3096298"/>
                </a:cubicBezTo>
                <a:cubicBezTo>
                  <a:pt x="6473302" y="3140388"/>
                  <a:pt x="6410843" y="3116665"/>
                  <a:pt x="6318708" y="3143098"/>
                </a:cubicBezTo>
                <a:cubicBezTo>
                  <a:pt x="6298698" y="3158620"/>
                  <a:pt x="6210439" y="3141427"/>
                  <a:pt x="6169822" y="3145185"/>
                </a:cubicBezTo>
                <a:cubicBezTo>
                  <a:pt x="6129203" y="3148943"/>
                  <a:pt x="6091688" y="3162491"/>
                  <a:pt x="6074996" y="3165647"/>
                </a:cubicBezTo>
                <a:lnTo>
                  <a:pt x="6069677" y="3164110"/>
                </a:lnTo>
                <a:lnTo>
                  <a:pt x="6049786" y="3164793"/>
                </a:lnTo>
                <a:lnTo>
                  <a:pt x="6042433" y="3156444"/>
                </a:lnTo>
                <a:lnTo>
                  <a:pt x="6011238" y="3151351"/>
                </a:lnTo>
                <a:cubicBezTo>
                  <a:pt x="5999830" y="3150764"/>
                  <a:pt x="5971276" y="3151677"/>
                  <a:pt x="5958523" y="3154995"/>
                </a:cubicBezTo>
                <a:lnTo>
                  <a:pt x="5760067" y="3170687"/>
                </a:lnTo>
                <a:lnTo>
                  <a:pt x="5628108" y="3171710"/>
                </a:lnTo>
                <a:lnTo>
                  <a:pt x="5472054" y="3157690"/>
                </a:lnTo>
                <a:cubicBezTo>
                  <a:pt x="5479284" y="3144662"/>
                  <a:pt x="5440157" y="3158728"/>
                  <a:pt x="5433909" y="3146437"/>
                </a:cubicBezTo>
                <a:cubicBezTo>
                  <a:pt x="5430517" y="3136405"/>
                  <a:pt x="5392976" y="3131721"/>
                  <a:pt x="5382817" y="3128735"/>
                </a:cubicBezTo>
                <a:lnTo>
                  <a:pt x="5262912" y="3108318"/>
                </a:lnTo>
                <a:cubicBezTo>
                  <a:pt x="5252746" y="3108134"/>
                  <a:pt x="5231699" y="3099824"/>
                  <a:pt x="5224109" y="3097194"/>
                </a:cubicBezTo>
                <a:lnTo>
                  <a:pt x="5175808" y="3094204"/>
                </a:lnTo>
                <a:lnTo>
                  <a:pt x="5157702" y="3086981"/>
                </a:lnTo>
                <a:lnTo>
                  <a:pt x="5143747" y="3083581"/>
                </a:lnTo>
                <a:lnTo>
                  <a:pt x="5140744" y="3081480"/>
                </a:lnTo>
                <a:cubicBezTo>
                  <a:pt x="5135026" y="3077440"/>
                  <a:pt x="5129229" y="3073629"/>
                  <a:pt x="5122807" y="3070627"/>
                </a:cubicBezTo>
                <a:cubicBezTo>
                  <a:pt x="5109467" y="3099246"/>
                  <a:pt x="5066004" y="3049810"/>
                  <a:pt x="5066938" y="3077198"/>
                </a:cubicBezTo>
                <a:cubicBezTo>
                  <a:pt x="5029345" y="3065682"/>
                  <a:pt x="5040096" y="3094771"/>
                  <a:pt x="5012662" y="3060817"/>
                </a:cubicBezTo>
                <a:cubicBezTo>
                  <a:pt x="4938174" y="3061200"/>
                  <a:pt x="4917504" y="3074207"/>
                  <a:pt x="4841589" y="3036800"/>
                </a:cubicBezTo>
                <a:cubicBezTo>
                  <a:pt x="4807890" y="3020158"/>
                  <a:pt x="4785258" y="3009012"/>
                  <a:pt x="4763595" y="3009032"/>
                </a:cubicBezTo>
                <a:cubicBezTo>
                  <a:pt x="4742475" y="3004532"/>
                  <a:pt x="4730631" y="3001709"/>
                  <a:pt x="4724334" y="3000018"/>
                </a:cubicBezTo>
                <a:lnTo>
                  <a:pt x="4722324" y="2999269"/>
                </a:lnTo>
                <a:lnTo>
                  <a:pt x="4723259" y="2999058"/>
                </a:lnTo>
                <a:cubicBezTo>
                  <a:pt x="4722296" y="2998416"/>
                  <a:pt x="4719415" y="2997810"/>
                  <a:pt x="4718350" y="2997788"/>
                </a:cubicBezTo>
                <a:lnTo>
                  <a:pt x="4722324" y="2999269"/>
                </a:lnTo>
                <a:lnTo>
                  <a:pt x="4716674" y="3000544"/>
                </a:lnTo>
                <a:cubicBezTo>
                  <a:pt x="4681300" y="2993588"/>
                  <a:pt x="4525895" y="2992780"/>
                  <a:pt x="4516962" y="2990642"/>
                </a:cubicBezTo>
                <a:cubicBezTo>
                  <a:pt x="4458971" y="2977530"/>
                  <a:pt x="4463810" y="2976789"/>
                  <a:pt x="4429691" y="2979991"/>
                </a:cubicBezTo>
                <a:cubicBezTo>
                  <a:pt x="4424455" y="2983362"/>
                  <a:pt x="4370126" y="2977068"/>
                  <a:pt x="4364023" y="2978645"/>
                </a:cubicBezTo>
                <a:lnTo>
                  <a:pt x="4318114" y="2985260"/>
                </a:lnTo>
                <a:lnTo>
                  <a:pt x="4316258" y="2983919"/>
                </a:lnTo>
                <a:cubicBezTo>
                  <a:pt x="4307275" y="2980548"/>
                  <a:pt x="4301145" y="2980549"/>
                  <a:pt x="4296292" y="2982040"/>
                </a:cubicBezTo>
                <a:lnTo>
                  <a:pt x="4291212" y="2984957"/>
                </a:lnTo>
                <a:lnTo>
                  <a:pt x="4277290" y="2984711"/>
                </a:lnTo>
                <a:lnTo>
                  <a:pt x="4249265" y="2987035"/>
                </a:lnTo>
                <a:lnTo>
                  <a:pt x="4203199" y="2984240"/>
                </a:lnTo>
                <a:cubicBezTo>
                  <a:pt x="4203096" y="2983820"/>
                  <a:pt x="4202995" y="2983401"/>
                  <a:pt x="4202893" y="2982981"/>
                </a:cubicBezTo>
                <a:cubicBezTo>
                  <a:pt x="4201267" y="2980144"/>
                  <a:pt x="4198292" y="2978025"/>
                  <a:pt x="4192396" y="2977347"/>
                </a:cubicBezTo>
                <a:cubicBezTo>
                  <a:pt x="4205365" y="2960058"/>
                  <a:pt x="4162425" y="2961953"/>
                  <a:pt x="4143893" y="2961482"/>
                </a:cubicBezTo>
                <a:cubicBezTo>
                  <a:pt x="4125868" y="2954416"/>
                  <a:pt x="4100250" y="2940836"/>
                  <a:pt x="4084245" y="2934949"/>
                </a:cubicBezTo>
                <a:lnTo>
                  <a:pt x="4075694" y="2934114"/>
                </a:lnTo>
                <a:cubicBezTo>
                  <a:pt x="4075655" y="2934013"/>
                  <a:pt x="4075614" y="2933914"/>
                  <a:pt x="4075575" y="2933815"/>
                </a:cubicBezTo>
                <a:cubicBezTo>
                  <a:pt x="4073829" y="2933031"/>
                  <a:pt x="4071057" y="2932530"/>
                  <a:pt x="4066658" y="2932371"/>
                </a:cubicBezTo>
                <a:lnTo>
                  <a:pt x="4060102" y="2932589"/>
                </a:lnTo>
                <a:lnTo>
                  <a:pt x="4043512" y="2930968"/>
                </a:lnTo>
                <a:lnTo>
                  <a:pt x="4038145" y="2928534"/>
                </a:lnTo>
                <a:lnTo>
                  <a:pt x="4036511" y="2924867"/>
                </a:lnTo>
                <a:lnTo>
                  <a:pt x="4034926" y="2925102"/>
                </a:lnTo>
                <a:cubicBezTo>
                  <a:pt x="4022576" y="2929966"/>
                  <a:pt x="4018025" y="2938342"/>
                  <a:pt x="4005686" y="2912534"/>
                </a:cubicBezTo>
                <a:lnTo>
                  <a:pt x="3937994" y="2895077"/>
                </a:lnTo>
                <a:cubicBezTo>
                  <a:pt x="3921658" y="2902801"/>
                  <a:pt x="3909686" y="2898112"/>
                  <a:pt x="3898423" y="2889422"/>
                </a:cubicBezTo>
                <a:cubicBezTo>
                  <a:pt x="3862243" y="2889918"/>
                  <a:pt x="3830779" y="2876048"/>
                  <a:pt x="3790908" y="2869184"/>
                </a:cubicBezTo>
                <a:cubicBezTo>
                  <a:pt x="3742158" y="2854478"/>
                  <a:pt x="3726280" y="2852501"/>
                  <a:pt x="3683661" y="2845261"/>
                </a:cubicBezTo>
                <a:lnTo>
                  <a:pt x="3611183" y="2812990"/>
                </a:lnTo>
                <a:lnTo>
                  <a:pt x="3605003" y="2814352"/>
                </a:lnTo>
                <a:cubicBezTo>
                  <a:pt x="3600731" y="2814971"/>
                  <a:pt x="3597877" y="2814971"/>
                  <a:pt x="3595884" y="2814516"/>
                </a:cubicBezTo>
                <a:lnTo>
                  <a:pt x="3595649" y="2814247"/>
                </a:lnTo>
                <a:lnTo>
                  <a:pt x="3587126" y="2814937"/>
                </a:lnTo>
                <a:cubicBezTo>
                  <a:pt x="3572774" y="2816728"/>
                  <a:pt x="3550540" y="2802529"/>
                  <a:pt x="3537283" y="2805238"/>
                </a:cubicBezTo>
                <a:cubicBezTo>
                  <a:pt x="3515092" y="2800942"/>
                  <a:pt x="3489773" y="2807207"/>
                  <a:pt x="3474371" y="2801577"/>
                </a:cubicBezTo>
                <a:lnTo>
                  <a:pt x="3401876" y="2789529"/>
                </a:lnTo>
                <a:lnTo>
                  <a:pt x="3365036" y="2806481"/>
                </a:lnTo>
                <a:cubicBezTo>
                  <a:pt x="3361007" y="2808779"/>
                  <a:pt x="3355145" y="2809857"/>
                  <a:pt x="3345174" y="2808163"/>
                </a:cubicBezTo>
                <a:lnTo>
                  <a:pt x="3342846" y="2807188"/>
                </a:lnTo>
                <a:cubicBezTo>
                  <a:pt x="3337528" y="2809659"/>
                  <a:pt x="3296694" y="2810789"/>
                  <a:pt x="3263504" y="2813065"/>
                </a:cubicBezTo>
                <a:cubicBezTo>
                  <a:pt x="3210873" y="2815406"/>
                  <a:pt x="3204538" y="2823378"/>
                  <a:pt x="3143704" y="2820840"/>
                </a:cubicBezTo>
                <a:cubicBezTo>
                  <a:pt x="3083839" y="2822069"/>
                  <a:pt x="3073438" y="2828075"/>
                  <a:pt x="3031439" y="2823483"/>
                </a:cubicBezTo>
                <a:lnTo>
                  <a:pt x="2782717" y="2845304"/>
                </a:lnTo>
                <a:cubicBezTo>
                  <a:pt x="2720447" y="2872959"/>
                  <a:pt x="2718750" y="2842390"/>
                  <a:pt x="2647675" y="2855840"/>
                </a:cubicBezTo>
                <a:cubicBezTo>
                  <a:pt x="2583664" y="2795905"/>
                  <a:pt x="2609849" y="2834173"/>
                  <a:pt x="2569176" y="2829599"/>
                </a:cubicBezTo>
                <a:lnTo>
                  <a:pt x="2444403" y="2843500"/>
                </a:lnTo>
                <a:cubicBezTo>
                  <a:pt x="2412730" y="2860060"/>
                  <a:pt x="2355175" y="2829971"/>
                  <a:pt x="2316260" y="2851967"/>
                </a:cubicBezTo>
                <a:cubicBezTo>
                  <a:pt x="2277148" y="2852505"/>
                  <a:pt x="2234330" y="2848310"/>
                  <a:pt x="2209726" y="2846734"/>
                </a:cubicBezTo>
                <a:cubicBezTo>
                  <a:pt x="2172984" y="2843077"/>
                  <a:pt x="2131016" y="2834145"/>
                  <a:pt x="2095813" y="2830023"/>
                </a:cubicBezTo>
                <a:cubicBezTo>
                  <a:pt x="2078687" y="2843632"/>
                  <a:pt x="2046700" y="2821328"/>
                  <a:pt x="1998504" y="2822003"/>
                </a:cubicBezTo>
                <a:cubicBezTo>
                  <a:pt x="1979851" y="2837650"/>
                  <a:pt x="1965997" y="2822267"/>
                  <a:pt x="1929320" y="2843948"/>
                </a:cubicBezTo>
                <a:cubicBezTo>
                  <a:pt x="1927506" y="2842156"/>
                  <a:pt x="1925308" y="2840529"/>
                  <a:pt x="1922798" y="2839117"/>
                </a:cubicBezTo>
                <a:cubicBezTo>
                  <a:pt x="1908224" y="2830923"/>
                  <a:pt x="1886476" y="2831636"/>
                  <a:pt x="1874228" y="2840712"/>
                </a:cubicBezTo>
                <a:cubicBezTo>
                  <a:pt x="1844711" y="2855471"/>
                  <a:pt x="1815838" y="2863248"/>
                  <a:pt x="1787803" y="2868334"/>
                </a:cubicBezTo>
                <a:lnTo>
                  <a:pt x="1739352" y="2863283"/>
                </a:lnTo>
                <a:cubicBezTo>
                  <a:pt x="1720756" y="2859717"/>
                  <a:pt x="1697809" y="2850808"/>
                  <a:pt x="1676219" y="2846934"/>
                </a:cubicBezTo>
                <a:cubicBezTo>
                  <a:pt x="1653856" y="2845729"/>
                  <a:pt x="1629782" y="2852334"/>
                  <a:pt x="1609817" y="2840037"/>
                </a:cubicBezTo>
                <a:cubicBezTo>
                  <a:pt x="1570834" y="2828361"/>
                  <a:pt x="1525521" y="2848516"/>
                  <a:pt x="1497258" y="2814447"/>
                </a:cubicBezTo>
                <a:cubicBezTo>
                  <a:pt x="1419429" y="2799738"/>
                  <a:pt x="1265224" y="2779725"/>
                  <a:pt x="1151127" y="2765012"/>
                </a:cubicBezTo>
                <a:cubicBezTo>
                  <a:pt x="1044820" y="2755201"/>
                  <a:pt x="911490" y="2756949"/>
                  <a:pt x="859417" y="2755579"/>
                </a:cubicBezTo>
                <a:lnTo>
                  <a:pt x="838688" y="2756792"/>
                </a:lnTo>
                <a:cubicBezTo>
                  <a:pt x="829380" y="2753383"/>
                  <a:pt x="823010" y="2753358"/>
                  <a:pt x="817957" y="2754828"/>
                </a:cubicBezTo>
                <a:lnTo>
                  <a:pt x="812654" y="2757722"/>
                </a:lnTo>
                <a:lnTo>
                  <a:pt x="721195" y="2756632"/>
                </a:lnTo>
                <a:cubicBezTo>
                  <a:pt x="721095" y="2756212"/>
                  <a:pt x="720991" y="2755791"/>
                  <a:pt x="720890" y="2755370"/>
                </a:cubicBezTo>
                <a:cubicBezTo>
                  <a:pt x="719222" y="2752527"/>
                  <a:pt x="716144" y="2750395"/>
                  <a:pt x="710023" y="2749693"/>
                </a:cubicBezTo>
                <a:cubicBezTo>
                  <a:pt x="689532" y="2741604"/>
                  <a:pt x="619665" y="2714421"/>
                  <a:pt x="597940" y="2706835"/>
                </a:cubicBezTo>
                <a:cubicBezTo>
                  <a:pt x="587430" y="2706236"/>
                  <a:pt x="583862" y="2704593"/>
                  <a:pt x="579683" y="2704183"/>
                </a:cubicBezTo>
                <a:lnTo>
                  <a:pt x="572865" y="2704372"/>
                </a:lnTo>
                <a:cubicBezTo>
                  <a:pt x="550627" y="2698066"/>
                  <a:pt x="474197" y="2673651"/>
                  <a:pt x="446247" y="2666342"/>
                </a:cubicBezTo>
                <a:cubicBezTo>
                  <a:pt x="429213" y="2673994"/>
                  <a:pt x="416808" y="2669256"/>
                  <a:pt x="405163" y="2660519"/>
                </a:cubicBezTo>
                <a:cubicBezTo>
                  <a:pt x="367566" y="2660861"/>
                  <a:pt x="334968" y="2646856"/>
                  <a:pt x="293583" y="2639823"/>
                </a:cubicBezTo>
                <a:lnTo>
                  <a:pt x="119529" y="2588018"/>
                </a:lnTo>
                <a:cubicBezTo>
                  <a:pt x="73377" y="2578908"/>
                  <a:pt x="36403" y="2586550"/>
                  <a:pt x="16674" y="2585162"/>
                </a:cubicBezTo>
                <a:lnTo>
                  <a:pt x="1150" y="2579693"/>
                </a:lnTo>
                <a:cubicBezTo>
                  <a:pt x="-1438" y="2323697"/>
                  <a:pt x="1148" y="1341304"/>
                  <a:pt x="1148" y="1049184"/>
                </a:cubicBezTo>
                <a:lnTo>
                  <a:pt x="1148" y="0"/>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3C29B083-8711-2E17-28DF-86945B74B409}"/>
              </a:ext>
            </a:extLst>
          </p:cNvPr>
          <p:cNvSpPr>
            <a:spLocks noGrp="1"/>
          </p:cNvSpPr>
          <p:nvPr>
            <p:ph type="title"/>
          </p:nvPr>
        </p:nvSpPr>
        <p:spPr>
          <a:xfrm>
            <a:off x="1137111" y="392983"/>
            <a:ext cx="9916632" cy="1414087"/>
          </a:xfrm>
          <a:ln w="38100">
            <a:solidFill>
              <a:srgbClr val="FFC000"/>
            </a:solidFill>
          </a:ln>
        </p:spPr>
        <p:txBody>
          <a:bodyPr>
            <a:noAutofit/>
          </a:bodyPr>
          <a:lstStyle/>
          <a:p>
            <a:pPr algn="ctr"/>
            <a:r>
              <a:rPr lang="en-US" sz="4800" b="1">
                <a:solidFill>
                  <a:schemeClr val="tx1">
                    <a:lumMod val="85000"/>
                    <a:lumOff val="15000"/>
                  </a:schemeClr>
                </a:solidFill>
                <a:ea typeface="Calibri Light"/>
                <a:cs typeface="Calibri Light"/>
              </a:rPr>
              <a:t>Schedule Corrections Cont.</a:t>
            </a:r>
            <a:endParaRPr lang="en-US" sz="4800" b="1">
              <a:solidFill>
                <a:schemeClr val="tx1">
                  <a:lumMod val="85000"/>
                  <a:lumOff val="15000"/>
                </a:schemeClr>
              </a:solidFill>
            </a:endParaRPr>
          </a:p>
        </p:txBody>
      </p:sp>
      <p:sp>
        <p:nvSpPr>
          <p:cNvPr id="3" name="Content Placeholder 2">
            <a:extLst>
              <a:ext uri="{FF2B5EF4-FFF2-40B4-BE49-F238E27FC236}">
                <a16:creationId xmlns:a16="http://schemas.microsoft.com/office/drawing/2014/main" id="{09C97A8F-77DE-1144-D0FC-4BEC931EBB32}"/>
              </a:ext>
            </a:extLst>
          </p:cNvPr>
          <p:cNvSpPr>
            <a:spLocks noGrp="1"/>
          </p:cNvSpPr>
          <p:nvPr>
            <p:ph idx="1"/>
          </p:nvPr>
        </p:nvSpPr>
        <p:spPr>
          <a:xfrm>
            <a:off x="1957987" y="2431767"/>
            <a:ext cx="8276026" cy="3685156"/>
          </a:xfrm>
        </p:spPr>
        <p:txBody>
          <a:bodyPr vert="horz" lIns="91440" tIns="45720" rIns="91440" bIns="45720" rtlCol="0" anchor="ctr">
            <a:normAutofit fontScale="92500" lnSpcReduction="10000"/>
          </a:bodyPr>
          <a:lstStyle/>
          <a:p>
            <a:r>
              <a:rPr lang="en-US">
                <a:solidFill>
                  <a:schemeClr val="tx1">
                    <a:lumMod val="85000"/>
                    <a:lumOff val="15000"/>
                  </a:schemeClr>
                </a:solidFill>
                <a:ea typeface="+mn-lt"/>
                <a:cs typeface="+mn-lt"/>
              </a:rPr>
              <a:t>A student requiring a schedule correction must complete a Schedule Change Request Form and submit it to their counselor. The deadline for all schedule corrections is 9 days after the start of each semester.</a:t>
            </a:r>
          </a:p>
          <a:p>
            <a:r>
              <a:rPr lang="en-US">
                <a:solidFill>
                  <a:schemeClr val="tx1">
                    <a:lumMod val="85000"/>
                    <a:lumOff val="15000"/>
                  </a:schemeClr>
                </a:solidFill>
                <a:ea typeface="+mn-lt"/>
                <a:cs typeface="+mn-lt"/>
              </a:rPr>
              <a:t>In general, elective change requests will not be honored. However, if a student is trying to move from a regular elective into an extracurricular program (i.e., band, choir, and athletics) the request for the change will be considered but must be initiated by the coach/program director.</a:t>
            </a:r>
            <a:endParaRPr lang="en-US">
              <a:solidFill>
                <a:schemeClr val="tx1">
                  <a:lumMod val="85000"/>
                  <a:lumOff val="15000"/>
                </a:schemeClr>
              </a:solidFill>
              <a:ea typeface="Calibri"/>
              <a:cs typeface="Calibri"/>
            </a:endParaRPr>
          </a:p>
        </p:txBody>
      </p:sp>
    </p:spTree>
    <p:extLst>
      <p:ext uri="{BB962C8B-B14F-4D97-AF65-F5344CB8AC3E}">
        <p14:creationId xmlns:p14="http://schemas.microsoft.com/office/powerpoint/2010/main" val="94259921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6128F3BD-7564-4310-B528-888E64F8757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261BE06D-44AE-88C8-BD69-7081ED01E79F}"/>
              </a:ext>
            </a:extLst>
          </p:cNvPr>
          <p:cNvSpPr>
            <a:spLocks noGrp="1"/>
          </p:cNvSpPr>
          <p:nvPr>
            <p:ph type="title"/>
          </p:nvPr>
        </p:nvSpPr>
        <p:spPr>
          <a:xfrm>
            <a:off x="1137036" y="609600"/>
            <a:ext cx="8548386" cy="1282459"/>
          </a:xfrm>
          <a:ln w="38100">
            <a:solidFill>
              <a:srgbClr val="FFC000"/>
            </a:solidFill>
          </a:ln>
        </p:spPr>
        <p:txBody>
          <a:bodyPr>
            <a:normAutofit/>
          </a:bodyPr>
          <a:lstStyle/>
          <a:p>
            <a:pPr algn="ctr"/>
            <a:r>
              <a:rPr lang="en-US" sz="4800" b="1">
                <a:cs typeface="Calibri Light"/>
              </a:rPr>
              <a:t>Schedule Corrections Cont.</a:t>
            </a:r>
            <a:endParaRPr lang="en-US" sz="4800" b="1"/>
          </a:p>
        </p:txBody>
      </p:sp>
      <p:sp>
        <p:nvSpPr>
          <p:cNvPr id="3" name="Content Placeholder 2">
            <a:extLst>
              <a:ext uri="{FF2B5EF4-FFF2-40B4-BE49-F238E27FC236}">
                <a16:creationId xmlns:a16="http://schemas.microsoft.com/office/drawing/2014/main" id="{035CBABC-4099-0993-1441-33A211B92016}"/>
              </a:ext>
            </a:extLst>
          </p:cNvPr>
          <p:cNvSpPr>
            <a:spLocks noGrp="1"/>
          </p:cNvSpPr>
          <p:nvPr>
            <p:ph idx="1"/>
          </p:nvPr>
        </p:nvSpPr>
        <p:spPr>
          <a:xfrm>
            <a:off x="1137035" y="2147358"/>
            <a:ext cx="8548386" cy="4076394"/>
          </a:xfrm>
        </p:spPr>
        <p:txBody>
          <a:bodyPr vert="horz" lIns="91440" tIns="45720" rIns="91440" bIns="45720" rtlCol="0">
            <a:normAutofit fontScale="92500" lnSpcReduction="10000"/>
          </a:bodyPr>
          <a:lstStyle/>
          <a:p>
            <a:r>
              <a:rPr lang="en-US">
                <a:ea typeface="Calibri"/>
                <a:cs typeface="Calibri"/>
              </a:rPr>
              <a:t>Counselors understand the excitement around course selection as well as the disappointment some students experience when they are not scheduled into a class they requested.</a:t>
            </a:r>
          </a:p>
          <a:p>
            <a:r>
              <a:rPr lang="en-US">
                <a:ea typeface="Calibri"/>
                <a:cs typeface="Calibri"/>
              </a:rPr>
              <a:t>Counselors are required by the district to balance classes and appropriately schedule students based on their requests, eligibility, and availability. </a:t>
            </a:r>
          </a:p>
          <a:p>
            <a:r>
              <a:rPr lang="en-US">
                <a:ea typeface="Calibri"/>
                <a:cs typeface="Calibri"/>
              </a:rPr>
              <a:t>Not all students will be scheduled into their top two choices.</a:t>
            </a:r>
          </a:p>
          <a:p>
            <a:r>
              <a:rPr lang="en-US">
                <a:ea typeface="Calibri"/>
                <a:cs typeface="Calibri"/>
              </a:rPr>
              <a:t>If a student is scheduled in two of their top four elective choices, a schedule correction will not be permitted per district policy. </a:t>
            </a:r>
          </a:p>
        </p:txBody>
      </p:sp>
      <p:sp>
        <p:nvSpPr>
          <p:cNvPr id="10" name="Freeform: Shape 9">
            <a:extLst>
              <a:ext uri="{FF2B5EF4-FFF2-40B4-BE49-F238E27FC236}">
                <a16:creationId xmlns:a16="http://schemas.microsoft.com/office/drawing/2014/main" id="{82AA3C4E-019E-440F-87AB-67EFA9BE6C8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10822456" y="-2"/>
            <a:ext cx="1368219" cy="6858000"/>
          </a:xfrm>
          <a:custGeom>
            <a:avLst/>
            <a:gdLst>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06772 w 1605470"/>
              <a:gd name="connsiteY131" fmla="*/ 2847273 h 6858000"/>
              <a:gd name="connsiteX132" fmla="*/ 593254 w 1605470"/>
              <a:gd name="connsiteY132" fmla="*/ 2766463 h 6858000"/>
              <a:gd name="connsiteX133" fmla="*/ 613412 w 1605470"/>
              <a:gd name="connsiteY133" fmla="*/ 2731184 h 6858000"/>
              <a:gd name="connsiteX134" fmla="*/ 555080 w 1605470"/>
              <a:gd name="connsiteY134" fmla="*/ 2538816 h 6858000"/>
              <a:gd name="connsiteX135" fmla="*/ 551827 w 1605470"/>
              <a:gd name="connsiteY135" fmla="*/ 2485734 h 6858000"/>
              <a:gd name="connsiteX136" fmla="*/ 525179 w 1605470"/>
              <a:gd name="connsiteY136" fmla="*/ 2447068 h 6858000"/>
              <a:gd name="connsiteX137" fmla="*/ 529511 w 1605470"/>
              <a:gd name="connsiteY137" fmla="*/ 2425819 h 6858000"/>
              <a:gd name="connsiteX138" fmla="*/ 530521 w 1605470"/>
              <a:gd name="connsiteY138" fmla="*/ 2422066 h 6858000"/>
              <a:gd name="connsiteX139" fmla="*/ 528878 w 1605470"/>
              <a:gd name="connsiteY139" fmla="*/ 2408971 h 6858000"/>
              <a:gd name="connsiteX140" fmla="*/ 535510 w 1605470"/>
              <a:gd name="connsiteY140" fmla="*/ 2402874 h 6858000"/>
              <a:gd name="connsiteX141" fmla="*/ 538122 w 1605470"/>
              <a:gd name="connsiteY141" fmla="*/ 2381443 h 6858000"/>
              <a:gd name="connsiteX142" fmla="*/ 533116 w 1605470"/>
              <a:gd name="connsiteY142" fmla="*/ 2358011 h 6858000"/>
              <a:gd name="connsiteX143" fmla="*/ 501423 w 1605470"/>
              <a:gd name="connsiteY143" fmla="*/ 2249479 h 6858000"/>
              <a:gd name="connsiteX144" fmla="*/ 486968 w 1605470"/>
              <a:gd name="connsiteY144" fmla="*/ 2182937 h 6858000"/>
              <a:gd name="connsiteX145" fmla="*/ 488555 w 1605470"/>
              <a:gd name="connsiteY145" fmla="*/ 2155135 h 6858000"/>
              <a:gd name="connsiteX146" fmla="*/ 486013 w 1605470"/>
              <a:gd name="connsiteY146" fmla="*/ 2118008 h 6858000"/>
              <a:gd name="connsiteX147" fmla="*/ 487006 w 1605470"/>
              <a:gd name="connsiteY147" fmla="*/ 2050531 h 6858000"/>
              <a:gd name="connsiteX148" fmla="*/ 478812 w 1605470"/>
              <a:gd name="connsiteY148" fmla="*/ 1963269 h 6858000"/>
              <a:gd name="connsiteX149" fmla="*/ 442619 w 1605470"/>
              <a:gd name="connsiteY149" fmla="*/ 1910499 h 6858000"/>
              <a:gd name="connsiteX150" fmla="*/ 446785 w 1605470"/>
              <a:gd name="connsiteY150" fmla="*/ 1903212 h 6858000"/>
              <a:gd name="connsiteX151" fmla="*/ 436547 w 1605470"/>
              <a:gd name="connsiteY151" fmla="*/ 1861531 h 6858000"/>
              <a:gd name="connsiteX152" fmla="*/ 364290 w 1605470"/>
              <a:gd name="connsiteY152" fmla="*/ 1728772 h 6858000"/>
              <a:gd name="connsiteX153" fmla="*/ 345287 w 1605470"/>
              <a:gd name="connsiteY153" fmla="*/ 1646953 h 6858000"/>
              <a:gd name="connsiteX154" fmla="*/ 344412 w 1605470"/>
              <a:gd name="connsiteY154" fmla="*/ 1615777 h 6858000"/>
              <a:gd name="connsiteX155" fmla="*/ 342578 w 1605470"/>
              <a:gd name="connsiteY155" fmla="*/ 1563678 h 6858000"/>
              <a:gd name="connsiteX156" fmla="*/ 355658 w 1605470"/>
              <a:gd name="connsiteY156" fmla="*/ 1519474 h 6858000"/>
              <a:gd name="connsiteX157" fmla="*/ 348400 w 1605470"/>
              <a:gd name="connsiteY157" fmla="*/ 1477995 h 6858000"/>
              <a:gd name="connsiteX158" fmla="*/ 328025 w 1605470"/>
              <a:gd name="connsiteY158" fmla="*/ 1475165 h 6858000"/>
              <a:gd name="connsiteX159" fmla="*/ 326326 w 1605470"/>
              <a:gd name="connsiteY159" fmla="*/ 1428585 h 6858000"/>
              <a:gd name="connsiteX160" fmla="*/ 325799 w 1605470"/>
              <a:gd name="connsiteY160" fmla="*/ 1357181 h 6858000"/>
              <a:gd name="connsiteX161" fmla="*/ 320507 w 1605470"/>
              <a:gd name="connsiteY161" fmla="*/ 1347099 h 6858000"/>
              <a:gd name="connsiteX162" fmla="*/ 335347 w 1605470"/>
              <a:gd name="connsiteY162" fmla="*/ 1334233 h 6858000"/>
              <a:gd name="connsiteX163" fmla="*/ 342792 w 1605470"/>
              <a:gd name="connsiteY163" fmla="*/ 1307086 h 6858000"/>
              <a:gd name="connsiteX164" fmla="*/ 343980 w 1605470"/>
              <a:gd name="connsiteY164" fmla="*/ 1189033 h 6858000"/>
              <a:gd name="connsiteX165" fmla="*/ 348665 w 1605470"/>
              <a:gd name="connsiteY165" fmla="*/ 1168288 h 6858000"/>
              <a:gd name="connsiteX166" fmla="*/ 340947 w 1605470"/>
              <a:gd name="connsiteY166" fmla="*/ 1142577 h 6858000"/>
              <a:gd name="connsiteX167" fmla="*/ 330253 w 1605470"/>
              <a:gd name="connsiteY167" fmla="*/ 1088484 h 6858000"/>
              <a:gd name="connsiteX168" fmla="*/ 314647 w 1605470"/>
              <a:gd name="connsiteY168" fmla="*/ 1053424 h 6858000"/>
              <a:gd name="connsiteX169" fmla="*/ 322906 w 1605470"/>
              <a:gd name="connsiteY169" fmla="*/ 1044367 h 6858000"/>
              <a:gd name="connsiteX170" fmla="*/ 326818 w 1605470"/>
              <a:gd name="connsiteY170" fmla="*/ 1022828 h 6858000"/>
              <a:gd name="connsiteX171" fmla="*/ 320445 w 1605470"/>
              <a:gd name="connsiteY171" fmla="*/ 932283 h 6858000"/>
              <a:gd name="connsiteX172" fmla="*/ 322681 w 1605470"/>
              <a:gd name="connsiteY172" fmla="*/ 915925 h 6858000"/>
              <a:gd name="connsiteX173" fmla="*/ 315310 w 1605470"/>
              <a:gd name="connsiteY173" fmla="*/ 896999 h 6858000"/>
              <a:gd name="connsiteX174" fmla="*/ 284718 w 1605470"/>
              <a:gd name="connsiteY174" fmla="*/ 821517 h 6858000"/>
              <a:gd name="connsiteX175" fmla="*/ 270682 w 1605470"/>
              <a:gd name="connsiteY175" fmla="*/ 786519 h 6858000"/>
              <a:gd name="connsiteX176" fmla="*/ 265483 w 1605470"/>
              <a:gd name="connsiteY176" fmla="*/ 784963 h 6858000"/>
              <a:gd name="connsiteX177" fmla="*/ 270939 w 1605470"/>
              <a:gd name="connsiteY177" fmla="*/ 776648 h 6858000"/>
              <a:gd name="connsiteX178" fmla="*/ 263668 w 1605470"/>
              <a:gd name="connsiteY178" fmla="*/ 751353 h 6858000"/>
              <a:gd name="connsiteX179" fmla="*/ 254540 w 1605470"/>
              <a:gd name="connsiteY179" fmla="*/ 741965 h 6858000"/>
              <a:gd name="connsiteX180" fmla="*/ 252501 w 1605470"/>
              <a:gd name="connsiteY180" fmla="*/ 724635 h 6858000"/>
              <a:gd name="connsiteX181" fmla="*/ 248897 w 1605470"/>
              <a:gd name="connsiteY181" fmla="*/ 681659 h 6858000"/>
              <a:gd name="connsiteX182" fmla="*/ 234316 w 1605470"/>
              <a:gd name="connsiteY182" fmla="*/ 635218 h 6858000"/>
              <a:gd name="connsiteX183" fmla="*/ 239327 w 1605470"/>
              <a:gd name="connsiteY183" fmla="*/ 613763 h 6858000"/>
              <a:gd name="connsiteX184" fmla="*/ 225269 w 1605470"/>
              <a:gd name="connsiteY184" fmla="*/ 598582 h 6858000"/>
              <a:gd name="connsiteX185" fmla="*/ 224950 w 1605470"/>
              <a:gd name="connsiteY185" fmla="*/ 576846 h 6858000"/>
              <a:gd name="connsiteX186" fmla="*/ 204632 w 1605470"/>
              <a:gd name="connsiteY186" fmla="*/ 553868 h 6858000"/>
              <a:gd name="connsiteX187" fmla="*/ 239317 w 1605470"/>
              <a:gd name="connsiteY187" fmla="*/ 517614 h 6858000"/>
              <a:gd name="connsiteX188" fmla="*/ 257645 w 1605470"/>
              <a:gd name="connsiteY188" fmla="*/ 474761 h 6858000"/>
              <a:gd name="connsiteX189" fmla="*/ 201693 w 1605470"/>
              <a:gd name="connsiteY189" fmla="*/ 469651 h 6858000"/>
              <a:gd name="connsiteX190" fmla="*/ 195012 w 1605470"/>
              <a:gd name="connsiteY190" fmla="*/ 448559 h 6858000"/>
              <a:gd name="connsiteX191" fmla="*/ 201434 w 1605470"/>
              <a:gd name="connsiteY191" fmla="*/ 441529 h 6858000"/>
              <a:gd name="connsiteX192" fmla="*/ 200655 w 1605470"/>
              <a:gd name="connsiteY192" fmla="*/ 428927 h 6858000"/>
              <a:gd name="connsiteX193" fmla="*/ 190059 w 1605470"/>
              <a:gd name="connsiteY193" fmla="*/ 430161 h 6858000"/>
              <a:gd name="connsiteX194" fmla="*/ 184450 w 1605470"/>
              <a:gd name="connsiteY194" fmla="*/ 396240 h 6858000"/>
              <a:gd name="connsiteX195" fmla="*/ 146196 w 1605470"/>
              <a:gd name="connsiteY195" fmla="*/ 358810 h 6858000"/>
              <a:gd name="connsiteX196" fmla="*/ 124571 w 1605470"/>
              <a:gd name="connsiteY196" fmla="*/ 302178 h 6858000"/>
              <a:gd name="connsiteX197" fmla="*/ 103243 w 1605470"/>
              <a:gd name="connsiteY197" fmla="*/ 211375 h 6858000"/>
              <a:gd name="connsiteX198" fmla="*/ 94571 w 1605470"/>
              <a:gd name="connsiteY198" fmla="*/ 184179 h 6858000"/>
              <a:gd name="connsiteX199" fmla="*/ 13437 w 1605470"/>
              <a:gd name="connsiteY199" fmla="*/ 19287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06772 w 1605470"/>
              <a:gd name="connsiteY131" fmla="*/ 2847273 h 6858000"/>
              <a:gd name="connsiteX132" fmla="*/ 593254 w 1605470"/>
              <a:gd name="connsiteY132" fmla="*/ 2766463 h 6858000"/>
              <a:gd name="connsiteX133" fmla="*/ 613412 w 1605470"/>
              <a:gd name="connsiteY133" fmla="*/ 2731184 h 6858000"/>
              <a:gd name="connsiteX134" fmla="*/ 555080 w 1605470"/>
              <a:gd name="connsiteY134" fmla="*/ 2538816 h 6858000"/>
              <a:gd name="connsiteX135" fmla="*/ 551827 w 1605470"/>
              <a:gd name="connsiteY135" fmla="*/ 2485734 h 6858000"/>
              <a:gd name="connsiteX136" fmla="*/ 525179 w 1605470"/>
              <a:gd name="connsiteY136" fmla="*/ 2447068 h 6858000"/>
              <a:gd name="connsiteX137" fmla="*/ 529511 w 1605470"/>
              <a:gd name="connsiteY137" fmla="*/ 2425819 h 6858000"/>
              <a:gd name="connsiteX138" fmla="*/ 530521 w 1605470"/>
              <a:gd name="connsiteY138" fmla="*/ 2422066 h 6858000"/>
              <a:gd name="connsiteX139" fmla="*/ 528878 w 1605470"/>
              <a:gd name="connsiteY139" fmla="*/ 2408971 h 6858000"/>
              <a:gd name="connsiteX140" fmla="*/ 535510 w 1605470"/>
              <a:gd name="connsiteY140" fmla="*/ 2402874 h 6858000"/>
              <a:gd name="connsiteX141" fmla="*/ 538122 w 1605470"/>
              <a:gd name="connsiteY141" fmla="*/ 2381443 h 6858000"/>
              <a:gd name="connsiteX142" fmla="*/ 533116 w 1605470"/>
              <a:gd name="connsiteY142" fmla="*/ 2358011 h 6858000"/>
              <a:gd name="connsiteX143" fmla="*/ 501423 w 1605470"/>
              <a:gd name="connsiteY143" fmla="*/ 2249479 h 6858000"/>
              <a:gd name="connsiteX144" fmla="*/ 486968 w 1605470"/>
              <a:gd name="connsiteY144" fmla="*/ 2182937 h 6858000"/>
              <a:gd name="connsiteX145" fmla="*/ 488555 w 1605470"/>
              <a:gd name="connsiteY145" fmla="*/ 2155135 h 6858000"/>
              <a:gd name="connsiteX146" fmla="*/ 486013 w 1605470"/>
              <a:gd name="connsiteY146" fmla="*/ 2118008 h 6858000"/>
              <a:gd name="connsiteX147" fmla="*/ 487006 w 1605470"/>
              <a:gd name="connsiteY147" fmla="*/ 2050531 h 6858000"/>
              <a:gd name="connsiteX148" fmla="*/ 478812 w 1605470"/>
              <a:gd name="connsiteY148" fmla="*/ 1963269 h 6858000"/>
              <a:gd name="connsiteX149" fmla="*/ 442619 w 1605470"/>
              <a:gd name="connsiteY149" fmla="*/ 1910499 h 6858000"/>
              <a:gd name="connsiteX150" fmla="*/ 446785 w 1605470"/>
              <a:gd name="connsiteY150" fmla="*/ 1903212 h 6858000"/>
              <a:gd name="connsiteX151" fmla="*/ 436547 w 1605470"/>
              <a:gd name="connsiteY151" fmla="*/ 1861531 h 6858000"/>
              <a:gd name="connsiteX152" fmla="*/ 364290 w 1605470"/>
              <a:gd name="connsiteY152" fmla="*/ 1728772 h 6858000"/>
              <a:gd name="connsiteX153" fmla="*/ 345287 w 1605470"/>
              <a:gd name="connsiteY153" fmla="*/ 1646953 h 6858000"/>
              <a:gd name="connsiteX154" fmla="*/ 344412 w 1605470"/>
              <a:gd name="connsiteY154" fmla="*/ 1615777 h 6858000"/>
              <a:gd name="connsiteX155" fmla="*/ 342578 w 1605470"/>
              <a:gd name="connsiteY155" fmla="*/ 1563678 h 6858000"/>
              <a:gd name="connsiteX156" fmla="*/ 355658 w 1605470"/>
              <a:gd name="connsiteY156" fmla="*/ 1519474 h 6858000"/>
              <a:gd name="connsiteX157" fmla="*/ 348400 w 1605470"/>
              <a:gd name="connsiteY157" fmla="*/ 1477995 h 6858000"/>
              <a:gd name="connsiteX158" fmla="*/ 328025 w 1605470"/>
              <a:gd name="connsiteY158" fmla="*/ 1475165 h 6858000"/>
              <a:gd name="connsiteX159" fmla="*/ 326326 w 1605470"/>
              <a:gd name="connsiteY159" fmla="*/ 1428585 h 6858000"/>
              <a:gd name="connsiteX160" fmla="*/ 325799 w 1605470"/>
              <a:gd name="connsiteY160" fmla="*/ 1357181 h 6858000"/>
              <a:gd name="connsiteX161" fmla="*/ 320507 w 1605470"/>
              <a:gd name="connsiteY161" fmla="*/ 1347099 h 6858000"/>
              <a:gd name="connsiteX162" fmla="*/ 335347 w 1605470"/>
              <a:gd name="connsiteY162" fmla="*/ 1334233 h 6858000"/>
              <a:gd name="connsiteX163" fmla="*/ 342792 w 1605470"/>
              <a:gd name="connsiteY163" fmla="*/ 1307086 h 6858000"/>
              <a:gd name="connsiteX164" fmla="*/ 343980 w 1605470"/>
              <a:gd name="connsiteY164" fmla="*/ 1189033 h 6858000"/>
              <a:gd name="connsiteX165" fmla="*/ 348665 w 1605470"/>
              <a:gd name="connsiteY165" fmla="*/ 1168288 h 6858000"/>
              <a:gd name="connsiteX166" fmla="*/ 340947 w 1605470"/>
              <a:gd name="connsiteY166" fmla="*/ 1142577 h 6858000"/>
              <a:gd name="connsiteX167" fmla="*/ 330253 w 1605470"/>
              <a:gd name="connsiteY167" fmla="*/ 1088484 h 6858000"/>
              <a:gd name="connsiteX168" fmla="*/ 314647 w 1605470"/>
              <a:gd name="connsiteY168" fmla="*/ 1053424 h 6858000"/>
              <a:gd name="connsiteX169" fmla="*/ 322906 w 1605470"/>
              <a:gd name="connsiteY169" fmla="*/ 1044367 h 6858000"/>
              <a:gd name="connsiteX170" fmla="*/ 326818 w 1605470"/>
              <a:gd name="connsiteY170" fmla="*/ 1022828 h 6858000"/>
              <a:gd name="connsiteX171" fmla="*/ 320445 w 1605470"/>
              <a:gd name="connsiteY171" fmla="*/ 932283 h 6858000"/>
              <a:gd name="connsiteX172" fmla="*/ 322681 w 1605470"/>
              <a:gd name="connsiteY172" fmla="*/ 915925 h 6858000"/>
              <a:gd name="connsiteX173" fmla="*/ 315310 w 1605470"/>
              <a:gd name="connsiteY173" fmla="*/ 896999 h 6858000"/>
              <a:gd name="connsiteX174" fmla="*/ 284718 w 1605470"/>
              <a:gd name="connsiteY174" fmla="*/ 821517 h 6858000"/>
              <a:gd name="connsiteX175" fmla="*/ 270682 w 1605470"/>
              <a:gd name="connsiteY175" fmla="*/ 786519 h 6858000"/>
              <a:gd name="connsiteX176" fmla="*/ 265483 w 1605470"/>
              <a:gd name="connsiteY176" fmla="*/ 784963 h 6858000"/>
              <a:gd name="connsiteX177" fmla="*/ 270939 w 1605470"/>
              <a:gd name="connsiteY177" fmla="*/ 776648 h 6858000"/>
              <a:gd name="connsiteX178" fmla="*/ 263668 w 1605470"/>
              <a:gd name="connsiteY178" fmla="*/ 751353 h 6858000"/>
              <a:gd name="connsiteX179" fmla="*/ 254540 w 1605470"/>
              <a:gd name="connsiteY179" fmla="*/ 741965 h 6858000"/>
              <a:gd name="connsiteX180" fmla="*/ 252501 w 1605470"/>
              <a:gd name="connsiteY180" fmla="*/ 724635 h 6858000"/>
              <a:gd name="connsiteX181" fmla="*/ 248897 w 1605470"/>
              <a:gd name="connsiteY181" fmla="*/ 681659 h 6858000"/>
              <a:gd name="connsiteX182" fmla="*/ 234316 w 1605470"/>
              <a:gd name="connsiteY182" fmla="*/ 635218 h 6858000"/>
              <a:gd name="connsiteX183" fmla="*/ 239327 w 1605470"/>
              <a:gd name="connsiteY183" fmla="*/ 613763 h 6858000"/>
              <a:gd name="connsiteX184" fmla="*/ 225269 w 1605470"/>
              <a:gd name="connsiteY184" fmla="*/ 598582 h 6858000"/>
              <a:gd name="connsiteX185" fmla="*/ 224950 w 1605470"/>
              <a:gd name="connsiteY185" fmla="*/ 576846 h 6858000"/>
              <a:gd name="connsiteX186" fmla="*/ 204632 w 1605470"/>
              <a:gd name="connsiteY186" fmla="*/ 553868 h 6858000"/>
              <a:gd name="connsiteX187" fmla="*/ 239317 w 1605470"/>
              <a:gd name="connsiteY187" fmla="*/ 517614 h 6858000"/>
              <a:gd name="connsiteX188" fmla="*/ 201693 w 1605470"/>
              <a:gd name="connsiteY188" fmla="*/ 469651 h 6858000"/>
              <a:gd name="connsiteX189" fmla="*/ 195012 w 1605470"/>
              <a:gd name="connsiteY189" fmla="*/ 448559 h 6858000"/>
              <a:gd name="connsiteX190" fmla="*/ 201434 w 1605470"/>
              <a:gd name="connsiteY190" fmla="*/ 441529 h 6858000"/>
              <a:gd name="connsiteX191" fmla="*/ 200655 w 1605470"/>
              <a:gd name="connsiteY191" fmla="*/ 428927 h 6858000"/>
              <a:gd name="connsiteX192" fmla="*/ 190059 w 1605470"/>
              <a:gd name="connsiteY192" fmla="*/ 430161 h 6858000"/>
              <a:gd name="connsiteX193" fmla="*/ 184450 w 1605470"/>
              <a:gd name="connsiteY193" fmla="*/ 396240 h 6858000"/>
              <a:gd name="connsiteX194" fmla="*/ 146196 w 1605470"/>
              <a:gd name="connsiteY194" fmla="*/ 358810 h 6858000"/>
              <a:gd name="connsiteX195" fmla="*/ 124571 w 1605470"/>
              <a:gd name="connsiteY195" fmla="*/ 302178 h 6858000"/>
              <a:gd name="connsiteX196" fmla="*/ 103243 w 1605470"/>
              <a:gd name="connsiteY196" fmla="*/ 211375 h 6858000"/>
              <a:gd name="connsiteX197" fmla="*/ 94571 w 1605470"/>
              <a:gd name="connsiteY197" fmla="*/ 184179 h 6858000"/>
              <a:gd name="connsiteX198" fmla="*/ 13437 w 1605470"/>
              <a:gd name="connsiteY198" fmla="*/ 19287 h 6858000"/>
              <a:gd name="connsiteX199" fmla="*/ 0 w 1605470"/>
              <a:gd name="connsiteY19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06772 w 1605470"/>
              <a:gd name="connsiteY131" fmla="*/ 2847273 h 6858000"/>
              <a:gd name="connsiteX132" fmla="*/ 613412 w 1605470"/>
              <a:gd name="connsiteY132" fmla="*/ 2731184 h 6858000"/>
              <a:gd name="connsiteX133" fmla="*/ 555080 w 1605470"/>
              <a:gd name="connsiteY133" fmla="*/ 2538816 h 6858000"/>
              <a:gd name="connsiteX134" fmla="*/ 551827 w 1605470"/>
              <a:gd name="connsiteY134" fmla="*/ 2485734 h 6858000"/>
              <a:gd name="connsiteX135" fmla="*/ 525179 w 1605470"/>
              <a:gd name="connsiteY135" fmla="*/ 2447068 h 6858000"/>
              <a:gd name="connsiteX136" fmla="*/ 529511 w 1605470"/>
              <a:gd name="connsiteY136" fmla="*/ 2425819 h 6858000"/>
              <a:gd name="connsiteX137" fmla="*/ 530521 w 1605470"/>
              <a:gd name="connsiteY137" fmla="*/ 2422066 h 6858000"/>
              <a:gd name="connsiteX138" fmla="*/ 528878 w 1605470"/>
              <a:gd name="connsiteY138" fmla="*/ 2408971 h 6858000"/>
              <a:gd name="connsiteX139" fmla="*/ 535510 w 1605470"/>
              <a:gd name="connsiteY139" fmla="*/ 2402874 h 6858000"/>
              <a:gd name="connsiteX140" fmla="*/ 538122 w 1605470"/>
              <a:gd name="connsiteY140" fmla="*/ 2381443 h 6858000"/>
              <a:gd name="connsiteX141" fmla="*/ 533116 w 1605470"/>
              <a:gd name="connsiteY141" fmla="*/ 2358011 h 6858000"/>
              <a:gd name="connsiteX142" fmla="*/ 501423 w 1605470"/>
              <a:gd name="connsiteY142" fmla="*/ 2249479 h 6858000"/>
              <a:gd name="connsiteX143" fmla="*/ 486968 w 1605470"/>
              <a:gd name="connsiteY143" fmla="*/ 2182937 h 6858000"/>
              <a:gd name="connsiteX144" fmla="*/ 488555 w 1605470"/>
              <a:gd name="connsiteY144" fmla="*/ 2155135 h 6858000"/>
              <a:gd name="connsiteX145" fmla="*/ 486013 w 1605470"/>
              <a:gd name="connsiteY145" fmla="*/ 2118008 h 6858000"/>
              <a:gd name="connsiteX146" fmla="*/ 487006 w 1605470"/>
              <a:gd name="connsiteY146" fmla="*/ 2050531 h 6858000"/>
              <a:gd name="connsiteX147" fmla="*/ 478812 w 1605470"/>
              <a:gd name="connsiteY147" fmla="*/ 1963269 h 6858000"/>
              <a:gd name="connsiteX148" fmla="*/ 442619 w 1605470"/>
              <a:gd name="connsiteY148" fmla="*/ 1910499 h 6858000"/>
              <a:gd name="connsiteX149" fmla="*/ 446785 w 1605470"/>
              <a:gd name="connsiteY149" fmla="*/ 1903212 h 6858000"/>
              <a:gd name="connsiteX150" fmla="*/ 436547 w 1605470"/>
              <a:gd name="connsiteY150" fmla="*/ 1861531 h 6858000"/>
              <a:gd name="connsiteX151" fmla="*/ 364290 w 1605470"/>
              <a:gd name="connsiteY151" fmla="*/ 1728772 h 6858000"/>
              <a:gd name="connsiteX152" fmla="*/ 345287 w 1605470"/>
              <a:gd name="connsiteY152" fmla="*/ 1646953 h 6858000"/>
              <a:gd name="connsiteX153" fmla="*/ 344412 w 1605470"/>
              <a:gd name="connsiteY153" fmla="*/ 1615777 h 6858000"/>
              <a:gd name="connsiteX154" fmla="*/ 342578 w 1605470"/>
              <a:gd name="connsiteY154" fmla="*/ 1563678 h 6858000"/>
              <a:gd name="connsiteX155" fmla="*/ 355658 w 1605470"/>
              <a:gd name="connsiteY155" fmla="*/ 1519474 h 6858000"/>
              <a:gd name="connsiteX156" fmla="*/ 348400 w 1605470"/>
              <a:gd name="connsiteY156" fmla="*/ 1477995 h 6858000"/>
              <a:gd name="connsiteX157" fmla="*/ 328025 w 1605470"/>
              <a:gd name="connsiteY157" fmla="*/ 1475165 h 6858000"/>
              <a:gd name="connsiteX158" fmla="*/ 326326 w 1605470"/>
              <a:gd name="connsiteY158" fmla="*/ 1428585 h 6858000"/>
              <a:gd name="connsiteX159" fmla="*/ 325799 w 1605470"/>
              <a:gd name="connsiteY159" fmla="*/ 1357181 h 6858000"/>
              <a:gd name="connsiteX160" fmla="*/ 320507 w 1605470"/>
              <a:gd name="connsiteY160" fmla="*/ 1347099 h 6858000"/>
              <a:gd name="connsiteX161" fmla="*/ 335347 w 1605470"/>
              <a:gd name="connsiteY161" fmla="*/ 1334233 h 6858000"/>
              <a:gd name="connsiteX162" fmla="*/ 342792 w 1605470"/>
              <a:gd name="connsiteY162" fmla="*/ 1307086 h 6858000"/>
              <a:gd name="connsiteX163" fmla="*/ 343980 w 1605470"/>
              <a:gd name="connsiteY163" fmla="*/ 1189033 h 6858000"/>
              <a:gd name="connsiteX164" fmla="*/ 348665 w 1605470"/>
              <a:gd name="connsiteY164" fmla="*/ 1168288 h 6858000"/>
              <a:gd name="connsiteX165" fmla="*/ 340947 w 1605470"/>
              <a:gd name="connsiteY165" fmla="*/ 1142577 h 6858000"/>
              <a:gd name="connsiteX166" fmla="*/ 330253 w 1605470"/>
              <a:gd name="connsiteY166" fmla="*/ 1088484 h 6858000"/>
              <a:gd name="connsiteX167" fmla="*/ 314647 w 1605470"/>
              <a:gd name="connsiteY167" fmla="*/ 1053424 h 6858000"/>
              <a:gd name="connsiteX168" fmla="*/ 322906 w 1605470"/>
              <a:gd name="connsiteY168" fmla="*/ 1044367 h 6858000"/>
              <a:gd name="connsiteX169" fmla="*/ 326818 w 1605470"/>
              <a:gd name="connsiteY169" fmla="*/ 1022828 h 6858000"/>
              <a:gd name="connsiteX170" fmla="*/ 320445 w 1605470"/>
              <a:gd name="connsiteY170" fmla="*/ 932283 h 6858000"/>
              <a:gd name="connsiteX171" fmla="*/ 322681 w 1605470"/>
              <a:gd name="connsiteY171" fmla="*/ 915925 h 6858000"/>
              <a:gd name="connsiteX172" fmla="*/ 315310 w 1605470"/>
              <a:gd name="connsiteY172" fmla="*/ 896999 h 6858000"/>
              <a:gd name="connsiteX173" fmla="*/ 284718 w 1605470"/>
              <a:gd name="connsiteY173" fmla="*/ 821517 h 6858000"/>
              <a:gd name="connsiteX174" fmla="*/ 270682 w 1605470"/>
              <a:gd name="connsiteY174" fmla="*/ 786519 h 6858000"/>
              <a:gd name="connsiteX175" fmla="*/ 265483 w 1605470"/>
              <a:gd name="connsiteY175" fmla="*/ 784963 h 6858000"/>
              <a:gd name="connsiteX176" fmla="*/ 270939 w 1605470"/>
              <a:gd name="connsiteY176" fmla="*/ 776648 h 6858000"/>
              <a:gd name="connsiteX177" fmla="*/ 263668 w 1605470"/>
              <a:gd name="connsiteY177" fmla="*/ 751353 h 6858000"/>
              <a:gd name="connsiteX178" fmla="*/ 254540 w 1605470"/>
              <a:gd name="connsiteY178" fmla="*/ 741965 h 6858000"/>
              <a:gd name="connsiteX179" fmla="*/ 252501 w 1605470"/>
              <a:gd name="connsiteY179" fmla="*/ 724635 h 6858000"/>
              <a:gd name="connsiteX180" fmla="*/ 248897 w 1605470"/>
              <a:gd name="connsiteY180" fmla="*/ 681659 h 6858000"/>
              <a:gd name="connsiteX181" fmla="*/ 234316 w 1605470"/>
              <a:gd name="connsiteY181" fmla="*/ 635218 h 6858000"/>
              <a:gd name="connsiteX182" fmla="*/ 239327 w 1605470"/>
              <a:gd name="connsiteY182" fmla="*/ 613763 h 6858000"/>
              <a:gd name="connsiteX183" fmla="*/ 225269 w 1605470"/>
              <a:gd name="connsiteY183" fmla="*/ 598582 h 6858000"/>
              <a:gd name="connsiteX184" fmla="*/ 224950 w 1605470"/>
              <a:gd name="connsiteY184" fmla="*/ 576846 h 6858000"/>
              <a:gd name="connsiteX185" fmla="*/ 204632 w 1605470"/>
              <a:gd name="connsiteY185" fmla="*/ 553868 h 6858000"/>
              <a:gd name="connsiteX186" fmla="*/ 239317 w 1605470"/>
              <a:gd name="connsiteY186" fmla="*/ 517614 h 6858000"/>
              <a:gd name="connsiteX187" fmla="*/ 201693 w 1605470"/>
              <a:gd name="connsiteY187" fmla="*/ 469651 h 6858000"/>
              <a:gd name="connsiteX188" fmla="*/ 195012 w 1605470"/>
              <a:gd name="connsiteY188" fmla="*/ 448559 h 6858000"/>
              <a:gd name="connsiteX189" fmla="*/ 201434 w 1605470"/>
              <a:gd name="connsiteY189" fmla="*/ 441529 h 6858000"/>
              <a:gd name="connsiteX190" fmla="*/ 200655 w 1605470"/>
              <a:gd name="connsiteY190" fmla="*/ 428927 h 6858000"/>
              <a:gd name="connsiteX191" fmla="*/ 190059 w 1605470"/>
              <a:gd name="connsiteY191" fmla="*/ 430161 h 6858000"/>
              <a:gd name="connsiteX192" fmla="*/ 184450 w 1605470"/>
              <a:gd name="connsiteY192" fmla="*/ 396240 h 6858000"/>
              <a:gd name="connsiteX193" fmla="*/ 146196 w 1605470"/>
              <a:gd name="connsiteY193" fmla="*/ 358810 h 6858000"/>
              <a:gd name="connsiteX194" fmla="*/ 124571 w 1605470"/>
              <a:gd name="connsiteY194" fmla="*/ 302178 h 6858000"/>
              <a:gd name="connsiteX195" fmla="*/ 103243 w 1605470"/>
              <a:gd name="connsiteY195" fmla="*/ 211375 h 6858000"/>
              <a:gd name="connsiteX196" fmla="*/ 94571 w 1605470"/>
              <a:gd name="connsiteY196" fmla="*/ 184179 h 6858000"/>
              <a:gd name="connsiteX197" fmla="*/ 13437 w 1605470"/>
              <a:gd name="connsiteY197" fmla="*/ 19287 h 6858000"/>
              <a:gd name="connsiteX198" fmla="*/ 0 w 1605470"/>
              <a:gd name="connsiteY19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13412 w 1605470"/>
              <a:gd name="connsiteY131" fmla="*/ 2731184 h 6858000"/>
              <a:gd name="connsiteX132" fmla="*/ 555080 w 1605470"/>
              <a:gd name="connsiteY132" fmla="*/ 2538816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70939 w 1605470"/>
              <a:gd name="connsiteY175" fmla="*/ 776648 h 6858000"/>
              <a:gd name="connsiteX176" fmla="*/ 263668 w 1605470"/>
              <a:gd name="connsiteY176" fmla="*/ 751353 h 6858000"/>
              <a:gd name="connsiteX177" fmla="*/ 254540 w 1605470"/>
              <a:gd name="connsiteY177" fmla="*/ 741965 h 6858000"/>
              <a:gd name="connsiteX178" fmla="*/ 252501 w 1605470"/>
              <a:gd name="connsiteY178" fmla="*/ 724635 h 6858000"/>
              <a:gd name="connsiteX179" fmla="*/ 248897 w 1605470"/>
              <a:gd name="connsiteY179" fmla="*/ 681659 h 6858000"/>
              <a:gd name="connsiteX180" fmla="*/ 234316 w 1605470"/>
              <a:gd name="connsiteY180" fmla="*/ 635218 h 6858000"/>
              <a:gd name="connsiteX181" fmla="*/ 239327 w 1605470"/>
              <a:gd name="connsiteY181" fmla="*/ 613763 h 6858000"/>
              <a:gd name="connsiteX182" fmla="*/ 225269 w 1605470"/>
              <a:gd name="connsiteY182" fmla="*/ 598582 h 6858000"/>
              <a:gd name="connsiteX183" fmla="*/ 224950 w 1605470"/>
              <a:gd name="connsiteY183" fmla="*/ 576846 h 6858000"/>
              <a:gd name="connsiteX184" fmla="*/ 204632 w 1605470"/>
              <a:gd name="connsiteY184" fmla="*/ 553868 h 6858000"/>
              <a:gd name="connsiteX185" fmla="*/ 239317 w 1605470"/>
              <a:gd name="connsiteY185" fmla="*/ 517614 h 6858000"/>
              <a:gd name="connsiteX186" fmla="*/ 201693 w 1605470"/>
              <a:gd name="connsiteY186" fmla="*/ 469651 h 6858000"/>
              <a:gd name="connsiteX187" fmla="*/ 195012 w 1605470"/>
              <a:gd name="connsiteY187" fmla="*/ 448559 h 6858000"/>
              <a:gd name="connsiteX188" fmla="*/ 201434 w 1605470"/>
              <a:gd name="connsiteY188" fmla="*/ 441529 h 6858000"/>
              <a:gd name="connsiteX189" fmla="*/ 200655 w 1605470"/>
              <a:gd name="connsiteY189" fmla="*/ 428927 h 6858000"/>
              <a:gd name="connsiteX190" fmla="*/ 190059 w 1605470"/>
              <a:gd name="connsiteY190" fmla="*/ 430161 h 6858000"/>
              <a:gd name="connsiteX191" fmla="*/ 184450 w 1605470"/>
              <a:gd name="connsiteY191" fmla="*/ 396240 h 6858000"/>
              <a:gd name="connsiteX192" fmla="*/ 146196 w 1605470"/>
              <a:gd name="connsiteY192" fmla="*/ 358810 h 6858000"/>
              <a:gd name="connsiteX193" fmla="*/ 124571 w 1605470"/>
              <a:gd name="connsiteY193" fmla="*/ 302178 h 6858000"/>
              <a:gd name="connsiteX194" fmla="*/ 103243 w 1605470"/>
              <a:gd name="connsiteY194" fmla="*/ 211375 h 6858000"/>
              <a:gd name="connsiteX195" fmla="*/ 94571 w 1605470"/>
              <a:gd name="connsiteY195" fmla="*/ 184179 h 6858000"/>
              <a:gd name="connsiteX196" fmla="*/ 13437 w 1605470"/>
              <a:gd name="connsiteY196" fmla="*/ 19287 h 6858000"/>
              <a:gd name="connsiteX197" fmla="*/ 0 w 1605470"/>
              <a:gd name="connsiteY19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55080 w 1605470"/>
              <a:gd name="connsiteY132" fmla="*/ 2538816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70939 w 1605470"/>
              <a:gd name="connsiteY175" fmla="*/ 776648 h 6858000"/>
              <a:gd name="connsiteX176" fmla="*/ 263668 w 1605470"/>
              <a:gd name="connsiteY176" fmla="*/ 751353 h 6858000"/>
              <a:gd name="connsiteX177" fmla="*/ 254540 w 1605470"/>
              <a:gd name="connsiteY177" fmla="*/ 741965 h 6858000"/>
              <a:gd name="connsiteX178" fmla="*/ 252501 w 1605470"/>
              <a:gd name="connsiteY178" fmla="*/ 724635 h 6858000"/>
              <a:gd name="connsiteX179" fmla="*/ 248897 w 1605470"/>
              <a:gd name="connsiteY179" fmla="*/ 681659 h 6858000"/>
              <a:gd name="connsiteX180" fmla="*/ 234316 w 1605470"/>
              <a:gd name="connsiteY180" fmla="*/ 635218 h 6858000"/>
              <a:gd name="connsiteX181" fmla="*/ 239327 w 1605470"/>
              <a:gd name="connsiteY181" fmla="*/ 613763 h 6858000"/>
              <a:gd name="connsiteX182" fmla="*/ 225269 w 1605470"/>
              <a:gd name="connsiteY182" fmla="*/ 598582 h 6858000"/>
              <a:gd name="connsiteX183" fmla="*/ 224950 w 1605470"/>
              <a:gd name="connsiteY183" fmla="*/ 576846 h 6858000"/>
              <a:gd name="connsiteX184" fmla="*/ 204632 w 1605470"/>
              <a:gd name="connsiteY184" fmla="*/ 553868 h 6858000"/>
              <a:gd name="connsiteX185" fmla="*/ 239317 w 1605470"/>
              <a:gd name="connsiteY185" fmla="*/ 517614 h 6858000"/>
              <a:gd name="connsiteX186" fmla="*/ 201693 w 1605470"/>
              <a:gd name="connsiteY186" fmla="*/ 469651 h 6858000"/>
              <a:gd name="connsiteX187" fmla="*/ 195012 w 1605470"/>
              <a:gd name="connsiteY187" fmla="*/ 448559 h 6858000"/>
              <a:gd name="connsiteX188" fmla="*/ 201434 w 1605470"/>
              <a:gd name="connsiteY188" fmla="*/ 441529 h 6858000"/>
              <a:gd name="connsiteX189" fmla="*/ 200655 w 1605470"/>
              <a:gd name="connsiteY189" fmla="*/ 428927 h 6858000"/>
              <a:gd name="connsiteX190" fmla="*/ 190059 w 1605470"/>
              <a:gd name="connsiteY190" fmla="*/ 430161 h 6858000"/>
              <a:gd name="connsiteX191" fmla="*/ 184450 w 1605470"/>
              <a:gd name="connsiteY191" fmla="*/ 396240 h 6858000"/>
              <a:gd name="connsiteX192" fmla="*/ 146196 w 1605470"/>
              <a:gd name="connsiteY192" fmla="*/ 358810 h 6858000"/>
              <a:gd name="connsiteX193" fmla="*/ 124571 w 1605470"/>
              <a:gd name="connsiteY193" fmla="*/ 302178 h 6858000"/>
              <a:gd name="connsiteX194" fmla="*/ 103243 w 1605470"/>
              <a:gd name="connsiteY194" fmla="*/ 211375 h 6858000"/>
              <a:gd name="connsiteX195" fmla="*/ 94571 w 1605470"/>
              <a:gd name="connsiteY195" fmla="*/ 184179 h 6858000"/>
              <a:gd name="connsiteX196" fmla="*/ 13437 w 1605470"/>
              <a:gd name="connsiteY196" fmla="*/ 19287 h 6858000"/>
              <a:gd name="connsiteX197" fmla="*/ 0 w 1605470"/>
              <a:gd name="connsiteY19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70939 w 1605470"/>
              <a:gd name="connsiteY175" fmla="*/ 776648 h 6858000"/>
              <a:gd name="connsiteX176" fmla="*/ 263668 w 1605470"/>
              <a:gd name="connsiteY176" fmla="*/ 751353 h 6858000"/>
              <a:gd name="connsiteX177" fmla="*/ 254540 w 1605470"/>
              <a:gd name="connsiteY177" fmla="*/ 741965 h 6858000"/>
              <a:gd name="connsiteX178" fmla="*/ 252501 w 1605470"/>
              <a:gd name="connsiteY178" fmla="*/ 724635 h 6858000"/>
              <a:gd name="connsiteX179" fmla="*/ 248897 w 1605470"/>
              <a:gd name="connsiteY179" fmla="*/ 681659 h 6858000"/>
              <a:gd name="connsiteX180" fmla="*/ 234316 w 1605470"/>
              <a:gd name="connsiteY180" fmla="*/ 635218 h 6858000"/>
              <a:gd name="connsiteX181" fmla="*/ 239327 w 1605470"/>
              <a:gd name="connsiteY181" fmla="*/ 613763 h 6858000"/>
              <a:gd name="connsiteX182" fmla="*/ 225269 w 1605470"/>
              <a:gd name="connsiteY182" fmla="*/ 598582 h 6858000"/>
              <a:gd name="connsiteX183" fmla="*/ 224950 w 1605470"/>
              <a:gd name="connsiteY183" fmla="*/ 576846 h 6858000"/>
              <a:gd name="connsiteX184" fmla="*/ 204632 w 1605470"/>
              <a:gd name="connsiteY184" fmla="*/ 553868 h 6858000"/>
              <a:gd name="connsiteX185" fmla="*/ 239317 w 1605470"/>
              <a:gd name="connsiteY185" fmla="*/ 517614 h 6858000"/>
              <a:gd name="connsiteX186" fmla="*/ 201693 w 1605470"/>
              <a:gd name="connsiteY186" fmla="*/ 469651 h 6858000"/>
              <a:gd name="connsiteX187" fmla="*/ 195012 w 1605470"/>
              <a:gd name="connsiteY187" fmla="*/ 448559 h 6858000"/>
              <a:gd name="connsiteX188" fmla="*/ 201434 w 1605470"/>
              <a:gd name="connsiteY188" fmla="*/ 441529 h 6858000"/>
              <a:gd name="connsiteX189" fmla="*/ 200655 w 1605470"/>
              <a:gd name="connsiteY189" fmla="*/ 428927 h 6858000"/>
              <a:gd name="connsiteX190" fmla="*/ 190059 w 1605470"/>
              <a:gd name="connsiteY190" fmla="*/ 430161 h 6858000"/>
              <a:gd name="connsiteX191" fmla="*/ 184450 w 1605470"/>
              <a:gd name="connsiteY191" fmla="*/ 396240 h 6858000"/>
              <a:gd name="connsiteX192" fmla="*/ 146196 w 1605470"/>
              <a:gd name="connsiteY192" fmla="*/ 358810 h 6858000"/>
              <a:gd name="connsiteX193" fmla="*/ 124571 w 1605470"/>
              <a:gd name="connsiteY193" fmla="*/ 302178 h 6858000"/>
              <a:gd name="connsiteX194" fmla="*/ 103243 w 1605470"/>
              <a:gd name="connsiteY194" fmla="*/ 211375 h 6858000"/>
              <a:gd name="connsiteX195" fmla="*/ 94571 w 1605470"/>
              <a:gd name="connsiteY195" fmla="*/ 184179 h 6858000"/>
              <a:gd name="connsiteX196" fmla="*/ 13437 w 1605470"/>
              <a:gd name="connsiteY196" fmla="*/ 19287 h 6858000"/>
              <a:gd name="connsiteX197" fmla="*/ 0 w 1605470"/>
              <a:gd name="connsiteY19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63668 w 1605470"/>
              <a:gd name="connsiteY175" fmla="*/ 751353 h 6858000"/>
              <a:gd name="connsiteX176" fmla="*/ 254540 w 1605470"/>
              <a:gd name="connsiteY176" fmla="*/ 741965 h 6858000"/>
              <a:gd name="connsiteX177" fmla="*/ 252501 w 1605470"/>
              <a:gd name="connsiteY177" fmla="*/ 724635 h 6858000"/>
              <a:gd name="connsiteX178" fmla="*/ 248897 w 1605470"/>
              <a:gd name="connsiteY178" fmla="*/ 681659 h 6858000"/>
              <a:gd name="connsiteX179" fmla="*/ 234316 w 1605470"/>
              <a:gd name="connsiteY179" fmla="*/ 635218 h 6858000"/>
              <a:gd name="connsiteX180" fmla="*/ 239327 w 1605470"/>
              <a:gd name="connsiteY180" fmla="*/ 613763 h 6858000"/>
              <a:gd name="connsiteX181" fmla="*/ 225269 w 1605470"/>
              <a:gd name="connsiteY181" fmla="*/ 598582 h 6858000"/>
              <a:gd name="connsiteX182" fmla="*/ 224950 w 1605470"/>
              <a:gd name="connsiteY182" fmla="*/ 576846 h 6858000"/>
              <a:gd name="connsiteX183" fmla="*/ 204632 w 1605470"/>
              <a:gd name="connsiteY183" fmla="*/ 553868 h 6858000"/>
              <a:gd name="connsiteX184" fmla="*/ 239317 w 1605470"/>
              <a:gd name="connsiteY184" fmla="*/ 517614 h 6858000"/>
              <a:gd name="connsiteX185" fmla="*/ 201693 w 1605470"/>
              <a:gd name="connsiteY185" fmla="*/ 469651 h 6858000"/>
              <a:gd name="connsiteX186" fmla="*/ 195012 w 1605470"/>
              <a:gd name="connsiteY186" fmla="*/ 448559 h 6858000"/>
              <a:gd name="connsiteX187" fmla="*/ 201434 w 1605470"/>
              <a:gd name="connsiteY187" fmla="*/ 441529 h 6858000"/>
              <a:gd name="connsiteX188" fmla="*/ 200655 w 1605470"/>
              <a:gd name="connsiteY188" fmla="*/ 428927 h 6858000"/>
              <a:gd name="connsiteX189" fmla="*/ 190059 w 1605470"/>
              <a:gd name="connsiteY189" fmla="*/ 430161 h 6858000"/>
              <a:gd name="connsiteX190" fmla="*/ 184450 w 1605470"/>
              <a:gd name="connsiteY190" fmla="*/ 396240 h 6858000"/>
              <a:gd name="connsiteX191" fmla="*/ 146196 w 1605470"/>
              <a:gd name="connsiteY191" fmla="*/ 358810 h 6858000"/>
              <a:gd name="connsiteX192" fmla="*/ 124571 w 1605470"/>
              <a:gd name="connsiteY192" fmla="*/ 302178 h 6858000"/>
              <a:gd name="connsiteX193" fmla="*/ 103243 w 1605470"/>
              <a:gd name="connsiteY193" fmla="*/ 211375 h 6858000"/>
              <a:gd name="connsiteX194" fmla="*/ 94571 w 1605470"/>
              <a:gd name="connsiteY194" fmla="*/ 184179 h 6858000"/>
              <a:gd name="connsiteX195" fmla="*/ 13437 w 1605470"/>
              <a:gd name="connsiteY195" fmla="*/ 19287 h 6858000"/>
              <a:gd name="connsiteX196" fmla="*/ 0 w 1605470"/>
              <a:gd name="connsiteY19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3668 w 1605470"/>
              <a:gd name="connsiteY174" fmla="*/ 751353 h 6858000"/>
              <a:gd name="connsiteX175" fmla="*/ 254540 w 1605470"/>
              <a:gd name="connsiteY175" fmla="*/ 741965 h 6858000"/>
              <a:gd name="connsiteX176" fmla="*/ 252501 w 1605470"/>
              <a:gd name="connsiteY176" fmla="*/ 724635 h 6858000"/>
              <a:gd name="connsiteX177" fmla="*/ 248897 w 1605470"/>
              <a:gd name="connsiteY177" fmla="*/ 681659 h 6858000"/>
              <a:gd name="connsiteX178" fmla="*/ 234316 w 1605470"/>
              <a:gd name="connsiteY178" fmla="*/ 635218 h 6858000"/>
              <a:gd name="connsiteX179" fmla="*/ 239327 w 1605470"/>
              <a:gd name="connsiteY179" fmla="*/ 613763 h 6858000"/>
              <a:gd name="connsiteX180" fmla="*/ 225269 w 1605470"/>
              <a:gd name="connsiteY180" fmla="*/ 598582 h 6858000"/>
              <a:gd name="connsiteX181" fmla="*/ 224950 w 1605470"/>
              <a:gd name="connsiteY181" fmla="*/ 576846 h 6858000"/>
              <a:gd name="connsiteX182" fmla="*/ 204632 w 1605470"/>
              <a:gd name="connsiteY182" fmla="*/ 553868 h 6858000"/>
              <a:gd name="connsiteX183" fmla="*/ 239317 w 1605470"/>
              <a:gd name="connsiteY183" fmla="*/ 517614 h 6858000"/>
              <a:gd name="connsiteX184" fmla="*/ 201693 w 1605470"/>
              <a:gd name="connsiteY184" fmla="*/ 469651 h 6858000"/>
              <a:gd name="connsiteX185" fmla="*/ 195012 w 1605470"/>
              <a:gd name="connsiteY185" fmla="*/ 448559 h 6858000"/>
              <a:gd name="connsiteX186" fmla="*/ 201434 w 1605470"/>
              <a:gd name="connsiteY186" fmla="*/ 441529 h 6858000"/>
              <a:gd name="connsiteX187" fmla="*/ 200655 w 1605470"/>
              <a:gd name="connsiteY187" fmla="*/ 428927 h 6858000"/>
              <a:gd name="connsiteX188" fmla="*/ 190059 w 1605470"/>
              <a:gd name="connsiteY188" fmla="*/ 430161 h 6858000"/>
              <a:gd name="connsiteX189" fmla="*/ 184450 w 1605470"/>
              <a:gd name="connsiteY189" fmla="*/ 396240 h 6858000"/>
              <a:gd name="connsiteX190" fmla="*/ 146196 w 1605470"/>
              <a:gd name="connsiteY190" fmla="*/ 358810 h 6858000"/>
              <a:gd name="connsiteX191" fmla="*/ 124571 w 1605470"/>
              <a:gd name="connsiteY191" fmla="*/ 302178 h 6858000"/>
              <a:gd name="connsiteX192" fmla="*/ 103243 w 1605470"/>
              <a:gd name="connsiteY192" fmla="*/ 211375 h 6858000"/>
              <a:gd name="connsiteX193" fmla="*/ 94571 w 1605470"/>
              <a:gd name="connsiteY193" fmla="*/ 184179 h 6858000"/>
              <a:gd name="connsiteX194" fmla="*/ 13437 w 1605470"/>
              <a:gd name="connsiteY194" fmla="*/ 19287 h 6858000"/>
              <a:gd name="connsiteX195" fmla="*/ 0 w 1605470"/>
              <a:gd name="connsiteY19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63668 w 1605470"/>
              <a:gd name="connsiteY173" fmla="*/ 751353 h 6858000"/>
              <a:gd name="connsiteX174" fmla="*/ 254540 w 1605470"/>
              <a:gd name="connsiteY174" fmla="*/ 741965 h 6858000"/>
              <a:gd name="connsiteX175" fmla="*/ 252501 w 1605470"/>
              <a:gd name="connsiteY175" fmla="*/ 724635 h 6858000"/>
              <a:gd name="connsiteX176" fmla="*/ 248897 w 1605470"/>
              <a:gd name="connsiteY176" fmla="*/ 681659 h 6858000"/>
              <a:gd name="connsiteX177" fmla="*/ 234316 w 1605470"/>
              <a:gd name="connsiteY177" fmla="*/ 635218 h 6858000"/>
              <a:gd name="connsiteX178" fmla="*/ 239327 w 1605470"/>
              <a:gd name="connsiteY178" fmla="*/ 613763 h 6858000"/>
              <a:gd name="connsiteX179" fmla="*/ 225269 w 1605470"/>
              <a:gd name="connsiteY179" fmla="*/ 598582 h 6858000"/>
              <a:gd name="connsiteX180" fmla="*/ 224950 w 1605470"/>
              <a:gd name="connsiteY180" fmla="*/ 576846 h 6858000"/>
              <a:gd name="connsiteX181" fmla="*/ 204632 w 1605470"/>
              <a:gd name="connsiteY181" fmla="*/ 553868 h 6858000"/>
              <a:gd name="connsiteX182" fmla="*/ 239317 w 1605470"/>
              <a:gd name="connsiteY182" fmla="*/ 517614 h 6858000"/>
              <a:gd name="connsiteX183" fmla="*/ 201693 w 1605470"/>
              <a:gd name="connsiteY183" fmla="*/ 469651 h 6858000"/>
              <a:gd name="connsiteX184" fmla="*/ 195012 w 1605470"/>
              <a:gd name="connsiteY184" fmla="*/ 448559 h 6858000"/>
              <a:gd name="connsiteX185" fmla="*/ 201434 w 1605470"/>
              <a:gd name="connsiteY185" fmla="*/ 441529 h 6858000"/>
              <a:gd name="connsiteX186" fmla="*/ 200655 w 1605470"/>
              <a:gd name="connsiteY186" fmla="*/ 428927 h 6858000"/>
              <a:gd name="connsiteX187" fmla="*/ 190059 w 1605470"/>
              <a:gd name="connsiteY187" fmla="*/ 430161 h 6858000"/>
              <a:gd name="connsiteX188" fmla="*/ 184450 w 1605470"/>
              <a:gd name="connsiteY188" fmla="*/ 396240 h 6858000"/>
              <a:gd name="connsiteX189" fmla="*/ 146196 w 1605470"/>
              <a:gd name="connsiteY189" fmla="*/ 358810 h 6858000"/>
              <a:gd name="connsiteX190" fmla="*/ 124571 w 1605470"/>
              <a:gd name="connsiteY190" fmla="*/ 302178 h 6858000"/>
              <a:gd name="connsiteX191" fmla="*/ 103243 w 1605470"/>
              <a:gd name="connsiteY191" fmla="*/ 211375 h 6858000"/>
              <a:gd name="connsiteX192" fmla="*/ 94571 w 1605470"/>
              <a:gd name="connsiteY192" fmla="*/ 184179 h 6858000"/>
              <a:gd name="connsiteX193" fmla="*/ 13437 w 1605470"/>
              <a:gd name="connsiteY193" fmla="*/ 19287 h 6858000"/>
              <a:gd name="connsiteX194" fmla="*/ 0 w 1605470"/>
              <a:gd name="connsiteY19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01423 w 1605470"/>
              <a:gd name="connsiteY140" fmla="*/ 2249479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64290 w 1605470"/>
              <a:gd name="connsiteY149" fmla="*/ 1728772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8025 w 1605470"/>
              <a:gd name="connsiteY155" fmla="*/ 1475165 h 6858000"/>
              <a:gd name="connsiteX156" fmla="*/ 326326 w 1605470"/>
              <a:gd name="connsiteY156" fmla="*/ 1428585 h 6858000"/>
              <a:gd name="connsiteX157" fmla="*/ 325799 w 1605470"/>
              <a:gd name="connsiteY157" fmla="*/ 1357181 h 6858000"/>
              <a:gd name="connsiteX158" fmla="*/ 320507 w 1605470"/>
              <a:gd name="connsiteY158" fmla="*/ 1347099 h 6858000"/>
              <a:gd name="connsiteX159" fmla="*/ 335347 w 1605470"/>
              <a:gd name="connsiteY159" fmla="*/ 1334233 h 6858000"/>
              <a:gd name="connsiteX160" fmla="*/ 342792 w 1605470"/>
              <a:gd name="connsiteY160" fmla="*/ 1307086 h 6858000"/>
              <a:gd name="connsiteX161" fmla="*/ 343980 w 1605470"/>
              <a:gd name="connsiteY161" fmla="*/ 1189033 h 6858000"/>
              <a:gd name="connsiteX162" fmla="*/ 348665 w 1605470"/>
              <a:gd name="connsiteY162" fmla="*/ 1168288 h 6858000"/>
              <a:gd name="connsiteX163" fmla="*/ 340947 w 1605470"/>
              <a:gd name="connsiteY163" fmla="*/ 1142577 h 6858000"/>
              <a:gd name="connsiteX164" fmla="*/ 330253 w 1605470"/>
              <a:gd name="connsiteY164" fmla="*/ 1088484 h 6858000"/>
              <a:gd name="connsiteX165" fmla="*/ 314647 w 1605470"/>
              <a:gd name="connsiteY165" fmla="*/ 1053424 h 6858000"/>
              <a:gd name="connsiteX166" fmla="*/ 322906 w 1605470"/>
              <a:gd name="connsiteY166" fmla="*/ 1044367 h 6858000"/>
              <a:gd name="connsiteX167" fmla="*/ 326818 w 1605470"/>
              <a:gd name="connsiteY167" fmla="*/ 1022828 h 6858000"/>
              <a:gd name="connsiteX168" fmla="*/ 320445 w 1605470"/>
              <a:gd name="connsiteY168" fmla="*/ 932283 h 6858000"/>
              <a:gd name="connsiteX169" fmla="*/ 322681 w 1605470"/>
              <a:gd name="connsiteY169" fmla="*/ 915925 h 6858000"/>
              <a:gd name="connsiteX170" fmla="*/ 315310 w 1605470"/>
              <a:gd name="connsiteY170" fmla="*/ 896999 h 6858000"/>
              <a:gd name="connsiteX171" fmla="*/ 284718 w 1605470"/>
              <a:gd name="connsiteY171" fmla="*/ 821517 h 6858000"/>
              <a:gd name="connsiteX172" fmla="*/ 263668 w 1605470"/>
              <a:gd name="connsiteY172" fmla="*/ 751353 h 6858000"/>
              <a:gd name="connsiteX173" fmla="*/ 254540 w 1605470"/>
              <a:gd name="connsiteY173" fmla="*/ 741965 h 6858000"/>
              <a:gd name="connsiteX174" fmla="*/ 252501 w 1605470"/>
              <a:gd name="connsiteY174" fmla="*/ 724635 h 6858000"/>
              <a:gd name="connsiteX175" fmla="*/ 248897 w 1605470"/>
              <a:gd name="connsiteY175" fmla="*/ 681659 h 6858000"/>
              <a:gd name="connsiteX176" fmla="*/ 234316 w 1605470"/>
              <a:gd name="connsiteY176" fmla="*/ 635218 h 6858000"/>
              <a:gd name="connsiteX177" fmla="*/ 239327 w 1605470"/>
              <a:gd name="connsiteY177" fmla="*/ 613763 h 6858000"/>
              <a:gd name="connsiteX178" fmla="*/ 225269 w 1605470"/>
              <a:gd name="connsiteY178" fmla="*/ 598582 h 6858000"/>
              <a:gd name="connsiteX179" fmla="*/ 224950 w 1605470"/>
              <a:gd name="connsiteY179" fmla="*/ 576846 h 6858000"/>
              <a:gd name="connsiteX180" fmla="*/ 204632 w 1605470"/>
              <a:gd name="connsiteY180" fmla="*/ 553868 h 6858000"/>
              <a:gd name="connsiteX181" fmla="*/ 239317 w 1605470"/>
              <a:gd name="connsiteY181" fmla="*/ 517614 h 6858000"/>
              <a:gd name="connsiteX182" fmla="*/ 201693 w 1605470"/>
              <a:gd name="connsiteY182" fmla="*/ 469651 h 6858000"/>
              <a:gd name="connsiteX183" fmla="*/ 195012 w 1605470"/>
              <a:gd name="connsiteY183" fmla="*/ 448559 h 6858000"/>
              <a:gd name="connsiteX184" fmla="*/ 201434 w 1605470"/>
              <a:gd name="connsiteY184" fmla="*/ 441529 h 6858000"/>
              <a:gd name="connsiteX185" fmla="*/ 200655 w 1605470"/>
              <a:gd name="connsiteY185" fmla="*/ 428927 h 6858000"/>
              <a:gd name="connsiteX186" fmla="*/ 190059 w 1605470"/>
              <a:gd name="connsiteY186" fmla="*/ 430161 h 6858000"/>
              <a:gd name="connsiteX187" fmla="*/ 184450 w 1605470"/>
              <a:gd name="connsiteY187" fmla="*/ 396240 h 6858000"/>
              <a:gd name="connsiteX188" fmla="*/ 146196 w 1605470"/>
              <a:gd name="connsiteY188" fmla="*/ 358810 h 6858000"/>
              <a:gd name="connsiteX189" fmla="*/ 124571 w 1605470"/>
              <a:gd name="connsiteY189" fmla="*/ 302178 h 6858000"/>
              <a:gd name="connsiteX190" fmla="*/ 103243 w 1605470"/>
              <a:gd name="connsiteY190" fmla="*/ 211375 h 6858000"/>
              <a:gd name="connsiteX191" fmla="*/ 94571 w 1605470"/>
              <a:gd name="connsiteY191" fmla="*/ 184179 h 6858000"/>
              <a:gd name="connsiteX192" fmla="*/ 13437 w 1605470"/>
              <a:gd name="connsiteY192" fmla="*/ 19287 h 6858000"/>
              <a:gd name="connsiteX193" fmla="*/ 0 w 1605470"/>
              <a:gd name="connsiteY19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64290 w 1605470"/>
              <a:gd name="connsiteY149" fmla="*/ 1728772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8025 w 1605470"/>
              <a:gd name="connsiteY155" fmla="*/ 1475165 h 6858000"/>
              <a:gd name="connsiteX156" fmla="*/ 326326 w 1605470"/>
              <a:gd name="connsiteY156" fmla="*/ 1428585 h 6858000"/>
              <a:gd name="connsiteX157" fmla="*/ 325799 w 1605470"/>
              <a:gd name="connsiteY157" fmla="*/ 1357181 h 6858000"/>
              <a:gd name="connsiteX158" fmla="*/ 320507 w 1605470"/>
              <a:gd name="connsiteY158" fmla="*/ 1347099 h 6858000"/>
              <a:gd name="connsiteX159" fmla="*/ 335347 w 1605470"/>
              <a:gd name="connsiteY159" fmla="*/ 1334233 h 6858000"/>
              <a:gd name="connsiteX160" fmla="*/ 342792 w 1605470"/>
              <a:gd name="connsiteY160" fmla="*/ 1307086 h 6858000"/>
              <a:gd name="connsiteX161" fmla="*/ 343980 w 1605470"/>
              <a:gd name="connsiteY161" fmla="*/ 1189033 h 6858000"/>
              <a:gd name="connsiteX162" fmla="*/ 348665 w 1605470"/>
              <a:gd name="connsiteY162" fmla="*/ 1168288 h 6858000"/>
              <a:gd name="connsiteX163" fmla="*/ 340947 w 1605470"/>
              <a:gd name="connsiteY163" fmla="*/ 1142577 h 6858000"/>
              <a:gd name="connsiteX164" fmla="*/ 330253 w 1605470"/>
              <a:gd name="connsiteY164" fmla="*/ 1088484 h 6858000"/>
              <a:gd name="connsiteX165" fmla="*/ 314647 w 1605470"/>
              <a:gd name="connsiteY165" fmla="*/ 1053424 h 6858000"/>
              <a:gd name="connsiteX166" fmla="*/ 322906 w 1605470"/>
              <a:gd name="connsiteY166" fmla="*/ 1044367 h 6858000"/>
              <a:gd name="connsiteX167" fmla="*/ 326818 w 1605470"/>
              <a:gd name="connsiteY167" fmla="*/ 1022828 h 6858000"/>
              <a:gd name="connsiteX168" fmla="*/ 320445 w 1605470"/>
              <a:gd name="connsiteY168" fmla="*/ 932283 h 6858000"/>
              <a:gd name="connsiteX169" fmla="*/ 322681 w 1605470"/>
              <a:gd name="connsiteY169" fmla="*/ 915925 h 6858000"/>
              <a:gd name="connsiteX170" fmla="*/ 315310 w 1605470"/>
              <a:gd name="connsiteY170" fmla="*/ 896999 h 6858000"/>
              <a:gd name="connsiteX171" fmla="*/ 284718 w 1605470"/>
              <a:gd name="connsiteY171" fmla="*/ 821517 h 6858000"/>
              <a:gd name="connsiteX172" fmla="*/ 263668 w 1605470"/>
              <a:gd name="connsiteY172" fmla="*/ 751353 h 6858000"/>
              <a:gd name="connsiteX173" fmla="*/ 254540 w 1605470"/>
              <a:gd name="connsiteY173" fmla="*/ 741965 h 6858000"/>
              <a:gd name="connsiteX174" fmla="*/ 252501 w 1605470"/>
              <a:gd name="connsiteY174" fmla="*/ 724635 h 6858000"/>
              <a:gd name="connsiteX175" fmla="*/ 248897 w 1605470"/>
              <a:gd name="connsiteY175" fmla="*/ 681659 h 6858000"/>
              <a:gd name="connsiteX176" fmla="*/ 234316 w 1605470"/>
              <a:gd name="connsiteY176" fmla="*/ 635218 h 6858000"/>
              <a:gd name="connsiteX177" fmla="*/ 239327 w 1605470"/>
              <a:gd name="connsiteY177" fmla="*/ 613763 h 6858000"/>
              <a:gd name="connsiteX178" fmla="*/ 225269 w 1605470"/>
              <a:gd name="connsiteY178" fmla="*/ 598582 h 6858000"/>
              <a:gd name="connsiteX179" fmla="*/ 224950 w 1605470"/>
              <a:gd name="connsiteY179" fmla="*/ 576846 h 6858000"/>
              <a:gd name="connsiteX180" fmla="*/ 204632 w 1605470"/>
              <a:gd name="connsiteY180" fmla="*/ 553868 h 6858000"/>
              <a:gd name="connsiteX181" fmla="*/ 239317 w 1605470"/>
              <a:gd name="connsiteY181" fmla="*/ 517614 h 6858000"/>
              <a:gd name="connsiteX182" fmla="*/ 201693 w 1605470"/>
              <a:gd name="connsiteY182" fmla="*/ 469651 h 6858000"/>
              <a:gd name="connsiteX183" fmla="*/ 195012 w 1605470"/>
              <a:gd name="connsiteY183" fmla="*/ 448559 h 6858000"/>
              <a:gd name="connsiteX184" fmla="*/ 201434 w 1605470"/>
              <a:gd name="connsiteY184" fmla="*/ 441529 h 6858000"/>
              <a:gd name="connsiteX185" fmla="*/ 200655 w 1605470"/>
              <a:gd name="connsiteY185" fmla="*/ 428927 h 6858000"/>
              <a:gd name="connsiteX186" fmla="*/ 190059 w 1605470"/>
              <a:gd name="connsiteY186" fmla="*/ 430161 h 6858000"/>
              <a:gd name="connsiteX187" fmla="*/ 184450 w 1605470"/>
              <a:gd name="connsiteY187" fmla="*/ 396240 h 6858000"/>
              <a:gd name="connsiteX188" fmla="*/ 146196 w 1605470"/>
              <a:gd name="connsiteY188" fmla="*/ 358810 h 6858000"/>
              <a:gd name="connsiteX189" fmla="*/ 124571 w 1605470"/>
              <a:gd name="connsiteY189" fmla="*/ 302178 h 6858000"/>
              <a:gd name="connsiteX190" fmla="*/ 103243 w 1605470"/>
              <a:gd name="connsiteY190" fmla="*/ 211375 h 6858000"/>
              <a:gd name="connsiteX191" fmla="*/ 94571 w 1605470"/>
              <a:gd name="connsiteY191" fmla="*/ 184179 h 6858000"/>
              <a:gd name="connsiteX192" fmla="*/ 13437 w 1605470"/>
              <a:gd name="connsiteY192" fmla="*/ 19287 h 6858000"/>
              <a:gd name="connsiteX193" fmla="*/ 0 w 1605470"/>
              <a:gd name="connsiteY19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8025 w 1605470"/>
              <a:gd name="connsiteY155" fmla="*/ 1475165 h 6858000"/>
              <a:gd name="connsiteX156" fmla="*/ 326326 w 1605470"/>
              <a:gd name="connsiteY156" fmla="*/ 1428585 h 6858000"/>
              <a:gd name="connsiteX157" fmla="*/ 325799 w 1605470"/>
              <a:gd name="connsiteY157" fmla="*/ 1357181 h 6858000"/>
              <a:gd name="connsiteX158" fmla="*/ 320507 w 1605470"/>
              <a:gd name="connsiteY158" fmla="*/ 1347099 h 6858000"/>
              <a:gd name="connsiteX159" fmla="*/ 335347 w 1605470"/>
              <a:gd name="connsiteY159" fmla="*/ 1334233 h 6858000"/>
              <a:gd name="connsiteX160" fmla="*/ 342792 w 1605470"/>
              <a:gd name="connsiteY160" fmla="*/ 1307086 h 6858000"/>
              <a:gd name="connsiteX161" fmla="*/ 343980 w 1605470"/>
              <a:gd name="connsiteY161" fmla="*/ 1189033 h 6858000"/>
              <a:gd name="connsiteX162" fmla="*/ 348665 w 1605470"/>
              <a:gd name="connsiteY162" fmla="*/ 1168288 h 6858000"/>
              <a:gd name="connsiteX163" fmla="*/ 340947 w 1605470"/>
              <a:gd name="connsiteY163" fmla="*/ 1142577 h 6858000"/>
              <a:gd name="connsiteX164" fmla="*/ 330253 w 1605470"/>
              <a:gd name="connsiteY164" fmla="*/ 1088484 h 6858000"/>
              <a:gd name="connsiteX165" fmla="*/ 314647 w 1605470"/>
              <a:gd name="connsiteY165" fmla="*/ 1053424 h 6858000"/>
              <a:gd name="connsiteX166" fmla="*/ 322906 w 1605470"/>
              <a:gd name="connsiteY166" fmla="*/ 1044367 h 6858000"/>
              <a:gd name="connsiteX167" fmla="*/ 326818 w 1605470"/>
              <a:gd name="connsiteY167" fmla="*/ 1022828 h 6858000"/>
              <a:gd name="connsiteX168" fmla="*/ 320445 w 1605470"/>
              <a:gd name="connsiteY168" fmla="*/ 932283 h 6858000"/>
              <a:gd name="connsiteX169" fmla="*/ 322681 w 1605470"/>
              <a:gd name="connsiteY169" fmla="*/ 915925 h 6858000"/>
              <a:gd name="connsiteX170" fmla="*/ 315310 w 1605470"/>
              <a:gd name="connsiteY170" fmla="*/ 896999 h 6858000"/>
              <a:gd name="connsiteX171" fmla="*/ 284718 w 1605470"/>
              <a:gd name="connsiteY171" fmla="*/ 821517 h 6858000"/>
              <a:gd name="connsiteX172" fmla="*/ 263668 w 1605470"/>
              <a:gd name="connsiteY172" fmla="*/ 751353 h 6858000"/>
              <a:gd name="connsiteX173" fmla="*/ 254540 w 1605470"/>
              <a:gd name="connsiteY173" fmla="*/ 741965 h 6858000"/>
              <a:gd name="connsiteX174" fmla="*/ 252501 w 1605470"/>
              <a:gd name="connsiteY174" fmla="*/ 724635 h 6858000"/>
              <a:gd name="connsiteX175" fmla="*/ 248897 w 1605470"/>
              <a:gd name="connsiteY175" fmla="*/ 681659 h 6858000"/>
              <a:gd name="connsiteX176" fmla="*/ 234316 w 1605470"/>
              <a:gd name="connsiteY176" fmla="*/ 635218 h 6858000"/>
              <a:gd name="connsiteX177" fmla="*/ 239327 w 1605470"/>
              <a:gd name="connsiteY177" fmla="*/ 613763 h 6858000"/>
              <a:gd name="connsiteX178" fmla="*/ 225269 w 1605470"/>
              <a:gd name="connsiteY178" fmla="*/ 598582 h 6858000"/>
              <a:gd name="connsiteX179" fmla="*/ 224950 w 1605470"/>
              <a:gd name="connsiteY179" fmla="*/ 576846 h 6858000"/>
              <a:gd name="connsiteX180" fmla="*/ 204632 w 1605470"/>
              <a:gd name="connsiteY180" fmla="*/ 553868 h 6858000"/>
              <a:gd name="connsiteX181" fmla="*/ 239317 w 1605470"/>
              <a:gd name="connsiteY181" fmla="*/ 517614 h 6858000"/>
              <a:gd name="connsiteX182" fmla="*/ 201693 w 1605470"/>
              <a:gd name="connsiteY182" fmla="*/ 469651 h 6858000"/>
              <a:gd name="connsiteX183" fmla="*/ 195012 w 1605470"/>
              <a:gd name="connsiteY183" fmla="*/ 448559 h 6858000"/>
              <a:gd name="connsiteX184" fmla="*/ 201434 w 1605470"/>
              <a:gd name="connsiteY184" fmla="*/ 441529 h 6858000"/>
              <a:gd name="connsiteX185" fmla="*/ 200655 w 1605470"/>
              <a:gd name="connsiteY185" fmla="*/ 428927 h 6858000"/>
              <a:gd name="connsiteX186" fmla="*/ 190059 w 1605470"/>
              <a:gd name="connsiteY186" fmla="*/ 430161 h 6858000"/>
              <a:gd name="connsiteX187" fmla="*/ 184450 w 1605470"/>
              <a:gd name="connsiteY187" fmla="*/ 396240 h 6858000"/>
              <a:gd name="connsiteX188" fmla="*/ 146196 w 1605470"/>
              <a:gd name="connsiteY188" fmla="*/ 358810 h 6858000"/>
              <a:gd name="connsiteX189" fmla="*/ 124571 w 1605470"/>
              <a:gd name="connsiteY189" fmla="*/ 302178 h 6858000"/>
              <a:gd name="connsiteX190" fmla="*/ 103243 w 1605470"/>
              <a:gd name="connsiteY190" fmla="*/ 211375 h 6858000"/>
              <a:gd name="connsiteX191" fmla="*/ 94571 w 1605470"/>
              <a:gd name="connsiteY191" fmla="*/ 184179 h 6858000"/>
              <a:gd name="connsiteX192" fmla="*/ 13437 w 1605470"/>
              <a:gd name="connsiteY192" fmla="*/ 19287 h 6858000"/>
              <a:gd name="connsiteX193" fmla="*/ 0 w 1605470"/>
              <a:gd name="connsiteY19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6326 w 1605470"/>
              <a:gd name="connsiteY155" fmla="*/ 1428585 h 6858000"/>
              <a:gd name="connsiteX156" fmla="*/ 325799 w 1605470"/>
              <a:gd name="connsiteY156" fmla="*/ 1357181 h 6858000"/>
              <a:gd name="connsiteX157" fmla="*/ 320507 w 1605470"/>
              <a:gd name="connsiteY157" fmla="*/ 1347099 h 6858000"/>
              <a:gd name="connsiteX158" fmla="*/ 335347 w 1605470"/>
              <a:gd name="connsiteY158" fmla="*/ 1334233 h 6858000"/>
              <a:gd name="connsiteX159" fmla="*/ 342792 w 1605470"/>
              <a:gd name="connsiteY159" fmla="*/ 1307086 h 6858000"/>
              <a:gd name="connsiteX160" fmla="*/ 343980 w 1605470"/>
              <a:gd name="connsiteY160" fmla="*/ 1189033 h 6858000"/>
              <a:gd name="connsiteX161" fmla="*/ 348665 w 1605470"/>
              <a:gd name="connsiteY161" fmla="*/ 1168288 h 6858000"/>
              <a:gd name="connsiteX162" fmla="*/ 340947 w 1605470"/>
              <a:gd name="connsiteY162" fmla="*/ 1142577 h 6858000"/>
              <a:gd name="connsiteX163" fmla="*/ 330253 w 1605470"/>
              <a:gd name="connsiteY163" fmla="*/ 1088484 h 6858000"/>
              <a:gd name="connsiteX164" fmla="*/ 314647 w 1605470"/>
              <a:gd name="connsiteY164" fmla="*/ 1053424 h 6858000"/>
              <a:gd name="connsiteX165" fmla="*/ 322906 w 1605470"/>
              <a:gd name="connsiteY165" fmla="*/ 1044367 h 6858000"/>
              <a:gd name="connsiteX166" fmla="*/ 326818 w 1605470"/>
              <a:gd name="connsiteY166" fmla="*/ 1022828 h 6858000"/>
              <a:gd name="connsiteX167" fmla="*/ 320445 w 1605470"/>
              <a:gd name="connsiteY167" fmla="*/ 932283 h 6858000"/>
              <a:gd name="connsiteX168" fmla="*/ 322681 w 1605470"/>
              <a:gd name="connsiteY168" fmla="*/ 915925 h 6858000"/>
              <a:gd name="connsiteX169" fmla="*/ 315310 w 1605470"/>
              <a:gd name="connsiteY169" fmla="*/ 896999 h 6858000"/>
              <a:gd name="connsiteX170" fmla="*/ 284718 w 1605470"/>
              <a:gd name="connsiteY170" fmla="*/ 821517 h 6858000"/>
              <a:gd name="connsiteX171" fmla="*/ 263668 w 1605470"/>
              <a:gd name="connsiteY171" fmla="*/ 751353 h 6858000"/>
              <a:gd name="connsiteX172" fmla="*/ 254540 w 1605470"/>
              <a:gd name="connsiteY172" fmla="*/ 741965 h 6858000"/>
              <a:gd name="connsiteX173" fmla="*/ 252501 w 1605470"/>
              <a:gd name="connsiteY173" fmla="*/ 724635 h 6858000"/>
              <a:gd name="connsiteX174" fmla="*/ 248897 w 1605470"/>
              <a:gd name="connsiteY174" fmla="*/ 681659 h 6858000"/>
              <a:gd name="connsiteX175" fmla="*/ 234316 w 1605470"/>
              <a:gd name="connsiteY175" fmla="*/ 635218 h 6858000"/>
              <a:gd name="connsiteX176" fmla="*/ 239327 w 1605470"/>
              <a:gd name="connsiteY176" fmla="*/ 613763 h 6858000"/>
              <a:gd name="connsiteX177" fmla="*/ 225269 w 1605470"/>
              <a:gd name="connsiteY177" fmla="*/ 598582 h 6858000"/>
              <a:gd name="connsiteX178" fmla="*/ 224950 w 1605470"/>
              <a:gd name="connsiteY178" fmla="*/ 576846 h 6858000"/>
              <a:gd name="connsiteX179" fmla="*/ 204632 w 1605470"/>
              <a:gd name="connsiteY179" fmla="*/ 553868 h 6858000"/>
              <a:gd name="connsiteX180" fmla="*/ 239317 w 1605470"/>
              <a:gd name="connsiteY180" fmla="*/ 517614 h 6858000"/>
              <a:gd name="connsiteX181" fmla="*/ 201693 w 1605470"/>
              <a:gd name="connsiteY181" fmla="*/ 469651 h 6858000"/>
              <a:gd name="connsiteX182" fmla="*/ 195012 w 1605470"/>
              <a:gd name="connsiteY182" fmla="*/ 448559 h 6858000"/>
              <a:gd name="connsiteX183" fmla="*/ 201434 w 1605470"/>
              <a:gd name="connsiteY183" fmla="*/ 441529 h 6858000"/>
              <a:gd name="connsiteX184" fmla="*/ 200655 w 1605470"/>
              <a:gd name="connsiteY184" fmla="*/ 428927 h 6858000"/>
              <a:gd name="connsiteX185" fmla="*/ 190059 w 1605470"/>
              <a:gd name="connsiteY185" fmla="*/ 430161 h 6858000"/>
              <a:gd name="connsiteX186" fmla="*/ 184450 w 1605470"/>
              <a:gd name="connsiteY186" fmla="*/ 396240 h 6858000"/>
              <a:gd name="connsiteX187" fmla="*/ 146196 w 1605470"/>
              <a:gd name="connsiteY187" fmla="*/ 358810 h 6858000"/>
              <a:gd name="connsiteX188" fmla="*/ 124571 w 1605470"/>
              <a:gd name="connsiteY188" fmla="*/ 302178 h 6858000"/>
              <a:gd name="connsiteX189" fmla="*/ 103243 w 1605470"/>
              <a:gd name="connsiteY189" fmla="*/ 211375 h 6858000"/>
              <a:gd name="connsiteX190" fmla="*/ 94571 w 1605470"/>
              <a:gd name="connsiteY190" fmla="*/ 184179 h 6858000"/>
              <a:gd name="connsiteX191" fmla="*/ 13437 w 1605470"/>
              <a:gd name="connsiteY191" fmla="*/ 19287 h 6858000"/>
              <a:gd name="connsiteX192" fmla="*/ 0 w 1605470"/>
              <a:gd name="connsiteY19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6818 w 1605470"/>
              <a:gd name="connsiteY165" fmla="*/ 1022828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6818 w 1605470"/>
              <a:gd name="connsiteY165" fmla="*/ 1022828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6818 w 1605470"/>
              <a:gd name="connsiteY165" fmla="*/ 1022828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2475 w 1605470"/>
              <a:gd name="connsiteY165" fmla="*/ 1002093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475 w 1605470"/>
              <a:gd name="connsiteY164" fmla="*/ 1002093 h 6858000"/>
              <a:gd name="connsiteX165" fmla="*/ 320445 w 1605470"/>
              <a:gd name="connsiteY165" fmla="*/ 932283 h 6858000"/>
              <a:gd name="connsiteX166" fmla="*/ 322681 w 1605470"/>
              <a:gd name="connsiteY166" fmla="*/ 915925 h 6858000"/>
              <a:gd name="connsiteX167" fmla="*/ 315310 w 1605470"/>
              <a:gd name="connsiteY167" fmla="*/ 896999 h 6858000"/>
              <a:gd name="connsiteX168" fmla="*/ 284718 w 1605470"/>
              <a:gd name="connsiteY168" fmla="*/ 821517 h 6858000"/>
              <a:gd name="connsiteX169" fmla="*/ 263668 w 1605470"/>
              <a:gd name="connsiteY169" fmla="*/ 751353 h 6858000"/>
              <a:gd name="connsiteX170" fmla="*/ 254540 w 1605470"/>
              <a:gd name="connsiteY170" fmla="*/ 741965 h 6858000"/>
              <a:gd name="connsiteX171" fmla="*/ 252501 w 1605470"/>
              <a:gd name="connsiteY171" fmla="*/ 724635 h 6858000"/>
              <a:gd name="connsiteX172" fmla="*/ 248897 w 1605470"/>
              <a:gd name="connsiteY172" fmla="*/ 681659 h 6858000"/>
              <a:gd name="connsiteX173" fmla="*/ 234316 w 1605470"/>
              <a:gd name="connsiteY173" fmla="*/ 635218 h 6858000"/>
              <a:gd name="connsiteX174" fmla="*/ 239327 w 1605470"/>
              <a:gd name="connsiteY174" fmla="*/ 613763 h 6858000"/>
              <a:gd name="connsiteX175" fmla="*/ 225269 w 1605470"/>
              <a:gd name="connsiteY175" fmla="*/ 598582 h 6858000"/>
              <a:gd name="connsiteX176" fmla="*/ 224950 w 1605470"/>
              <a:gd name="connsiteY176" fmla="*/ 576846 h 6858000"/>
              <a:gd name="connsiteX177" fmla="*/ 204632 w 1605470"/>
              <a:gd name="connsiteY177" fmla="*/ 553868 h 6858000"/>
              <a:gd name="connsiteX178" fmla="*/ 239317 w 1605470"/>
              <a:gd name="connsiteY178" fmla="*/ 517614 h 6858000"/>
              <a:gd name="connsiteX179" fmla="*/ 201693 w 1605470"/>
              <a:gd name="connsiteY179" fmla="*/ 469651 h 6858000"/>
              <a:gd name="connsiteX180" fmla="*/ 195012 w 1605470"/>
              <a:gd name="connsiteY180" fmla="*/ 448559 h 6858000"/>
              <a:gd name="connsiteX181" fmla="*/ 201434 w 1605470"/>
              <a:gd name="connsiteY181" fmla="*/ 441529 h 6858000"/>
              <a:gd name="connsiteX182" fmla="*/ 200655 w 1605470"/>
              <a:gd name="connsiteY182" fmla="*/ 428927 h 6858000"/>
              <a:gd name="connsiteX183" fmla="*/ 190059 w 1605470"/>
              <a:gd name="connsiteY183" fmla="*/ 430161 h 6858000"/>
              <a:gd name="connsiteX184" fmla="*/ 184450 w 1605470"/>
              <a:gd name="connsiteY184" fmla="*/ 396240 h 6858000"/>
              <a:gd name="connsiteX185" fmla="*/ 146196 w 1605470"/>
              <a:gd name="connsiteY185" fmla="*/ 358810 h 6858000"/>
              <a:gd name="connsiteX186" fmla="*/ 124571 w 1605470"/>
              <a:gd name="connsiteY186" fmla="*/ 302178 h 6858000"/>
              <a:gd name="connsiteX187" fmla="*/ 103243 w 1605470"/>
              <a:gd name="connsiteY187" fmla="*/ 211375 h 6858000"/>
              <a:gd name="connsiteX188" fmla="*/ 94571 w 1605470"/>
              <a:gd name="connsiteY188" fmla="*/ 184179 h 6858000"/>
              <a:gd name="connsiteX189" fmla="*/ 13437 w 1605470"/>
              <a:gd name="connsiteY189" fmla="*/ 19287 h 6858000"/>
              <a:gd name="connsiteX190" fmla="*/ 0 w 1605470"/>
              <a:gd name="connsiteY19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36360 w 1605470"/>
              <a:gd name="connsiteY163" fmla="*/ 1045131 h 6858000"/>
              <a:gd name="connsiteX164" fmla="*/ 322475 w 1605470"/>
              <a:gd name="connsiteY164" fmla="*/ 1002093 h 6858000"/>
              <a:gd name="connsiteX165" fmla="*/ 320445 w 1605470"/>
              <a:gd name="connsiteY165" fmla="*/ 932283 h 6858000"/>
              <a:gd name="connsiteX166" fmla="*/ 322681 w 1605470"/>
              <a:gd name="connsiteY166" fmla="*/ 915925 h 6858000"/>
              <a:gd name="connsiteX167" fmla="*/ 315310 w 1605470"/>
              <a:gd name="connsiteY167" fmla="*/ 896999 h 6858000"/>
              <a:gd name="connsiteX168" fmla="*/ 284718 w 1605470"/>
              <a:gd name="connsiteY168" fmla="*/ 821517 h 6858000"/>
              <a:gd name="connsiteX169" fmla="*/ 263668 w 1605470"/>
              <a:gd name="connsiteY169" fmla="*/ 751353 h 6858000"/>
              <a:gd name="connsiteX170" fmla="*/ 254540 w 1605470"/>
              <a:gd name="connsiteY170" fmla="*/ 741965 h 6858000"/>
              <a:gd name="connsiteX171" fmla="*/ 252501 w 1605470"/>
              <a:gd name="connsiteY171" fmla="*/ 724635 h 6858000"/>
              <a:gd name="connsiteX172" fmla="*/ 248897 w 1605470"/>
              <a:gd name="connsiteY172" fmla="*/ 681659 h 6858000"/>
              <a:gd name="connsiteX173" fmla="*/ 234316 w 1605470"/>
              <a:gd name="connsiteY173" fmla="*/ 635218 h 6858000"/>
              <a:gd name="connsiteX174" fmla="*/ 239327 w 1605470"/>
              <a:gd name="connsiteY174" fmla="*/ 613763 h 6858000"/>
              <a:gd name="connsiteX175" fmla="*/ 225269 w 1605470"/>
              <a:gd name="connsiteY175" fmla="*/ 598582 h 6858000"/>
              <a:gd name="connsiteX176" fmla="*/ 224950 w 1605470"/>
              <a:gd name="connsiteY176" fmla="*/ 576846 h 6858000"/>
              <a:gd name="connsiteX177" fmla="*/ 204632 w 1605470"/>
              <a:gd name="connsiteY177" fmla="*/ 553868 h 6858000"/>
              <a:gd name="connsiteX178" fmla="*/ 239317 w 1605470"/>
              <a:gd name="connsiteY178" fmla="*/ 517614 h 6858000"/>
              <a:gd name="connsiteX179" fmla="*/ 201693 w 1605470"/>
              <a:gd name="connsiteY179" fmla="*/ 469651 h 6858000"/>
              <a:gd name="connsiteX180" fmla="*/ 195012 w 1605470"/>
              <a:gd name="connsiteY180" fmla="*/ 448559 h 6858000"/>
              <a:gd name="connsiteX181" fmla="*/ 201434 w 1605470"/>
              <a:gd name="connsiteY181" fmla="*/ 441529 h 6858000"/>
              <a:gd name="connsiteX182" fmla="*/ 200655 w 1605470"/>
              <a:gd name="connsiteY182" fmla="*/ 428927 h 6858000"/>
              <a:gd name="connsiteX183" fmla="*/ 190059 w 1605470"/>
              <a:gd name="connsiteY183" fmla="*/ 430161 h 6858000"/>
              <a:gd name="connsiteX184" fmla="*/ 184450 w 1605470"/>
              <a:gd name="connsiteY184" fmla="*/ 396240 h 6858000"/>
              <a:gd name="connsiteX185" fmla="*/ 146196 w 1605470"/>
              <a:gd name="connsiteY185" fmla="*/ 358810 h 6858000"/>
              <a:gd name="connsiteX186" fmla="*/ 124571 w 1605470"/>
              <a:gd name="connsiteY186" fmla="*/ 302178 h 6858000"/>
              <a:gd name="connsiteX187" fmla="*/ 103243 w 1605470"/>
              <a:gd name="connsiteY187" fmla="*/ 211375 h 6858000"/>
              <a:gd name="connsiteX188" fmla="*/ 94571 w 1605470"/>
              <a:gd name="connsiteY188" fmla="*/ 184179 h 6858000"/>
              <a:gd name="connsiteX189" fmla="*/ 13437 w 1605470"/>
              <a:gd name="connsiteY189" fmla="*/ 19287 h 6858000"/>
              <a:gd name="connsiteX190" fmla="*/ 0 w 1605470"/>
              <a:gd name="connsiteY19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42792 w 1605470"/>
              <a:gd name="connsiteY157" fmla="*/ 1307086 h 6858000"/>
              <a:gd name="connsiteX158" fmla="*/ 343980 w 1605470"/>
              <a:gd name="connsiteY158" fmla="*/ 1189033 h 6858000"/>
              <a:gd name="connsiteX159" fmla="*/ 348665 w 1605470"/>
              <a:gd name="connsiteY159" fmla="*/ 1168288 h 6858000"/>
              <a:gd name="connsiteX160" fmla="*/ 340947 w 1605470"/>
              <a:gd name="connsiteY160" fmla="*/ 1142577 h 6858000"/>
              <a:gd name="connsiteX161" fmla="*/ 330253 w 1605470"/>
              <a:gd name="connsiteY161" fmla="*/ 1088484 h 6858000"/>
              <a:gd name="connsiteX162" fmla="*/ 336360 w 1605470"/>
              <a:gd name="connsiteY162" fmla="*/ 1045131 h 6858000"/>
              <a:gd name="connsiteX163" fmla="*/ 322475 w 1605470"/>
              <a:gd name="connsiteY163" fmla="*/ 1002093 h 6858000"/>
              <a:gd name="connsiteX164" fmla="*/ 320445 w 1605470"/>
              <a:gd name="connsiteY164" fmla="*/ 932283 h 6858000"/>
              <a:gd name="connsiteX165" fmla="*/ 322681 w 1605470"/>
              <a:gd name="connsiteY165" fmla="*/ 915925 h 6858000"/>
              <a:gd name="connsiteX166" fmla="*/ 315310 w 1605470"/>
              <a:gd name="connsiteY166" fmla="*/ 896999 h 6858000"/>
              <a:gd name="connsiteX167" fmla="*/ 284718 w 1605470"/>
              <a:gd name="connsiteY167" fmla="*/ 821517 h 6858000"/>
              <a:gd name="connsiteX168" fmla="*/ 263668 w 1605470"/>
              <a:gd name="connsiteY168" fmla="*/ 751353 h 6858000"/>
              <a:gd name="connsiteX169" fmla="*/ 254540 w 1605470"/>
              <a:gd name="connsiteY169" fmla="*/ 741965 h 6858000"/>
              <a:gd name="connsiteX170" fmla="*/ 252501 w 1605470"/>
              <a:gd name="connsiteY170" fmla="*/ 724635 h 6858000"/>
              <a:gd name="connsiteX171" fmla="*/ 248897 w 1605470"/>
              <a:gd name="connsiteY171" fmla="*/ 681659 h 6858000"/>
              <a:gd name="connsiteX172" fmla="*/ 234316 w 1605470"/>
              <a:gd name="connsiteY172" fmla="*/ 635218 h 6858000"/>
              <a:gd name="connsiteX173" fmla="*/ 239327 w 1605470"/>
              <a:gd name="connsiteY173" fmla="*/ 613763 h 6858000"/>
              <a:gd name="connsiteX174" fmla="*/ 225269 w 1605470"/>
              <a:gd name="connsiteY174" fmla="*/ 598582 h 6858000"/>
              <a:gd name="connsiteX175" fmla="*/ 224950 w 1605470"/>
              <a:gd name="connsiteY175" fmla="*/ 576846 h 6858000"/>
              <a:gd name="connsiteX176" fmla="*/ 204632 w 1605470"/>
              <a:gd name="connsiteY176" fmla="*/ 553868 h 6858000"/>
              <a:gd name="connsiteX177" fmla="*/ 239317 w 1605470"/>
              <a:gd name="connsiteY177" fmla="*/ 517614 h 6858000"/>
              <a:gd name="connsiteX178" fmla="*/ 201693 w 1605470"/>
              <a:gd name="connsiteY178" fmla="*/ 469651 h 6858000"/>
              <a:gd name="connsiteX179" fmla="*/ 195012 w 1605470"/>
              <a:gd name="connsiteY179" fmla="*/ 448559 h 6858000"/>
              <a:gd name="connsiteX180" fmla="*/ 201434 w 1605470"/>
              <a:gd name="connsiteY180" fmla="*/ 441529 h 6858000"/>
              <a:gd name="connsiteX181" fmla="*/ 200655 w 1605470"/>
              <a:gd name="connsiteY181" fmla="*/ 428927 h 6858000"/>
              <a:gd name="connsiteX182" fmla="*/ 190059 w 1605470"/>
              <a:gd name="connsiteY182" fmla="*/ 430161 h 6858000"/>
              <a:gd name="connsiteX183" fmla="*/ 184450 w 1605470"/>
              <a:gd name="connsiteY183" fmla="*/ 396240 h 6858000"/>
              <a:gd name="connsiteX184" fmla="*/ 146196 w 1605470"/>
              <a:gd name="connsiteY184" fmla="*/ 358810 h 6858000"/>
              <a:gd name="connsiteX185" fmla="*/ 124571 w 1605470"/>
              <a:gd name="connsiteY185" fmla="*/ 302178 h 6858000"/>
              <a:gd name="connsiteX186" fmla="*/ 103243 w 1605470"/>
              <a:gd name="connsiteY186" fmla="*/ 211375 h 6858000"/>
              <a:gd name="connsiteX187" fmla="*/ 94571 w 1605470"/>
              <a:gd name="connsiteY187" fmla="*/ 184179 h 6858000"/>
              <a:gd name="connsiteX188" fmla="*/ 13437 w 1605470"/>
              <a:gd name="connsiteY188" fmla="*/ 19287 h 6858000"/>
              <a:gd name="connsiteX189" fmla="*/ 0 w 1605470"/>
              <a:gd name="connsiteY18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52501 w 1605470"/>
              <a:gd name="connsiteY169" fmla="*/ 724635 h 6858000"/>
              <a:gd name="connsiteX170" fmla="*/ 248897 w 1605470"/>
              <a:gd name="connsiteY170" fmla="*/ 681659 h 6858000"/>
              <a:gd name="connsiteX171" fmla="*/ 234316 w 1605470"/>
              <a:gd name="connsiteY171" fmla="*/ 635218 h 6858000"/>
              <a:gd name="connsiteX172" fmla="*/ 239327 w 1605470"/>
              <a:gd name="connsiteY172" fmla="*/ 613763 h 6858000"/>
              <a:gd name="connsiteX173" fmla="*/ 225269 w 1605470"/>
              <a:gd name="connsiteY173" fmla="*/ 598582 h 6858000"/>
              <a:gd name="connsiteX174" fmla="*/ 224950 w 1605470"/>
              <a:gd name="connsiteY174" fmla="*/ 576846 h 6858000"/>
              <a:gd name="connsiteX175" fmla="*/ 204632 w 1605470"/>
              <a:gd name="connsiteY175" fmla="*/ 553868 h 6858000"/>
              <a:gd name="connsiteX176" fmla="*/ 239317 w 1605470"/>
              <a:gd name="connsiteY176" fmla="*/ 517614 h 6858000"/>
              <a:gd name="connsiteX177" fmla="*/ 201693 w 1605470"/>
              <a:gd name="connsiteY177" fmla="*/ 469651 h 6858000"/>
              <a:gd name="connsiteX178" fmla="*/ 195012 w 1605470"/>
              <a:gd name="connsiteY178" fmla="*/ 448559 h 6858000"/>
              <a:gd name="connsiteX179" fmla="*/ 201434 w 1605470"/>
              <a:gd name="connsiteY179" fmla="*/ 441529 h 6858000"/>
              <a:gd name="connsiteX180" fmla="*/ 200655 w 1605470"/>
              <a:gd name="connsiteY180" fmla="*/ 428927 h 6858000"/>
              <a:gd name="connsiteX181" fmla="*/ 190059 w 1605470"/>
              <a:gd name="connsiteY181" fmla="*/ 430161 h 6858000"/>
              <a:gd name="connsiteX182" fmla="*/ 184450 w 1605470"/>
              <a:gd name="connsiteY182" fmla="*/ 396240 h 6858000"/>
              <a:gd name="connsiteX183" fmla="*/ 146196 w 1605470"/>
              <a:gd name="connsiteY183" fmla="*/ 358810 h 6858000"/>
              <a:gd name="connsiteX184" fmla="*/ 124571 w 1605470"/>
              <a:gd name="connsiteY184" fmla="*/ 302178 h 6858000"/>
              <a:gd name="connsiteX185" fmla="*/ 103243 w 1605470"/>
              <a:gd name="connsiteY185" fmla="*/ 211375 h 6858000"/>
              <a:gd name="connsiteX186" fmla="*/ 94571 w 1605470"/>
              <a:gd name="connsiteY186" fmla="*/ 184179 h 6858000"/>
              <a:gd name="connsiteX187" fmla="*/ 13437 w 1605470"/>
              <a:gd name="connsiteY187" fmla="*/ 19287 h 6858000"/>
              <a:gd name="connsiteX188" fmla="*/ 0 w 1605470"/>
              <a:gd name="connsiteY18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52501 w 1605470"/>
              <a:gd name="connsiteY169" fmla="*/ 724635 h 6858000"/>
              <a:gd name="connsiteX170" fmla="*/ 248897 w 1605470"/>
              <a:gd name="connsiteY170" fmla="*/ 681659 h 6858000"/>
              <a:gd name="connsiteX171" fmla="*/ 234316 w 1605470"/>
              <a:gd name="connsiteY171" fmla="*/ 635218 h 6858000"/>
              <a:gd name="connsiteX172" fmla="*/ 239327 w 1605470"/>
              <a:gd name="connsiteY172" fmla="*/ 613763 h 6858000"/>
              <a:gd name="connsiteX173" fmla="*/ 225269 w 1605470"/>
              <a:gd name="connsiteY173" fmla="*/ 598582 h 6858000"/>
              <a:gd name="connsiteX174" fmla="*/ 224950 w 1605470"/>
              <a:gd name="connsiteY174" fmla="*/ 576846 h 6858000"/>
              <a:gd name="connsiteX175" fmla="*/ 204632 w 1605470"/>
              <a:gd name="connsiteY175" fmla="*/ 553868 h 6858000"/>
              <a:gd name="connsiteX176" fmla="*/ 239317 w 1605470"/>
              <a:gd name="connsiteY176" fmla="*/ 517614 h 6858000"/>
              <a:gd name="connsiteX177" fmla="*/ 201693 w 1605470"/>
              <a:gd name="connsiteY177" fmla="*/ 469651 h 6858000"/>
              <a:gd name="connsiteX178" fmla="*/ 195012 w 1605470"/>
              <a:gd name="connsiteY178" fmla="*/ 448559 h 6858000"/>
              <a:gd name="connsiteX179" fmla="*/ 201434 w 1605470"/>
              <a:gd name="connsiteY179" fmla="*/ 441529 h 6858000"/>
              <a:gd name="connsiteX180" fmla="*/ 200655 w 1605470"/>
              <a:gd name="connsiteY180" fmla="*/ 428927 h 6858000"/>
              <a:gd name="connsiteX181" fmla="*/ 190059 w 1605470"/>
              <a:gd name="connsiteY181" fmla="*/ 430161 h 6858000"/>
              <a:gd name="connsiteX182" fmla="*/ 184450 w 1605470"/>
              <a:gd name="connsiteY182" fmla="*/ 396240 h 6858000"/>
              <a:gd name="connsiteX183" fmla="*/ 146196 w 1605470"/>
              <a:gd name="connsiteY183" fmla="*/ 358810 h 6858000"/>
              <a:gd name="connsiteX184" fmla="*/ 124571 w 1605470"/>
              <a:gd name="connsiteY184" fmla="*/ 302178 h 6858000"/>
              <a:gd name="connsiteX185" fmla="*/ 103243 w 1605470"/>
              <a:gd name="connsiteY185" fmla="*/ 211375 h 6858000"/>
              <a:gd name="connsiteX186" fmla="*/ 94571 w 1605470"/>
              <a:gd name="connsiteY186" fmla="*/ 184179 h 6858000"/>
              <a:gd name="connsiteX187" fmla="*/ 13437 w 1605470"/>
              <a:gd name="connsiteY187" fmla="*/ 19287 h 6858000"/>
              <a:gd name="connsiteX188" fmla="*/ 0 w 1605470"/>
              <a:gd name="connsiteY18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04632 w 1605470"/>
              <a:gd name="connsiteY174" fmla="*/ 553868 h 6858000"/>
              <a:gd name="connsiteX175" fmla="*/ 239317 w 1605470"/>
              <a:gd name="connsiteY175" fmla="*/ 517614 h 6858000"/>
              <a:gd name="connsiteX176" fmla="*/ 201693 w 1605470"/>
              <a:gd name="connsiteY176" fmla="*/ 469651 h 6858000"/>
              <a:gd name="connsiteX177" fmla="*/ 195012 w 1605470"/>
              <a:gd name="connsiteY177" fmla="*/ 448559 h 6858000"/>
              <a:gd name="connsiteX178" fmla="*/ 201434 w 1605470"/>
              <a:gd name="connsiteY178" fmla="*/ 441529 h 6858000"/>
              <a:gd name="connsiteX179" fmla="*/ 200655 w 1605470"/>
              <a:gd name="connsiteY179" fmla="*/ 428927 h 6858000"/>
              <a:gd name="connsiteX180" fmla="*/ 190059 w 1605470"/>
              <a:gd name="connsiteY180" fmla="*/ 430161 h 6858000"/>
              <a:gd name="connsiteX181" fmla="*/ 184450 w 1605470"/>
              <a:gd name="connsiteY181" fmla="*/ 396240 h 6858000"/>
              <a:gd name="connsiteX182" fmla="*/ 146196 w 1605470"/>
              <a:gd name="connsiteY182" fmla="*/ 358810 h 6858000"/>
              <a:gd name="connsiteX183" fmla="*/ 124571 w 1605470"/>
              <a:gd name="connsiteY183" fmla="*/ 302178 h 6858000"/>
              <a:gd name="connsiteX184" fmla="*/ 103243 w 1605470"/>
              <a:gd name="connsiteY184" fmla="*/ 211375 h 6858000"/>
              <a:gd name="connsiteX185" fmla="*/ 94571 w 1605470"/>
              <a:gd name="connsiteY185" fmla="*/ 184179 h 6858000"/>
              <a:gd name="connsiteX186" fmla="*/ 13437 w 1605470"/>
              <a:gd name="connsiteY186" fmla="*/ 19287 h 6858000"/>
              <a:gd name="connsiteX187" fmla="*/ 0 w 1605470"/>
              <a:gd name="connsiteY18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01693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84450 w 1605470"/>
              <a:gd name="connsiteY180" fmla="*/ 396240 h 6858000"/>
              <a:gd name="connsiteX181" fmla="*/ 146196 w 1605470"/>
              <a:gd name="connsiteY181" fmla="*/ 358810 h 6858000"/>
              <a:gd name="connsiteX182" fmla="*/ 124571 w 1605470"/>
              <a:gd name="connsiteY182" fmla="*/ 302178 h 6858000"/>
              <a:gd name="connsiteX183" fmla="*/ 103243 w 1605470"/>
              <a:gd name="connsiteY183" fmla="*/ 211375 h 6858000"/>
              <a:gd name="connsiteX184" fmla="*/ 94571 w 1605470"/>
              <a:gd name="connsiteY184" fmla="*/ 184179 h 6858000"/>
              <a:gd name="connsiteX185" fmla="*/ 13437 w 1605470"/>
              <a:gd name="connsiteY185" fmla="*/ 19287 h 6858000"/>
              <a:gd name="connsiteX186" fmla="*/ 0 w 1605470"/>
              <a:gd name="connsiteY18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01693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84450 w 1605470"/>
              <a:gd name="connsiteY180" fmla="*/ 396240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01693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67079 w 1605470"/>
              <a:gd name="connsiteY180" fmla="*/ 367211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19064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67079 w 1605470"/>
              <a:gd name="connsiteY180" fmla="*/ 367211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04576 w 1605470"/>
              <a:gd name="connsiteY174" fmla="*/ 530055 h 6858000"/>
              <a:gd name="connsiteX175" fmla="*/ 219064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67079 w 1605470"/>
              <a:gd name="connsiteY180" fmla="*/ 367211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54540 w 1605470"/>
              <a:gd name="connsiteY167" fmla="*/ 741965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54540 w 1605470"/>
              <a:gd name="connsiteY167" fmla="*/ 741965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61783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61783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61783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10868 w 1605470"/>
              <a:gd name="connsiteY81" fmla="*/ 4048827 h 6858000"/>
              <a:gd name="connsiteX82" fmla="*/ 704810 w 1605470"/>
              <a:gd name="connsiteY82" fmla="*/ 4033999 h 6858000"/>
              <a:gd name="connsiteX83" fmla="*/ 705959 w 1605470"/>
              <a:gd name="connsiteY83" fmla="*/ 4031933 h 6858000"/>
              <a:gd name="connsiteX84" fmla="*/ 704535 w 1605470"/>
              <a:gd name="connsiteY84" fmla="*/ 4013953 h 6858000"/>
              <a:gd name="connsiteX85" fmla="*/ 700443 w 1605470"/>
              <a:gd name="connsiteY85" fmla="*/ 4010511 h 6858000"/>
              <a:gd name="connsiteX86" fmla="*/ 698282 w 1605470"/>
              <a:gd name="connsiteY86" fmla="*/ 3998331 h 6858000"/>
              <a:gd name="connsiteX87" fmla="*/ 690830 w 1605470"/>
              <a:gd name="connsiteY87" fmla="*/ 3974753 h 6858000"/>
              <a:gd name="connsiteX88" fmla="*/ 692428 w 1605470"/>
              <a:gd name="connsiteY88" fmla="*/ 3969950 h 6858000"/>
              <a:gd name="connsiteX89" fmla="*/ 685850 w 1605470"/>
              <a:gd name="connsiteY89" fmla="*/ 3933779 h 6858000"/>
              <a:gd name="connsiteX90" fmla="*/ 687181 w 1605470"/>
              <a:gd name="connsiteY90" fmla="*/ 3933093 h 6858000"/>
              <a:gd name="connsiteX91" fmla="*/ 691535 w 1605470"/>
              <a:gd name="connsiteY91" fmla="*/ 3922082 h 6858000"/>
              <a:gd name="connsiteX92" fmla="*/ 696613 w 1605470"/>
              <a:gd name="connsiteY92" fmla="*/ 3901461 h 6858000"/>
              <a:gd name="connsiteX93" fmla="*/ 725908 w 1605470"/>
              <a:gd name="connsiteY93" fmla="*/ 3851605 h 6858000"/>
              <a:gd name="connsiteX94" fmla="*/ 719207 w 1605470"/>
              <a:gd name="connsiteY94" fmla="*/ 3813873 h 6858000"/>
              <a:gd name="connsiteX95" fmla="*/ 718632 w 1605470"/>
              <a:gd name="connsiteY95" fmla="*/ 3806161 h 6858000"/>
              <a:gd name="connsiteX96" fmla="*/ 718939 w 1605470"/>
              <a:gd name="connsiteY96" fmla="*/ 3805957 h 6858000"/>
              <a:gd name="connsiteX97" fmla="*/ 718966 w 1605470"/>
              <a:gd name="connsiteY97" fmla="*/ 3797724 h 6858000"/>
              <a:gd name="connsiteX98" fmla="*/ 717581 w 1605470"/>
              <a:gd name="connsiteY98" fmla="*/ 3792098 h 6858000"/>
              <a:gd name="connsiteX99" fmla="*/ 716465 w 1605470"/>
              <a:gd name="connsiteY99" fmla="*/ 3777135 h 6858000"/>
              <a:gd name="connsiteX100" fmla="*/ 718198 w 1605470"/>
              <a:gd name="connsiteY100" fmla="*/ 3771656 h 6858000"/>
              <a:gd name="connsiteX101" fmla="*/ 721941 w 1605470"/>
              <a:gd name="connsiteY101" fmla="*/ 3769007 h 6858000"/>
              <a:gd name="connsiteX102" fmla="*/ 721407 w 1605470"/>
              <a:gd name="connsiteY102" fmla="*/ 3767709 h 6858000"/>
              <a:gd name="connsiteX103" fmla="*/ 730103 w 1605470"/>
              <a:gd name="connsiteY103" fmla="*/ 3738082 h 6858000"/>
              <a:gd name="connsiteX104" fmla="*/ 737449 w 1605470"/>
              <a:gd name="connsiteY104" fmla="*/ 3673397 h 6858000"/>
              <a:gd name="connsiteX105" fmla="*/ 736745 w 1605470"/>
              <a:gd name="connsiteY105" fmla="*/ 3637109 h 6858000"/>
              <a:gd name="connsiteX106" fmla="*/ 740188 w 1605470"/>
              <a:gd name="connsiteY106" fmla="*/ 3536883 h 6858000"/>
              <a:gd name="connsiteX107" fmla="*/ 747726 w 1605470"/>
              <a:gd name="connsiteY107" fmla="*/ 3435652 h 6858000"/>
              <a:gd name="connsiteX108" fmla="*/ 774383 w 1605470"/>
              <a:gd name="connsiteY108" fmla="*/ 3381564 h 6858000"/>
              <a:gd name="connsiteX109" fmla="*/ 774870 w 1605470"/>
              <a:gd name="connsiteY109" fmla="*/ 3375761 h 6858000"/>
              <a:gd name="connsiteX110" fmla="*/ 770510 w 1605470"/>
              <a:gd name="connsiteY110" fmla="*/ 3361844 h 6858000"/>
              <a:gd name="connsiteX111" fmla="*/ 767933 w 1605470"/>
              <a:gd name="connsiteY111" fmla="*/ 3356929 h 6858000"/>
              <a:gd name="connsiteX112" fmla="*/ 766158 w 1605470"/>
              <a:gd name="connsiteY112" fmla="*/ 3349058 h 6858000"/>
              <a:gd name="connsiteX113" fmla="*/ 766414 w 1605470"/>
              <a:gd name="connsiteY113" fmla="*/ 3348763 h 6858000"/>
              <a:gd name="connsiteX114" fmla="*/ 764166 w 1605470"/>
              <a:gd name="connsiteY114" fmla="*/ 3341588 h 6858000"/>
              <a:gd name="connsiteX115" fmla="*/ 749397 w 1605470"/>
              <a:gd name="connsiteY115" fmla="*/ 3307769 h 6858000"/>
              <a:gd name="connsiteX116" fmla="*/ 766960 w 1605470"/>
              <a:gd name="connsiteY116" fmla="*/ 3250522 h 6858000"/>
              <a:gd name="connsiteX117" fmla="*/ 767385 w 1605470"/>
              <a:gd name="connsiteY117" fmla="*/ 3229163 h 6858000"/>
              <a:gd name="connsiteX118" fmla="*/ 769208 w 1605470"/>
              <a:gd name="connsiteY118" fmla="*/ 3217217 h 6858000"/>
              <a:gd name="connsiteX119" fmla="*/ 770350 w 1605470"/>
              <a:gd name="connsiteY119" fmla="*/ 3216125 h 6858000"/>
              <a:gd name="connsiteX120" fmla="*/ 756043 w 1605470"/>
              <a:gd name="connsiteY120" fmla="*/ 3183755 h 6858000"/>
              <a:gd name="connsiteX121" fmla="*/ 756544 w 1605470"/>
              <a:gd name="connsiteY121" fmla="*/ 3178642 h 6858000"/>
              <a:gd name="connsiteX122" fmla="*/ 744144 w 1605470"/>
              <a:gd name="connsiteY122" fmla="*/ 3158586 h 6858000"/>
              <a:gd name="connsiteX123" fmla="*/ 739378 w 1605470"/>
              <a:gd name="connsiteY123" fmla="*/ 3147669 h 6858000"/>
              <a:gd name="connsiteX124" fmla="*/ 734648 w 1605470"/>
              <a:gd name="connsiteY124" fmla="*/ 3145733 h 6858000"/>
              <a:gd name="connsiteX125" fmla="*/ 729329 w 1605470"/>
              <a:gd name="connsiteY125" fmla="*/ 3129034 h 6858000"/>
              <a:gd name="connsiteX126" fmla="*/ 729994 w 1605470"/>
              <a:gd name="connsiteY126" fmla="*/ 3126682 h 6858000"/>
              <a:gd name="connsiteX127" fmla="*/ 720862 w 1605470"/>
              <a:gd name="connsiteY127" fmla="*/ 3114519 h 6858000"/>
              <a:gd name="connsiteX128" fmla="*/ 707471 w 1605470"/>
              <a:gd name="connsiteY128" fmla="*/ 3106272 h 6858000"/>
              <a:gd name="connsiteX129" fmla="*/ 680201 w 1605470"/>
              <a:gd name="connsiteY129" fmla="*/ 2958185 h 6858000"/>
              <a:gd name="connsiteX130" fmla="*/ 622815 w 1605470"/>
              <a:gd name="connsiteY130" fmla="*/ 2762989 h 6858000"/>
              <a:gd name="connsiteX131" fmla="*/ 571733 w 1605470"/>
              <a:gd name="connsiteY131" fmla="*/ 2554718 h 6858000"/>
              <a:gd name="connsiteX132" fmla="*/ 551827 w 1605470"/>
              <a:gd name="connsiteY132" fmla="*/ 2485734 h 6858000"/>
              <a:gd name="connsiteX133" fmla="*/ 542550 w 1605470"/>
              <a:gd name="connsiteY133" fmla="*/ 2447068 h 6858000"/>
              <a:gd name="connsiteX134" fmla="*/ 529511 w 1605470"/>
              <a:gd name="connsiteY134" fmla="*/ 2425819 h 6858000"/>
              <a:gd name="connsiteX135" fmla="*/ 528878 w 1605470"/>
              <a:gd name="connsiteY135" fmla="*/ 2408971 h 6858000"/>
              <a:gd name="connsiteX136" fmla="*/ 535510 w 1605470"/>
              <a:gd name="connsiteY136" fmla="*/ 2402874 h 6858000"/>
              <a:gd name="connsiteX137" fmla="*/ 538122 w 1605470"/>
              <a:gd name="connsiteY137" fmla="*/ 2381443 h 6858000"/>
              <a:gd name="connsiteX138" fmla="*/ 514451 w 1605470"/>
              <a:gd name="connsiteY138" fmla="*/ 2261920 h 6858000"/>
              <a:gd name="connsiteX139" fmla="*/ 486968 w 1605470"/>
              <a:gd name="connsiteY139" fmla="*/ 2182937 h 6858000"/>
              <a:gd name="connsiteX140" fmla="*/ 488555 w 1605470"/>
              <a:gd name="connsiteY140" fmla="*/ 2155135 h 6858000"/>
              <a:gd name="connsiteX141" fmla="*/ 486013 w 1605470"/>
              <a:gd name="connsiteY141" fmla="*/ 2118008 h 6858000"/>
              <a:gd name="connsiteX142" fmla="*/ 487006 w 1605470"/>
              <a:gd name="connsiteY142" fmla="*/ 2050531 h 6858000"/>
              <a:gd name="connsiteX143" fmla="*/ 478812 w 1605470"/>
              <a:gd name="connsiteY143" fmla="*/ 1963269 h 6858000"/>
              <a:gd name="connsiteX144" fmla="*/ 442619 w 1605470"/>
              <a:gd name="connsiteY144" fmla="*/ 1910499 h 6858000"/>
              <a:gd name="connsiteX145" fmla="*/ 446785 w 1605470"/>
              <a:gd name="connsiteY145" fmla="*/ 1903212 h 6858000"/>
              <a:gd name="connsiteX146" fmla="*/ 436547 w 1605470"/>
              <a:gd name="connsiteY146" fmla="*/ 1861531 h 6858000"/>
              <a:gd name="connsiteX147" fmla="*/ 390346 w 1605470"/>
              <a:gd name="connsiteY147" fmla="*/ 1732919 h 6858000"/>
              <a:gd name="connsiteX148" fmla="*/ 362657 w 1605470"/>
              <a:gd name="connsiteY148" fmla="*/ 1663540 h 6858000"/>
              <a:gd name="connsiteX149" fmla="*/ 361783 w 1605470"/>
              <a:gd name="connsiteY149" fmla="*/ 1615777 h 6858000"/>
              <a:gd name="connsiteX150" fmla="*/ 342578 w 1605470"/>
              <a:gd name="connsiteY150" fmla="*/ 1563678 h 6858000"/>
              <a:gd name="connsiteX151" fmla="*/ 355658 w 1605470"/>
              <a:gd name="connsiteY151" fmla="*/ 1519474 h 6858000"/>
              <a:gd name="connsiteX152" fmla="*/ 348400 w 1605470"/>
              <a:gd name="connsiteY152" fmla="*/ 1477995 h 6858000"/>
              <a:gd name="connsiteX153" fmla="*/ 334485 w 1605470"/>
              <a:gd name="connsiteY153" fmla="*/ 1373769 h 6858000"/>
              <a:gd name="connsiteX154" fmla="*/ 342792 w 1605470"/>
              <a:gd name="connsiteY154" fmla="*/ 1307086 h 6858000"/>
              <a:gd name="connsiteX155" fmla="*/ 343980 w 1605470"/>
              <a:gd name="connsiteY155" fmla="*/ 1189033 h 6858000"/>
              <a:gd name="connsiteX156" fmla="*/ 348665 w 1605470"/>
              <a:gd name="connsiteY156" fmla="*/ 1168288 h 6858000"/>
              <a:gd name="connsiteX157" fmla="*/ 340947 w 1605470"/>
              <a:gd name="connsiteY157" fmla="*/ 1142577 h 6858000"/>
              <a:gd name="connsiteX158" fmla="*/ 330253 w 1605470"/>
              <a:gd name="connsiteY158" fmla="*/ 1088484 h 6858000"/>
              <a:gd name="connsiteX159" fmla="*/ 318989 w 1605470"/>
              <a:gd name="connsiteY159" fmla="*/ 1016103 h 6858000"/>
              <a:gd name="connsiteX160" fmla="*/ 320445 w 1605470"/>
              <a:gd name="connsiteY160" fmla="*/ 932283 h 6858000"/>
              <a:gd name="connsiteX161" fmla="*/ 322681 w 1605470"/>
              <a:gd name="connsiteY161" fmla="*/ 915925 h 6858000"/>
              <a:gd name="connsiteX162" fmla="*/ 315310 w 1605470"/>
              <a:gd name="connsiteY162" fmla="*/ 896999 h 6858000"/>
              <a:gd name="connsiteX163" fmla="*/ 284718 w 1605470"/>
              <a:gd name="connsiteY163" fmla="*/ 821517 h 6858000"/>
              <a:gd name="connsiteX164" fmla="*/ 263668 w 1605470"/>
              <a:gd name="connsiteY164" fmla="*/ 751353 h 6858000"/>
              <a:gd name="connsiteX165" fmla="*/ 263226 w 1605470"/>
              <a:gd name="connsiteY165" fmla="*/ 721230 h 6858000"/>
              <a:gd name="connsiteX166" fmla="*/ 248897 w 1605470"/>
              <a:gd name="connsiteY166" fmla="*/ 681659 h 6858000"/>
              <a:gd name="connsiteX167" fmla="*/ 234316 w 1605470"/>
              <a:gd name="connsiteY167" fmla="*/ 635218 h 6858000"/>
              <a:gd name="connsiteX168" fmla="*/ 239327 w 1605470"/>
              <a:gd name="connsiteY168" fmla="*/ 613763 h 6858000"/>
              <a:gd name="connsiteX169" fmla="*/ 225269 w 1605470"/>
              <a:gd name="connsiteY169" fmla="*/ 598582 h 6858000"/>
              <a:gd name="connsiteX170" fmla="*/ 224950 w 1605470"/>
              <a:gd name="connsiteY170" fmla="*/ 576846 h 6858000"/>
              <a:gd name="connsiteX171" fmla="*/ 204576 w 1605470"/>
              <a:gd name="connsiteY171" fmla="*/ 530055 h 6858000"/>
              <a:gd name="connsiteX172" fmla="*/ 219064 w 1605470"/>
              <a:gd name="connsiteY172" fmla="*/ 469651 h 6858000"/>
              <a:gd name="connsiteX173" fmla="*/ 195012 w 1605470"/>
              <a:gd name="connsiteY173" fmla="*/ 448559 h 6858000"/>
              <a:gd name="connsiteX174" fmla="*/ 201434 w 1605470"/>
              <a:gd name="connsiteY174" fmla="*/ 441529 h 6858000"/>
              <a:gd name="connsiteX175" fmla="*/ 200655 w 1605470"/>
              <a:gd name="connsiteY175" fmla="*/ 428927 h 6858000"/>
              <a:gd name="connsiteX176" fmla="*/ 190059 w 1605470"/>
              <a:gd name="connsiteY176" fmla="*/ 430161 h 6858000"/>
              <a:gd name="connsiteX177" fmla="*/ 167079 w 1605470"/>
              <a:gd name="connsiteY177" fmla="*/ 367211 h 6858000"/>
              <a:gd name="connsiteX178" fmla="*/ 124571 w 1605470"/>
              <a:gd name="connsiteY178" fmla="*/ 302178 h 6858000"/>
              <a:gd name="connsiteX179" fmla="*/ 103243 w 1605470"/>
              <a:gd name="connsiteY179" fmla="*/ 211375 h 6858000"/>
              <a:gd name="connsiteX180" fmla="*/ 94571 w 1605470"/>
              <a:gd name="connsiteY180" fmla="*/ 184179 h 6858000"/>
              <a:gd name="connsiteX181" fmla="*/ 13437 w 1605470"/>
              <a:gd name="connsiteY181" fmla="*/ 19287 h 6858000"/>
              <a:gd name="connsiteX182" fmla="*/ 0 w 1605470"/>
              <a:gd name="connsiteY18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19554 w 1605470"/>
              <a:gd name="connsiteY81" fmla="*/ 4090296 h 6858000"/>
              <a:gd name="connsiteX82" fmla="*/ 704810 w 1605470"/>
              <a:gd name="connsiteY82" fmla="*/ 4033999 h 6858000"/>
              <a:gd name="connsiteX83" fmla="*/ 705959 w 1605470"/>
              <a:gd name="connsiteY83" fmla="*/ 4031933 h 6858000"/>
              <a:gd name="connsiteX84" fmla="*/ 704535 w 1605470"/>
              <a:gd name="connsiteY84" fmla="*/ 4013953 h 6858000"/>
              <a:gd name="connsiteX85" fmla="*/ 700443 w 1605470"/>
              <a:gd name="connsiteY85" fmla="*/ 4010511 h 6858000"/>
              <a:gd name="connsiteX86" fmla="*/ 698282 w 1605470"/>
              <a:gd name="connsiteY86" fmla="*/ 3998331 h 6858000"/>
              <a:gd name="connsiteX87" fmla="*/ 690830 w 1605470"/>
              <a:gd name="connsiteY87" fmla="*/ 3974753 h 6858000"/>
              <a:gd name="connsiteX88" fmla="*/ 692428 w 1605470"/>
              <a:gd name="connsiteY88" fmla="*/ 3969950 h 6858000"/>
              <a:gd name="connsiteX89" fmla="*/ 685850 w 1605470"/>
              <a:gd name="connsiteY89" fmla="*/ 3933779 h 6858000"/>
              <a:gd name="connsiteX90" fmla="*/ 687181 w 1605470"/>
              <a:gd name="connsiteY90" fmla="*/ 3933093 h 6858000"/>
              <a:gd name="connsiteX91" fmla="*/ 691535 w 1605470"/>
              <a:gd name="connsiteY91" fmla="*/ 3922082 h 6858000"/>
              <a:gd name="connsiteX92" fmla="*/ 696613 w 1605470"/>
              <a:gd name="connsiteY92" fmla="*/ 3901461 h 6858000"/>
              <a:gd name="connsiteX93" fmla="*/ 725908 w 1605470"/>
              <a:gd name="connsiteY93" fmla="*/ 3851605 h 6858000"/>
              <a:gd name="connsiteX94" fmla="*/ 719207 w 1605470"/>
              <a:gd name="connsiteY94" fmla="*/ 3813873 h 6858000"/>
              <a:gd name="connsiteX95" fmla="*/ 718632 w 1605470"/>
              <a:gd name="connsiteY95" fmla="*/ 3806161 h 6858000"/>
              <a:gd name="connsiteX96" fmla="*/ 718939 w 1605470"/>
              <a:gd name="connsiteY96" fmla="*/ 3805957 h 6858000"/>
              <a:gd name="connsiteX97" fmla="*/ 718966 w 1605470"/>
              <a:gd name="connsiteY97" fmla="*/ 3797724 h 6858000"/>
              <a:gd name="connsiteX98" fmla="*/ 717581 w 1605470"/>
              <a:gd name="connsiteY98" fmla="*/ 3792098 h 6858000"/>
              <a:gd name="connsiteX99" fmla="*/ 716465 w 1605470"/>
              <a:gd name="connsiteY99" fmla="*/ 3777135 h 6858000"/>
              <a:gd name="connsiteX100" fmla="*/ 718198 w 1605470"/>
              <a:gd name="connsiteY100" fmla="*/ 3771656 h 6858000"/>
              <a:gd name="connsiteX101" fmla="*/ 721941 w 1605470"/>
              <a:gd name="connsiteY101" fmla="*/ 3769007 h 6858000"/>
              <a:gd name="connsiteX102" fmla="*/ 721407 w 1605470"/>
              <a:gd name="connsiteY102" fmla="*/ 3767709 h 6858000"/>
              <a:gd name="connsiteX103" fmla="*/ 730103 w 1605470"/>
              <a:gd name="connsiteY103" fmla="*/ 3738082 h 6858000"/>
              <a:gd name="connsiteX104" fmla="*/ 737449 w 1605470"/>
              <a:gd name="connsiteY104" fmla="*/ 3673397 h 6858000"/>
              <a:gd name="connsiteX105" fmla="*/ 736745 w 1605470"/>
              <a:gd name="connsiteY105" fmla="*/ 3637109 h 6858000"/>
              <a:gd name="connsiteX106" fmla="*/ 740188 w 1605470"/>
              <a:gd name="connsiteY106" fmla="*/ 3536883 h 6858000"/>
              <a:gd name="connsiteX107" fmla="*/ 747726 w 1605470"/>
              <a:gd name="connsiteY107" fmla="*/ 3435652 h 6858000"/>
              <a:gd name="connsiteX108" fmla="*/ 774383 w 1605470"/>
              <a:gd name="connsiteY108" fmla="*/ 3381564 h 6858000"/>
              <a:gd name="connsiteX109" fmla="*/ 774870 w 1605470"/>
              <a:gd name="connsiteY109" fmla="*/ 3375761 h 6858000"/>
              <a:gd name="connsiteX110" fmla="*/ 770510 w 1605470"/>
              <a:gd name="connsiteY110" fmla="*/ 3361844 h 6858000"/>
              <a:gd name="connsiteX111" fmla="*/ 767933 w 1605470"/>
              <a:gd name="connsiteY111" fmla="*/ 3356929 h 6858000"/>
              <a:gd name="connsiteX112" fmla="*/ 766158 w 1605470"/>
              <a:gd name="connsiteY112" fmla="*/ 3349058 h 6858000"/>
              <a:gd name="connsiteX113" fmla="*/ 766414 w 1605470"/>
              <a:gd name="connsiteY113" fmla="*/ 3348763 h 6858000"/>
              <a:gd name="connsiteX114" fmla="*/ 764166 w 1605470"/>
              <a:gd name="connsiteY114" fmla="*/ 3341588 h 6858000"/>
              <a:gd name="connsiteX115" fmla="*/ 749397 w 1605470"/>
              <a:gd name="connsiteY115" fmla="*/ 3307769 h 6858000"/>
              <a:gd name="connsiteX116" fmla="*/ 766960 w 1605470"/>
              <a:gd name="connsiteY116" fmla="*/ 3250522 h 6858000"/>
              <a:gd name="connsiteX117" fmla="*/ 767385 w 1605470"/>
              <a:gd name="connsiteY117" fmla="*/ 3229163 h 6858000"/>
              <a:gd name="connsiteX118" fmla="*/ 769208 w 1605470"/>
              <a:gd name="connsiteY118" fmla="*/ 3217217 h 6858000"/>
              <a:gd name="connsiteX119" fmla="*/ 770350 w 1605470"/>
              <a:gd name="connsiteY119" fmla="*/ 3216125 h 6858000"/>
              <a:gd name="connsiteX120" fmla="*/ 756043 w 1605470"/>
              <a:gd name="connsiteY120" fmla="*/ 3183755 h 6858000"/>
              <a:gd name="connsiteX121" fmla="*/ 756544 w 1605470"/>
              <a:gd name="connsiteY121" fmla="*/ 3178642 h 6858000"/>
              <a:gd name="connsiteX122" fmla="*/ 744144 w 1605470"/>
              <a:gd name="connsiteY122" fmla="*/ 3158586 h 6858000"/>
              <a:gd name="connsiteX123" fmla="*/ 739378 w 1605470"/>
              <a:gd name="connsiteY123" fmla="*/ 3147669 h 6858000"/>
              <a:gd name="connsiteX124" fmla="*/ 734648 w 1605470"/>
              <a:gd name="connsiteY124" fmla="*/ 3145733 h 6858000"/>
              <a:gd name="connsiteX125" fmla="*/ 729329 w 1605470"/>
              <a:gd name="connsiteY125" fmla="*/ 3129034 h 6858000"/>
              <a:gd name="connsiteX126" fmla="*/ 729994 w 1605470"/>
              <a:gd name="connsiteY126" fmla="*/ 3126682 h 6858000"/>
              <a:gd name="connsiteX127" fmla="*/ 720862 w 1605470"/>
              <a:gd name="connsiteY127" fmla="*/ 3114519 h 6858000"/>
              <a:gd name="connsiteX128" fmla="*/ 707471 w 1605470"/>
              <a:gd name="connsiteY128" fmla="*/ 3106272 h 6858000"/>
              <a:gd name="connsiteX129" fmla="*/ 680201 w 1605470"/>
              <a:gd name="connsiteY129" fmla="*/ 2958185 h 6858000"/>
              <a:gd name="connsiteX130" fmla="*/ 622815 w 1605470"/>
              <a:gd name="connsiteY130" fmla="*/ 2762989 h 6858000"/>
              <a:gd name="connsiteX131" fmla="*/ 571733 w 1605470"/>
              <a:gd name="connsiteY131" fmla="*/ 2554718 h 6858000"/>
              <a:gd name="connsiteX132" fmla="*/ 551827 w 1605470"/>
              <a:gd name="connsiteY132" fmla="*/ 2485734 h 6858000"/>
              <a:gd name="connsiteX133" fmla="*/ 542550 w 1605470"/>
              <a:gd name="connsiteY133" fmla="*/ 2447068 h 6858000"/>
              <a:gd name="connsiteX134" fmla="*/ 529511 w 1605470"/>
              <a:gd name="connsiteY134" fmla="*/ 2425819 h 6858000"/>
              <a:gd name="connsiteX135" fmla="*/ 528878 w 1605470"/>
              <a:gd name="connsiteY135" fmla="*/ 2408971 h 6858000"/>
              <a:gd name="connsiteX136" fmla="*/ 535510 w 1605470"/>
              <a:gd name="connsiteY136" fmla="*/ 2402874 h 6858000"/>
              <a:gd name="connsiteX137" fmla="*/ 538122 w 1605470"/>
              <a:gd name="connsiteY137" fmla="*/ 2381443 h 6858000"/>
              <a:gd name="connsiteX138" fmla="*/ 514451 w 1605470"/>
              <a:gd name="connsiteY138" fmla="*/ 2261920 h 6858000"/>
              <a:gd name="connsiteX139" fmla="*/ 486968 w 1605470"/>
              <a:gd name="connsiteY139" fmla="*/ 2182937 h 6858000"/>
              <a:gd name="connsiteX140" fmla="*/ 488555 w 1605470"/>
              <a:gd name="connsiteY140" fmla="*/ 2155135 h 6858000"/>
              <a:gd name="connsiteX141" fmla="*/ 486013 w 1605470"/>
              <a:gd name="connsiteY141" fmla="*/ 2118008 h 6858000"/>
              <a:gd name="connsiteX142" fmla="*/ 487006 w 1605470"/>
              <a:gd name="connsiteY142" fmla="*/ 2050531 h 6858000"/>
              <a:gd name="connsiteX143" fmla="*/ 478812 w 1605470"/>
              <a:gd name="connsiteY143" fmla="*/ 1963269 h 6858000"/>
              <a:gd name="connsiteX144" fmla="*/ 442619 w 1605470"/>
              <a:gd name="connsiteY144" fmla="*/ 1910499 h 6858000"/>
              <a:gd name="connsiteX145" fmla="*/ 446785 w 1605470"/>
              <a:gd name="connsiteY145" fmla="*/ 1903212 h 6858000"/>
              <a:gd name="connsiteX146" fmla="*/ 436547 w 1605470"/>
              <a:gd name="connsiteY146" fmla="*/ 1861531 h 6858000"/>
              <a:gd name="connsiteX147" fmla="*/ 390346 w 1605470"/>
              <a:gd name="connsiteY147" fmla="*/ 1732919 h 6858000"/>
              <a:gd name="connsiteX148" fmla="*/ 362657 w 1605470"/>
              <a:gd name="connsiteY148" fmla="*/ 1663540 h 6858000"/>
              <a:gd name="connsiteX149" fmla="*/ 361783 w 1605470"/>
              <a:gd name="connsiteY149" fmla="*/ 1615777 h 6858000"/>
              <a:gd name="connsiteX150" fmla="*/ 342578 w 1605470"/>
              <a:gd name="connsiteY150" fmla="*/ 1563678 h 6858000"/>
              <a:gd name="connsiteX151" fmla="*/ 355658 w 1605470"/>
              <a:gd name="connsiteY151" fmla="*/ 1519474 h 6858000"/>
              <a:gd name="connsiteX152" fmla="*/ 348400 w 1605470"/>
              <a:gd name="connsiteY152" fmla="*/ 1477995 h 6858000"/>
              <a:gd name="connsiteX153" fmla="*/ 334485 w 1605470"/>
              <a:gd name="connsiteY153" fmla="*/ 1373769 h 6858000"/>
              <a:gd name="connsiteX154" fmla="*/ 342792 w 1605470"/>
              <a:gd name="connsiteY154" fmla="*/ 1307086 h 6858000"/>
              <a:gd name="connsiteX155" fmla="*/ 343980 w 1605470"/>
              <a:gd name="connsiteY155" fmla="*/ 1189033 h 6858000"/>
              <a:gd name="connsiteX156" fmla="*/ 348665 w 1605470"/>
              <a:gd name="connsiteY156" fmla="*/ 1168288 h 6858000"/>
              <a:gd name="connsiteX157" fmla="*/ 340947 w 1605470"/>
              <a:gd name="connsiteY157" fmla="*/ 1142577 h 6858000"/>
              <a:gd name="connsiteX158" fmla="*/ 330253 w 1605470"/>
              <a:gd name="connsiteY158" fmla="*/ 1088484 h 6858000"/>
              <a:gd name="connsiteX159" fmla="*/ 318989 w 1605470"/>
              <a:gd name="connsiteY159" fmla="*/ 1016103 h 6858000"/>
              <a:gd name="connsiteX160" fmla="*/ 320445 w 1605470"/>
              <a:gd name="connsiteY160" fmla="*/ 932283 h 6858000"/>
              <a:gd name="connsiteX161" fmla="*/ 322681 w 1605470"/>
              <a:gd name="connsiteY161" fmla="*/ 915925 h 6858000"/>
              <a:gd name="connsiteX162" fmla="*/ 315310 w 1605470"/>
              <a:gd name="connsiteY162" fmla="*/ 896999 h 6858000"/>
              <a:gd name="connsiteX163" fmla="*/ 284718 w 1605470"/>
              <a:gd name="connsiteY163" fmla="*/ 821517 h 6858000"/>
              <a:gd name="connsiteX164" fmla="*/ 263668 w 1605470"/>
              <a:gd name="connsiteY164" fmla="*/ 751353 h 6858000"/>
              <a:gd name="connsiteX165" fmla="*/ 263226 w 1605470"/>
              <a:gd name="connsiteY165" fmla="*/ 721230 h 6858000"/>
              <a:gd name="connsiteX166" fmla="*/ 248897 w 1605470"/>
              <a:gd name="connsiteY166" fmla="*/ 681659 h 6858000"/>
              <a:gd name="connsiteX167" fmla="*/ 234316 w 1605470"/>
              <a:gd name="connsiteY167" fmla="*/ 635218 h 6858000"/>
              <a:gd name="connsiteX168" fmla="*/ 239327 w 1605470"/>
              <a:gd name="connsiteY168" fmla="*/ 613763 h 6858000"/>
              <a:gd name="connsiteX169" fmla="*/ 225269 w 1605470"/>
              <a:gd name="connsiteY169" fmla="*/ 598582 h 6858000"/>
              <a:gd name="connsiteX170" fmla="*/ 224950 w 1605470"/>
              <a:gd name="connsiteY170" fmla="*/ 576846 h 6858000"/>
              <a:gd name="connsiteX171" fmla="*/ 204576 w 1605470"/>
              <a:gd name="connsiteY171" fmla="*/ 530055 h 6858000"/>
              <a:gd name="connsiteX172" fmla="*/ 219064 w 1605470"/>
              <a:gd name="connsiteY172" fmla="*/ 469651 h 6858000"/>
              <a:gd name="connsiteX173" fmla="*/ 195012 w 1605470"/>
              <a:gd name="connsiteY173" fmla="*/ 448559 h 6858000"/>
              <a:gd name="connsiteX174" fmla="*/ 201434 w 1605470"/>
              <a:gd name="connsiteY174" fmla="*/ 441529 h 6858000"/>
              <a:gd name="connsiteX175" fmla="*/ 200655 w 1605470"/>
              <a:gd name="connsiteY175" fmla="*/ 428927 h 6858000"/>
              <a:gd name="connsiteX176" fmla="*/ 190059 w 1605470"/>
              <a:gd name="connsiteY176" fmla="*/ 430161 h 6858000"/>
              <a:gd name="connsiteX177" fmla="*/ 167079 w 1605470"/>
              <a:gd name="connsiteY177" fmla="*/ 367211 h 6858000"/>
              <a:gd name="connsiteX178" fmla="*/ 124571 w 1605470"/>
              <a:gd name="connsiteY178" fmla="*/ 302178 h 6858000"/>
              <a:gd name="connsiteX179" fmla="*/ 103243 w 1605470"/>
              <a:gd name="connsiteY179" fmla="*/ 211375 h 6858000"/>
              <a:gd name="connsiteX180" fmla="*/ 94571 w 1605470"/>
              <a:gd name="connsiteY180" fmla="*/ 184179 h 6858000"/>
              <a:gd name="connsiteX181" fmla="*/ 13437 w 1605470"/>
              <a:gd name="connsiteY181" fmla="*/ 19287 h 6858000"/>
              <a:gd name="connsiteX182" fmla="*/ 0 w 1605470"/>
              <a:gd name="connsiteY18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19554 w 1605470"/>
              <a:gd name="connsiteY81" fmla="*/ 4090296 h 6858000"/>
              <a:gd name="connsiteX82" fmla="*/ 704810 w 1605470"/>
              <a:gd name="connsiteY82" fmla="*/ 4033999 h 6858000"/>
              <a:gd name="connsiteX83" fmla="*/ 705959 w 1605470"/>
              <a:gd name="connsiteY83" fmla="*/ 4031933 h 6858000"/>
              <a:gd name="connsiteX84" fmla="*/ 704535 w 1605470"/>
              <a:gd name="connsiteY84" fmla="*/ 4013953 h 6858000"/>
              <a:gd name="connsiteX85" fmla="*/ 700443 w 1605470"/>
              <a:gd name="connsiteY85" fmla="*/ 4010511 h 6858000"/>
              <a:gd name="connsiteX86" fmla="*/ 698282 w 1605470"/>
              <a:gd name="connsiteY86" fmla="*/ 3998331 h 6858000"/>
              <a:gd name="connsiteX87" fmla="*/ 690830 w 1605470"/>
              <a:gd name="connsiteY87" fmla="*/ 3974753 h 6858000"/>
              <a:gd name="connsiteX88" fmla="*/ 692428 w 1605470"/>
              <a:gd name="connsiteY88" fmla="*/ 3969950 h 6858000"/>
              <a:gd name="connsiteX89" fmla="*/ 685850 w 1605470"/>
              <a:gd name="connsiteY89" fmla="*/ 3933779 h 6858000"/>
              <a:gd name="connsiteX90" fmla="*/ 687181 w 1605470"/>
              <a:gd name="connsiteY90" fmla="*/ 3933093 h 6858000"/>
              <a:gd name="connsiteX91" fmla="*/ 691535 w 1605470"/>
              <a:gd name="connsiteY91" fmla="*/ 3922082 h 6858000"/>
              <a:gd name="connsiteX92" fmla="*/ 696613 w 1605470"/>
              <a:gd name="connsiteY92" fmla="*/ 3901461 h 6858000"/>
              <a:gd name="connsiteX93" fmla="*/ 719207 w 1605470"/>
              <a:gd name="connsiteY93" fmla="*/ 3813873 h 6858000"/>
              <a:gd name="connsiteX94" fmla="*/ 718632 w 1605470"/>
              <a:gd name="connsiteY94" fmla="*/ 3806161 h 6858000"/>
              <a:gd name="connsiteX95" fmla="*/ 718939 w 1605470"/>
              <a:gd name="connsiteY95" fmla="*/ 3805957 h 6858000"/>
              <a:gd name="connsiteX96" fmla="*/ 718966 w 1605470"/>
              <a:gd name="connsiteY96" fmla="*/ 3797724 h 6858000"/>
              <a:gd name="connsiteX97" fmla="*/ 717581 w 1605470"/>
              <a:gd name="connsiteY97" fmla="*/ 3792098 h 6858000"/>
              <a:gd name="connsiteX98" fmla="*/ 716465 w 1605470"/>
              <a:gd name="connsiteY98" fmla="*/ 3777135 h 6858000"/>
              <a:gd name="connsiteX99" fmla="*/ 718198 w 1605470"/>
              <a:gd name="connsiteY99" fmla="*/ 3771656 h 6858000"/>
              <a:gd name="connsiteX100" fmla="*/ 721941 w 1605470"/>
              <a:gd name="connsiteY100" fmla="*/ 3769007 h 6858000"/>
              <a:gd name="connsiteX101" fmla="*/ 721407 w 1605470"/>
              <a:gd name="connsiteY101" fmla="*/ 3767709 h 6858000"/>
              <a:gd name="connsiteX102" fmla="*/ 730103 w 1605470"/>
              <a:gd name="connsiteY102" fmla="*/ 3738082 h 6858000"/>
              <a:gd name="connsiteX103" fmla="*/ 737449 w 1605470"/>
              <a:gd name="connsiteY103" fmla="*/ 3673397 h 6858000"/>
              <a:gd name="connsiteX104" fmla="*/ 736745 w 1605470"/>
              <a:gd name="connsiteY104" fmla="*/ 3637109 h 6858000"/>
              <a:gd name="connsiteX105" fmla="*/ 740188 w 1605470"/>
              <a:gd name="connsiteY105" fmla="*/ 3536883 h 6858000"/>
              <a:gd name="connsiteX106" fmla="*/ 747726 w 1605470"/>
              <a:gd name="connsiteY106" fmla="*/ 3435652 h 6858000"/>
              <a:gd name="connsiteX107" fmla="*/ 774383 w 1605470"/>
              <a:gd name="connsiteY107" fmla="*/ 3381564 h 6858000"/>
              <a:gd name="connsiteX108" fmla="*/ 774870 w 1605470"/>
              <a:gd name="connsiteY108" fmla="*/ 3375761 h 6858000"/>
              <a:gd name="connsiteX109" fmla="*/ 770510 w 1605470"/>
              <a:gd name="connsiteY109" fmla="*/ 3361844 h 6858000"/>
              <a:gd name="connsiteX110" fmla="*/ 767933 w 1605470"/>
              <a:gd name="connsiteY110" fmla="*/ 3356929 h 6858000"/>
              <a:gd name="connsiteX111" fmla="*/ 766158 w 1605470"/>
              <a:gd name="connsiteY111" fmla="*/ 3349058 h 6858000"/>
              <a:gd name="connsiteX112" fmla="*/ 766414 w 1605470"/>
              <a:gd name="connsiteY112" fmla="*/ 3348763 h 6858000"/>
              <a:gd name="connsiteX113" fmla="*/ 764166 w 1605470"/>
              <a:gd name="connsiteY113" fmla="*/ 3341588 h 6858000"/>
              <a:gd name="connsiteX114" fmla="*/ 749397 w 1605470"/>
              <a:gd name="connsiteY114" fmla="*/ 3307769 h 6858000"/>
              <a:gd name="connsiteX115" fmla="*/ 766960 w 1605470"/>
              <a:gd name="connsiteY115" fmla="*/ 3250522 h 6858000"/>
              <a:gd name="connsiteX116" fmla="*/ 767385 w 1605470"/>
              <a:gd name="connsiteY116" fmla="*/ 3229163 h 6858000"/>
              <a:gd name="connsiteX117" fmla="*/ 769208 w 1605470"/>
              <a:gd name="connsiteY117" fmla="*/ 3217217 h 6858000"/>
              <a:gd name="connsiteX118" fmla="*/ 770350 w 1605470"/>
              <a:gd name="connsiteY118" fmla="*/ 3216125 h 6858000"/>
              <a:gd name="connsiteX119" fmla="*/ 756043 w 1605470"/>
              <a:gd name="connsiteY119" fmla="*/ 3183755 h 6858000"/>
              <a:gd name="connsiteX120" fmla="*/ 756544 w 1605470"/>
              <a:gd name="connsiteY120" fmla="*/ 3178642 h 6858000"/>
              <a:gd name="connsiteX121" fmla="*/ 744144 w 1605470"/>
              <a:gd name="connsiteY121" fmla="*/ 3158586 h 6858000"/>
              <a:gd name="connsiteX122" fmla="*/ 739378 w 1605470"/>
              <a:gd name="connsiteY122" fmla="*/ 3147669 h 6858000"/>
              <a:gd name="connsiteX123" fmla="*/ 734648 w 1605470"/>
              <a:gd name="connsiteY123" fmla="*/ 3145733 h 6858000"/>
              <a:gd name="connsiteX124" fmla="*/ 729329 w 1605470"/>
              <a:gd name="connsiteY124" fmla="*/ 3129034 h 6858000"/>
              <a:gd name="connsiteX125" fmla="*/ 729994 w 1605470"/>
              <a:gd name="connsiteY125" fmla="*/ 3126682 h 6858000"/>
              <a:gd name="connsiteX126" fmla="*/ 720862 w 1605470"/>
              <a:gd name="connsiteY126" fmla="*/ 3114519 h 6858000"/>
              <a:gd name="connsiteX127" fmla="*/ 707471 w 1605470"/>
              <a:gd name="connsiteY127" fmla="*/ 3106272 h 6858000"/>
              <a:gd name="connsiteX128" fmla="*/ 680201 w 1605470"/>
              <a:gd name="connsiteY128" fmla="*/ 2958185 h 6858000"/>
              <a:gd name="connsiteX129" fmla="*/ 622815 w 1605470"/>
              <a:gd name="connsiteY129" fmla="*/ 2762989 h 6858000"/>
              <a:gd name="connsiteX130" fmla="*/ 571733 w 1605470"/>
              <a:gd name="connsiteY130" fmla="*/ 2554718 h 6858000"/>
              <a:gd name="connsiteX131" fmla="*/ 551827 w 1605470"/>
              <a:gd name="connsiteY131" fmla="*/ 2485734 h 6858000"/>
              <a:gd name="connsiteX132" fmla="*/ 542550 w 1605470"/>
              <a:gd name="connsiteY132" fmla="*/ 2447068 h 6858000"/>
              <a:gd name="connsiteX133" fmla="*/ 529511 w 1605470"/>
              <a:gd name="connsiteY133" fmla="*/ 2425819 h 6858000"/>
              <a:gd name="connsiteX134" fmla="*/ 528878 w 1605470"/>
              <a:gd name="connsiteY134" fmla="*/ 2408971 h 6858000"/>
              <a:gd name="connsiteX135" fmla="*/ 535510 w 1605470"/>
              <a:gd name="connsiteY135" fmla="*/ 2402874 h 6858000"/>
              <a:gd name="connsiteX136" fmla="*/ 538122 w 1605470"/>
              <a:gd name="connsiteY136" fmla="*/ 2381443 h 6858000"/>
              <a:gd name="connsiteX137" fmla="*/ 514451 w 1605470"/>
              <a:gd name="connsiteY137" fmla="*/ 2261920 h 6858000"/>
              <a:gd name="connsiteX138" fmla="*/ 486968 w 1605470"/>
              <a:gd name="connsiteY138" fmla="*/ 2182937 h 6858000"/>
              <a:gd name="connsiteX139" fmla="*/ 488555 w 1605470"/>
              <a:gd name="connsiteY139" fmla="*/ 2155135 h 6858000"/>
              <a:gd name="connsiteX140" fmla="*/ 486013 w 1605470"/>
              <a:gd name="connsiteY140" fmla="*/ 2118008 h 6858000"/>
              <a:gd name="connsiteX141" fmla="*/ 487006 w 1605470"/>
              <a:gd name="connsiteY141" fmla="*/ 2050531 h 6858000"/>
              <a:gd name="connsiteX142" fmla="*/ 478812 w 1605470"/>
              <a:gd name="connsiteY142" fmla="*/ 1963269 h 6858000"/>
              <a:gd name="connsiteX143" fmla="*/ 442619 w 1605470"/>
              <a:gd name="connsiteY143" fmla="*/ 1910499 h 6858000"/>
              <a:gd name="connsiteX144" fmla="*/ 446785 w 1605470"/>
              <a:gd name="connsiteY144" fmla="*/ 1903212 h 6858000"/>
              <a:gd name="connsiteX145" fmla="*/ 436547 w 1605470"/>
              <a:gd name="connsiteY145" fmla="*/ 1861531 h 6858000"/>
              <a:gd name="connsiteX146" fmla="*/ 390346 w 1605470"/>
              <a:gd name="connsiteY146" fmla="*/ 1732919 h 6858000"/>
              <a:gd name="connsiteX147" fmla="*/ 362657 w 1605470"/>
              <a:gd name="connsiteY147" fmla="*/ 1663540 h 6858000"/>
              <a:gd name="connsiteX148" fmla="*/ 361783 w 1605470"/>
              <a:gd name="connsiteY148" fmla="*/ 1615777 h 6858000"/>
              <a:gd name="connsiteX149" fmla="*/ 342578 w 1605470"/>
              <a:gd name="connsiteY149" fmla="*/ 1563678 h 6858000"/>
              <a:gd name="connsiteX150" fmla="*/ 355658 w 1605470"/>
              <a:gd name="connsiteY150" fmla="*/ 1519474 h 6858000"/>
              <a:gd name="connsiteX151" fmla="*/ 348400 w 1605470"/>
              <a:gd name="connsiteY151" fmla="*/ 1477995 h 6858000"/>
              <a:gd name="connsiteX152" fmla="*/ 334485 w 1605470"/>
              <a:gd name="connsiteY152" fmla="*/ 1373769 h 6858000"/>
              <a:gd name="connsiteX153" fmla="*/ 342792 w 1605470"/>
              <a:gd name="connsiteY153" fmla="*/ 1307086 h 6858000"/>
              <a:gd name="connsiteX154" fmla="*/ 343980 w 1605470"/>
              <a:gd name="connsiteY154" fmla="*/ 1189033 h 6858000"/>
              <a:gd name="connsiteX155" fmla="*/ 348665 w 1605470"/>
              <a:gd name="connsiteY155" fmla="*/ 1168288 h 6858000"/>
              <a:gd name="connsiteX156" fmla="*/ 340947 w 1605470"/>
              <a:gd name="connsiteY156" fmla="*/ 1142577 h 6858000"/>
              <a:gd name="connsiteX157" fmla="*/ 330253 w 1605470"/>
              <a:gd name="connsiteY157" fmla="*/ 1088484 h 6858000"/>
              <a:gd name="connsiteX158" fmla="*/ 318989 w 1605470"/>
              <a:gd name="connsiteY158" fmla="*/ 1016103 h 6858000"/>
              <a:gd name="connsiteX159" fmla="*/ 320445 w 1605470"/>
              <a:gd name="connsiteY159" fmla="*/ 932283 h 6858000"/>
              <a:gd name="connsiteX160" fmla="*/ 322681 w 1605470"/>
              <a:gd name="connsiteY160" fmla="*/ 915925 h 6858000"/>
              <a:gd name="connsiteX161" fmla="*/ 315310 w 1605470"/>
              <a:gd name="connsiteY161" fmla="*/ 896999 h 6858000"/>
              <a:gd name="connsiteX162" fmla="*/ 284718 w 1605470"/>
              <a:gd name="connsiteY162" fmla="*/ 821517 h 6858000"/>
              <a:gd name="connsiteX163" fmla="*/ 263668 w 1605470"/>
              <a:gd name="connsiteY163" fmla="*/ 751353 h 6858000"/>
              <a:gd name="connsiteX164" fmla="*/ 263226 w 1605470"/>
              <a:gd name="connsiteY164" fmla="*/ 721230 h 6858000"/>
              <a:gd name="connsiteX165" fmla="*/ 248897 w 1605470"/>
              <a:gd name="connsiteY165" fmla="*/ 681659 h 6858000"/>
              <a:gd name="connsiteX166" fmla="*/ 234316 w 1605470"/>
              <a:gd name="connsiteY166" fmla="*/ 635218 h 6858000"/>
              <a:gd name="connsiteX167" fmla="*/ 239327 w 1605470"/>
              <a:gd name="connsiteY167" fmla="*/ 613763 h 6858000"/>
              <a:gd name="connsiteX168" fmla="*/ 225269 w 1605470"/>
              <a:gd name="connsiteY168" fmla="*/ 598582 h 6858000"/>
              <a:gd name="connsiteX169" fmla="*/ 224950 w 1605470"/>
              <a:gd name="connsiteY169" fmla="*/ 576846 h 6858000"/>
              <a:gd name="connsiteX170" fmla="*/ 204576 w 1605470"/>
              <a:gd name="connsiteY170" fmla="*/ 530055 h 6858000"/>
              <a:gd name="connsiteX171" fmla="*/ 219064 w 1605470"/>
              <a:gd name="connsiteY171" fmla="*/ 469651 h 6858000"/>
              <a:gd name="connsiteX172" fmla="*/ 195012 w 1605470"/>
              <a:gd name="connsiteY172" fmla="*/ 448559 h 6858000"/>
              <a:gd name="connsiteX173" fmla="*/ 201434 w 1605470"/>
              <a:gd name="connsiteY173" fmla="*/ 441529 h 6858000"/>
              <a:gd name="connsiteX174" fmla="*/ 200655 w 1605470"/>
              <a:gd name="connsiteY174" fmla="*/ 428927 h 6858000"/>
              <a:gd name="connsiteX175" fmla="*/ 190059 w 1605470"/>
              <a:gd name="connsiteY175" fmla="*/ 430161 h 6858000"/>
              <a:gd name="connsiteX176" fmla="*/ 167079 w 1605470"/>
              <a:gd name="connsiteY176" fmla="*/ 367211 h 6858000"/>
              <a:gd name="connsiteX177" fmla="*/ 124571 w 1605470"/>
              <a:gd name="connsiteY177" fmla="*/ 302178 h 6858000"/>
              <a:gd name="connsiteX178" fmla="*/ 103243 w 1605470"/>
              <a:gd name="connsiteY178" fmla="*/ 211375 h 6858000"/>
              <a:gd name="connsiteX179" fmla="*/ 94571 w 1605470"/>
              <a:gd name="connsiteY179" fmla="*/ 184179 h 6858000"/>
              <a:gd name="connsiteX180" fmla="*/ 13437 w 1605470"/>
              <a:gd name="connsiteY180" fmla="*/ 19287 h 6858000"/>
              <a:gd name="connsiteX181" fmla="*/ 0 w 1605470"/>
              <a:gd name="connsiteY18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13201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47700 w 1605470"/>
              <a:gd name="connsiteY75" fmla="*/ 4690749 h 6858000"/>
              <a:gd name="connsiteX76" fmla="*/ 743180 w 1605470"/>
              <a:gd name="connsiteY76" fmla="*/ 4613201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935 w 1605470"/>
              <a:gd name="connsiteY68" fmla="*/ 4821504 h 6858000"/>
              <a:gd name="connsiteX69" fmla="*/ 732118 w 1605470"/>
              <a:gd name="connsiteY69" fmla="*/ 4801535 h 6858000"/>
              <a:gd name="connsiteX70" fmla="*/ 739787 w 1605470"/>
              <a:gd name="connsiteY70" fmla="*/ 4797794 h 6858000"/>
              <a:gd name="connsiteX71" fmla="*/ 741081 w 1605470"/>
              <a:gd name="connsiteY71" fmla="*/ 4784526 h 6858000"/>
              <a:gd name="connsiteX72" fmla="*/ 742865 w 1605470"/>
              <a:gd name="connsiteY72" fmla="*/ 4781211 h 6858000"/>
              <a:gd name="connsiteX73" fmla="*/ 751652 w 1605470"/>
              <a:gd name="connsiteY73" fmla="*/ 4761984 h 6858000"/>
              <a:gd name="connsiteX74" fmla="*/ 747700 w 1605470"/>
              <a:gd name="connsiteY74" fmla="*/ 4690749 h 6858000"/>
              <a:gd name="connsiteX75" fmla="*/ 743180 w 1605470"/>
              <a:gd name="connsiteY75" fmla="*/ 4613201 h 6858000"/>
              <a:gd name="connsiteX76" fmla="*/ 738263 w 1605470"/>
              <a:gd name="connsiteY76" fmla="*/ 4444346 h 6858000"/>
              <a:gd name="connsiteX77" fmla="*/ 756542 w 1605470"/>
              <a:gd name="connsiteY77" fmla="*/ 4350346 h 6858000"/>
              <a:gd name="connsiteX78" fmla="*/ 715481 w 1605470"/>
              <a:gd name="connsiteY78" fmla="*/ 4214165 h 6858000"/>
              <a:gd name="connsiteX79" fmla="*/ 719554 w 1605470"/>
              <a:gd name="connsiteY79" fmla="*/ 4090296 h 6858000"/>
              <a:gd name="connsiteX80" fmla="*/ 704810 w 1605470"/>
              <a:gd name="connsiteY80" fmla="*/ 4033999 h 6858000"/>
              <a:gd name="connsiteX81" fmla="*/ 705959 w 1605470"/>
              <a:gd name="connsiteY81" fmla="*/ 4031933 h 6858000"/>
              <a:gd name="connsiteX82" fmla="*/ 704535 w 1605470"/>
              <a:gd name="connsiteY82" fmla="*/ 4013953 h 6858000"/>
              <a:gd name="connsiteX83" fmla="*/ 700443 w 1605470"/>
              <a:gd name="connsiteY83" fmla="*/ 4010511 h 6858000"/>
              <a:gd name="connsiteX84" fmla="*/ 698282 w 1605470"/>
              <a:gd name="connsiteY84" fmla="*/ 3998331 h 6858000"/>
              <a:gd name="connsiteX85" fmla="*/ 690830 w 1605470"/>
              <a:gd name="connsiteY85" fmla="*/ 3974753 h 6858000"/>
              <a:gd name="connsiteX86" fmla="*/ 692428 w 1605470"/>
              <a:gd name="connsiteY86" fmla="*/ 3969950 h 6858000"/>
              <a:gd name="connsiteX87" fmla="*/ 685850 w 1605470"/>
              <a:gd name="connsiteY87" fmla="*/ 3933779 h 6858000"/>
              <a:gd name="connsiteX88" fmla="*/ 687181 w 1605470"/>
              <a:gd name="connsiteY88" fmla="*/ 3933093 h 6858000"/>
              <a:gd name="connsiteX89" fmla="*/ 691535 w 1605470"/>
              <a:gd name="connsiteY89" fmla="*/ 3922082 h 6858000"/>
              <a:gd name="connsiteX90" fmla="*/ 696613 w 1605470"/>
              <a:gd name="connsiteY90" fmla="*/ 3901461 h 6858000"/>
              <a:gd name="connsiteX91" fmla="*/ 719207 w 1605470"/>
              <a:gd name="connsiteY91" fmla="*/ 3813873 h 6858000"/>
              <a:gd name="connsiteX92" fmla="*/ 718632 w 1605470"/>
              <a:gd name="connsiteY92" fmla="*/ 3806161 h 6858000"/>
              <a:gd name="connsiteX93" fmla="*/ 718939 w 1605470"/>
              <a:gd name="connsiteY93" fmla="*/ 3805957 h 6858000"/>
              <a:gd name="connsiteX94" fmla="*/ 718966 w 1605470"/>
              <a:gd name="connsiteY94" fmla="*/ 3797724 h 6858000"/>
              <a:gd name="connsiteX95" fmla="*/ 717581 w 1605470"/>
              <a:gd name="connsiteY95" fmla="*/ 3792098 h 6858000"/>
              <a:gd name="connsiteX96" fmla="*/ 716465 w 1605470"/>
              <a:gd name="connsiteY96" fmla="*/ 3777135 h 6858000"/>
              <a:gd name="connsiteX97" fmla="*/ 718198 w 1605470"/>
              <a:gd name="connsiteY97" fmla="*/ 3771656 h 6858000"/>
              <a:gd name="connsiteX98" fmla="*/ 721941 w 1605470"/>
              <a:gd name="connsiteY98" fmla="*/ 3769007 h 6858000"/>
              <a:gd name="connsiteX99" fmla="*/ 721407 w 1605470"/>
              <a:gd name="connsiteY99" fmla="*/ 3767709 h 6858000"/>
              <a:gd name="connsiteX100" fmla="*/ 730103 w 1605470"/>
              <a:gd name="connsiteY100" fmla="*/ 3738082 h 6858000"/>
              <a:gd name="connsiteX101" fmla="*/ 737449 w 1605470"/>
              <a:gd name="connsiteY101" fmla="*/ 3673397 h 6858000"/>
              <a:gd name="connsiteX102" fmla="*/ 736745 w 1605470"/>
              <a:gd name="connsiteY102" fmla="*/ 3637109 h 6858000"/>
              <a:gd name="connsiteX103" fmla="*/ 740188 w 1605470"/>
              <a:gd name="connsiteY103" fmla="*/ 3536883 h 6858000"/>
              <a:gd name="connsiteX104" fmla="*/ 747726 w 1605470"/>
              <a:gd name="connsiteY104" fmla="*/ 3435652 h 6858000"/>
              <a:gd name="connsiteX105" fmla="*/ 774383 w 1605470"/>
              <a:gd name="connsiteY105" fmla="*/ 3381564 h 6858000"/>
              <a:gd name="connsiteX106" fmla="*/ 774870 w 1605470"/>
              <a:gd name="connsiteY106" fmla="*/ 3375761 h 6858000"/>
              <a:gd name="connsiteX107" fmla="*/ 770510 w 1605470"/>
              <a:gd name="connsiteY107" fmla="*/ 3361844 h 6858000"/>
              <a:gd name="connsiteX108" fmla="*/ 767933 w 1605470"/>
              <a:gd name="connsiteY108" fmla="*/ 3356929 h 6858000"/>
              <a:gd name="connsiteX109" fmla="*/ 766158 w 1605470"/>
              <a:gd name="connsiteY109" fmla="*/ 3349058 h 6858000"/>
              <a:gd name="connsiteX110" fmla="*/ 766414 w 1605470"/>
              <a:gd name="connsiteY110" fmla="*/ 3348763 h 6858000"/>
              <a:gd name="connsiteX111" fmla="*/ 764166 w 1605470"/>
              <a:gd name="connsiteY111" fmla="*/ 3341588 h 6858000"/>
              <a:gd name="connsiteX112" fmla="*/ 749397 w 1605470"/>
              <a:gd name="connsiteY112" fmla="*/ 3307769 h 6858000"/>
              <a:gd name="connsiteX113" fmla="*/ 766960 w 1605470"/>
              <a:gd name="connsiteY113" fmla="*/ 3250522 h 6858000"/>
              <a:gd name="connsiteX114" fmla="*/ 767385 w 1605470"/>
              <a:gd name="connsiteY114" fmla="*/ 3229163 h 6858000"/>
              <a:gd name="connsiteX115" fmla="*/ 769208 w 1605470"/>
              <a:gd name="connsiteY115" fmla="*/ 3217217 h 6858000"/>
              <a:gd name="connsiteX116" fmla="*/ 770350 w 1605470"/>
              <a:gd name="connsiteY116" fmla="*/ 3216125 h 6858000"/>
              <a:gd name="connsiteX117" fmla="*/ 756043 w 1605470"/>
              <a:gd name="connsiteY117" fmla="*/ 3183755 h 6858000"/>
              <a:gd name="connsiteX118" fmla="*/ 756544 w 1605470"/>
              <a:gd name="connsiteY118" fmla="*/ 3178642 h 6858000"/>
              <a:gd name="connsiteX119" fmla="*/ 744144 w 1605470"/>
              <a:gd name="connsiteY119" fmla="*/ 3158586 h 6858000"/>
              <a:gd name="connsiteX120" fmla="*/ 739378 w 1605470"/>
              <a:gd name="connsiteY120" fmla="*/ 3147669 h 6858000"/>
              <a:gd name="connsiteX121" fmla="*/ 734648 w 1605470"/>
              <a:gd name="connsiteY121" fmla="*/ 3145733 h 6858000"/>
              <a:gd name="connsiteX122" fmla="*/ 729329 w 1605470"/>
              <a:gd name="connsiteY122" fmla="*/ 3129034 h 6858000"/>
              <a:gd name="connsiteX123" fmla="*/ 729994 w 1605470"/>
              <a:gd name="connsiteY123" fmla="*/ 3126682 h 6858000"/>
              <a:gd name="connsiteX124" fmla="*/ 720862 w 1605470"/>
              <a:gd name="connsiteY124" fmla="*/ 3114519 h 6858000"/>
              <a:gd name="connsiteX125" fmla="*/ 707471 w 1605470"/>
              <a:gd name="connsiteY125" fmla="*/ 3106272 h 6858000"/>
              <a:gd name="connsiteX126" fmla="*/ 680201 w 1605470"/>
              <a:gd name="connsiteY126" fmla="*/ 2958185 h 6858000"/>
              <a:gd name="connsiteX127" fmla="*/ 622815 w 1605470"/>
              <a:gd name="connsiteY127" fmla="*/ 2762989 h 6858000"/>
              <a:gd name="connsiteX128" fmla="*/ 571733 w 1605470"/>
              <a:gd name="connsiteY128" fmla="*/ 2554718 h 6858000"/>
              <a:gd name="connsiteX129" fmla="*/ 551827 w 1605470"/>
              <a:gd name="connsiteY129" fmla="*/ 2485734 h 6858000"/>
              <a:gd name="connsiteX130" fmla="*/ 542550 w 1605470"/>
              <a:gd name="connsiteY130" fmla="*/ 2447068 h 6858000"/>
              <a:gd name="connsiteX131" fmla="*/ 529511 w 1605470"/>
              <a:gd name="connsiteY131" fmla="*/ 2425819 h 6858000"/>
              <a:gd name="connsiteX132" fmla="*/ 528878 w 1605470"/>
              <a:gd name="connsiteY132" fmla="*/ 2408971 h 6858000"/>
              <a:gd name="connsiteX133" fmla="*/ 535510 w 1605470"/>
              <a:gd name="connsiteY133" fmla="*/ 2402874 h 6858000"/>
              <a:gd name="connsiteX134" fmla="*/ 538122 w 1605470"/>
              <a:gd name="connsiteY134" fmla="*/ 2381443 h 6858000"/>
              <a:gd name="connsiteX135" fmla="*/ 514451 w 1605470"/>
              <a:gd name="connsiteY135" fmla="*/ 2261920 h 6858000"/>
              <a:gd name="connsiteX136" fmla="*/ 486968 w 1605470"/>
              <a:gd name="connsiteY136" fmla="*/ 2182937 h 6858000"/>
              <a:gd name="connsiteX137" fmla="*/ 488555 w 1605470"/>
              <a:gd name="connsiteY137" fmla="*/ 2155135 h 6858000"/>
              <a:gd name="connsiteX138" fmla="*/ 486013 w 1605470"/>
              <a:gd name="connsiteY138" fmla="*/ 2118008 h 6858000"/>
              <a:gd name="connsiteX139" fmla="*/ 487006 w 1605470"/>
              <a:gd name="connsiteY139" fmla="*/ 2050531 h 6858000"/>
              <a:gd name="connsiteX140" fmla="*/ 478812 w 1605470"/>
              <a:gd name="connsiteY140" fmla="*/ 1963269 h 6858000"/>
              <a:gd name="connsiteX141" fmla="*/ 442619 w 1605470"/>
              <a:gd name="connsiteY141" fmla="*/ 1910499 h 6858000"/>
              <a:gd name="connsiteX142" fmla="*/ 446785 w 1605470"/>
              <a:gd name="connsiteY142" fmla="*/ 1903212 h 6858000"/>
              <a:gd name="connsiteX143" fmla="*/ 436547 w 1605470"/>
              <a:gd name="connsiteY143" fmla="*/ 1861531 h 6858000"/>
              <a:gd name="connsiteX144" fmla="*/ 390346 w 1605470"/>
              <a:gd name="connsiteY144" fmla="*/ 1732919 h 6858000"/>
              <a:gd name="connsiteX145" fmla="*/ 362657 w 1605470"/>
              <a:gd name="connsiteY145" fmla="*/ 1663540 h 6858000"/>
              <a:gd name="connsiteX146" fmla="*/ 361783 w 1605470"/>
              <a:gd name="connsiteY146" fmla="*/ 1615777 h 6858000"/>
              <a:gd name="connsiteX147" fmla="*/ 342578 w 1605470"/>
              <a:gd name="connsiteY147" fmla="*/ 1563678 h 6858000"/>
              <a:gd name="connsiteX148" fmla="*/ 355658 w 1605470"/>
              <a:gd name="connsiteY148" fmla="*/ 1519474 h 6858000"/>
              <a:gd name="connsiteX149" fmla="*/ 348400 w 1605470"/>
              <a:gd name="connsiteY149" fmla="*/ 1477995 h 6858000"/>
              <a:gd name="connsiteX150" fmla="*/ 334485 w 1605470"/>
              <a:gd name="connsiteY150" fmla="*/ 1373769 h 6858000"/>
              <a:gd name="connsiteX151" fmla="*/ 342792 w 1605470"/>
              <a:gd name="connsiteY151" fmla="*/ 1307086 h 6858000"/>
              <a:gd name="connsiteX152" fmla="*/ 343980 w 1605470"/>
              <a:gd name="connsiteY152" fmla="*/ 1189033 h 6858000"/>
              <a:gd name="connsiteX153" fmla="*/ 348665 w 1605470"/>
              <a:gd name="connsiteY153" fmla="*/ 1168288 h 6858000"/>
              <a:gd name="connsiteX154" fmla="*/ 340947 w 1605470"/>
              <a:gd name="connsiteY154" fmla="*/ 1142577 h 6858000"/>
              <a:gd name="connsiteX155" fmla="*/ 330253 w 1605470"/>
              <a:gd name="connsiteY155" fmla="*/ 1088484 h 6858000"/>
              <a:gd name="connsiteX156" fmla="*/ 318989 w 1605470"/>
              <a:gd name="connsiteY156" fmla="*/ 1016103 h 6858000"/>
              <a:gd name="connsiteX157" fmla="*/ 320445 w 1605470"/>
              <a:gd name="connsiteY157" fmla="*/ 932283 h 6858000"/>
              <a:gd name="connsiteX158" fmla="*/ 322681 w 1605470"/>
              <a:gd name="connsiteY158" fmla="*/ 915925 h 6858000"/>
              <a:gd name="connsiteX159" fmla="*/ 315310 w 1605470"/>
              <a:gd name="connsiteY159" fmla="*/ 896999 h 6858000"/>
              <a:gd name="connsiteX160" fmla="*/ 284718 w 1605470"/>
              <a:gd name="connsiteY160" fmla="*/ 821517 h 6858000"/>
              <a:gd name="connsiteX161" fmla="*/ 263668 w 1605470"/>
              <a:gd name="connsiteY161" fmla="*/ 751353 h 6858000"/>
              <a:gd name="connsiteX162" fmla="*/ 263226 w 1605470"/>
              <a:gd name="connsiteY162" fmla="*/ 721230 h 6858000"/>
              <a:gd name="connsiteX163" fmla="*/ 248897 w 1605470"/>
              <a:gd name="connsiteY163" fmla="*/ 681659 h 6858000"/>
              <a:gd name="connsiteX164" fmla="*/ 234316 w 1605470"/>
              <a:gd name="connsiteY164" fmla="*/ 635218 h 6858000"/>
              <a:gd name="connsiteX165" fmla="*/ 239327 w 1605470"/>
              <a:gd name="connsiteY165" fmla="*/ 613763 h 6858000"/>
              <a:gd name="connsiteX166" fmla="*/ 225269 w 1605470"/>
              <a:gd name="connsiteY166" fmla="*/ 598582 h 6858000"/>
              <a:gd name="connsiteX167" fmla="*/ 224950 w 1605470"/>
              <a:gd name="connsiteY167" fmla="*/ 576846 h 6858000"/>
              <a:gd name="connsiteX168" fmla="*/ 204576 w 1605470"/>
              <a:gd name="connsiteY168" fmla="*/ 530055 h 6858000"/>
              <a:gd name="connsiteX169" fmla="*/ 219064 w 1605470"/>
              <a:gd name="connsiteY169" fmla="*/ 469651 h 6858000"/>
              <a:gd name="connsiteX170" fmla="*/ 195012 w 1605470"/>
              <a:gd name="connsiteY170" fmla="*/ 448559 h 6858000"/>
              <a:gd name="connsiteX171" fmla="*/ 201434 w 1605470"/>
              <a:gd name="connsiteY171" fmla="*/ 441529 h 6858000"/>
              <a:gd name="connsiteX172" fmla="*/ 200655 w 1605470"/>
              <a:gd name="connsiteY172" fmla="*/ 428927 h 6858000"/>
              <a:gd name="connsiteX173" fmla="*/ 190059 w 1605470"/>
              <a:gd name="connsiteY173" fmla="*/ 430161 h 6858000"/>
              <a:gd name="connsiteX174" fmla="*/ 167079 w 1605470"/>
              <a:gd name="connsiteY174" fmla="*/ 367211 h 6858000"/>
              <a:gd name="connsiteX175" fmla="*/ 124571 w 1605470"/>
              <a:gd name="connsiteY175" fmla="*/ 302178 h 6858000"/>
              <a:gd name="connsiteX176" fmla="*/ 103243 w 1605470"/>
              <a:gd name="connsiteY176" fmla="*/ 211375 h 6858000"/>
              <a:gd name="connsiteX177" fmla="*/ 94571 w 1605470"/>
              <a:gd name="connsiteY177" fmla="*/ 184179 h 6858000"/>
              <a:gd name="connsiteX178" fmla="*/ 13437 w 1605470"/>
              <a:gd name="connsiteY178" fmla="*/ 19287 h 6858000"/>
              <a:gd name="connsiteX179" fmla="*/ 0 w 1605470"/>
              <a:gd name="connsiteY17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10261 w 1605470"/>
              <a:gd name="connsiteY37" fmla="*/ 5634527 h 6858000"/>
              <a:gd name="connsiteX38" fmla="*/ 523992 w 1605470"/>
              <a:gd name="connsiteY38" fmla="*/ 5619557 h 6858000"/>
              <a:gd name="connsiteX39" fmla="*/ 531653 w 1605470"/>
              <a:gd name="connsiteY39" fmla="*/ 5604904 h 6858000"/>
              <a:gd name="connsiteX40" fmla="*/ 539863 w 1605470"/>
              <a:gd name="connsiteY40" fmla="*/ 5604298 h 6858000"/>
              <a:gd name="connsiteX41" fmla="*/ 552319 w 1605470"/>
              <a:gd name="connsiteY41" fmla="*/ 5587997 h 6858000"/>
              <a:gd name="connsiteX42" fmla="*/ 559710 w 1605470"/>
              <a:gd name="connsiteY42" fmla="*/ 5564796 h 6858000"/>
              <a:gd name="connsiteX43" fmla="*/ 587214 w 1605470"/>
              <a:gd name="connsiteY43" fmla="*/ 5451511 h 6858000"/>
              <a:gd name="connsiteX44" fmla="*/ 608019 w 1605470"/>
              <a:gd name="connsiteY44" fmla="*/ 5385461 h 6858000"/>
              <a:gd name="connsiteX45" fmla="*/ 622750 w 1605470"/>
              <a:gd name="connsiteY45" fmla="*/ 5363084 h 6858000"/>
              <a:gd name="connsiteX46" fmla="*/ 638731 w 1605470"/>
              <a:gd name="connsiteY46" fmla="*/ 5330009 h 6858000"/>
              <a:gd name="connsiteX47" fmla="*/ 672224 w 1605470"/>
              <a:gd name="connsiteY47" fmla="*/ 5273739 h 6858000"/>
              <a:gd name="connsiteX48" fmla="*/ 681823 w 1605470"/>
              <a:gd name="connsiteY48" fmla="*/ 5241779 h 6858000"/>
              <a:gd name="connsiteX49" fmla="*/ 693049 w 1605470"/>
              <a:gd name="connsiteY49" fmla="*/ 5225268 h 6858000"/>
              <a:gd name="connsiteX50" fmla="*/ 694069 w 1605470"/>
              <a:gd name="connsiteY50" fmla="*/ 5217684 h 6858000"/>
              <a:gd name="connsiteX51" fmla="*/ 701410 w 1605470"/>
              <a:gd name="connsiteY51" fmla="*/ 5193377 h 6858000"/>
              <a:gd name="connsiteX52" fmla="*/ 704713 w 1605470"/>
              <a:gd name="connsiteY52" fmla="*/ 5179288 h 6858000"/>
              <a:gd name="connsiteX53" fmla="*/ 705697 w 1605470"/>
              <a:gd name="connsiteY53" fmla="*/ 5173621 h 6858000"/>
              <a:gd name="connsiteX54" fmla="*/ 701331 w 1605470"/>
              <a:gd name="connsiteY54" fmla="*/ 5159961 h 6858000"/>
              <a:gd name="connsiteX55" fmla="*/ 708008 w 1605470"/>
              <a:gd name="connsiteY55" fmla="*/ 5144295 h 6858000"/>
              <a:gd name="connsiteX56" fmla="*/ 704941 w 1605470"/>
              <a:gd name="connsiteY56" fmla="*/ 5125185 h 6858000"/>
              <a:gd name="connsiteX57" fmla="*/ 711771 w 1605470"/>
              <a:gd name="connsiteY57" fmla="*/ 5121884 h 6858000"/>
              <a:gd name="connsiteX58" fmla="*/ 721092 w 1605470"/>
              <a:gd name="connsiteY58" fmla="*/ 5108383 h 6858000"/>
              <a:gd name="connsiteX59" fmla="*/ 717045 w 1605470"/>
              <a:gd name="connsiteY59" fmla="*/ 5094705 h 6858000"/>
              <a:gd name="connsiteX60" fmla="*/ 718807 w 1605470"/>
              <a:gd name="connsiteY60" fmla="*/ 5067850 h 6858000"/>
              <a:gd name="connsiteX61" fmla="*/ 721538 w 1605470"/>
              <a:gd name="connsiteY61" fmla="*/ 5060861 h 6858000"/>
              <a:gd name="connsiteX62" fmla="*/ 718242 w 1605470"/>
              <a:gd name="connsiteY62" fmla="*/ 5034192 h 6858000"/>
              <a:gd name="connsiteX63" fmla="*/ 719796 w 1605470"/>
              <a:gd name="connsiteY63" fmla="*/ 4993030 h 6858000"/>
              <a:gd name="connsiteX64" fmla="*/ 726705 w 1605470"/>
              <a:gd name="connsiteY64" fmla="*/ 4946844 h 6858000"/>
              <a:gd name="connsiteX65" fmla="*/ 722561 w 1605470"/>
              <a:gd name="connsiteY65" fmla="*/ 4932692 h 6858000"/>
              <a:gd name="connsiteX66" fmla="*/ 724935 w 1605470"/>
              <a:gd name="connsiteY66" fmla="*/ 4821504 h 6858000"/>
              <a:gd name="connsiteX67" fmla="*/ 732118 w 1605470"/>
              <a:gd name="connsiteY67" fmla="*/ 4801535 h 6858000"/>
              <a:gd name="connsiteX68" fmla="*/ 739787 w 1605470"/>
              <a:gd name="connsiteY68" fmla="*/ 4797794 h 6858000"/>
              <a:gd name="connsiteX69" fmla="*/ 741081 w 1605470"/>
              <a:gd name="connsiteY69" fmla="*/ 4784526 h 6858000"/>
              <a:gd name="connsiteX70" fmla="*/ 742865 w 1605470"/>
              <a:gd name="connsiteY70" fmla="*/ 4781211 h 6858000"/>
              <a:gd name="connsiteX71" fmla="*/ 751652 w 1605470"/>
              <a:gd name="connsiteY71" fmla="*/ 4761984 h 6858000"/>
              <a:gd name="connsiteX72" fmla="*/ 747700 w 1605470"/>
              <a:gd name="connsiteY72" fmla="*/ 4690749 h 6858000"/>
              <a:gd name="connsiteX73" fmla="*/ 743180 w 1605470"/>
              <a:gd name="connsiteY73" fmla="*/ 4613201 h 6858000"/>
              <a:gd name="connsiteX74" fmla="*/ 738263 w 1605470"/>
              <a:gd name="connsiteY74" fmla="*/ 4444346 h 6858000"/>
              <a:gd name="connsiteX75" fmla="*/ 756542 w 1605470"/>
              <a:gd name="connsiteY75" fmla="*/ 4350346 h 6858000"/>
              <a:gd name="connsiteX76" fmla="*/ 715481 w 1605470"/>
              <a:gd name="connsiteY76" fmla="*/ 4214165 h 6858000"/>
              <a:gd name="connsiteX77" fmla="*/ 719554 w 1605470"/>
              <a:gd name="connsiteY77" fmla="*/ 4090296 h 6858000"/>
              <a:gd name="connsiteX78" fmla="*/ 704810 w 1605470"/>
              <a:gd name="connsiteY78" fmla="*/ 4033999 h 6858000"/>
              <a:gd name="connsiteX79" fmla="*/ 705959 w 1605470"/>
              <a:gd name="connsiteY79" fmla="*/ 4031933 h 6858000"/>
              <a:gd name="connsiteX80" fmla="*/ 704535 w 1605470"/>
              <a:gd name="connsiteY80" fmla="*/ 4013953 h 6858000"/>
              <a:gd name="connsiteX81" fmla="*/ 700443 w 1605470"/>
              <a:gd name="connsiteY81" fmla="*/ 4010511 h 6858000"/>
              <a:gd name="connsiteX82" fmla="*/ 698282 w 1605470"/>
              <a:gd name="connsiteY82" fmla="*/ 3998331 h 6858000"/>
              <a:gd name="connsiteX83" fmla="*/ 690830 w 1605470"/>
              <a:gd name="connsiteY83" fmla="*/ 3974753 h 6858000"/>
              <a:gd name="connsiteX84" fmla="*/ 692428 w 1605470"/>
              <a:gd name="connsiteY84" fmla="*/ 3969950 h 6858000"/>
              <a:gd name="connsiteX85" fmla="*/ 685850 w 1605470"/>
              <a:gd name="connsiteY85" fmla="*/ 3933779 h 6858000"/>
              <a:gd name="connsiteX86" fmla="*/ 687181 w 1605470"/>
              <a:gd name="connsiteY86" fmla="*/ 3933093 h 6858000"/>
              <a:gd name="connsiteX87" fmla="*/ 691535 w 1605470"/>
              <a:gd name="connsiteY87" fmla="*/ 3922082 h 6858000"/>
              <a:gd name="connsiteX88" fmla="*/ 696613 w 1605470"/>
              <a:gd name="connsiteY88" fmla="*/ 3901461 h 6858000"/>
              <a:gd name="connsiteX89" fmla="*/ 719207 w 1605470"/>
              <a:gd name="connsiteY89" fmla="*/ 3813873 h 6858000"/>
              <a:gd name="connsiteX90" fmla="*/ 718632 w 1605470"/>
              <a:gd name="connsiteY90" fmla="*/ 3806161 h 6858000"/>
              <a:gd name="connsiteX91" fmla="*/ 718939 w 1605470"/>
              <a:gd name="connsiteY91" fmla="*/ 3805957 h 6858000"/>
              <a:gd name="connsiteX92" fmla="*/ 718966 w 1605470"/>
              <a:gd name="connsiteY92" fmla="*/ 3797724 h 6858000"/>
              <a:gd name="connsiteX93" fmla="*/ 717581 w 1605470"/>
              <a:gd name="connsiteY93" fmla="*/ 3792098 h 6858000"/>
              <a:gd name="connsiteX94" fmla="*/ 716465 w 1605470"/>
              <a:gd name="connsiteY94" fmla="*/ 3777135 h 6858000"/>
              <a:gd name="connsiteX95" fmla="*/ 718198 w 1605470"/>
              <a:gd name="connsiteY95" fmla="*/ 3771656 h 6858000"/>
              <a:gd name="connsiteX96" fmla="*/ 721941 w 1605470"/>
              <a:gd name="connsiteY96" fmla="*/ 3769007 h 6858000"/>
              <a:gd name="connsiteX97" fmla="*/ 721407 w 1605470"/>
              <a:gd name="connsiteY97" fmla="*/ 3767709 h 6858000"/>
              <a:gd name="connsiteX98" fmla="*/ 730103 w 1605470"/>
              <a:gd name="connsiteY98" fmla="*/ 3738082 h 6858000"/>
              <a:gd name="connsiteX99" fmla="*/ 737449 w 1605470"/>
              <a:gd name="connsiteY99" fmla="*/ 3673397 h 6858000"/>
              <a:gd name="connsiteX100" fmla="*/ 736745 w 1605470"/>
              <a:gd name="connsiteY100" fmla="*/ 3637109 h 6858000"/>
              <a:gd name="connsiteX101" fmla="*/ 740188 w 1605470"/>
              <a:gd name="connsiteY101" fmla="*/ 3536883 h 6858000"/>
              <a:gd name="connsiteX102" fmla="*/ 747726 w 1605470"/>
              <a:gd name="connsiteY102" fmla="*/ 3435652 h 6858000"/>
              <a:gd name="connsiteX103" fmla="*/ 774383 w 1605470"/>
              <a:gd name="connsiteY103" fmla="*/ 3381564 h 6858000"/>
              <a:gd name="connsiteX104" fmla="*/ 774870 w 1605470"/>
              <a:gd name="connsiteY104" fmla="*/ 3375761 h 6858000"/>
              <a:gd name="connsiteX105" fmla="*/ 770510 w 1605470"/>
              <a:gd name="connsiteY105" fmla="*/ 3361844 h 6858000"/>
              <a:gd name="connsiteX106" fmla="*/ 767933 w 1605470"/>
              <a:gd name="connsiteY106" fmla="*/ 3356929 h 6858000"/>
              <a:gd name="connsiteX107" fmla="*/ 766158 w 1605470"/>
              <a:gd name="connsiteY107" fmla="*/ 3349058 h 6858000"/>
              <a:gd name="connsiteX108" fmla="*/ 766414 w 1605470"/>
              <a:gd name="connsiteY108" fmla="*/ 3348763 h 6858000"/>
              <a:gd name="connsiteX109" fmla="*/ 764166 w 1605470"/>
              <a:gd name="connsiteY109" fmla="*/ 3341588 h 6858000"/>
              <a:gd name="connsiteX110" fmla="*/ 749397 w 1605470"/>
              <a:gd name="connsiteY110" fmla="*/ 3307769 h 6858000"/>
              <a:gd name="connsiteX111" fmla="*/ 766960 w 1605470"/>
              <a:gd name="connsiteY111" fmla="*/ 3250522 h 6858000"/>
              <a:gd name="connsiteX112" fmla="*/ 767385 w 1605470"/>
              <a:gd name="connsiteY112" fmla="*/ 3229163 h 6858000"/>
              <a:gd name="connsiteX113" fmla="*/ 769208 w 1605470"/>
              <a:gd name="connsiteY113" fmla="*/ 3217217 h 6858000"/>
              <a:gd name="connsiteX114" fmla="*/ 770350 w 1605470"/>
              <a:gd name="connsiteY114" fmla="*/ 3216125 h 6858000"/>
              <a:gd name="connsiteX115" fmla="*/ 756043 w 1605470"/>
              <a:gd name="connsiteY115" fmla="*/ 3183755 h 6858000"/>
              <a:gd name="connsiteX116" fmla="*/ 756544 w 1605470"/>
              <a:gd name="connsiteY116" fmla="*/ 3178642 h 6858000"/>
              <a:gd name="connsiteX117" fmla="*/ 744144 w 1605470"/>
              <a:gd name="connsiteY117" fmla="*/ 3158586 h 6858000"/>
              <a:gd name="connsiteX118" fmla="*/ 739378 w 1605470"/>
              <a:gd name="connsiteY118" fmla="*/ 3147669 h 6858000"/>
              <a:gd name="connsiteX119" fmla="*/ 734648 w 1605470"/>
              <a:gd name="connsiteY119" fmla="*/ 3145733 h 6858000"/>
              <a:gd name="connsiteX120" fmla="*/ 729329 w 1605470"/>
              <a:gd name="connsiteY120" fmla="*/ 3129034 h 6858000"/>
              <a:gd name="connsiteX121" fmla="*/ 729994 w 1605470"/>
              <a:gd name="connsiteY121" fmla="*/ 3126682 h 6858000"/>
              <a:gd name="connsiteX122" fmla="*/ 720862 w 1605470"/>
              <a:gd name="connsiteY122" fmla="*/ 3114519 h 6858000"/>
              <a:gd name="connsiteX123" fmla="*/ 707471 w 1605470"/>
              <a:gd name="connsiteY123" fmla="*/ 3106272 h 6858000"/>
              <a:gd name="connsiteX124" fmla="*/ 680201 w 1605470"/>
              <a:gd name="connsiteY124" fmla="*/ 2958185 h 6858000"/>
              <a:gd name="connsiteX125" fmla="*/ 622815 w 1605470"/>
              <a:gd name="connsiteY125" fmla="*/ 2762989 h 6858000"/>
              <a:gd name="connsiteX126" fmla="*/ 571733 w 1605470"/>
              <a:gd name="connsiteY126" fmla="*/ 2554718 h 6858000"/>
              <a:gd name="connsiteX127" fmla="*/ 551827 w 1605470"/>
              <a:gd name="connsiteY127" fmla="*/ 2485734 h 6858000"/>
              <a:gd name="connsiteX128" fmla="*/ 542550 w 1605470"/>
              <a:gd name="connsiteY128" fmla="*/ 2447068 h 6858000"/>
              <a:gd name="connsiteX129" fmla="*/ 529511 w 1605470"/>
              <a:gd name="connsiteY129" fmla="*/ 2425819 h 6858000"/>
              <a:gd name="connsiteX130" fmla="*/ 528878 w 1605470"/>
              <a:gd name="connsiteY130" fmla="*/ 2408971 h 6858000"/>
              <a:gd name="connsiteX131" fmla="*/ 535510 w 1605470"/>
              <a:gd name="connsiteY131" fmla="*/ 2402874 h 6858000"/>
              <a:gd name="connsiteX132" fmla="*/ 538122 w 1605470"/>
              <a:gd name="connsiteY132" fmla="*/ 2381443 h 6858000"/>
              <a:gd name="connsiteX133" fmla="*/ 514451 w 1605470"/>
              <a:gd name="connsiteY133" fmla="*/ 2261920 h 6858000"/>
              <a:gd name="connsiteX134" fmla="*/ 486968 w 1605470"/>
              <a:gd name="connsiteY134" fmla="*/ 2182937 h 6858000"/>
              <a:gd name="connsiteX135" fmla="*/ 488555 w 1605470"/>
              <a:gd name="connsiteY135" fmla="*/ 2155135 h 6858000"/>
              <a:gd name="connsiteX136" fmla="*/ 486013 w 1605470"/>
              <a:gd name="connsiteY136" fmla="*/ 2118008 h 6858000"/>
              <a:gd name="connsiteX137" fmla="*/ 487006 w 1605470"/>
              <a:gd name="connsiteY137" fmla="*/ 2050531 h 6858000"/>
              <a:gd name="connsiteX138" fmla="*/ 478812 w 1605470"/>
              <a:gd name="connsiteY138" fmla="*/ 1963269 h 6858000"/>
              <a:gd name="connsiteX139" fmla="*/ 442619 w 1605470"/>
              <a:gd name="connsiteY139" fmla="*/ 1910499 h 6858000"/>
              <a:gd name="connsiteX140" fmla="*/ 446785 w 1605470"/>
              <a:gd name="connsiteY140" fmla="*/ 1903212 h 6858000"/>
              <a:gd name="connsiteX141" fmla="*/ 436547 w 1605470"/>
              <a:gd name="connsiteY141" fmla="*/ 1861531 h 6858000"/>
              <a:gd name="connsiteX142" fmla="*/ 390346 w 1605470"/>
              <a:gd name="connsiteY142" fmla="*/ 1732919 h 6858000"/>
              <a:gd name="connsiteX143" fmla="*/ 362657 w 1605470"/>
              <a:gd name="connsiteY143" fmla="*/ 1663540 h 6858000"/>
              <a:gd name="connsiteX144" fmla="*/ 361783 w 1605470"/>
              <a:gd name="connsiteY144" fmla="*/ 1615777 h 6858000"/>
              <a:gd name="connsiteX145" fmla="*/ 342578 w 1605470"/>
              <a:gd name="connsiteY145" fmla="*/ 1563678 h 6858000"/>
              <a:gd name="connsiteX146" fmla="*/ 355658 w 1605470"/>
              <a:gd name="connsiteY146" fmla="*/ 1519474 h 6858000"/>
              <a:gd name="connsiteX147" fmla="*/ 348400 w 1605470"/>
              <a:gd name="connsiteY147" fmla="*/ 1477995 h 6858000"/>
              <a:gd name="connsiteX148" fmla="*/ 334485 w 1605470"/>
              <a:gd name="connsiteY148" fmla="*/ 1373769 h 6858000"/>
              <a:gd name="connsiteX149" fmla="*/ 342792 w 1605470"/>
              <a:gd name="connsiteY149" fmla="*/ 1307086 h 6858000"/>
              <a:gd name="connsiteX150" fmla="*/ 343980 w 1605470"/>
              <a:gd name="connsiteY150" fmla="*/ 1189033 h 6858000"/>
              <a:gd name="connsiteX151" fmla="*/ 348665 w 1605470"/>
              <a:gd name="connsiteY151" fmla="*/ 1168288 h 6858000"/>
              <a:gd name="connsiteX152" fmla="*/ 340947 w 1605470"/>
              <a:gd name="connsiteY152" fmla="*/ 1142577 h 6858000"/>
              <a:gd name="connsiteX153" fmla="*/ 330253 w 1605470"/>
              <a:gd name="connsiteY153" fmla="*/ 1088484 h 6858000"/>
              <a:gd name="connsiteX154" fmla="*/ 318989 w 1605470"/>
              <a:gd name="connsiteY154" fmla="*/ 1016103 h 6858000"/>
              <a:gd name="connsiteX155" fmla="*/ 320445 w 1605470"/>
              <a:gd name="connsiteY155" fmla="*/ 932283 h 6858000"/>
              <a:gd name="connsiteX156" fmla="*/ 322681 w 1605470"/>
              <a:gd name="connsiteY156" fmla="*/ 915925 h 6858000"/>
              <a:gd name="connsiteX157" fmla="*/ 315310 w 1605470"/>
              <a:gd name="connsiteY157" fmla="*/ 896999 h 6858000"/>
              <a:gd name="connsiteX158" fmla="*/ 284718 w 1605470"/>
              <a:gd name="connsiteY158" fmla="*/ 821517 h 6858000"/>
              <a:gd name="connsiteX159" fmla="*/ 263668 w 1605470"/>
              <a:gd name="connsiteY159" fmla="*/ 751353 h 6858000"/>
              <a:gd name="connsiteX160" fmla="*/ 263226 w 1605470"/>
              <a:gd name="connsiteY160" fmla="*/ 721230 h 6858000"/>
              <a:gd name="connsiteX161" fmla="*/ 248897 w 1605470"/>
              <a:gd name="connsiteY161" fmla="*/ 681659 h 6858000"/>
              <a:gd name="connsiteX162" fmla="*/ 234316 w 1605470"/>
              <a:gd name="connsiteY162" fmla="*/ 635218 h 6858000"/>
              <a:gd name="connsiteX163" fmla="*/ 239327 w 1605470"/>
              <a:gd name="connsiteY163" fmla="*/ 613763 h 6858000"/>
              <a:gd name="connsiteX164" fmla="*/ 225269 w 1605470"/>
              <a:gd name="connsiteY164" fmla="*/ 598582 h 6858000"/>
              <a:gd name="connsiteX165" fmla="*/ 224950 w 1605470"/>
              <a:gd name="connsiteY165" fmla="*/ 576846 h 6858000"/>
              <a:gd name="connsiteX166" fmla="*/ 204576 w 1605470"/>
              <a:gd name="connsiteY166" fmla="*/ 530055 h 6858000"/>
              <a:gd name="connsiteX167" fmla="*/ 219064 w 1605470"/>
              <a:gd name="connsiteY167" fmla="*/ 469651 h 6858000"/>
              <a:gd name="connsiteX168" fmla="*/ 195012 w 1605470"/>
              <a:gd name="connsiteY168" fmla="*/ 448559 h 6858000"/>
              <a:gd name="connsiteX169" fmla="*/ 201434 w 1605470"/>
              <a:gd name="connsiteY169" fmla="*/ 441529 h 6858000"/>
              <a:gd name="connsiteX170" fmla="*/ 200655 w 1605470"/>
              <a:gd name="connsiteY170" fmla="*/ 428927 h 6858000"/>
              <a:gd name="connsiteX171" fmla="*/ 190059 w 1605470"/>
              <a:gd name="connsiteY171" fmla="*/ 430161 h 6858000"/>
              <a:gd name="connsiteX172" fmla="*/ 167079 w 1605470"/>
              <a:gd name="connsiteY172" fmla="*/ 367211 h 6858000"/>
              <a:gd name="connsiteX173" fmla="*/ 124571 w 1605470"/>
              <a:gd name="connsiteY173" fmla="*/ 302178 h 6858000"/>
              <a:gd name="connsiteX174" fmla="*/ 103243 w 1605470"/>
              <a:gd name="connsiteY174" fmla="*/ 211375 h 6858000"/>
              <a:gd name="connsiteX175" fmla="*/ 94571 w 1605470"/>
              <a:gd name="connsiteY175" fmla="*/ 184179 h 6858000"/>
              <a:gd name="connsiteX176" fmla="*/ 13437 w 1605470"/>
              <a:gd name="connsiteY176" fmla="*/ 19287 h 6858000"/>
              <a:gd name="connsiteX177" fmla="*/ 0 w 1605470"/>
              <a:gd name="connsiteY17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59710 w 1605470"/>
              <a:gd name="connsiteY41" fmla="*/ 5564796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613201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613201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584173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584173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8807 w 1605470"/>
              <a:gd name="connsiteY58" fmla="*/ 5067850 h 6858000"/>
              <a:gd name="connsiteX59" fmla="*/ 721538 w 1605470"/>
              <a:gd name="connsiteY59" fmla="*/ 5060861 h 6858000"/>
              <a:gd name="connsiteX60" fmla="*/ 718242 w 1605470"/>
              <a:gd name="connsiteY60" fmla="*/ 5034192 h 6858000"/>
              <a:gd name="connsiteX61" fmla="*/ 719796 w 1605470"/>
              <a:gd name="connsiteY61" fmla="*/ 4993030 h 6858000"/>
              <a:gd name="connsiteX62" fmla="*/ 726705 w 1605470"/>
              <a:gd name="connsiteY62" fmla="*/ 4946844 h 6858000"/>
              <a:gd name="connsiteX63" fmla="*/ 722561 w 1605470"/>
              <a:gd name="connsiteY63" fmla="*/ 4932692 h 6858000"/>
              <a:gd name="connsiteX64" fmla="*/ 724935 w 1605470"/>
              <a:gd name="connsiteY64" fmla="*/ 4821504 h 6858000"/>
              <a:gd name="connsiteX65" fmla="*/ 732118 w 1605470"/>
              <a:gd name="connsiteY65" fmla="*/ 4801535 h 6858000"/>
              <a:gd name="connsiteX66" fmla="*/ 739787 w 1605470"/>
              <a:gd name="connsiteY66" fmla="*/ 4797794 h 6858000"/>
              <a:gd name="connsiteX67" fmla="*/ 741081 w 1605470"/>
              <a:gd name="connsiteY67" fmla="*/ 4784526 h 6858000"/>
              <a:gd name="connsiteX68" fmla="*/ 742865 w 1605470"/>
              <a:gd name="connsiteY68" fmla="*/ 4781211 h 6858000"/>
              <a:gd name="connsiteX69" fmla="*/ 751652 w 1605470"/>
              <a:gd name="connsiteY69" fmla="*/ 4761984 h 6858000"/>
              <a:gd name="connsiteX70" fmla="*/ 747700 w 1605470"/>
              <a:gd name="connsiteY70" fmla="*/ 4690749 h 6858000"/>
              <a:gd name="connsiteX71" fmla="*/ 743180 w 1605470"/>
              <a:gd name="connsiteY71" fmla="*/ 4584173 h 6858000"/>
              <a:gd name="connsiteX72" fmla="*/ 738263 w 1605470"/>
              <a:gd name="connsiteY72" fmla="*/ 4444346 h 6858000"/>
              <a:gd name="connsiteX73" fmla="*/ 756542 w 1605470"/>
              <a:gd name="connsiteY73" fmla="*/ 4350346 h 6858000"/>
              <a:gd name="connsiteX74" fmla="*/ 715481 w 1605470"/>
              <a:gd name="connsiteY74" fmla="*/ 4214165 h 6858000"/>
              <a:gd name="connsiteX75" fmla="*/ 719554 w 1605470"/>
              <a:gd name="connsiteY75" fmla="*/ 4090296 h 6858000"/>
              <a:gd name="connsiteX76" fmla="*/ 704810 w 1605470"/>
              <a:gd name="connsiteY76" fmla="*/ 4033999 h 6858000"/>
              <a:gd name="connsiteX77" fmla="*/ 705959 w 1605470"/>
              <a:gd name="connsiteY77" fmla="*/ 4031933 h 6858000"/>
              <a:gd name="connsiteX78" fmla="*/ 704535 w 1605470"/>
              <a:gd name="connsiteY78" fmla="*/ 4013953 h 6858000"/>
              <a:gd name="connsiteX79" fmla="*/ 700443 w 1605470"/>
              <a:gd name="connsiteY79" fmla="*/ 4010511 h 6858000"/>
              <a:gd name="connsiteX80" fmla="*/ 698282 w 1605470"/>
              <a:gd name="connsiteY80" fmla="*/ 3998331 h 6858000"/>
              <a:gd name="connsiteX81" fmla="*/ 690830 w 1605470"/>
              <a:gd name="connsiteY81" fmla="*/ 3974753 h 6858000"/>
              <a:gd name="connsiteX82" fmla="*/ 692428 w 1605470"/>
              <a:gd name="connsiteY82" fmla="*/ 3969950 h 6858000"/>
              <a:gd name="connsiteX83" fmla="*/ 685850 w 1605470"/>
              <a:gd name="connsiteY83" fmla="*/ 3933779 h 6858000"/>
              <a:gd name="connsiteX84" fmla="*/ 687181 w 1605470"/>
              <a:gd name="connsiteY84" fmla="*/ 3933093 h 6858000"/>
              <a:gd name="connsiteX85" fmla="*/ 691535 w 1605470"/>
              <a:gd name="connsiteY85" fmla="*/ 3922082 h 6858000"/>
              <a:gd name="connsiteX86" fmla="*/ 696613 w 1605470"/>
              <a:gd name="connsiteY86" fmla="*/ 3901461 h 6858000"/>
              <a:gd name="connsiteX87" fmla="*/ 719207 w 1605470"/>
              <a:gd name="connsiteY87" fmla="*/ 3813873 h 6858000"/>
              <a:gd name="connsiteX88" fmla="*/ 718632 w 1605470"/>
              <a:gd name="connsiteY88" fmla="*/ 3806161 h 6858000"/>
              <a:gd name="connsiteX89" fmla="*/ 718939 w 1605470"/>
              <a:gd name="connsiteY89" fmla="*/ 3805957 h 6858000"/>
              <a:gd name="connsiteX90" fmla="*/ 718966 w 1605470"/>
              <a:gd name="connsiteY90" fmla="*/ 3797724 h 6858000"/>
              <a:gd name="connsiteX91" fmla="*/ 717581 w 1605470"/>
              <a:gd name="connsiteY91" fmla="*/ 3792098 h 6858000"/>
              <a:gd name="connsiteX92" fmla="*/ 716465 w 1605470"/>
              <a:gd name="connsiteY92" fmla="*/ 3777135 h 6858000"/>
              <a:gd name="connsiteX93" fmla="*/ 718198 w 1605470"/>
              <a:gd name="connsiteY93" fmla="*/ 3771656 h 6858000"/>
              <a:gd name="connsiteX94" fmla="*/ 721941 w 1605470"/>
              <a:gd name="connsiteY94" fmla="*/ 3769007 h 6858000"/>
              <a:gd name="connsiteX95" fmla="*/ 721407 w 1605470"/>
              <a:gd name="connsiteY95" fmla="*/ 3767709 h 6858000"/>
              <a:gd name="connsiteX96" fmla="*/ 730103 w 1605470"/>
              <a:gd name="connsiteY96" fmla="*/ 3738082 h 6858000"/>
              <a:gd name="connsiteX97" fmla="*/ 737449 w 1605470"/>
              <a:gd name="connsiteY97" fmla="*/ 3673397 h 6858000"/>
              <a:gd name="connsiteX98" fmla="*/ 736745 w 1605470"/>
              <a:gd name="connsiteY98" fmla="*/ 3637109 h 6858000"/>
              <a:gd name="connsiteX99" fmla="*/ 740188 w 1605470"/>
              <a:gd name="connsiteY99" fmla="*/ 3536883 h 6858000"/>
              <a:gd name="connsiteX100" fmla="*/ 747726 w 1605470"/>
              <a:gd name="connsiteY100" fmla="*/ 3435652 h 6858000"/>
              <a:gd name="connsiteX101" fmla="*/ 774383 w 1605470"/>
              <a:gd name="connsiteY101" fmla="*/ 3381564 h 6858000"/>
              <a:gd name="connsiteX102" fmla="*/ 774870 w 1605470"/>
              <a:gd name="connsiteY102" fmla="*/ 3375761 h 6858000"/>
              <a:gd name="connsiteX103" fmla="*/ 770510 w 1605470"/>
              <a:gd name="connsiteY103" fmla="*/ 3361844 h 6858000"/>
              <a:gd name="connsiteX104" fmla="*/ 767933 w 1605470"/>
              <a:gd name="connsiteY104" fmla="*/ 3356929 h 6858000"/>
              <a:gd name="connsiteX105" fmla="*/ 766158 w 1605470"/>
              <a:gd name="connsiteY105" fmla="*/ 3349058 h 6858000"/>
              <a:gd name="connsiteX106" fmla="*/ 766414 w 1605470"/>
              <a:gd name="connsiteY106" fmla="*/ 3348763 h 6858000"/>
              <a:gd name="connsiteX107" fmla="*/ 764166 w 1605470"/>
              <a:gd name="connsiteY107" fmla="*/ 3341588 h 6858000"/>
              <a:gd name="connsiteX108" fmla="*/ 749397 w 1605470"/>
              <a:gd name="connsiteY108" fmla="*/ 3307769 h 6858000"/>
              <a:gd name="connsiteX109" fmla="*/ 766960 w 1605470"/>
              <a:gd name="connsiteY109" fmla="*/ 3250522 h 6858000"/>
              <a:gd name="connsiteX110" fmla="*/ 767385 w 1605470"/>
              <a:gd name="connsiteY110" fmla="*/ 3229163 h 6858000"/>
              <a:gd name="connsiteX111" fmla="*/ 769208 w 1605470"/>
              <a:gd name="connsiteY111" fmla="*/ 3217217 h 6858000"/>
              <a:gd name="connsiteX112" fmla="*/ 770350 w 1605470"/>
              <a:gd name="connsiteY112" fmla="*/ 3216125 h 6858000"/>
              <a:gd name="connsiteX113" fmla="*/ 756043 w 1605470"/>
              <a:gd name="connsiteY113" fmla="*/ 3183755 h 6858000"/>
              <a:gd name="connsiteX114" fmla="*/ 756544 w 1605470"/>
              <a:gd name="connsiteY114" fmla="*/ 3178642 h 6858000"/>
              <a:gd name="connsiteX115" fmla="*/ 744144 w 1605470"/>
              <a:gd name="connsiteY115" fmla="*/ 3158586 h 6858000"/>
              <a:gd name="connsiteX116" fmla="*/ 739378 w 1605470"/>
              <a:gd name="connsiteY116" fmla="*/ 3147669 h 6858000"/>
              <a:gd name="connsiteX117" fmla="*/ 734648 w 1605470"/>
              <a:gd name="connsiteY117" fmla="*/ 3145733 h 6858000"/>
              <a:gd name="connsiteX118" fmla="*/ 729329 w 1605470"/>
              <a:gd name="connsiteY118" fmla="*/ 3129034 h 6858000"/>
              <a:gd name="connsiteX119" fmla="*/ 729994 w 1605470"/>
              <a:gd name="connsiteY119" fmla="*/ 3126682 h 6858000"/>
              <a:gd name="connsiteX120" fmla="*/ 720862 w 1605470"/>
              <a:gd name="connsiteY120" fmla="*/ 3114519 h 6858000"/>
              <a:gd name="connsiteX121" fmla="*/ 707471 w 1605470"/>
              <a:gd name="connsiteY121" fmla="*/ 3106272 h 6858000"/>
              <a:gd name="connsiteX122" fmla="*/ 680201 w 1605470"/>
              <a:gd name="connsiteY122" fmla="*/ 2958185 h 6858000"/>
              <a:gd name="connsiteX123" fmla="*/ 622815 w 1605470"/>
              <a:gd name="connsiteY123" fmla="*/ 2762989 h 6858000"/>
              <a:gd name="connsiteX124" fmla="*/ 571733 w 1605470"/>
              <a:gd name="connsiteY124" fmla="*/ 2554718 h 6858000"/>
              <a:gd name="connsiteX125" fmla="*/ 551827 w 1605470"/>
              <a:gd name="connsiteY125" fmla="*/ 2485734 h 6858000"/>
              <a:gd name="connsiteX126" fmla="*/ 542550 w 1605470"/>
              <a:gd name="connsiteY126" fmla="*/ 2447068 h 6858000"/>
              <a:gd name="connsiteX127" fmla="*/ 529511 w 1605470"/>
              <a:gd name="connsiteY127" fmla="*/ 2425819 h 6858000"/>
              <a:gd name="connsiteX128" fmla="*/ 528878 w 1605470"/>
              <a:gd name="connsiteY128" fmla="*/ 2408971 h 6858000"/>
              <a:gd name="connsiteX129" fmla="*/ 535510 w 1605470"/>
              <a:gd name="connsiteY129" fmla="*/ 2402874 h 6858000"/>
              <a:gd name="connsiteX130" fmla="*/ 538122 w 1605470"/>
              <a:gd name="connsiteY130" fmla="*/ 2381443 h 6858000"/>
              <a:gd name="connsiteX131" fmla="*/ 514451 w 1605470"/>
              <a:gd name="connsiteY131" fmla="*/ 2261920 h 6858000"/>
              <a:gd name="connsiteX132" fmla="*/ 486968 w 1605470"/>
              <a:gd name="connsiteY132" fmla="*/ 2182937 h 6858000"/>
              <a:gd name="connsiteX133" fmla="*/ 488555 w 1605470"/>
              <a:gd name="connsiteY133" fmla="*/ 2155135 h 6858000"/>
              <a:gd name="connsiteX134" fmla="*/ 486013 w 1605470"/>
              <a:gd name="connsiteY134" fmla="*/ 2118008 h 6858000"/>
              <a:gd name="connsiteX135" fmla="*/ 487006 w 1605470"/>
              <a:gd name="connsiteY135" fmla="*/ 2050531 h 6858000"/>
              <a:gd name="connsiteX136" fmla="*/ 478812 w 1605470"/>
              <a:gd name="connsiteY136" fmla="*/ 1963269 h 6858000"/>
              <a:gd name="connsiteX137" fmla="*/ 442619 w 1605470"/>
              <a:gd name="connsiteY137" fmla="*/ 1910499 h 6858000"/>
              <a:gd name="connsiteX138" fmla="*/ 446785 w 1605470"/>
              <a:gd name="connsiteY138" fmla="*/ 1903212 h 6858000"/>
              <a:gd name="connsiteX139" fmla="*/ 436547 w 1605470"/>
              <a:gd name="connsiteY139" fmla="*/ 1861531 h 6858000"/>
              <a:gd name="connsiteX140" fmla="*/ 390346 w 1605470"/>
              <a:gd name="connsiteY140" fmla="*/ 1732919 h 6858000"/>
              <a:gd name="connsiteX141" fmla="*/ 362657 w 1605470"/>
              <a:gd name="connsiteY141" fmla="*/ 1663540 h 6858000"/>
              <a:gd name="connsiteX142" fmla="*/ 361783 w 1605470"/>
              <a:gd name="connsiteY142" fmla="*/ 1615777 h 6858000"/>
              <a:gd name="connsiteX143" fmla="*/ 342578 w 1605470"/>
              <a:gd name="connsiteY143" fmla="*/ 1563678 h 6858000"/>
              <a:gd name="connsiteX144" fmla="*/ 355658 w 1605470"/>
              <a:gd name="connsiteY144" fmla="*/ 1519474 h 6858000"/>
              <a:gd name="connsiteX145" fmla="*/ 348400 w 1605470"/>
              <a:gd name="connsiteY145" fmla="*/ 1477995 h 6858000"/>
              <a:gd name="connsiteX146" fmla="*/ 334485 w 1605470"/>
              <a:gd name="connsiteY146" fmla="*/ 1373769 h 6858000"/>
              <a:gd name="connsiteX147" fmla="*/ 342792 w 1605470"/>
              <a:gd name="connsiteY147" fmla="*/ 1307086 h 6858000"/>
              <a:gd name="connsiteX148" fmla="*/ 343980 w 1605470"/>
              <a:gd name="connsiteY148" fmla="*/ 1189033 h 6858000"/>
              <a:gd name="connsiteX149" fmla="*/ 348665 w 1605470"/>
              <a:gd name="connsiteY149" fmla="*/ 1168288 h 6858000"/>
              <a:gd name="connsiteX150" fmla="*/ 340947 w 1605470"/>
              <a:gd name="connsiteY150" fmla="*/ 1142577 h 6858000"/>
              <a:gd name="connsiteX151" fmla="*/ 330253 w 1605470"/>
              <a:gd name="connsiteY151" fmla="*/ 1088484 h 6858000"/>
              <a:gd name="connsiteX152" fmla="*/ 318989 w 1605470"/>
              <a:gd name="connsiteY152" fmla="*/ 1016103 h 6858000"/>
              <a:gd name="connsiteX153" fmla="*/ 320445 w 1605470"/>
              <a:gd name="connsiteY153" fmla="*/ 932283 h 6858000"/>
              <a:gd name="connsiteX154" fmla="*/ 322681 w 1605470"/>
              <a:gd name="connsiteY154" fmla="*/ 915925 h 6858000"/>
              <a:gd name="connsiteX155" fmla="*/ 315310 w 1605470"/>
              <a:gd name="connsiteY155" fmla="*/ 896999 h 6858000"/>
              <a:gd name="connsiteX156" fmla="*/ 284718 w 1605470"/>
              <a:gd name="connsiteY156" fmla="*/ 821517 h 6858000"/>
              <a:gd name="connsiteX157" fmla="*/ 263668 w 1605470"/>
              <a:gd name="connsiteY157" fmla="*/ 751353 h 6858000"/>
              <a:gd name="connsiteX158" fmla="*/ 263226 w 1605470"/>
              <a:gd name="connsiteY158" fmla="*/ 721230 h 6858000"/>
              <a:gd name="connsiteX159" fmla="*/ 248897 w 1605470"/>
              <a:gd name="connsiteY159" fmla="*/ 681659 h 6858000"/>
              <a:gd name="connsiteX160" fmla="*/ 234316 w 1605470"/>
              <a:gd name="connsiteY160" fmla="*/ 635218 h 6858000"/>
              <a:gd name="connsiteX161" fmla="*/ 239327 w 1605470"/>
              <a:gd name="connsiteY161" fmla="*/ 613763 h 6858000"/>
              <a:gd name="connsiteX162" fmla="*/ 225269 w 1605470"/>
              <a:gd name="connsiteY162" fmla="*/ 598582 h 6858000"/>
              <a:gd name="connsiteX163" fmla="*/ 224950 w 1605470"/>
              <a:gd name="connsiteY163" fmla="*/ 576846 h 6858000"/>
              <a:gd name="connsiteX164" fmla="*/ 204576 w 1605470"/>
              <a:gd name="connsiteY164" fmla="*/ 530055 h 6858000"/>
              <a:gd name="connsiteX165" fmla="*/ 219064 w 1605470"/>
              <a:gd name="connsiteY165" fmla="*/ 469651 h 6858000"/>
              <a:gd name="connsiteX166" fmla="*/ 195012 w 1605470"/>
              <a:gd name="connsiteY166" fmla="*/ 448559 h 6858000"/>
              <a:gd name="connsiteX167" fmla="*/ 201434 w 1605470"/>
              <a:gd name="connsiteY167" fmla="*/ 441529 h 6858000"/>
              <a:gd name="connsiteX168" fmla="*/ 200655 w 1605470"/>
              <a:gd name="connsiteY168" fmla="*/ 428927 h 6858000"/>
              <a:gd name="connsiteX169" fmla="*/ 190059 w 1605470"/>
              <a:gd name="connsiteY169" fmla="*/ 430161 h 6858000"/>
              <a:gd name="connsiteX170" fmla="*/ 167079 w 1605470"/>
              <a:gd name="connsiteY170" fmla="*/ 367211 h 6858000"/>
              <a:gd name="connsiteX171" fmla="*/ 124571 w 1605470"/>
              <a:gd name="connsiteY171" fmla="*/ 302178 h 6858000"/>
              <a:gd name="connsiteX172" fmla="*/ 103243 w 1605470"/>
              <a:gd name="connsiteY172" fmla="*/ 211375 h 6858000"/>
              <a:gd name="connsiteX173" fmla="*/ 94571 w 1605470"/>
              <a:gd name="connsiteY173" fmla="*/ 184179 h 6858000"/>
              <a:gd name="connsiteX174" fmla="*/ 13437 w 1605470"/>
              <a:gd name="connsiteY174" fmla="*/ 19287 h 6858000"/>
              <a:gd name="connsiteX175" fmla="*/ 0 w 1605470"/>
              <a:gd name="connsiteY17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18807 w 1605470"/>
              <a:gd name="connsiteY57" fmla="*/ 5067850 h 6858000"/>
              <a:gd name="connsiteX58" fmla="*/ 721538 w 1605470"/>
              <a:gd name="connsiteY58" fmla="*/ 5060861 h 6858000"/>
              <a:gd name="connsiteX59" fmla="*/ 718242 w 1605470"/>
              <a:gd name="connsiteY59" fmla="*/ 5034192 h 6858000"/>
              <a:gd name="connsiteX60" fmla="*/ 719796 w 1605470"/>
              <a:gd name="connsiteY60" fmla="*/ 4993030 h 6858000"/>
              <a:gd name="connsiteX61" fmla="*/ 726705 w 1605470"/>
              <a:gd name="connsiteY61" fmla="*/ 4946844 h 6858000"/>
              <a:gd name="connsiteX62" fmla="*/ 722561 w 1605470"/>
              <a:gd name="connsiteY62" fmla="*/ 4932692 h 6858000"/>
              <a:gd name="connsiteX63" fmla="*/ 724935 w 1605470"/>
              <a:gd name="connsiteY63" fmla="*/ 4821504 h 6858000"/>
              <a:gd name="connsiteX64" fmla="*/ 732118 w 1605470"/>
              <a:gd name="connsiteY64" fmla="*/ 4801535 h 6858000"/>
              <a:gd name="connsiteX65" fmla="*/ 739787 w 1605470"/>
              <a:gd name="connsiteY65" fmla="*/ 4797794 h 6858000"/>
              <a:gd name="connsiteX66" fmla="*/ 741081 w 1605470"/>
              <a:gd name="connsiteY66" fmla="*/ 4784526 h 6858000"/>
              <a:gd name="connsiteX67" fmla="*/ 742865 w 1605470"/>
              <a:gd name="connsiteY67" fmla="*/ 4781211 h 6858000"/>
              <a:gd name="connsiteX68" fmla="*/ 751652 w 1605470"/>
              <a:gd name="connsiteY68" fmla="*/ 4761984 h 6858000"/>
              <a:gd name="connsiteX69" fmla="*/ 747700 w 1605470"/>
              <a:gd name="connsiteY69" fmla="*/ 4690749 h 6858000"/>
              <a:gd name="connsiteX70" fmla="*/ 743180 w 1605470"/>
              <a:gd name="connsiteY70" fmla="*/ 4584173 h 6858000"/>
              <a:gd name="connsiteX71" fmla="*/ 738263 w 1605470"/>
              <a:gd name="connsiteY71" fmla="*/ 4444346 h 6858000"/>
              <a:gd name="connsiteX72" fmla="*/ 756542 w 1605470"/>
              <a:gd name="connsiteY72" fmla="*/ 4350346 h 6858000"/>
              <a:gd name="connsiteX73" fmla="*/ 715481 w 1605470"/>
              <a:gd name="connsiteY73" fmla="*/ 4214165 h 6858000"/>
              <a:gd name="connsiteX74" fmla="*/ 719554 w 1605470"/>
              <a:gd name="connsiteY74" fmla="*/ 4090296 h 6858000"/>
              <a:gd name="connsiteX75" fmla="*/ 704810 w 1605470"/>
              <a:gd name="connsiteY75" fmla="*/ 4033999 h 6858000"/>
              <a:gd name="connsiteX76" fmla="*/ 705959 w 1605470"/>
              <a:gd name="connsiteY76" fmla="*/ 4031933 h 6858000"/>
              <a:gd name="connsiteX77" fmla="*/ 704535 w 1605470"/>
              <a:gd name="connsiteY77" fmla="*/ 4013953 h 6858000"/>
              <a:gd name="connsiteX78" fmla="*/ 700443 w 1605470"/>
              <a:gd name="connsiteY78" fmla="*/ 4010511 h 6858000"/>
              <a:gd name="connsiteX79" fmla="*/ 698282 w 1605470"/>
              <a:gd name="connsiteY79" fmla="*/ 3998331 h 6858000"/>
              <a:gd name="connsiteX80" fmla="*/ 690830 w 1605470"/>
              <a:gd name="connsiteY80" fmla="*/ 3974753 h 6858000"/>
              <a:gd name="connsiteX81" fmla="*/ 692428 w 1605470"/>
              <a:gd name="connsiteY81" fmla="*/ 3969950 h 6858000"/>
              <a:gd name="connsiteX82" fmla="*/ 685850 w 1605470"/>
              <a:gd name="connsiteY82" fmla="*/ 3933779 h 6858000"/>
              <a:gd name="connsiteX83" fmla="*/ 687181 w 1605470"/>
              <a:gd name="connsiteY83" fmla="*/ 3933093 h 6858000"/>
              <a:gd name="connsiteX84" fmla="*/ 691535 w 1605470"/>
              <a:gd name="connsiteY84" fmla="*/ 3922082 h 6858000"/>
              <a:gd name="connsiteX85" fmla="*/ 696613 w 1605470"/>
              <a:gd name="connsiteY85" fmla="*/ 3901461 h 6858000"/>
              <a:gd name="connsiteX86" fmla="*/ 719207 w 1605470"/>
              <a:gd name="connsiteY86" fmla="*/ 3813873 h 6858000"/>
              <a:gd name="connsiteX87" fmla="*/ 718632 w 1605470"/>
              <a:gd name="connsiteY87" fmla="*/ 3806161 h 6858000"/>
              <a:gd name="connsiteX88" fmla="*/ 718939 w 1605470"/>
              <a:gd name="connsiteY88" fmla="*/ 3805957 h 6858000"/>
              <a:gd name="connsiteX89" fmla="*/ 718966 w 1605470"/>
              <a:gd name="connsiteY89" fmla="*/ 3797724 h 6858000"/>
              <a:gd name="connsiteX90" fmla="*/ 717581 w 1605470"/>
              <a:gd name="connsiteY90" fmla="*/ 3792098 h 6858000"/>
              <a:gd name="connsiteX91" fmla="*/ 716465 w 1605470"/>
              <a:gd name="connsiteY91" fmla="*/ 3777135 h 6858000"/>
              <a:gd name="connsiteX92" fmla="*/ 718198 w 1605470"/>
              <a:gd name="connsiteY92" fmla="*/ 3771656 h 6858000"/>
              <a:gd name="connsiteX93" fmla="*/ 721941 w 1605470"/>
              <a:gd name="connsiteY93" fmla="*/ 3769007 h 6858000"/>
              <a:gd name="connsiteX94" fmla="*/ 721407 w 1605470"/>
              <a:gd name="connsiteY94" fmla="*/ 3767709 h 6858000"/>
              <a:gd name="connsiteX95" fmla="*/ 730103 w 1605470"/>
              <a:gd name="connsiteY95" fmla="*/ 3738082 h 6858000"/>
              <a:gd name="connsiteX96" fmla="*/ 737449 w 1605470"/>
              <a:gd name="connsiteY96" fmla="*/ 3673397 h 6858000"/>
              <a:gd name="connsiteX97" fmla="*/ 736745 w 1605470"/>
              <a:gd name="connsiteY97" fmla="*/ 3637109 h 6858000"/>
              <a:gd name="connsiteX98" fmla="*/ 740188 w 1605470"/>
              <a:gd name="connsiteY98" fmla="*/ 3536883 h 6858000"/>
              <a:gd name="connsiteX99" fmla="*/ 747726 w 1605470"/>
              <a:gd name="connsiteY99" fmla="*/ 3435652 h 6858000"/>
              <a:gd name="connsiteX100" fmla="*/ 774383 w 1605470"/>
              <a:gd name="connsiteY100" fmla="*/ 3381564 h 6858000"/>
              <a:gd name="connsiteX101" fmla="*/ 774870 w 1605470"/>
              <a:gd name="connsiteY101" fmla="*/ 3375761 h 6858000"/>
              <a:gd name="connsiteX102" fmla="*/ 770510 w 1605470"/>
              <a:gd name="connsiteY102" fmla="*/ 3361844 h 6858000"/>
              <a:gd name="connsiteX103" fmla="*/ 767933 w 1605470"/>
              <a:gd name="connsiteY103" fmla="*/ 3356929 h 6858000"/>
              <a:gd name="connsiteX104" fmla="*/ 766158 w 1605470"/>
              <a:gd name="connsiteY104" fmla="*/ 3349058 h 6858000"/>
              <a:gd name="connsiteX105" fmla="*/ 766414 w 1605470"/>
              <a:gd name="connsiteY105" fmla="*/ 3348763 h 6858000"/>
              <a:gd name="connsiteX106" fmla="*/ 764166 w 1605470"/>
              <a:gd name="connsiteY106" fmla="*/ 3341588 h 6858000"/>
              <a:gd name="connsiteX107" fmla="*/ 749397 w 1605470"/>
              <a:gd name="connsiteY107" fmla="*/ 3307769 h 6858000"/>
              <a:gd name="connsiteX108" fmla="*/ 766960 w 1605470"/>
              <a:gd name="connsiteY108" fmla="*/ 3250522 h 6858000"/>
              <a:gd name="connsiteX109" fmla="*/ 767385 w 1605470"/>
              <a:gd name="connsiteY109" fmla="*/ 3229163 h 6858000"/>
              <a:gd name="connsiteX110" fmla="*/ 769208 w 1605470"/>
              <a:gd name="connsiteY110" fmla="*/ 3217217 h 6858000"/>
              <a:gd name="connsiteX111" fmla="*/ 770350 w 1605470"/>
              <a:gd name="connsiteY111" fmla="*/ 3216125 h 6858000"/>
              <a:gd name="connsiteX112" fmla="*/ 756043 w 1605470"/>
              <a:gd name="connsiteY112" fmla="*/ 3183755 h 6858000"/>
              <a:gd name="connsiteX113" fmla="*/ 756544 w 1605470"/>
              <a:gd name="connsiteY113" fmla="*/ 3178642 h 6858000"/>
              <a:gd name="connsiteX114" fmla="*/ 744144 w 1605470"/>
              <a:gd name="connsiteY114" fmla="*/ 3158586 h 6858000"/>
              <a:gd name="connsiteX115" fmla="*/ 739378 w 1605470"/>
              <a:gd name="connsiteY115" fmla="*/ 3147669 h 6858000"/>
              <a:gd name="connsiteX116" fmla="*/ 734648 w 1605470"/>
              <a:gd name="connsiteY116" fmla="*/ 3145733 h 6858000"/>
              <a:gd name="connsiteX117" fmla="*/ 729329 w 1605470"/>
              <a:gd name="connsiteY117" fmla="*/ 3129034 h 6858000"/>
              <a:gd name="connsiteX118" fmla="*/ 729994 w 1605470"/>
              <a:gd name="connsiteY118" fmla="*/ 3126682 h 6858000"/>
              <a:gd name="connsiteX119" fmla="*/ 720862 w 1605470"/>
              <a:gd name="connsiteY119" fmla="*/ 3114519 h 6858000"/>
              <a:gd name="connsiteX120" fmla="*/ 707471 w 1605470"/>
              <a:gd name="connsiteY120" fmla="*/ 3106272 h 6858000"/>
              <a:gd name="connsiteX121" fmla="*/ 680201 w 1605470"/>
              <a:gd name="connsiteY121" fmla="*/ 2958185 h 6858000"/>
              <a:gd name="connsiteX122" fmla="*/ 622815 w 1605470"/>
              <a:gd name="connsiteY122" fmla="*/ 2762989 h 6858000"/>
              <a:gd name="connsiteX123" fmla="*/ 571733 w 1605470"/>
              <a:gd name="connsiteY123" fmla="*/ 2554718 h 6858000"/>
              <a:gd name="connsiteX124" fmla="*/ 551827 w 1605470"/>
              <a:gd name="connsiteY124" fmla="*/ 2485734 h 6858000"/>
              <a:gd name="connsiteX125" fmla="*/ 542550 w 1605470"/>
              <a:gd name="connsiteY125" fmla="*/ 2447068 h 6858000"/>
              <a:gd name="connsiteX126" fmla="*/ 529511 w 1605470"/>
              <a:gd name="connsiteY126" fmla="*/ 2425819 h 6858000"/>
              <a:gd name="connsiteX127" fmla="*/ 528878 w 1605470"/>
              <a:gd name="connsiteY127" fmla="*/ 2408971 h 6858000"/>
              <a:gd name="connsiteX128" fmla="*/ 535510 w 1605470"/>
              <a:gd name="connsiteY128" fmla="*/ 2402874 h 6858000"/>
              <a:gd name="connsiteX129" fmla="*/ 538122 w 1605470"/>
              <a:gd name="connsiteY129" fmla="*/ 2381443 h 6858000"/>
              <a:gd name="connsiteX130" fmla="*/ 514451 w 1605470"/>
              <a:gd name="connsiteY130" fmla="*/ 2261920 h 6858000"/>
              <a:gd name="connsiteX131" fmla="*/ 486968 w 1605470"/>
              <a:gd name="connsiteY131" fmla="*/ 2182937 h 6858000"/>
              <a:gd name="connsiteX132" fmla="*/ 488555 w 1605470"/>
              <a:gd name="connsiteY132" fmla="*/ 2155135 h 6858000"/>
              <a:gd name="connsiteX133" fmla="*/ 486013 w 1605470"/>
              <a:gd name="connsiteY133" fmla="*/ 2118008 h 6858000"/>
              <a:gd name="connsiteX134" fmla="*/ 487006 w 1605470"/>
              <a:gd name="connsiteY134" fmla="*/ 2050531 h 6858000"/>
              <a:gd name="connsiteX135" fmla="*/ 478812 w 1605470"/>
              <a:gd name="connsiteY135" fmla="*/ 1963269 h 6858000"/>
              <a:gd name="connsiteX136" fmla="*/ 442619 w 1605470"/>
              <a:gd name="connsiteY136" fmla="*/ 1910499 h 6858000"/>
              <a:gd name="connsiteX137" fmla="*/ 446785 w 1605470"/>
              <a:gd name="connsiteY137" fmla="*/ 1903212 h 6858000"/>
              <a:gd name="connsiteX138" fmla="*/ 436547 w 1605470"/>
              <a:gd name="connsiteY138" fmla="*/ 1861531 h 6858000"/>
              <a:gd name="connsiteX139" fmla="*/ 390346 w 1605470"/>
              <a:gd name="connsiteY139" fmla="*/ 1732919 h 6858000"/>
              <a:gd name="connsiteX140" fmla="*/ 362657 w 1605470"/>
              <a:gd name="connsiteY140" fmla="*/ 1663540 h 6858000"/>
              <a:gd name="connsiteX141" fmla="*/ 361783 w 1605470"/>
              <a:gd name="connsiteY141" fmla="*/ 1615777 h 6858000"/>
              <a:gd name="connsiteX142" fmla="*/ 342578 w 1605470"/>
              <a:gd name="connsiteY142" fmla="*/ 1563678 h 6858000"/>
              <a:gd name="connsiteX143" fmla="*/ 355658 w 1605470"/>
              <a:gd name="connsiteY143" fmla="*/ 1519474 h 6858000"/>
              <a:gd name="connsiteX144" fmla="*/ 348400 w 1605470"/>
              <a:gd name="connsiteY144" fmla="*/ 1477995 h 6858000"/>
              <a:gd name="connsiteX145" fmla="*/ 334485 w 1605470"/>
              <a:gd name="connsiteY145" fmla="*/ 1373769 h 6858000"/>
              <a:gd name="connsiteX146" fmla="*/ 342792 w 1605470"/>
              <a:gd name="connsiteY146" fmla="*/ 1307086 h 6858000"/>
              <a:gd name="connsiteX147" fmla="*/ 343980 w 1605470"/>
              <a:gd name="connsiteY147" fmla="*/ 1189033 h 6858000"/>
              <a:gd name="connsiteX148" fmla="*/ 348665 w 1605470"/>
              <a:gd name="connsiteY148" fmla="*/ 1168288 h 6858000"/>
              <a:gd name="connsiteX149" fmla="*/ 340947 w 1605470"/>
              <a:gd name="connsiteY149" fmla="*/ 1142577 h 6858000"/>
              <a:gd name="connsiteX150" fmla="*/ 330253 w 1605470"/>
              <a:gd name="connsiteY150" fmla="*/ 1088484 h 6858000"/>
              <a:gd name="connsiteX151" fmla="*/ 318989 w 1605470"/>
              <a:gd name="connsiteY151" fmla="*/ 1016103 h 6858000"/>
              <a:gd name="connsiteX152" fmla="*/ 320445 w 1605470"/>
              <a:gd name="connsiteY152" fmla="*/ 932283 h 6858000"/>
              <a:gd name="connsiteX153" fmla="*/ 322681 w 1605470"/>
              <a:gd name="connsiteY153" fmla="*/ 915925 h 6858000"/>
              <a:gd name="connsiteX154" fmla="*/ 315310 w 1605470"/>
              <a:gd name="connsiteY154" fmla="*/ 896999 h 6858000"/>
              <a:gd name="connsiteX155" fmla="*/ 284718 w 1605470"/>
              <a:gd name="connsiteY155" fmla="*/ 821517 h 6858000"/>
              <a:gd name="connsiteX156" fmla="*/ 263668 w 1605470"/>
              <a:gd name="connsiteY156" fmla="*/ 751353 h 6858000"/>
              <a:gd name="connsiteX157" fmla="*/ 263226 w 1605470"/>
              <a:gd name="connsiteY157" fmla="*/ 721230 h 6858000"/>
              <a:gd name="connsiteX158" fmla="*/ 248897 w 1605470"/>
              <a:gd name="connsiteY158" fmla="*/ 681659 h 6858000"/>
              <a:gd name="connsiteX159" fmla="*/ 234316 w 1605470"/>
              <a:gd name="connsiteY159" fmla="*/ 635218 h 6858000"/>
              <a:gd name="connsiteX160" fmla="*/ 239327 w 1605470"/>
              <a:gd name="connsiteY160" fmla="*/ 613763 h 6858000"/>
              <a:gd name="connsiteX161" fmla="*/ 225269 w 1605470"/>
              <a:gd name="connsiteY161" fmla="*/ 598582 h 6858000"/>
              <a:gd name="connsiteX162" fmla="*/ 224950 w 1605470"/>
              <a:gd name="connsiteY162" fmla="*/ 576846 h 6858000"/>
              <a:gd name="connsiteX163" fmla="*/ 204576 w 1605470"/>
              <a:gd name="connsiteY163" fmla="*/ 530055 h 6858000"/>
              <a:gd name="connsiteX164" fmla="*/ 219064 w 1605470"/>
              <a:gd name="connsiteY164" fmla="*/ 469651 h 6858000"/>
              <a:gd name="connsiteX165" fmla="*/ 195012 w 1605470"/>
              <a:gd name="connsiteY165" fmla="*/ 448559 h 6858000"/>
              <a:gd name="connsiteX166" fmla="*/ 201434 w 1605470"/>
              <a:gd name="connsiteY166" fmla="*/ 441529 h 6858000"/>
              <a:gd name="connsiteX167" fmla="*/ 200655 w 1605470"/>
              <a:gd name="connsiteY167" fmla="*/ 428927 h 6858000"/>
              <a:gd name="connsiteX168" fmla="*/ 190059 w 1605470"/>
              <a:gd name="connsiteY168" fmla="*/ 430161 h 6858000"/>
              <a:gd name="connsiteX169" fmla="*/ 167079 w 1605470"/>
              <a:gd name="connsiteY169" fmla="*/ 367211 h 6858000"/>
              <a:gd name="connsiteX170" fmla="*/ 124571 w 1605470"/>
              <a:gd name="connsiteY170" fmla="*/ 302178 h 6858000"/>
              <a:gd name="connsiteX171" fmla="*/ 103243 w 1605470"/>
              <a:gd name="connsiteY171" fmla="*/ 211375 h 6858000"/>
              <a:gd name="connsiteX172" fmla="*/ 94571 w 1605470"/>
              <a:gd name="connsiteY172" fmla="*/ 184179 h 6858000"/>
              <a:gd name="connsiteX173" fmla="*/ 13437 w 1605470"/>
              <a:gd name="connsiteY173" fmla="*/ 19287 h 6858000"/>
              <a:gd name="connsiteX174" fmla="*/ 0 w 1605470"/>
              <a:gd name="connsiteY17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87214 w 1605470"/>
              <a:gd name="connsiteY41" fmla="*/ 5451511 h 6858000"/>
              <a:gd name="connsiteX42" fmla="*/ 608019 w 1605470"/>
              <a:gd name="connsiteY42" fmla="*/ 5385461 h 6858000"/>
              <a:gd name="connsiteX43" fmla="*/ 622750 w 1605470"/>
              <a:gd name="connsiteY43" fmla="*/ 5363084 h 6858000"/>
              <a:gd name="connsiteX44" fmla="*/ 638731 w 1605470"/>
              <a:gd name="connsiteY44" fmla="*/ 5330009 h 6858000"/>
              <a:gd name="connsiteX45" fmla="*/ 672224 w 1605470"/>
              <a:gd name="connsiteY45" fmla="*/ 5273739 h 6858000"/>
              <a:gd name="connsiteX46" fmla="*/ 681823 w 1605470"/>
              <a:gd name="connsiteY46" fmla="*/ 5241779 h 6858000"/>
              <a:gd name="connsiteX47" fmla="*/ 693049 w 1605470"/>
              <a:gd name="connsiteY47" fmla="*/ 5225268 h 6858000"/>
              <a:gd name="connsiteX48" fmla="*/ 694069 w 1605470"/>
              <a:gd name="connsiteY48" fmla="*/ 5217684 h 6858000"/>
              <a:gd name="connsiteX49" fmla="*/ 701410 w 1605470"/>
              <a:gd name="connsiteY49" fmla="*/ 5193377 h 6858000"/>
              <a:gd name="connsiteX50" fmla="*/ 704713 w 1605470"/>
              <a:gd name="connsiteY50" fmla="*/ 5179288 h 6858000"/>
              <a:gd name="connsiteX51" fmla="*/ 705697 w 1605470"/>
              <a:gd name="connsiteY51" fmla="*/ 5173621 h 6858000"/>
              <a:gd name="connsiteX52" fmla="*/ 701331 w 1605470"/>
              <a:gd name="connsiteY52" fmla="*/ 5159961 h 6858000"/>
              <a:gd name="connsiteX53" fmla="*/ 708008 w 1605470"/>
              <a:gd name="connsiteY53" fmla="*/ 5144295 h 6858000"/>
              <a:gd name="connsiteX54" fmla="*/ 704941 w 1605470"/>
              <a:gd name="connsiteY54" fmla="*/ 5125185 h 6858000"/>
              <a:gd name="connsiteX55" fmla="*/ 711771 w 1605470"/>
              <a:gd name="connsiteY55" fmla="*/ 5121884 h 6858000"/>
              <a:gd name="connsiteX56" fmla="*/ 718807 w 1605470"/>
              <a:gd name="connsiteY56" fmla="*/ 5067850 h 6858000"/>
              <a:gd name="connsiteX57" fmla="*/ 721538 w 1605470"/>
              <a:gd name="connsiteY57" fmla="*/ 5060861 h 6858000"/>
              <a:gd name="connsiteX58" fmla="*/ 718242 w 1605470"/>
              <a:gd name="connsiteY58" fmla="*/ 5034192 h 6858000"/>
              <a:gd name="connsiteX59" fmla="*/ 719796 w 1605470"/>
              <a:gd name="connsiteY59" fmla="*/ 4993030 h 6858000"/>
              <a:gd name="connsiteX60" fmla="*/ 726705 w 1605470"/>
              <a:gd name="connsiteY60" fmla="*/ 4946844 h 6858000"/>
              <a:gd name="connsiteX61" fmla="*/ 722561 w 1605470"/>
              <a:gd name="connsiteY61" fmla="*/ 4932692 h 6858000"/>
              <a:gd name="connsiteX62" fmla="*/ 724935 w 1605470"/>
              <a:gd name="connsiteY62" fmla="*/ 4821504 h 6858000"/>
              <a:gd name="connsiteX63" fmla="*/ 732118 w 1605470"/>
              <a:gd name="connsiteY63" fmla="*/ 4801535 h 6858000"/>
              <a:gd name="connsiteX64" fmla="*/ 739787 w 1605470"/>
              <a:gd name="connsiteY64" fmla="*/ 4797794 h 6858000"/>
              <a:gd name="connsiteX65" fmla="*/ 741081 w 1605470"/>
              <a:gd name="connsiteY65" fmla="*/ 4784526 h 6858000"/>
              <a:gd name="connsiteX66" fmla="*/ 742865 w 1605470"/>
              <a:gd name="connsiteY66" fmla="*/ 4781211 h 6858000"/>
              <a:gd name="connsiteX67" fmla="*/ 751652 w 1605470"/>
              <a:gd name="connsiteY67" fmla="*/ 4761984 h 6858000"/>
              <a:gd name="connsiteX68" fmla="*/ 747700 w 1605470"/>
              <a:gd name="connsiteY68" fmla="*/ 4690749 h 6858000"/>
              <a:gd name="connsiteX69" fmla="*/ 743180 w 1605470"/>
              <a:gd name="connsiteY69" fmla="*/ 4584173 h 6858000"/>
              <a:gd name="connsiteX70" fmla="*/ 738263 w 1605470"/>
              <a:gd name="connsiteY70" fmla="*/ 4444346 h 6858000"/>
              <a:gd name="connsiteX71" fmla="*/ 756542 w 1605470"/>
              <a:gd name="connsiteY71" fmla="*/ 4350346 h 6858000"/>
              <a:gd name="connsiteX72" fmla="*/ 715481 w 1605470"/>
              <a:gd name="connsiteY72" fmla="*/ 4214165 h 6858000"/>
              <a:gd name="connsiteX73" fmla="*/ 719554 w 1605470"/>
              <a:gd name="connsiteY73" fmla="*/ 4090296 h 6858000"/>
              <a:gd name="connsiteX74" fmla="*/ 704810 w 1605470"/>
              <a:gd name="connsiteY74" fmla="*/ 4033999 h 6858000"/>
              <a:gd name="connsiteX75" fmla="*/ 705959 w 1605470"/>
              <a:gd name="connsiteY75" fmla="*/ 4031933 h 6858000"/>
              <a:gd name="connsiteX76" fmla="*/ 704535 w 1605470"/>
              <a:gd name="connsiteY76" fmla="*/ 4013953 h 6858000"/>
              <a:gd name="connsiteX77" fmla="*/ 700443 w 1605470"/>
              <a:gd name="connsiteY77" fmla="*/ 4010511 h 6858000"/>
              <a:gd name="connsiteX78" fmla="*/ 698282 w 1605470"/>
              <a:gd name="connsiteY78" fmla="*/ 3998331 h 6858000"/>
              <a:gd name="connsiteX79" fmla="*/ 690830 w 1605470"/>
              <a:gd name="connsiteY79" fmla="*/ 3974753 h 6858000"/>
              <a:gd name="connsiteX80" fmla="*/ 692428 w 1605470"/>
              <a:gd name="connsiteY80" fmla="*/ 3969950 h 6858000"/>
              <a:gd name="connsiteX81" fmla="*/ 685850 w 1605470"/>
              <a:gd name="connsiteY81" fmla="*/ 3933779 h 6858000"/>
              <a:gd name="connsiteX82" fmla="*/ 687181 w 1605470"/>
              <a:gd name="connsiteY82" fmla="*/ 3933093 h 6858000"/>
              <a:gd name="connsiteX83" fmla="*/ 691535 w 1605470"/>
              <a:gd name="connsiteY83" fmla="*/ 3922082 h 6858000"/>
              <a:gd name="connsiteX84" fmla="*/ 696613 w 1605470"/>
              <a:gd name="connsiteY84" fmla="*/ 3901461 h 6858000"/>
              <a:gd name="connsiteX85" fmla="*/ 719207 w 1605470"/>
              <a:gd name="connsiteY85" fmla="*/ 3813873 h 6858000"/>
              <a:gd name="connsiteX86" fmla="*/ 718632 w 1605470"/>
              <a:gd name="connsiteY86" fmla="*/ 3806161 h 6858000"/>
              <a:gd name="connsiteX87" fmla="*/ 718939 w 1605470"/>
              <a:gd name="connsiteY87" fmla="*/ 3805957 h 6858000"/>
              <a:gd name="connsiteX88" fmla="*/ 718966 w 1605470"/>
              <a:gd name="connsiteY88" fmla="*/ 3797724 h 6858000"/>
              <a:gd name="connsiteX89" fmla="*/ 717581 w 1605470"/>
              <a:gd name="connsiteY89" fmla="*/ 3792098 h 6858000"/>
              <a:gd name="connsiteX90" fmla="*/ 716465 w 1605470"/>
              <a:gd name="connsiteY90" fmla="*/ 3777135 h 6858000"/>
              <a:gd name="connsiteX91" fmla="*/ 718198 w 1605470"/>
              <a:gd name="connsiteY91" fmla="*/ 3771656 h 6858000"/>
              <a:gd name="connsiteX92" fmla="*/ 721941 w 1605470"/>
              <a:gd name="connsiteY92" fmla="*/ 3769007 h 6858000"/>
              <a:gd name="connsiteX93" fmla="*/ 721407 w 1605470"/>
              <a:gd name="connsiteY93" fmla="*/ 3767709 h 6858000"/>
              <a:gd name="connsiteX94" fmla="*/ 730103 w 1605470"/>
              <a:gd name="connsiteY94" fmla="*/ 3738082 h 6858000"/>
              <a:gd name="connsiteX95" fmla="*/ 737449 w 1605470"/>
              <a:gd name="connsiteY95" fmla="*/ 3673397 h 6858000"/>
              <a:gd name="connsiteX96" fmla="*/ 736745 w 1605470"/>
              <a:gd name="connsiteY96" fmla="*/ 3637109 h 6858000"/>
              <a:gd name="connsiteX97" fmla="*/ 740188 w 1605470"/>
              <a:gd name="connsiteY97" fmla="*/ 3536883 h 6858000"/>
              <a:gd name="connsiteX98" fmla="*/ 747726 w 1605470"/>
              <a:gd name="connsiteY98" fmla="*/ 3435652 h 6858000"/>
              <a:gd name="connsiteX99" fmla="*/ 774383 w 1605470"/>
              <a:gd name="connsiteY99" fmla="*/ 3381564 h 6858000"/>
              <a:gd name="connsiteX100" fmla="*/ 774870 w 1605470"/>
              <a:gd name="connsiteY100" fmla="*/ 3375761 h 6858000"/>
              <a:gd name="connsiteX101" fmla="*/ 770510 w 1605470"/>
              <a:gd name="connsiteY101" fmla="*/ 3361844 h 6858000"/>
              <a:gd name="connsiteX102" fmla="*/ 767933 w 1605470"/>
              <a:gd name="connsiteY102" fmla="*/ 3356929 h 6858000"/>
              <a:gd name="connsiteX103" fmla="*/ 766158 w 1605470"/>
              <a:gd name="connsiteY103" fmla="*/ 3349058 h 6858000"/>
              <a:gd name="connsiteX104" fmla="*/ 766414 w 1605470"/>
              <a:gd name="connsiteY104" fmla="*/ 3348763 h 6858000"/>
              <a:gd name="connsiteX105" fmla="*/ 764166 w 1605470"/>
              <a:gd name="connsiteY105" fmla="*/ 3341588 h 6858000"/>
              <a:gd name="connsiteX106" fmla="*/ 749397 w 1605470"/>
              <a:gd name="connsiteY106" fmla="*/ 3307769 h 6858000"/>
              <a:gd name="connsiteX107" fmla="*/ 766960 w 1605470"/>
              <a:gd name="connsiteY107" fmla="*/ 3250522 h 6858000"/>
              <a:gd name="connsiteX108" fmla="*/ 767385 w 1605470"/>
              <a:gd name="connsiteY108" fmla="*/ 3229163 h 6858000"/>
              <a:gd name="connsiteX109" fmla="*/ 769208 w 1605470"/>
              <a:gd name="connsiteY109" fmla="*/ 3217217 h 6858000"/>
              <a:gd name="connsiteX110" fmla="*/ 770350 w 1605470"/>
              <a:gd name="connsiteY110" fmla="*/ 3216125 h 6858000"/>
              <a:gd name="connsiteX111" fmla="*/ 756043 w 1605470"/>
              <a:gd name="connsiteY111" fmla="*/ 3183755 h 6858000"/>
              <a:gd name="connsiteX112" fmla="*/ 756544 w 1605470"/>
              <a:gd name="connsiteY112" fmla="*/ 3178642 h 6858000"/>
              <a:gd name="connsiteX113" fmla="*/ 744144 w 1605470"/>
              <a:gd name="connsiteY113" fmla="*/ 3158586 h 6858000"/>
              <a:gd name="connsiteX114" fmla="*/ 739378 w 1605470"/>
              <a:gd name="connsiteY114" fmla="*/ 3147669 h 6858000"/>
              <a:gd name="connsiteX115" fmla="*/ 734648 w 1605470"/>
              <a:gd name="connsiteY115" fmla="*/ 3145733 h 6858000"/>
              <a:gd name="connsiteX116" fmla="*/ 729329 w 1605470"/>
              <a:gd name="connsiteY116" fmla="*/ 3129034 h 6858000"/>
              <a:gd name="connsiteX117" fmla="*/ 729994 w 1605470"/>
              <a:gd name="connsiteY117" fmla="*/ 3126682 h 6858000"/>
              <a:gd name="connsiteX118" fmla="*/ 720862 w 1605470"/>
              <a:gd name="connsiteY118" fmla="*/ 3114519 h 6858000"/>
              <a:gd name="connsiteX119" fmla="*/ 707471 w 1605470"/>
              <a:gd name="connsiteY119" fmla="*/ 3106272 h 6858000"/>
              <a:gd name="connsiteX120" fmla="*/ 680201 w 1605470"/>
              <a:gd name="connsiteY120" fmla="*/ 2958185 h 6858000"/>
              <a:gd name="connsiteX121" fmla="*/ 622815 w 1605470"/>
              <a:gd name="connsiteY121" fmla="*/ 2762989 h 6858000"/>
              <a:gd name="connsiteX122" fmla="*/ 571733 w 1605470"/>
              <a:gd name="connsiteY122" fmla="*/ 2554718 h 6858000"/>
              <a:gd name="connsiteX123" fmla="*/ 551827 w 1605470"/>
              <a:gd name="connsiteY123" fmla="*/ 2485734 h 6858000"/>
              <a:gd name="connsiteX124" fmla="*/ 542550 w 1605470"/>
              <a:gd name="connsiteY124" fmla="*/ 2447068 h 6858000"/>
              <a:gd name="connsiteX125" fmla="*/ 529511 w 1605470"/>
              <a:gd name="connsiteY125" fmla="*/ 2425819 h 6858000"/>
              <a:gd name="connsiteX126" fmla="*/ 528878 w 1605470"/>
              <a:gd name="connsiteY126" fmla="*/ 2408971 h 6858000"/>
              <a:gd name="connsiteX127" fmla="*/ 535510 w 1605470"/>
              <a:gd name="connsiteY127" fmla="*/ 2402874 h 6858000"/>
              <a:gd name="connsiteX128" fmla="*/ 538122 w 1605470"/>
              <a:gd name="connsiteY128" fmla="*/ 2381443 h 6858000"/>
              <a:gd name="connsiteX129" fmla="*/ 514451 w 1605470"/>
              <a:gd name="connsiteY129" fmla="*/ 2261920 h 6858000"/>
              <a:gd name="connsiteX130" fmla="*/ 486968 w 1605470"/>
              <a:gd name="connsiteY130" fmla="*/ 2182937 h 6858000"/>
              <a:gd name="connsiteX131" fmla="*/ 488555 w 1605470"/>
              <a:gd name="connsiteY131" fmla="*/ 2155135 h 6858000"/>
              <a:gd name="connsiteX132" fmla="*/ 486013 w 1605470"/>
              <a:gd name="connsiteY132" fmla="*/ 2118008 h 6858000"/>
              <a:gd name="connsiteX133" fmla="*/ 487006 w 1605470"/>
              <a:gd name="connsiteY133" fmla="*/ 2050531 h 6858000"/>
              <a:gd name="connsiteX134" fmla="*/ 478812 w 1605470"/>
              <a:gd name="connsiteY134" fmla="*/ 1963269 h 6858000"/>
              <a:gd name="connsiteX135" fmla="*/ 442619 w 1605470"/>
              <a:gd name="connsiteY135" fmla="*/ 1910499 h 6858000"/>
              <a:gd name="connsiteX136" fmla="*/ 446785 w 1605470"/>
              <a:gd name="connsiteY136" fmla="*/ 1903212 h 6858000"/>
              <a:gd name="connsiteX137" fmla="*/ 436547 w 1605470"/>
              <a:gd name="connsiteY137" fmla="*/ 1861531 h 6858000"/>
              <a:gd name="connsiteX138" fmla="*/ 390346 w 1605470"/>
              <a:gd name="connsiteY138" fmla="*/ 1732919 h 6858000"/>
              <a:gd name="connsiteX139" fmla="*/ 362657 w 1605470"/>
              <a:gd name="connsiteY139" fmla="*/ 1663540 h 6858000"/>
              <a:gd name="connsiteX140" fmla="*/ 361783 w 1605470"/>
              <a:gd name="connsiteY140" fmla="*/ 1615777 h 6858000"/>
              <a:gd name="connsiteX141" fmla="*/ 342578 w 1605470"/>
              <a:gd name="connsiteY141" fmla="*/ 1563678 h 6858000"/>
              <a:gd name="connsiteX142" fmla="*/ 355658 w 1605470"/>
              <a:gd name="connsiteY142" fmla="*/ 1519474 h 6858000"/>
              <a:gd name="connsiteX143" fmla="*/ 348400 w 1605470"/>
              <a:gd name="connsiteY143" fmla="*/ 1477995 h 6858000"/>
              <a:gd name="connsiteX144" fmla="*/ 334485 w 1605470"/>
              <a:gd name="connsiteY144" fmla="*/ 1373769 h 6858000"/>
              <a:gd name="connsiteX145" fmla="*/ 342792 w 1605470"/>
              <a:gd name="connsiteY145" fmla="*/ 1307086 h 6858000"/>
              <a:gd name="connsiteX146" fmla="*/ 343980 w 1605470"/>
              <a:gd name="connsiteY146" fmla="*/ 1189033 h 6858000"/>
              <a:gd name="connsiteX147" fmla="*/ 348665 w 1605470"/>
              <a:gd name="connsiteY147" fmla="*/ 1168288 h 6858000"/>
              <a:gd name="connsiteX148" fmla="*/ 340947 w 1605470"/>
              <a:gd name="connsiteY148" fmla="*/ 1142577 h 6858000"/>
              <a:gd name="connsiteX149" fmla="*/ 330253 w 1605470"/>
              <a:gd name="connsiteY149" fmla="*/ 1088484 h 6858000"/>
              <a:gd name="connsiteX150" fmla="*/ 318989 w 1605470"/>
              <a:gd name="connsiteY150" fmla="*/ 1016103 h 6858000"/>
              <a:gd name="connsiteX151" fmla="*/ 320445 w 1605470"/>
              <a:gd name="connsiteY151" fmla="*/ 932283 h 6858000"/>
              <a:gd name="connsiteX152" fmla="*/ 322681 w 1605470"/>
              <a:gd name="connsiteY152" fmla="*/ 915925 h 6858000"/>
              <a:gd name="connsiteX153" fmla="*/ 315310 w 1605470"/>
              <a:gd name="connsiteY153" fmla="*/ 896999 h 6858000"/>
              <a:gd name="connsiteX154" fmla="*/ 284718 w 1605470"/>
              <a:gd name="connsiteY154" fmla="*/ 821517 h 6858000"/>
              <a:gd name="connsiteX155" fmla="*/ 263668 w 1605470"/>
              <a:gd name="connsiteY155" fmla="*/ 751353 h 6858000"/>
              <a:gd name="connsiteX156" fmla="*/ 263226 w 1605470"/>
              <a:gd name="connsiteY156" fmla="*/ 721230 h 6858000"/>
              <a:gd name="connsiteX157" fmla="*/ 248897 w 1605470"/>
              <a:gd name="connsiteY157" fmla="*/ 681659 h 6858000"/>
              <a:gd name="connsiteX158" fmla="*/ 234316 w 1605470"/>
              <a:gd name="connsiteY158" fmla="*/ 635218 h 6858000"/>
              <a:gd name="connsiteX159" fmla="*/ 239327 w 1605470"/>
              <a:gd name="connsiteY159" fmla="*/ 613763 h 6858000"/>
              <a:gd name="connsiteX160" fmla="*/ 225269 w 1605470"/>
              <a:gd name="connsiteY160" fmla="*/ 598582 h 6858000"/>
              <a:gd name="connsiteX161" fmla="*/ 224950 w 1605470"/>
              <a:gd name="connsiteY161" fmla="*/ 576846 h 6858000"/>
              <a:gd name="connsiteX162" fmla="*/ 204576 w 1605470"/>
              <a:gd name="connsiteY162" fmla="*/ 530055 h 6858000"/>
              <a:gd name="connsiteX163" fmla="*/ 219064 w 1605470"/>
              <a:gd name="connsiteY163" fmla="*/ 469651 h 6858000"/>
              <a:gd name="connsiteX164" fmla="*/ 195012 w 1605470"/>
              <a:gd name="connsiteY164" fmla="*/ 448559 h 6858000"/>
              <a:gd name="connsiteX165" fmla="*/ 201434 w 1605470"/>
              <a:gd name="connsiteY165" fmla="*/ 441529 h 6858000"/>
              <a:gd name="connsiteX166" fmla="*/ 200655 w 1605470"/>
              <a:gd name="connsiteY166" fmla="*/ 428927 h 6858000"/>
              <a:gd name="connsiteX167" fmla="*/ 190059 w 1605470"/>
              <a:gd name="connsiteY167" fmla="*/ 430161 h 6858000"/>
              <a:gd name="connsiteX168" fmla="*/ 167079 w 1605470"/>
              <a:gd name="connsiteY168" fmla="*/ 367211 h 6858000"/>
              <a:gd name="connsiteX169" fmla="*/ 124571 w 1605470"/>
              <a:gd name="connsiteY169" fmla="*/ 302178 h 6858000"/>
              <a:gd name="connsiteX170" fmla="*/ 103243 w 1605470"/>
              <a:gd name="connsiteY170" fmla="*/ 211375 h 6858000"/>
              <a:gd name="connsiteX171" fmla="*/ 94571 w 1605470"/>
              <a:gd name="connsiteY171" fmla="*/ 184179 h 6858000"/>
              <a:gd name="connsiteX172" fmla="*/ 13437 w 1605470"/>
              <a:gd name="connsiteY172" fmla="*/ 19287 h 6858000"/>
              <a:gd name="connsiteX173" fmla="*/ 0 w 1605470"/>
              <a:gd name="connsiteY17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08019 w 1605470"/>
              <a:gd name="connsiteY42" fmla="*/ 5385461 h 6858000"/>
              <a:gd name="connsiteX43" fmla="*/ 622750 w 1605470"/>
              <a:gd name="connsiteY43" fmla="*/ 5363084 h 6858000"/>
              <a:gd name="connsiteX44" fmla="*/ 638731 w 1605470"/>
              <a:gd name="connsiteY44" fmla="*/ 5330009 h 6858000"/>
              <a:gd name="connsiteX45" fmla="*/ 672224 w 1605470"/>
              <a:gd name="connsiteY45" fmla="*/ 5273739 h 6858000"/>
              <a:gd name="connsiteX46" fmla="*/ 681823 w 1605470"/>
              <a:gd name="connsiteY46" fmla="*/ 5241779 h 6858000"/>
              <a:gd name="connsiteX47" fmla="*/ 693049 w 1605470"/>
              <a:gd name="connsiteY47" fmla="*/ 5225268 h 6858000"/>
              <a:gd name="connsiteX48" fmla="*/ 694069 w 1605470"/>
              <a:gd name="connsiteY48" fmla="*/ 5217684 h 6858000"/>
              <a:gd name="connsiteX49" fmla="*/ 701410 w 1605470"/>
              <a:gd name="connsiteY49" fmla="*/ 5193377 h 6858000"/>
              <a:gd name="connsiteX50" fmla="*/ 704713 w 1605470"/>
              <a:gd name="connsiteY50" fmla="*/ 5179288 h 6858000"/>
              <a:gd name="connsiteX51" fmla="*/ 705697 w 1605470"/>
              <a:gd name="connsiteY51" fmla="*/ 5173621 h 6858000"/>
              <a:gd name="connsiteX52" fmla="*/ 701331 w 1605470"/>
              <a:gd name="connsiteY52" fmla="*/ 5159961 h 6858000"/>
              <a:gd name="connsiteX53" fmla="*/ 708008 w 1605470"/>
              <a:gd name="connsiteY53" fmla="*/ 5144295 h 6858000"/>
              <a:gd name="connsiteX54" fmla="*/ 704941 w 1605470"/>
              <a:gd name="connsiteY54" fmla="*/ 5125185 h 6858000"/>
              <a:gd name="connsiteX55" fmla="*/ 711771 w 1605470"/>
              <a:gd name="connsiteY55" fmla="*/ 5121884 h 6858000"/>
              <a:gd name="connsiteX56" fmla="*/ 718807 w 1605470"/>
              <a:gd name="connsiteY56" fmla="*/ 5067850 h 6858000"/>
              <a:gd name="connsiteX57" fmla="*/ 721538 w 1605470"/>
              <a:gd name="connsiteY57" fmla="*/ 5060861 h 6858000"/>
              <a:gd name="connsiteX58" fmla="*/ 718242 w 1605470"/>
              <a:gd name="connsiteY58" fmla="*/ 5034192 h 6858000"/>
              <a:gd name="connsiteX59" fmla="*/ 719796 w 1605470"/>
              <a:gd name="connsiteY59" fmla="*/ 4993030 h 6858000"/>
              <a:gd name="connsiteX60" fmla="*/ 726705 w 1605470"/>
              <a:gd name="connsiteY60" fmla="*/ 4946844 h 6858000"/>
              <a:gd name="connsiteX61" fmla="*/ 722561 w 1605470"/>
              <a:gd name="connsiteY61" fmla="*/ 4932692 h 6858000"/>
              <a:gd name="connsiteX62" fmla="*/ 724935 w 1605470"/>
              <a:gd name="connsiteY62" fmla="*/ 4821504 h 6858000"/>
              <a:gd name="connsiteX63" fmla="*/ 732118 w 1605470"/>
              <a:gd name="connsiteY63" fmla="*/ 4801535 h 6858000"/>
              <a:gd name="connsiteX64" fmla="*/ 739787 w 1605470"/>
              <a:gd name="connsiteY64" fmla="*/ 4797794 h 6858000"/>
              <a:gd name="connsiteX65" fmla="*/ 741081 w 1605470"/>
              <a:gd name="connsiteY65" fmla="*/ 4784526 h 6858000"/>
              <a:gd name="connsiteX66" fmla="*/ 742865 w 1605470"/>
              <a:gd name="connsiteY66" fmla="*/ 4781211 h 6858000"/>
              <a:gd name="connsiteX67" fmla="*/ 751652 w 1605470"/>
              <a:gd name="connsiteY67" fmla="*/ 4761984 h 6858000"/>
              <a:gd name="connsiteX68" fmla="*/ 747700 w 1605470"/>
              <a:gd name="connsiteY68" fmla="*/ 4690749 h 6858000"/>
              <a:gd name="connsiteX69" fmla="*/ 743180 w 1605470"/>
              <a:gd name="connsiteY69" fmla="*/ 4584173 h 6858000"/>
              <a:gd name="connsiteX70" fmla="*/ 738263 w 1605470"/>
              <a:gd name="connsiteY70" fmla="*/ 4444346 h 6858000"/>
              <a:gd name="connsiteX71" fmla="*/ 756542 w 1605470"/>
              <a:gd name="connsiteY71" fmla="*/ 4350346 h 6858000"/>
              <a:gd name="connsiteX72" fmla="*/ 715481 w 1605470"/>
              <a:gd name="connsiteY72" fmla="*/ 4214165 h 6858000"/>
              <a:gd name="connsiteX73" fmla="*/ 719554 w 1605470"/>
              <a:gd name="connsiteY73" fmla="*/ 4090296 h 6858000"/>
              <a:gd name="connsiteX74" fmla="*/ 704810 w 1605470"/>
              <a:gd name="connsiteY74" fmla="*/ 4033999 h 6858000"/>
              <a:gd name="connsiteX75" fmla="*/ 705959 w 1605470"/>
              <a:gd name="connsiteY75" fmla="*/ 4031933 h 6858000"/>
              <a:gd name="connsiteX76" fmla="*/ 704535 w 1605470"/>
              <a:gd name="connsiteY76" fmla="*/ 4013953 h 6858000"/>
              <a:gd name="connsiteX77" fmla="*/ 700443 w 1605470"/>
              <a:gd name="connsiteY77" fmla="*/ 4010511 h 6858000"/>
              <a:gd name="connsiteX78" fmla="*/ 698282 w 1605470"/>
              <a:gd name="connsiteY78" fmla="*/ 3998331 h 6858000"/>
              <a:gd name="connsiteX79" fmla="*/ 690830 w 1605470"/>
              <a:gd name="connsiteY79" fmla="*/ 3974753 h 6858000"/>
              <a:gd name="connsiteX80" fmla="*/ 692428 w 1605470"/>
              <a:gd name="connsiteY80" fmla="*/ 3969950 h 6858000"/>
              <a:gd name="connsiteX81" fmla="*/ 685850 w 1605470"/>
              <a:gd name="connsiteY81" fmla="*/ 3933779 h 6858000"/>
              <a:gd name="connsiteX82" fmla="*/ 687181 w 1605470"/>
              <a:gd name="connsiteY82" fmla="*/ 3933093 h 6858000"/>
              <a:gd name="connsiteX83" fmla="*/ 691535 w 1605470"/>
              <a:gd name="connsiteY83" fmla="*/ 3922082 h 6858000"/>
              <a:gd name="connsiteX84" fmla="*/ 696613 w 1605470"/>
              <a:gd name="connsiteY84" fmla="*/ 3901461 h 6858000"/>
              <a:gd name="connsiteX85" fmla="*/ 719207 w 1605470"/>
              <a:gd name="connsiteY85" fmla="*/ 3813873 h 6858000"/>
              <a:gd name="connsiteX86" fmla="*/ 718632 w 1605470"/>
              <a:gd name="connsiteY86" fmla="*/ 3806161 h 6858000"/>
              <a:gd name="connsiteX87" fmla="*/ 718939 w 1605470"/>
              <a:gd name="connsiteY87" fmla="*/ 3805957 h 6858000"/>
              <a:gd name="connsiteX88" fmla="*/ 718966 w 1605470"/>
              <a:gd name="connsiteY88" fmla="*/ 3797724 h 6858000"/>
              <a:gd name="connsiteX89" fmla="*/ 717581 w 1605470"/>
              <a:gd name="connsiteY89" fmla="*/ 3792098 h 6858000"/>
              <a:gd name="connsiteX90" fmla="*/ 716465 w 1605470"/>
              <a:gd name="connsiteY90" fmla="*/ 3777135 h 6858000"/>
              <a:gd name="connsiteX91" fmla="*/ 718198 w 1605470"/>
              <a:gd name="connsiteY91" fmla="*/ 3771656 h 6858000"/>
              <a:gd name="connsiteX92" fmla="*/ 721941 w 1605470"/>
              <a:gd name="connsiteY92" fmla="*/ 3769007 h 6858000"/>
              <a:gd name="connsiteX93" fmla="*/ 721407 w 1605470"/>
              <a:gd name="connsiteY93" fmla="*/ 3767709 h 6858000"/>
              <a:gd name="connsiteX94" fmla="*/ 730103 w 1605470"/>
              <a:gd name="connsiteY94" fmla="*/ 3738082 h 6858000"/>
              <a:gd name="connsiteX95" fmla="*/ 737449 w 1605470"/>
              <a:gd name="connsiteY95" fmla="*/ 3673397 h 6858000"/>
              <a:gd name="connsiteX96" fmla="*/ 736745 w 1605470"/>
              <a:gd name="connsiteY96" fmla="*/ 3637109 h 6858000"/>
              <a:gd name="connsiteX97" fmla="*/ 740188 w 1605470"/>
              <a:gd name="connsiteY97" fmla="*/ 3536883 h 6858000"/>
              <a:gd name="connsiteX98" fmla="*/ 747726 w 1605470"/>
              <a:gd name="connsiteY98" fmla="*/ 3435652 h 6858000"/>
              <a:gd name="connsiteX99" fmla="*/ 774383 w 1605470"/>
              <a:gd name="connsiteY99" fmla="*/ 3381564 h 6858000"/>
              <a:gd name="connsiteX100" fmla="*/ 774870 w 1605470"/>
              <a:gd name="connsiteY100" fmla="*/ 3375761 h 6858000"/>
              <a:gd name="connsiteX101" fmla="*/ 770510 w 1605470"/>
              <a:gd name="connsiteY101" fmla="*/ 3361844 h 6858000"/>
              <a:gd name="connsiteX102" fmla="*/ 767933 w 1605470"/>
              <a:gd name="connsiteY102" fmla="*/ 3356929 h 6858000"/>
              <a:gd name="connsiteX103" fmla="*/ 766158 w 1605470"/>
              <a:gd name="connsiteY103" fmla="*/ 3349058 h 6858000"/>
              <a:gd name="connsiteX104" fmla="*/ 766414 w 1605470"/>
              <a:gd name="connsiteY104" fmla="*/ 3348763 h 6858000"/>
              <a:gd name="connsiteX105" fmla="*/ 764166 w 1605470"/>
              <a:gd name="connsiteY105" fmla="*/ 3341588 h 6858000"/>
              <a:gd name="connsiteX106" fmla="*/ 749397 w 1605470"/>
              <a:gd name="connsiteY106" fmla="*/ 3307769 h 6858000"/>
              <a:gd name="connsiteX107" fmla="*/ 766960 w 1605470"/>
              <a:gd name="connsiteY107" fmla="*/ 3250522 h 6858000"/>
              <a:gd name="connsiteX108" fmla="*/ 767385 w 1605470"/>
              <a:gd name="connsiteY108" fmla="*/ 3229163 h 6858000"/>
              <a:gd name="connsiteX109" fmla="*/ 769208 w 1605470"/>
              <a:gd name="connsiteY109" fmla="*/ 3217217 h 6858000"/>
              <a:gd name="connsiteX110" fmla="*/ 770350 w 1605470"/>
              <a:gd name="connsiteY110" fmla="*/ 3216125 h 6858000"/>
              <a:gd name="connsiteX111" fmla="*/ 756043 w 1605470"/>
              <a:gd name="connsiteY111" fmla="*/ 3183755 h 6858000"/>
              <a:gd name="connsiteX112" fmla="*/ 756544 w 1605470"/>
              <a:gd name="connsiteY112" fmla="*/ 3178642 h 6858000"/>
              <a:gd name="connsiteX113" fmla="*/ 744144 w 1605470"/>
              <a:gd name="connsiteY113" fmla="*/ 3158586 h 6858000"/>
              <a:gd name="connsiteX114" fmla="*/ 739378 w 1605470"/>
              <a:gd name="connsiteY114" fmla="*/ 3147669 h 6858000"/>
              <a:gd name="connsiteX115" fmla="*/ 734648 w 1605470"/>
              <a:gd name="connsiteY115" fmla="*/ 3145733 h 6858000"/>
              <a:gd name="connsiteX116" fmla="*/ 729329 w 1605470"/>
              <a:gd name="connsiteY116" fmla="*/ 3129034 h 6858000"/>
              <a:gd name="connsiteX117" fmla="*/ 729994 w 1605470"/>
              <a:gd name="connsiteY117" fmla="*/ 3126682 h 6858000"/>
              <a:gd name="connsiteX118" fmla="*/ 720862 w 1605470"/>
              <a:gd name="connsiteY118" fmla="*/ 3114519 h 6858000"/>
              <a:gd name="connsiteX119" fmla="*/ 707471 w 1605470"/>
              <a:gd name="connsiteY119" fmla="*/ 3106272 h 6858000"/>
              <a:gd name="connsiteX120" fmla="*/ 680201 w 1605470"/>
              <a:gd name="connsiteY120" fmla="*/ 2958185 h 6858000"/>
              <a:gd name="connsiteX121" fmla="*/ 622815 w 1605470"/>
              <a:gd name="connsiteY121" fmla="*/ 2762989 h 6858000"/>
              <a:gd name="connsiteX122" fmla="*/ 571733 w 1605470"/>
              <a:gd name="connsiteY122" fmla="*/ 2554718 h 6858000"/>
              <a:gd name="connsiteX123" fmla="*/ 551827 w 1605470"/>
              <a:gd name="connsiteY123" fmla="*/ 2485734 h 6858000"/>
              <a:gd name="connsiteX124" fmla="*/ 542550 w 1605470"/>
              <a:gd name="connsiteY124" fmla="*/ 2447068 h 6858000"/>
              <a:gd name="connsiteX125" fmla="*/ 529511 w 1605470"/>
              <a:gd name="connsiteY125" fmla="*/ 2425819 h 6858000"/>
              <a:gd name="connsiteX126" fmla="*/ 528878 w 1605470"/>
              <a:gd name="connsiteY126" fmla="*/ 2408971 h 6858000"/>
              <a:gd name="connsiteX127" fmla="*/ 535510 w 1605470"/>
              <a:gd name="connsiteY127" fmla="*/ 2402874 h 6858000"/>
              <a:gd name="connsiteX128" fmla="*/ 538122 w 1605470"/>
              <a:gd name="connsiteY128" fmla="*/ 2381443 h 6858000"/>
              <a:gd name="connsiteX129" fmla="*/ 514451 w 1605470"/>
              <a:gd name="connsiteY129" fmla="*/ 2261920 h 6858000"/>
              <a:gd name="connsiteX130" fmla="*/ 486968 w 1605470"/>
              <a:gd name="connsiteY130" fmla="*/ 2182937 h 6858000"/>
              <a:gd name="connsiteX131" fmla="*/ 488555 w 1605470"/>
              <a:gd name="connsiteY131" fmla="*/ 2155135 h 6858000"/>
              <a:gd name="connsiteX132" fmla="*/ 486013 w 1605470"/>
              <a:gd name="connsiteY132" fmla="*/ 2118008 h 6858000"/>
              <a:gd name="connsiteX133" fmla="*/ 487006 w 1605470"/>
              <a:gd name="connsiteY133" fmla="*/ 2050531 h 6858000"/>
              <a:gd name="connsiteX134" fmla="*/ 478812 w 1605470"/>
              <a:gd name="connsiteY134" fmla="*/ 1963269 h 6858000"/>
              <a:gd name="connsiteX135" fmla="*/ 442619 w 1605470"/>
              <a:gd name="connsiteY135" fmla="*/ 1910499 h 6858000"/>
              <a:gd name="connsiteX136" fmla="*/ 446785 w 1605470"/>
              <a:gd name="connsiteY136" fmla="*/ 1903212 h 6858000"/>
              <a:gd name="connsiteX137" fmla="*/ 436547 w 1605470"/>
              <a:gd name="connsiteY137" fmla="*/ 1861531 h 6858000"/>
              <a:gd name="connsiteX138" fmla="*/ 390346 w 1605470"/>
              <a:gd name="connsiteY138" fmla="*/ 1732919 h 6858000"/>
              <a:gd name="connsiteX139" fmla="*/ 362657 w 1605470"/>
              <a:gd name="connsiteY139" fmla="*/ 1663540 h 6858000"/>
              <a:gd name="connsiteX140" fmla="*/ 361783 w 1605470"/>
              <a:gd name="connsiteY140" fmla="*/ 1615777 h 6858000"/>
              <a:gd name="connsiteX141" fmla="*/ 342578 w 1605470"/>
              <a:gd name="connsiteY141" fmla="*/ 1563678 h 6858000"/>
              <a:gd name="connsiteX142" fmla="*/ 355658 w 1605470"/>
              <a:gd name="connsiteY142" fmla="*/ 1519474 h 6858000"/>
              <a:gd name="connsiteX143" fmla="*/ 348400 w 1605470"/>
              <a:gd name="connsiteY143" fmla="*/ 1477995 h 6858000"/>
              <a:gd name="connsiteX144" fmla="*/ 334485 w 1605470"/>
              <a:gd name="connsiteY144" fmla="*/ 1373769 h 6858000"/>
              <a:gd name="connsiteX145" fmla="*/ 342792 w 1605470"/>
              <a:gd name="connsiteY145" fmla="*/ 1307086 h 6858000"/>
              <a:gd name="connsiteX146" fmla="*/ 343980 w 1605470"/>
              <a:gd name="connsiteY146" fmla="*/ 1189033 h 6858000"/>
              <a:gd name="connsiteX147" fmla="*/ 348665 w 1605470"/>
              <a:gd name="connsiteY147" fmla="*/ 1168288 h 6858000"/>
              <a:gd name="connsiteX148" fmla="*/ 340947 w 1605470"/>
              <a:gd name="connsiteY148" fmla="*/ 1142577 h 6858000"/>
              <a:gd name="connsiteX149" fmla="*/ 330253 w 1605470"/>
              <a:gd name="connsiteY149" fmla="*/ 1088484 h 6858000"/>
              <a:gd name="connsiteX150" fmla="*/ 318989 w 1605470"/>
              <a:gd name="connsiteY150" fmla="*/ 1016103 h 6858000"/>
              <a:gd name="connsiteX151" fmla="*/ 320445 w 1605470"/>
              <a:gd name="connsiteY151" fmla="*/ 932283 h 6858000"/>
              <a:gd name="connsiteX152" fmla="*/ 322681 w 1605470"/>
              <a:gd name="connsiteY152" fmla="*/ 915925 h 6858000"/>
              <a:gd name="connsiteX153" fmla="*/ 315310 w 1605470"/>
              <a:gd name="connsiteY153" fmla="*/ 896999 h 6858000"/>
              <a:gd name="connsiteX154" fmla="*/ 284718 w 1605470"/>
              <a:gd name="connsiteY154" fmla="*/ 821517 h 6858000"/>
              <a:gd name="connsiteX155" fmla="*/ 263668 w 1605470"/>
              <a:gd name="connsiteY155" fmla="*/ 751353 h 6858000"/>
              <a:gd name="connsiteX156" fmla="*/ 263226 w 1605470"/>
              <a:gd name="connsiteY156" fmla="*/ 721230 h 6858000"/>
              <a:gd name="connsiteX157" fmla="*/ 248897 w 1605470"/>
              <a:gd name="connsiteY157" fmla="*/ 681659 h 6858000"/>
              <a:gd name="connsiteX158" fmla="*/ 234316 w 1605470"/>
              <a:gd name="connsiteY158" fmla="*/ 635218 h 6858000"/>
              <a:gd name="connsiteX159" fmla="*/ 239327 w 1605470"/>
              <a:gd name="connsiteY159" fmla="*/ 613763 h 6858000"/>
              <a:gd name="connsiteX160" fmla="*/ 225269 w 1605470"/>
              <a:gd name="connsiteY160" fmla="*/ 598582 h 6858000"/>
              <a:gd name="connsiteX161" fmla="*/ 224950 w 1605470"/>
              <a:gd name="connsiteY161" fmla="*/ 576846 h 6858000"/>
              <a:gd name="connsiteX162" fmla="*/ 204576 w 1605470"/>
              <a:gd name="connsiteY162" fmla="*/ 530055 h 6858000"/>
              <a:gd name="connsiteX163" fmla="*/ 219064 w 1605470"/>
              <a:gd name="connsiteY163" fmla="*/ 469651 h 6858000"/>
              <a:gd name="connsiteX164" fmla="*/ 195012 w 1605470"/>
              <a:gd name="connsiteY164" fmla="*/ 448559 h 6858000"/>
              <a:gd name="connsiteX165" fmla="*/ 201434 w 1605470"/>
              <a:gd name="connsiteY165" fmla="*/ 441529 h 6858000"/>
              <a:gd name="connsiteX166" fmla="*/ 200655 w 1605470"/>
              <a:gd name="connsiteY166" fmla="*/ 428927 h 6858000"/>
              <a:gd name="connsiteX167" fmla="*/ 190059 w 1605470"/>
              <a:gd name="connsiteY167" fmla="*/ 430161 h 6858000"/>
              <a:gd name="connsiteX168" fmla="*/ 167079 w 1605470"/>
              <a:gd name="connsiteY168" fmla="*/ 367211 h 6858000"/>
              <a:gd name="connsiteX169" fmla="*/ 124571 w 1605470"/>
              <a:gd name="connsiteY169" fmla="*/ 302178 h 6858000"/>
              <a:gd name="connsiteX170" fmla="*/ 103243 w 1605470"/>
              <a:gd name="connsiteY170" fmla="*/ 211375 h 6858000"/>
              <a:gd name="connsiteX171" fmla="*/ 94571 w 1605470"/>
              <a:gd name="connsiteY171" fmla="*/ 184179 h 6858000"/>
              <a:gd name="connsiteX172" fmla="*/ 13437 w 1605470"/>
              <a:gd name="connsiteY172" fmla="*/ 19287 h 6858000"/>
              <a:gd name="connsiteX173" fmla="*/ 0 w 1605470"/>
              <a:gd name="connsiteY17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63084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56542 w 1605470"/>
              <a:gd name="connsiteY70" fmla="*/ 4350346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46785 w 1605470"/>
              <a:gd name="connsiteY135" fmla="*/ 1903212 h 6858000"/>
              <a:gd name="connsiteX136" fmla="*/ 436547 w 1605470"/>
              <a:gd name="connsiteY136" fmla="*/ 1861531 h 6858000"/>
              <a:gd name="connsiteX137" fmla="*/ 390346 w 1605470"/>
              <a:gd name="connsiteY137" fmla="*/ 1732919 h 6858000"/>
              <a:gd name="connsiteX138" fmla="*/ 362657 w 1605470"/>
              <a:gd name="connsiteY138" fmla="*/ 1663540 h 6858000"/>
              <a:gd name="connsiteX139" fmla="*/ 361783 w 1605470"/>
              <a:gd name="connsiteY139" fmla="*/ 1615777 h 6858000"/>
              <a:gd name="connsiteX140" fmla="*/ 342578 w 1605470"/>
              <a:gd name="connsiteY140" fmla="*/ 1563678 h 6858000"/>
              <a:gd name="connsiteX141" fmla="*/ 355658 w 1605470"/>
              <a:gd name="connsiteY141" fmla="*/ 1519474 h 6858000"/>
              <a:gd name="connsiteX142" fmla="*/ 348400 w 1605470"/>
              <a:gd name="connsiteY142" fmla="*/ 1477995 h 6858000"/>
              <a:gd name="connsiteX143" fmla="*/ 334485 w 1605470"/>
              <a:gd name="connsiteY143" fmla="*/ 1373769 h 6858000"/>
              <a:gd name="connsiteX144" fmla="*/ 342792 w 1605470"/>
              <a:gd name="connsiteY144" fmla="*/ 1307086 h 6858000"/>
              <a:gd name="connsiteX145" fmla="*/ 343980 w 1605470"/>
              <a:gd name="connsiteY145" fmla="*/ 1189033 h 6858000"/>
              <a:gd name="connsiteX146" fmla="*/ 348665 w 1605470"/>
              <a:gd name="connsiteY146" fmla="*/ 1168288 h 6858000"/>
              <a:gd name="connsiteX147" fmla="*/ 340947 w 1605470"/>
              <a:gd name="connsiteY147" fmla="*/ 1142577 h 6858000"/>
              <a:gd name="connsiteX148" fmla="*/ 330253 w 1605470"/>
              <a:gd name="connsiteY148" fmla="*/ 1088484 h 6858000"/>
              <a:gd name="connsiteX149" fmla="*/ 318989 w 1605470"/>
              <a:gd name="connsiteY149" fmla="*/ 1016103 h 6858000"/>
              <a:gd name="connsiteX150" fmla="*/ 320445 w 1605470"/>
              <a:gd name="connsiteY150" fmla="*/ 932283 h 6858000"/>
              <a:gd name="connsiteX151" fmla="*/ 322681 w 1605470"/>
              <a:gd name="connsiteY151" fmla="*/ 915925 h 6858000"/>
              <a:gd name="connsiteX152" fmla="*/ 315310 w 1605470"/>
              <a:gd name="connsiteY152" fmla="*/ 896999 h 6858000"/>
              <a:gd name="connsiteX153" fmla="*/ 284718 w 1605470"/>
              <a:gd name="connsiteY153" fmla="*/ 821517 h 6858000"/>
              <a:gd name="connsiteX154" fmla="*/ 263668 w 1605470"/>
              <a:gd name="connsiteY154" fmla="*/ 751353 h 6858000"/>
              <a:gd name="connsiteX155" fmla="*/ 263226 w 1605470"/>
              <a:gd name="connsiteY155" fmla="*/ 721230 h 6858000"/>
              <a:gd name="connsiteX156" fmla="*/ 248897 w 1605470"/>
              <a:gd name="connsiteY156" fmla="*/ 681659 h 6858000"/>
              <a:gd name="connsiteX157" fmla="*/ 234316 w 1605470"/>
              <a:gd name="connsiteY157" fmla="*/ 635218 h 6858000"/>
              <a:gd name="connsiteX158" fmla="*/ 239327 w 1605470"/>
              <a:gd name="connsiteY158" fmla="*/ 613763 h 6858000"/>
              <a:gd name="connsiteX159" fmla="*/ 225269 w 1605470"/>
              <a:gd name="connsiteY159" fmla="*/ 598582 h 6858000"/>
              <a:gd name="connsiteX160" fmla="*/ 224950 w 1605470"/>
              <a:gd name="connsiteY160" fmla="*/ 576846 h 6858000"/>
              <a:gd name="connsiteX161" fmla="*/ 204576 w 1605470"/>
              <a:gd name="connsiteY161" fmla="*/ 530055 h 6858000"/>
              <a:gd name="connsiteX162" fmla="*/ 219064 w 1605470"/>
              <a:gd name="connsiteY162" fmla="*/ 469651 h 6858000"/>
              <a:gd name="connsiteX163" fmla="*/ 195012 w 1605470"/>
              <a:gd name="connsiteY163" fmla="*/ 448559 h 6858000"/>
              <a:gd name="connsiteX164" fmla="*/ 201434 w 1605470"/>
              <a:gd name="connsiteY164" fmla="*/ 441529 h 6858000"/>
              <a:gd name="connsiteX165" fmla="*/ 200655 w 1605470"/>
              <a:gd name="connsiteY165" fmla="*/ 428927 h 6858000"/>
              <a:gd name="connsiteX166" fmla="*/ 190059 w 1605470"/>
              <a:gd name="connsiteY166" fmla="*/ 430161 h 6858000"/>
              <a:gd name="connsiteX167" fmla="*/ 167079 w 1605470"/>
              <a:gd name="connsiteY167" fmla="*/ 367211 h 6858000"/>
              <a:gd name="connsiteX168" fmla="*/ 124571 w 1605470"/>
              <a:gd name="connsiteY168" fmla="*/ 302178 h 6858000"/>
              <a:gd name="connsiteX169" fmla="*/ 103243 w 1605470"/>
              <a:gd name="connsiteY169" fmla="*/ 211375 h 6858000"/>
              <a:gd name="connsiteX170" fmla="*/ 94571 w 1605470"/>
              <a:gd name="connsiteY170" fmla="*/ 184179 h 6858000"/>
              <a:gd name="connsiteX171" fmla="*/ 13437 w 1605470"/>
              <a:gd name="connsiteY171" fmla="*/ 19287 h 6858000"/>
              <a:gd name="connsiteX172" fmla="*/ 0 w 1605470"/>
              <a:gd name="connsiteY17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56542 w 1605470"/>
              <a:gd name="connsiteY70" fmla="*/ 4350346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46785 w 1605470"/>
              <a:gd name="connsiteY135" fmla="*/ 1903212 h 6858000"/>
              <a:gd name="connsiteX136" fmla="*/ 436547 w 1605470"/>
              <a:gd name="connsiteY136" fmla="*/ 1861531 h 6858000"/>
              <a:gd name="connsiteX137" fmla="*/ 390346 w 1605470"/>
              <a:gd name="connsiteY137" fmla="*/ 1732919 h 6858000"/>
              <a:gd name="connsiteX138" fmla="*/ 362657 w 1605470"/>
              <a:gd name="connsiteY138" fmla="*/ 1663540 h 6858000"/>
              <a:gd name="connsiteX139" fmla="*/ 361783 w 1605470"/>
              <a:gd name="connsiteY139" fmla="*/ 1615777 h 6858000"/>
              <a:gd name="connsiteX140" fmla="*/ 342578 w 1605470"/>
              <a:gd name="connsiteY140" fmla="*/ 1563678 h 6858000"/>
              <a:gd name="connsiteX141" fmla="*/ 355658 w 1605470"/>
              <a:gd name="connsiteY141" fmla="*/ 1519474 h 6858000"/>
              <a:gd name="connsiteX142" fmla="*/ 348400 w 1605470"/>
              <a:gd name="connsiteY142" fmla="*/ 1477995 h 6858000"/>
              <a:gd name="connsiteX143" fmla="*/ 334485 w 1605470"/>
              <a:gd name="connsiteY143" fmla="*/ 1373769 h 6858000"/>
              <a:gd name="connsiteX144" fmla="*/ 342792 w 1605470"/>
              <a:gd name="connsiteY144" fmla="*/ 1307086 h 6858000"/>
              <a:gd name="connsiteX145" fmla="*/ 343980 w 1605470"/>
              <a:gd name="connsiteY145" fmla="*/ 1189033 h 6858000"/>
              <a:gd name="connsiteX146" fmla="*/ 348665 w 1605470"/>
              <a:gd name="connsiteY146" fmla="*/ 1168288 h 6858000"/>
              <a:gd name="connsiteX147" fmla="*/ 340947 w 1605470"/>
              <a:gd name="connsiteY147" fmla="*/ 1142577 h 6858000"/>
              <a:gd name="connsiteX148" fmla="*/ 330253 w 1605470"/>
              <a:gd name="connsiteY148" fmla="*/ 1088484 h 6858000"/>
              <a:gd name="connsiteX149" fmla="*/ 318989 w 1605470"/>
              <a:gd name="connsiteY149" fmla="*/ 1016103 h 6858000"/>
              <a:gd name="connsiteX150" fmla="*/ 320445 w 1605470"/>
              <a:gd name="connsiteY150" fmla="*/ 932283 h 6858000"/>
              <a:gd name="connsiteX151" fmla="*/ 322681 w 1605470"/>
              <a:gd name="connsiteY151" fmla="*/ 915925 h 6858000"/>
              <a:gd name="connsiteX152" fmla="*/ 315310 w 1605470"/>
              <a:gd name="connsiteY152" fmla="*/ 896999 h 6858000"/>
              <a:gd name="connsiteX153" fmla="*/ 284718 w 1605470"/>
              <a:gd name="connsiteY153" fmla="*/ 821517 h 6858000"/>
              <a:gd name="connsiteX154" fmla="*/ 263668 w 1605470"/>
              <a:gd name="connsiteY154" fmla="*/ 751353 h 6858000"/>
              <a:gd name="connsiteX155" fmla="*/ 263226 w 1605470"/>
              <a:gd name="connsiteY155" fmla="*/ 721230 h 6858000"/>
              <a:gd name="connsiteX156" fmla="*/ 248897 w 1605470"/>
              <a:gd name="connsiteY156" fmla="*/ 681659 h 6858000"/>
              <a:gd name="connsiteX157" fmla="*/ 234316 w 1605470"/>
              <a:gd name="connsiteY157" fmla="*/ 635218 h 6858000"/>
              <a:gd name="connsiteX158" fmla="*/ 239327 w 1605470"/>
              <a:gd name="connsiteY158" fmla="*/ 613763 h 6858000"/>
              <a:gd name="connsiteX159" fmla="*/ 225269 w 1605470"/>
              <a:gd name="connsiteY159" fmla="*/ 598582 h 6858000"/>
              <a:gd name="connsiteX160" fmla="*/ 224950 w 1605470"/>
              <a:gd name="connsiteY160" fmla="*/ 576846 h 6858000"/>
              <a:gd name="connsiteX161" fmla="*/ 204576 w 1605470"/>
              <a:gd name="connsiteY161" fmla="*/ 530055 h 6858000"/>
              <a:gd name="connsiteX162" fmla="*/ 219064 w 1605470"/>
              <a:gd name="connsiteY162" fmla="*/ 469651 h 6858000"/>
              <a:gd name="connsiteX163" fmla="*/ 195012 w 1605470"/>
              <a:gd name="connsiteY163" fmla="*/ 448559 h 6858000"/>
              <a:gd name="connsiteX164" fmla="*/ 201434 w 1605470"/>
              <a:gd name="connsiteY164" fmla="*/ 441529 h 6858000"/>
              <a:gd name="connsiteX165" fmla="*/ 200655 w 1605470"/>
              <a:gd name="connsiteY165" fmla="*/ 428927 h 6858000"/>
              <a:gd name="connsiteX166" fmla="*/ 190059 w 1605470"/>
              <a:gd name="connsiteY166" fmla="*/ 430161 h 6858000"/>
              <a:gd name="connsiteX167" fmla="*/ 167079 w 1605470"/>
              <a:gd name="connsiteY167" fmla="*/ 367211 h 6858000"/>
              <a:gd name="connsiteX168" fmla="*/ 124571 w 1605470"/>
              <a:gd name="connsiteY168" fmla="*/ 302178 h 6858000"/>
              <a:gd name="connsiteX169" fmla="*/ 103243 w 1605470"/>
              <a:gd name="connsiteY169" fmla="*/ 211375 h 6858000"/>
              <a:gd name="connsiteX170" fmla="*/ 94571 w 1605470"/>
              <a:gd name="connsiteY170" fmla="*/ 184179 h 6858000"/>
              <a:gd name="connsiteX171" fmla="*/ 13437 w 1605470"/>
              <a:gd name="connsiteY171" fmla="*/ 19287 h 6858000"/>
              <a:gd name="connsiteX172" fmla="*/ 0 w 1605470"/>
              <a:gd name="connsiteY17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46785 w 1605470"/>
              <a:gd name="connsiteY135" fmla="*/ 1903212 h 6858000"/>
              <a:gd name="connsiteX136" fmla="*/ 436547 w 1605470"/>
              <a:gd name="connsiteY136" fmla="*/ 1861531 h 6858000"/>
              <a:gd name="connsiteX137" fmla="*/ 390346 w 1605470"/>
              <a:gd name="connsiteY137" fmla="*/ 1732919 h 6858000"/>
              <a:gd name="connsiteX138" fmla="*/ 362657 w 1605470"/>
              <a:gd name="connsiteY138" fmla="*/ 1663540 h 6858000"/>
              <a:gd name="connsiteX139" fmla="*/ 361783 w 1605470"/>
              <a:gd name="connsiteY139" fmla="*/ 1615777 h 6858000"/>
              <a:gd name="connsiteX140" fmla="*/ 342578 w 1605470"/>
              <a:gd name="connsiteY140" fmla="*/ 1563678 h 6858000"/>
              <a:gd name="connsiteX141" fmla="*/ 355658 w 1605470"/>
              <a:gd name="connsiteY141" fmla="*/ 1519474 h 6858000"/>
              <a:gd name="connsiteX142" fmla="*/ 348400 w 1605470"/>
              <a:gd name="connsiteY142" fmla="*/ 1477995 h 6858000"/>
              <a:gd name="connsiteX143" fmla="*/ 334485 w 1605470"/>
              <a:gd name="connsiteY143" fmla="*/ 1373769 h 6858000"/>
              <a:gd name="connsiteX144" fmla="*/ 342792 w 1605470"/>
              <a:gd name="connsiteY144" fmla="*/ 1307086 h 6858000"/>
              <a:gd name="connsiteX145" fmla="*/ 343980 w 1605470"/>
              <a:gd name="connsiteY145" fmla="*/ 1189033 h 6858000"/>
              <a:gd name="connsiteX146" fmla="*/ 348665 w 1605470"/>
              <a:gd name="connsiteY146" fmla="*/ 1168288 h 6858000"/>
              <a:gd name="connsiteX147" fmla="*/ 340947 w 1605470"/>
              <a:gd name="connsiteY147" fmla="*/ 1142577 h 6858000"/>
              <a:gd name="connsiteX148" fmla="*/ 330253 w 1605470"/>
              <a:gd name="connsiteY148" fmla="*/ 1088484 h 6858000"/>
              <a:gd name="connsiteX149" fmla="*/ 318989 w 1605470"/>
              <a:gd name="connsiteY149" fmla="*/ 1016103 h 6858000"/>
              <a:gd name="connsiteX150" fmla="*/ 320445 w 1605470"/>
              <a:gd name="connsiteY150" fmla="*/ 932283 h 6858000"/>
              <a:gd name="connsiteX151" fmla="*/ 322681 w 1605470"/>
              <a:gd name="connsiteY151" fmla="*/ 915925 h 6858000"/>
              <a:gd name="connsiteX152" fmla="*/ 315310 w 1605470"/>
              <a:gd name="connsiteY152" fmla="*/ 896999 h 6858000"/>
              <a:gd name="connsiteX153" fmla="*/ 284718 w 1605470"/>
              <a:gd name="connsiteY153" fmla="*/ 821517 h 6858000"/>
              <a:gd name="connsiteX154" fmla="*/ 263668 w 1605470"/>
              <a:gd name="connsiteY154" fmla="*/ 751353 h 6858000"/>
              <a:gd name="connsiteX155" fmla="*/ 263226 w 1605470"/>
              <a:gd name="connsiteY155" fmla="*/ 721230 h 6858000"/>
              <a:gd name="connsiteX156" fmla="*/ 248897 w 1605470"/>
              <a:gd name="connsiteY156" fmla="*/ 681659 h 6858000"/>
              <a:gd name="connsiteX157" fmla="*/ 234316 w 1605470"/>
              <a:gd name="connsiteY157" fmla="*/ 635218 h 6858000"/>
              <a:gd name="connsiteX158" fmla="*/ 239327 w 1605470"/>
              <a:gd name="connsiteY158" fmla="*/ 613763 h 6858000"/>
              <a:gd name="connsiteX159" fmla="*/ 225269 w 1605470"/>
              <a:gd name="connsiteY159" fmla="*/ 598582 h 6858000"/>
              <a:gd name="connsiteX160" fmla="*/ 224950 w 1605470"/>
              <a:gd name="connsiteY160" fmla="*/ 576846 h 6858000"/>
              <a:gd name="connsiteX161" fmla="*/ 204576 w 1605470"/>
              <a:gd name="connsiteY161" fmla="*/ 530055 h 6858000"/>
              <a:gd name="connsiteX162" fmla="*/ 219064 w 1605470"/>
              <a:gd name="connsiteY162" fmla="*/ 469651 h 6858000"/>
              <a:gd name="connsiteX163" fmla="*/ 195012 w 1605470"/>
              <a:gd name="connsiteY163" fmla="*/ 448559 h 6858000"/>
              <a:gd name="connsiteX164" fmla="*/ 201434 w 1605470"/>
              <a:gd name="connsiteY164" fmla="*/ 441529 h 6858000"/>
              <a:gd name="connsiteX165" fmla="*/ 200655 w 1605470"/>
              <a:gd name="connsiteY165" fmla="*/ 428927 h 6858000"/>
              <a:gd name="connsiteX166" fmla="*/ 190059 w 1605470"/>
              <a:gd name="connsiteY166" fmla="*/ 430161 h 6858000"/>
              <a:gd name="connsiteX167" fmla="*/ 167079 w 1605470"/>
              <a:gd name="connsiteY167" fmla="*/ 367211 h 6858000"/>
              <a:gd name="connsiteX168" fmla="*/ 124571 w 1605470"/>
              <a:gd name="connsiteY168" fmla="*/ 302178 h 6858000"/>
              <a:gd name="connsiteX169" fmla="*/ 103243 w 1605470"/>
              <a:gd name="connsiteY169" fmla="*/ 211375 h 6858000"/>
              <a:gd name="connsiteX170" fmla="*/ 94571 w 1605470"/>
              <a:gd name="connsiteY170" fmla="*/ 184179 h 6858000"/>
              <a:gd name="connsiteX171" fmla="*/ 13437 w 1605470"/>
              <a:gd name="connsiteY171" fmla="*/ 19287 h 6858000"/>
              <a:gd name="connsiteX172" fmla="*/ 0 w 1605470"/>
              <a:gd name="connsiteY17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504338 w 1605470"/>
              <a:gd name="connsiteY129" fmla="*/ 2195378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37964 w 1605470"/>
              <a:gd name="connsiteY61" fmla="*/ 4858827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504338 w 1605470"/>
              <a:gd name="connsiteY129" fmla="*/ 2195378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44206 w 1605470"/>
              <a:gd name="connsiteY39" fmla="*/ 5641620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37964 w 1605470"/>
              <a:gd name="connsiteY61" fmla="*/ 4858827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504338 w 1605470"/>
              <a:gd name="connsiteY129" fmla="*/ 2195378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44206 w 1605470"/>
              <a:gd name="connsiteY39" fmla="*/ 5641620 h 6858000"/>
              <a:gd name="connsiteX40" fmla="*/ 591557 w 1605470"/>
              <a:gd name="connsiteY40" fmla="*/ 5476393 h 6858000"/>
              <a:gd name="connsiteX41" fmla="*/ 622750 w 1605470"/>
              <a:gd name="connsiteY41" fmla="*/ 5396260 h 6858000"/>
              <a:gd name="connsiteX42" fmla="*/ 638731 w 1605470"/>
              <a:gd name="connsiteY42" fmla="*/ 5330009 h 6858000"/>
              <a:gd name="connsiteX43" fmla="*/ 672224 w 1605470"/>
              <a:gd name="connsiteY43" fmla="*/ 5273739 h 6858000"/>
              <a:gd name="connsiteX44" fmla="*/ 681823 w 1605470"/>
              <a:gd name="connsiteY44" fmla="*/ 5241779 h 6858000"/>
              <a:gd name="connsiteX45" fmla="*/ 693049 w 1605470"/>
              <a:gd name="connsiteY45" fmla="*/ 5225268 h 6858000"/>
              <a:gd name="connsiteX46" fmla="*/ 694069 w 1605470"/>
              <a:gd name="connsiteY46" fmla="*/ 5217684 h 6858000"/>
              <a:gd name="connsiteX47" fmla="*/ 701410 w 1605470"/>
              <a:gd name="connsiteY47" fmla="*/ 5193377 h 6858000"/>
              <a:gd name="connsiteX48" fmla="*/ 704713 w 1605470"/>
              <a:gd name="connsiteY48" fmla="*/ 5179288 h 6858000"/>
              <a:gd name="connsiteX49" fmla="*/ 705697 w 1605470"/>
              <a:gd name="connsiteY49" fmla="*/ 5173621 h 6858000"/>
              <a:gd name="connsiteX50" fmla="*/ 701331 w 1605470"/>
              <a:gd name="connsiteY50" fmla="*/ 5159961 h 6858000"/>
              <a:gd name="connsiteX51" fmla="*/ 708008 w 1605470"/>
              <a:gd name="connsiteY51" fmla="*/ 5144295 h 6858000"/>
              <a:gd name="connsiteX52" fmla="*/ 704941 w 1605470"/>
              <a:gd name="connsiteY52" fmla="*/ 5125185 h 6858000"/>
              <a:gd name="connsiteX53" fmla="*/ 711771 w 1605470"/>
              <a:gd name="connsiteY53" fmla="*/ 5121884 h 6858000"/>
              <a:gd name="connsiteX54" fmla="*/ 718807 w 1605470"/>
              <a:gd name="connsiteY54" fmla="*/ 5067850 h 6858000"/>
              <a:gd name="connsiteX55" fmla="*/ 721538 w 1605470"/>
              <a:gd name="connsiteY55" fmla="*/ 5060861 h 6858000"/>
              <a:gd name="connsiteX56" fmla="*/ 718242 w 1605470"/>
              <a:gd name="connsiteY56" fmla="*/ 5034192 h 6858000"/>
              <a:gd name="connsiteX57" fmla="*/ 719796 w 1605470"/>
              <a:gd name="connsiteY57" fmla="*/ 4993030 h 6858000"/>
              <a:gd name="connsiteX58" fmla="*/ 726705 w 1605470"/>
              <a:gd name="connsiteY58" fmla="*/ 4946844 h 6858000"/>
              <a:gd name="connsiteX59" fmla="*/ 722561 w 1605470"/>
              <a:gd name="connsiteY59" fmla="*/ 4932692 h 6858000"/>
              <a:gd name="connsiteX60" fmla="*/ 737964 w 1605470"/>
              <a:gd name="connsiteY60" fmla="*/ 4858827 h 6858000"/>
              <a:gd name="connsiteX61" fmla="*/ 732118 w 1605470"/>
              <a:gd name="connsiteY61" fmla="*/ 4801535 h 6858000"/>
              <a:gd name="connsiteX62" fmla="*/ 739787 w 1605470"/>
              <a:gd name="connsiteY62" fmla="*/ 4797794 h 6858000"/>
              <a:gd name="connsiteX63" fmla="*/ 741081 w 1605470"/>
              <a:gd name="connsiteY63" fmla="*/ 4784526 h 6858000"/>
              <a:gd name="connsiteX64" fmla="*/ 742865 w 1605470"/>
              <a:gd name="connsiteY64" fmla="*/ 4781211 h 6858000"/>
              <a:gd name="connsiteX65" fmla="*/ 751652 w 1605470"/>
              <a:gd name="connsiteY65" fmla="*/ 4761984 h 6858000"/>
              <a:gd name="connsiteX66" fmla="*/ 747700 w 1605470"/>
              <a:gd name="connsiteY66" fmla="*/ 4690749 h 6858000"/>
              <a:gd name="connsiteX67" fmla="*/ 743180 w 1605470"/>
              <a:gd name="connsiteY67" fmla="*/ 4584173 h 6858000"/>
              <a:gd name="connsiteX68" fmla="*/ 738263 w 1605470"/>
              <a:gd name="connsiteY68" fmla="*/ 4444346 h 6858000"/>
              <a:gd name="connsiteX69" fmla="*/ 734828 w 1605470"/>
              <a:gd name="connsiteY69" fmla="*/ 4375228 h 6858000"/>
              <a:gd name="connsiteX70" fmla="*/ 715481 w 1605470"/>
              <a:gd name="connsiteY70" fmla="*/ 4214165 h 6858000"/>
              <a:gd name="connsiteX71" fmla="*/ 719554 w 1605470"/>
              <a:gd name="connsiteY71" fmla="*/ 4090296 h 6858000"/>
              <a:gd name="connsiteX72" fmla="*/ 704810 w 1605470"/>
              <a:gd name="connsiteY72" fmla="*/ 4033999 h 6858000"/>
              <a:gd name="connsiteX73" fmla="*/ 705959 w 1605470"/>
              <a:gd name="connsiteY73" fmla="*/ 4031933 h 6858000"/>
              <a:gd name="connsiteX74" fmla="*/ 704535 w 1605470"/>
              <a:gd name="connsiteY74" fmla="*/ 4013953 h 6858000"/>
              <a:gd name="connsiteX75" fmla="*/ 700443 w 1605470"/>
              <a:gd name="connsiteY75" fmla="*/ 4010511 h 6858000"/>
              <a:gd name="connsiteX76" fmla="*/ 698282 w 1605470"/>
              <a:gd name="connsiteY76" fmla="*/ 3998331 h 6858000"/>
              <a:gd name="connsiteX77" fmla="*/ 690830 w 1605470"/>
              <a:gd name="connsiteY77" fmla="*/ 3974753 h 6858000"/>
              <a:gd name="connsiteX78" fmla="*/ 692428 w 1605470"/>
              <a:gd name="connsiteY78" fmla="*/ 3969950 h 6858000"/>
              <a:gd name="connsiteX79" fmla="*/ 685850 w 1605470"/>
              <a:gd name="connsiteY79" fmla="*/ 3933779 h 6858000"/>
              <a:gd name="connsiteX80" fmla="*/ 687181 w 1605470"/>
              <a:gd name="connsiteY80" fmla="*/ 3933093 h 6858000"/>
              <a:gd name="connsiteX81" fmla="*/ 691535 w 1605470"/>
              <a:gd name="connsiteY81" fmla="*/ 3922082 h 6858000"/>
              <a:gd name="connsiteX82" fmla="*/ 696613 w 1605470"/>
              <a:gd name="connsiteY82" fmla="*/ 3901461 h 6858000"/>
              <a:gd name="connsiteX83" fmla="*/ 719207 w 1605470"/>
              <a:gd name="connsiteY83" fmla="*/ 3813873 h 6858000"/>
              <a:gd name="connsiteX84" fmla="*/ 718632 w 1605470"/>
              <a:gd name="connsiteY84" fmla="*/ 3806161 h 6858000"/>
              <a:gd name="connsiteX85" fmla="*/ 718939 w 1605470"/>
              <a:gd name="connsiteY85" fmla="*/ 3805957 h 6858000"/>
              <a:gd name="connsiteX86" fmla="*/ 718966 w 1605470"/>
              <a:gd name="connsiteY86" fmla="*/ 3797724 h 6858000"/>
              <a:gd name="connsiteX87" fmla="*/ 717581 w 1605470"/>
              <a:gd name="connsiteY87" fmla="*/ 3792098 h 6858000"/>
              <a:gd name="connsiteX88" fmla="*/ 716465 w 1605470"/>
              <a:gd name="connsiteY88" fmla="*/ 3777135 h 6858000"/>
              <a:gd name="connsiteX89" fmla="*/ 718198 w 1605470"/>
              <a:gd name="connsiteY89" fmla="*/ 3771656 h 6858000"/>
              <a:gd name="connsiteX90" fmla="*/ 721941 w 1605470"/>
              <a:gd name="connsiteY90" fmla="*/ 3769007 h 6858000"/>
              <a:gd name="connsiteX91" fmla="*/ 721407 w 1605470"/>
              <a:gd name="connsiteY91" fmla="*/ 3767709 h 6858000"/>
              <a:gd name="connsiteX92" fmla="*/ 730103 w 1605470"/>
              <a:gd name="connsiteY92" fmla="*/ 3738082 h 6858000"/>
              <a:gd name="connsiteX93" fmla="*/ 737449 w 1605470"/>
              <a:gd name="connsiteY93" fmla="*/ 3673397 h 6858000"/>
              <a:gd name="connsiteX94" fmla="*/ 736745 w 1605470"/>
              <a:gd name="connsiteY94" fmla="*/ 3637109 h 6858000"/>
              <a:gd name="connsiteX95" fmla="*/ 740188 w 1605470"/>
              <a:gd name="connsiteY95" fmla="*/ 3536883 h 6858000"/>
              <a:gd name="connsiteX96" fmla="*/ 747726 w 1605470"/>
              <a:gd name="connsiteY96" fmla="*/ 3435652 h 6858000"/>
              <a:gd name="connsiteX97" fmla="*/ 774383 w 1605470"/>
              <a:gd name="connsiteY97" fmla="*/ 3381564 h 6858000"/>
              <a:gd name="connsiteX98" fmla="*/ 774870 w 1605470"/>
              <a:gd name="connsiteY98" fmla="*/ 3375761 h 6858000"/>
              <a:gd name="connsiteX99" fmla="*/ 770510 w 1605470"/>
              <a:gd name="connsiteY99" fmla="*/ 3361844 h 6858000"/>
              <a:gd name="connsiteX100" fmla="*/ 767933 w 1605470"/>
              <a:gd name="connsiteY100" fmla="*/ 3356929 h 6858000"/>
              <a:gd name="connsiteX101" fmla="*/ 766158 w 1605470"/>
              <a:gd name="connsiteY101" fmla="*/ 3349058 h 6858000"/>
              <a:gd name="connsiteX102" fmla="*/ 766414 w 1605470"/>
              <a:gd name="connsiteY102" fmla="*/ 3348763 h 6858000"/>
              <a:gd name="connsiteX103" fmla="*/ 764166 w 1605470"/>
              <a:gd name="connsiteY103" fmla="*/ 3341588 h 6858000"/>
              <a:gd name="connsiteX104" fmla="*/ 749397 w 1605470"/>
              <a:gd name="connsiteY104" fmla="*/ 3307769 h 6858000"/>
              <a:gd name="connsiteX105" fmla="*/ 766960 w 1605470"/>
              <a:gd name="connsiteY105" fmla="*/ 3250522 h 6858000"/>
              <a:gd name="connsiteX106" fmla="*/ 767385 w 1605470"/>
              <a:gd name="connsiteY106" fmla="*/ 3229163 h 6858000"/>
              <a:gd name="connsiteX107" fmla="*/ 769208 w 1605470"/>
              <a:gd name="connsiteY107" fmla="*/ 3217217 h 6858000"/>
              <a:gd name="connsiteX108" fmla="*/ 770350 w 1605470"/>
              <a:gd name="connsiteY108" fmla="*/ 3216125 h 6858000"/>
              <a:gd name="connsiteX109" fmla="*/ 756043 w 1605470"/>
              <a:gd name="connsiteY109" fmla="*/ 3183755 h 6858000"/>
              <a:gd name="connsiteX110" fmla="*/ 756544 w 1605470"/>
              <a:gd name="connsiteY110" fmla="*/ 3178642 h 6858000"/>
              <a:gd name="connsiteX111" fmla="*/ 744144 w 1605470"/>
              <a:gd name="connsiteY111" fmla="*/ 3158586 h 6858000"/>
              <a:gd name="connsiteX112" fmla="*/ 739378 w 1605470"/>
              <a:gd name="connsiteY112" fmla="*/ 3147669 h 6858000"/>
              <a:gd name="connsiteX113" fmla="*/ 734648 w 1605470"/>
              <a:gd name="connsiteY113" fmla="*/ 3145733 h 6858000"/>
              <a:gd name="connsiteX114" fmla="*/ 729329 w 1605470"/>
              <a:gd name="connsiteY114" fmla="*/ 3129034 h 6858000"/>
              <a:gd name="connsiteX115" fmla="*/ 729994 w 1605470"/>
              <a:gd name="connsiteY115" fmla="*/ 3126682 h 6858000"/>
              <a:gd name="connsiteX116" fmla="*/ 720862 w 1605470"/>
              <a:gd name="connsiteY116" fmla="*/ 3114519 h 6858000"/>
              <a:gd name="connsiteX117" fmla="*/ 707471 w 1605470"/>
              <a:gd name="connsiteY117" fmla="*/ 3106272 h 6858000"/>
              <a:gd name="connsiteX118" fmla="*/ 680201 w 1605470"/>
              <a:gd name="connsiteY118" fmla="*/ 2958185 h 6858000"/>
              <a:gd name="connsiteX119" fmla="*/ 622815 w 1605470"/>
              <a:gd name="connsiteY119" fmla="*/ 2762989 h 6858000"/>
              <a:gd name="connsiteX120" fmla="*/ 571733 w 1605470"/>
              <a:gd name="connsiteY120" fmla="*/ 2554718 h 6858000"/>
              <a:gd name="connsiteX121" fmla="*/ 551827 w 1605470"/>
              <a:gd name="connsiteY121" fmla="*/ 2485734 h 6858000"/>
              <a:gd name="connsiteX122" fmla="*/ 542550 w 1605470"/>
              <a:gd name="connsiteY122" fmla="*/ 2447068 h 6858000"/>
              <a:gd name="connsiteX123" fmla="*/ 529511 w 1605470"/>
              <a:gd name="connsiteY123" fmla="*/ 2425819 h 6858000"/>
              <a:gd name="connsiteX124" fmla="*/ 528878 w 1605470"/>
              <a:gd name="connsiteY124" fmla="*/ 2408971 h 6858000"/>
              <a:gd name="connsiteX125" fmla="*/ 535510 w 1605470"/>
              <a:gd name="connsiteY125" fmla="*/ 2402874 h 6858000"/>
              <a:gd name="connsiteX126" fmla="*/ 538122 w 1605470"/>
              <a:gd name="connsiteY126" fmla="*/ 2381443 h 6858000"/>
              <a:gd name="connsiteX127" fmla="*/ 514451 w 1605470"/>
              <a:gd name="connsiteY127" fmla="*/ 2261920 h 6858000"/>
              <a:gd name="connsiteX128" fmla="*/ 504338 w 1605470"/>
              <a:gd name="connsiteY128" fmla="*/ 2195378 h 6858000"/>
              <a:gd name="connsiteX129" fmla="*/ 488555 w 1605470"/>
              <a:gd name="connsiteY129" fmla="*/ 2155135 h 6858000"/>
              <a:gd name="connsiteX130" fmla="*/ 486013 w 1605470"/>
              <a:gd name="connsiteY130" fmla="*/ 2118008 h 6858000"/>
              <a:gd name="connsiteX131" fmla="*/ 487006 w 1605470"/>
              <a:gd name="connsiteY131" fmla="*/ 2050531 h 6858000"/>
              <a:gd name="connsiteX132" fmla="*/ 478812 w 1605470"/>
              <a:gd name="connsiteY132" fmla="*/ 1963269 h 6858000"/>
              <a:gd name="connsiteX133" fmla="*/ 459990 w 1605470"/>
              <a:gd name="connsiteY133" fmla="*/ 1906352 h 6858000"/>
              <a:gd name="connsiteX134" fmla="*/ 436547 w 1605470"/>
              <a:gd name="connsiteY134" fmla="*/ 1861531 h 6858000"/>
              <a:gd name="connsiteX135" fmla="*/ 390346 w 1605470"/>
              <a:gd name="connsiteY135" fmla="*/ 1732919 h 6858000"/>
              <a:gd name="connsiteX136" fmla="*/ 362657 w 1605470"/>
              <a:gd name="connsiteY136" fmla="*/ 1663540 h 6858000"/>
              <a:gd name="connsiteX137" fmla="*/ 361783 w 1605470"/>
              <a:gd name="connsiteY137" fmla="*/ 1615777 h 6858000"/>
              <a:gd name="connsiteX138" fmla="*/ 342578 w 1605470"/>
              <a:gd name="connsiteY138" fmla="*/ 1563678 h 6858000"/>
              <a:gd name="connsiteX139" fmla="*/ 355658 w 1605470"/>
              <a:gd name="connsiteY139" fmla="*/ 1519474 h 6858000"/>
              <a:gd name="connsiteX140" fmla="*/ 348400 w 1605470"/>
              <a:gd name="connsiteY140" fmla="*/ 1477995 h 6858000"/>
              <a:gd name="connsiteX141" fmla="*/ 334485 w 1605470"/>
              <a:gd name="connsiteY141" fmla="*/ 1373769 h 6858000"/>
              <a:gd name="connsiteX142" fmla="*/ 342792 w 1605470"/>
              <a:gd name="connsiteY142" fmla="*/ 1307086 h 6858000"/>
              <a:gd name="connsiteX143" fmla="*/ 343980 w 1605470"/>
              <a:gd name="connsiteY143" fmla="*/ 1189033 h 6858000"/>
              <a:gd name="connsiteX144" fmla="*/ 348665 w 1605470"/>
              <a:gd name="connsiteY144" fmla="*/ 1168288 h 6858000"/>
              <a:gd name="connsiteX145" fmla="*/ 340947 w 1605470"/>
              <a:gd name="connsiteY145" fmla="*/ 1142577 h 6858000"/>
              <a:gd name="connsiteX146" fmla="*/ 330253 w 1605470"/>
              <a:gd name="connsiteY146" fmla="*/ 1088484 h 6858000"/>
              <a:gd name="connsiteX147" fmla="*/ 318989 w 1605470"/>
              <a:gd name="connsiteY147" fmla="*/ 1016103 h 6858000"/>
              <a:gd name="connsiteX148" fmla="*/ 320445 w 1605470"/>
              <a:gd name="connsiteY148" fmla="*/ 932283 h 6858000"/>
              <a:gd name="connsiteX149" fmla="*/ 322681 w 1605470"/>
              <a:gd name="connsiteY149" fmla="*/ 915925 h 6858000"/>
              <a:gd name="connsiteX150" fmla="*/ 315310 w 1605470"/>
              <a:gd name="connsiteY150" fmla="*/ 896999 h 6858000"/>
              <a:gd name="connsiteX151" fmla="*/ 284718 w 1605470"/>
              <a:gd name="connsiteY151" fmla="*/ 821517 h 6858000"/>
              <a:gd name="connsiteX152" fmla="*/ 263668 w 1605470"/>
              <a:gd name="connsiteY152" fmla="*/ 751353 h 6858000"/>
              <a:gd name="connsiteX153" fmla="*/ 263226 w 1605470"/>
              <a:gd name="connsiteY153" fmla="*/ 721230 h 6858000"/>
              <a:gd name="connsiteX154" fmla="*/ 248897 w 1605470"/>
              <a:gd name="connsiteY154" fmla="*/ 681659 h 6858000"/>
              <a:gd name="connsiteX155" fmla="*/ 234316 w 1605470"/>
              <a:gd name="connsiteY155" fmla="*/ 635218 h 6858000"/>
              <a:gd name="connsiteX156" fmla="*/ 239327 w 1605470"/>
              <a:gd name="connsiteY156" fmla="*/ 613763 h 6858000"/>
              <a:gd name="connsiteX157" fmla="*/ 225269 w 1605470"/>
              <a:gd name="connsiteY157" fmla="*/ 598582 h 6858000"/>
              <a:gd name="connsiteX158" fmla="*/ 224950 w 1605470"/>
              <a:gd name="connsiteY158" fmla="*/ 576846 h 6858000"/>
              <a:gd name="connsiteX159" fmla="*/ 204576 w 1605470"/>
              <a:gd name="connsiteY159" fmla="*/ 530055 h 6858000"/>
              <a:gd name="connsiteX160" fmla="*/ 219064 w 1605470"/>
              <a:gd name="connsiteY160" fmla="*/ 469651 h 6858000"/>
              <a:gd name="connsiteX161" fmla="*/ 195012 w 1605470"/>
              <a:gd name="connsiteY161" fmla="*/ 448559 h 6858000"/>
              <a:gd name="connsiteX162" fmla="*/ 201434 w 1605470"/>
              <a:gd name="connsiteY162" fmla="*/ 441529 h 6858000"/>
              <a:gd name="connsiteX163" fmla="*/ 200655 w 1605470"/>
              <a:gd name="connsiteY163" fmla="*/ 428927 h 6858000"/>
              <a:gd name="connsiteX164" fmla="*/ 190059 w 1605470"/>
              <a:gd name="connsiteY164" fmla="*/ 430161 h 6858000"/>
              <a:gd name="connsiteX165" fmla="*/ 167079 w 1605470"/>
              <a:gd name="connsiteY165" fmla="*/ 367211 h 6858000"/>
              <a:gd name="connsiteX166" fmla="*/ 124571 w 1605470"/>
              <a:gd name="connsiteY166" fmla="*/ 302178 h 6858000"/>
              <a:gd name="connsiteX167" fmla="*/ 103243 w 1605470"/>
              <a:gd name="connsiteY167" fmla="*/ 211375 h 6858000"/>
              <a:gd name="connsiteX168" fmla="*/ 94571 w 1605470"/>
              <a:gd name="connsiteY168" fmla="*/ 184179 h 6858000"/>
              <a:gd name="connsiteX169" fmla="*/ 13437 w 1605470"/>
              <a:gd name="connsiteY169" fmla="*/ 19287 h 6858000"/>
              <a:gd name="connsiteX170" fmla="*/ 0 w 1605470"/>
              <a:gd name="connsiteY17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4870 w 1605470"/>
              <a:gd name="connsiteY97" fmla="*/ 3375761 h 6858000"/>
              <a:gd name="connsiteX98" fmla="*/ 770510 w 1605470"/>
              <a:gd name="connsiteY98" fmla="*/ 3361844 h 6858000"/>
              <a:gd name="connsiteX99" fmla="*/ 767933 w 1605470"/>
              <a:gd name="connsiteY99" fmla="*/ 3356929 h 6858000"/>
              <a:gd name="connsiteX100" fmla="*/ 766158 w 1605470"/>
              <a:gd name="connsiteY100" fmla="*/ 3349058 h 6858000"/>
              <a:gd name="connsiteX101" fmla="*/ 766414 w 1605470"/>
              <a:gd name="connsiteY101" fmla="*/ 3348763 h 6858000"/>
              <a:gd name="connsiteX102" fmla="*/ 764166 w 1605470"/>
              <a:gd name="connsiteY102" fmla="*/ 3341588 h 6858000"/>
              <a:gd name="connsiteX103" fmla="*/ 749397 w 1605470"/>
              <a:gd name="connsiteY103" fmla="*/ 3307769 h 6858000"/>
              <a:gd name="connsiteX104" fmla="*/ 766960 w 1605470"/>
              <a:gd name="connsiteY104" fmla="*/ 3250522 h 6858000"/>
              <a:gd name="connsiteX105" fmla="*/ 767385 w 1605470"/>
              <a:gd name="connsiteY105" fmla="*/ 3229163 h 6858000"/>
              <a:gd name="connsiteX106" fmla="*/ 769208 w 1605470"/>
              <a:gd name="connsiteY106" fmla="*/ 3217217 h 6858000"/>
              <a:gd name="connsiteX107" fmla="*/ 770350 w 1605470"/>
              <a:gd name="connsiteY107" fmla="*/ 3216125 h 6858000"/>
              <a:gd name="connsiteX108" fmla="*/ 756043 w 1605470"/>
              <a:gd name="connsiteY108" fmla="*/ 3183755 h 6858000"/>
              <a:gd name="connsiteX109" fmla="*/ 756544 w 1605470"/>
              <a:gd name="connsiteY109" fmla="*/ 3178642 h 6858000"/>
              <a:gd name="connsiteX110" fmla="*/ 744144 w 1605470"/>
              <a:gd name="connsiteY110" fmla="*/ 3158586 h 6858000"/>
              <a:gd name="connsiteX111" fmla="*/ 739378 w 1605470"/>
              <a:gd name="connsiteY111" fmla="*/ 3147669 h 6858000"/>
              <a:gd name="connsiteX112" fmla="*/ 734648 w 1605470"/>
              <a:gd name="connsiteY112" fmla="*/ 3145733 h 6858000"/>
              <a:gd name="connsiteX113" fmla="*/ 729329 w 1605470"/>
              <a:gd name="connsiteY113" fmla="*/ 3129034 h 6858000"/>
              <a:gd name="connsiteX114" fmla="*/ 729994 w 1605470"/>
              <a:gd name="connsiteY114" fmla="*/ 3126682 h 6858000"/>
              <a:gd name="connsiteX115" fmla="*/ 720862 w 1605470"/>
              <a:gd name="connsiteY115" fmla="*/ 3114519 h 6858000"/>
              <a:gd name="connsiteX116" fmla="*/ 707471 w 1605470"/>
              <a:gd name="connsiteY116" fmla="*/ 3106272 h 6858000"/>
              <a:gd name="connsiteX117" fmla="*/ 680201 w 1605470"/>
              <a:gd name="connsiteY117" fmla="*/ 2958185 h 6858000"/>
              <a:gd name="connsiteX118" fmla="*/ 622815 w 1605470"/>
              <a:gd name="connsiteY118" fmla="*/ 2762989 h 6858000"/>
              <a:gd name="connsiteX119" fmla="*/ 571733 w 1605470"/>
              <a:gd name="connsiteY119" fmla="*/ 2554718 h 6858000"/>
              <a:gd name="connsiteX120" fmla="*/ 551827 w 1605470"/>
              <a:gd name="connsiteY120" fmla="*/ 2485734 h 6858000"/>
              <a:gd name="connsiteX121" fmla="*/ 542550 w 1605470"/>
              <a:gd name="connsiteY121" fmla="*/ 2447068 h 6858000"/>
              <a:gd name="connsiteX122" fmla="*/ 529511 w 1605470"/>
              <a:gd name="connsiteY122" fmla="*/ 2425819 h 6858000"/>
              <a:gd name="connsiteX123" fmla="*/ 528878 w 1605470"/>
              <a:gd name="connsiteY123" fmla="*/ 2408971 h 6858000"/>
              <a:gd name="connsiteX124" fmla="*/ 535510 w 1605470"/>
              <a:gd name="connsiteY124" fmla="*/ 2402874 h 6858000"/>
              <a:gd name="connsiteX125" fmla="*/ 538122 w 1605470"/>
              <a:gd name="connsiteY125" fmla="*/ 2381443 h 6858000"/>
              <a:gd name="connsiteX126" fmla="*/ 514451 w 1605470"/>
              <a:gd name="connsiteY126" fmla="*/ 2261920 h 6858000"/>
              <a:gd name="connsiteX127" fmla="*/ 504338 w 1605470"/>
              <a:gd name="connsiteY127" fmla="*/ 2195378 h 6858000"/>
              <a:gd name="connsiteX128" fmla="*/ 488555 w 1605470"/>
              <a:gd name="connsiteY128" fmla="*/ 2155135 h 6858000"/>
              <a:gd name="connsiteX129" fmla="*/ 486013 w 1605470"/>
              <a:gd name="connsiteY129" fmla="*/ 2118008 h 6858000"/>
              <a:gd name="connsiteX130" fmla="*/ 487006 w 1605470"/>
              <a:gd name="connsiteY130" fmla="*/ 2050531 h 6858000"/>
              <a:gd name="connsiteX131" fmla="*/ 478812 w 1605470"/>
              <a:gd name="connsiteY131" fmla="*/ 1963269 h 6858000"/>
              <a:gd name="connsiteX132" fmla="*/ 459990 w 1605470"/>
              <a:gd name="connsiteY132" fmla="*/ 1906352 h 6858000"/>
              <a:gd name="connsiteX133" fmla="*/ 436547 w 1605470"/>
              <a:gd name="connsiteY133" fmla="*/ 1861531 h 6858000"/>
              <a:gd name="connsiteX134" fmla="*/ 390346 w 1605470"/>
              <a:gd name="connsiteY134" fmla="*/ 1732919 h 6858000"/>
              <a:gd name="connsiteX135" fmla="*/ 362657 w 1605470"/>
              <a:gd name="connsiteY135" fmla="*/ 1663540 h 6858000"/>
              <a:gd name="connsiteX136" fmla="*/ 361783 w 1605470"/>
              <a:gd name="connsiteY136" fmla="*/ 1615777 h 6858000"/>
              <a:gd name="connsiteX137" fmla="*/ 342578 w 1605470"/>
              <a:gd name="connsiteY137" fmla="*/ 1563678 h 6858000"/>
              <a:gd name="connsiteX138" fmla="*/ 355658 w 1605470"/>
              <a:gd name="connsiteY138" fmla="*/ 1519474 h 6858000"/>
              <a:gd name="connsiteX139" fmla="*/ 348400 w 1605470"/>
              <a:gd name="connsiteY139" fmla="*/ 1477995 h 6858000"/>
              <a:gd name="connsiteX140" fmla="*/ 334485 w 1605470"/>
              <a:gd name="connsiteY140" fmla="*/ 1373769 h 6858000"/>
              <a:gd name="connsiteX141" fmla="*/ 342792 w 1605470"/>
              <a:gd name="connsiteY141" fmla="*/ 1307086 h 6858000"/>
              <a:gd name="connsiteX142" fmla="*/ 343980 w 1605470"/>
              <a:gd name="connsiteY142" fmla="*/ 1189033 h 6858000"/>
              <a:gd name="connsiteX143" fmla="*/ 348665 w 1605470"/>
              <a:gd name="connsiteY143" fmla="*/ 1168288 h 6858000"/>
              <a:gd name="connsiteX144" fmla="*/ 340947 w 1605470"/>
              <a:gd name="connsiteY144" fmla="*/ 1142577 h 6858000"/>
              <a:gd name="connsiteX145" fmla="*/ 330253 w 1605470"/>
              <a:gd name="connsiteY145" fmla="*/ 1088484 h 6858000"/>
              <a:gd name="connsiteX146" fmla="*/ 318989 w 1605470"/>
              <a:gd name="connsiteY146" fmla="*/ 1016103 h 6858000"/>
              <a:gd name="connsiteX147" fmla="*/ 320445 w 1605470"/>
              <a:gd name="connsiteY147" fmla="*/ 932283 h 6858000"/>
              <a:gd name="connsiteX148" fmla="*/ 322681 w 1605470"/>
              <a:gd name="connsiteY148" fmla="*/ 915925 h 6858000"/>
              <a:gd name="connsiteX149" fmla="*/ 315310 w 1605470"/>
              <a:gd name="connsiteY149" fmla="*/ 896999 h 6858000"/>
              <a:gd name="connsiteX150" fmla="*/ 284718 w 1605470"/>
              <a:gd name="connsiteY150" fmla="*/ 821517 h 6858000"/>
              <a:gd name="connsiteX151" fmla="*/ 263668 w 1605470"/>
              <a:gd name="connsiteY151" fmla="*/ 751353 h 6858000"/>
              <a:gd name="connsiteX152" fmla="*/ 263226 w 1605470"/>
              <a:gd name="connsiteY152" fmla="*/ 721230 h 6858000"/>
              <a:gd name="connsiteX153" fmla="*/ 248897 w 1605470"/>
              <a:gd name="connsiteY153" fmla="*/ 681659 h 6858000"/>
              <a:gd name="connsiteX154" fmla="*/ 234316 w 1605470"/>
              <a:gd name="connsiteY154" fmla="*/ 635218 h 6858000"/>
              <a:gd name="connsiteX155" fmla="*/ 239327 w 1605470"/>
              <a:gd name="connsiteY155" fmla="*/ 613763 h 6858000"/>
              <a:gd name="connsiteX156" fmla="*/ 225269 w 1605470"/>
              <a:gd name="connsiteY156" fmla="*/ 598582 h 6858000"/>
              <a:gd name="connsiteX157" fmla="*/ 224950 w 1605470"/>
              <a:gd name="connsiteY157" fmla="*/ 576846 h 6858000"/>
              <a:gd name="connsiteX158" fmla="*/ 204576 w 1605470"/>
              <a:gd name="connsiteY158" fmla="*/ 530055 h 6858000"/>
              <a:gd name="connsiteX159" fmla="*/ 219064 w 1605470"/>
              <a:gd name="connsiteY159" fmla="*/ 469651 h 6858000"/>
              <a:gd name="connsiteX160" fmla="*/ 195012 w 1605470"/>
              <a:gd name="connsiteY160" fmla="*/ 448559 h 6858000"/>
              <a:gd name="connsiteX161" fmla="*/ 201434 w 1605470"/>
              <a:gd name="connsiteY161" fmla="*/ 441529 h 6858000"/>
              <a:gd name="connsiteX162" fmla="*/ 200655 w 1605470"/>
              <a:gd name="connsiteY162" fmla="*/ 428927 h 6858000"/>
              <a:gd name="connsiteX163" fmla="*/ 190059 w 1605470"/>
              <a:gd name="connsiteY163" fmla="*/ 430161 h 6858000"/>
              <a:gd name="connsiteX164" fmla="*/ 167079 w 1605470"/>
              <a:gd name="connsiteY164" fmla="*/ 367211 h 6858000"/>
              <a:gd name="connsiteX165" fmla="*/ 124571 w 1605470"/>
              <a:gd name="connsiteY165" fmla="*/ 302178 h 6858000"/>
              <a:gd name="connsiteX166" fmla="*/ 103243 w 1605470"/>
              <a:gd name="connsiteY166" fmla="*/ 211375 h 6858000"/>
              <a:gd name="connsiteX167" fmla="*/ 94571 w 1605470"/>
              <a:gd name="connsiteY167" fmla="*/ 184179 h 6858000"/>
              <a:gd name="connsiteX168" fmla="*/ 13437 w 1605470"/>
              <a:gd name="connsiteY168" fmla="*/ 19287 h 6858000"/>
              <a:gd name="connsiteX169" fmla="*/ 0 w 1605470"/>
              <a:gd name="connsiteY16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4870 w 1605470"/>
              <a:gd name="connsiteY97" fmla="*/ 3375761 h 6858000"/>
              <a:gd name="connsiteX98" fmla="*/ 770510 w 1605470"/>
              <a:gd name="connsiteY98" fmla="*/ 3361844 h 6858000"/>
              <a:gd name="connsiteX99" fmla="*/ 767933 w 1605470"/>
              <a:gd name="connsiteY99" fmla="*/ 3356929 h 6858000"/>
              <a:gd name="connsiteX100" fmla="*/ 766158 w 1605470"/>
              <a:gd name="connsiteY100" fmla="*/ 3349058 h 6858000"/>
              <a:gd name="connsiteX101" fmla="*/ 766414 w 1605470"/>
              <a:gd name="connsiteY101" fmla="*/ 3348763 h 6858000"/>
              <a:gd name="connsiteX102" fmla="*/ 764166 w 1605470"/>
              <a:gd name="connsiteY102" fmla="*/ 3341588 h 6858000"/>
              <a:gd name="connsiteX103" fmla="*/ 749397 w 1605470"/>
              <a:gd name="connsiteY103" fmla="*/ 3307769 h 6858000"/>
              <a:gd name="connsiteX104" fmla="*/ 766960 w 1605470"/>
              <a:gd name="connsiteY104" fmla="*/ 3250522 h 6858000"/>
              <a:gd name="connsiteX105" fmla="*/ 767385 w 1605470"/>
              <a:gd name="connsiteY105" fmla="*/ 3229163 h 6858000"/>
              <a:gd name="connsiteX106" fmla="*/ 769208 w 1605470"/>
              <a:gd name="connsiteY106" fmla="*/ 3217217 h 6858000"/>
              <a:gd name="connsiteX107" fmla="*/ 770350 w 1605470"/>
              <a:gd name="connsiteY107" fmla="*/ 3216125 h 6858000"/>
              <a:gd name="connsiteX108" fmla="*/ 756043 w 1605470"/>
              <a:gd name="connsiteY108" fmla="*/ 3183755 h 6858000"/>
              <a:gd name="connsiteX109" fmla="*/ 756544 w 1605470"/>
              <a:gd name="connsiteY109" fmla="*/ 3178642 h 6858000"/>
              <a:gd name="connsiteX110" fmla="*/ 744144 w 1605470"/>
              <a:gd name="connsiteY110" fmla="*/ 3158586 h 6858000"/>
              <a:gd name="connsiteX111" fmla="*/ 739378 w 1605470"/>
              <a:gd name="connsiteY111" fmla="*/ 3147669 h 6858000"/>
              <a:gd name="connsiteX112" fmla="*/ 734648 w 1605470"/>
              <a:gd name="connsiteY112" fmla="*/ 3145733 h 6858000"/>
              <a:gd name="connsiteX113" fmla="*/ 729329 w 1605470"/>
              <a:gd name="connsiteY113" fmla="*/ 3129034 h 6858000"/>
              <a:gd name="connsiteX114" fmla="*/ 729994 w 1605470"/>
              <a:gd name="connsiteY114" fmla="*/ 3126682 h 6858000"/>
              <a:gd name="connsiteX115" fmla="*/ 720862 w 1605470"/>
              <a:gd name="connsiteY115" fmla="*/ 3114519 h 6858000"/>
              <a:gd name="connsiteX116" fmla="*/ 707471 w 1605470"/>
              <a:gd name="connsiteY116" fmla="*/ 3106272 h 6858000"/>
              <a:gd name="connsiteX117" fmla="*/ 680201 w 1605470"/>
              <a:gd name="connsiteY117" fmla="*/ 2958185 h 6858000"/>
              <a:gd name="connsiteX118" fmla="*/ 622815 w 1605470"/>
              <a:gd name="connsiteY118" fmla="*/ 2762989 h 6858000"/>
              <a:gd name="connsiteX119" fmla="*/ 571733 w 1605470"/>
              <a:gd name="connsiteY119" fmla="*/ 2554718 h 6858000"/>
              <a:gd name="connsiteX120" fmla="*/ 551827 w 1605470"/>
              <a:gd name="connsiteY120" fmla="*/ 2485734 h 6858000"/>
              <a:gd name="connsiteX121" fmla="*/ 542550 w 1605470"/>
              <a:gd name="connsiteY121" fmla="*/ 2447068 h 6858000"/>
              <a:gd name="connsiteX122" fmla="*/ 529511 w 1605470"/>
              <a:gd name="connsiteY122" fmla="*/ 2425819 h 6858000"/>
              <a:gd name="connsiteX123" fmla="*/ 528878 w 1605470"/>
              <a:gd name="connsiteY123" fmla="*/ 2408971 h 6858000"/>
              <a:gd name="connsiteX124" fmla="*/ 535510 w 1605470"/>
              <a:gd name="connsiteY124" fmla="*/ 2402874 h 6858000"/>
              <a:gd name="connsiteX125" fmla="*/ 538122 w 1605470"/>
              <a:gd name="connsiteY125" fmla="*/ 2381443 h 6858000"/>
              <a:gd name="connsiteX126" fmla="*/ 514451 w 1605470"/>
              <a:gd name="connsiteY126" fmla="*/ 2261920 h 6858000"/>
              <a:gd name="connsiteX127" fmla="*/ 504338 w 1605470"/>
              <a:gd name="connsiteY127" fmla="*/ 2195378 h 6858000"/>
              <a:gd name="connsiteX128" fmla="*/ 488555 w 1605470"/>
              <a:gd name="connsiteY128" fmla="*/ 2155135 h 6858000"/>
              <a:gd name="connsiteX129" fmla="*/ 486013 w 1605470"/>
              <a:gd name="connsiteY129" fmla="*/ 2118008 h 6858000"/>
              <a:gd name="connsiteX130" fmla="*/ 487006 w 1605470"/>
              <a:gd name="connsiteY130" fmla="*/ 2050531 h 6858000"/>
              <a:gd name="connsiteX131" fmla="*/ 478812 w 1605470"/>
              <a:gd name="connsiteY131" fmla="*/ 1963269 h 6858000"/>
              <a:gd name="connsiteX132" fmla="*/ 459990 w 1605470"/>
              <a:gd name="connsiteY132" fmla="*/ 1906352 h 6858000"/>
              <a:gd name="connsiteX133" fmla="*/ 436547 w 1605470"/>
              <a:gd name="connsiteY133" fmla="*/ 1861531 h 6858000"/>
              <a:gd name="connsiteX134" fmla="*/ 390346 w 1605470"/>
              <a:gd name="connsiteY134" fmla="*/ 1732919 h 6858000"/>
              <a:gd name="connsiteX135" fmla="*/ 362657 w 1605470"/>
              <a:gd name="connsiteY135" fmla="*/ 1663540 h 6858000"/>
              <a:gd name="connsiteX136" fmla="*/ 361783 w 1605470"/>
              <a:gd name="connsiteY136" fmla="*/ 1615777 h 6858000"/>
              <a:gd name="connsiteX137" fmla="*/ 342578 w 1605470"/>
              <a:gd name="connsiteY137" fmla="*/ 1563678 h 6858000"/>
              <a:gd name="connsiteX138" fmla="*/ 355658 w 1605470"/>
              <a:gd name="connsiteY138" fmla="*/ 1519474 h 6858000"/>
              <a:gd name="connsiteX139" fmla="*/ 348400 w 1605470"/>
              <a:gd name="connsiteY139" fmla="*/ 1477995 h 6858000"/>
              <a:gd name="connsiteX140" fmla="*/ 334485 w 1605470"/>
              <a:gd name="connsiteY140" fmla="*/ 1373769 h 6858000"/>
              <a:gd name="connsiteX141" fmla="*/ 342792 w 1605470"/>
              <a:gd name="connsiteY141" fmla="*/ 1307086 h 6858000"/>
              <a:gd name="connsiteX142" fmla="*/ 343980 w 1605470"/>
              <a:gd name="connsiteY142" fmla="*/ 1189033 h 6858000"/>
              <a:gd name="connsiteX143" fmla="*/ 348665 w 1605470"/>
              <a:gd name="connsiteY143" fmla="*/ 1168288 h 6858000"/>
              <a:gd name="connsiteX144" fmla="*/ 340947 w 1605470"/>
              <a:gd name="connsiteY144" fmla="*/ 1142577 h 6858000"/>
              <a:gd name="connsiteX145" fmla="*/ 330253 w 1605470"/>
              <a:gd name="connsiteY145" fmla="*/ 1088484 h 6858000"/>
              <a:gd name="connsiteX146" fmla="*/ 318989 w 1605470"/>
              <a:gd name="connsiteY146" fmla="*/ 1016103 h 6858000"/>
              <a:gd name="connsiteX147" fmla="*/ 320445 w 1605470"/>
              <a:gd name="connsiteY147" fmla="*/ 932283 h 6858000"/>
              <a:gd name="connsiteX148" fmla="*/ 322681 w 1605470"/>
              <a:gd name="connsiteY148" fmla="*/ 915925 h 6858000"/>
              <a:gd name="connsiteX149" fmla="*/ 315310 w 1605470"/>
              <a:gd name="connsiteY149" fmla="*/ 896999 h 6858000"/>
              <a:gd name="connsiteX150" fmla="*/ 284718 w 1605470"/>
              <a:gd name="connsiteY150" fmla="*/ 821517 h 6858000"/>
              <a:gd name="connsiteX151" fmla="*/ 263668 w 1605470"/>
              <a:gd name="connsiteY151" fmla="*/ 751353 h 6858000"/>
              <a:gd name="connsiteX152" fmla="*/ 263226 w 1605470"/>
              <a:gd name="connsiteY152" fmla="*/ 721230 h 6858000"/>
              <a:gd name="connsiteX153" fmla="*/ 248897 w 1605470"/>
              <a:gd name="connsiteY153" fmla="*/ 681659 h 6858000"/>
              <a:gd name="connsiteX154" fmla="*/ 234316 w 1605470"/>
              <a:gd name="connsiteY154" fmla="*/ 635218 h 6858000"/>
              <a:gd name="connsiteX155" fmla="*/ 239327 w 1605470"/>
              <a:gd name="connsiteY155" fmla="*/ 613763 h 6858000"/>
              <a:gd name="connsiteX156" fmla="*/ 225269 w 1605470"/>
              <a:gd name="connsiteY156" fmla="*/ 598582 h 6858000"/>
              <a:gd name="connsiteX157" fmla="*/ 224950 w 1605470"/>
              <a:gd name="connsiteY157" fmla="*/ 576846 h 6858000"/>
              <a:gd name="connsiteX158" fmla="*/ 204576 w 1605470"/>
              <a:gd name="connsiteY158" fmla="*/ 530055 h 6858000"/>
              <a:gd name="connsiteX159" fmla="*/ 219064 w 1605470"/>
              <a:gd name="connsiteY159" fmla="*/ 469651 h 6858000"/>
              <a:gd name="connsiteX160" fmla="*/ 195012 w 1605470"/>
              <a:gd name="connsiteY160" fmla="*/ 448559 h 6858000"/>
              <a:gd name="connsiteX161" fmla="*/ 201434 w 1605470"/>
              <a:gd name="connsiteY161" fmla="*/ 441529 h 6858000"/>
              <a:gd name="connsiteX162" fmla="*/ 200655 w 1605470"/>
              <a:gd name="connsiteY162" fmla="*/ 428927 h 6858000"/>
              <a:gd name="connsiteX163" fmla="*/ 190059 w 1605470"/>
              <a:gd name="connsiteY163" fmla="*/ 430161 h 6858000"/>
              <a:gd name="connsiteX164" fmla="*/ 167079 w 1605470"/>
              <a:gd name="connsiteY164" fmla="*/ 367211 h 6858000"/>
              <a:gd name="connsiteX165" fmla="*/ 124571 w 1605470"/>
              <a:gd name="connsiteY165" fmla="*/ 302178 h 6858000"/>
              <a:gd name="connsiteX166" fmla="*/ 103243 w 1605470"/>
              <a:gd name="connsiteY166" fmla="*/ 211375 h 6858000"/>
              <a:gd name="connsiteX167" fmla="*/ 94571 w 1605470"/>
              <a:gd name="connsiteY167" fmla="*/ 184179 h 6858000"/>
              <a:gd name="connsiteX168" fmla="*/ 13437 w 1605470"/>
              <a:gd name="connsiteY168" fmla="*/ 19287 h 6858000"/>
              <a:gd name="connsiteX169" fmla="*/ 0 w 1605470"/>
              <a:gd name="connsiteY16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4870 w 1605470"/>
              <a:gd name="connsiteY97" fmla="*/ 3375761 h 6858000"/>
              <a:gd name="connsiteX98" fmla="*/ 770510 w 1605470"/>
              <a:gd name="connsiteY98" fmla="*/ 3361844 h 6858000"/>
              <a:gd name="connsiteX99" fmla="*/ 767933 w 1605470"/>
              <a:gd name="connsiteY99" fmla="*/ 3356929 h 6858000"/>
              <a:gd name="connsiteX100" fmla="*/ 766158 w 1605470"/>
              <a:gd name="connsiteY100" fmla="*/ 3349058 h 6858000"/>
              <a:gd name="connsiteX101" fmla="*/ 766414 w 1605470"/>
              <a:gd name="connsiteY101" fmla="*/ 3348763 h 6858000"/>
              <a:gd name="connsiteX102" fmla="*/ 764166 w 1605470"/>
              <a:gd name="connsiteY102" fmla="*/ 3341588 h 6858000"/>
              <a:gd name="connsiteX103" fmla="*/ 749397 w 1605470"/>
              <a:gd name="connsiteY103" fmla="*/ 3307769 h 6858000"/>
              <a:gd name="connsiteX104" fmla="*/ 766960 w 1605470"/>
              <a:gd name="connsiteY104" fmla="*/ 3250522 h 6858000"/>
              <a:gd name="connsiteX105" fmla="*/ 767385 w 1605470"/>
              <a:gd name="connsiteY105" fmla="*/ 3229163 h 6858000"/>
              <a:gd name="connsiteX106" fmla="*/ 769208 w 1605470"/>
              <a:gd name="connsiteY106" fmla="*/ 3217217 h 6858000"/>
              <a:gd name="connsiteX107" fmla="*/ 770350 w 1605470"/>
              <a:gd name="connsiteY107" fmla="*/ 3216125 h 6858000"/>
              <a:gd name="connsiteX108" fmla="*/ 756043 w 1605470"/>
              <a:gd name="connsiteY108" fmla="*/ 3183755 h 6858000"/>
              <a:gd name="connsiteX109" fmla="*/ 756544 w 1605470"/>
              <a:gd name="connsiteY109" fmla="*/ 3178642 h 6858000"/>
              <a:gd name="connsiteX110" fmla="*/ 744144 w 1605470"/>
              <a:gd name="connsiteY110" fmla="*/ 3158586 h 6858000"/>
              <a:gd name="connsiteX111" fmla="*/ 739378 w 1605470"/>
              <a:gd name="connsiteY111" fmla="*/ 3147669 h 6858000"/>
              <a:gd name="connsiteX112" fmla="*/ 734648 w 1605470"/>
              <a:gd name="connsiteY112" fmla="*/ 3145733 h 6858000"/>
              <a:gd name="connsiteX113" fmla="*/ 729329 w 1605470"/>
              <a:gd name="connsiteY113" fmla="*/ 3129034 h 6858000"/>
              <a:gd name="connsiteX114" fmla="*/ 729994 w 1605470"/>
              <a:gd name="connsiteY114" fmla="*/ 3126682 h 6858000"/>
              <a:gd name="connsiteX115" fmla="*/ 720862 w 1605470"/>
              <a:gd name="connsiteY115" fmla="*/ 3114519 h 6858000"/>
              <a:gd name="connsiteX116" fmla="*/ 707471 w 1605470"/>
              <a:gd name="connsiteY116" fmla="*/ 3106272 h 6858000"/>
              <a:gd name="connsiteX117" fmla="*/ 680201 w 1605470"/>
              <a:gd name="connsiteY117" fmla="*/ 2958185 h 6858000"/>
              <a:gd name="connsiteX118" fmla="*/ 622815 w 1605470"/>
              <a:gd name="connsiteY118" fmla="*/ 2762989 h 6858000"/>
              <a:gd name="connsiteX119" fmla="*/ 571733 w 1605470"/>
              <a:gd name="connsiteY119" fmla="*/ 2554718 h 6858000"/>
              <a:gd name="connsiteX120" fmla="*/ 551827 w 1605470"/>
              <a:gd name="connsiteY120" fmla="*/ 2485734 h 6858000"/>
              <a:gd name="connsiteX121" fmla="*/ 542550 w 1605470"/>
              <a:gd name="connsiteY121" fmla="*/ 2447068 h 6858000"/>
              <a:gd name="connsiteX122" fmla="*/ 529511 w 1605470"/>
              <a:gd name="connsiteY122" fmla="*/ 2425819 h 6858000"/>
              <a:gd name="connsiteX123" fmla="*/ 528878 w 1605470"/>
              <a:gd name="connsiteY123" fmla="*/ 2408971 h 6858000"/>
              <a:gd name="connsiteX124" fmla="*/ 535510 w 1605470"/>
              <a:gd name="connsiteY124" fmla="*/ 2402874 h 6858000"/>
              <a:gd name="connsiteX125" fmla="*/ 538122 w 1605470"/>
              <a:gd name="connsiteY125" fmla="*/ 2381443 h 6858000"/>
              <a:gd name="connsiteX126" fmla="*/ 514451 w 1605470"/>
              <a:gd name="connsiteY126" fmla="*/ 2261920 h 6858000"/>
              <a:gd name="connsiteX127" fmla="*/ 504338 w 1605470"/>
              <a:gd name="connsiteY127" fmla="*/ 2195378 h 6858000"/>
              <a:gd name="connsiteX128" fmla="*/ 488555 w 1605470"/>
              <a:gd name="connsiteY128" fmla="*/ 2155135 h 6858000"/>
              <a:gd name="connsiteX129" fmla="*/ 486013 w 1605470"/>
              <a:gd name="connsiteY129" fmla="*/ 2118008 h 6858000"/>
              <a:gd name="connsiteX130" fmla="*/ 487006 w 1605470"/>
              <a:gd name="connsiteY130" fmla="*/ 2050531 h 6858000"/>
              <a:gd name="connsiteX131" fmla="*/ 478812 w 1605470"/>
              <a:gd name="connsiteY131" fmla="*/ 1963269 h 6858000"/>
              <a:gd name="connsiteX132" fmla="*/ 459990 w 1605470"/>
              <a:gd name="connsiteY132" fmla="*/ 1906352 h 6858000"/>
              <a:gd name="connsiteX133" fmla="*/ 436547 w 1605470"/>
              <a:gd name="connsiteY133" fmla="*/ 1861531 h 6858000"/>
              <a:gd name="connsiteX134" fmla="*/ 390346 w 1605470"/>
              <a:gd name="connsiteY134" fmla="*/ 1732919 h 6858000"/>
              <a:gd name="connsiteX135" fmla="*/ 362657 w 1605470"/>
              <a:gd name="connsiteY135" fmla="*/ 1663540 h 6858000"/>
              <a:gd name="connsiteX136" fmla="*/ 361783 w 1605470"/>
              <a:gd name="connsiteY136" fmla="*/ 1615777 h 6858000"/>
              <a:gd name="connsiteX137" fmla="*/ 342578 w 1605470"/>
              <a:gd name="connsiteY137" fmla="*/ 1563678 h 6858000"/>
              <a:gd name="connsiteX138" fmla="*/ 355658 w 1605470"/>
              <a:gd name="connsiteY138" fmla="*/ 1519474 h 6858000"/>
              <a:gd name="connsiteX139" fmla="*/ 348400 w 1605470"/>
              <a:gd name="connsiteY139" fmla="*/ 1477995 h 6858000"/>
              <a:gd name="connsiteX140" fmla="*/ 334485 w 1605470"/>
              <a:gd name="connsiteY140" fmla="*/ 1373769 h 6858000"/>
              <a:gd name="connsiteX141" fmla="*/ 342792 w 1605470"/>
              <a:gd name="connsiteY141" fmla="*/ 1307086 h 6858000"/>
              <a:gd name="connsiteX142" fmla="*/ 343980 w 1605470"/>
              <a:gd name="connsiteY142" fmla="*/ 1189033 h 6858000"/>
              <a:gd name="connsiteX143" fmla="*/ 348665 w 1605470"/>
              <a:gd name="connsiteY143" fmla="*/ 1168288 h 6858000"/>
              <a:gd name="connsiteX144" fmla="*/ 340947 w 1605470"/>
              <a:gd name="connsiteY144" fmla="*/ 1142577 h 6858000"/>
              <a:gd name="connsiteX145" fmla="*/ 330253 w 1605470"/>
              <a:gd name="connsiteY145" fmla="*/ 1088484 h 6858000"/>
              <a:gd name="connsiteX146" fmla="*/ 318989 w 1605470"/>
              <a:gd name="connsiteY146" fmla="*/ 1016103 h 6858000"/>
              <a:gd name="connsiteX147" fmla="*/ 320445 w 1605470"/>
              <a:gd name="connsiteY147" fmla="*/ 932283 h 6858000"/>
              <a:gd name="connsiteX148" fmla="*/ 322681 w 1605470"/>
              <a:gd name="connsiteY148" fmla="*/ 915925 h 6858000"/>
              <a:gd name="connsiteX149" fmla="*/ 315310 w 1605470"/>
              <a:gd name="connsiteY149" fmla="*/ 896999 h 6858000"/>
              <a:gd name="connsiteX150" fmla="*/ 284718 w 1605470"/>
              <a:gd name="connsiteY150" fmla="*/ 821517 h 6858000"/>
              <a:gd name="connsiteX151" fmla="*/ 263668 w 1605470"/>
              <a:gd name="connsiteY151" fmla="*/ 751353 h 6858000"/>
              <a:gd name="connsiteX152" fmla="*/ 263226 w 1605470"/>
              <a:gd name="connsiteY152" fmla="*/ 721230 h 6858000"/>
              <a:gd name="connsiteX153" fmla="*/ 248897 w 1605470"/>
              <a:gd name="connsiteY153" fmla="*/ 681659 h 6858000"/>
              <a:gd name="connsiteX154" fmla="*/ 234316 w 1605470"/>
              <a:gd name="connsiteY154" fmla="*/ 635218 h 6858000"/>
              <a:gd name="connsiteX155" fmla="*/ 239327 w 1605470"/>
              <a:gd name="connsiteY155" fmla="*/ 613763 h 6858000"/>
              <a:gd name="connsiteX156" fmla="*/ 225269 w 1605470"/>
              <a:gd name="connsiteY156" fmla="*/ 598582 h 6858000"/>
              <a:gd name="connsiteX157" fmla="*/ 224950 w 1605470"/>
              <a:gd name="connsiteY157" fmla="*/ 576846 h 6858000"/>
              <a:gd name="connsiteX158" fmla="*/ 204576 w 1605470"/>
              <a:gd name="connsiteY158" fmla="*/ 530055 h 6858000"/>
              <a:gd name="connsiteX159" fmla="*/ 219064 w 1605470"/>
              <a:gd name="connsiteY159" fmla="*/ 469651 h 6858000"/>
              <a:gd name="connsiteX160" fmla="*/ 195012 w 1605470"/>
              <a:gd name="connsiteY160" fmla="*/ 448559 h 6858000"/>
              <a:gd name="connsiteX161" fmla="*/ 201434 w 1605470"/>
              <a:gd name="connsiteY161" fmla="*/ 441529 h 6858000"/>
              <a:gd name="connsiteX162" fmla="*/ 200655 w 1605470"/>
              <a:gd name="connsiteY162" fmla="*/ 428927 h 6858000"/>
              <a:gd name="connsiteX163" fmla="*/ 190059 w 1605470"/>
              <a:gd name="connsiteY163" fmla="*/ 430161 h 6858000"/>
              <a:gd name="connsiteX164" fmla="*/ 167079 w 1605470"/>
              <a:gd name="connsiteY164" fmla="*/ 367211 h 6858000"/>
              <a:gd name="connsiteX165" fmla="*/ 124571 w 1605470"/>
              <a:gd name="connsiteY165" fmla="*/ 302178 h 6858000"/>
              <a:gd name="connsiteX166" fmla="*/ 103243 w 1605470"/>
              <a:gd name="connsiteY166" fmla="*/ 211375 h 6858000"/>
              <a:gd name="connsiteX167" fmla="*/ 94571 w 1605470"/>
              <a:gd name="connsiteY167" fmla="*/ 184179 h 6858000"/>
              <a:gd name="connsiteX168" fmla="*/ 13437 w 1605470"/>
              <a:gd name="connsiteY168" fmla="*/ 19287 h 6858000"/>
              <a:gd name="connsiteX169" fmla="*/ 0 w 1605470"/>
              <a:gd name="connsiteY16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0510 w 1605470"/>
              <a:gd name="connsiteY97" fmla="*/ 3361844 h 6858000"/>
              <a:gd name="connsiteX98" fmla="*/ 767933 w 1605470"/>
              <a:gd name="connsiteY98" fmla="*/ 3356929 h 6858000"/>
              <a:gd name="connsiteX99" fmla="*/ 766158 w 1605470"/>
              <a:gd name="connsiteY99" fmla="*/ 3349058 h 6858000"/>
              <a:gd name="connsiteX100" fmla="*/ 766414 w 1605470"/>
              <a:gd name="connsiteY100" fmla="*/ 3348763 h 6858000"/>
              <a:gd name="connsiteX101" fmla="*/ 764166 w 1605470"/>
              <a:gd name="connsiteY101" fmla="*/ 3341588 h 6858000"/>
              <a:gd name="connsiteX102" fmla="*/ 749397 w 1605470"/>
              <a:gd name="connsiteY102" fmla="*/ 3307769 h 6858000"/>
              <a:gd name="connsiteX103" fmla="*/ 766960 w 1605470"/>
              <a:gd name="connsiteY103" fmla="*/ 3250522 h 6858000"/>
              <a:gd name="connsiteX104" fmla="*/ 767385 w 1605470"/>
              <a:gd name="connsiteY104" fmla="*/ 3229163 h 6858000"/>
              <a:gd name="connsiteX105" fmla="*/ 769208 w 1605470"/>
              <a:gd name="connsiteY105" fmla="*/ 3217217 h 6858000"/>
              <a:gd name="connsiteX106" fmla="*/ 770350 w 1605470"/>
              <a:gd name="connsiteY106" fmla="*/ 3216125 h 6858000"/>
              <a:gd name="connsiteX107" fmla="*/ 756043 w 1605470"/>
              <a:gd name="connsiteY107" fmla="*/ 3183755 h 6858000"/>
              <a:gd name="connsiteX108" fmla="*/ 756544 w 1605470"/>
              <a:gd name="connsiteY108" fmla="*/ 3178642 h 6858000"/>
              <a:gd name="connsiteX109" fmla="*/ 744144 w 1605470"/>
              <a:gd name="connsiteY109" fmla="*/ 3158586 h 6858000"/>
              <a:gd name="connsiteX110" fmla="*/ 739378 w 1605470"/>
              <a:gd name="connsiteY110" fmla="*/ 3147669 h 6858000"/>
              <a:gd name="connsiteX111" fmla="*/ 734648 w 1605470"/>
              <a:gd name="connsiteY111" fmla="*/ 3145733 h 6858000"/>
              <a:gd name="connsiteX112" fmla="*/ 729329 w 1605470"/>
              <a:gd name="connsiteY112" fmla="*/ 3129034 h 6858000"/>
              <a:gd name="connsiteX113" fmla="*/ 729994 w 1605470"/>
              <a:gd name="connsiteY113" fmla="*/ 3126682 h 6858000"/>
              <a:gd name="connsiteX114" fmla="*/ 720862 w 1605470"/>
              <a:gd name="connsiteY114" fmla="*/ 3114519 h 6858000"/>
              <a:gd name="connsiteX115" fmla="*/ 707471 w 1605470"/>
              <a:gd name="connsiteY115" fmla="*/ 3106272 h 6858000"/>
              <a:gd name="connsiteX116" fmla="*/ 680201 w 1605470"/>
              <a:gd name="connsiteY116" fmla="*/ 2958185 h 6858000"/>
              <a:gd name="connsiteX117" fmla="*/ 622815 w 1605470"/>
              <a:gd name="connsiteY117" fmla="*/ 2762989 h 6858000"/>
              <a:gd name="connsiteX118" fmla="*/ 571733 w 1605470"/>
              <a:gd name="connsiteY118" fmla="*/ 2554718 h 6858000"/>
              <a:gd name="connsiteX119" fmla="*/ 551827 w 1605470"/>
              <a:gd name="connsiteY119" fmla="*/ 2485734 h 6858000"/>
              <a:gd name="connsiteX120" fmla="*/ 542550 w 1605470"/>
              <a:gd name="connsiteY120" fmla="*/ 2447068 h 6858000"/>
              <a:gd name="connsiteX121" fmla="*/ 529511 w 1605470"/>
              <a:gd name="connsiteY121" fmla="*/ 2425819 h 6858000"/>
              <a:gd name="connsiteX122" fmla="*/ 528878 w 1605470"/>
              <a:gd name="connsiteY122" fmla="*/ 2408971 h 6858000"/>
              <a:gd name="connsiteX123" fmla="*/ 535510 w 1605470"/>
              <a:gd name="connsiteY123" fmla="*/ 2402874 h 6858000"/>
              <a:gd name="connsiteX124" fmla="*/ 538122 w 1605470"/>
              <a:gd name="connsiteY124" fmla="*/ 2381443 h 6858000"/>
              <a:gd name="connsiteX125" fmla="*/ 514451 w 1605470"/>
              <a:gd name="connsiteY125" fmla="*/ 2261920 h 6858000"/>
              <a:gd name="connsiteX126" fmla="*/ 504338 w 1605470"/>
              <a:gd name="connsiteY126" fmla="*/ 2195378 h 6858000"/>
              <a:gd name="connsiteX127" fmla="*/ 488555 w 1605470"/>
              <a:gd name="connsiteY127" fmla="*/ 2155135 h 6858000"/>
              <a:gd name="connsiteX128" fmla="*/ 486013 w 1605470"/>
              <a:gd name="connsiteY128" fmla="*/ 2118008 h 6858000"/>
              <a:gd name="connsiteX129" fmla="*/ 487006 w 1605470"/>
              <a:gd name="connsiteY129" fmla="*/ 2050531 h 6858000"/>
              <a:gd name="connsiteX130" fmla="*/ 478812 w 1605470"/>
              <a:gd name="connsiteY130" fmla="*/ 1963269 h 6858000"/>
              <a:gd name="connsiteX131" fmla="*/ 459990 w 1605470"/>
              <a:gd name="connsiteY131" fmla="*/ 1906352 h 6858000"/>
              <a:gd name="connsiteX132" fmla="*/ 436547 w 1605470"/>
              <a:gd name="connsiteY132" fmla="*/ 1861531 h 6858000"/>
              <a:gd name="connsiteX133" fmla="*/ 390346 w 1605470"/>
              <a:gd name="connsiteY133" fmla="*/ 1732919 h 6858000"/>
              <a:gd name="connsiteX134" fmla="*/ 362657 w 1605470"/>
              <a:gd name="connsiteY134" fmla="*/ 1663540 h 6858000"/>
              <a:gd name="connsiteX135" fmla="*/ 361783 w 1605470"/>
              <a:gd name="connsiteY135" fmla="*/ 1615777 h 6858000"/>
              <a:gd name="connsiteX136" fmla="*/ 342578 w 1605470"/>
              <a:gd name="connsiteY136" fmla="*/ 1563678 h 6858000"/>
              <a:gd name="connsiteX137" fmla="*/ 355658 w 1605470"/>
              <a:gd name="connsiteY137" fmla="*/ 1519474 h 6858000"/>
              <a:gd name="connsiteX138" fmla="*/ 348400 w 1605470"/>
              <a:gd name="connsiteY138" fmla="*/ 1477995 h 6858000"/>
              <a:gd name="connsiteX139" fmla="*/ 334485 w 1605470"/>
              <a:gd name="connsiteY139" fmla="*/ 1373769 h 6858000"/>
              <a:gd name="connsiteX140" fmla="*/ 342792 w 1605470"/>
              <a:gd name="connsiteY140" fmla="*/ 1307086 h 6858000"/>
              <a:gd name="connsiteX141" fmla="*/ 343980 w 1605470"/>
              <a:gd name="connsiteY141" fmla="*/ 1189033 h 6858000"/>
              <a:gd name="connsiteX142" fmla="*/ 348665 w 1605470"/>
              <a:gd name="connsiteY142" fmla="*/ 1168288 h 6858000"/>
              <a:gd name="connsiteX143" fmla="*/ 340947 w 1605470"/>
              <a:gd name="connsiteY143" fmla="*/ 1142577 h 6858000"/>
              <a:gd name="connsiteX144" fmla="*/ 330253 w 1605470"/>
              <a:gd name="connsiteY144" fmla="*/ 1088484 h 6858000"/>
              <a:gd name="connsiteX145" fmla="*/ 318989 w 1605470"/>
              <a:gd name="connsiteY145" fmla="*/ 1016103 h 6858000"/>
              <a:gd name="connsiteX146" fmla="*/ 320445 w 1605470"/>
              <a:gd name="connsiteY146" fmla="*/ 932283 h 6858000"/>
              <a:gd name="connsiteX147" fmla="*/ 322681 w 1605470"/>
              <a:gd name="connsiteY147" fmla="*/ 915925 h 6858000"/>
              <a:gd name="connsiteX148" fmla="*/ 315310 w 1605470"/>
              <a:gd name="connsiteY148" fmla="*/ 896999 h 6858000"/>
              <a:gd name="connsiteX149" fmla="*/ 284718 w 1605470"/>
              <a:gd name="connsiteY149" fmla="*/ 821517 h 6858000"/>
              <a:gd name="connsiteX150" fmla="*/ 263668 w 1605470"/>
              <a:gd name="connsiteY150" fmla="*/ 751353 h 6858000"/>
              <a:gd name="connsiteX151" fmla="*/ 263226 w 1605470"/>
              <a:gd name="connsiteY151" fmla="*/ 721230 h 6858000"/>
              <a:gd name="connsiteX152" fmla="*/ 248897 w 1605470"/>
              <a:gd name="connsiteY152" fmla="*/ 681659 h 6858000"/>
              <a:gd name="connsiteX153" fmla="*/ 234316 w 1605470"/>
              <a:gd name="connsiteY153" fmla="*/ 635218 h 6858000"/>
              <a:gd name="connsiteX154" fmla="*/ 239327 w 1605470"/>
              <a:gd name="connsiteY154" fmla="*/ 613763 h 6858000"/>
              <a:gd name="connsiteX155" fmla="*/ 225269 w 1605470"/>
              <a:gd name="connsiteY155" fmla="*/ 598582 h 6858000"/>
              <a:gd name="connsiteX156" fmla="*/ 224950 w 1605470"/>
              <a:gd name="connsiteY156" fmla="*/ 576846 h 6858000"/>
              <a:gd name="connsiteX157" fmla="*/ 204576 w 1605470"/>
              <a:gd name="connsiteY157" fmla="*/ 530055 h 6858000"/>
              <a:gd name="connsiteX158" fmla="*/ 219064 w 1605470"/>
              <a:gd name="connsiteY158" fmla="*/ 469651 h 6858000"/>
              <a:gd name="connsiteX159" fmla="*/ 195012 w 1605470"/>
              <a:gd name="connsiteY159" fmla="*/ 448559 h 6858000"/>
              <a:gd name="connsiteX160" fmla="*/ 201434 w 1605470"/>
              <a:gd name="connsiteY160" fmla="*/ 441529 h 6858000"/>
              <a:gd name="connsiteX161" fmla="*/ 200655 w 1605470"/>
              <a:gd name="connsiteY161" fmla="*/ 428927 h 6858000"/>
              <a:gd name="connsiteX162" fmla="*/ 190059 w 1605470"/>
              <a:gd name="connsiteY162" fmla="*/ 430161 h 6858000"/>
              <a:gd name="connsiteX163" fmla="*/ 167079 w 1605470"/>
              <a:gd name="connsiteY163" fmla="*/ 367211 h 6858000"/>
              <a:gd name="connsiteX164" fmla="*/ 124571 w 1605470"/>
              <a:gd name="connsiteY164" fmla="*/ 302178 h 6858000"/>
              <a:gd name="connsiteX165" fmla="*/ 103243 w 1605470"/>
              <a:gd name="connsiteY165" fmla="*/ 211375 h 6858000"/>
              <a:gd name="connsiteX166" fmla="*/ 94571 w 1605470"/>
              <a:gd name="connsiteY166" fmla="*/ 184179 h 6858000"/>
              <a:gd name="connsiteX167" fmla="*/ 13437 w 1605470"/>
              <a:gd name="connsiteY167" fmla="*/ 19287 h 6858000"/>
              <a:gd name="connsiteX168" fmla="*/ 0 w 1605470"/>
              <a:gd name="connsiteY16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0510 w 1605470"/>
              <a:gd name="connsiteY97" fmla="*/ 3361844 h 6858000"/>
              <a:gd name="connsiteX98" fmla="*/ 766158 w 1605470"/>
              <a:gd name="connsiteY98" fmla="*/ 3349058 h 6858000"/>
              <a:gd name="connsiteX99" fmla="*/ 766414 w 1605470"/>
              <a:gd name="connsiteY99" fmla="*/ 3348763 h 6858000"/>
              <a:gd name="connsiteX100" fmla="*/ 764166 w 1605470"/>
              <a:gd name="connsiteY100" fmla="*/ 3341588 h 6858000"/>
              <a:gd name="connsiteX101" fmla="*/ 749397 w 1605470"/>
              <a:gd name="connsiteY101" fmla="*/ 3307769 h 6858000"/>
              <a:gd name="connsiteX102" fmla="*/ 766960 w 1605470"/>
              <a:gd name="connsiteY102" fmla="*/ 3250522 h 6858000"/>
              <a:gd name="connsiteX103" fmla="*/ 767385 w 1605470"/>
              <a:gd name="connsiteY103" fmla="*/ 3229163 h 6858000"/>
              <a:gd name="connsiteX104" fmla="*/ 769208 w 1605470"/>
              <a:gd name="connsiteY104" fmla="*/ 3217217 h 6858000"/>
              <a:gd name="connsiteX105" fmla="*/ 770350 w 1605470"/>
              <a:gd name="connsiteY105" fmla="*/ 3216125 h 6858000"/>
              <a:gd name="connsiteX106" fmla="*/ 756043 w 1605470"/>
              <a:gd name="connsiteY106" fmla="*/ 3183755 h 6858000"/>
              <a:gd name="connsiteX107" fmla="*/ 756544 w 1605470"/>
              <a:gd name="connsiteY107" fmla="*/ 3178642 h 6858000"/>
              <a:gd name="connsiteX108" fmla="*/ 744144 w 1605470"/>
              <a:gd name="connsiteY108" fmla="*/ 3158586 h 6858000"/>
              <a:gd name="connsiteX109" fmla="*/ 739378 w 1605470"/>
              <a:gd name="connsiteY109" fmla="*/ 3147669 h 6858000"/>
              <a:gd name="connsiteX110" fmla="*/ 734648 w 1605470"/>
              <a:gd name="connsiteY110" fmla="*/ 3145733 h 6858000"/>
              <a:gd name="connsiteX111" fmla="*/ 729329 w 1605470"/>
              <a:gd name="connsiteY111" fmla="*/ 3129034 h 6858000"/>
              <a:gd name="connsiteX112" fmla="*/ 729994 w 1605470"/>
              <a:gd name="connsiteY112" fmla="*/ 3126682 h 6858000"/>
              <a:gd name="connsiteX113" fmla="*/ 720862 w 1605470"/>
              <a:gd name="connsiteY113" fmla="*/ 3114519 h 6858000"/>
              <a:gd name="connsiteX114" fmla="*/ 707471 w 1605470"/>
              <a:gd name="connsiteY114" fmla="*/ 3106272 h 6858000"/>
              <a:gd name="connsiteX115" fmla="*/ 680201 w 1605470"/>
              <a:gd name="connsiteY115" fmla="*/ 2958185 h 6858000"/>
              <a:gd name="connsiteX116" fmla="*/ 622815 w 1605470"/>
              <a:gd name="connsiteY116" fmla="*/ 2762989 h 6858000"/>
              <a:gd name="connsiteX117" fmla="*/ 571733 w 1605470"/>
              <a:gd name="connsiteY117" fmla="*/ 2554718 h 6858000"/>
              <a:gd name="connsiteX118" fmla="*/ 551827 w 1605470"/>
              <a:gd name="connsiteY118" fmla="*/ 2485734 h 6858000"/>
              <a:gd name="connsiteX119" fmla="*/ 542550 w 1605470"/>
              <a:gd name="connsiteY119" fmla="*/ 2447068 h 6858000"/>
              <a:gd name="connsiteX120" fmla="*/ 529511 w 1605470"/>
              <a:gd name="connsiteY120" fmla="*/ 2425819 h 6858000"/>
              <a:gd name="connsiteX121" fmla="*/ 528878 w 1605470"/>
              <a:gd name="connsiteY121" fmla="*/ 2408971 h 6858000"/>
              <a:gd name="connsiteX122" fmla="*/ 535510 w 1605470"/>
              <a:gd name="connsiteY122" fmla="*/ 2402874 h 6858000"/>
              <a:gd name="connsiteX123" fmla="*/ 538122 w 1605470"/>
              <a:gd name="connsiteY123" fmla="*/ 2381443 h 6858000"/>
              <a:gd name="connsiteX124" fmla="*/ 514451 w 1605470"/>
              <a:gd name="connsiteY124" fmla="*/ 2261920 h 6858000"/>
              <a:gd name="connsiteX125" fmla="*/ 504338 w 1605470"/>
              <a:gd name="connsiteY125" fmla="*/ 2195378 h 6858000"/>
              <a:gd name="connsiteX126" fmla="*/ 488555 w 1605470"/>
              <a:gd name="connsiteY126" fmla="*/ 2155135 h 6858000"/>
              <a:gd name="connsiteX127" fmla="*/ 486013 w 1605470"/>
              <a:gd name="connsiteY127" fmla="*/ 2118008 h 6858000"/>
              <a:gd name="connsiteX128" fmla="*/ 487006 w 1605470"/>
              <a:gd name="connsiteY128" fmla="*/ 2050531 h 6858000"/>
              <a:gd name="connsiteX129" fmla="*/ 478812 w 1605470"/>
              <a:gd name="connsiteY129" fmla="*/ 1963269 h 6858000"/>
              <a:gd name="connsiteX130" fmla="*/ 459990 w 1605470"/>
              <a:gd name="connsiteY130" fmla="*/ 1906352 h 6858000"/>
              <a:gd name="connsiteX131" fmla="*/ 436547 w 1605470"/>
              <a:gd name="connsiteY131" fmla="*/ 1861531 h 6858000"/>
              <a:gd name="connsiteX132" fmla="*/ 390346 w 1605470"/>
              <a:gd name="connsiteY132" fmla="*/ 1732919 h 6858000"/>
              <a:gd name="connsiteX133" fmla="*/ 362657 w 1605470"/>
              <a:gd name="connsiteY133" fmla="*/ 1663540 h 6858000"/>
              <a:gd name="connsiteX134" fmla="*/ 361783 w 1605470"/>
              <a:gd name="connsiteY134" fmla="*/ 1615777 h 6858000"/>
              <a:gd name="connsiteX135" fmla="*/ 342578 w 1605470"/>
              <a:gd name="connsiteY135" fmla="*/ 1563678 h 6858000"/>
              <a:gd name="connsiteX136" fmla="*/ 355658 w 1605470"/>
              <a:gd name="connsiteY136" fmla="*/ 1519474 h 6858000"/>
              <a:gd name="connsiteX137" fmla="*/ 348400 w 1605470"/>
              <a:gd name="connsiteY137" fmla="*/ 1477995 h 6858000"/>
              <a:gd name="connsiteX138" fmla="*/ 334485 w 1605470"/>
              <a:gd name="connsiteY138" fmla="*/ 1373769 h 6858000"/>
              <a:gd name="connsiteX139" fmla="*/ 342792 w 1605470"/>
              <a:gd name="connsiteY139" fmla="*/ 1307086 h 6858000"/>
              <a:gd name="connsiteX140" fmla="*/ 343980 w 1605470"/>
              <a:gd name="connsiteY140" fmla="*/ 1189033 h 6858000"/>
              <a:gd name="connsiteX141" fmla="*/ 348665 w 1605470"/>
              <a:gd name="connsiteY141" fmla="*/ 1168288 h 6858000"/>
              <a:gd name="connsiteX142" fmla="*/ 340947 w 1605470"/>
              <a:gd name="connsiteY142" fmla="*/ 1142577 h 6858000"/>
              <a:gd name="connsiteX143" fmla="*/ 330253 w 1605470"/>
              <a:gd name="connsiteY143" fmla="*/ 1088484 h 6858000"/>
              <a:gd name="connsiteX144" fmla="*/ 318989 w 1605470"/>
              <a:gd name="connsiteY144" fmla="*/ 1016103 h 6858000"/>
              <a:gd name="connsiteX145" fmla="*/ 320445 w 1605470"/>
              <a:gd name="connsiteY145" fmla="*/ 932283 h 6858000"/>
              <a:gd name="connsiteX146" fmla="*/ 322681 w 1605470"/>
              <a:gd name="connsiteY146" fmla="*/ 915925 h 6858000"/>
              <a:gd name="connsiteX147" fmla="*/ 315310 w 1605470"/>
              <a:gd name="connsiteY147" fmla="*/ 896999 h 6858000"/>
              <a:gd name="connsiteX148" fmla="*/ 284718 w 1605470"/>
              <a:gd name="connsiteY148" fmla="*/ 821517 h 6858000"/>
              <a:gd name="connsiteX149" fmla="*/ 263668 w 1605470"/>
              <a:gd name="connsiteY149" fmla="*/ 751353 h 6858000"/>
              <a:gd name="connsiteX150" fmla="*/ 263226 w 1605470"/>
              <a:gd name="connsiteY150" fmla="*/ 721230 h 6858000"/>
              <a:gd name="connsiteX151" fmla="*/ 248897 w 1605470"/>
              <a:gd name="connsiteY151" fmla="*/ 681659 h 6858000"/>
              <a:gd name="connsiteX152" fmla="*/ 234316 w 1605470"/>
              <a:gd name="connsiteY152" fmla="*/ 635218 h 6858000"/>
              <a:gd name="connsiteX153" fmla="*/ 239327 w 1605470"/>
              <a:gd name="connsiteY153" fmla="*/ 613763 h 6858000"/>
              <a:gd name="connsiteX154" fmla="*/ 225269 w 1605470"/>
              <a:gd name="connsiteY154" fmla="*/ 598582 h 6858000"/>
              <a:gd name="connsiteX155" fmla="*/ 224950 w 1605470"/>
              <a:gd name="connsiteY155" fmla="*/ 576846 h 6858000"/>
              <a:gd name="connsiteX156" fmla="*/ 204576 w 1605470"/>
              <a:gd name="connsiteY156" fmla="*/ 530055 h 6858000"/>
              <a:gd name="connsiteX157" fmla="*/ 219064 w 1605470"/>
              <a:gd name="connsiteY157" fmla="*/ 469651 h 6858000"/>
              <a:gd name="connsiteX158" fmla="*/ 195012 w 1605470"/>
              <a:gd name="connsiteY158" fmla="*/ 448559 h 6858000"/>
              <a:gd name="connsiteX159" fmla="*/ 201434 w 1605470"/>
              <a:gd name="connsiteY159" fmla="*/ 441529 h 6858000"/>
              <a:gd name="connsiteX160" fmla="*/ 200655 w 1605470"/>
              <a:gd name="connsiteY160" fmla="*/ 428927 h 6858000"/>
              <a:gd name="connsiteX161" fmla="*/ 190059 w 1605470"/>
              <a:gd name="connsiteY161" fmla="*/ 430161 h 6858000"/>
              <a:gd name="connsiteX162" fmla="*/ 167079 w 1605470"/>
              <a:gd name="connsiteY162" fmla="*/ 367211 h 6858000"/>
              <a:gd name="connsiteX163" fmla="*/ 124571 w 1605470"/>
              <a:gd name="connsiteY163" fmla="*/ 302178 h 6858000"/>
              <a:gd name="connsiteX164" fmla="*/ 103243 w 1605470"/>
              <a:gd name="connsiteY164" fmla="*/ 211375 h 6858000"/>
              <a:gd name="connsiteX165" fmla="*/ 94571 w 1605470"/>
              <a:gd name="connsiteY165" fmla="*/ 184179 h 6858000"/>
              <a:gd name="connsiteX166" fmla="*/ 13437 w 1605470"/>
              <a:gd name="connsiteY166" fmla="*/ 19287 h 6858000"/>
              <a:gd name="connsiteX167" fmla="*/ 0 w 1605470"/>
              <a:gd name="connsiteY16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66158 w 1605470"/>
              <a:gd name="connsiteY97" fmla="*/ 3349058 h 6858000"/>
              <a:gd name="connsiteX98" fmla="*/ 766414 w 1605470"/>
              <a:gd name="connsiteY98" fmla="*/ 3348763 h 6858000"/>
              <a:gd name="connsiteX99" fmla="*/ 764166 w 1605470"/>
              <a:gd name="connsiteY99" fmla="*/ 3341588 h 6858000"/>
              <a:gd name="connsiteX100" fmla="*/ 749397 w 1605470"/>
              <a:gd name="connsiteY100" fmla="*/ 3307769 h 6858000"/>
              <a:gd name="connsiteX101" fmla="*/ 766960 w 1605470"/>
              <a:gd name="connsiteY101" fmla="*/ 3250522 h 6858000"/>
              <a:gd name="connsiteX102" fmla="*/ 767385 w 1605470"/>
              <a:gd name="connsiteY102" fmla="*/ 3229163 h 6858000"/>
              <a:gd name="connsiteX103" fmla="*/ 769208 w 1605470"/>
              <a:gd name="connsiteY103" fmla="*/ 3217217 h 6858000"/>
              <a:gd name="connsiteX104" fmla="*/ 770350 w 1605470"/>
              <a:gd name="connsiteY104" fmla="*/ 3216125 h 6858000"/>
              <a:gd name="connsiteX105" fmla="*/ 756043 w 1605470"/>
              <a:gd name="connsiteY105" fmla="*/ 3183755 h 6858000"/>
              <a:gd name="connsiteX106" fmla="*/ 756544 w 1605470"/>
              <a:gd name="connsiteY106" fmla="*/ 3178642 h 6858000"/>
              <a:gd name="connsiteX107" fmla="*/ 744144 w 1605470"/>
              <a:gd name="connsiteY107" fmla="*/ 3158586 h 6858000"/>
              <a:gd name="connsiteX108" fmla="*/ 739378 w 1605470"/>
              <a:gd name="connsiteY108" fmla="*/ 3147669 h 6858000"/>
              <a:gd name="connsiteX109" fmla="*/ 734648 w 1605470"/>
              <a:gd name="connsiteY109" fmla="*/ 3145733 h 6858000"/>
              <a:gd name="connsiteX110" fmla="*/ 729329 w 1605470"/>
              <a:gd name="connsiteY110" fmla="*/ 3129034 h 6858000"/>
              <a:gd name="connsiteX111" fmla="*/ 729994 w 1605470"/>
              <a:gd name="connsiteY111" fmla="*/ 3126682 h 6858000"/>
              <a:gd name="connsiteX112" fmla="*/ 720862 w 1605470"/>
              <a:gd name="connsiteY112" fmla="*/ 3114519 h 6858000"/>
              <a:gd name="connsiteX113" fmla="*/ 707471 w 1605470"/>
              <a:gd name="connsiteY113" fmla="*/ 3106272 h 6858000"/>
              <a:gd name="connsiteX114" fmla="*/ 680201 w 1605470"/>
              <a:gd name="connsiteY114" fmla="*/ 2958185 h 6858000"/>
              <a:gd name="connsiteX115" fmla="*/ 622815 w 1605470"/>
              <a:gd name="connsiteY115" fmla="*/ 2762989 h 6858000"/>
              <a:gd name="connsiteX116" fmla="*/ 571733 w 1605470"/>
              <a:gd name="connsiteY116" fmla="*/ 2554718 h 6858000"/>
              <a:gd name="connsiteX117" fmla="*/ 551827 w 1605470"/>
              <a:gd name="connsiteY117" fmla="*/ 2485734 h 6858000"/>
              <a:gd name="connsiteX118" fmla="*/ 542550 w 1605470"/>
              <a:gd name="connsiteY118" fmla="*/ 2447068 h 6858000"/>
              <a:gd name="connsiteX119" fmla="*/ 529511 w 1605470"/>
              <a:gd name="connsiteY119" fmla="*/ 2425819 h 6858000"/>
              <a:gd name="connsiteX120" fmla="*/ 528878 w 1605470"/>
              <a:gd name="connsiteY120" fmla="*/ 2408971 h 6858000"/>
              <a:gd name="connsiteX121" fmla="*/ 535510 w 1605470"/>
              <a:gd name="connsiteY121" fmla="*/ 2402874 h 6858000"/>
              <a:gd name="connsiteX122" fmla="*/ 538122 w 1605470"/>
              <a:gd name="connsiteY122" fmla="*/ 2381443 h 6858000"/>
              <a:gd name="connsiteX123" fmla="*/ 514451 w 1605470"/>
              <a:gd name="connsiteY123" fmla="*/ 2261920 h 6858000"/>
              <a:gd name="connsiteX124" fmla="*/ 504338 w 1605470"/>
              <a:gd name="connsiteY124" fmla="*/ 2195378 h 6858000"/>
              <a:gd name="connsiteX125" fmla="*/ 488555 w 1605470"/>
              <a:gd name="connsiteY125" fmla="*/ 2155135 h 6858000"/>
              <a:gd name="connsiteX126" fmla="*/ 486013 w 1605470"/>
              <a:gd name="connsiteY126" fmla="*/ 2118008 h 6858000"/>
              <a:gd name="connsiteX127" fmla="*/ 487006 w 1605470"/>
              <a:gd name="connsiteY127" fmla="*/ 2050531 h 6858000"/>
              <a:gd name="connsiteX128" fmla="*/ 478812 w 1605470"/>
              <a:gd name="connsiteY128" fmla="*/ 1963269 h 6858000"/>
              <a:gd name="connsiteX129" fmla="*/ 459990 w 1605470"/>
              <a:gd name="connsiteY129" fmla="*/ 1906352 h 6858000"/>
              <a:gd name="connsiteX130" fmla="*/ 436547 w 1605470"/>
              <a:gd name="connsiteY130" fmla="*/ 1861531 h 6858000"/>
              <a:gd name="connsiteX131" fmla="*/ 390346 w 1605470"/>
              <a:gd name="connsiteY131" fmla="*/ 1732919 h 6858000"/>
              <a:gd name="connsiteX132" fmla="*/ 362657 w 1605470"/>
              <a:gd name="connsiteY132" fmla="*/ 1663540 h 6858000"/>
              <a:gd name="connsiteX133" fmla="*/ 361783 w 1605470"/>
              <a:gd name="connsiteY133" fmla="*/ 1615777 h 6858000"/>
              <a:gd name="connsiteX134" fmla="*/ 342578 w 1605470"/>
              <a:gd name="connsiteY134" fmla="*/ 1563678 h 6858000"/>
              <a:gd name="connsiteX135" fmla="*/ 355658 w 1605470"/>
              <a:gd name="connsiteY135" fmla="*/ 1519474 h 6858000"/>
              <a:gd name="connsiteX136" fmla="*/ 348400 w 1605470"/>
              <a:gd name="connsiteY136" fmla="*/ 1477995 h 6858000"/>
              <a:gd name="connsiteX137" fmla="*/ 334485 w 1605470"/>
              <a:gd name="connsiteY137" fmla="*/ 1373769 h 6858000"/>
              <a:gd name="connsiteX138" fmla="*/ 342792 w 1605470"/>
              <a:gd name="connsiteY138" fmla="*/ 1307086 h 6858000"/>
              <a:gd name="connsiteX139" fmla="*/ 343980 w 1605470"/>
              <a:gd name="connsiteY139" fmla="*/ 1189033 h 6858000"/>
              <a:gd name="connsiteX140" fmla="*/ 348665 w 1605470"/>
              <a:gd name="connsiteY140" fmla="*/ 1168288 h 6858000"/>
              <a:gd name="connsiteX141" fmla="*/ 340947 w 1605470"/>
              <a:gd name="connsiteY141" fmla="*/ 1142577 h 6858000"/>
              <a:gd name="connsiteX142" fmla="*/ 330253 w 1605470"/>
              <a:gd name="connsiteY142" fmla="*/ 1088484 h 6858000"/>
              <a:gd name="connsiteX143" fmla="*/ 318989 w 1605470"/>
              <a:gd name="connsiteY143" fmla="*/ 1016103 h 6858000"/>
              <a:gd name="connsiteX144" fmla="*/ 320445 w 1605470"/>
              <a:gd name="connsiteY144" fmla="*/ 932283 h 6858000"/>
              <a:gd name="connsiteX145" fmla="*/ 322681 w 1605470"/>
              <a:gd name="connsiteY145" fmla="*/ 915925 h 6858000"/>
              <a:gd name="connsiteX146" fmla="*/ 315310 w 1605470"/>
              <a:gd name="connsiteY146" fmla="*/ 896999 h 6858000"/>
              <a:gd name="connsiteX147" fmla="*/ 284718 w 1605470"/>
              <a:gd name="connsiteY147" fmla="*/ 821517 h 6858000"/>
              <a:gd name="connsiteX148" fmla="*/ 263668 w 1605470"/>
              <a:gd name="connsiteY148" fmla="*/ 751353 h 6858000"/>
              <a:gd name="connsiteX149" fmla="*/ 263226 w 1605470"/>
              <a:gd name="connsiteY149" fmla="*/ 721230 h 6858000"/>
              <a:gd name="connsiteX150" fmla="*/ 248897 w 1605470"/>
              <a:gd name="connsiteY150" fmla="*/ 681659 h 6858000"/>
              <a:gd name="connsiteX151" fmla="*/ 234316 w 1605470"/>
              <a:gd name="connsiteY151" fmla="*/ 635218 h 6858000"/>
              <a:gd name="connsiteX152" fmla="*/ 239327 w 1605470"/>
              <a:gd name="connsiteY152" fmla="*/ 613763 h 6858000"/>
              <a:gd name="connsiteX153" fmla="*/ 225269 w 1605470"/>
              <a:gd name="connsiteY153" fmla="*/ 598582 h 6858000"/>
              <a:gd name="connsiteX154" fmla="*/ 224950 w 1605470"/>
              <a:gd name="connsiteY154" fmla="*/ 576846 h 6858000"/>
              <a:gd name="connsiteX155" fmla="*/ 204576 w 1605470"/>
              <a:gd name="connsiteY155" fmla="*/ 530055 h 6858000"/>
              <a:gd name="connsiteX156" fmla="*/ 219064 w 1605470"/>
              <a:gd name="connsiteY156" fmla="*/ 469651 h 6858000"/>
              <a:gd name="connsiteX157" fmla="*/ 195012 w 1605470"/>
              <a:gd name="connsiteY157" fmla="*/ 448559 h 6858000"/>
              <a:gd name="connsiteX158" fmla="*/ 201434 w 1605470"/>
              <a:gd name="connsiteY158" fmla="*/ 441529 h 6858000"/>
              <a:gd name="connsiteX159" fmla="*/ 200655 w 1605470"/>
              <a:gd name="connsiteY159" fmla="*/ 428927 h 6858000"/>
              <a:gd name="connsiteX160" fmla="*/ 190059 w 1605470"/>
              <a:gd name="connsiteY160" fmla="*/ 430161 h 6858000"/>
              <a:gd name="connsiteX161" fmla="*/ 167079 w 1605470"/>
              <a:gd name="connsiteY161" fmla="*/ 367211 h 6858000"/>
              <a:gd name="connsiteX162" fmla="*/ 124571 w 1605470"/>
              <a:gd name="connsiteY162" fmla="*/ 302178 h 6858000"/>
              <a:gd name="connsiteX163" fmla="*/ 103243 w 1605470"/>
              <a:gd name="connsiteY163" fmla="*/ 211375 h 6858000"/>
              <a:gd name="connsiteX164" fmla="*/ 94571 w 1605470"/>
              <a:gd name="connsiteY164" fmla="*/ 184179 h 6858000"/>
              <a:gd name="connsiteX165" fmla="*/ 13437 w 1605470"/>
              <a:gd name="connsiteY165" fmla="*/ 19287 h 6858000"/>
              <a:gd name="connsiteX166" fmla="*/ 0 w 1605470"/>
              <a:gd name="connsiteY16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66158 w 1605470"/>
              <a:gd name="connsiteY97" fmla="*/ 3349058 h 6858000"/>
              <a:gd name="connsiteX98" fmla="*/ 764166 w 1605470"/>
              <a:gd name="connsiteY98" fmla="*/ 3341588 h 6858000"/>
              <a:gd name="connsiteX99" fmla="*/ 749397 w 1605470"/>
              <a:gd name="connsiteY99" fmla="*/ 3307769 h 6858000"/>
              <a:gd name="connsiteX100" fmla="*/ 766960 w 1605470"/>
              <a:gd name="connsiteY100" fmla="*/ 3250522 h 6858000"/>
              <a:gd name="connsiteX101" fmla="*/ 767385 w 1605470"/>
              <a:gd name="connsiteY101" fmla="*/ 3229163 h 6858000"/>
              <a:gd name="connsiteX102" fmla="*/ 769208 w 1605470"/>
              <a:gd name="connsiteY102" fmla="*/ 3217217 h 6858000"/>
              <a:gd name="connsiteX103" fmla="*/ 770350 w 1605470"/>
              <a:gd name="connsiteY103" fmla="*/ 3216125 h 6858000"/>
              <a:gd name="connsiteX104" fmla="*/ 756043 w 1605470"/>
              <a:gd name="connsiteY104" fmla="*/ 3183755 h 6858000"/>
              <a:gd name="connsiteX105" fmla="*/ 756544 w 1605470"/>
              <a:gd name="connsiteY105" fmla="*/ 3178642 h 6858000"/>
              <a:gd name="connsiteX106" fmla="*/ 744144 w 1605470"/>
              <a:gd name="connsiteY106" fmla="*/ 3158586 h 6858000"/>
              <a:gd name="connsiteX107" fmla="*/ 739378 w 1605470"/>
              <a:gd name="connsiteY107" fmla="*/ 3147669 h 6858000"/>
              <a:gd name="connsiteX108" fmla="*/ 734648 w 1605470"/>
              <a:gd name="connsiteY108" fmla="*/ 3145733 h 6858000"/>
              <a:gd name="connsiteX109" fmla="*/ 729329 w 1605470"/>
              <a:gd name="connsiteY109" fmla="*/ 3129034 h 6858000"/>
              <a:gd name="connsiteX110" fmla="*/ 729994 w 1605470"/>
              <a:gd name="connsiteY110" fmla="*/ 3126682 h 6858000"/>
              <a:gd name="connsiteX111" fmla="*/ 720862 w 1605470"/>
              <a:gd name="connsiteY111" fmla="*/ 3114519 h 6858000"/>
              <a:gd name="connsiteX112" fmla="*/ 707471 w 1605470"/>
              <a:gd name="connsiteY112" fmla="*/ 3106272 h 6858000"/>
              <a:gd name="connsiteX113" fmla="*/ 680201 w 1605470"/>
              <a:gd name="connsiteY113" fmla="*/ 2958185 h 6858000"/>
              <a:gd name="connsiteX114" fmla="*/ 622815 w 1605470"/>
              <a:gd name="connsiteY114" fmla="*/ 2762989 h 6858000"/>
              <a:gd name="connsiteX115" fmla="*/ 571733 w 1605470"/>
              <a:gd name="connsiteY115" fmla="*/ 2554718 h 6858000"/>
              <a:gd name="connsiteX116" fmla="*/ 551827 w 1605470"/>
              <a:gd name="connsiteY116" fmla="*/ 2485734 h 6858000"/>
              <a:gd name="connsiteX117" fmla="*/ 542550 w 1605470"/>
              <a:gd name="connsiteY117" fmla="*/ 2447068 h 6858000"/>
              <a:gd name="connsiteX118" fmla="*/ 529511 w 1605470"/>
              <a:gd name="connsiteY118" fmla="*/ 2425819 h 6858000"/>
              <a:gd name="connsiteX119" fmla="*/ 528878 w 1605470"/>
              <a:gd name="connsiteY119" fmla="*/ 2408971 h 6858000"/>
              <a:gd name="connsiteX120" fmla="*/ 535510 w 1605470"/>
              <a:gd name="connsiteY120" fmla="*/ 2402874 h 6858000"/>
              <a:gd name="connsiteX121" fmla="*/ 538122 w 1605470"/>
              <a:gd name="connsiteY121" fmla="*/ 2381443 h 6858000"/>
              <a:gd name="connsiteX122" fmla="*/ 514451 w 1605470"/>
              <a:gd name="connsiteY122" fmla="*/ 2261920 h 6858000"/>
              <a:gd name="connsiteX123" fmla="*/ 504338 w 1605470"/>
              <a:gd name="connsiteY123" fmla="*/ 2195378 h 6858000"/>
              <a:gd name="connsiteX124" fmla="*/ 488555 w 1605470"/>
              <a:gd name="connsiteY124" fmla="*/ 2155135 h 6858000"/>
              <a:gd name="connsiteX125" fmla="*/ 486013 w 1605470"/>
              <a:gd name="connsiteY125" fmla="*/ 2118008 h 6858000"/>
              <a:gd name="connsiteX126" fmla="*/ 487006 w 1605470"/>
              <a:gd name="connsiteY126" fmla="*/ 2050531 h 6858000"/>
              <a:gd name="connsiteX127" fmla="*/ 478812 w 1605470"/>
              <a:gd name="connsiteY127" fmla="*/ 1963269 h 6858000"/>
              <a:gd name="connsiteX128" fmla="*/ 459990 w 1605470"/>
              <a:gd name="connsiteY128" fmla="*/ 1906352 h 6858000"/>
              <a:gd name="connsiteX129" fmla="*/ 436547 w 1605470"/>
              <a:gd name="connsiteY129" fmla="*/ 1861531 h 6858000"/>
              <a:gd name="connsiteX130" fmla="*/ 390346 w 1605470"/>
              <a:gd name="connsiteY130" fmla="*/ 1732919 h 6858000"/>
              <a:gd name="connsiteX131" fmla="*/ 362657 w 1605470"/>
              <a:gd name="connsiteY131" fmla="*/ 1663540 h 6858000"/>
              <a:gd name="connsiteX132" fmla="*/ 361783 w 1605470"/>
              <a:gd name="connsiteY132" fmla="*/ 1615777 h 6858000"/>
              <a:gd name="connsiteX133" fmla="*/ 342578 w 1605470"/>
              <a:gd name="connsiteY133" fmla="*/ 1563678 h 6858000"/>
              <a:gd name="connsiteX134" fmla="*/ 355658 w 1605470"/>
              <a:gd name="connsiteY134" fmla="*/ 1519474 h 6858000"/>
              <a:gd name="connsiteX135" fmla="*/ 348400 w 1605470"/>
              <a:gd name="connsiteY135" fmla="*/ 1477995 h 6858000"/>
              <a:gd name="connsiteX136" fmla="*/ 334485 w 1605470"/>
              <a:gd name="connsiteY136" fmla="*/ 1373769 h 6858000"/>
              <a:gd name="connsiteX137" fmla="*/ 342792 w 1605470"/>
              <a:gd name="connsiteY137" fmla="*/ 1307086 h 6858000"/>
              <a:gd name="connsiteX138" fmla="*/ 343980 w 1605470"/>
              <a:gd name="connsiteY138" fmla="*/ 1189033 h 6858000"/>
              <a:gd name="connsiteX139" fmla="*/ 348665 w 1605470"/>
              <a:gd name="connsiteY139" fmla="*/ 1168288 h 6858000"/>
              <a:gd name="connsiteX140" fmla="*/ 340947 w 1605470"/>
              <a:gd name="connsiteY140" fmla="*/ 1142577 h 6858000"/>
              <a:gd name="connsiteX141" fmla="*/ 330253 w 1605470"/>
              <a:gd name="connsiteY141" fmla="*/ 1088484 h 6858000"/>
              <a:gd name="connsiteX142" fmla="*/ 318989 w 1605470"/>
              <a:gd name="connsiteY142" fmla="*/ 1016103 h 6858000"/>
              <a:gd name="connsiteX143" fmla="*/ 320445 w 1605470"/>
              <a:gd name="connsiteY143" fmla="*/ 932283 h 6858000"/>
              <a:gd name="connsiteX144" fmla="*/ 322681 w 1605470"/>
              <a:gd name="connsiteY144" fmla="*/ 915925 h 6858000"/>
              <a:gd name="connsiteX145" fmla="*/ 315310 w 1605470"/>
              <a:gd name="connsiteY145" fmla="*/ 896999 h 6858000"/>
              <a:gd name="connsiteX146" fmla="*/ 284718 w 1605470"/>
              <a:gd name="connsiteY146" fmla="*/ 821517 h 6858000"/>
              <a:gd name="connsiteX147" fmla="*/ 263668 w 1605470"/>
              <a:gd name="connsiteY147" fmla="*/ 751353 h 6858000"/>
              <a:gd name="connsiteX148" fmla="*/ 263226 w 1605470"/>
              <a:gd name="connsiteY148" fmla="*/ 721230 h 6858000"/>
              <a:gd name="connsiteX149" fmla="*/ 248897 w 1605470"/>
              <a:gd name="connsiteY149" fmla="*/ 681659 h 6858000"/>
              <a:gd name="connsiteX150" fmla="*/ 234316 w 1605470"/>
              <a:gd name="connsiteY150" fmla="*/ 635218 h 6858000"/>
              <a:gd name="connsiteX151" fmla="*/ 239327 w 1605470"/>
              <a:gd name="connsiteY151" fmla="*/ 613763 h 6858000"/>
              <a:gd name="connsiteX152" fmla="*/ 225269 w 1605470"/>
              <a:gd name="connsiteY152" fmla="*/ 598582 h 6858000"/>
              <a:gd name="connsiteX153" fmla="*/ 224950 w 1605470"/>
              <a:gd name="connsiteY153" fmla="*/ 576846 h 6858000"/>
              <a:gd name="connsiteX154" fmla="*/ 204576 w 1605470"/>
              <a:gd name="connsiteY154" fmla="*/ 530055 h 6858000"/>
              <a:gd name="connsiteX155" fmla="*/ 219064 w 1605470"/>
              <a:gd name="connsiteY155" fmla="*/ 469651 h 6858000"/>
              <a:gd name="connsiteX156" fmla="*/ 195012 w 1605470"/>
              <a:gd name="connsiteY156" fmla="*/ 448559 h 6858000"/>
              <a:gd name="connsiteX157" fmla="*/ 201434 w 1605470"/>
              <a:gd name="connsiteY157" fmla="*/ 441529 h 6858000"/>
              <a:gd name="connsiteX158" fmla="*/ 200655 w 1605470"/>
              <a:gd name="connsiteY158" fmla="*/ 428927 h 6858000"/>
              <a:gd name="connsiteX159" fmla="*/ 190059 w 1605470"/>
              <a:gd name="connsiteY159" fmla="*/ 430161 h 6858000"/>
              <a:gd name="connsiteX160" fmla="*/ 167079 w 1605470"/>
              <a:gd name="connsiteY160" fmla="*/ 367211 h 6858000"/>
              <a:gd name="connsiteX161" fmla="*/ 124571 w 1605470"/>
              <a:gd name="connsiteY161" fmla="*/ 302178 h 6858000"/>
              <a:gd name="connsiteX162" fmla="*/ 103243 w 1605470"/>
              <a:gd name="connsiteY162" fmla="*/ 211375 h 6858000"/>
              <a:gd name="connsiteX163" fmla="*/ 94571 w 1605470"/>
              <a:gd name="connsiteY163" fmla="*/ 184179 h 6858000"/>
              <a:gd name="connsiteX164" fmla="*/ 13437 w 1605470"/>
              <a:gd name="connsiteY164" fmla="*/ 19287 h 6858000"/>
              <a:gd name="connsiteX165" fmla="*/ 0 w 1605470"/>
              <a:gd name="connsiteY16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66158 w 1605470"/>
              <a:gd name="connsiteY97" fmla="*/ 3349058 h 6858000"/>
              <a:gd name="connsiteX98" fmla="*/ 749397 w 1605470"/>
              <a:gd name="connsiteY98" fmla="*/ 3307769 h 6858000"/>
              <a:gd name="connsiteX99" fmla="*/ 766960 w 1605470"/>
              <a:gd name="connsiteY99" fmla="*/ 3250522 h 6858000"/>
              <a:gd name="connsiteX100" fmla="*/ 767385 w 1605470"/>
              <a:gd name="connsiteY100" fmla="*/ 3229163 h 6858000"/>
              <a:gd name="connsiteX101" fmla="*/ 769208 w 1605470"/>
              <a:gd name="connsiteY101" fmla="*/ 3217217 h 6858000"/>
              <a:gd name="connsiteX102" fmla="*/ 770350 w 1605470"/>
              <a:gd name="connsiteY102" fmla="*/ 3216125 h 6858000"/>
              <a:gd name="connsiteX103" fmla="*/ 756043 w 1605470"/>
              <a:gd name="connsiteY103" fmla="*/ 3183755 h 6858000"/>
              <a:gd name="connsiteX104" fmla="*/ 756544 w 1605470"/>
              <a:gd name="connsiteY104" fmla="*/ 3178642 h 6858000"/>
              <a:gd name="connsiteX105" fmla="*/ 744144 w 1605470"/>
              <a:gd name="connsiteY105" fmla="*/ 3158586 h 6858000"/>
              <a:gd name="connsiteX106" fmla="*/ 739378 w 1605470"/>
              <a:gd name="connsiteY106" fmla="*/ 3147669 h 6858000"/>
              <a:gd name="connsiteX107" fmla="*/ 734648 w 1605470"/>
              <a:gd name="connsiteY107" fmla="*/ 3145733 h 6858000"/>
              <a:gd name="connsiteX108" fmla="*/ 729329 w 1605470"/>
              <a:gd name="connsiteY108" fmla="*/ 3129034 h 6858000"/>
              <a:gd name="connsiteX109" fmla="*/ 729994 w 1605470"/>
              <a:gd name="connsiteY109" fmla="*/ 3126682 h 6858000"/>
              <a:gd name="connsiteX110" fmla="*/ 720862 w 1605470"/>
              <a:gd name="connsiteY110" fmla="*/ 3114519 h 6858000"/>
              <a:gd name="connsiteX111" fmla="*/ 707471 w 1605470"/>
              <a:gd name="connsiteY111" fmla="*/ 3106272 h 6858000"/>
              <a:gd name="connsiteX112" fmla="*/ 680201 w 1605470"/>
              <a:gd name="connsiteY112" fmla="*/ 2958185 h 6858000"/>
              <a:gd name="connsiteX113" fmla="*/ 622815 w 1605470"/>
              <a:gd name="connsiteY113" fmla="*/ 2762989 h 6858000"/>
              <a:gd name="connsiteX114" fmla="*/ 571733 w 1605470"/>
              <a:gd name="connsiteY114" fmla="*/ 2554718 h 6858000"/>
              <a:gd name="connsiteX115" fmla="*/ 551827 w 1605470"/>
              <a:gd name="connsiteY115" fmla="*/ 2485734 h 6858000"/>
              <a:gd name="connsiteX116" fmla="*/ 542550 w 1605470"/>
              <a:gd name="connsiteY116" fmla="*/ 2447068 h 6858000"/>
              <a:gd name="connsiteX117" fmla="*/ 529511 w 1605470"/>
              <a:gd name="connsiteY117" fmla="*/ 2425819 h 6858000"/>
              <a:gd name="connsiteX118" fmla="*/ 528878 w 1605470"/>
              <a:gd name="connsiteY118" fmla="*/ 2408971 h 6858000"/>
              <a:gd name="connsiteX119" fmla="*/ 535510 w 1605470"/>
              <a:gd name="connsiteY119" fmla="*/ 2402874 h 6858000"/>
              <a:gd name="connsiteX120" fmla="*/ 538122 w 1605470"/>
              <a:gd name="connsiteY120" fmla="*/ 2381443 h 6858000"/>
              <a:gd name="connsiteX121" fmla="*/ 514451 w 1605470"/>
              <a:gd name="connsiteY121" fmla="*/ 2261920 h 6858000"/>
              <a:gd name="connsiteX122" fmla="*/ 504338 w 1605470"/>
              <a:gd name="connsiteY122" fmla="*/ 2195378 h 6858000"/>
              <a:gd name="connsiteX123" fmla="*/ 488555 w 1605470"/>
              <a:gd name="connsiteY123" fmla="*/ 2155135 h 6858000"/>
              <a:gd name="connsiteX124" fmla="*/ 486013 w 1605470"/>
              <a:gd name="connsiteY124" fmla="*/ 2118008 h 6858000"/>
              <a:gd name="connsiteX125" fmla="*/ 487006 w 1605470"/>
              <a:gd name="connsiteY125" fmla="*/ 2050531 h 6858000"/>
              <a:gd name="connsiteX126" fmla="*/ 478812 w 1605470"/>
              <a:gd name="connsiteY126" fmla="*/ 1963269 h 6858000"/>
              <a:gd name="connsiteX127" fmla="*/ 459990 w 1605470"/>
              <a:gd name="connsiteY127" fmla="*/ 1906352 h 6858000"/>
              <a:gd name="connsiteX128" fmla="*/ 436547 w 1605470"/>
              <a:gd name="connsiteY128" fmla="*/ 1861531 h 6858000"/>
              <a:gd name="connsiteX129" fmla="*/ 390346 w 1605470"/>
              <a:gd name="connsiteY129" fmla="*/ 1732919 h 6858000"/>
              <a:gd name="connsiteX130" fmla="*/ 362657 w 1605470"/>
              <a:gd name="connsiteY130" fmla="*/ 1663540 h 6858000"/>
              <a:gd name="connsiteX131" fmla="*/ 361783 w 1605470"/>
              <a:gd name="connsiteY131" fmla="*/ 1615777 h 6858000"/>
              <a:gd name="connsiteX132" fmla="*/ 342578 w 1605470"/>
              <a:gd name="connsiteY132" fmla="*/ 1563678 h 6858000"/>
              <a:gd name="connsiteX133" fmla="*/ 355658 w 1605470"/>
              <a:gd name="connsiteY133" fmla="*/ 1519474 h 6858000"/>
              <a:gd name="connsiteX134" fmla="*/ 348400 w 1605470"/>
              <a:gd name="connsiteY134" fmla="*/ 1477995 h 6858000"/>
              <a:gd name="connsiteX135" fmla="*/ 334485 w 1605470"/>
              <a:gd name="connsiteY135" fmla="*/ 1373769 h 6858000"/>
              <a:gd name="connsiteX136" fmla="*/ 342792 w 1605470"/>
              <a:gd name="connsiteY136" fmla="*/ 1307086 h 6858000"/>
              <a:gd name="connsiteX137" fmla="*/ 343980 w 1605470"/>
              <a:gd name="connsiteY137" fmla="*/ 1189033 h 6858000"/>
              <a:gd name="connsiteX138" fmla="*/ 348665 w 1605470"/>
              <a:gd name="connsiteY138" fmla="*/ 1168288 h 6858000"/>
              <a:gd name="connsiteX139" fmla="*/ 340947 w 1605470"/>
              <a:gd name="connsiteY139" fmla="*/ 1142577 h 6858000"/>
              <a:gd name="connsiteX140" fmla="*/ 330253 w 1605470"/>
              <a:gd name="connsiteY140" fmla="*/ 1088484 h 6858000"/>
              <a:gd name="connsiteX141" fmla="*/ 318989 w 1605470"/>
              <a:gd name="connsiteY141" fmla="*/ 1016103 h 6858000"/>
              <a:gd name="connsiteX142" fmla="*/ 320445 w 1605470"/>
              <a:gd name="connsiteY142" fmla="*/ 932283 h 6858000"/>
              <a:gd name="connsiteX143" fmla="*/ 322681 w 1605470"/>
              <a:gd name="connsiteY143" fmla="*/ 915925 h 6858000"/>
              <a:gd name="connsiteX144" fmla="*/ 315310 w 1605470"/>
              <a:gd name="connsiteY144" fmla="*/ 896999 h 6858000"/>
              <a:gd name="connsiteX145" fmla="*/ 284718 w 1605470"/>
              <a:gd name="connsiteY145" fmla="*/ 821517 h 6858000"/>
              <a:gd name="connsiteX146" fmla="*/ 263668 w 1605470"/>
              <a:gd name="connsiteY146" fmla="*/ 751353 h 6858000"/>
              <a:gd name="connsiteX147" fmla="*/ 263226 w 1605470"/>
              <a:gd name="connsiteY147" fmla="*/ 721230 h 6858000"/>
              <a:gd name="connsiteX148" fmla="*/ 248897 w 1605470"/>
              <a:gd name="connsiteY148" fmla="*/ 681659 h 6858000"/>
              <a:gd name="connsiteX149" fmla="*/ 234316 w 1605470"/>
              <a:gd name="connsiteY149" fmla="*/ 635218 h 6858000"/>
              <a:gd name="connsiteX150" fmla="*/ 239327 w 1605470"/>
              <a:gd name="connsiteY150" fmla="*/ 613763 h 6858000"/>
              <a:gd name="connsiteX151" fmla="*/ 225269 w 1605470"/>
              <a:gd name="connsiteY151" fmla="*/ 598582 h 6858000"/>
              <a:gd name="connsiteX152" fmla="*/ 224950 w 1605470"/>
              <a:gd name="connsiteY152" fmla="*/ 576846 h 6858000"/>
              <a:gd name="connsiteX153" fmla="*/ 204576 w 1605470"/>
              <a:gd name="connsiteY153" fmla="*/ 530055 h 6858000"/>
              <a:gd name="connsiteX154" fmla="*/ 219064 w 1605470"/>
              <a:gd name="connsiteY154" fmla="*/ 469651 h 6858000"/>
              <a:gd name="connsiteX155" fmla="*/ 195012 w 1605470"/>
              <a:gd name="connsiteY155" fmla="*/ 448559 h 6858000"/>
              <a:gd name="connsiteX156" fmla="*/ 201434 w 1605470"/>
              <a:gd name="connsiteY156" fmla="*/ 441529 h 6858000"/>
              <a:gd name="connsiteX157" fmla="*/ 200655 w 1605470"/>
              <a:gd name="connsiteY157" fmla="*/ 428927 h 6858000"/>
              <a:gd name="connsiteX158" fmla="*/ 190059 w 1605470"/>
              <a:gd name="connsiteY158" fmla="*/ 430161 h 6858000"/>
              <a:gd name="connsiteX159" fmla="*/ 167079 w 1605470"/>
              <a:gd name="connsiteY159" fmla="*/ 367211 h 6858000"/>
              <a:gd name="connsiteX160" fmla="*/ 124571 w 1605470"/>
              <a:gd name="connsiteY160" fmla="*/ 302178 h 6858000"/>
              <a:gd name="connsiteX161" fmla="*/ 103243 w 1605470"/>
              <a:gd name="connsiteY161" fmla="*/ 211375 h 6858000"/>
              <a:gd name="connsiteX162" fmla="*/ 94571 w 1605470"/>
              <a:gd name="connsiteY162" fmla="*/ 184179 h 6858000"/>
              <a:gd name="connsiteX163" fmla="*/ 13437 w 1605470"/>
              <a:gd name="connsiteY163" fmla="*/ 19287 h 6858000"/>
              <a:gd name="connsiteX164" fmla="*/ 0 w 1605470"/>
              <a:gd name="connsiteY16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49397 w 1605470"/>
              <a:gd name="connsiteY97" fmla="*/ 3307769 h 6858000"/>
              <a:gd name="connsiteX98" fmla="*/ 766960 w 1605470"/>
              <a:gd name="connsiteY98" fmla="*/ 3250522 h 6858000"/>
              <a:gd name="connsiteX99" fmla="*/ 767385 w 1605470"/>
              <a:gd name="connsiteY99" fmla="*/ 3229163 h 6858000"/>
              <a:gd name="connsiteX100" fmla="*/ 769208 w 1605470"/>
              <a:gd name="connsiteY100" fmla="*/ 3217217 h 6858000"/>
              <a:gd name="connsiteX101" fmla="*/ 770350 w 1605470"/>
              <a:gd name="connsiteY101" fmla="*/ 3216125 h 6858000"/>
              <a:gd name="connsiteX102" fmla="*/ 756043 w 1605470"/>
              <a:gd name="connsiteY102" fmla="*/ 3183755 h 6858000"/>
              <a:gd name="connsiteX103" fmla="*/ 756544 w 1605470"/>
              <a:gd name="connsiteY103" fmla="*/ 3178642 h 6858000"/>
              <a:gd name="connsiteX104" fmla="*/ 744144 w 1605470"/>
              <a:gd name="connsiteY104" fmla="*/ 3158586 h 6858000"/>
              <a:gd name="connsiteX105" fmla="*/ 739378 w 1605470"/>
              <a:gd name="connsiteY105" fmla="*/ 3147669 h 6858000"/>
              <a:gd name="connsiteX106" fmla="*/ 734648 w 1605470"/>
              <a:gd name="connsiteY106" fmla="*/ 3145733 h 6858000"/>
              <a:gd name="connsiteX107" fmla="*/ 729329 w 1605470"/>
              <a:gd name="connsiteY107" fmla="*/ 3129034 h 6858000"/>
              <a:gd name="connsiteX108" fmla="*/ 729994 w 1605470"/>
              <a:gd name="connsiteY108" fmla="*/ 3126682 h 6858000"/>
              <a:gd name="connsiteX109" fmla="*/ 720862 w 1605470"/>
              <a:gd name="connsiteY109" fmla="*/ 3114519 h 6858000"/>
              <a:gd name="connsiteX110" fmla="*/ 707471 w 1605470"/>
              <a:gd name="connsiteY110" fmla="*/ 3106272 h 6858000"/>
              <a:gd name="connsiteX111" fmla="*/ 680201 w 1605470"/>
              <a:gd name="connsiteY111" fmla="*/ 2958185 h 6858000"/>
              <a:gd name="connsiteX112" fmla="*/ 622815 w 1605470"/>
              <a:gd name="connsiteY112" fmla="*/ 2762989 h 6858000"/>
              <a:gd name="connsiteX113" fmla="*/ 571733 w 1605470"/>
              <a:gd name="connsiteY113" fmla="*/ 2554718 h 6858000"/>
              <a:gd name="connsiteX114" fmla="*/ 551827 w 1605470"/>
              <a:gd name="connsiteY114" fmla="*/ 2485734 h 6858000"/>
              <a:gd name="connsiteX115" fmla="*/ 542550 w 1605470"/>
              <a:gd name="connsiteY115" fmla="*/ 2447068 h 6858000"/>
              <a:gd name="connsiteX116" fmla="*/ 529511 w 1605470"/>
              <a:gd name="connsiteY116" fmla="*/ 2425819 h 6858000"/>
              <a:gd name="connsiteX117" fmla="*/ 528878 w 1605470"/>
              <a:gd name="connsiteY117" fmla="*/ 2408971 h 6858000"/>
              <a:gd name="connsiteX118" fmla="*/ 535510 w 1605470"/>
              <a:gd name="connsiteY118" fmla="*/ 2402874 h 6858000"/>
              <a:gd name="connsiteX119" fmla="*/ 538122 w 1605470"/>
              <a:gd name="connsiteY119" fmla="*/ 2381443 h 6858000"/>
              <a:gd name="connsiteX120" fmla="*/ 514451 w 1605470"/>
              <a:gd name="connsiteY120" fmla="*/ 2261920 h 6858000"/>
              <a:gd name="connsiteX121" fmla="*/ 504338 w 1605470"/>
              <a:gd name="connsiteY121" fmla="*/ 2195378 h 6858000"/>
              <a:gd name="connsiteX122" fmla="*/ 488555 w 1605470"/>
              <a:gd name="connsiteY122" fmla="*/ 2155135 h 6858000"/>
              <a:gd name="connsiteX123" fmla="*/ 486013 w 1605470"/>
              <a:gd name="connsiteY123" fmla="*/ 2118008 h 6858000"/>
              <a:gd name="connsiteX124" fmla="*/ 487006 w 1605470"/>
              <a:gd name="connsiteY124" fmla="*/ 2050531 h 6858000"/>
              <a:gd name="connsiteX125" fmla="*/ 478812 w 1605470"/>
              <a:gd name="connsiteY125" fmla="*/ 1963269 h 6858000"/>
              <a:gd name="connsiteX126" fmla="*/ 459990 w 1605470"/>
              <a:gd name="connsiteY126" fmla="*/ 1906352 h 6858000"/>
              <a:gd name="connsiteX127" fmla="*/ 436547 w 1605470"/>
              <a:gd name="connsiteY127" fmla="*/ 1861531 h 6858000"/>
              <a:gd name="connsiteX128" fmla="*/ 390346 w 1605470"/>
              <a:gd name="connsiteY128" fmla="*/ 1732919 h 6858000"/>
              <a:gd name="connsiteX129" fmla="*/ 362657 w 1605470"/>
              <a:gd name="connsiteY129" fmla="*/ 1663540 h 6858000"/>
              <a:gd name="connsiteX130" fmla="*/ 361783 w 1605470"/>
              <a:gd name="connsiteY130" fmla="*/ 1615777 h 6858000"/>
              <a:gd name="connsiteX131" fmla="*/ 342578 w 1605470"/>
              <a:gd name="connsiteY131" fmla="*/ 1563678 h 6858000"/>
              <a:gd name="connsiteX132" fmla="*/ 355658 w 1605470"/>
              <a:gd name="connsiteY132" fmla="*/ 1519474 h 6858000"/>
              <a:gd name="connsiteX133" fmla="*/ 348400 w 1605470"/>
              <a:gd name="connsiteY133" fmla="*/ 1477995 h 6858000"/>
              <a:gd name="connsiteX134" fmla="*/ 334485 w 1605470"/>
              <a:gd name="connsiteY134" fmla="*/ 1373769 h 6858000"/>
              <a:gd name="connsiteX135" fmla="*/ 342792 w 1605470"/>
              <a:gd name="connsiteY135" fmla="*/ 1307086 h 6858000"/>
              <a:gd name="connsiteX136" fmla="*/ 343980 w 1605470"/>
              <a:gd name="connsiteY136" fmla="*/ 1189033 h 6858000"/>
              <a:gd name="connsiteX137" fmla="*/ 348665 w 1605470"/>
              <a:gd name="connsiteY137" fmla="*/ 1168288 h 6858000"/>
              <a:gd name="connsiteX138" fmla="*/ 340947 w 1605470"/>
              <a:gd name="connsiteY138" fmla="*/ 1142577 h 6858000"/>
              <a:gd name="connsiteX139" fmla="*/ 330253 w 1605470"/>
              <a:gd name="connsiteY139" fmla="*/ 1088484 h 6858000"/>
              <a:gd name="connsiteX140" fmla="*/ 318989 w 1605470"/>
              <a:gd name="connsiteY140" fmla="*/ 1016103 h 6858000"/>
              <a:gd name="connsiteX141" fmla="*/ 320445 w 1605470"/>
              <a:gd name="connsiteY141" fmla="*/ 932283 h 6858000"/>
              <a:gd name="connsiteX142" fmla="*/ 322681 w 1605470"/>
              <a:gd name="connsiteY142" fmla="*/ 915925 h 6858000"/>
              <a:gd name="connsiteX143" fmla="*/ 315310 w 1605470"/>
              <a:gd name="connsiteY143" fmla="*/ 896999 h 6858000"/>
              <a:gd name="connsiteX144" fmla="*/ 284718 w 1605470"/>
              <a:gd name="connsiteY144" fmla="*/ 821517 h 6858000"/>
              <a:gd name="connsiteX145" fmla="*/ 263668 w 1605470"/>
              <a:gd name="connsiteY145" fmla="*/ 751353 h 6858000"/>
              <a:gd name="connsiteX146" fmla="*/ 263226 w 1605470"/>
              <a:gd name="connsiteY146" fmla="*/ 721230 h 6858000"/>
              <a:gd name="connsiteX147" fmla="*/ 248897 w 1605470"/>
              <a:gd name="connsiteY147" fmla="*/ 681659 h 6858000"/>
              <a:gd name="connsiteX148" fmla="*/ 234316 w 1605470"/>
              <a:gd name="connsiteY148" fmla="*/ 635218 h 6858000"/>
              <a:gd name="connsiteX149" fmla="*/ 239327 w 1605470"/>
              <a:gd name="connsiteY149" fmla="*/ 613763 h 6858000"/>
              <a:gd name="connsiteX150" fmla="*/ 225269 w 1605470"/>
              <a:gd name="connsiteY150" fmla="*/ 598582 h 6858000"/>
              <a:gd name="connsiteX151" fmla="*/ 224950 w 1605470"/>
              <a:gd name="connsiteY151" fmla="*/ 576846 h 6858000"/>
              <a:gd name="connsiteX152" fmla="*/ 204576 w 1605470"/>
              <a:gd name="connsiteY152" fmla="*/ 530055 h 6858000"/>
              <a:gd name="connsiteX153" fmla="*/ 219064 w 1605470"/>
              <a:gd name="connsiteY153" fmla="*/ 469651 h 6858000"/>
              <a:gd name="connsiteX154" fmla="*/ 195012 w 1605470"/>
              <a:gd name="connsiteY154" fmla="*/ 448559 h 6858000"/>
              <a:gd name="connsiteX155" fmla="*/ 201434 w 1605470"/>
              <a:gd name="connsiteY155" fmla="*/ 441529 h 6858000"/>
              <a:gd name="connsiteX156" fmla="*/ 200655 w 1605470"/>
              <a:gd name="connsiteY156" fmla="*/ 428927 h 6858000"/>
              <a:gd name="connsiteX157" fmla="*/ 190059 w 1605470"/>
              <a:gd name="connsiteY157" fmla="*/ 430161 h 6858000"/>
              <a:gd name="connsiteX158" fmla="*/ 167079 w 1605470"/>
              <a:gd name="connsiteY158" fmla="*/ 367211 h 6858000"/>
              <a:gd name="connsiteX159" fmla="*/ 124571 w 1605470"/>
              <a:gd name="connsiteY159" fmla="*/ 302178 h 6858000"/>
              <a:gd name="connsiteX160" fmla="*/ 103243 w 1605470"/>
              <a:gd name="connsiteY160" fmla="*/ 211375 h 6858000"/>
              <a:gd name="connsiteX161" fmla="*/ 94571 w 1605470"/>
              <a:gd name="connsiteY161" fmla="*/ 184179 h 6858000"/>
              <a:gd name="connsiteX162" fmla="*/ 13437 w 1605470"/>
              <a:gd name="connsiteY162" fmla="*/ 19287 h 6858000"/>
              <a:gd name="connsiteX163" fmla="*/ 0 w 1605470"/>
              <a:gd name="connsiteY16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70350 w 1605470"/>
              <a:gd name="connsiteY100" fmla="*/ 3216125 h 6858000"/>
              <a:gd name="connsiteX101" fmla="*/ 756043 w 1605470"/>
              <a:gd name="connsiteY101" fmla="*/ 3183755 h 6858000"/>
              <a:gd name="connsiteX102" fmla="*/ 756544 w 1605470"/>
              <a:gd name="connsiteY102" fmla="*/ 3178642 h 6858000"/>
              <a:gd name="connsiteX103" fmla="*/ 744144 w 1605470"/>
              <a:gd name="connsiteY103" fmla="*/ 3158586 h 6858000"/>
              <a:gd name="connsiteX104" fmla="*/ 739378 w 1605470"/>
              <a:gd name="connsiteY104" fmla="*/ 3147669 h 6858000"/>
              <a:gd name="connsiteX105" fmla="*/ 734648 w 1605470"/>
              <a:gd name="connsiteY105" fmla="*/ 3145733 h 6858000"/>
              <a:gd name="connsiteX106" fmla="*/ 729329 w 1605470"/>
              <a:gd name="connsiteY106" fmla="*/ 3129034 h 6858000"/>
              <a:gd name="connsiteX107" fmla="*/ 729994 w 1605470"/>
              <a:gd name="connsiteY107" fmla="*/ 3126682 h 6858000"/>
              <a:gd name="connsiteX108" fmla="*/ 720862 w 1605470"/>
              <a:gd name="connsiteY108" fmla="*/ 3114519 h 6858000"/>
              <a:gd name="connsiteX109" fmla="*/ 707471 w 1605470"/>
              <a:gd name="connsiteY109" fmla="*/ 3106272 h 6858000"/>
              <a:gd name="connsiteX110" fmla="*/ 680201 w 1605470"/>
              <a:gd name="connsiteY110" fmla="*/ 2958185 h 6858000"/>
              <a:gd name="connsiteX111" fmla="*/ 622815 w 1605470"/>
              <a:gd name="connsiteY111" fmla="*/ 2762989 h 6858000"/>
              <a:gd name="connsiteX112" fmla="*/ 571733 w 1605470"/>
              <a:gd name="connsiteY112" fmla="*/ 2554718 h 6858000"/>
              <a:gd name="connsiteX113" fmla="*/ 551827 w 1605470"/>
              <a:gd name="connsiteY113" fmla="*/ 2485734 h 6858000"/>
              <a:gd name="connsiteX114" fmla="*/ 542550 w 1605470"/>
              <a:gd name="connsiteY114" fmla="*/ 2447068 h 6858000"/>
              <a:gd name="connsiteX115" fmla="*/ 529511 w 1605470"/>
              <a:gd name="connsiteY115" fmla="*/ 2425819 h 6858000"/>
              <a:gd name="connsiteX116" fmla="*/ 528878 w 1605470"/>
              <a:gd name="connsiteY116" fmla="*/ 2408971 h 6858000"/>
              <a:gd name="connsiteX117" fmla="*/ 535510 w 1605470"/>
              <a:gd name="connsiteY117" fmla="*/ 2402874 h 6858000"/>
              <a:gd name="connsiteX118" fmla="*/ 538122 w 1605470"/>
              <a:gd name="connsiteY118" fmla="*/ 2381443 h 6858000"/>
              <a:gd name="connsiteX119" fmla="*/ 514451 w 1605470"/>
              <a:gd name="connsiteY119" fmla="*/ 2261920 h 6858000"/>
              <a:gd name="connsiteX120" fmla="*/ 504338 w 1605470"/>
              <a:gd name="connsiteY120" fmla="*/ 2195378 h 6858000"/>
              <a:gd name="connsiteX121" fmla="*/ 488555 w 1605470"/>
              <a:gd name="connsiteY121" fmla="*/ 2155135 h 6858000"/>
              <a:gd name="connsiteX122" fmla="*/ 486013 w 1605470"/>
              <a:gd name="connsiteY122" fmla="*/ 2118008 h 6858000"/>
              <a:gd name="connsiteX123" fmla="*/ 487006 w 1605470"/>
              <a:gd name="connsiteY123" fmla="*/ 2050531 h 6858000"/>
              <a:gd name="connsiteX124" fmla="*/ 478812 w 1605470"/>
              <a:gd name="connsiteY124" fmla="*/ 1963269 h 6858000"/>
              <a:gd name="connsiteX125" fmla="*/ 459990 w 1605470"/>
              <a:gd name="connsiteY125" fmla="*/ 1906352 h 6858000"/>
              <a:gd name="connsiteX126" fmla="*/ 436547 w 1605470"/>
              <a:gd name="connsiteY126" fmla="*/ 1861531 h 6858000"/>
              <a:gd name="connsiteX127" fmla="*/ 390346 w 1605470"/>
              <a:gd name="connsiteY127" fmla="*/ 1732919 h 6858000"/>
              <a:gd name="connsiteX128" fmla="*/ 362657 w 1605470"/>
              <a:gd name="connsiteY128" fmla="*/ 1663540 h 6858000"/>
              <a:gd name="connsiteX129" fmla="*/ 361783 w 1605470"/>
              <a:gd name="connsiteY129" fmla="*/ 1615777 h 6858000"/>
              <a:gd name="connsiteX130" fmla="*/ 342578 w 1605470"/>
              <a:gd name="connsiteY130" fmla="*/ 1563678 h 6858000"/>
              <a:gd name="connsiteX131" fmla="*/ 355658 w 1605470"/>
              <a:gd name="connsiteY131" fmla="*/ 1519474 h 6858000"/>
              <a:gd name="connsiteX132" fmla="*/ 348400 w 1605470"/>
              <a:gd name="connsiteY132" fmla="*/ 1477995 h 6858000"/>
              <a:gd name="connsiteX133" fmla="*/ 334485 w 1605470"/>
              <a:gd name="connsiteY133" fmla="*/ 1373769 h 6858000"/>
              <a:gd name="connsiteX134" fmla="*/ 342792 w 1605470"/>
              <a:gd name="connsiteY134" fmla="*/ 1307086 h 6858000"/>
              <a:gd name="connsiteX135" fmla="*/ 343980 w 1605470"/>
              <a:gd name="connsiteY135" fmla="*/ 1189033 h 6858000"/>
              <a:gd name="connsiteX136" fmla="*/ 348665 w 1605470"/>
              <a:gd name="connsiteY136" fmla="*/ 1168288 h 6858000"/>
              <a:gd name="connsiteX137" fmla="*/ 340947 w 1605470"/>
              <a:gd name="connsiteY137" fmla="*/ 1142577 h 6858000"/>
              <a:gd name="connsiteX138" fmla="*/ 330253 w 1605470"/>
              <a:gd name="connsiteY138" fmla="*/ 1088484 h 6858000"/>
              <a:gd name="connsiteX139" fmla="*/ 318989 w 1605470"/>
              <a:gd name="connsiteY139" fmla="*/ 1016103 h 6858000"/>
              <a:gd name="connsiteX140" fmla="*/ 320445 w 1605470"/>
              <a:gd name="connsiteY140" fmla="*/ 932283 h 6858000"/>
              <a:gd name="connsiteX141" fmla="*/ 322681 w 1605470"/>
              <a:gd name="connsiteY141" fmla="*/ 915925 h 6858000"/>
              <a:gd name="connsiteX142" fmla="*/ 315310 w 1605470"/>
              <a:gd name="connsiteY142" fmla="*/ 896999 h 6858000"/>
              <a:gd name="connsiteX143" fmla="*/ 284718 w 1605470"/>
              <a:gd name="connsiteY143" fmla="*/ 821517 h 6858000"/>
              <a:gd name="connsiteX144" fmla="*/ 263668 w 1605470"/>
              <a:gd name="connsiteY144" fmla="*/ 751353 h 6858000"/>
              <a:gd name="connsiteX145" fmla="*/ 263226 w 1605470"/>
              <a:gd name="connsiteY145" fmla="*/ 721230 h 6858000"/>
              <a:gd name="connsiteX146" fmla="*/ 248897 w 1605470"/>
              <a:gd name="connsiteY146" fmla="*/ 681659 h 6858000"/>
              <a:gd name="connsiteX147" fmla="*/ 234316 w 1605470"/>
              <a:gd name="connsiteY147" fmla="*/ 635218 h 6858000"/>
              <a:gd name="connsiteX148" fmla="*/ 239327 w 1605470"/>
              <a:gd name="connsiteY148" fmla="*/ 613763 h 6858000"/>
              <a:gd name="connsiteX149" fmla="*/ 225269 w 1605470"/>
              <a:gd name="connsiteY149" fmla="*/ 598582 h 6858000"/>
              <a:gd name="connsiteX150" fmla="*/ 224950 w 1605470"/>
              <a:gd name="connsiteY150" fmla="*/ 576846 h 6858000"/>
              <a:gd name="connsiteX151" fmla="*/ 204576 w 1605470"/>
              <a:gd name="connsiteY151" fmla="*/ 530055 h 6858000"/>
              <a:gd name="connsiteX152" fmla="*/ 219064 w 1605470"/>
              <a:gd name="connsiteY152" fmla="*/ 469651 h 6858000"/>
              <a:gd name="connsiteX153" fmla="*/ 195012 w 1605470"/>
              <a:gd name="connsiteY153" fmla="*/ 448559 h 6858000"/>
              <a:gd name="connsiteX154" fmla="*/ 201434 w 1605470"/>
              <a:gd name="connsiteY154" fmla="*/ 441529 h 6858000"/>
              <a:gd name="connsiteX155" fmla="*/ 200655 w 1605470"/>
              <a:gd name="connsiteY155" fmla="*/ 428927 h 6858000"/>
              <a:gd name="connsiteX156" fmla="*/ 190059 w 1605470"/>
              <a:gd name="connsiteY156" fmla="*/ 430161 h 6858000"/>
              <a:gd name="connsiteX157" fmla="*/ 167079 w 1605470"/>
              <a:gd name="connsiteY157" fmla="*/ 367211 h 6858000"/>
              <a:gd name="connsiteX158" fmla="*/ 124571 w 1605470"/>
              <a:gd name="connsiteY158" fmla="*/ 302178 h 6858000"/>
              <a:gd name="connsiteX159" fmla="*/ 103243 w 1605470"/>
              <a:gd name="connsiteY159" fmla="*/ 211375 h 6858000"/>
              <a:gd name="connsiteX160" fmla="*/ 94571 w 1605470"/>
              <a:gd name="connsiteY160" fmla="*/ 184179 h 6858000"/>
              <a:gd name="connsiteX161" fmla="*/ 13437 w 1605470"/>
              <a:gd name="connsiteY161" fmla="*/ 19287 h 6858000"/>
              <a:gd name="connsiteX162" fmla="*/ 0 w 1605470"/>
              <a:gd name="connsiteY16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70350 w 1605470"/>
              <a:gd name="connsiteY100" fmla="*/ 3216125 h 6858000"/>
              <a:gd name="connsiteX101" fmla="*/ 756043 w 1605470"/>
              <a:gd name="connsiteY101" fmla="*/ 3183755 h 6858000"/>
              <a:gd name="connsiteX102" fmla="*/ 756544 w 1605470"/>
              <a:gd name="connsiteY102" fmla="*/ 3178642 h 6858000"/>
              <a:gd name="connsiteX103" fmla="*/ 744144 w 1605470"/>
              <a:gd name="connsiteY103" fmla="*/ 3158586 h 6858000"/>
              <a:gd name="connsiteX104" fmla="*/ 739378 w 1605470"/>
              <a:gd name="connsiteY104" fmla="*/ 3147669 h 6858000"/>
              <a:gd name="connsiteX105" fmla="*/ 734648 w 1605470"/>
              <a:gd name="connsiteY105" fmla="*/ 3145733 h 6858000"/>
              <a:gd name="connsiteX106" fmla="*/ 729329 w 1605470"/>
              <a:gd name="connsiteY106" fmla="*/ 3129034 h 6858000"/>
              <a:gd name="connsiteX107" fmla="*/ 729994 w 1605470"/>
              <a:gd name="connsiteY107" fmla="*/ 3126682 h 6858000"/>
              <a:gd name="connsiteX108" fmla="*/ 720862 w 1605470"/>
              <a:gd name="connsiteY108" fmla="*/ 3114519 h 6858000"/>
              <a:gd name="connsiteX109" fmla="*/ 707471 w 1605470"/>
              <a:gd name="connsiteY109" fmla="*/ 3106272 h 6858000"/>
              <a:gd name="connsiteX110" fmla="*/ 680201 w 1605470"/>
              <a:gd name="connsiteY110" fmla="*/ 2958185 h 6858000"/>
              <a:gd name="connsiteX111" fmla="*/ 622815 w 1605470"/>
              <a:gd name="connsiteY111" fmla="*/ 2762989 h 6858000"/>
              <a:gd name="connsiteX112" fmla="*/ 571733 w 1605470"/>
              <a:gd name="connsiteY112" fmla="*/ 2554718 h 6858000"/>
              <a:gd name="connsiteX113" fmla="*/ 551827 w 1605470"/>
              <a:gd name="connsiteY113" fmla="*/ 2485734 h 6858000"/>
              <a:gd name="connsiteX114" fmla="*/ 542550 w 1605470"/>
              <a:gd name="connsiteY114" fmla="*/ 2447068 h 6858000"/>
              <a:gd name="connsiteX115" fmla="*/ 529511 w 1605470"/>
              <a:gd name="connsiteY115" fmla="*/ 2425819 h 6858000"/>
              <a:gd name="connsiteX116" fmla="*/ 535510 w 1605470"/>
              <a:gd name="connsiteY116" fmla="*/ 2402874 h 6858000"/>
              <a:gd name="connsiteX117" fmla="*/ 538122 w 1605470"/>
              <a:gd name="connsiteY117" fmla="*/ 2381443 h 6858000"/>
              <a:gd name="connsiteX118" fmla="*/ 514451 w 1605470"/>
              <a:gd name="connsiteY118" fmla="*/ 2261920 h 6858000"/>
              <a:gd name="connsiteX119" fmla="*/ 504338 w 1605470"/>
              <a:gd name="connsiteY119" fmla="*/ 2195378 h 6858000"/>
              <a:gd name="connsiteX120" fmla="*/ 488555 w 1605470"/>
              <a:gd name="connsiteY120" fmla="*/ 2155135 h 6858000"/>
              <a:gd name="connsiteX121" fmla="*/ 486013 w 1605470"/>
              <a:gd name="connsiteY121" fmla="*/ 2118008 h 6858000"/>
              <a:gd name="connsiteX122" fmla="*/ 487006 w 1605470"/>
              <a:gd name="connsiteY122" fmla="*/ 2050531 h 6858000"/>
              <a:gd name="connsiteX123" fmla="*/ 478812 w 1605470"/>
              <a:gd name="connsiteY123" fmla="*/ 1963269 h 6858000"/>
              <a:gd name="connsiteX124" fmla="*/ 459990 w 1605470"/>
              <a:gd name="connsiteY124" fmla="*/ 1906352 h 6858000"/>
              <a:gd name="connsiteX125" fmla="*/ 436547 w 1605470"/>
              <a:gd name="connsiteY125" fmla="*/ 1861531 h 6858000"/>
              <a:gd name="connsiteX126" fmla="*/ 390346 w 1605470"/>
              <a:gd name="connsiteY126" fmla="*/ 1732919 h 6858000"/>
              <a:gd name="connsiteX127" fmla="*/ 362657 w 1605470"/>
              <a:gd name="connsiteY127" fmla="*/ 1663540 h 6858000"/>
              <a:gd name="connsiteX128" fmla="*/ 361783 w 1605470"/>
              <a:gd name="connsiteY128" fmla="*/ 1615777 h 6858000"/>
              <a:gd name="connsiteX129" fmla="*/ 342578 w 1605470"/>
              <a:gd name="connsiteY129" fmla="*/ 1563678 h 6858000"/>
              <a:gd name="connsiteX130" fmla="*/ 355658 w 1605470"/>
              <a:gd name="connsiteY130" fmla="*/ 1519474 h 6858000"/>
              <a:gd name="connsiteX131" fmla="*/ 348400 w 1605470"/>
              <a:gd name="connsiteY131" fmla="*/ 1477995 h 6858000"/>
              <a:gd name="connsiteX132" fmla="*/ 334485 w 1605470"/>
              <a:gd name="connsiteY132" fmla="*/ 1373769 h 6858000"/>
              <a:gd name="connsiteX133" fmla="*/ 342792 w 1605470"/>
              <a:gd name="connsiteY133" fmla="*/ 1307086 h 6858000"/>
              <a:gd name="connsiteX134" fmla="*/ 343980 w 1605470"/>
              <a:gd name="connsiteY134" fmla="*/ 1189033 h 6858000"/>
              <a:gd name="connsiteX135" fmla="*/ 348665 w 1605470"/>
              <a:gd name="connsiteY135" fmla="*/ 1168288 h 6858000"/>
              <a:gd name="connsiteX136" fmla="*/ 340947 w 1605470"/>
              <a:gd name="connsiteY136" fmla="*/ 1142577 h 6858000"/>
              <a:gd name="connsiteX137" fmla="*/ 330253 w 1605470"/>
              <a:gd name="connsiteY137" fmla="*/ 1088484 h 6858000"/>
              <a:gd name="connsiteX138" fmla="*/ 318989 w 1605470"/>
              <a:gd name="connsiteY138" fmla="*/ 1016103 h 6858000"/>
              <a:gd name="connsiteX139" fmla="*/ 320445 w 1605470"/>
              <a:gd name="connsiteY139" fmla="*/ 932283 h 6858000"/>
              <a:gd name="connsiteX140" fmla="*/ 322681 w 1605470"/>
              <a:gd name="connsiteY140" fmla="*/ 915925 h 6858000"/>
              <a:gd name="connsiteX141" fmla="*/ 315310 w 1605470"/>
              <a:gd name="connsiteY141" fmla="*/ 896999 h 6858000"/>
              <a:gd name="connsiteX142" fmla="*/ 284718 w 1605470"/>
              <a:gd name="connsiteY142" fmla="*/ 821517 h 6858000"/>
              <a:gd name="connsiteX143" fmla="*/ 263668 w 1605470"/>
              <a:gd name="connsiteY143" fmla="*/ 751353 h 6858000"/>
              <a:gd name="connsiteX144" fmla="*/ 263226 w 1605470"/>
              <a:gd name="connsiteY144" fmla="*/ 721230 h 6858000"/>
              <a:gd name="connsiteX145" fmla="*/ 248897 w 1605470"/>
              <a:gd name="connsiteY145" fmla="*/ 681659 h 6858000"/>
              <a:gd name="connsiteX146" fmla="*/ 234316 w 1605470"/>
              <a:gd name="connsiteY146" fmla="*/ 635218 h 6858000"/>
              <a:gd name="connsiteX147" fmla="*/ 239327 w 1605470"/>
              <a:gd name="connsiteY147" fmla="*/ 613763 h 6858000"/>
              <a:gd name="connsiteX148" fmla="*/ 225269 w 1605470"/>
              <a:gd name="connsiteY148" fmla="*/ 598582 h 6858000"/>
              <a:gd name="connsiteX149" fmla="*/ 224950 w 1605470"/>
              <a:gd name="connsiteY149" fmla="*/ 576846 h 6858000"/>
              <a:gd name="connsiteX150" fmla="*/ 204576 w 1605470"/>
              <a:gd name="connsiteY150" fmla="*/ 530055 h 6858000"/>
              <a:gd name="connsiteX151" fmla="*/ 219064 w 1605470"/>
              <a:gd name="connsiteY151" fmla="*/ 469651 h 6858000"/>
              <a:gd name="connsiteX152" fmla="*/ 195012 w 1605470"/>
              <a:gd name="connsiteY152" fmla="*/ 448559 h 6858000"/>
              <a:gd name="connsiteX153" fmla="*/ 201434 w 1605470"/>
              <a:gd name="connsiteY153" fmla="*/ 441529 h 6858000"/>
              <a:gd name="connsiteX154" fmla="*/ 200655 w 1605470"/>
              <a:gd name="connsiteY154" fmla="*/ 428927 h 6858000"/>
              <a:gd name="connsiteX155" fmla="*/ 190059 w 1605470"/>
              <a:gd name="connsiteY155" fmla="*/ 430161 h 6858000"/>
              <a:gd name="connsiteX156" fmla="*/ 167079 w 1605470"/>
              <a:gd name="connsiteY156" fmla="*/ 367211 h 6858000"/>
              <a:gd name="connsiteX157" fmla="*/ 124571 w 1605470"/>
              <a:gd name="connsiteY157" fmla="*/ 302178 h 6858000"/>
              <a:gd name="connsiteX158" fmla="*/ 103243 w 1605470"/>
              <a:gd name="connsiteY158" fmla="*/ 211375 h 6858000"/>
              <a:gd name="connsiteX159" fmla="*/ 94571 w 1605470"/>
              <a:gd name="connsiteY159" fmla="*/ 184179 h 6858000"/>
              <a:gd name="connsiteX160" fmla="*/ 13437 w 1605470"/>
              <a:gd name="connsiteY160" fmla="*/ 19287 h 6858000"/>
              <a:gd name="connsiteX161" fmla="*/ 0 w 1605470"/>
              <a:gd name="connsiteY16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56043 w 1605470"/>
              <a:gd name="connsiteY100" fmla="*/ 3183755 h 6858000"/>
              <a:gd name="connsiteX101" fmla="*/ 756544 w 1605470"/>
              <a:gd name="connsiteY101" fmla="*/ 3178642 h 6858000"/>
              <a:gd name="connsiteX102" fmla="*/ 744144 w 1605470"/>
              <a:gd name="connsiteY102" fmla="*/ 3158586 h 6858000"/>
              <a:gd name="connsiteX103" fmla="*/ 739378 w 1605470"/>
              <a:gd name="connsiteY103" fmla="*/ 3147669 h 6858000"/>
              <a:gd name="connsiteX104" fmla="*/ 734648 w 1605470"/>
              <a:gd name="connsiteY104" fmla="*/ 3145733 h 6858000"/>
              <a:gd name="connsiteX105" fmla="*/ 729329 w 1605470"/>
              <a:gd name="connsiteY105" fmla="*/ 3129034 h 6858000"/>
              <a:gd name="connsiteX106" fmla="*/ 729994 w 1605470"/>
              <a:gd name="connsiteY106" fmla="*/ 3126682 h 6858000"/>
              <a:gd name="connsiteX107" fmla="*/ 720862 w 1605470"/>
              <a:gd name="connsiteY107" fmla="*/ 3114519 h 6858000"/>
              <a:gd name="connsiteX108" fmla="*/ 707471 w 1605470"/>
              <a:gd name="connsiteY108" fmla="*/ 3106272 h 6858000"/>
              <a:gd name="connsiteX109" fmla="*/ 680201 w 1605470"/>
              <a:gd name="connsiteY109" fmla="*/ 2958185 h 6858000"/>
              <a:gd name="connsiteX110" fmla="*/ 622815 w 1605470"/>
              <a:gd name="connsiteY110" fmla="*/ 2762989 h 6858000"/>
              <a:gd name="connsiteX111" fmla="*/ 571733 w 1605470"/>
              <a:gd name="connsiteY111" fmla="*/ 2554718 h 6858000"/>
              <a:gd name="connsiteX112" fmla="*/ 551827 w 1605470"/>
              <a:gd name="connsiteY112" fmla="*/ 2485734 h 6858000"/>
              <a:gd name="connsiteX113" fmla="*/ 542550 w 1605470"/>
              <a:gd name="connsiteY113" fmla="*/ 2447068 h 6858000"/>
              <a:gd name="connsiteX114" fmla="*/ 529511 w 1605470"/>
              <a:gd name="connsiteY114" fmla="*/ 2425819 h 6858000"/>
              <a:gd name="connsiteX115" fmla="*/ 535510 w 1605470"/>
              <a:gd name="connsiteY115" fmla="*/ 2402874 h 6858000"/>
              <a:gd name="connsiteX116" fmla="*/ 538122 w 1605470"/>
              <a:gd name="connsiteY116" fmla="*/ 2381443 h 6858000"/>
              <a:gd name="connsiteX117" fmla="*/ 514451 w 1605470"/>
              <a:gd name="connsiteY117" fmla="*/ 2261920 h 6858000"/>
              <a:gd name="connsiteX118" fmla="*/ 504338 w 1605470"/>
              <a:gd name="connsiteY118" fmla="*/ 2195378 h 6858000"/>
              <a:gd name="connsiteX119" fmla="*/ 488555 w 1605470"/>
              <a:gd name="connsiteY119" fmla="*/ 2155135 h 6858000"/>
              <a:gd name="connsiteX120" fmla="*/ 486013 w 1605470"/>
              <a:gd name="connsiteY120" fmla="*/ 2118008 h 6858000"/>
              <a:gd name="connsiteX121" fmla="*/ 487006 w 1605470"/>
              <a:gd name="connsiteY121" fmla="*/ 2050531 h 6858000"/>
              <a:gd name="connsiteX122" fmla="*/ 478812 w 1605470"/>
              <a:gd name="connsiteY122" fmla="*/ 1963269 h 6858000"/>
              <a:gd name="connsiteX123" fmla="*/ 459990 w 1605470"/>
              <a:gd name="connsiteY123" fmla="*/ 1906352 h 6858000"/>
              <a:gd name="connsiteX124" fmla="*/ 436547 w 1605470"/>
              <a:gd name="connsiteY124" fmla="*/ 1861531 h 6858000"/>
              <a:gd name="connsiteX125" fmla="*/ 390346 w 1605470"/>
              <a:gd name="connsiteY125" fmla="*/ 1732919 h 6858000"/>
              <a:gd name="connsiteX126" fmla="*/ 362657 w 1605470"/>
              <a:gd name="connsiteY126" fmla="*/ 1663540 h 6858000"/>
              <a:gd name="connsiteX127" fmla="*/ 361783 w 1605470"/>
              <a:gd name="connsiteY127" fmla="*/ 1615777 h 6858000"/>
              <a:gd name="connsiteX128" fmla="*/ 342578 w 1605470"/>
              <a:gd name="connsiteY128" fmla="*/ 1563678 h 6858000"/>
              <a:gd name="connsiteX129" fmla="*/ 355658 w 1605470"/>
              <a:gd name="connsiteY129" fmla="*/ 1519474 h 6858000"/>
              <a:gd name="connsiteX130" fmla="*/ 348400 w 1605470"/>
              <a:gd name="connsiteY130" fmla="*/ 1477995 h 6858000"/>
              <a:gd name="connsiteX131" fmla="*/ 334485 w 1605470"/>
              <a:gd name="connsiteY131" fmla="*/ 1373769 h 6858000"/>
              <a:gd name="connsiteX132" fmla="*/ 342792 w 1605470"/>
              <a:gd name="connsiteY132" fmla="*/ 1307086 h 6858000"/>
              <a:gd name="connsiteX133" fmla="*/ 343980 w 1605470"/>
              <a:gd name="connsiteY133" fmla="*/ 1189033 h 6858000"/>
              <a:gd name="connsiteX134" fmla="*/ 348665 w 1605470"/>
              <a:gd name="connsiteY134" fmla="*/ 1168288 h 6858000"/>
              <a:gd name="connsiteX135" fmla="*/ 340947 w 1605470"/>
              <a:gd name="connsiteY135" fmla="*/ 1142577 h 6858000"/>
              <a:gd name="connsiteX136" fmla="*/ 330253 w 1605470"/>
              <a:gd name="connsiteY136" fmla="*/ 1088484 h 6858000"/>
              <a:gd name="connsiteX137" fmla="*/ 318989 w 1605470"/>
              <a:gd name="connsiteY137" fmla="*/ 1016103 h 6858000"/>
              <a:gd name="connsiteX138" fmla="*/ 320445 w 1605470"/>
              <a:gd name="connsiteY138" fmla="*/ 932283 h 6858000"/>
              <a:gd name="connsiteX139" fmla="*/ 322681 w 1605470"/>
              <a:gd name="connsiteY139" fmla="*/ 915925 h 6858000"/>
              <a:gd name="connsiteX140" fmla="*/ 315310 w 1605470"/>
              <a:gd name="connsiteY140" fmla="*/ 896999 h 6858000"/>
              <a:gd name="connsiteX141" fmla="*/ 284718 w 1605470"/>
              <a:gd name="connsiteY141" fmla="*/ 821517 h 6858000"/>
              <a:gd name="connsiteX142" fmla="*/ 263668 w 1605470"/>
              <a:gd name="connsiteY142" fmla="*/ 751353 h 6858000"/>
              <a:gd name="connsiteX143" fmla="*/ 263226 w 1605470"/>
              <a:gd name="connsiteY143" fmla="*/ 721230 h 6858000"/>
              <a:gd name="connsiteX144" fmla="*/ 248897 w 1605470"/>
              <a:gd name="connsiteY144" fmla="*/ 681659 h 6858000"/>
              <a:gd name="connsiteX145" fmla="*/ 234316 w 1605470"/>
              <a:gd name="connsiteY145" fmla="*/ 635218 h 6858000"/>
              <a:gd name="connsiteX146" fmla="*/ 239327 w 1605470"/>
              <a:gd name="connsiteY146" fmla="*/ 613763 h 6858000"/>
              <a:gd name="connsiteX147" fmla="*/ 225269 w 1605470"/>
              <a:gd name="connsiteY147" fmla="*/ 598582 h 6858000"/>
              <a:gd name="connsiteX148" fmla="*/ 224950 w 1605470"/>
              <a:gd name="connsiteY148" fmla="*/ 576846 h 6858000"/>
              <a:gd name="connsiteX149" fmla="*/ 204576 w 1605470"/>
              <a:gd name="connsiteY149" fmla="*/ 530055 h 6858000"/>
              <a:gd name="connsiteX150" fmla="*/ 219064 w 1605470"/>
              <a:gd name="connsiteY150" fmla="*/ 469651 h 6858000"/>
              <a:gd name="connsiteX151" fmla="*/ 195012 w 1605470"/>
              <a:gd name="connsiteY151" fmla="*/ 448559 h 6858000"/>
              <a:gd name="connsiteX152" fmla="*/ 201434 w 1605470"/>
              <a:gd name="connsiteY152" fmla="*/ 441529 h 6858000"/>
              <a:gd name="connsiteX153" fmla="*/ 200655 w 1605470"/>
              <a:gd name="connsiteY153" fmla="*/ 428927 h 6858000"/>
              <a:gd name="connsiteX154" fmla="*/ 190059 w 1605470"/>
              <a:gd name="connsiteY154" fmla="*/ 430161 h 6858000"/>
              <a:gd name="connsiteX155" fmla="*/ 167079 w 1605470"/>
              <a:gd name="connsiteY155" fmla="*/ 367211 h 6858000"/>
              <a:gd name="connsiteX156" fmla="*/ 124571 w 1605470"/>
              <a:gd name="connsiteY156" fmla="*/ 302178 h 6858000"/>
              <a:gd name="connsiteX157" fmla="*/ 103243 w 1605470"/>
              <a:gd name="connsiteY157" fmla="*/ 211375 h 6858000"/>
              <a:gd name="connsiteX158" fmla="*/ 94571 w 1605470"/>
              <a:gd name="connsiteY158" fmla="*/ 184179 h 6858000"/>
              <a:gd name="connsiteX159" fmla="*/ 13437 w 1605470"/>
              <a:gd name="connsiteY159" fmla="*/ 19287 h 6858000"/>
              <a:gd name="connsiteX160" fmla="*/ 0 w 1605470"/>
              <a:gd name="connsiteY16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56043 w 1605470"/>
              <a:gd name="connsiteY100" fmla="*/ 3183755 h 6858000"/>
              <a:gd name="connsiteX101" fmla="*/ 756544 w 1605470"/>
              <a:gd name="connsiteY101" fmla="*/ 3178642 h 6858000"/>
              <a:gd name="connsiteX102" fmla="*/ 744144 w 1605470"/>
              <a:gd name="connsiteY102" fmla="*/ 3158586 h 6858000"/>
              <a:gd name="connsiteX103" fmla="*/ 739378 w 1605470"/>
              <a:gd name="connsiteY103" fmla="*/ 3147669 h 6858000"/>
              <a:gd name="connsiteX104" fmla="*/ 729329 w 1605470"/>
              <a:gd name="connsiteY104" fmla="*/ 3129034 h 6858000"/>
              <a:gd name="connsiteX105" fmla="*/ 729994 w 1605470"/>
              <a:gd name="connsiteY105" fmla="*/ 3126682 h 6858000"/>
              <a:gd name="connsiteX106" fmla="*/ 720862 w 1605470"/>
              <a:gd name="connsiteY106" fmla="*/ 3114519 h 6858000"/>
              <a:gd name="connsiteX107" fmla="*/ 707471 w 1605470"/>
              <a:gd name="connsiteY107" fmla="*/ 3106272 h 6858000"/>
              <a:gd name="connsiteX108" fmla="*/ 680201 w 1605470"/>
              <a:gd name="connsiteY108" fmla="*/ 2958185 h 6858000"/>
              <a:gd name="connsiteX109" fmla="*/ 622815 w 1605470"/>
              <a:gd name="connsiteY109" fmla="*/ 2762989 h 6858000"/>
              <a:gd name="connsiteX110" fmla="*/ 571733 w 1605470"/>
              <a:gd name="connsiteY110" fmla="*/ 2554718 h 6858000"/>
              <a:gd name="connsiteX111" fmla="*/ 551827 w 1605470"/>
              <a:gd name="connsiteY111" fmla="*/ 2485734 h 6858000"/>
              <a:gd name="connsiteX112" fmla="*/ 542550 w 1605470"/>
              <a:gd name="connsiteY112" fmla="*/ 2447068 h 6858000"/>
              <a:gd name="connsiteX113" fmla="*/ 529511 w 1605470"/>
              <a:gd name="connsiteY113" fmla="*/ 2425819 h 6858000"/>
              <a:gd name="connsiteX114" fmla="*/ 535510 w 1605470"/>
              <a:gd name="connsiteY114" fmla="*/ 2402874 h 6858000"/>
              <a:gd name="connsiteX115" fmla="*/ 538122 w 1605470"/>
              <a:gd name="connsiteY115" fmla="*/ 2381443 h 6858000"/>
              <a:gd name="connsiteX116" fmla="*/ 514451 w 1605470"/>
              <a:gd name="connsiteY116" fmla="*/ 2261920 h 6858000"/>
              <a:gd name="connsiteX117" fmla="*/ 504338 w 1605470"/>
              <a:gd name="connsiteY117" fmla="*/ 2195378 h 6858000"/>
              <a:gd name="connsiteX118" fmla="*/ 488555 w 1605470"/>
              <a:gd name="connsiteY118" fmla="*/ 2155135 h 6858000"/>
              <a:gd name="connsiteX119" fmla="*/ 486013 w 1605470"/>
              <a:gd name="connsiteY119" fmla="*/ 2118008 h 6858000"/>
              <a:gd name="connsiteX120" fmla="*/ 487006 w 1605470"/>
              <a:gd name="connsiteY120" fmla="*/ 2050531 h 6858000"/>
              <a:gd name="connsiteX121" fmla="*/ 478812 w 1605470"/>
              <a:gd name="connsiteY121" fmla="*/ 1963269 h 6858000"/>
              <a:gd name="connsiteX122" fmla="*/ 459990 w 1605470"/>
              <a:gd name="connsiteY122" fmla="*/ 1906352 h 6858000"/>
              <a:gd name="connsiteX123" fmla="*/ 436547 w 1605470"/>
              <a:gd name="connsiteY123" fmla="*/ 1861531 h 6858000"/>
              <a:gd name="connsiteX124" fmla="*/ 390346 w 1605470"/>
              <a:gd name="connsiteY124" fmla="*/ 1732919 h 6858000"/>
              <a:gd name="connsiteX125" fmla="*/ 362657 w 1605470"/>
              <a:gd name="connsiteY125" fmla="*/ 1663540 h 6858000"/>
              <a:gd name="connsiteX126" fmla="*/ 361783 w 1605470"/>
              <a:gd name="connsiteY126" fmla="*/ 1615777 h 6858000"/>
              <a:gd name="connsiteX127" fmla="*/ 342578 w 1605470"/>
              <a:gd name="connsiteY127" fmla="*/ 1563678 h 6858000"/>
              <a:gd name="connsiteX128" fmla="*/ 355658 w 1605470"/>
              <a:gd name="connsiteY128" fmla="*/ 1519474 h 6858000"/>
              <a:gd name="connsiteX129" fmla="*/ 348400 w 1605470"/>
              <a:gd name="connsiteY129" fmla="*/ 1477995 h 6858000"/>
              <a:gd name="connsiteX130" fmla="*/ 334485 w 1605470"/>
              <a:gd name="connsiteY130" fmla="*/ 1373769 h 6858000"/>
              <a:gd name="connsiteX131" fmla="*/ 342792 w 1605470"/>
              <a:gd name="connsiteY131" fmla="*/ 1307086 h 6858000"/>
              <a:gd name="connsiteX132" fmla="*/ 343980 w 1605470"/>
              <a:gd name="connsiteY132" fmla="*/ 1189033 h 6858000"/>
              <a:gd name="connsiteX133" fmla="*/ 348665 w 1605470"/>
              <a:gd name="connsiteY133" fmla="*/ 1168288 h 6858000"/>
              <a:gd name="connsiteX134" fmla="*/ 340947 w 1605470"/>
              <a:gd name="connsiteY134" fmla="*/ 1142577 h 6858000"/>
              <a:gd name="connsiteX135" fmla="*/ 330253 w 1605470"/>
              <a:gd name="connsiteY135" fmla="*/ 1088484 h 6858000"/>
              <a:gd name="connsiteX136" fmla="*/ 318989 w 1605470"/>
              <a:gd name="connsiteY136" fmla="*/ 1016103 h 6858000"/>
              <a:gd name="connsiteX137" fmla="*/ 320445 w 1605470"/>
              <a:gd name="connsiteY137" fmla="*/ 932283 h 6858000"/>
              <a:gd name="connsiteX138" fmla="*/ 322681 w 1605470"/>
              <a:gd name="connsiteY138" fmla="*/ 915925 h 6858000"/>
              <a:gd name="connsiteX139" fmla="*/ 315310 w 1605470"/>
              <a:gd name="connsiteY139" fmla="*/ 896999 h 6858000"/>
              <a:gd name="connsiteX140" fmla="*/ 284718 w 1605470"/>
              <a:gd name="connsiteY140" fmla="*/ 821517 h 6858000"/>
              <a:gd name="connsiteX141" fmla="*/ 263668 w 1605470"/>
              <a:gd name="connsiteY141" fmla="*/ 751353 h 6858000"/>
              <a:gd name="connsiteX142" fmla="*/ 263226 w 1605470"/>
              <a:gd name="connsiteY142" fmla="*/ 721230 h 6858000"/>
              <a:gd name="connsiteX143" fmla="*/ 248897 w 1605470"/>
              <a:gd name="connsiteY143" fmla="*/ 681659 h 6858000"/>
              <a:gd name="connsiteX144" fmla="*/ 234316 w 1605470"/>
              <a:gd name="connsiteY144" fmla="*/ 635218 h 6858000"/>
              <a:gd name="connsiteX145" fmla="*/ 239327 w 1605470"/>
              <a:gd name="connsiteY145" fmla="*/ 613763 h 6858000"/>
              <a:gd name="connsiteX146" fmla="*/ 225269 w 1605470"/>
              <a:gd name="connsiteY146" fmla="*/ 598582 h 6858000"/>
              <a:gd name="connsiteX147" fmla="*/ 224950 w 1605470"/>
              <a:gd name="connsiteY147" fmla="*/ 576846 h 6858000"/>
              <a:gd name="connsiteX148" fmla="*/ 204576 w 1605470"/>
              <a:gd name="connsiteY148" fmla="*/ 530055 h 6858000"/>
              <a:gd name="connsiteX149" fmla="*/ 219064 w 1605470"/>
              <a:gd name="connsiteY149" fmla="*/ 469651 h 6858000"/>
              <a:gd name="connsiteX150" fmla="*/ 195012 w 1605470"/>
              <a:gd name="connsiteY150" fmla="*/ 448559 h 6858000"/>
              <a:gd name="connsiteX151" fmla="*/ 201434 w 1605470"/>
              <a:gd name="connsiteY151" fmla="*/ 441529 h 6858000"/>
              <a:gd name="connsiteX152" fmla="*/ 200655 w 1605470"/>
              <a:gd name="connsiteY152" fmla="*/ 428927 h 6858000"/>
              <a:gd name="connsiteX153" fmla="*/ 190059 w 1605470"/>
              <a:gd name="connsiteY153" fmla="*/ 430161 h 6858000"/>
              <a:gd name="connsiteX154" fmla="*/ 167079 w 1605470"/>
              <a:gd name="connsiteY154" fmla="*/ 367211 h 6858000"/>
              <a:gd name="connsiteX155" fmla="*/ 124571 w 1605470"/>
              <a:gd name="connsiteY155" fmla="*/ 302178 h 6858000"/>
              <a:gd name="connsiteX156" fmla="*/ 103243 w 1605470"/>
              <a:gd name="connsiteY156" fmla="*/ 211375 h 6858000"/>
              <a:gd name="connsiteX157" fmla="*/ 94571 w 1605470"/>
              <a:gd name="connsiteY157" fmla="*/ 184179 h 6858000"/>
              <a:gd name="connsiteX158" fmla="*/ 13437 w 1605470"/>
              <a:gd name="connsiteY158" fmla="*/ 19287 h 6858000"/>
              <a:gd name="connsiteX159" fmla="*/ 0 w 1605470"/>
              <a:gd name="connsiteY15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56043 w 1605470"/>
              <a:gd name="connsiteY100" fmla="*/ 3183755 h 6858000"/>
              <a:gd name="connsiteX101" fmla="*/ 756544 w 1605470"/>
              <a:gd name="connsiteY101" fmla="*/ 3178642 h 6858000"/>
              <a:gd name="connsiteX102" fmla="*/ 744144 w 1605470"/>
              <a:gd name="connsiteY102" fmla="*/ 3158586 h 6858000"/>
              <a:gd name="connsiteX103" fmla="*/ 729329 w 1605470"/>
              <a:gd name="connsiteY103" fmla="*/ 3129034 h 6858000"/>
              <a:gd name="connsiteX104" fmla="*/ 729994 w 1605470"/>
              <a:gd name="connsiteY104" fmla="*/ 3126682 h 6858000"/>
              <a:gd name="connsiteX105" fmla="*/ 720862 w 1605470"/>
              <a:gd name="connsiteY105" fmla="*/ 3114519 h 6858000"/>
              <a:gd name="connsiteX106" fmla="*/ 707471 w 1605470"/>
              <a:gd name="connsiteY106" fmla="*/ 3106272 h 6858000"/>
              <a:gd name="connsiteX107" fmla="*/ 680201 w 1605470"/>
              <a:gd name="connsiteY107" fmla="*/ 2958185 h 6858000"/>
              <a:gd name="connsiteX108" fmla="*/ 622815 w 1605470"/>
              <a:gd name="connsiteY108" fmla="*/ 2762989 h 6858000"/>
              <a:gd name="connsiteX109" fmla="*/ 571733 w 1605470"/>
              <a:gd name="connsiteY109" fmla="*/ 2554718 h 6858000"/>
              <a:gd name="connsiteX110" fmla="*/ 551827 w 1605470"/>
              <a:gd name="connsiteY110" fmla="*/ 2485734 h 6858000"/>
              <a:gd name="connsiteX111" fmla="*/ 542550 w 1605470"/>
              <a:gd name="connsiteY111" fmla="*/ 2447068 h 6858000"/>
              <a:gd name="connsiteX112" fmla="*/ 529511 w 1605470"/>
              <a:gd name="connsiteY112" fmla="*/ 2425819 h 6858000"/>
              <a:gd name="connsiteX113" fmla="*/ 535510 w 1605470"/>
              <a:gd name="connsiteY113" fmla="*/ 2402874 h 6858000"/>
              <a:gd name="connsiteX114" fmla="*/ 538122 w 1605470"/>
              <a:gd name="connsiteY114" fmla="*/ 2381443 h 6858000"/>
              <a:gd name="connsiteX115" fmla="*/ 514451 w 1605470"/>
              <a:gd name="connsiteY115" fmla="*/ 2261920 h 6858000"/>
              <a:gd name="connsiteX116" fmla="*/ 504338 w 1605470"/>
              <a:gd name="connsiteY116" fmla="*/ 2195378 h 6858000"/>
              <a:gd name="connsiteX117" fmla="*/ 488555 w 1605470"/>
              <a:gd name="connsiteY117" fmla="*/ 2155135 h 6858000"/>
              <a:gd name="connsiteX118" fmla="*/ 486013 w 1605470"/>
              <a:gd name="connsiteY118" fmla="*/ 2118008 h 6858000"/>
              <a:gd name="connsiteX119" fmla="*/ 487006 w 1605470"/>
              <a:gd name="connsiteY119" fmla="*/ 2050531 h 6858000"/>
              <a:gd name="connsiteX120" fmla="*/ 478812 w 1605470"/>
              <a:gd name="connsiteY120" fmla="*/ 1963269 h 6858000"/>
              <a:gd name="connsiteX121" fmla="*/ 459990 w 1605470"/>
              <a:gd name="connsiteY121" fmla="*/ 1906352 h 6858000"/>
              <a:gd name="connsiteX122" fmla="*/ 436547 w 1605470"/>
              <a:gd name="connsiteY122" fmla="*/ 1861531 h 6858000"/>
              <a:gd name="connsiteX123" fmla="*/ 390346 w 1605470"/>
              <a:gd name="connsiteY123" fmla="*/ 1732919 h 6858000"/>
              <a:gd name="connsiteX124" fmla="*/ 362657 w 1605470"/>
              <a:gd name="connsiteY124" fmla="*/ 1663540 h 6858000"/>
              <a:gd name="connsiteX125" fmla="*/ 361783 w 1605470"/>
              <a:gd name="connsiteY125" fmla="*/ 1615777 h 6858000"/>
              <a:gd name="connsiteX126" fmla="*/ 342578 w 1605470"/>
              <a:gd name="connsiteY126" fmla="*/ 1563678 h 6858000"/>
              <a:gd name="connsiteX127" fmla="*/ 355658 w 1605470"/>
              <a:gd name="connsiteY127" fmla="*/ 1519474 h 6858000"/>
              <a:gd name="connsiteX128" fmla="*/ 348400 w 1605470"/>
              <a:gd name="connsiteY128" fmla="*/ 1477995 h 6858000"/>
              <a:gd name="connsiteX129" fmla="*/ 334485 w 1605470"/>
              <a:gd name="connsiteY129" fmla="*/ 1373769 h 6858000"/>
              <a:gd name="connsiteX130" fmla="*/ 342792 w 1605470"/>
              <a:gd name="connsiteY130" fmla="*/ 1307086 h 6858000"/>
              <a:gd name="connsiteX131" fmla="*/ 343980 w 1605470"/>
              <a:gd name="connsiteY131" fmla="*/ 1189033 h 6858000"/>
              <a:gd name="connsiteX132" fmla="*/ 348665 w 1605470"/>
              <a:gd name="connsiteY132" fmla="*/ 1168288 h 6858000"/>
              <a:gd name="connsiteX133" fmla="*/ 340947 w 1605470"/>
              <a:gd name="connsiteY133" fmla="*/ 1142577 h 6858000"/>
              <a:gd name="connsiteX134" fmla="*/ 330253 w 1605470"/>
              <a:gd name="connsiteY134" fmla="*/ 1088484 h 6858000"/>
              <a:gd name="connsiteX135" fmla="*/ 318989 w 1605470"/>
              <a:gd name="connsiteY135" fmla="*/ 1016103 h 6858000"/>
              <a:gd name="connsiteX136" fmla="*/ 320445 w 1605470"/>
              <a:gd name="connsiteY136" fmla="*/ 932283 h 6858000"/>
              <a:gd name="connsiteX137" fmla="*/ 322681 w 1605470"/>
              <a:gd name="connsiteY137" fmla="*/ 915925 h 6858000"/>
              <a:gd name="connsiteX138" fmla="*/ 315310 w 1605470"/>
              <a:gd name="connsiteY138" fmla="*/ 896999 h 6858000"/>
              <a:gd name="connsiteX139" fmla="*/ 284718 w 1605470"/>
              <a:gd name="connsiteY139" fmla="*/ 821517 h 6858000"/>
              <a:gd name="connsiteX140" fmla="*/ 263668 w 1605470"/>
              <a:gd name="connsiteY140" fmla="*/ 751353 h 6858000"/>
              <a:gd name="connsiteX141" fmla="*/ 263226 w 1605470"/>
              <a:gd name="connsiteY141" fmla="*/ 721230 h 6858000"/>
              <a:gd name="connsiteX142" fmla="*/ 248897 w 1605470"/>
              <a:gd name="connsiteY142" fmla="*/ 681659 h 6858000"/>
              <a:gd name="connsiteX143" fmla="*/ 234316 w 1605470"/>
              <a:gd name="connsiteY143" fmla="*/ 635218 h 6858000"/>
              <a:gd name="connsiteX144" fmla="*/ 239327 w 1605470"/>
              <a:gd name="connsiteY144" fmla="*/ 613763 h 6858000"/>
              <a:gd name="connsiteX145" fmla="*/ 225269 w 1605470"/>
              <a:gd name="connsiteY145" fmla="*/ 598582 h 6858000"/>
              <a:gd name="connsiteX146" fmla="*/ 224950 w 1605470"/>
              <a:gd name="connsiteY146" fmla="*/ 576846 h 6858000"/>
              <a:gd name="connsiteX147" fmla="*/ 204576 w 1605470"/>
              <a:gd name="connsiteY147" fmla="*/ 530055 h 6858000"/>
              <a:gd name="connsiteX148" fmla="*/ 219064 w 1605470"/>
              <a:gd name="connsiteY148" fmla="*/ 469651 h 6858000"/>
              <a:gd name="connsiteX149" fmla="*/ 195012 w 1605470"/>
              <a:gd name="connsiteY149" fmla="*/ 448559 h 6858000"/>
              <a:gd name="connsiteX150" fmla="*/ 201434 w 1605470"/>
              <a:gd name="connsiteY150" fmla="*/ 441529 h 6858000"/>
              <a:gd name="connsiteX151" fmla="*/ 200655 w 1605470"/>
              <a:gd name="connsiteY151" fmla="*/ 428927 h 6858000"/>
              <a:gd name="connsiteX152" fmla="*/ 190059 w 1605470"/>
              <a:gd name="connsiteY152" fmla="*/ 430161 h 6858000"/>
              <a:gd name="connsiteX153" fmla="*/ 167079 w 1605470"/>
              <a:gd name="connsiteY153" fmla="*/ 367211 h 6858000"/>
              <a:gd name="connsiteX154" fmla="*/ 124571 w 1605470"/>
              <a:gd name="connsiteY154" fmla="*/ 302178 h 6858000"/>
              <a:gd name="connsiteX155" fmla="*/ 103243 w 1605470"/>
              <a:gd name="connsiteY155" fmla="*/ 211375 h 6858000"/>
              <a:gd name="connsiteX156" fmla="*/ 94571 w 1605470"/>
              <a:gd name="connsiteY156" fmla="*/ 184179 h 6858000"/>
              <a:gd name="connsiteX157" fmla="*/ 13437 w 1605470"/>
              <a:gd name="connsiteY157" fmla="*/ 19287 h 6858000"/>
              <a:gd name="connsiteX158" fmla="*/ 0 w 1605470"/>
              <a:gd name="connsiteY15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0830 w 1605470"/>
              <a:gd name="connsiteY75" fmla="*/ 3974753 h 6858000"/>
              <a:gd name="connsiteX76" fmla="*/ 692428 w 1605470"/>
              <a:gd name="connsiteY76" fmla="*/ 3969950 h 6858000"/>
              <a:gd name="connsiteX77" fmla="*/ 685850 w 1605470"/>
              <a:gd name="connsiteY77" fmla="*/ 3933779 h 6858000"/>
              <a:gd name="connsiteX78" fmla="*/ 687181 w 1605470"/>
              <a:gd name="connsiteY78" fmla="*/ 3933093 h 6858000"/>
              <a:gd name="connsiteX79" fmla="*/ 691535 w 1605470"/>
              <a:gd name="connsiteY79" fmla="*/ 3922082 h 6858000"/>
              <a:gd name="connsiteX80" fmla="*/ 696613 w 1605470"/>
              <a:gd name="connsiteY80" fmla="*/ 3901461 h 6858000"/>
              <a:gd name="connsiteX81" fmla="*/ 719207 w 1605470"/>
              <a:gd name="connsiteY81" fmla="*/ 3813873 h 6858000"/>
              <a:gd name="connsiteX82" fmla="*/ 718632 w 1605470"/>
              <a:gd name="connsiteY82" fmla="*/ 3806161 h 6858000"/>
              <a:gd name="connsiteX83" fmla="*/ 718939 w 1605470"/>
              <a:gd name="connsiteY83" fmla="*/ 3805957 h 6858000"/>
              <a:gd name="connsiteX84" fmla="*/ 718966 w 1605470"/>
              <a:gd name="connsiteY84" fmla="*/ 3797724 h 6858000"/>
              <a:gd name="connsiteX85" fmla="*/ 717581 w 1605470"/>
              <a:gd name="connsiteY85" fmla="*/ 3792098 h 6858000"/>
              <a:gd name="connsiteX86" fmla="*/ 716465 w 1605470"/>
              <a:gd name="connsiteY86" fmla="*/ 3777135 h 6858000"/>
              <a:gd name="connsiteX87" fmla="*/ 718198 w 1605470"/>
              <a:gd name="connsiteY87" fmla="*/ 3771656 h 6858000"/>
              <a:gd name="connsiteX88" fmla="*/ 721941 w 1605470"/>
              <a:gd name="connsiteY88" fmla="*/ 3769007 h 6858000"/>
              <a:gd name="connsiteX89" fmla="*/ 721407 w 1605470"/>
              <a:gd name="connsiteY89" fmla="*/ 3767709 h 6858000"/>
              <a:gd name="connsiteX90" fmla="*/ 730103 w 1605470"/>
              <a:gd name="connsiteY90" fmla="*/ 3738082 h 6858000"/>
              <a:gd name="connsiteX91" fmla="*/ 737449 w 1605470"/>
              <a:gd name="connsiteY91" fmla="*/ 3673397 h 6858000"/>
              <a:gd name="connsiteX92" fmla="*/ 736745 w 1605470"/>
              <a:gd name="connsiteY92" fmla="*/ 3637109 h 6858000"/>
              <a:gd name="connsiteX93" fmla="*/ 740188 w 1605470"/>
              <a:gd name="connsiteY93" fmla="*/ 3536883 h 6858000"/>
              <a:gd name="connsiteX94" fmla="*/ 747726 w 1605470"/>
              <a:gd name="connsiteY94" fmla="*/ 3435652 h 6858000"/>
              <a:gd name="connsiteX95" fmla="*/ 749397 w 1605470"/>
              <a:gd name="connsiteY95" fmla="*/ 3307769 h 6858000"/>
              <a:gd name="connsiteX96" fmla="*/ 766960 w 1605470"/>
              <a:gd name="connsiteY96" fmla="*/ 3250522 h 6858000"/>
              <a:gd name="connsiteX97" fmla="*/ 767385 w 1605470"/>
              <a:gd name="connsiteY97" fmla="*/ 3229163 h 6858000"/>
              <a:gd name="connsiteX98" fmla="*/ 769208 w 1605470"/>
              <a:gd name="connsiteY98" fmla="*/ 3217217 h 6858000"/>
              <a:gd name="connsiteX99" fmla="*/ 756043 w 1605470"/>
              <a:gd name="connsiteY99" fmla="*/ 3183755 h 6858000"/>
              <a:gd name="connsiteX100" fmla="*/ 756544 w 1605470"/>
              <a:gd name="connsiteY100" fmla="*/ 3178642 h 6858000"/>
              <a:gd name="connsiteX101" fmla="*/ 744144 w 1605470"/>
              <a:gd name="connsiteY101" fmla="*/ 3158586 h 6858000"/>
              <a:gd name="connsiteX102" fmla="*/ 729329 w 1605470"/>
              <a:gd name="connsiteY102" fmla="*/ 3129034 h 6858000"/>
              <a:gd name="connsiteX103" fmla="*/ 729994 w 1605470"/>
              <a:gd name="connsiteY103" fmla="*/ 3126682 h 6858000"/>
              <a:gd name="connsiteX104" fmla="*/ 720862 w 1605470"/>
              <a:gd name="connsiteY104" fmla="*/ 3114519 h 6858000"/>
              <a:gd name="connsiteX105" fmla="*/ 707471 w 1605470"/>
              <a:gd name="connsiteY105" fmla="*/ 3106272 h 6858000"/>
              <a:gd name="connsiteX106" fmla="*/ 680201 w 1605470"/>
              <a:gd name="connsiteY106" fmla="*/ 2958185 h 6858000"/>
              <a:gd name="connsiteX107" fmla="*/ 622815 w 1605470"/>
              <a:gd name="connsiteY107" fmla="*/ 2762989 h 6858000"/>
              <a:gd name="connsiteX108" fmla="*/ 571733 w 1605470"/>
              <a:gd name="connsiteY108" fmla="*/ 2554718 h 6858000"/>
              <a:gd name="connsiteX109" fmla="*/ 551827 w 1605470"/>
              <a:gd name="connsiteY109" fmla="*/ 2485734 h 6858000"/>
              <a:gd name="connsiteX110" fmla="*/ 542550 w 1605470"/>
              <a:gd name="connsiteY110" fmla="*/ 2447068 h 6858000"/>
              <a:gd name="connsiteX111" fmla="*/ 529511 w 1605470"/>
              <a:gd name="connsiteY111" fmla="*/ 2425819 h 6858000"/>
              <a:gd name="connsiteX112" fmla="*/ 535510 w 1605470"/>
              <a:gd name="connsiteY112" fmla="*/ 2402874 h 6858000"/>
              <a:gd name="connsiteX113" fmla="*/ 538122 w 1605470"/>
              <a:gd name="connsiteY113" fmla="*/ 2381443 h 6858000"/>
              <a:gd name="connsiteX114" fmla="*/ 514451 w 1605470"/>
              <a:gd name="connsiteY114" fmla="*/ 2261920 h 6858000"/>
              <a:gd name="connsiteX115" fmla="*/ 504338 w 1605470"/>
              <a:gd name="connsiteY115" fmla="*/ 2195378 h 6858000"/>
              <a:gd name="connsiteX116" fmla="*/ 488555 w 1605470"/>
              <a:gd name="connsiteY116" fmla="*/ 2155135 h 6858000"/>
              <a:gd name="connsiteX117" fmla="*/ 486013 w 1605470"/>
              <a:gd name="connsiteY117" fmla="*/ 2118008 h 6858000"/>
              <a:gd name="connsiteX118" fmla="*/ 487006 w 1605470"/>
              <a:gd name="connsiteY118" fmla="*/ 2050531 h 6858000"/>
              <a:gd name="connsiteX119" fmla="*/ 478812 w 1605470"/>
              <a:gd name="connsiteY119" fmla="*/ 1963269 h 6858000"/>
              <a:gd name="connsiteX120" fmla="*/ 459990 w 1605470"/>
              <a:gd name="connsiteY120" fmla="*/ 1906352 h 6858000"/>
              <a:gd name="connsiteX121" fmla="*/ 436547 w 1605470"/>
              <a:gd name="connsiteY121" fmla="*/ 1861531 h 6858000"/>
              <a:gd name="connsiteX122" fmla="*/ 390346 w 1605470"/>
              <a:gd name="connsiteY122" fmla="*/ 1732919 h 6858000"/>
              <a:gd name="connsiteX123" fmla="*/ 362657 w 1605470"/>
              <a:gd name="connsiteY123" fmla="*/ 1663540 h 6858000"/>
              <a:gd name="connsiteX124" fmla="*/ 361783 w 1605470"/>
              <a:gd name="connsiteY124" fmla="*/ 1615777 h 6858000"/>
              <a:gd name="connsiteX125" fmla="*/ 342578 w 1605470"/>
              <a:gd name="connsiteY125" fmla="*/ 1563678 h 6858000"/>
              <a:gd name="connsiteX126" fmla="*/ 355658 w 1605470"/>
              <a:gd name="connsiteY126" fmla="*/ 1519474 h 6858000"/>
              <a:gd name="connsiteX127" fmla="*/ 348400 w 1605470"/>
              <a:gd name="connsiteY127" fmla="*/ 1477995 h 6858000"/>
              <a:gd name="connsiteX128" fmla="*/ 334485 w 1605470"/>
              <a:gd name="connsiteY128" fmla="*/ 1373769 h 6858000"/>
              <a:gd name="connsiteX129" fmla="*/ 342792 w 1605470"/>
              <a:gd name="connsiteY129" fmla="*/ 1307086 h 6858000"/>
              <a:gd name="connsiteX130" fmla="*/ 343980 w 1605470"/>
              <a:gd name="connsiteY130" fmla="*/ 1189033 h 6858000"/>
              <a:gd name="connsiteX131" fmla="*/ 348665 w 1605470"/>
              <a:gd name="connsiteY131" fmla="*/ 1168288 h 6858000"/>
              <a:gd name="connsiteX132" fmla="*/ 340947 w 1605470"/>
              <a:gd name="connsiteY132" fmla="*/ 1142577 h 6858000"/>
              <a:gd name="connsiteX133" fmla="*/ 330253 w 1605470"/>
              <a:gd name="connsiteY133" fmla="*/ 1088484 h 6858000"/>
              <a:gd name="connsiteX134" fmla="*/ 318989 w 1605470"/>
              <a:gd name="connsiteY134" fmla="*/ 1016103 h 6858000"/>
              <a:gd name="connsiteX135" fmla="*/ 320445 w 1605470"/>
              <a:gd name="connsiteY135" fmla="*/ 932283 h 6858000"/>
              <a:gd name="connsiteX136" fmla="*/ 322681 w 1605470"/>
              <a:gd name="connsiteY136" fmla="*/ 915925 h 6858000"/>
              <a:gd name="connsiteX137" fmla="*/ 315310 w 1605470"/>
              <a:gd name="connsiteY137" fmla="*/ 896999 h 6858000"/>
              <a:gd name="connsiteX138" fmla="*/ 284718 w 1605470"/>
              <a:gd name="connsiteY138" fmla="*/ 821517 h 6858000"/>
              <a:gd name="connsiteX139" fmla="*/ 263668 w 1605470"/>
              <a:gd name="connsiteY139" fmla="*/ 751353 h 6858000"/>
              <a:gd name="connsiteX140" fmla="*/ 263226 w 1605470"/>
              <a:gd name="connsiteY140" fmla="*/ 721230 h 6858000"/>
              <a:gd name="connsiteX141" fmla="*/ 248897 w 1605470"/>
              <a:gd name="connsiteY141" fmla="*/ 681659 h 6858000"/>
              <a:gd name="connsiteX142" fmla="*/ 234316 w 1605470"/>
              <a:gd name="connsiteY142" fmla="*/ 635218 h 6858000"/>
              <a:gd name="connsiteX143" fmla="*/ 239327 w 1605470"/>
              <a:gd name="connsiteY143" fmla="*/ 613763 h 6858000"/>
              <a:gd name="connsiteX144" fmla="*/ 225269 w 1605470"/>
              <a:gd name="connsiteY144" fmla="*/ 598582 h 6858000"/>
              <a:gd name="connsiteX145" fmla="*/ 224950 w 1605470"/>
              <a:gd name="connsiteY145" fmla="*/ 576846 h 6858000"/>
              <a:gd name="connsiteX146" fmla="*/ 204576 w 1605470"/>
              <a:gd name="connsiteY146" fmla="*/ 530055 h 6858000"/>
              <a:gd name="connsiteX147" fmla="*/ 219064 w 1605470"/>
              <a:gd name="connsiteY147" fmla="*/ 469651 h 6858000"/>
              <a:gd name="connsiteX148" fmla="*/ 195012 w 1605470"/>
              <a:gd name="connsiteY148" fmla="*/ 448559 h 6858000"/>
              <a:gd name="connsiteX149" fmla="*/ 201434 w 1605470"/>
              <a:gd name="connsiteY149" fmla="*/ 441529 h 6858000"/>
              <a:gd name="connsiteX150" fmla="*/ 200655 w 1605470"/>
              <a:gd name="connsiteY150" fmla="*/ 428927 h 6858000"/>
              <a:gd name="connsiteX151" fmla="*/ 190059 w 1605470"/>
              <a:gd name="connsiteY151" fmla="*/ 430161 h 6858000"/>
              <a:gd name="connsiteX152" fmla="*/ 167079 w 1605470"/>
              <a:gd name="connsiteY152" fmla="*/ 367211 h 6858000"/>
              <a:gd name="connsiteX153" fmla="*/ 124571 w 1605470"/>
              <a:gd name="connsiteY153" fmla="*/ 302178 h 6858000"/>
              <a:gd name="connsiteX154" fmla="*/ 103243 w 1605470"/>
              <a:gd name="connsiteY154" fmla="*/ 211375 h 6858000"/>
              <a:gd name="connsiteX155" fmla="*/ 94571 w 1605470"/>
              <a:gd name="connsiteY155" fmla="*/ 184179 h 6858000"/>
              <a:gd name="connsiteX156" fmla="*/ 13437 w 1605470"/>
              <a:gd name="connsiteY156" fmla="*/ 19287 h 6858000"/>
              <a:gd name="connsiteX157" fmla="*/ 0 w 1605470"/>
              <a:gd name="connsiteY15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690830 w 1605470"/>
              <a:gd name="connsiteY74" fmla="*/ 3974753 h 6858000"/>
              <a:gd name="connsiteX75" fmla="*/ 692428 w 1605470"/>
              <a:gd name="connsiteY75" fmla="*/ 3969950 h 6858000"/>
              <a:gd name="connsiteX76" fmla="*/ 685850 w 1605470"/>
              <a:gd name="connsiteY76" fmla="*/ 3933779 h 6858000"/>
              <a:gd name="connsiteX77" fmla="*/ 687181 w 1605470"/>
              <a:gd name="connsiteY77" fmla="*/ 3933093 h 6858000"/>
              <a:gd name="connsiteX78" fmla="*/ 691535 w 1605470"/>
              <a:gd name="connsiteY78" fmla="*/ 3922082 h 6858000"/>
              <a:gd name="connsiteX79" fmla="*/ 696613 w 1605470"/>
              <a:gd name="connsiteY79" fmla="*/ 3901461 h 6858000"/>
              <a:gd name="connsiteX80" fmla="*/ 719207 w 1605470"/>
              <a:gd name="connsiteY80" fmla="*/ 3813873 h 6858000"/>
              <a:gd name="connsiteX81" fmla="*/ 718632 w 1605470"/>
              <a:gd name="connsiteY81" fmla="*/ 3806161 h 6858000"/>
              <a:gd name="connsiteX82" fmla="*/ 718939 w 1605470"/>
              <a:gd name="connsiteY82" fmla="*/ 3805957 h 6858000"/>
              <a:gd name="connsiteX83" fmla="*/ 718966 w 1605470"/>
              <a:gd name="connsiteY83" fmla="*/ 3797724 h 6858000"/>
              <a:gd name="connsiteX84" fmla="*/ 717581 w 1605470"/>
              <a:gd name="connsiteY84" fmla="*/ 3792098 h 6858000"/>
              <a:gd name="connsiteX85" fmla="*/ 716465 w 1605470"/>
              <a:gd name="connsiteY85" fmla="*/ 3777135 h 6858000"/>
              <a:gd name="connsiteX86" fmla="*/ 718198 w 1605470"/>
              <a:gd name="connsiteY86" fmla="*/ 3771656 h 6858000"/>
              <a:gd name="connsiteX87" fmla="*/ 721941 w 1605470"/>
              <a:gd name="connsiteY87" fmla="*/ 3769007 h 6858000"/>
              <a:gd name="connsiteX88" fmla="*/ 721407 w 1605470"/>
              <a:gd name="connsiteY88" fmla="*/ 3767709 h 6858000"/>
              <a:gd name="connsiteX89" fmla="*/ 730103 w 1605470"/>
              <a:gd name="connsiteY89" fmla="*/ 3738082 h 6858000"/>
              <a:gd name="connsiteX90" fmla="*/ 737449 w 1605470"/>
              <a:gd name="connsiteY90" fmla="*/ 3673397 h 6858000"/>
              <a:gd name="connsiteX91" fmla="*/ 736745 w 1605470"/>
              <a:gd name="connsiteY91" fmla="*/ 3637109 h 6858000"/>
              <a:gd name="connsiteX92" fmla="*/ 740188 w 1605470"/>
              <a:gd name="connsiteY92" fmla="*/ 3536883 h 6858000"/>
              <a:gd name="connsiteX93" fmla="*/ 747726 w 1605470"/>
              <a:gd name="connsiteY93" fmla="*/ 3435652 h 6858000"/>
              <a:gd name="connsiteX94" fmla="*/ 749397 w 1605470"/>
              <a:gd name="connsiteY94" fmla="*/ 3307769 h 6858000"/>
              <a:gd name="connsiteX95" fmla="*/ 766960 w 1605470"/>
              <a:gd name="connsiteY95" fmla="*/ 3250522 h 6858000"/>
              <a:gd name="connsiteX96" fmla="*/ 767385 w 1605470"/>
              <a:gd name="connsiteY96" fmla="*/ 3229163 h 6858000"/>
              <a:gd name="connsiteX97" fmla="*/ 769208 w 1605470"/>
              <a:gd name="connsiteY97" fmla="*/ 3217217 h 6858000"/>
              <a:gd name="connsiteX98" fmla="*/ 756043 w 1605470"/>
              <a:gd name="connsiteY98" fmla="*/ 3183755 h 6858000"/>
              <a:gd name="connsiteX99" fmla="*/ 756544 w 1605470"/>
              <a:gd name="connsiteY99" fmla="*/ 3178642 h 6858000"/>
              <a:gd name="connsiteX100" fmla="*/ 744144 w 1605470"/>
              <a:gd name="connsiteY100" fmla="*/ 3158586 h 6858000"/>
              <a:gd name="connsiteX101" fmla="*/ 729329 w 1605470"/>
              <a:gd name="connsiteY101" fmla="*/ 3129034 h 6858000"/>
              <a:gd name="connsiteX102" fmla="*/ 729994 w 1605470"/>
              <a:gd name="connsiteY102" fmla="*/ 3126682 h 6858000"/>
              <a:gd name="connsiteX103" fmla="*/ 720862 w 1605470"/>
              <a:gd name="connsiteY103" fmla="*/ 3114519 h 6858000"/>
              <a:gd name="connsiteX104" fmla="*/ 707471 w 1605470"/>
              <a:gd name="connsiteY104" fmla="*/ 3106272 h 6858000"/>
              <a:gd name="connsiteX105" fmla="*/ 680201 w 1605470"/>
              <a:gd name="connsiteY105" fmla="*/ 2958185 h 6858000"/>
              <a:gd name="connsiteX106" fmla="*/ 622815 w 1605470"/>
              <a:gd name="connsiteY106" fmla="*/ 2762989 h 6858000"/>
              <a:gd name="connsiteX107" fmla="*/ 571733 w 1605470"/>
              <a:gd name="connsiteY107" fmla="*/ 2554718 h 6858000"/>
              <a:gd name="connsiteX108" fmla="*/ 551827 w 1605470"/>
              <a:gd name="connsiteY108" fmla="*/ 2485734 h 6858000"/>
              <a:gd name="connsiteX109" fmla="*/ 542550 w 1605470"/>
              <a:gd name="connsiteY109" fmla="*/ 2447068 h 6858000"/>
              <a:gd name="connsiteX110" fmla="*/ 529511 w 1605470"/>
              <a:gd name="connsiteY110" fmla="*/ 2425819 h 6858000"/>
              <a:gd name="connsiteX111" fmla="*/ 535510 w 1605470"/>
              <a:gd name="connsiteY111" fmla="*/ 2402874 h 6858000"/>
              <a:gd name="connsiteX112" fmla="*/ 538122 w 1605470"/>
              <a:gd name="connsiteY112" fmla="*/ 2381443 h 6858000"/>
              <a:gd name="connsiteX113" fmla="*/ 514451 w 1605470"/>
              <a:gd name="connsiteY113" fmla="*/ 2261920 h 6858000"/>
              <a:gd name="connsiteX114" fmla="*/ 504338 w 1605470"/>
              <a:gd name="connsiteY114" fmla="*/ 2195378 h 6858000"/>
              <a:gd name="connsiteX115" fmla="*/ 488555 w 1605470"/>
              <a:gd name="connsiteY115" fmla="*/ 2155135 h 6858000"/>
              <a:gd name="connsiteX116" fmla="*/ 486013 w 1605470"/>
              <a:gd name="connsiteY116" fmla="*/ 2118008 h 6858000"/>
              <a:gd name="connsiteX117" fmla="*/ 487006 w 1605470"/>
              <a:gd name="connsiteY117" fmla="*/ 2050531 h 6858000"/>
              <a:gd name="connsiteX118" fmla="*/ 478812 w 1605470"/>
              <a:gd name="connsiteY118" fmla="*/ 1963269 h 6858000"/>
              <a:gd name="connsiteX119" fmla="*/ 459990 w 1605470"/>
              <a:gd name="connsiteY119" fmla="*/ 1906352 h 6858000"/>
              <a:gd name="connsiteX120" fmla="*/ 436547 w 1605470"/>
              <a:gd name="connsiteY120" fmla="*/ 1861531 h 6858000"/>
              <a:gd name="connsiteX121" fmla="*/ 390346 w 1605470"/>
              <a:gd name="connsiteY121" fmla="*/ 1732919 h 6858000"/>
              <a:gd name="connsiteX122" fmla="*/ 362657 w 1605470"/>
              <a:gd name="connsiteY122" fmla="*/ 1663540 h 6858000"/>
              <a:gd name="connsiteX123" fmla="*/ 361783 w 1605470"/>
              <a:gd name="connsiteY123" fmla="*/ 1615777 h 6858000"/>
              <a:gd name="connsiteX124" fmla="*/ 342578 w 1605470"/>
              <a:gd name="connsiteY124" fmla="*/ 1563678 h 6858000"/>
              <a:gd name="connsiteX125" fmla="*/ 355658 w 1605470"/>
              <a:gd name="connsiteY125" fmla="*/ 1519474 h 6858000"/>
              <a:gd name="connsiteX126" fmla="*/ 348400 w 1605470"/>
              <a:gd name="connsiteY126" fmla="*/ 1477995 h 6858000"/>
              <a:gd name="connsiteX127" fmla="*/ 334485 w 1605470"/>
              <a:gd name="connsiteY127" fmla="*/ 1373769 h 6858000"/>
              <a:gd name="connsiteX128" fmla="*/ 342792 w 1605470"/>
              <a:gd name="connsiteY128" fmla="*/ 1307086 h 6858000"/>
              <a:gd name="connsiteX129" fmla="*/ 343980 w 1605470"/>
              <a:gd name="connsiteY129" fmla="*/ 1189033 h 6858000"/>
              <a:gd name="connsiteX130" fmla="*/ 348665 w 1605470"/>
              <a:gd name="connsiteY130" fmla="*/ 1168288 h 6858000"/>
              <a:gd name="connsiteX131" fmla="*/ 340947 w 1605470"/>
              <a:gd name="connsiteY131" fmla="*/ 1142577 h 6858000"/>
              <a:gd name="connsiteX132" fmla="*/ 330253 w 1605470"/>
              <a:gd name="connsiteY132" fmla="*/ 1088484 h 6858000"/>
              <a:gd name="connsiteX133" fmla="*/ 318989 w 1605470"/>
              <a:gd name="connsiteY133" fmla="*/ 1016103 h 6858000"/>
              <a:gd name="connsiteX134" fmla="*/ 320445 w 1605470"/>
              <a:gd name="connsiteY134" fmla="*/ 932283 h 6858000"/>
              <a:gd name="connsiteX135" fmla="*/ 322681 w 1605470"/>
              <a:gd name="connsiteY135" fmla="*/ 915925 h 6858000"/>
              <a:gd name="connsiteX136" fmla="*/ 315310 w 1605470"/>
              <a:gd name="connsiteY136" fmla="*/ 896999 h 6858000"/>
              <a:gd name="connsiteX137" fmla="*/ 284718 w 1605470"/>
              <a:gd name="connsiteY137" fmla="*/ 821517 h 6858000"/>
              <a:gd name="connsiteX138" fmla="*/ 263668 w 1605470"/>
              <a:gd name="connsiteY138" fmla="*/ 751353 h 6858000"/>
              <a:gd name="connsiteX139" fmla="*/ 263226 w 1605470"/>
              <a:gd name="connsiteY139" fmla="*/ 721230 h 6858000"/>
              <a:gd name="connsiteX140" fmla="*/ 248897 w 1605470"/>
              <a:gd name="connsiteY140" fmla="*/ 681659 h 6858000"/>
              <a:gd name="connsiteX141" fmla="*/ 234316 w 1605470"/>
              <a:gd name="connsiteY141" fmla="*/ 635218 h 6858000"/>
              <a:gd name="connsiteX142" fmla="*/ 239327 w 1605470"/>
              <a:gd name="connsiteY142" fmla="*/ 613763 h 6858000"/>
              <a:gd name="connsiteX143" fmla="*/ 225269 w 1605470"/>
              <a:gd name="connsiteY143" fmla="*/ 598582 h 6858000"/>
              <a:gd name="connsiteX144" fmla="*/ 224950 w 1605470"/>
              <a:gd name="connsiteY144" fmla="*/ 576846 h 6858000"/>
              <a:gd name="connsiteX145" fmla="*/ 204576 w 1605470"/>
              <a:gd name="connsiteY145" fmla="*/ 530055 h 6858000"/>
              <a:gd name="connsiteX146" fmla="*/ 219064 w 1605470"/>
              <a:gd name="connsiteY146" fmla="*/ 469651 h 6858000"/>
              <a:gd name="connsiteX147" fmla="*/ 195012 w 1605470"/>
              <a:gd name="connsiteY147" fmla="*/ 448559 h 6858000"/>
              <a:gd name="connsiteX148" fmla="*/ 201434 w 1605470"/>
              <a:gd name="connsiteY148" fmla="*/ 441529 h 6858000"/>
              <a:gd name="connsiteX149" fmla="*/ 200655 w 1605470"/>
              <a:gd name="connsiteY149" fmla="*/ 428927 h 6858000"/>
              <a:gd name="connsiteX150" fmla="*/ 190059 w 1605470"/>
              <a:gd name="connsiteY150" fmla="*/ 430161 h 6858000"/>
              <a:gd name="connsiteX151" fmla="*/ 167079 w 1605470"/>
              <a:gd name="connsiteY151" fmla="*/ 367211 h 6858000"/>
              <a:gd name="connsiteX152" fmla="*/ 124571 w 1605470"/>
              <a:gd name="connsiteY152" fmla="*/ 302178 h 6858000"/>
              <a:gd name="connsiteX153" fmla="*/ 103243 w 1605470"/>
              <a:gd name="connsiteY153" fmla="*/ 211375 h 6858000"/>
              <a:gd name="connsiteX154" fmla="*/ 94571 w 1605470"/>
              <a:gd name="connsiteY154" fmla="*/ 184179 h 6858000"/>
              <a:gd name="connsiteX155" fmla="*/ 13437 w 1605470"/>
              <a:gd name="connsiteY155" fmla="*/ 19287 h 6858000"/>
              <a:gd name="connsiteX156" fmla="*/ 0 w 1605470"/>
              <a:gd name="connsiteY15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690830 w 1605470"/>
              <a:gd name="connsiteY74" fmla="*/ 3974753 h 6858000"/>
              <a:gd name="connsiteX75" fmla="*/ 692428 w 1605470"/>
              <a:gd name="connsiteY75" fmla="*/ 3969950 h 6858000"/>
              <a:gd name="connsiteX76" fmla="*/ 685850 w 1605470"/>
              <a:gd name="connsiteY76" fmla="*/ 3933779 h 6858000"/>
              <a:gd name="connsiteX77" fmla="*/ 687181 w 1605470"/>
              <a:gd name="connsiteY77" fmla="*/ 3933093 h 6858000"/>
              <a:gd name="connsiteX78" fmla="*/ 691535 w 1605470"/>
              <a:gd name="connsiteY78" fmla="*/ 3922082 h 6858000"/>
              <a:gd name="connsiteX79" fmla="*/ 696613 w 1605470"/>
              <a:gd name="connsiteY79" fmla="*/ 3901461 h 6858000"/>
              <a:gd name="connsiteX80" fmla="*/ 719207 w 1605470"/>
              <a:gd name="connsiteY80" fmla="*/ 3813873 h 6858000"/>
              <a:gd name="connsiteX81" fmla="*/ 718632 w 1605470"/>
              <a:gd name="connsiteY81" fmla="*/ 3806161 h 6858000"/>
              <a:gd name="connsiteX82" fmla="*/ 718939 w 1605470"/>
              <a:gd name="connsiteY82" fmla="*/ 3805957 h 6858000"/>
              <a:gd name="connsiteX83" fmla="*/ 718966 w 1605470"/>
              <a:gd name="connsiteY83" fmla="*/ 3797724 h 6858000"/>
              <a:gd name="connsiteX84" fmla="*/ 717581 w 1605470"/>
              <a:gd name="connsiteY84" fmla="*/ 3792098 h 6858000"/>
              <a:gd name="connsiteX85" fmla="*/ 716465 w 1605470"/>
              <a:gd name="connsiteY85" fmla="*/ 3777135 h 6858000"/>
              <a:gd name="connsiteX86" fmla="*/ 718198 w 1605470"/>
              <a:gd name="connsiteY86" fmla="*/ 3771656 h 6858000"/>
              <a:gd name="connsiteX87" fmla="*/ 721941 w 1605470"/>
              <a:gd name="connsiteY87" fmla="*/ 3769007 h 6858000"/>
              <a:gd name="connsiteX88" fmla="*/ 721407 w 1605470"/>
              <a:gd name="connsiteY88" fmla="*/ 3767709 h 6858000"/>
              <a:gd name="connsiteX89" fmla="*/ 730103 w 1605470"/>
              <a:gd name="connsiteY89" fmla="*/ 3738082 h 6858000"/>
              <a:gd name="connsiteX90" fmla="*/ 737449 w 1605470"/>
              <a:gd name="connsiteY90" fmla="*/ 3673397 h 6858000"/>
              <a:gd name="connsiteX91" fmla="*/ 736745 w 1605470"/>
              <a:gd name="connsiteY91" fmla="*/ 3637109 h 6858000"/>
              <a:gd name="connsiteX92" fmla="*/ 740188 w 1605470"/>
              <a:gd name="connsiteY92" fmla="*/ 3536883 h 6858000"/>
              <a:gd name="connsiteX93" fmla="*/ 747726 w 1605470"/>
              <a:gd name="connsiteY93" fmla="*/ 3435652 h 6858000"/>
              <a:gd name="connsiteX94" fmla="*/ 749397 w 1605470"/>
              <a:gd name="connsiteY94" fmla="*/ 3307769 h 6858000"/>
              <a:gd name="connsiteX95" fmla="*/ 766960 w 1605470"/>
              <a:gd name="connsiteY95" fmla="*/ 3250522 h 6858000"/>
              <a:gd name="connsiteX96" fmla="*/ 767385 w 1605470"/>
              <a:gd name="connsiteY96" fmla="*/ 3229163 h 6858000"/>
              <a:gd name="connsiteX97" fmla="*/ 769208 w 1605470"/>
              <a:gd name="connsiteY97" fmla="*/ 3217217 h 6858000"/>
              <a:gd name="connsiteX98" fmla="*/ 756043 w 1605470"/>
              <a:gd name="connsiteY98" fmla="*/ 3183755 h 6858000"/>
              <a:gd name="connsiteX99" fmla="*/ 756544 w 1605470"/>
              <a:gd name="connsiteY99" fmla="*/ 3178642 h 6858000"/>
              <a:gd name="connsiteX100" fmla="*/ 744144 w 1605470"/>
              <a:gd name="connsiteY100" fmla="*/ 3158586 h 6858000"/>
              <a:gd name="connsiteX101" fmla="*/ 729329 w 1605470"/>
              <a:gd name="connsiteY101" fmla="*/ 3129034 h 6858000"/>
              <a:gd name="connsiteX102" fmla="*/ 729994 w 1605470"/>
              <a:gd name="connsiteY102" fmla="*/ 3126682 h 6858000"/>
              <a:gd name="connsiteX103" fmla="*/ 720862 w 1605470"/>
              <a:gd name="connsiteY103" fmla="*/ 3114519 h 6858000"/>
              <a:gd name="connsiteX104" fmla="*/ 707471 w 1605470"/>
              <a:gd name="connsiteY104" fmla="*/ 3106272 h 6858000"/>
              <a:gd name="connsiteX105" fmla="*/ 680201 w 1605470"/>
              <a:gd name="connsiteY105" fmla="*/ 2958185 h 6858000"/>
              <a:gd name="connsiteX106" fmla="*/ 622815 w 1605470"/>
              <a:gd name="connsiteY106" fmla="*/ 2762989 h 6858000"/>
              <a:gd name="connsiteX107" fmla="*/ 571733 w 1605470"/>
              <a:gd name="connsiteY107" fmla="*/ 2554718 h 6858000"/>
              <a:gd name="connsiteX108" fmla="*/ 551827 w 1605470"/>
              <a:gd name="connsiteY108" fmla="*/ 2485734 h 6858000"/>
              <a:gd name="connsiteX109" fmla="*/ 542550 w 1605470"/>
              <a:gd name="connsiteY109" fmla="*/ 2447068 h 6858000"/>
              <a:gd name="connsiteX110" fmla="*/ 529511 w 1605470"/>
              <a:gd name="connsiteY110" fmla="*/ 2425819 h 6858000"/>
              <a:gd name="connsiteX111" fmla="*/ 535510 w 1605470"/>
              <a:gd name="connsiteY111" fmla="*/ 2402874 h 6858000"/>
              <a:gd name="connsiteX112" fmla="*/ 538122 w 1605470"/>
              <a:gd name="connsiteY112" fmla="*/ 2381443 h 6858000"/>
              <a:gd name="connsiteX113" fmla="*/ 514451 w 1605470"/>
              <a:gd name="connsiteY113" fmla="*/ 2261920 h 6858000"/>
              <a:gd name="connsiteX114" fmla="*/ 504338 w 1605470"/>
              <a:gd name="connsiteY114" fmla="*/ 2195378 h 6858000"/>
              <a:gd name="connsiteX115" fmla="*/ 488555 w 1605470"/>
              <a:gd name="connsiteY115" fmla="*/ 2155135 h 6858000"/>
              <a:gd name="connsiteX116" fmla="*/ 486013 w 1605470"/>
              <a:gd name="connsiteY116" fmla="*/ 2118008 h 6858000"/>
              <a:gd name="connsiteX117" fmla="*/ 487006 w 1605470"/>
              <a:gd name="connsiteY117" fmla="*/ 2050531 h 6858000"/>
              <a:gd name="connsiteX118" fmla="*/ 478812 w 1605470"/>
              <a:gd name="connsiteY118" fmla="*/ 1963269 h 6858000"/>
              <a:gd name="connsiteX119" fmla="*/ 459990 w 1605470"/>
              <a:gd name="connsiteY119" fmla="*/ 1906352 h 6858000"/>
              <a:gd name="connsiteX120" fmla="*/ 436547 w 1605470"/>
              <a:gd name="connsiteY120" fmla="*/ 1861531 h 6858000"/>
              <a:gd name="connsiteX121" fmla="*/ 390346 w 1605470"/>
              <a:gd name="connsiteY121" fmla="*/ 1732919 h 6858000"/>
              <a:gd name="connsiteX122" fmla="*/ 362657 w 1605470"/>
              <a:gd name="connsiteY122" fmla="*/ 1663540 h 6858000"/>
              <a:gd name="connsiteX123" fmla="*/ 361783 w 1605470"/>
              <a:gd name="connsiteY123" fmla="*/ 1615777 h 6858000"/>
              <a:gd name="connsiteX124" fmla="*/ 342578 w 1605470"/>
              <a:gd name="connsiteY124" fmla="*/ 1563678 h 6858000"/>
              <a:gd name="connsiteX125" fmla="*/ 355658 w 1605470"/>
              <a:gd name="connsiteY125" fmla="*/ 1519474 h 6858000"/>
              <a:gd name="connsiteX126" fmla="*/ 348400 w 1605470"/>
              <a:gd name="connsiteY126" fmla="*/ 1477995 h 6858000"/>
              <a:gd name="connsiteX127" fmla="*/ 334485 w 1605470"/>
              <a:gd name="connsiteY127" fmla="*/ 1373769 h 6858000"/>
              <a:gd name="connsiteX128" fmla="*/ 342792 w 1605470"/>
              <a:gd name="connsiteY128" fmla="*/ 1307086 h 6858000"/>
              <a:gd name="connsiteX129" fmla="*/ 343980 w 1605470"/>
              <a:gd name="connsiteY129" fmla="*/ 1189033 h 6858000"/>
              <a:gd name="connsiteX130" fmla="*/ 348665 w 1605470"/>
              <a:gd name="connsiteY130" fmla="*/ 1168288 h 6858000"/>
              <a:gd name="connsiteX131" fmla="*/ 340947 w 1605470"/>
              <a:gd name="connsiteY131" fmla="*/ 1142577 h 6858000"/>
              <a:gd name="connsiteX132" fmla="*/ 330253 w 1605470"/>
              <a:gd name="connsiteY132" fmla="*/ 1088484 h 6858000"/>
              <a:gd name="connsiteX133" fmla="*/ 318989 w 1605470"/>
              <a:gd name="connsiteY133" fmla="*/ 1016103 h 6858000"/>
              <a:gd name="connsiteX134" fmla="*/ 320445 w 1605470"/>
              <a:gd name="connsiteY134" fmla="*/ 932283 h 6858000"/>
              <a:gd name="connsiteX135" fmla="*/ 322681 w 1605470"/>
              <a:gd name="connsiteY135" fmla="*/ 915925 h 6858000"/>
              <a:gd name="connsiteX136" fmla="*/ 315310 w 1605470"/>
              <a:gd name="connsiteY136" fmla="*/ 896999 h 6858000"/>
              <a:gd name="connsiteX137" fmla="*/ 284718 w 1605470"/>
              <a:gd name="connsiteY137" fmla="*/ 821517 h 6858000"/>
              <a:gd name="connsiteX138" fmla="*/ 263668 w 1605470"/>
              <a:gd name="connsiteY138" fmla="*/ 751353 h 6858000"/>
              <a:gd name="connsiteX139" fmla="*/ 263226 w 1605470"/>
              <a:gd name="connsiteY139" fmla="*/ 721230 h 6858000"/>
              <a:gd name="connsiteX140" fmla="*/ 248897 w 1605470"/>
              <a:gd name="connsiteY140" fmla="*/ 681659 h 6858000"/>
              <a:gd name="connsiteX141" fmla="*/ 234316 w 1605470"/>
              <a:gd name="connsiteY141" fmla="*/ 635218 h 6858000"/>
              <a:gd name="connsiteX142" fmla="*/ 239327 w 1605470"/>
              <a:gd name="connsiteY142" fmla="*/ 613763 h 6858000"/>
              <a:gd name="connsiteX143" fmla="*/ 225269 w 1605470"/>
              <a:gd name="connsiteY143" fmla="*/ 598582 h 6858000"/>
              <a:gd name="connsiteX144" fmla="*/ 224950 w 1605470"/>
              <a:gd name="connsiteY144" fmla="*/ 576846 h 6858000"/>
              <a:gd name="connsiteX145" fmla="*/ 204576 w 1605470"/>
              <a:gd name="connsiteY145" fmla="*/ 530055 h 6858000"/>
              <a:gd name="connsiteX146" fmla="*/ 195012 w 1605470"/>
              <a:gd name="connsiteY146" fmla="*/ 448559 h 6858000"/>
              <a:gd name="connsiteX147" fmla="*/ 201434 w 1605470"/>
              <a:gd name="connsiteY147" fmla="*/ 441529 h 6858000"/>
              <a:gd name="connsiteX148" fmla="*/ 200655 w 1605470"/>
              <a:gd name="connsiteY148" fmla="*/ 428927 h 6858000"/>
              <a:gd name="connsiteX149" fmla="*/ 190059 w 1605470"/>
              <a:gd name="connsiteY149" fmla="*/ 430161 h 6858000"/>
              <a:gd name="connsiteX150" fmla="*/ 167079 w 1605470"/>
              <a:gd name="connsiteY150" fmla="*/ 367211 h 6858000"/>
              <a:gd name="connsiteX151" fmla="*/ 124571 w 1605470"/>
              <a:gd name="connsiteY151" fmla="*/ 302178 h 6858000"/>
              <a:gd name="connsiteX152" fmla="*/ 103243 w 1605470"/>
              <a:gd name="connsiteY152" fmla="*/ 211375 h 6858000"/>
              <a:gd name="connsiteX153" fmla="*/ 94571 w 1605470"/>
              <a:gd name="connsiteY153" fmla="*/ 184179 h 6858000"/>
              <a:gd name="connsiteX154" fmla="*/ 13437 w 1605470"/>
              <a:gd name="connsiteY154" fmla="*/ 19287 h 6858000"/>
              <a:gd name="connsiteX155" fmla="*/ 0 w 1605470"/>
              <a:gd name="connsiteY15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690830 w 1605470"/>
              <a:gd name="connsiteY74" fmla="*/ 3974753 h 6858000"/>
              <a:gd name="connsiteX75" fmla="*/ 692428 w 1605470"/>
              <a:gd name="connsiteY75" fmla="*/ 3969950 h 6858000"/>
              <a:gd name="connsiteX76" fmla="*/ 685850 w 1605470"/>
              <a:gd name="connsiteY76" fmla="*/ 3933779 h 6858000"/>
              <a:gd name="connsiteX77" fmla="*/ 687181 w 1605470"/>
              <a:gd name="connsiteY77" fmla="*/ 3933093 h 6858000"/>
              <a:gd name="connsiteX78" fmla="*/ 691535 w 1605470"/>
              <a:gd name="connsiteY78" fmla="*/ 3922082 h 6858000"/>
              <a:gd name="connsiteX79" fmla="*/ 696613 w 1605470"/>
              <a:gd name="connsiteY79" fmla="*/ 3901461 h 6858000"/>
              <a:gd name="connsiteX80" fmla="*/ 719207 w 1605470"/>
              <a:gd name="connsiteY80" fmla="*/ 3813873 h 6858000"/>
              <a:gd name="connsiteX81" fmla="*/ 718632 w 1605470"/>
              <a:gd name="connsiteY81" fmla="*/ 3806161 h 6858000"/>
              <a:gd name="connsiteX82" fmla="*/ 718939 w 1605470"/>
              <a:gd name="connsiteY82" fmla="*/ 3805957 h 6858000"/>
              <a:gd name="connsiteX83" fmla="*/ 718966 w 1605470"/>
              <a:gd name="connsiteY83" fmla="*/ 3797724 h 6858000"/>
              <a:gd name="connsiteX84" fmla="*/ 717581 w 1605470"/>
              <a:gd name="connsiteY84" fmla="*/ 3792098 h 6858000"/>
              <a:gd name="connsiteX85" fmla="*/ 716465 w 1605470"/>
              <a:gd name="connsiteY85" fmla="*/ 3777135 h 6858000"/>
              <a:gd name="connsiteX86" fmla="*/ 718198 w 1605470"/>
              <a:gd name="connsiteY86" fmla="*/ 3771656 h 6858000"/>
              <a:gd name="connsiteX87" fmla="*/ 721941 w 1605470"/>
              <a:gd name="connsiteY87" fmla="*/ 3769007 h 6858000"/>
              <a:gd name="connsiteX88" fmla="*/ 721407 w 1605470"/>
              <a:gd name="connsiteY88" fmla="*/ 3767709 h 6858000"/>
              <a:gd name="connsiteX89" fmla="*/ 730103 w 1605470"/>
              <a:gd name="connsiteY89" fmla="*/ 3738082 h 6858000"/>
              <a:gd name="connsiteX90" fmla="*/ 737449 w 1605470"/>
              <a:gd name="connsiteY90" fmla="*/ 3673397 h 6858000"/>
              <a:gd name="connsiteX91" fmla="*/ 736745 w 1605470"/>
              <a:gd name="connsiteY91" fmla="*/ 3637109 h 6858000"/>
              <a:gd name="connsiteX92" fmla="*/ 740188 w 1605470"/>
              <a:gd name="connsiteY92" fmla="*/ 3536883 h 6858000"/>
              <a:gd name="connsiteX93" fmla="*/ 747726 w 1605470"/>
              <a:gd name="connsiteY93" fmla="*/ 3435652 h 6858000"/>
              <a:gd name="connsiteX94" fmla="*/ 749397 w 1605470"/>
              <a:gd name="connsiteY94" fmla="*/ 3307769 h 6858000"/>
              <a:gd name="connsiteX95" fmla="*/ 766960 w 1605470"/>
              <a:gd name="connsiteY95" fmla="*/ 3250522 h 6858000"/>
              <a:gd name="connsiteX96" fmla="*/ 767385 w 1605470"/>
              <a:gd name="connsiteY96" fmla="*/ 3229163 h 6858000"/>
              <a:gd name="connsiteX97" fmla="*/ 769208 w 1605470"/>
              <a:gd name="connsiteY97" fmla="*/ 3217217 h 6858000"/>
              <a:gd name="connsiteX98" fmla="*/ 756043 w 1605470"/>
              <a:gd name="connsiteY98" fmla="*/ 3183755 h 6858000"/>
              <a:gd name="connsiteX99" fmla="*/ 756544 w 1605470"/>
              <a:gd name="connsiteY99" fmla="*/ 3178642 h 6858000"/>
              <a:gd name="connsiteX100" fmla="*/ 744144 w 1605470"/>
              <a:gd name="connsiteY100" fmla="*/ 3158586 h 6858000"/>
              <a:gd name="connsiteX101" fmla="*/ 729329 w 1605470"/>
              <a:gd name="connsiteY101" fmla="*/ 3129034 h 6858000"/>
              <a:gd name="connsiteX102" fmla="*/ 729994 w 1605470"/>
              <a:gd name="connsiteY102" fmla="*/ 3126682 h 6858000"/>
              <a:gd name="connsiteX103" fmla="*/ 720862 w 1605470"/>
              <a:gd name="connsiteY103" fmla="*/ 3114519 h 6858000"/>
              <a:gd name="connsiteX104" fmla="*/ 707471 w 1605470"/>
              <a:gd name="connsiteY104" fmla="*/ 3106272 h 6858000"/>
              <a:gd name="connsiteX105" fmla="*/ 680201 w 1605470"/>
              <a:gd name="connsiteY105" fmla="*/ 2958185 h 6858000"/>
              <a:gd name="connsiteX106" fmla="*/ 622815 w 1605470"/>
              <a:gd name="connsiteY106" fmla="*/ 2762989 h 6858000"/>
              <a:gd name="connsiteX107" fmla="*/ 571733 w 1605470"/>
              <a:gd name="connsiteY107" fmla="*/ 2554718 h 6858000"/>
              <a:gd name="connsiteX108" fmla="*/ 551827 w 1605470"/>
              <a:gd name="connsiteY108" fmla="*/ 2485734 h 6858000"/>
              <a:gd name="connsiteX109" fmla="*/ 542550 w 1605470"/>
              <a:gd name="connsiteY109" fmla="*/ 2447068 h 6858000"/>
              <a:gd name="connsiteX110" fmla="*/ 529511 w 1605470"/>
              <a:gd name="connsiteY110" fmla="*/ 2425819 h 6858000"/>
              <a:gd name="connsiteX111" fmla="*/ 535510 w 1605470"/>
              <a:gd name="connsiteY111" fmla="*/ 2402874 h 6858000"/>
              <a:gd name="connsiteX112" fmla="*/ 538122 w 1605470"/>
              <a:gd name="connsiteY112" fmla="*/ 2381443 h 6858000"/>
              <a:gd name="connsiteX113" fmla="*/ 514451 w 1605470"/>
              <a:gd name="connsiteY113" fmla="*/ 2261920 h 6858000"/>
              <a:gd name="connsiteX114" fmla="*/ 504338 w 1605470"/>
              <a:gd name="connsiteY114" fmla="*/ 2195378 h 6858000"/>
              <a:gd name="connsiteX115" fmla="*/ 488555 w 1605470"/>
              <a:gd name="connsiteY115" fmla="*/ 2155135 h 6858000"/>
              <a:gd name="connsiteX116" fmla="*/ 486013 w 1605470"/>
              <a:gd name="connsiteY116" fmla="*/ 2118008 h 6858000"/>
              <a:gd name="connsiteX117" fmla="*/ 487006 w 1605470"/>
              <a:gd name="connsiteY117" fmla="*/ 2050531 h 6858000"/>
              <a:gd name="connsiteX118" fmla="*/ 478812 w 1605470"/>
              <a:gd name="connsiteY118" fmla="*/ 1963269 h 6858000"/>
              <a:gd name="connsiteX119" fmla="*/ 459990 w 1605470"/>
              <a:gd name="connsiteY119" fmla="*/ 1906352 h 6858000"/>
              <a:gd name="connsiteX120" fmla="*/ 436547 w 1605470"/>
              <a:gd name="connsiteY120" fmla="*/ 1861531 h 6858000"/>
              <a:gd name="connsiteX121" fmla="*/ 390346 w 1605470"/>
              <a:gd name="connsiteY121" fmla="*/ 1732919 h 6858000"/>
              <a:gd name="connsiteX122" fmla="*/ 362657 w 1605470"/>
              <a:gd name="connsiteY122" fmla="*/ 1663540 h 6858000"/>
              <a:gd name="connsiteX123" fmla="*/ 361783 w 1605470"/>
              <a:gd name="connsiteY123" fmla="*/ 1615777 h 6858000"/>
              <a:gd name="connsiteX124" fmla="*/ 342578 w 1605470"/>
              <a:gd name="connsiteY124" fmla="*/ 1563678 h 6858000"/>
              <a:gd name="connsiteX125" fmla="*/ 355658 w 1605470"/>
              <a:gd name="connsiteY125" fmla="*/ 1519474 h 6858000"/>
              <a:gd name="connsiteX126" fmla="*/ 348400 w 1605470"/>
              <a:gd name="connsiteY126" fmla="*/ 1477995 h 6858000"/>
              <a:gd name="connsiteX127" fmla="*/ 334485 w 1605470"/>
              <a:gd name="connsiteY127" fmla="*/ 1373769 h 6858000"/>
              <a:gd name="connsiteX128" fmla="*/ 342792 w 1605470"/>
              <a:gd name="connsiteY128" fmla="*/ 1307086 h 6858000"/>
              <a:gd name="connsiteX129" fmla="*/ 343980 w 1605470"/>
              <a:gd name="connsiteY129" fmla="*/ 1189033 h 6858000"/>
              <a:gd name="connsiteX130" fmla="*/ 348665 w 1605470"/>
              <a:gd name="connsiteY130" fmla="*/ 1168288 h 6858000"/>
              <a:gd name="connsiteX131" fmla="*/ 340947 w 1605470"/>
              <a:gd name="connsiteY131" fmla="*/ 1142577 h 6858000"/>
              <a:gd name="connsiteX132" fmla="*/ 330253 w 1605470"/>
              <a:gd name="connsiteY132" fmla="*/ 1088484 h 6858000"/>
              <a:gd name="connsiteX133" fmla="*/ 318989 w 1605470"/>
              <a:gd name="connsiteY133" fmla="*/ 1016103 h 6858000"/>
              <a:gd name="connsiteX134" fmla="*/ 320445 w 1605470"/>
              <a:gd name="connsiteY134" fmla="*/ 932283 h 6858000"/>
              <a:gd name="connsiteX135" fmla="*/ 322681 w 1605470"/>
              <a:gd name="connsiteY135" fmla="*/ 915925 h 6858000"/>
              <a:gd name="connsiteX136" fmla="*/ 315310 w 1605470"/>
              <a:gd name="connsiteY136" fmla="*/ 896999 h 6858000"/>
              <a:gd name="connsiteX137" fmla="*/ 284718 w 1605470"/>
              <a:gd name="connsiteY137" fmla="*/ 821517 h 6858000"/>
              <a:gd name="connsiteX138" fmla="*/ 263668 w 1605470"/>
              <a:gd name="connsiteY138" fmla="*/ 751353 h 6858000"/>
              <a:gd name="connsiteX139" fmla="*/ 263226 w 1605470"/>
              <a:gd name="connsiteY139" fmla="*/ 721230 h 6858000"/>
              <a:gd name="connsiteX140" fmla="*/ 248897 w 1605470"/>
              <a:gd name="connsiteY140" fmla="*/ 681659 h 6858000"/>
              <a:gd name="connsiteX141" fmla="*/ 234316 w 1605470"/>
              <a:gd name="connsiteY141" fmla="*/ 635218 h 6858000"/>
              <a:gd name="connsiteX142" fmla="*/ 239327 w 1605470"/>
              <a:gd name="connsiteY142" fmla="*/ 613763 h 6858000"/>
              <a:gd name="connsiteX143" fmla="*/ 225269 w 1605470"/>
              <a:gd name="connsiteY143" fmla="*/ 598582 h 6858000"/>
              <a:gd name="connsiteX144" fmla="*/ 224950 w 1605470"/>
              <a:gd name="connsiteY144" fmla="*/ 576846 h 6858000"/>
              <a:gd name="connsiteX145" fmla="*/ 204576 w 1605470"/>
              <a:gd name="connsiteY145" fmla="*/ 530055 h 6858000"/>
              <a:gd name="connsiteX146" fmla="*/ 195012 w 1605470"/>
              <a:gd name="connsiteY146" fmla="*/ 448559 h 6858000"/>
              <a:gd name="connsiteX147" fmla="*/ 201434 w 1605470"/>
              <a:gd name="connsiteY147" fmla="*/ 441529 h 6858000"/>
              <a:gd name="connsiteX148" fmla="*/ 200655 w 1605470"/>
              <a:gd name="connsiteY148" fmla="*/ 428927 h 6858000"/>
              <a:gd name="connsiteX149" fmla="*/ 190059 w 1605470"/>
              <a:gd name="connsiteY149" fmla="*/ 430161 h 6858000"/>
              <a:gd name="connsiteX150" fmla="*/ 167079 w 1605470"/>
              <a:gd name="connsiteY150" fmla="*/ 367211 h 6858000"/>
              <a:gd name="connsiteX151" fmla="*/ 124571 w 1605470"/>
              <a:gd name="connsiteY151" fmla="*/ 302178 h 6858000"/>
              <a:gd name="connsiteX152" fmla="*/ 103243 w 1605470"/>
              <a:gd name="connsiteY152" fmla="*/ 211375 h 6858000"/>
              <a:gd name="connsiteX153" fmla="*/ 94571 w 1605470"/>
              <a:gd name="connsiteY153" fmla="*/ 184179 h 6858000"/>
              <a:gd name="connsiteX154" fmla="*/ 48685 w 1605470"/>
              <a:gd name="connsiteY154" fmla="*/ 13677 h 6858000"/>
              <a:gd name="connsiteX155" fmla="*/ 0 w 1605470"/>
              <a:gd name="connsiteY155" fmla="*/ 0 h 6858000"/>
              <a:gd name="connsiteX0" fmla="*/ 48246 w 1556785"/>
              <a:gd name="connsiteY0" fmla="*/ 0 h 6858000"/>
              <a:gd name="connsiteX1" fmla="*/ 1556785 w 1556785"/>
              <a:gd name="connsiteY1" fmla="*/ 0 h 6858000"/>
              <a:gd name="connsiteX2" fmla="*/ 1556785 w 1556785"/>
              <a:gd name="connsiteY2" fmla="*/ 6858000 h 6858000"/>
              <a:gd name="connsiteX3" fmla="*/ 105420 w 1556785"/>
              <a:gd name="connsiteY3" fmla="*/ 6858000 h 6858000"/>
              <a:gd name="connsiteX4" fmla="*/ 105561 w 1556785"/>
              <a:gd name="connsiteY4" fmla="*/ 6857735 h 6858000"/>
              <a:gd name="connsiteX5" fmla="*/ 117610 w 1556785"/>
              <a:gd name="connsiteY5" fmla="*/ 6809549 h 6858000"/>
              <a:gd name="connsiteX6" fmla="*/ 149821 w 1556785"/>
              <a:gd name="connsiteY6" fmla="*/ 6715115 h 6858000"/>
              <a:gd name="connsiteX7" fmla="*/ 159672 w 1556785"/>
              <a:gd name="connsiteY7" fmla="*/ 6680170 h 6858000"/>
              <a:gd name="connsiteX8" fmla="*/ 185222 w 1556785"/>
              <a:gd name="connsiteY8" fmla="*/ 6621207 h 6858000"/>
              <a:gd name="connsiteX9" fmla="*/ 201879 w 1556785"/>
              <a:gd name="connsiteY9" fmla="*/ 6596265 h 6858000"/>
              <a:gd name="connsiteX10" fmla="*/ 201758 w 1556785"/>
              <a:gd name="connsiteY10" fmla="*/ 6594818 h 6858000"/>
              <a:gd name="connsiteX11" fmla="*/ 206003 w 1556785"/>
              <a:gd name="connsiteY11" fmla="*/ 6593735 h 6858000"/>
              <a:gd name="connsiteX12" fmla="*/ 209200 w 1556785"/>
              <a:gd name="connsiteY12" fmla="*/ 6589172 h 6858000"/>
              <a:gd name="connsiteX13" fmla="*/ 212494 w 1556785"/>
              <a:gd name="connsiteY13" fmla="*/ 6574442 h 6858000"/>
              <a:gd name="connsiteX14" fmla="*/ 212834 w 1556785"/>
              <a:gd name="connsiteY14" fmla="*/ 6568530 h 6858000"/>
              <a:gd name="connsiteX15" fmla="*/ 215243 w 1556785"/>
              <a:gd name="connsiteY15" fmla="*/ 6560674 h 6858000"/>
              <a:gd name="connsiteX16" fmla="*/ 215588 w 1556785"/>
              <a:gd name="connsiteY16" fmla="*/ 6560598 h 6858000"/>
              <a:gd name="connsiteX17" fmla="*/ 217285 w 1556785"/>
              <a:gd name="connsiteY17" fmla="*/ 6553006 h 6858000"/>
              <a:gd name="connsiteX18" fmla="*/ 221981 w 1556785"/>
              <a:gd name="connsiteY18" fmla="*/ 6514360 h 6858000"/>
              <a:gd name="connsiteX19" fmla="*/ 263635 w 1556785"/>
              <a:gd name="connsiteY19" fmla="*/ 6478062 h 6858000"/>
              <a:gd name="connsiteX20" fmla="*/ 274324 w 1556785"/>
              <a:gd name="connsiteY20" fmla="*/ 6460325 h 6858000"/>
              <a:gd name="connsiteX21" fmla="*/ 281557 w 1556785"/>
              <a:gd name="connsiteY21" fmla="*/ 6451488 h 6858000"/>
              <a:gd name="connsiteX22" fmla="*/ 282992 w 1556785"/>
              <a:gd name="connsiteY22" fmla="*/ 6451348 h 6858000"/>
              <a:gd name="connsiteX23" fmla="*/ 287350 w 1556785"/>
              <a:gd name="connsiteY23" fmla="*/ 6414240 h 6858000"/>
              <a:gd name="connsiteX24" fmla="*/ 290226 w 1556785"/>
              <a:gd name="connsiteY24" fmla="*/ 6410269 h 6858000"/>
              <a:gd name="connsiteX25" fmla="*/ 290126 w 1556785"/>
              <a:gd name="connsiteY25" fmla="*/ 6384857 h 6858000"/>
              <a:gd name="connsiteX26" fmla="*/ 291643 w 1556785"/>
              <a:gd name="connsiteY26" fmla="*/ 6372381 h 6858000"/>
              <a:gd name="connsiteX27" fmla="*/ 288837 w 1556785"/>
              <a:gd name="connsiteY27" fmla="*/ 6367510 h 6858000"/>
              <a:gd name="connsiteX28" fmla="*/ 292717 w 1556785"/>
              <a:gd name="connsiteY28" fmla="*/ 6349778 h 6858000"/>
              <a:gd name="connsiteX29" fmla="*/ 294382 w 1556785"/>
              <a:gd name="connsiteY29" fmla="*/ 6348250 h 6858000"/>
              <a:gd name="connsiteX30" fmla="*/ 310416 w 1556785"/>
              <a:gd name="connsiteY30" fmla="*/ 6281972 h 6858000"/>
              <a:gd name="connsiteX31" fmla="*/ 321179 w 1556785"/>
              <a:gd name="connsiteY31" fmla="*/ 6211940 h 6858000"/>
              <a:gd name="connsiteX32" fmla="*/ 362674 w 1556785"/>
              <a:gd name="connsiteY32" fmla="*/ 6113913 h 6858000"/>
              <a:gd name="connsiteX33" fmla="*/ 366967 w 1556785"/>
              <a:gd name="connsiteY33" fmla="*/ 6028119 h 6858000"/>
              <a:gd name="connsiteX34" fmla="*/ 393747 w 1556785"/>
              <a:gd name="connsiteY34" fmla="*/ 5934687 h 6858000"/>
              <a:gd name="connsiteX35" fmla="*/ 427759 w 1556785"/>
              <a:gd name="connsiteY35" fmla="*/ 5765594 h 6858000"/>
              <a:gd name="connsiteX36" fmla="*/ 459595 w 1556785"/>
              <a:gd name="connsiteY36" fmla="*/ 5693685 h 6858000"/>
              <a:gd name="connsiteX37" fmla="*/ 479650 w 1556785"/>
              <a:gd name="connsiteY37" fmla="*/ 5665173 h 6858000"/>
              <a:gd name="connsiteX38" fmla="*/ 513367 w 1556785"/>
              <a:gd name="connsiteY38" fmla="*/ 5563435 h 6858000"/>
              <a:gd name="connsiteX39" fmla="*/ 542872 w 1556785"/>
              <a:gd name="connsiteY39" fmla="*/ 5476393 h 6858000"/>
              <a:gd name="connsiteX40" fmla="*/ 574065 w 1556785"/>
              <a:gd name="connsiteY40" fmla="*/ 5396260 h 6858000"/>
              <a:gd name="connsiteX41" fmla="*/ 590046 w 1556785"/>
              <a:gd name="connsiteY41" fmla="*/ 5330009 h 6858000"/>
              <a:gd name="connsiteX42" fmla="*/ 623539 w 1556785"/>
              <a:gd name="connsiteY42" fmla="*/ 5273739 h 6858000"/>
              <a:gd name="connsiteX43" fmla="*/ 633138 w 1556785"/>
              <a:gd name="connsiteY43" fmla="*/ 5241779 h 6858000"/>
              <a:gd name="connsiteX44" fmla="*/ 644364 w 1556785"/>
              <a:gd name="connsiteY44" fmla="*/ 5225268 h 6858000"/>
              <a:gd name="connsiteX45" fmla="*/ 645384 w 1556785"/>
              <a:gd name="connsiteY45" fmla="*/ 5217684 h 6858000"/>
              <a:gd name="connsiteX46" fmla="*/ 652725 w 1556785"/>
              <a:gd name="connsiteY46" fmla="*/ 5193377 h 6858000"/>
              <a:gd name="connsiteX47" fmla="*/ 656028 w 1556785"/>
              <a:gd name="connsiteY47" fmla="*/ 5179288 h 6858000"/>
              <a:gd name="connsiteX48" fmla="*/ 657012 w 1556785"/>
              <a:gd name="connsiteY48" fmla="*/ 5173621 h 6858000"/>
              <a:gd name="connsiteX49" fmla="*/ 652646 w 1556785"/>
              <a:gd name="connsiteY49" fmla="*/ 5159961 h 6858000"/>
              <a:gd name="connsiteX50" fmla="*/ 659323 w 1556785"/>
              <a:gd name="connsiteY50" fmla="*/ 5144295 h 6858000"/>
              <a:gd name="connsiteX51" fmla="*/ 656256 w 1556785"/>
              <a:gd name="connsiteY51" fmla="*/ 5125185 h 6858000"/>
              <a:gd name="connsiteX52" fmla="*/ 663086 w 1556785"/>
              <a:gd name="connsiteY52" fmla="*/ 5121884 h 6858000"/>
              <a:gd name="connsiteX53" fmla="*/ 670122 w 1556785"/>
              <a:gd name="connsiteY53" fmla="*/ 5067850 h 6858000"/>
              <a:gd name="connsiteX54" fmla="*/ 672853 w 1556785"/>
              <a:gd name="connsiteY54" fmla="*/ 5060861 h 6858000"/>
              <a:gd name="connsiteX55" fmla="*/ 669557 w 1556785"/>
              <a:gd name="connsiteY55" fmla="*/ 5034192 h 6858000"/>
              <a:gd name="connsiteX56" fmla="*/ 671111 w 1556785"/>
              <a:gd name="connsiteY56" fmla="*/ 4993030 h 6858000"/>
              <a:gd name="connsiteX57" fmla="*/ 678020 w 1556785"/>
              <a:gd name="connsiteY57" fmla="*/ 4946844 h 6858000"/>
              <a:gd name="connsiteX58" fmla="*/ 673876 w 1556785"/>
              <a:gd name="connsiteY58" fmla="*/ 4932692 h 6858000"/>
              <a:gd name="connsiteX59" fmla="*/ 689279 w 1556785"/>
              <a:gd name="connsiteY59" fmla="*/ 4858827 h 6858000"/>
              <a:gd name="connsiteX60" fmla="*/ 683433 w 1556785"/>
              <a:gd name="connsiteY60" fmla="*/ 4801535 h 6858000"/>
              <a:gd name="connsiteX61" fmla="*/ 691102 w 1556785"/>
              <a:gd name="connsiteY61" fmla="*/ 4797794 h 6858000"/>
              <a:gd name="connsiteX62" fmla="*/ 692396 w 1556785"/>
              <a:gd name="connsiteY62" fmla="*/ 4784526 h 6858000"/>
              <a:gd name="connsiteX63" fmla="*/ 694180 w 1556785"/>
              <a:gd name="connsiteY63" fmla="*/ 4781211 h 6858000"/>
              <a:gd name="connsiteX64" fmla="*/ 702967 w 1556785"/>
              <a:gd name="connsiteY64" fmla="*/ 4761984 h 6858000"/>
              <a:gd name="connsiteX65" fmla="*/ 699015 w 1556785"/>
              <a:gd name="connsiteY65" fmla="*/ 4690749 h 6858000"/>
              <a:gd name="connsiteX66" fmla="*/ 694495 w 1556785"/>
              <a:gd name="connsiteY66" fmla="*/ 4584173 h 6858000"/>
              <a:gd name="connsiteX67" fmla="*/ 689578 w 1556785"/>
              <a:gd name="connsiteY67" fmla="*/ 4444346 h 6858000"/>
              <a:gd name="connsiteX68" fmla="*/ 686143 w 1556785"/>
              <a:gd name="connsiteY68" fmla="*/ 4375228 h 6858000"/>
              <a:gd name="connsiteX69" fmla="*/ 666796 w 1556785"/>
              <a:gd name="connsiteY69" fmla="*/ 4214165 h 6858000"/>
              <a:gd name="connsiteX70" fmla="*/ 670869 w 1556785"/>
              <a:gd name="connsiteY70" fmla="*/ 4090296 h 6858000"/>
              <a:gd name="connsiteX71" fmla="*/ 656125 w 1556785"/>
              <a:gd name="connsiteY71" fmla="*/ 4033999 h 6858000"/>
              <a:gd name="connsiteX72" fmla="*/ 657274 w 1556785"/>
              <a:gd name="connsiteY72" fmla="*/ 4031933 h 6858000"/>
              <a:gd name="connsiteX73" fmla="*/ 655850 w 1556785"/>
              <a:gd name="connsiteY73" fmla="*/ 4013953 h 6858000"/>
              <a:gd name="connsiteX74" fmla="*/ 642145 w 1556785"/>
              <a:gd name="connsiteY74" fmla="*/ 3974753 h 6858000"/>
              <a:gd name="connsiteX75" fmla="*/ 643743 w 1556785"/>
              <a:gd name="connsiteY75" fmla="*/ 3969950 h 6858000"/>
              <a:gd name="connsiteX76" fmla="*/ 637165 w 1556785"/>
              <a:gd name="connsiteY76" fmla="*/ 3933779 h 6858000"/>
              <a:gd name="connsiteX77" fmla="*/ 638496 w 1556785"/>
              <a:gd name="connsiteY77" fmla="*/ 3933093 h 6858000"/>
              <a:gd name="connsiteX78" fmla="*/ 642850 w 1556785"/>
              <a:gd name="connsiteY78" fmla="*/ 3922082 h 6858000"/>
              <a:gd name="connsiteX79" fmla="*/ 647928 w 1556785"/>
              <a:gd name="connsiteY79" fmla="*/ 3901461 h 6858000"/>
              <a:gd name="connsiteX80" fmla="*/ 670522 w 1556785"/>
              <a:gd name="connsiteY80" fmla="*/ 3813873 h 6858000"/>
              <a:gd name="connsiteX81" fmla="*/ 669947 w 1556785"/>
              <a:gd name="connsiteY81" fmla="*/ 3806161 h 6858000"/>
              <a:gd name="connsiteX82" fmla="*/ 670254 w 1556785"/>
              <a:gd name="connsiteY82" fmla="*/ 3805957 h 6858000"/>
              <a:gd name="connsiteX83" fmla="*/ 670281 w 1556785"/>
              <a:gd name="connsiteY83" fmla="*/ 3797724 h 6858000"/>
              <a:gd name="connsiteX84" fmla="*/ 668896 w 1556785"/>
              <a:gd name="connsiteY84" fmla="*/ 3792098 h 6858000"/>
              <a:gd name="connsiteX85" fmla="*/ 667780 w 1556785"/>
              <a:gd name="connsiteY85" fmla="*/ 3777135 h 6858000"/>
              <a:gd name="connsiteX86" fmla="*/ 669513 w 1556785"/>
              <a:gd name="connsiteY86" fmla="*/ 3771656 h 6858000"/>
              <a:gd name="connsiteX87" fmla="*/ 673256 w 1556785"/>
              <a:gd name="connsiteY87" fmla="*/ 3769007 h 6858000"/>
              <a:gd name="connsiteX88" fmla="*/ 672722 w 1556785"/>
              <a:gd name="connsiteY88" fmla="*/ 3767709 h 6858000"/>
              <a:gd name="connsiteX89" fmla="*/ 681418 w 1556785"/>
              <a:gd name="connsiteY89" fmla="*/ 3738082 h 6858000"/>
              <a:gd name="connsiteX90" fmla="*/ 688764 w 1556785"/>
              <a:gd name="connsiteY90" fmla="*/ 3673397 h 6858000"/>
              <a:gd name="connsiteX91" fmla="*/ 688060 w 1556785"/>
              <a:gd name="connsiteY91" fmla="*/ 3637109 h 6858000"/>
              <a:gd name="connsiteX92" fmla="*/ 691503 w 1556785"/>
              <a:gd name="connsiteY92" fmla="*/ 3536883 h 6858000"/>
              <a:gd name="connsiteX93" fmla="*/ 699041 w 1556785"/>
              <a:gd name="connsiteY93" fmla="*/ 3435652 h 6858000"/>
              <a:gd name="connsiteX94" fmla="*/ 700712 w 1556785"/>
              <a:gd name="connsiteY94" fmla="*/ 3307769 h 6858000"/>
              <a:gd name="connsiteX95" fmla="*/ 718275 w 1556785"/>
              <a:gd name="connsiteY95" fmla="*/ 3250522 h 6858000"/>
              <a:gd name="connsiteX96" fmla="*/ 718700 w 1556785"/>
              <a:gd name="connsiteY96" fmla="*/ 3229163 h 6858000"/>
              <a:gd name="connsiteX97" fmla="*/ 720523 w 1556785"/>
              <a:gd name="connsiteY97" fmla="*/ 3217217 h 6858000"/>
              <a:gd name="connsiteX98" fmla="*/ 707358 w 1556785"/>
              <a:gd name="connsiteY98" fmla="*/ 3183755 h 6858000"/>
              <a:gd name="connsiteX99" fmla="*/ 707859 w 1556785"/>
              <a:gd name="connsiteY99" fmla="*/ 3178642 h 6858000"/>
              <a:gd name="connsiteX100" fmla="*/ 695459 w 1556785"/>
              <a:gd name="connsiteY100" fmla="*/ 3158586 h 6858000"/>
              <a:gd name="connsiteX101" fmla="*/ 680644 w 1556785"/>
              <a:gd name="connsiteY101" fmla="*/ 3129034 h 6858000"/>
              <a:gd name="connsiteX102" fmla="*/ 681309 w 1556785"/>
              <a:gd name="connsiteY102" fmla="*/ 3126682 h 6858000"/>
              <a:gd name="connsiteX103" fmla="*/ 672177 w 1556785"/>
              <a:gd name="connsiteY103" fmla="*/ 3114519 h 6858000"/>
              <a:gd name="connsiteX104" fmla="*/ 658786 w 1556785"/>
              <a:gd name="connsiteY104" fmla="*/ 3106272 h 6858000"/>
              <a:gd name="connsiteX105" fmla="*/ 631516 w 1556785"/>
              <a:gd name="connsiteY105" fmla="*/ 2958185 h 6858000"/>
              <a:gd name="connsiteX106" fmla="*/ 574130 w 1556785"/>
              <a:gd name="connsiteY106" fmla="*/ 2762989 h 6858000"/>
              <a:gd name="connsiteX107" fmla="*/ 523048 w 1556785"/>
              <a:gd name="connsiteY107" fmla="*/ 2554718 h 6858000"/>
              <a:gd name="connsiteX108" fmla="*/ 503142 w 1556785"/>
              <a:gd name="connsiteY108" fmla="*/ 2485734 h 6858000"/>
              <a:gd name="connsiteX109" fmla="*/ 493865 w 1556785"/>
              <a:gd name="connsiteY109" fmla="*/ 2447068 h 6858000"/>
              <a:gd name="connsiteX110" fmla="*/ 480826 w 1556785"/>
              <a:gd name="connsiteY110" fmla="*/ 2425819 h 6858000"/>
              <a:gd name="connsiteX111" fmla="*/ 486825 w 1556785"/>
              <a:gd name="connsiteY111" fmla="*/ 2402874 h 6858000"/>
              <a:gd name="connsiteX112" fmla="*/ 489437 w 1556785"/>
              <a:gd name="connsiteY112" fmla="*/ 2381443 h 6858000"/>
              <a:gd name="connsiteX113" fmla="*/ 465766 w 1556785"/>
              <a:gd name="connsiteY113" fmla="*/ 2261920 h 6858000"/>
              <a:gd name="connsiteX114" fmla="*/ 455653 w 1556785"/>
              <a:gd name="connsiteY114" fmla="*/ 2195378 h 6858000"/>
              <a:gd name="connsiteX115" fmla="*/ 439870 w 1556785"/>
              <a:gd name="connsiteY115" fmla="*/ 2155135 h 6858000"/>
              <a:gd name="connsiteX116" fmla="*/ 437328 w 1556785"/>
              <a:gd name="connsiteY116" fmla="*/ 2118008 h 6858000"/>
              <a:gd name="connsiteX117" fmla="*/ 438321 w 1556785"/>
              <a:gd name="connsiteY117" fmla="*/ 2050531 h 6858000"/>
              <a:gd name="connsiteX118" fmla="*/ 430127 w 1556785"/>
              <a:gd name="connsiteY118" fmla="*/ 1963269 h 6858000"/>
              <a:gd name="connsiteX119" fmla="*/ 411305 w 1556785"/>
              <a:gd name="connsiteY119" fmla="*/ 1906352 h 6858000"/>
              <a:gd name="connsiteX120" fmla="*/ 387862 w 1556785"/>
              <a:gd name="connsiteY120" fmla="*/ 1861531 h 6858000"/>
              <a:gd name="connsiteX121" fmla="*/ 341661 w 1556785"/>
              <a:gd name="connsiteY121" fmla="*/ 1732919 h 6858000"/>
              <a:gd name="connsiteX122" fmla="*/ 313972 w 1556785"/>
              <a:gd name="connsiteY122" fmla="*/ 1663540 h 6858000"/>
              <a:gd name="connsiteX123" fmla="*/ 313098 w 1556785"/>
              <a:gd name="connsiteY123" fmla="*/ 1615777 h 6858000"/>
              <a:gd name="connsiteX124" fmla="*/ 293893 w 1556785"/>
              <a:gd name="connsiteY124" fmla="*/ 1563678 h 6858000"/>
              <a:gd name="connsiteX125" fmla="*/ 306973 w 1556785"/>
              <a:gd name="connsiteY125" fmla="*/ 1519474 h 6858000"/>
              <a:gd name="connsiteX126" fmla="*/ 299715 w 1556785"/>
              <a:gd name="connsiteY126" fmla="*/ 1477995 h 6858000"/>
              <a:gd name="connsiteX127" fmla="*/ 285800 w 1556785"/>
              <a:gd name="connsiteY127" fmla="*/ 1373769 h 6858000"/>
              <a:gd name="connsiteX128" fmla="*/ 294107 w 1556785"/>
              <a:gd name="connsiteY128" fmla="*/ 1307086 h 6858000"/>
              <a:gd name="connsiteX129" fmla="*/ 295295 w 1556785"/>
              <a:gd name="connsiteY129" fmla="*/ 1189033 h 6858000"/>
              <a:gd name="connsiteX130" fmla="*/ 299980 w 1556785"/>
              <a:gd name="connsiteY130" fmla="*/ 1168288 h 6858000"/>
              <a:gd name="connsiteX131" fmla="*/ 292262 w 1556785"/>
              <a:gd name="connsiteY131" fmla="*/ 1142577 h 6858000"/>
              <a:gd name="connsiteX132" fmla="*/ 281568 w 1556785"/>
              <a:gd name="connsiteY132" fmla="*/ 1088484 h 6858000"/>
              <a:gd name="connsiteX133" fmla="*/ 270304 w 1556785"/>
              <a:gd name="connsiteY133" fmla="*/ 1016103 h 6858000"/>
              <a:gd name="connsiteX134" fmla="*/ 271760 w 1556785"/>
              <a:gd name="connsiteY134" fmla="*/ 932283 h 6858000"/>
              <a:gd name="connsiteX135" fmla="*/ 273996 w 1556785"/>
              <a:gd name="connsiteY135" fmla="*/ 915925 h 6858000"/>
              <a:gd name="connsiteX136" fmla="*/ 266625 w 1556785"/>
              <a:gd name="connsiteY136" fmla="*/ 896999 h 6858000"/>
              <a:gd name="connsiteX137" fmla="*/ 236033 w 1556785"/>
              <a:gd name="connsiteY137" fmla="*/ 821517 h 6858000"/>
              <a:gd name="connsiteX138" fmla="*/ 214983 w 1556785"/>
              <a:gd name="connsiteY138" fmla="*/ 751353 h 6858000"/>
              <a:gd name="connsiteX139" fmla="*/ 214541 w 1556785"/>
              <a:gd name="connsiteY139" fmla="*/ 721230 h 6858000"/>
              <a:gd name="connsiteX140" fmla="*/ 200212 w 1556785"/>
              <a:gd name="connsiteY140" fmla="*/ 681659 h 6858000"/>
              <a:gd name="connsiteX141" fmla="*/ 185631 w 1556785"/>
              <a:gd name="connsiteY141" fmla="*/ 635218 h 6858000"/>
              <a:gd name="connsiteX142" fmla="*/ 190642 w 1556785"/>
              <a:gd name="connsiteY142" fmla="*/ 613763 h 6858000"/>
              <a:gd name="connsiteX143" fmla="*/ 176584 w 1556785"/>
              <a:gd name="connsiteY143" fmla="*/ 598582 h 6858000"/>
              <a:gd name="connsiteX144" fmla="*/ 176265 w 1556785"/>
              <a:gd name="connsiteY144" fmla="*/ 576846 h 6858000"/>
              <a:gd name="connsiteX145" fmla="*/ 155891 w 1556785"/>
              <a:gd name="connsiteY145" fmla="*/ 530055 h 6858000"/>
              <a:gd name="connsiteX146" fmla="*/ 146327 w 1556785"/>
              <a:gd name="connsiteY146" fmla="*/ 448559 h 6858000"/>
              <a:gd name="connsiteX147" fmla="*/ 152749 w 1556785"/>
              <a:gd name="connsiteY147" fmla="*/ 441529 h 6858000"/>
              <a:gd name="connsiteX148" fmla="*/ 151970 w 1556785"/>
              <a:gd name="connsiteY148" fmla="*/ 428927 h 6858000"/>
              <a:gd name="connsiteX149" fmla="*/ 141374 w 1556785"/>
              <a:gd name="connsiteY149" fmla="*/ 430161 h 6858000"/>
              <a:gd name="connsiteX150" fmla="*/ 118394 w 1556785"/>
              <a:gd name="connsiteY150" fmla="*/ 367211 h 6858000"/>
              <a:gd name="connsiteX151" fmla="*/ 75886 w 1556785"/>
              <a:gd name="connsiteY151" fmla="*/ 302178 h 6858000"/>
              <a:gd name="connsiteX152" fmla="*/ 54558 w 1556785"/>
              <a:gd name="connsiteY152" fmla="*/ 211375 h 6858000"/>
              <a:gd name="connsiteX153" fmla="*/ 45886 w 1556785"/>
              <a:gd name="connsiteY153" fmla="*/ 184179 h 6858000"/>
              <a:gd name="connsiteX154" fmla="*/ 0 w 1556785"/>
              <a:gd name="connsiteY154" fmla="*/ 13677 h 6858000"/>
              <a:gd name="connsiteX155" fmla="*/ 48246 w 1556785"/>
              <a:gd name="connsiteY155" fmla="*/ 0 h 6858000"/>
              <a:gd name="connsiteX0" fmla="*/ 6323 w 1514862"/>
              <a:gd name="connsiteY0" fmla="*/ 0 h 6858000"/>
              <a:gd name="connsiteX1" fmla="*/ 1514862 w 1514862"/>
              <a:gd name="connsiteY1" fmla="*/ 0 h 6858000"/>
              <a:gd name="connsiteX2" fmla="*/ 1514862 w 1514862"/>
              <a:gd name="connsiteY2" fmla="*/ 6858000 h 6858000"/>
              <a:gd name="connsiteX3" fmla="*/ 63497 w 1514862"/>
              <a:gd name="connsiteY3" fmla="*/ 6858000 h 6858000"/>
              <a:gd name="connsiteX4" fmla="*/ 63638 w 1514862"/>
              <a:gd name="connsiteY4" fmla="*/ 6857735 h 6858000"/>
              <a:gd name="connsiteX5" fmla="*/ 75687 w 1514862"/>
              <a:gd name="connsiteY5" fmla="*/ 6809549 h 6858000"/>
              <a:gd name="connsiteX6" fmla="*/ 107898 w 1514862"/>
              <a:gd name="connsiteY6" fmla="*/ 6715115 h 6858000"/>
              <a:gd name="connsiteX7" fmla="*/ 117749 w 1514862"/>
              <a:gd name="connsiteY7" fmla="*/ 6680170 h 6858000"/>
              <a:gd name="connsiteX8" fmla="*/ 143299 w 1514862"/>
              <a:gd name="connsiteY8" fmla="*/ 6621207 h 6858000"/>
              <a:gd name="connsiteX9" fmla="*/ 159956 w 1514862"/>
              <a:gd name="connsiteY9" fmla="*/ 6596265 h 6858000"/>
              <a:gd name="connsiteX10" fmla="*/ 159835 w 1514862"/>
              <a:gd name="connsiteY10" fmla="*/ 6594818 h 6858000"/>
              <a:gd name="connsiteX11" fmla="*/ 164080 w 1514862"/>
              <a:gd name="connsiteY11" fmla="*/ 6593735 h 6858000"/>
              <a:gd name="connsiteX12" fmla="*/ 167277 w 1514862"/>
              <a:gd name="connsiteY12" fmla="*/ 6589172 h 6858000"/>
              <a:gd name="connsiteX13" fmla="*/ 170571 w 1514862"/>
              <a:gd name="connsiteY13" fmla="*/ 6574442 h 6858000"/>
              <a:gd name="connsiteX14" fmla="*/ 170911 w 1514862"/>
              <a:gd name="connsiteY14" fmla="*/ 6568530 h 6858000"/>
              <a:gd name="connsiteX15" fmla="*/ 173320 w 1514862"/>
              <a:gd name="connsiteY15" fmla="*/ 6560674 h 6858000"/>
              <a:gd name="connsiteX16" fmla="*/ 173665 w 1514862"/>
              <a:gd name="connsiteY16" fmla="*/ 6560598 h 6858000"/>
              <a:gd name="connsiteX17" fmla="*/ 175362 w 1514862"/>
              <a:gd name="connsiteY17" fmla="*/ 6553006 h 6858000"/>
              <a:gd name="connsiteX18" fmla="*/ 180058 w 1514862"/>
              <a:gd name="connsiteY18" fmla="*/ 6514360 h 6858000"/>
              <a:gd name="connsiteX19" fmla="*/ 221712 w 1514862"/>
              <a:gd name="connsiteY19" fmla="*/ 6478062 h 6858000"/>
              <a:gd name="connsiteX20" fmla="*/ 232401 w 1514862"/>
              <a:gd name="connsiteY20" fmla="*/ 6460325 h 6858000"/>
              <a:gd name="connsiteX21" fmla="*/ 239634 w 1514862"/>
              <a:gd name="connsiteY21" fmla="*/ 6451488 h 6858000"/>
              <a:gd name="connsiteX22" fmla="*/ 241069 w 1514862"/>
              <a:gd name="connsiteY22" fmla="*/ 6451348 h 6858000"/>
              <a:gd name="connsiteX23" fmla="*/ 245427 w 1514862"/>
              <a:gd name="connsiteY23" fmla="*/ 6414240 h 6858000"/>
              <a:gd name="connsiteX24" fmla="*/ 248303 w 1514862"/>
              <a:gd name="connsiteY24" fmla="*/ 6410269 h 6858000"/>
              <a:gd name="connsiteX25" fmla="*/ 248203 w 1514862"/>
              <a:gd name="connsiteY25" fmla="*/ 6384857 h 6858000"/>
              <a:gd name="connsiteX26" fmla="*/ 249720 w 1514862"/>
              <a:gd name="connsiteY26" fmla="*/ 6372381 h 6858000"/>
              <a:gd name="connsiteX27" fmla="*/ 246914 w 1514862"/>
              <a:gd name="connsiteY27" fmla="*/ 6367510 h 6858000"/>
              <a:gd name="connsiteX28" fmla="*/ 250794 w 1514862"/>
              <a:gd name="connsiteY28" fmla="*/ 6349778 h 6858000"/>
              <a:gd name="connsiteX29" fmla="*/ 252459 w 1514862"/>
              <a:gd name="connsiteY29" fmla="*/ 6348250 h 6858000"/>
              <a:gd name="connsiteX30" fmla="*/ 268493 w 1514862"/>
              <a:gd name="connsiteY30" fmla="*/ 6281972 h 6858000"/>
              <a:gd name="connsiteX31" fmla="*/ 279256 w 1514862"/>
              <a:gd name="connsiteY31" fmla="*/ 6211940 h 6858000"/>
              <a:gd name="connsiteX32" fmla="*/ 320751 w 1514862"/>
              <a:gd name="connsiteY32" fmla="*/ 6113913 h 6858000"/>
              <a:gd name="connsiteX33" fmla="*/ 325044 w 1514862"/>
              <a:gd name="connsiteY33" fmla="*/ 6028119 h 6858000"/>
              <a:gd name="connsiteX34" fmla="*/ 351824 w 1514862"/>
              <a:gd name="connsiteY34" fmla="*/ 5934687 h 6858000"/>
              <a:gd name="connsiteX35" fmla="*/ 385836 w 1514862"/>
              <a:gd name="connsiteY35" fmla="*/ 5765594 h 6858000"/>
              <a:gd name="connsiteX36" fmla="*/ 417672 w 1514862"/>
              <a:gd name="connsiteY36" fmla="*/ 5693685 h 6858000"/>
              <a:gd name="connsiteX37" fmla="*/ 437727 w 1514862"/>
              <a:gd name="connsiteY37" fmla="*/ 5665173 h 6858000"/>
              <a:gd name="connsiteX38" fmla="*/ 471444 w 1514862"/>
              <a:gd name="connsiteY38" fmla="*/ 5563435 h 6858000"/>
              <a:gd name="connsiteX39" fmla="*/ 500949 w 1514862"/>
              <a:gd name="connsiteY39" fmla="*/ 5476393 h 6858000"/>
              <a:gd name="connsiteX40" fmla="*/ 532142 w 1514862"/>
              <a:gd name="connsiteY40" fmla="*/ 5396260 h 6858000"/>
              <a:gd name="connsiteX41" fmla="*/ 548123 w 1514862"/>
              <a:gd name="connsiteY41" fmla="*/ 5330009 h 6858000"/>
              <a:gd name="connsiteX42" fmla="*/ 581616 w 1514862"/>
              <a:gd name="connsiteY42" fmla="*/ 5273739 h 6858000"/>
              <a:gd name="connsiteX43" fmla="*/ 591215 w 1514862"/>
              <a:gd name="connsiteY43" fmla="*/ 5241779 h 6858000"/>
              <a:gd name="connsiteX44" fmla="*/ 602441 w 1514862"/>
              <a:gd name="connsiteY44" fmla="*/ 5225268 h 6858000"/>
              <a:gd name="connsiteX45" fmla="*/ 603461 w 1514862"/>
              <a:gd name="connsiteY45" fmla="*/ 5217684 h 6858000"/>
              <a:gd name="connsiteX46" fmla="*/ 610802 w 1514862"/>
              <a:gd name="connsiteY46" fmla="*/ 5193377 h 6858000"/>
              <a:gd name="connsiteX47" fmla="*/ 614105 w 1514862"/>
              <a:gd name="connsiteY47" fmla="*/ 5179288 h 6858000"/>
              <a:gd name="connsiteX48" fmla="*/ 615089 w 1514862"/>
              <a:gd name="connsiteY48" fmla="*/ 5173621 h 6858000"/>
              <a:gd name="connsiteX49" fmla="*/ 610723 w 1514862"/>
              <a:gd name="connsiteY49" fmla="*/ 5159961 h 6858000"/>
              <a:gd name="connsiteX50" fmla="*/ 617400 w 1514862"/>
              <a:gd name="connsiteY50" fmla="*/ 5144295 h 6858000"/>
              <a:gd name="connsiteX51" fmla="*/ 614333 w 1514862"/>
              <a:gd name="connsiteY51" fmla="*/ 5125185 h 6858000"/>
              <a:gd name="connsiteX52" fmla="*/ 621163 w 1514862"/>
              <a:gd name="connsiteY52" fmla="*/ 5121884 h 6858000"/>
              <a:gd name="connsiteX53" fmla="*/ 628199 w 1514862"/>
              <a:gd name="connsiteY53" fmla="*/ 5067850 h 6858000"/>
              <a:gd name="connsiteX54" fmla="*/ 630930 w 1514862"/>
              <a:gd name="connsiteY54" fmla="*/ 5060861 h 6858000"/>
              <a:gd name="connsiteX55" fmla="*/ 627634 w 1514862"/>
              <a:gd name="connsiteY55" fmla="*/ 5034192 h 6858000"/>
              <a:gd name="connsiteX56" fmla="*/ 629188 w 1514862"/>
              <a:gd name="connsiteY56" fmla="*/ 4993030 h 6858000"/>
              <a:gd name="connsiteX57" fmla="*/ 636097 w 1514862"/>
              <a:gd name="connsiteY57" fmla="*/ 4946844 h 6858000"/>
              <a:gd name="connsiteX58" fmla="*/ 631953 w 1514862"/>
              <a:gd name="connsiteY58" fmla="*/ 4932692 h 6858000"/>
              <a:gd name="connsiteX59" fmla="*/ 647356 w 1514862"/>
              <a:gd name="connsiteY59" fmla="*/ 4858827 h 6858000"/>
              <a:gd name="connsiteX60" fmla="*/ 641510 w 1514862"/>
              <a:gd name="connsiteY60" fmla="*/ 4801535 h 6858000"/>
              <a:gd name="connsiteX61" fmla="*/ 649179 w 1514862"/>
              <a:gd name="connsiteY61" fmla="*/ 4797794 h 6858000"/>
              <a:gd name="connsiteX62" fmla="*/ 650473 w 1514862"/>
              <a:gd name="connsiteY62" fmla="*/ 4784526 h 6858000"/>
              <a:gd name="connsiteX63" fmla="*/ 652257 w 1514862"/>
              <a:gd name="connsiteY63" fmla="*/ 4781211 h 6858000"/>
              <a:gd name="connsiteX64" fmla="*/ 661044 w 1514862"/>
              <a:gd name="connsiteY64" fmla="*/ 4761984 h 6858000"/>
              <a:gd name="connsiteX65" fmla="*/ 657092 w 1514862"/>
              <a:gd name="connsiteY65" fmla="*/ 4690749 h 6858000"/>
              <a:gd name="connsiteX66" fmla="*/ 652572 w 1514862"/>
              <a:gd name="connsiteY66" fmla="*/ 4584173 h 6858000"/>
              <a:gd name="connsiteX67" fmla="*/ 647655 w 1514862"/>
              <a:gd name="connsiteY67" fmla="*/ 4444346 h 6858000"/>
              <a:gd name="connsiteX68" fmla="*/ 644220 w 1514862"/>
              <a:gd name="connsiteY68" fmla="*/ 4375228 h 6858000"/>
              <a:gd name="connsiteX69" fmla="*/ 624873 w 1514862"/>
              <a:gd name="connsiteY69" fmla="*/ 4214165 h 6858000"/>
              <a:gd name="connsiteX70" fmla="*/ 628946 w 1514862"/>
              <a:gd name="connsiteY70" fmla="*/ 4090296 h 6858000"/>
              <a:gd name="connsiteX71" fmla="*/ 614202 w 1514862"/>
              <a:gd name="connsiteY71" fmla="*/ 4033999 h 6858000"/>
              <a:gd name="connsiteX72" fmla="*/ 615351 w 1514862"/>
              <a:gd name="connsiteY72" fmla="*/ 4031933 h 6858000"/>
              <a:gd name="connsiteX73" fmla="*/ 613927 w 1514862"/>
              <a:gd name="connsiteY73" fmla="*/ 4013953 h 6858000"/>
              <a:gd name="connsiteX74" fmla="*/ 600222 w 1514862"/>
              <a:gd name="connsiteY74" fmla="*/ 3974753 h 6858000"/>
              <a:gd name="connsiteX75" fmla="*/ 601820 w 1514862"/>
              <a:gd name="connsiteY75" fmla="*/ 3969950 h 6858000"/>
              <a:gd name="connsiteX76" fmla="*/ 595242 w 1514862"/>
              <a:gd name="connsiteY76" fmla="*/ 3933779 h 6858000"/>
              <a:gd name="connsiteX77" fmla="*/ 596573 w 1514862"/>
              <a:gd name="connsiteY77" fmla="*/ 3933093 h 6858000"/>
              <a:gd name="connsiteX78" fmla="*/ 600927 w 1514862"/>
              <a:gd name="connsiteY78" fmla="*/ 3922082 h 6858000"/>
              <a:gd name="connsiteX79" fmla="*/ 606005 w 1514862"/>
              <a:gd name="connsiteY79" fmla="*/ 3901461 h 6858000"/>
              <a:gd name="connsiteX80" fmla="*/ 628599 w 1514862"/>
              <a:gd name="connsiteY80" fmla="*/ 3813873 h 6858000"/>
              <a:gd name="connsiteX81" fmla="*/ 628024 w 1514862"/>
              <a:gd name="connsiteY81" fmla="*/ 3806161 h 6858000"/>
              <a:gd name="connsiteX82" fmla="*/ 628331 w 1514862"/>
              <a:gd name="connsiteY82" fmla="*/ 3805957 h 6858000"/>
              <a:gd name="connsiteX83" fmla="*/ 628358 w 1514862"/>
              <a:gd name="connsiteY83" fmla="*/ 3797724 h 6858000"/>
              <a:gd name="connsiteX84" fmla="*/ 626973 w 1514862"/>
              <a:gd name="connsiteY84" fmla="*/ 3792098 h 6858000"/>
              <a:gd name="connsiteX85" fmla="*/ 625857 w 1514862"/>
              <a:gd name="connsiteY85" fmla="*/ 3777135 h 6858000"/>
              <a:gd name="connsiteX86" fmla="*/ 627590 w 1514862"/>
              <a:gd name="connsiteY86" fmla="*/ 3771656 h 6858000"/>
              <a:gd name="connsiteX87" fmla="*/ 631333 w 1514862"/>
              <a:gd name="connsiteY87" fmla="*/ 3769007 h 6858000"/>
              <a:gd name="connsiteX88" fmla="*/ 630799 w 1514862"/>
              <a:gd name="connsiteY88" fmla="*/ 3767709 h 6858000"/>
              <a:gd name="connsiteX89" fmla="*/ 639495 w 1514862"/>
              <a:gd name="connsiteY89" fmla="*/ 3738082 h 6858000"/>
              <a:gd name="connsiteX90" fmla="*/ 646841 w 1514862"/>
              <a:gd name="connsiteY90" fmla="*/ 3673397 h 6858000"/>
              <a:gd name="connsiteX91" fmla="*/ 646137 w 1514862"/>
              <a:gd name="connsiteY91" fmla="*/ 3637109 h 6858000"/>
              <a:gd name="connsiteX92" fmla="*/ 649580 w 1514862"/>
              <a:gd name="connsiteY92" fmla="*/ 3536883 h 6858000"/>
              <a:gd name="connsiteX93" fmla="*/ 657118 w 1514862"/>
              <a:gd name="connsiteY93" fmla="*/ 3435652 h 6858000"/>
              <a:gd name="connsiteX94" fmla="*/ 658789 w 1514862"/>
              <a:gd name="connsiteY94" fmla="*/ 3307769 h 6858000"/>
              <a:gd name="connsiteX95" fmla="*/ 676352 w 1514862"/>
              <a:gd name="connsiteY95" fmla="*/ 3250522 h 6858000"/>
              <a:gd name="connsiteX96" fmla="*/ 676777 w 1514862"/>
              <a:gd name="connsiteY96" fmla="*/ 3229163 h 6858000"/>
              <a:gd name="connsiteX97" fmla="*/ 678600 w 1514862"/>
              <a:gd name="connsiteY97" fmla="*/ 3217217 h 6858000"/>
              <a:gd name="connsiteX98" fmla="*/ 665435 w 1514862"/>
              <a:gd name="connsiteY98" fmla="*/ 3183755 h 6858000"/>
              <a:gd name="connsiteX99" fmla="*/ 665936 w 1514862"/>
              <a:gd name="connsiteY99" fmla="*/ 3178642 h 6858000"/>
              <a:gd name="connsiteX100" fmla="*/ 653536 w 1514862"/>
              <a:gd name="connsiteY100" fmla="*/ 3158586 h 6858000"/>
              <a:gd name="connsiteX101" fmla="*/ 638721 w 1514862"/>
              <a:gd name="connsiteY101" fmla="*/ 3129034 h 6858000"/>
              <a:gd name="connsiteX102" fmla="*/ 639386 w 1514862"/>
              <a:gd name="connsiteY102" fmla="*/ 3126682 h 6858000"/>
              <a:gd name="connsiteX103" fmla="*/ 630254 w 1514862"/>
              <a:gd name="connsiteY103" fmla="*/ 3114519 h 6858000"/>
              <a:gd name="connsiteX104" fmla="*/ 616863 w 1514862"/>
              <a:gd name="connsiteY104" fmla="*/ 3106272 h 6858000"/>
              <a:gd name="connsiteX105" fmla="*/ 589593 w 1514862"/>
              <a:gd name="connsiteY105" fmla="*/ 2958185 h 6858000"/>
              <a:gd name="connsiteX106" fmla="*/ 532207 w 1514862"/>
              <a:gd name="connsiteY106" fmla="*/ 2762989 h 6858000"/>
              <a:gd name="connsiteX107" fmla="*/ 481125 w 1514862"/>
              <a:gd name="connsiteY107" fmla="*/ 2554718 h 6858000"/>
              <a:gd name="connsiteX108" fmla="*/ 461219 w 1514862"/>
              <a:gd name="connsiteY108" fmla="*/ 2485734 h 6858000"/>
              <a:gd name="connsiteX109" fmla="*/ 451942 w 1514862"/>
              <a:gd name="connsiteY109" fmla="*/ 2447068 h 6858000"/>
              <a:gd name="connsiteX110" fmla="*/ 438903 w 1514862"/>
              <a:gd name="connsiteY110" fmla="*/ 2425819 h 6858000"/>
              <a:gd name="connsiteX111" fmla="*/ 444902 w 1514862"/>
              <a:gd name="connsiteY111" fmla="*/ 2402874 h 6858000"/>
              <a:gd name="connsiteX112" fmla="*/ 447514 w 1514862"/>
              <a:gd name="connsiteY112" fmla="*/ 2381443 h 6858000"/>
              <a:gd name="connsiteX113" fmla="*/ 423843 w 1514862"/>
              <a:gd name="connsiteY113" fmla="*/ 2261920 h 6858000"/>
              <a:gd name="connsiteX114" fmla="*/ 413730 w 1514862"/>
              <a:gd name="connsiteY114" fmla="*/ 2195378 h 6858000"/>
              <a:gd name="connsiteX115" fmla="*/ 397947 w 1514862"/>
              <a:gd name="connsiteY115" fmla="*/ 2155135 h 6858000"/>
              <a:gd name="connsiteX116" fmla="*/ 395405 w 1514862"/>
              <a:gd name="connsiteY116" fmla="*/ 2118008 h 6858000"/>
              <a:gd name="connsiteX117" fmla="*/ 396398 w 1514862"/>
              <a:gd name="connsiteY117" fmla="*/ 2050531 h 6858000"/>
              <a:gd name="connsiteX118" fmla="*/ 388204 w 1514862"/>
              <a:gd name="connsiteY118" fmla="*/ 1963269 h 6858000"/>
              <a:gd name="connsiteX119" fmla="*/ 369382 w 1514862"/>
              <a:gd name="connsiteY119" fmla="*/ 1906352 h 6858000"/>
              <a:gd name="connsiteX120" fmla="*/ 345939 w 1514862"/>
              <a:gd name="connsiteY120" fmla="*/ 1861531 h 6858000"/>
              <a:gd name="connsiteX121" fmla="*/ 299738 w 1514862"/>
              <a:gd name="connsiteY121" fmla="*/ 1732919 h 6858000"/>
              <a:gd name="connsiteX122" fmla="*/ 272049 w 1514862"/>
              <a:gd name="connsiteY122" fmla="*/ 1663540 h 6858000"/>
              <a:gd name="connsiteX123" fmla="*/ 271175 w 1514862"/>
              <a:gd name="connsiteY123" fmla="*/ 1615777 h 6858000"/>
              <a:gd name="connsiteX124" fmla="*/ 251970 w 1514862"/>
              <a:gd name="connsiteY124" fmla="*/ 1563678 h 6858000"/>
              <a:gd name="connsiteX125" fmla="*/ 265050 w 1514862"/>
              <a:gd name="connsiteY125" fmla="*/ 1519474 h 6858000"/>
              <a:gd name="connsiteX126" fmla="*/ 257792 w 1514862"/>
              <a:gd name="connsiteY126" fmla="*/ 1477995 h 6858000"/>
              <a:gd name="connsiteX127" fmla="*/ 243877 w 1514862"/>
              <a:gd name="connsiteY127" fmla="*/ 1373769 h 6858000"/>
              <a:gd name="connsiteX128" fmla="*/ 252184 w 1514862"/>
              <a:gd name="connsiteY128" fmla="*/ 1307086 h 6858000"/>
              <a:gd name="connsiteX129" fmla="*/ 253372 w 1514862"/>
              <a:gd name="connsiteY129" fmla="*/ 1189033 h 6858000"/>
              <a:gd name="connsiteX130" fmla="*/ 258057 w 1514862"/>
              <a:gd name="connsiteY130" fmla="*/ 1168288 h 6858000"/>
              <a:gd name="connsiteX131" fmla="*/ 250339 w 1514862"/>
              <a:gd name="connsiteY131" fmla="*/ 1142577 h 6858000"/>
              <a:gd name="connsiteX132" fmla="*/ 239645 w 1514862"/>
              <a:gd name="connsiteY132" fmla="*/ 1088484 h 6858000"/>
              <a:gd name="connsiteX133" fmla="*/ 228381 w 1514862"/>
              <a:gd name="connsiteY133" fmla="*/ 1016103 h 6858000"/>
              <a:gd name="connsiteX134" fmla="*/ 229837 w 1514862"/>
              <a:gd name="connsiteY134" fmla="*/ 932283 h 6858000"/>
              <a:gd name="connsiteX135" fmla="*/ 232073 w 1514862"/>
              <a:gd name="connsiteY135" fmla="*/ 915925 h 6858000"/>
              <a:gd name="connsiteX136" fmla="*/ 224702 w 1514862"/>
              <a:gd name="connsiteY136" fmla="*/ 896999 h 6858000"/>
              <a:gd name="connsiteX137" fmla="*/ 194110 w 1514862"/>
              <a:gd name="connsiteY137" fmla="*/ 821517 h 6858000"/>
              <a:gd name="connsiteX138" fmla="*/ 173060 w 1514862"/>
              <a:gd name="connsiteY138" fmla="*/ 751353 h 6858000"/>
              <a:gd name="connsiteX139" fmla="*/ 172618 w 1514862"/>
              <a:gd name="connsiteY139" fmla="*/ 721230 h 6858000"/>
              <a:gd name="connsiteX140" fmla="*/ 158289 w 1514862"/>
              <a:gd name="connsiteY140" fmla="*/ 681659 h 6858000"/>
              <a:gd name="connsiteX141" fmla="*/ 143708 w 1514862"/>
              <a:gd name="connsiteY141" fmla="*/ 635218 h 6858000"/>
              <a:gd name="connsiteX142" fmla="*/ 148719 w 1514862"/>
              <a:gd name="connsiteY142" fmla="*/ 613763 h 6858000"/>
              <a:gd name="connsiteX143" fmla="*/ 134661 w 1514862"/>
              <a:gd name="connsiteY143" fmla="*/ 598582 h 6858000"/>
              <a:gd name="connsiteX144" fmla="*/ 134342 w 1514862"/>
              <a:gd name="connsiteY144" fmla="*/ 576846 h 6858000"/>
              <a:gd name="connsiteX145" fmla="*/ 113968 w 1514862"/>
              <a:gd name="connsiteY145" fmla="*/ 530055 h 6858000"/>
              <a:gd name="connsiteX146" fmla="*/ 104404 w 1514862"/>
              <a:gd name="connsiteY146" fmla="*/ 448559 h 6858000"/>
              <a:gd name="connsiteX147" fmla="*/ 110826 w 1514862"/>
              <a:gd name="connsiteY147" fmla="*/ 441529 h 6858000"/>
              <a:gd name="connsiteX148" fmla="*/ 110047 w 1514862"/>
              <a:gd name="connsiteY148" fmla="*/ 428927 h 6858000"/>
              <a:gd name="connsiteX149" fmla="*/ 99451 w 1514862"/>
              <a:gd name="connsiteY149" fmla="*/ 430161 h 6858000"/>
              <a:gd name="connsiteX150" fmla="*/ 76471 w 1514862"/>
              <a:gd name="connsiteY150" fmla="*/ 367211 h 6858000"/>
              <a:gd name="connsiteX151" fmla="*/ 33963 w 1514862"/>
              <a:gd name="connsiteY151" fmla="*/ 302178 h 6858000"/>
              <a:gd name="connsiteX152" fmla="*/ 12635 w 1514862"/>
              <a:gd name="connsiteY152" fmla="*/ 211375 h 6858000"/>
              <a:gd name="connsiteX153" fmla="*/ 3963 w 1514862"/>
              <a:gd name="connsiteY153" fmla="*/ 184179 h 6858000"/>
              <a:gd name="connsiteX154" fmla="*/ 25635 w 1514862"/>
              <a:gd name="connsiteY154" fmla="*/ 47336 h 6858000"/>
              <a:gd name="connsiteX155" fmla="*/ 6323 w 1514862"/>
              <a:gd name="connsiteY155"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27640 w 1508539"/>
              <a:gd name="connsiteY151" fmla="*/ 302178 h 6858000"/>
              <a:gd name="connsiteX152" fmla="*/ 6312 w 1508539"/>
              <a:gd name="connsiteY152" fmla="*/ 211375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27640 w 1508539"/>
              <a:gd name="connsiteY151" fmla="*/ 302178 h 6858000"/>
              <a:gd name="connsiteX152" fmla="*/ 32747 w 1508539"/>
              <a:gd name="connsiteY152" fmla="*/ 158081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36452 w 1508539"/>
              <a:gd name="connsiteY151" fmla="*/ 268519 h 6858000"/>
              <a:gd name="connsiteX152" fmla="*/ 32747 w 1508539"/>
              <a:gd name="connsiteY152" fmla="*/ 158081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36452 w 1508539"/>
              <a:gd name="connsiteY151" fmla="*/ 268519 h 6858000"/>
              <a:gd name="connsiteX152" fmla="*/ 23935 w 1508539"/>
              <a:gd name="connsiteY152" fmla="*/ 160886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36452 w 1508539"/>
              <a:gd name="connsiteY151" fmla="*/ 268519 h 6858000"/>
              <a:gd name="connsiteX152" fmla="*/ 23935 w 1508539"/>
              <a:gd name="connsiteY152" fmla="*/ 160886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0191 w 1508539"/>
              <a:gd name="connsiteY149" fmla="*/ 404917 h 6858000"/>
              <a:gd name="connsiteX150" fmla="*/ 70148 w 1508539"/>
              <a:gd name="connsiteY150" fmla="*/ 367211 h 6858000"/>
              <a:gd name="connsiteX151" fmla="*/ 36452 w 1508539"/>
              <a:gd name="connsiteY151" fmla="*/ 268519 h 6858000"/>
              <a:gd name="connsiteX152" fmla="*/ 23935 w 1508539"/>
              <a:gd name="connsiteY152" fmla="*/ 160886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90191 w 1508539"/>
              <a:gd name="connsiteY148" fmla="*/ 404917 h 6858000"/>
              <a:gd name="connsiteX149" fmla="*/ 70148 w 1508539"/>
              <a:gd name="connsiteY149" fmla="*/ 367211 h 6858000"/>
              <a:gd name="connsiteX150" fmla="*/ 36452 w 1508539"/>
              <a:gd name="connsiteY150" fmla="*/ 268519 h 6858000"/>
              <a:gd name="connsiteX151" fmla="*/ 23935 w 1508539"/>
              <a:gd name="connsiteY151" fmla="*/ 160886 h 6858000"/>
              <a:gd name="connsiteX152" fmla="*/ 19312 w 1508539"/>
              <a:gd name="connsiteY152" fmla="*/ 47336 h 6858000"/>
              <a:gd name="connsiteX153" fmla="*/ 0 w 1508539"/>
              <a:gd name="connsiteY153"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89816 w 1508539"/>
              <a:gd name="connsiteY147" fmla="*/ 424699 h 6858000"/>
              <a:gd name="connsiteX148" fmla="*/ 90191 w 1508539"/>
              <a:gd name="connsiteY148" fmla="*/ 404917 h 6858000"/>
              <a:gd name="connsiteX149" fmla="*/ 70148 w 1508539"/>
              <a:gd name="connsiteY149" fmla="*/ 367211 h 6858000"/>
              <a:gd name="connsiteX150" fmla="*/ 36452 w 1508539"/>
              <a:gd name="connsiteY150" fmla="*/ 268519 h 6858000"/>
              <a:gd name="connsiteX151" fmla="*/ 23935 w 1508539"/>
              <a:gd name="connsiteY151" fmla="*/ 160886 h 6858000"/>
              <a:gd name="connsiteX152" fmla="*/ 19312 w 1508539"/>
              <a:gd name="connsiteY152" fmla="*/ 47336 h 6858000"/>
              <a:gd name="connsiteX153" fmla="*/ 0 w 1508539"/>
              <a:gd name="connsiteY153"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106893 w 1508539"/>
              <a:gd name="connsiteY146" fmla="*/ 465389 h 6858000"/>
              <a:gd name="connsiteX147" fmla="*/ 89816 w 1508539"/>
              <a:gd name="connsiteY147" fmla="*/ 424699 h 6858000"/>
              <a:gd name="connsiteX148" fmla="*/ 90191 w 1508539"/>
              <a:gd name="connsiteY148" fmla="*/ 404917 h 6858000"/>
              <a:gd name="connsiteX149" fmla="*/ 70148 w 1508539"/>
              <a:gd name="connsiteY149" fmla="*/ 367211 h 6858000"/>
              <a:gd name="connsiteX150" fmla="*/ 36452 w 1508539"/>
              <a:gd name="connsiteY150" fmla="*/ 268519 h 6858000"/>
              <a:gd name="connsiteX151" fmla="*/ 23935 w 1508539"/>
              <a:gd name="connsiteY151" fmla="*/ 160886 h 6858000"/>
              <a:gd name="connsiteX152" fmla="*/ 19312 w 1508539"/>
              <a:gd name="connsiteY152" fmla="*/ 47336 h 6858000"/>
              <a:gd name="connsiteX153" fmla="*/ 0 w 1508539"/>
              <a:gd name="connsiteY153"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54721 w 1508539"/>
              <a:gd name="connsiteY63" fmla="*/ 4761984 h 6858000"/>
              <a:gd name="connsiteX64" fmla="*/ 650769 w 1508539"/>
              <a:gd name="connsiteY64" fmla="*/ 4690749 h 6858000"/>
              <a:gd name="connsiteX65" fmla="*/ 646249 w 1508539"/>
              <a:gd name="connsiteY65" fmla="*/ 4584173 h 6858000"/>
              <a:gd name="connsiteX66" fmla="*/ 641332 w 1508539"/>
              <a:gd name="connsiteY66" fmla="*/ 4444346 h 6858000"/>
              <a:gd name="connsiteX67" fmla="*/ 637897 w 1508539"/>
              <a:gd name="connsiteY67" fmla="*/ 4375228 h 6858000"/>
              <a:gd name="connsiteX68" fmla="*/ 618550 w 1508539"/>
              <a:gd name="connsiteY68" fmla="*/ 4214165 h 6858000"/>
              <a:gd name="connsiteX69" fmla="*/ 622623 w 1508539"/>
              <a:gd name="connsiteY69" fmla="*/ 4090296 h 6858000"/>
              <a:gd name="connsiteX70" fmla="*/ 607879 w 1508539"/>
              <a:gd name="connsiteY70" fmla="*/ 4033999 h 6858000"/>
              <a:gd name="connsiteX71" fmla="*/ 609028 w 1508539"/>
              <a:gd name="connsiteY71" fmla="*/ 4031933 h 6858000"/>
              <a:gd name="connsiteX72" fmla="*/ 607604 w 1508539"/>
              <a:gd name="connsiteY72" fmla="*/ 4013953 h 6858000"/>
              <a:gd name="connsiteX73" fmla="*/ 593899 w 1508539"/>
              <a:gd name="connsiteY73" fmla="*/ 3974753 h 6858000"/>
              <a:gd name="connsiteX74" fmla="*/ 595497 w 1508539"/>
              <a:gd name="connsiteY74" fmla="*/ 3969950 h 6858000"/>
              <a:gd name="connsiteX75" fmla="*/ 588919 w 1508539"/>
              <a:gd name="connsiteY75" fmla="*/ 3933779 h 6858000"/>
              <a:gd name="connsiteX76" fmla="*/ 590250 w 1508539"/>
              <a:gd name="connsiteY76" fmla="*/ 3933093 h 6858000"/>
              <a:gd name="connsiteX77" fmla="*/ 594604 w 1508539"/>
              <a:gd name="connsiteY77" fmla="*/ 3922082 h 6858000"/>
              <a:gd name="connsiteX78" fmla="*/ 599682 w 1508539"/>
              <a:gd name="connsiteY78" fmla="*/ 3901461 h 6858000"/>
              <a:gd name="connsiteX79" fmla="*/ 622276 w 1508539"/>
              <a:gd name="connsiteY79" fmla="*/ 3813873 h 6858000"/>
              <a:gd name="connsiteX80" fmla="*/ 621701 w 1508539"/>
              <a:gd name="connsiteY80" fmla="*/ 3806161 h 6858000"/>
              <a:gd name="connsiteX81" fmla="*/ 622008 w 1508539"/>
              <a:gd name="connsiteY81" fmla="*/ 3805957 h 6858000"/>
              <a:gd name="connsiteX82" fmla="*/ 622035 w 1508539"/>
              <a:gd name="connsiteY82" fmla="*/ 3797724 h 6858000"/>
              <a:gd name="connsiteX83" fmla="*/ 620650 w 1508539"/>
              <a:gd name="connsiteY83" fmla="*/ 3792098 h 6858000"/>
              <a:gd name="connsiteX84" fmla="*/ 619534 w 1508539"/>
              <a:gd name="connsiteY84" fmla="*/ 3777135 h 6858000"/>
              <a:gd name="connsiteX85" fmla="*/ 621267 w 1508539"/>
              <a:gd name="connsiteY85" fmla="*/ 3771656 h 6858000"/>
              <a:gd name="connsiteX86" fmla="*/ 625010 w 1508539"/>
              <a:gd name="connsiteY86" fmla="*/ 3769007 h 6858000"/>
              <a:gd name="connsiteX87" fmla="*/ 624476 w 1508539"/>
              <a:gd name="connsiteY87" fmla="*/ 3767709 h 6858000"/>
              <a:gd name="connsiteX88" fmla="*/ 633172 w 1508539"/>
              <a:gd name="connsiteY88" fmla="*/ 3738082 h 6858000"/>
              <a:gd name="connsiteX89" fmla="*/ 640518 w 1508539"/>
              <a:gd name="connsiteY89" fmla="*/ 3673397 h 6858000"/>
              <a:gd name="connsiteX90" fmla="*/ 639814 w 1508539"/>
              <a:gd name="connsiteY90" fmla="*/ 3637109 h 6858000"/>
              <a:gd name="connsiteX91" fmla="*/ 643257 w 1508539"/>
              <a:gd name="connsiteY91" fmla="*/ 3536883 h 6858000"/>
              <a:gd name="connsiteX92" fmla="*/ 650795 w 1508539"/>
              <a:gd name="connsiteY92" fmla="*/ 3435652 h 6858000"/>
              <a:gd name="connsiteX93" fmla="*/ 652466 w 1508539"/>
              <a:gd name="connsiteY93" fmla="*/ 3307769 h 6858000"/>
              <a:gd name="connsiteX94" fmla="*/ 670029 w 1508539"/>
              <a:gd name="connsiteY94" fmla="*/ 3250522 h 6858000"/>
              <a:gd name="connsiteX95" fmla="*/ 670454 w 1508539"/>
              <a:gd name="connsiteY95" fmla="*/ 3229163 h 6858000"/>
              <a:gd name="connsiteX96" fmla="*/ 672277 w 1508539"/>
              <a:gd name="connsiteY96" fmla="*/ 3217217 h 6858000"/>
              <a:gd name="connsiteX97" fmla="*/ 659112 w 1508539"/>
              <a:gd name="connsiteY97" fmla="*/ 3183755 h 6858000"/>
              <a:gd name="connsiteX98" fmla="*/ 659613 w 1508539"/>
              <a:gd name="connsiteY98" fmla="*/ 3178642 h 6858000"/>
              <a:gd name="connsiteX99" fmla="*/ 647213 w 1508539"/>
              <a:gd name="connsiteY99" fmla="*/ 3158586 h 6858000"/>
              <a:gd name="connsiteX100" fmla="*/ 632398 w 1508539"/>
              <a:gd name="connsiteY100" fmla="*/ 3129034 h 6858000"/>
              <a:gd name="connsiteX101" fmla="*/ 633063 w 1508539"/>
              <a:gd name="connsiteY101" fmla="*/ 3126682 h 6858000"/>
              <a:gd name="connsiteX102" fmla="*/ 623931 w 1508539"/>
              <a:gd name="connsiteY102" fmla="*/ 3114519 h 6858000"/>
              <a:gd name="connsiteX103" fmla="*/ 610540 w 1508539"/>
              <a:gd name="connsiteY103" fmla="*/ 3106272 h 6858000"/>
              <a:gd name="connsiteX104" fmla="*/ 583270 w 1508539"/>
              <a:gd name="connsiteY104" fmla="*/ 2958185 h 6858000"/>
              <a:gd name="connsiteX105" fmla="*/ 525884 w 1508539"/>
              <a:gd name="connsiteY105" fmla="*/ 2762989 h 6858000"/>
              <a:gd name="connsiteX106" fmla="*/ 474802 w 1508539"/>
              <a:gd name="connsiteY106" fmla="*/ 2554718 h 6858000"/>
              <a:gd name="connsiteX107" fmla="*/ 454896 w 1508539"/>
              <a:gd name="connsiteY107" fmla="*/ 2485734 h 6858000"/>
              <a:gd name="connsiteX108" fmla="*/ 445619 w 1508539"/>
              <a:gd name="connsiteY108" fmla="*/ 2447068 h 6858000"/>
              <a:gd name="connsiteX109" fmla="*/ 432580 w 1508539"/>
              <a:gd name="connsiteY109" fmla="*/ 2425819 h 6858000"/>
              <a:gd name="connsiteX110" fmla="*/ 438579 w 1508539"/>
              <a:gd name="connsiteY110" fmla="*/ 2402874 h 6858000"/>
              <a:gd name="connsiteX111" fmla="*/ 441191 w 1508539"/>
              <a:gd name="connsiteY111" fmla="*/ 2381443 h 6858000"/>
              <a:gd name="connsiteX112" fmla="*/ 417520 w 1508539"/>
              <a:gd name="connsiteY112" fmla="*/ 2261920 h 6858000"/>
              <a:gd name="connsiteX113" fmla="*/ 407407 w 1508539"/>
              <a:gd name="connsiteY113" fmla="*/ 2195378 h 6858000"/>
              <a:gd name="connsiteX114" fmla="*/ 391624 w 1508539"/>
              <a:gd name="connsiteY114" fmla="*/ 2155135 h 6858000"/>
              <a:gd name="connsiteX115" fmla="*/ 389082 w 1508539"/>
              <a:gd name="connsiteY115" fmla="*/ 2118008 h 6858000"/>
              <a:gd name="connsiteX116" fmla="*/ 390075 w 1508539"/>
              <a:gd name="connsiteY116" fmla="*/ 2050531 h 6858000"/>
              <a:gd name="connsiteX117" fmla="*/ 381881 w 1508539"/>
              <a:gd name="connsiteY117" fmla="*/ 1963269 h 6858000"/>
              <a:gd name="connsiteX118" fmla="*/ 363059 w 1508539"/>
              <a:gd name="connsiteY118" fmla="*/ 1906352 h 6858000"/>
              <a:gd name="connsiteX119" fmla="*/ 339616 w 1508539"/>
              <a:gd name="connsiteY119" fmla="*/ 1861531 h 6858000"/>
              <a:gd name="connsiteX120" fmla="*/ 293415 w 1508539"/>
              <a:gd name="connsiteY120" fmla="*/ 1732919 h 6858000"/>
              <a:gd name="connsiteX121" fmla="*/ 265726 w 1508539"/>
              <a:gd name="connsiteY121" fmla="*/ 1663540 h 6858000"/>
              <a:gd name="connsiteX122" fmla="*/ 264852 w 1508539"/>
              <a:gd name="connsiteY122" fmla="*/ 1615777 h 6858000"/>
              <a:gd name="connsiteX123" fmla="*/ 245647 w 1508539"/>
              <a:gd name="connsiteY123" fmla="*/ 1563678 h 6858000"/>
              <a:gd name="connsiteX124" fmla="*/ 258727 w 1508539"/>
              <a:gd name="connsiteY124" fmla="*/ 1519474 h 6858000"/>
              <a:gd name="connsiteX125" fmla="*/ 251469 w 1508539"/>
              <a:gd name="connsiteY125" fmla="*/ 1477995 h 6858000"/>
              <a:gd name="connsiteX126" fmla="*/ 237554 w 1508539"/>
              <a:gd name="connsiteY126" fmla="*/ 1373769 h 6858000"/>
              <a:gd name="connsiteX127" fmla="*/ 245861 w 1508539"/>
              <a:gd name="connsiteY127" fmla="*/ 1307086 h 6858000"/>
              <a:gd name="connsiteX128" fmla="*/ 247049 w 1508539"/>
              <a:gd name="connsiteY128" fmla="*/ 1189033 h 6858000"/>
              <a:gd name="connsiteX129" fmla="*/ 251734 w 1508539"/>
              <a:gd name="connsiteY129" fmla="*/ 1168288 h 6858000"/>
              <a:gd name="connsiteX130" fmla="*/ 244016 w 1508539"/>
              <a:gd name="connsiteY130" fmla="*/ 1142577 h 6858000"/>
              <a:gd name="connsiteX131" fmla="*/ 233322 w 1508539"/>
              <a:gd name="connsiteY131" fmla="*/ 1088484 h 6858000"/>
              <a:gd name="connsiteX132" fmla="*/ 222058 w 1508539"/>
              <a:gd name="connsiteY132" fmla="*/ 1016103 h 6858000"/>
              <a:gd name="connsiteX133" fmla="*/ 223514 w 1508539"/>
              <a:gd name="connsiteY133" fmla="*/ 932283 h 6858000"/>
              <a:gd name="connsiteX134" fmla="*/ 225750 w 1508539"/>
              <a:gd name="connsiteY134" fmla="*/ 915925 h 6858000"/>
              <a:gd name="connsiteX135" fmla="*/ 218379 w 1508539"/>
              <a:gd name="connsiteY135" fmla="*/ 896999 h 6858000"/>
              <a:gd name="connsiteX136" fmla="*/ 187787 w 1508539"/>
              <a:gd name="connsiteY136" fmla="*/ 821517 h 6858000"/>
              <a:gd name="connsiteX137" fmla="*/ 166737 w 1508539"/>
              <a:gd name="connsiteY137" fmla="*/ 751353 h 6858000"/>
              <a:gd name="connsiteX138" fmla="*/ 166295 w 1508539"/>
              <a:gd name="connsiteY138" fmla="*/ 721230 h 6858000"/>
              <a:gd name="connsiteX139" fmla="*/ 151966 w 1508539"/>
              <a:gd name="connsiteY139" fmla="*/ 681659 h 6858000"/>
              <a:gd name="connsiteX140" fmla="*/ 137385 w 1508539"/>
              <a:gd name="connsiteY140" fmla="*/ 635218 h 6858000"/>
              <a:gd name="connsiteX141" fmla="*/ 142396 w 1508539"/>
              <a:gd name="connsiteY141" fmla="*/ 613763 h 6858000"/>
              <a:gd name="connsiteX142" fmla="*/ 128338 w 1508539"/>
              <a:gd name="connsiteY142" fmla="*/ 598582 h 6858000"/>
              <a:gd name="connsiteX143" fmla="*/ 128019 w 1508539"/>
              <a:gd name="connsiteY143" fmla="*/ 576846 h 6858000"/>
              <a:gd name="connsiteX144" fmla="*/ 107645 w 1508539"/>
              <a:gd name="connsiteY144" fmla="*/ 530055 h 6858000"/>
              <a:gd name="connsiteX145" fmla="*/ 106893 w 1508539"/>
              <a:gd name="connsiteY145" fmla="*/ 465389 h 6858000"/>
              <a:gd name="connsiteX146" fmla="*/ 89816 w 1508539"/>
              <a:gd name="connsiteY146" fmla="*/ 424699 h 6858000"/>
              <a:gd name="connsiteX147" fmla="*/ 90191 w 1508539"/>
              <a:gd name="connsiteY147" fmla="*/ 404917 h 6858000"/>
              <a:gd name="connsiteX148" fmla="*/ 70148 w 1508539"/>
              <a:gd name="connsiteY148" fmla="*/ 367211 h 6858000"/>
              <a:gd name="connsiteX149" fmla="*/ 36452 w 1508539"/>
              <a:gd name="connsiteY149" fmla="*/ 268519 h 6858000"/>
              <a:gd name="connsiteX150" fmla="*/ 23935 w 1508539"/>
              <a:gd name="connsiteY150" fmla="*/ 160886 h 6858000"/>
              <a:gd name="connsiteX151" fmla="*/ 19312 w 1508539"/>
              <a:gd name="connsiteY151" fmla="*/ 47336 h 6858000"/>
              <a:gd name="connsiteX152" fmla="*/ 0 w 1508539"/>
              <a:gd name="connsiteY152"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52962 w 1508539"/>
              <a:gd name="connsiteY62" fmla="*/ 4750867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51669 w 1508539"/>
              <a:gd name="connsiteY61" fmla="*/ 4780965 h 6858000"/>
              <a:gd name="connsiteX62" fmla="*/ 652962 w 1508539"/>
              <a:gd name="connsiteY62" fmla="*/ 4750867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46936 w 1508539"/>
              <a:gd name="connsiteY60" fmla="*/ 4821170 h 6858000"/>
              <a:gd name="connsiteX61" fmla="*/ 651669 w 1508539"/>
              <a:gd name="connsiteY61" fmla="*/ 4780965 h 6858000"/>
              <a:gd name="connsiteX62" fmla="*/ 652962 w 1508539"/>
              <a:gd name="connsiteY62" fmla="*/ 4750867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880 w 1508539"/>
              <a:gd name="connsiteY24" fmla="*/ 6384857 h 6858000"/>
              <a:gd name="connsiteX25" fmla="*/ 243397 w 1508539"/>
              <a:gd name="connsiteY25" fmla="*/ 6372381 h 6858000"/>
              <a:gd name="connsiteX26" fmla="*/ 240591 w 1508539"/>
              <a:gd name="connsiteY26" fmla="*/ 6367510 h 6858000"/>
              <a:gd name="connsiteX27" fmla="*/ 244471 w 1508539"/>
              <a:gd name="connsiteY27" fmla="*/ 6349778 h 6858000"/>
              <a:gd name="connsiteX28" fmla="*/ 246136 w 1508539"/>
              <a:gd name="connsiteY28" fmla="*/ 6348250 h 6858000"/>
              <a:gd name="connsiteX29" fmla="*/ 262170 w 1508539"/>
              <a:gd name="connsiteY29" fmla="*/ 6281972 h 6858000"/>
              <a:gd name="connsiteX30" fmla="*/ 272933 w 1508539"/>
              <a:gd name="connsiteY30" fmla="*/ 6211940 h 6858000"/>
              <a:gd name="connsiteX31" fmla="*/ 314428 w 1508539"/>
              <a:gd name="connsiteY31" fmla="*/ 6113913 h 6858000"/>
              <a:gd name="connsiteX32" fmla="*/ 318721 w 1508539"/>
              <a:gd name="connsiteY32" fmla="*/ 6028119 h 6858000"/>
              <a:gd name="connsiteX33" fmla="*/ 345501 w 1508539"/>
              <a:gd name="connsiteY33" fmla="*/ 5934687 h 6858000"/>
              <a:gd name="connsiteX34" fmla="*/ 379513 w 1508539"/>
              <a:gd name="connsiteY34" fmla="*/ 5765594 h 6858000"/>
              <a:gd name="connsiteX35" fmla="*/ 411349 w 1508539"/>
              <a:gd name="connsiteY35" fmla="*/ 5693685 h 6858000"/>
              <a:gd name="connsiteX36" fmla="*/ 431404 w 1508539"/>
              <a:gd name="connsiteY36" fmla="*/ 5665173 h 6858000"/>
              <a:gd name="connsiteX37" fmla="*/ 465121 w 1508539"/>
              <a:gd name="connsiteY37" fmla="*/ 5563435 h 6858000"/>
              <a:gd name="connsiteX38" fmla="*/ 494626 w 1508539"/>
              <a:gd name="connsiteY38" fmla="*/ 5476393 h 6858000"/>
              <a:gd name="connsiteX39" fmla="*/ 525819 w 1508539"/>
              <a:gd name="connsiteY39" fmla="*/ 5396260 h 6858000"/>
              <a:gd name="connsiteX40" fmla="*/ 541800 w 1508539"/>
              <a:gd name="connsiteY40" fmla="*/ 5330009 h 6858000"/>
              <a:gd name="connsiteX41" fmla="*/ 575293 w 1508539"/>
              <a:gd name="connsiteY41" fmla="*/ 5273739 h 6858000"/>
              <a:gd name="connsiteX42" fmla="*/ 584892 w 1508539"/>
              <a:gd name="connsiteY42" fmla="*/ 5241779 h 6858000"/>
              <a:gd name="connsiteX43" fmla="*/ 596118 w 1508539"/>
              <a:gd name="connsiteY43" fmla="*/ 5225268 h 6858000"/>
              <a:gd name="connsiteX44" fmla="*/ 597138 w 1508539"/>
              <a:gd name="connsiteY44" fmla="*/ 5217684 h 6858000"/>
              <a:gd name="connsiteX45" fmla="*/ 604479 w 1508539"/>
              <a:gd name="connsiteY45" fmla="*/ 5193377 h 6858000"/>
              <a:gd name="connsiteX46" fmla="*/ 607782 w 1508539"/>
              <a:gd name="connsiteY46" fmla="*/ 5179288 h 6858000"/>
              <a:gd name="connsiteX47" fmla="*/ 608766 w 1508539"/>
              <a:gd name="connsiteY47" fmla="*/ 5173621 h 6858000"/>
              <a:gd name="connsiteX48" fmla="*/ 604400 w 1508539"/>
              <a:gd name="connsiteY48" fmla="*/ 5159961 h 6858000"/>
              <a:gd name="connsiteX49" fmla="*/ 611077 w 1508539"/>
              <a:gd name="connsiteY49" fmla="*/ 5144295 h 6858000"/>
              <a:gd name="connsiteX50" fmla="*/ 608010 w 1508539"/>
              <a:gd name="connsiteY50" fmla="*/ 5125185 h 6858000"/>
              <a:gd name="connsiteX51" fmla="*/ 614840 w 1508539"/>
              <a:gd name="connsiteY51" fmla="*/ 5121884 h 6858000"/>
              <a:gd name="connsiteX52" fmla="*/ 621876 w 1508539"/>
              <a:gd name="connsiteY52" fmla="*/ 5067850 h 6858000"/>
              <a:gd name="connsiteX53" fmla="*/ 624607 w 1508539"/>
              <a:gd name="connsiteY53" fmla="*/ 5060861 h 6858000"/>
              <a:gd name="connsiteX54" fmla="*/ 621311 w 1508539"/>
              <a:gd name="connsiteY54" fmla="*/ 5034192 h 6858000"/>
              <a:gd name="connsiteX55" fmla="*/ 622865 w 1508539"/>
              <a:gd name="connsiteY55" fmla="*/ 4993030 h 6858000"/>
              <a:gd name="connsiteX56" fmla="*/ 629774 w 1508539"/>
              <a:gd name="connsiteY56" fmla="*/ 4946844 h 6858000"/>
              <a:gd name="connsiteX57" fmla="*/ 625630 w 1508539"/>
              <a:gd name="connsiteY57" fmla="*/ 4932692 h 6858000"/>
              <a:gd name="connsiteX58" fmla="*/ 641033 w 1508539"/>
              <a:gd name="connsiteY58" fmla="*/ 4858827 h 6858000"/>
              <a:gd name="connsiteX59" fmla="*/ 646936 w 1508539"/>
              <a:gd name="connsiteY59" fmla="*/ 4821170 h 6858000"/>
              <a:gd name="connsiteX60" fmla="*/ 651669 w 1508539"/>
              <a:gd name="connsiteY60" fmla="*/ 4780965 h 6858000"/>
              <a:gd name="connsiteX61" fmla="*/ 652962 w 1508539"/>
              <a:gd name="connsiteY61" fmla="*/ 4750867 h 6858000"/>
              <a:gd name="connsiteX62" fmla="*/ 650769 w 1508539"/>
              <a:gd name="connsiteY62" fmla="*/ 4690749 h 6858000"/>
              <a:gd name="connsiteX63" fmla="*/ 646249 w 1508539"/>
              <a:gd name="connsiteY63" fmla="*/ 4584173 h 6858000"/>
              <a:gd name="connsiteX64" fmla="*/ 641332 w 1508539"/>
              <a:gd name="connsiteY64" fmla="*/ 4444346 h 6858000"/>
              <a:gd name="connsiteX65" fmla="*/ 637897 w 1508539"/>
              <a:gd name="connsiteY65" fmla="*/ 4375228 h 6858000"/>
              <a:gd name="connsiteX66" fmla="*/ 618550 w 1508539"/>
              <a:gd name="connsiteY66" fmla="*/ 4214165 h 6858000"/>
              <a:gd name="connsiteX67" fmla="*/ 622623 w 1508539"/>
              <a:gd name="connsiteY67" fmla="*/ 4090296 h 6858000"/>
              <a:gd name="connsiteX68" fmla="*/ 607879 w 1508539"/>
              <a:gd name="connsiteY68" fmla="*/ 4033999 h 6858000"/>
              <a:gd name="connsiteX69" fmla="*/ 609028 w 1508539"/>
              <a:gd name="connsiteY69" fmla="*/ 4031933 h 6858000"/>
              <a:gd name="connsiteX70" fmla="*/ 607604 w 1508539"/>
              <a:gd name="connsiteY70" fmla="*/ 4013953 h 6858000"/>
              <a:gd name="connsiteX71" fmla="*/ 593899 w 1508539"/>
              <a:gd name="connsiteY71" fmla="*/ 3974753 h 6858000"/>
              <a:gd name="connsiteX72" fmla="*/ 595497 w 1508539"/>
              <a:gd name="connsiteY72" fmla="*/ 3969950 h 6858000"/>
              <a:gd name="connsiteX73" fmla="*/ 588919 w 1508539"/>
              <a:gd name="connsiteY73" fmla="*/ 3933779 h 6858000"/>
              <a:gd name="connsiteX74" fmla="*/ 590250 w 1508539"/>
              <a:gd name="connsiteY74" fmla="*/ 3933093 h 6858000"/>
              <a:gd name="connsiteX75" fmla="*/ 594604 w 1508539"/>
              <a:gd name="connsiteY75" fmla="*/ 3922082 h 6858000"/>
              <a:gd name="connsiteX76" fmla="*/ 599682 w 1508539"/>
              <a:gd name="connsiteY76" fmla="*/ 3901461 h 6858000"/>
              <a:gd name="connsiteX77" fmla="*/ 622276 w 1508539"/>
              <a:gd name="connsiteY77" fmla="*/ 3813873 h 6858000"/>
              <a:gd name="connsiteX78" fmla="*/ 621701 w 1508539"/>
              <a:gd name="connsiteY78" fmla="*/ 3806161 h 6858000"/>
              <a:gd name="connsiteX79" fmla="*/ 622008 w 1508539"/>
              <a:gd name="connsiteY79" fmla="*/ 3805957 h 6858000"/>
              <a:gd name="connsiteX80" fmla="*/ 622035 w 1508539"/>
              <a:gd name="connsiteY80" fmla="*/ 3797724 h 6858000"/>
              <a:gd name="connsiteX81" fmla="*/ 620650 w 1508539"/>
              <a:gd name="connsiteY81" fmla="*/ 3792098 h 6858000"/>
              <a:gd name="connsiteX82" fmla="*/ 619534 w 1508539"/>
              <a:gd name="connsiteY82" fmla="*/ 3777135 h 6858000"/>
              <a:gd name="connsiteX83" fmla="*/ 621267 w 1508539"/>
              <a:gd name="connsiteY83" fmla="*/ 3771656 h 6858000"/>
              <a:gd name="connsiteX84" fmla="*/ 625010 w 1508539"/>
              <a:gd name="connsiteY84" fmla="*/ 3769007 h 6858000"/>
              <a:gd name="connsiteX85" fmla="*/ 624476 w 1508539"/>
              <a:gd name="connsiteY85" fmla="*/ 3767709 h 6858000"/>
              <a:gd name="connsiteX86" fmla="*/ 633172 w 1508539"/>
              <a:gd name="connsiteY86" fmla="*/ 3738082 h 6858000"/>
              <a:gd name="connsiteX87" fmla="*/ 640518 w 1508539"/>
              <a:gd name="connsiteY87" fmla="*/ 3673397 h 6858000"/>
              <a:gd name="connsiteX88" fmla="*/ 639814 w 1508539"/>
              <a:gd name="connsiteY88" fmla="*/ 3637109 h 6858000"/>
              <a:gd name="connsiteX89" fmla="*/ 643257 w 1508539"/>
              <a:gd name="connsiteY89" fmla="*/ 3536883 h 6858000"/>
              <a:gd name="connsiteX90" fmla="*/ 650795 w 1508539"/>
              <a:gd name="connsiteY90" fmla="*/ 3435652 h 6858000"/>
              <a:gd name="connsiteX91" fmla="*/ 652466 w 1508539"/>
              <a:gd name="connsiteY91" fmla="*/ 3307769 h 6858000"/>
              <a:gd name="connsiteX92" fmla="*/ 670029 w 1508539"/>
              <a:gd name="connsiteY92" fmla="*/ 3250522 h 6858000"/>
              <a:gd name="connsiteX93" fmla="*/ 670454 w 1508539"/>
              <a:gd name="connsiteY93" fmla="*/ 3229163 h 6858000"/>
              <a:gd name="connsiteX94" fmla="*/ 672277 w 1508539"/>
              <a:gd name="connsiteY94" fmla="*/ 3217217 h 6858000"/>
              <a:gd name="connsiteX95" fmla="*/ 659112 w 1508539"/>
              <a:gd name="connsiteY95" fmla="*/ 3183755 h 6858000"/>
              <a:gd name="connsiteX96" fmla="*/ 659613 w 1508539"/>
              <a:gd name="connsiteY96" fmla="*/ 3178642 h 6858000"/>
              <a:gd name="connsiteX97" fmla="*/ 647213 w 1508539"/>
              <a:gd name="connsiteY97" fmla="*/ 3158586 h 6858000"/>
              <a:gd name="connsiteX98" fmla="*/ 632398 w 1508539"/>
              <a:gd name="connsiteY98" fmla="*/ 3129034 h 6858000"/>
              <a:gd name="connsiteX99" fmla="*/ 633063 w 1508539"/>
              <a:gd name="connsiteY99" fmla="*/ 3126682 h 6858000"/>
              <a:gd name="connsiteX100" fmla="*/ 623931 w 1508539"/>
              <a:gd name="connsiteY100" fmla="*/ 3114519 h 6858000"/>
              <a:gd name="connsiteX101" fmla="*/ 610540 w 1508539"/>
              <a:gd name="connsiteY101" fmla="*/ 3106272 h 6858000"/>
              <a:gd name="connsiteX102" fmla="*/ 583270 w 1508539"/>
              <a:gd name="connsiteY102" fmla="*/ 2958185 h 6858000"/>
              <a:gd name="connsiteX103" fmla="*/ 525884 w 1508539"/>
              <a:gd name="connsiteY103" fmla="*/ 2762989 h 6858000"/>
              <a:gd name="connsiteX104" fmla="*/ 474802 w 1508539"/>
              <a:gd name="connsiteY104" fmla="*/ 2554718 h 6858000"/>
              <a:gd name="connsiteX105" fmla="*/ 454896 w 1508539"/>
              <a:gd name="connsiteY105" fmla="*/ 2485734 h 6858000"/>
              <a:gd name="connsiteX106" fmla="*/ 445619 w 1508539"/>
              <a:gd name="connsiteY106" fmla="*/ 2447068 h 6858000"/>
              <a:gd name="connsiteX107" fmla="*/ 432580 w 1508539"/>
              <a:gd name="connsiteY107" fmla="*/ 2425819 h 6858000"/>
              <a:gd name="connsiteX108" fmla="*/ 438579 w 1508539"/>
              <a:gd name="connsiteY108" fmla="*/ 2402874 h 6858000"/>
              <a:gd name="connsiteX109" fmla="*/ 441191 w 1508539"/>
              <a:gd name="connsiteY109" fmla="*/ 2381443 h 6858000"/>
              <a:gd name="connsiteX110" fmla="*/ 417520 w 1508539"/>
              <a:gd name="connsiteY110" fmla="*/ 2261920 h 6858000"/>
              <a:gd name="connsiteX111" fmla="*/ 407407 w 1508539"/>
              <a:gd name="connsiteY111" fmla="*/ 2195378 h 6858000"/>
              <a:gd name="connsiteX112" fmla="*/ 391624 w 1508539"/>
              <a:gd name="connsiteY112" fmla="*/ 2155135 h 6858000"/>
              <a:gd name="connsiteX113" fmla="*/ 389082 w 1508539"/>
              <a:gd name="connsiteY113" fmla="*/ 2118008 h 6858000"/>
              <a:gd name="connsiteX114" fmla="*/ 390075 w 1508539"/>
              <a:gd name="connsiteY114" fmla="*/ 2050531 h 6858000"/>
              <a:gd name="connsiteX115" fmla="*/ 381881 w 1508539"/>
              <a:gd name="connsiteY115" fmla="*/ 1963269 h 6858000"/>
              <a:gd name="connsiteX116" fmla="*/ 363059 w 1508539"/>
              <a:gd name="connsiteY116" fmla="*/ 1906352 h 6858000"/>
              <a:gd name="connsiteX117" fmla="*/ 339616 w 1508539"/>
              <a:gd name="connsiteY117" fmla="*/ 1861531 h 6858000"/>
              <a:gd name="connsiteX118" fmla="*/ 293415 w 1508539"/>
              <a:gd name="connsiteY118" fmla="*/ 1732919 h 6858000"/>
              <a:gd name="connsiteX119" fmla="*/ 265726 w 1508539"/>
              <a:gd name="connsiteY119" fmla="*/ 1663540 h 6858000"/>
              <a:gd name="connsiteX120" fmla="*/ 264852 w 1508539"/>
              <a:gd name="connsiteY120" fmla="*/ 1615777 h 6858000"/>
              <a:gd name="connsiteX121" fmla="*/ 245647 w 1508539"/>
              <a:gd name="connsiteY121" fmla="*/ 1563678 h 6858000"/>
              <a:gd name="connsiteX122" fmla="*/ 258727 w 1508539"/>
              <a:gd name="connsiteY122" fmla="*/ 1519474 h 6858000"/>
              <a:gd name="connsiteX123" fmla="*/ 251469 w 1508539"/>
              <a:gd name="connsiteY123" fmla="*/ 1477995 h 6858000"/>
              <a:gd name="connsiteX124" fmla="*/ 237554 w 1508539"/>
              <a:gd name="connsiteY124" fmla="*/ 1373769 h 6858000"/>
              <a:gd name="connsiteX125" fmla="*/ 245861 w 1508539"/>
              <a:gd name="connsiteY125" fmla="*/ 1307086 h 6858000"/>
              <a:gd name="connsiteX126" fmla="*/ 247049 w 1508539"/>
              <a:gd name="connsiteY126" fmla="*/ 1189033 h 6858000"/>
              <a:gd name="connsiteX127" fmla="*/ 251734 w 1508539"/>
              <a:gd name="connsiteY127" fmla="*/ 1168288 h 6858000"/>
              <a:gd name="connsiteX128" fmla="*/ 244016 w 1508539"/>
              <a:gd name="connsiteY128" fmla="*/ 1142577 h 6858000"/>
              <a:gd name="connsiteX129" fmla="*/ 233322 w 1508539"/>
              <a:gd name="connsiteY129" fmla="*/ 1088484 h 6858000"/>
              <a:gd name="connsiteX130" fmla="*/ 222058 w 1508539"/>
              <a:gd name="connsiteY130" fmla="*/ 1016103 h 6858000"/>
              <a:gd name="connsiteX131" fmla="*/ 223514 w 1508539"/>
              <a:gd name="connsiteY131" fmla="*/ 932283 h 6858000"/>
              <a:gd name="connsiteX132" fmla="*/ 225750 w 1508539"/>
              <a:gd name="connsiteY132" fmla="*/ 915925 h 6858000"/>
              <a:gd name="connsiteX133" fmla="*/ 218379 w 1508539"/>
              <a:gd name="connsiteY133" fmla="*/ 896999 h 6858000"/>
              <a:gd name="connsiteX134" fmla="*/ 187787 w 1508539"/>
              <a:gd name="connsiteY134" fmla="*/ 821517 h 6858000"/>
              <a:gd name="connsiteX135" fmla="*/ 166737 w 1508539"/>
              <a:gd name="connsiteY135" fmla="*/ 751353 h 6858000"/>
              <a:gd name="connsiteX136" fmla="*/ 166295 w 1508539"/>
              <a:gd name="connsiteY136" fmla="*/ 721230 h 6858000"/>
              <a:gd name="connsiteX137" fmla="*/ 151966 w 1508539"/>
              <a:gd name="connsiteY137" fmla="*/ 681659 h 6858000"/>
              <a:gd name="connsiteX138" fmla="*/ 137385 w 1508539"/>
              <a:gd name="connsiteY138" fmla="*/ 635218 h 6858000"/>
              <a:gd name="connsiteX139" fmla="*/ 142396 w 1508539"/>
              <a:gd name="connsiteY139" fmla="*/ 613763 h 6858000"/>
              <a:gd name="connsiteX140" fmla="*/ 128338 w 1508539"/>
              <a:gd name="connsiteY140" fmla="*/ 598582 h 6858000"/>
              <a:gd name="connsiteX141" fmla="*/ 128019 w 1508539"/>
              <a:gd name="connsiteY141" fmla="*/ 576846 h 6858000"/>
              <a:gd name="connsiteX142" fmla="*/ 107645 w 1508539"/>
              <a:gd name="connsiteY142" fmla="*/ 530055 h 6858000"/>
              <a:gd name="connsiteX143" fmla="*/ 106893 w 1508539"/>
              <a:gd name="connsiteY143" fmla="*/ 465389 h 6858000"/>
              <a:gd name="connsiteX144" fmla="*/ 89816 w 1508539"/>
              <a:gd name="connsiteY144" fmla="*/ 424699 h 6858000"/>
              <a:gd name="connsiteX145" fmla="*/ 90191 w 1508539"/>
              <a:gd name="connsiteY145" fmla="*/ 404917 h 6858000"/>
              <a:gd name="connsiteX146" fmla="*/ 70148 w 1508539"/>
              <a:gd name="connsiteY146" fmla="*/ 367211 h 6858000"/>
              <a:gd name="connsiteX147" fmla="*/ 36452 w 1508539"/>
              <a:gd name="connsiteY147" fmla="*/ 268519 h 6858000"/>
              <a:gd name="connsiteX148" fmla="*/ 23935 w 1508539"/>
              <a:gd name="connsiteY148" fmla="*/ 160886 h 6858000"/>
              <a:gd name="connsiteX149" fmla="*/ 19312 w 1508539"/>
              <a:gd name="connsiteY149" fmla="*/ 47336 h 6858000"/>
              <a:gd name="connsiteX150" fmla="*/ 0 w 1508539"/>
              <a:gd name="connsiteY150"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880 w 1508539"/>
              <a:gd name="connsiteY24" fmla="*/ 6384857 h 6858000"/>
              <a:gd name="connsiteX25" fmla="*/ 240591 w 1508539"/>
              <a:gd name="connsiteY25" fmla="*/ 6367510 h 6858000"/>
              <a:gd name="connsiteX26" fmla="*/ 244471 w 1508539"/>
              <a:gd name="connsiteY26" fmla="*/ 6349778 h 6858000"/>
              <a:gd name="connsiteX27" fmla="*/ 246136 w 1508539"/>
              <a:gd name="connsiteY27" fmla="*/ 6348250 h 6858000"/>
              <a:gd name="connsiteX28" fmla="*/ 262170 w 1508539"/>
              <a:gd name="connsiteY28" fmla="*/ 6281972 h 6858000"/>
              <a:gd name="connsiteX29" fmla="*/ 272933 w 1508539"/>
              <a:gd name="connsiteY29" fmla="*/ 6211940 h 6858000"/>
              <a:gd name="connsiteX30" fmla="*/ 314428 w 1508539"/>
              <a:gd name="connsiteY30" fmla="*/ 6113913 h 6858000"/>
              <a:gd name="connsiteX31" fmla="*/ 318721 w 1508539"/>
              <a:gd name="connsiteY31" fmla="*/ 6028119 h 6858000"/>
              <a:gd name="connsiteX32" fmla="*/ 345501 w 1508539"/>
              <a:gd name="connsiteY32" fmla="*/ 5934687 h 6858000"/>
              <a:gd name="connsiteX33" fmla="*/ 379513 w 1508539"/>
              <a:gd name="connsiteY33" fmla="*/ 5765594 h 6858000"/>
              <a:gd name="connsiteX34" fmla="*/ 411349 w 1508539"/>
              <a:gd name="connsiteY34" fmla="*/ 5693685 h 6858000"/>
              <a:gd name="connsiteX35" fmla="*/ 431404 w 1508539"/>
              <a:gd name="connsiteY35" fmla="*/ 5665173 h 6858000"/>
              <a:gd name="connsiteX36" fmla="*/ 465121 w 1508539"/>
              <a:gd name="connsiteY36" fmla="*/ 5563435 h 6858000"/>
              <a:gd name="connsiteX37" fmla="*/ 494626 w 1508539"/>
              <a:gd name="connsiteY37" fmla="*/ 5476393 h 6858000"/>
              <a:gd name="connsiteX38" fmla="*/ 525819 w 1508539"/>
              <a:gd name="connsiteY38" fmla="*/ 5396260 h 6858000"/>
              <a:gd name="connsiteX39" fmla="*/ 541800 w 1508539"/>
              <a:gd name="connsiteY39" fmla="*/ 5330009 h 6858000"/>
              <a:gd name="connsiteX40" fmla="*/ 575293 w 1508539"/>
              <a:gd name="connsiteY40" fmla="*/ 5273739 h 6858000"/>
              <a:gd name="connsiteX41" fmla="*/ 584892 w 1508539"/>
              <a:gd name="connsiteY41" fmla="*/ 5241779 h 6858000"/>
              <a:gd name="connsiteX42" fmla="*/ 596118 w 1508539"/>
              <a:gd name="connsiteY42" fmla="*/ 5225268 h 6858000"/>
              <a:gd name="connsiteX43" fmla="*/ 597138 w 1508539"/>
              <a:gd name="connsiteY43" fmla="*/ 5217684 h 6858000"/>
              <a:gd name="connsiteX44" fmla="*/ 604479 w 1508539"/>
              <a:gd name="connsiteY44" fmla="*/ 5193377 h 6858000"/>
              <a:gd name="connsiteX45" fmla="*/ 607782 w 1508539"/>
              <a:gd name="connsiteY45" fmla="*/ 5179288 h 6858000"/>
              <a:gd name="connsiteX46" fmla="*/ 608766 w 1508539"/>
              <a:gd name="connsiteY46" fmla="*/ 5173621 h 6858000"/>
              <a:gd name="connsiteX47" fmla="*/ 604400 w 1508539"/>
              <a:gd name="connsiteY47" fmla="*/ 5159961 h 6858000"/>
              <a:gd name="connsiteX48" fmla="*/ 611077 w 1508539"/>
              <a:gd name="connsiteY48" fmla="*/ 5144295 h 6858000"/>
              <a:gd name="connsiteX49" fmla="*/ 608010 w 1508539"/>
              <a:gd name="connsiteY49" fmla="*/ 5125185 h 6858000"/>
              <a:gd name="connsiteX50" fmla="*/ 614840 w 1508539"/>
              <a:gd name="connsiteY50" fmla="*/ 5121884 h 6858000"/>
              <a:gd name="connsiteX51" fmla="*/ 621876 w 1508539"/>
              <a:gd name="connsiteY51" fmla="*/ 5067850 h 6858000"/>
              <a:gd name="connsiteX52" fmla="*/ 624607 w 1508539"/>
              <a:gd name="connsiteY52" fmla="*/ 5060861 h 6858000"/>
              <a:gd name="connsiteX53" fmla="*/ 621311 w 1508539"/>
              <a:gd name="connsiteY53" fmla="*/ 5034192 h 6858000"/>
              <a:gd name="connsiteX54" fmla="*/ 622865 w 1508539"/>
              <a:gd name="connsiteY54" fmla="*/ 4993030 h 6858000"/>
              <a:gd name="connsiteX55" fmla="*/ 629774 w 1508539"/>
              <a:gd name="connsiteY55" fmla="*/ 4946844 h 6858000"/>
              <a:gd name="connsiteX56" fmla="*/ 625630 w 1508539"/>
              <a:gd name="connsiteY56" fmla="*/ 4932692 h 6858000"/>
              <a:gd name="connsiteX57" fmla="*/ 641033 w 1508539"/>
              <a:gd name="connsiteY57" fmla="*/ 4858827 h 6858000"/>
              <a:gd name="connsiteX58" fmla="*/ 646936 w 1508539"/>
              <a:gd name="connsiteY58" fmla="*/ 4821170 h 6858000"/>
              <a:gd name="connsiteX59" fmla="*/ 651669 w 1508539"/>
              <a:gd name="connsiteY59" fmla="*/ 4780965 h 6858000"/>
              <a:gd name="connsiteX60" fmla="*/ 652962 w 1508539"/>
              <a:gd name="connsiteY60" fmla="*/ 4750867 h 6858000"/>
              <a:gd name="connsiteX61" fmla="*/ 650769 w 1508539"/>
              <a:gd name="connsiteY61" fmla="*/ 4690749 h 6858000"/>
              <a:gd name="connsiteX62" fmla="*/ 646249 w 1508539"/>
              <a:gd name="connsiteY62" fmla="*/ 4584173 h 6858000"/>
              <a:gd name="connsiteX63" fmla="*/ 641332 w 1508539"/>
              <a:gd name="connsiteY63" fmla="*/ 4444346 h 6858000"/>
              <a:gd name="connsiteX64" fmla="*/ 637897 w 1508539"/>
              <a:gd name="connsiteY64" fmla="*/ 4375228 h 6858000"/>
              <a:gd name="connsiteX65" fmla="*/ 618550 w 1508539"/>
              <a:gd name="connsiteY65" fmla="*/ 4214165 h 6858000"/>
              <a:gd name="connsiteX66" fmla="*/ 622623 w 1508539"/>
              <a:gd name="connsiteY66" fmla="*/ 4090296 h 6858000"/>
              <a:gd name="connsiteX67" fmla="*/ 607879 w 1508539"/>
              <a:gd name="connsiteY67" fmla="*/ 4033999 h 6858000"/>
              <a:gd name="connsiteX68" fmla="*/ 609028 w 1508539"/>
              <a:gd name="connsiteY68" fmla="*/ 4031933 h 6858000"/>
              <a:gd name="connsiteX69" fmla="*/ 607604 w 1508539"/>
              <a:gd name="connsiteY69" fmla="*/ 4013953 h 6858000"/>
              <a:gd name="connsiteX70" fmla="*/ 593899 w 1508539"/>
              <a:gd name="connsiteY70" fmla="*/ 3974753 h 6858000"/>
              <a:gd name="connsiteX71" fmla="*/ 595497 w 1508539"/>
              <a:gd name="connsiteY71" fmla="*/ 3969950 h 6858000"/>
              <a:gd name="connsiteX72" fmla="*/ 588919 w 1508539"/>
              <a:gd name="connsiteY72" fmla="*/ 3933779 h 6858000"/>
              <a:gd name="connsiteX73" fmla="*/ 590250 w 1508539"/>
              <a:gd name="connsiteY73" fmla="*/ 3933093 h 6858000"/>
              <a:gd name="connsiteX74" fmla="*/ 594604 w 1508539"/>
              <a:gd name="connsiteY74" fmla="*/ 3922082 h 6858000"/>
              <a:gd name="connsiteX75" fmla="*/ 599682 w 1508539"/>
              <a:gd name="connsiteY75" fmla="*/ 3901461 h 6858000"/>
              <a:gd name="connsiteX76" fmla="*/ 622276 w 1508539"/>
              <a:gd name="connsiteY76" fmla="*/ 3813873 h 6858000"/>
              <a:gd name="connsiteX77" fmla="*/ 621701 w 1508539"/>
              <a:gd name="connsiteY77" fmla="*/ 3806161 h 6858000"/>
              <a:gd name="connsiteX78" fmla="*/ 622008 w 1508539"/>
              <a:gd name="connsiteY78" fmla="*/ 3805957 h 6858000"/>
              <a:gd name="connsiteX79" fmla="*/ 622035 w 1508539"/>
              <a:gd name="connsiteY79" fmla="*/ 3797724 h 6858000"/>
              <a:gd name="connsiteX80" fmla="*/ 620650 w 1508539"/>
              <a:gd name="connsiteY80" fmla="*/ 3792098 h 6858000"/>
              <a:gd name="connsiteX81" fmla="*/ 619534 w 1508539"/>
              <a:gd name="connsiteY81" fmla="*/ 3777135 h 6858000"/>
              <a:gd name="connsiteX82" fmla="*/ 621267 w 1508539"/>
              <a:gd name="connsiteY82" fmla="*/ 3771656 h 6858000"/>
              <a:gd name="connsiteX83" fmla="*/ 625010 w 1508539"/>
              <a:gd name="connsiteY83" fmla="*/ 3769007 h 6858000"/>
              <a:gd name="connsiteX84" fmla="*/ 624476 w 1508539"/>
              <a:gd name="connsiteY84" fmla="*/ 3767709 h 6858000"/>
              <a:gd name="connsiteX85" fmla="*/ 633172 w 1508539"/>
              <a:gd name="connsiteY85" fmla="*/ 3738082 h 6858000"/>
              <a:gd name="connsiteX86" fmla="*/ 640518 w 1508539"/>
              <a:gd name="connsiteY86" fmla="*/ 3673397 h 6858000"/>
              <a:gd name="connsiteX87" fmla="*/ 639814 w 1508539"/>
              <a:gd name="connsiteY87" fmla="*/ 3637109 h 6858000"/>
              <a:gd name="connsiteX88" fmla="*/ 643257 w 1508539"/>
              <a:gd name="connsiteY88" fmla="*/ 3536883 h 6858000"/>
              <a:gd name="connsiteX89" fmla="*/ 650795 w 1508539"/>
              <a:gd name="connsiteY89" fmla="*/ 3435652 h 6858000"/>
              <a:gd name="connsiteX90" fmla="*/ 652466 w 1508539"/>
              <a:gd name="connsiteY90" fmla="*/ 3307769 h 6858000"/>
              <a:gd name="connsiteX91" fmla="*/ 670029 w 1508539"/>
              <a:gd name="connsiteY91" fmla="*/ 3250522 h 6858000"/>
              <a:gd name="connsiteX92" fmla="*/ 670454 w 1508539"/>
              <a:gd name="connsiteY92" fmla="*/ 3229163 h 6858000"/>
              <a:gd name="connsiteX93" fmla="*/ 672277 w 1508539"/>
              <a:gd name="connsiteY93" fmla="*/ 3217217 h 6858000"/>
              <a:gd name="connsiteX94" fmla="*/ 659112 w 1508539"/>
              <a:gd name="connsiteY94" fmla="*/ 3183755 h 6858000"/>
              <a:gd name="connsiteX95" fmla="*/ 659613 w 1508539"/>
              <a:gd name="connsiteY95" fmla="*/ 3178642 h 6858000"/>
              <a:gd name="connsiteX96" fmla="*/ 647213 w 1508539"/>
              <a:gd name="connsiteY96" fmla="*/ 3158586 h 6858000"/>
              <a:gd name="connsiteX97" fmla="*/ 632398 w 1508539"/>
              <a:gd name="connsiteY97" fmla="*/ 3129034 h 6858000"/>
              <a:gd name="connsiteX98" fmla="*/ 633063 w 1508539"/>
              <a:gd name="connsiteY98" fmla="*/ 3126682 h 6858000"/>
              <a:gd name="connsiteX99" fmla="*/ 623931 w 1508539"/>
              <a:gd name="connsiteY99" fmla="*/ 3114519 h 6858000"/>
              <a:gd name="connsiteX100" fmla="*/ 610540 w 1508539"/>
              <a:gd name="connsiteY100" fmla="*/ 3106272 h 6858000"/>
              <a:gd name="connsiteX101" fmla="*/ 583270 w 1508539"/>
              <a:gd name="connsiteY101" fmla="*/ 2958185 h 6858000"/>
              <a:gd name="connsiteX102" fmla="*/ 525884 w 1508539"/>
              <a:gd name="connsiteY102" fmla="*/ 2762989 h 6858000"/>
              <a:gd name="connsiteX103" fmla="*/ 474802 w 1508539"/>
              <a:gd name="connsiteY103" fmla="*/ 2554718 h 6858000"/>
              <a:gd name="connsiteX104" fmla="*/ 454896 w 1508539"/>
              <a:gd name="connsiteY104" fmla="*/ 2485734 h 6858000"/>
              <a:gd name="connsiteX105" fmla="*/ 445619 w 1508539"/>
              <a:gd name="connsiteY105" fmla="*/ 2447068 h 6858000"/>
              <a:gd name="connsiteX106" fmla="*/ 432580 w 1508539"/>
              <a:gd name="connsiteY106" fmla="*/ 2425819 h 6858000"/>
              <a:gd name="connsiteX107" fmla="*/ 438579 w 1508539"/>
              <a:gd name="connsiteY107" fmla="*/ 2402874 h 6858000"/>
              <a:gd name="connsiteX108" fmla="*/ 441191 w 1508539"/>
              <a:gd name="connsiteY108" fmla="*/ 2381443 h 6858000"/>
              <a:gd name="connsiteX109" fmla="*/ 417520 w 1508539"/>
              <a:gd name="connsiteY109" fmla="*/ 2261920 h 6858000"/>
              <a:gd name="connsiteX110" fmla="*/ 407407 w 1508539"/>
              <a:gd name="connsiteY110" fmla="*/ 2195378 h 6858000"/>
              <a:gd name="connsiteX111" fmla="*/ 391624 w 1508539"/>
              <a:gd name="connsiteY111" fmla="*/ 2155135 h 6858000"/>
              <a:gd name="connsiteX112" fmla="*/ 389082 w 1508539"/>
              <a:gd name="connsiteY112" fmla="*/ 2118008 h 6858000"/>
              <a:gd name="connsiteX113" fmla="*/ 390075 w 1508539"/>
              <a:gd name="connsiteY113" fmla="*/ 2050531 h 6858000"/>
              <a:gd name="connsiteX114" fmla="*/ 381881 w 1508539"/>
              <a:gd name="connsiteY114" fmla="*/ 1963269 h 6858000"/>
              <a:gd name="connsiteX115" fmla="*/ 363059 w 1508539"/>
              <a:gd name="connsiteY115" fmla="*/ 1906352 h 6858000"/>
              <a:gd name="connsiteX116" fmla="*/ 339616 w 1508539"/>
              <a:gd name="connsiteY116" fmla="*/ 1861531 h 6858000"/>
              <a:gd name="connsiteX117" fmla="*/ 293415 w 1508539"/>
              <a:gd name="connsiteY117" fmla="*/ 1732919 h 6858000"/>
              <a:gd name="connsiteX118" fmla="*/ 265726 w 1508539"/>
              <a:gd name="connsiteY118" fmla="*/ 1663540 h 6858000"/>
              <a:gd name="connsiteX119" fmla="*/ 264852 w 1508539"/>
              <a:gd name="connsiteY119" fmla="*/ 1615777 h 6858000"/>
              <a:gd name="connsiteX120" fmla="*/ 245647 w 1508539"/>
              <a:gd name="connsiteY120" fmla="*/ 1563678 h 6858000"/>
              <a:gd name="connsiteX121" fmla="*/ 258727 w 1508539"/>
              <a:gd name="connsiteY121" fmla="*/ 1519474 h 6858000"/>
              <a:gd name="connsiteX122" fmla="*/ 251469 w 1508539"/>
              <a:gd name="connsiteY122" fmla="*/ 1477995 h 6858000"/>
              <a:gd name="connsiteX123" fmla="*/ 237554 w 1508539"/>
              <a:gd name="connsiteY123" fmla="*/ 1373769 h 6858000"/>
              <a:gd name="connsiteX124" fmla="*/ 245861 w 1508539"/>
              <a:gd name="connsiteY124" fmla="*/ 1307086 h 6858000"/>
              <a:gd name="connsiteX125" fmla="*/ 247049 w 1508539"/>
              <a:gd name="connsiteY125" fmla="*/ 1189033 h 6858000"/>
              <a:gd name="connsiteX126" fmla="*/ 251734 w 1508539"/>
              <a:gd name="connsiteY126" fmla="*/ 1168288 h 6858000"/>
              <a:gd name="connsiteX127" fmla="*/ 244016 w 1508539"/>
              <a:gd name="connsiteY127" fmla="*/ 1142577 h 6858000"/>
              <a:gd name="connsiteX128" fmla="*/ 233322 w 1508539"/>
              <a:gd name="connsiteY128" fmla="*/ 1088484 h 6858000"/>
              <a:gd name="connsiteX129" fmla="*/ 222058 w 1508539"/>
              <a:gd name="connsiteY129" fmla="*/ 1016103 h 6858000"/>
              <a:gd name="connsiteX130" fmla="*/ 223514 w 1508539"/>
              <a:gd name="connsiteY130" fmla="*/ 932283 h 6858000"/>
              <a:gd name="connsiteX131" fmla="*/ 225750 w 1508539"/>
              <a:gd name="connsiteY131" fmla="*/ 915925 h 6858000"/>
              <a:gd name="connsiteX132" fmla="*/ 218379 w 1508539"/>
              <a:gd name="connsiteY132" fmla="*/ 896999 h 6858000"/>
              <a:gd name="connsiteX133" fmla="*/ 187787 w 1508539"/>
              <a:gd name="connsiteY133" fmla="*/ 821517 h 6858000"/>
              <a:gd name="connsiteX134" fmla="*/ 166737 w 1508539"/>
              <a:gd name="connsiteY134" fmla="*/ 751353 h 6858000"/>
              <a:gd name="connsiteX135" fmla="*/ 166295 w 1508539"/>
              <a:gd name="connsiteY135" fmla="*/ 721230 h 6858000"/>
              <a:gd name="connsiteX136" fmla="*/ 151966 w 1508539"/>
              <a:gd name="connsiteY136" fmla="*/ 681659 h 6858000"/>
              <a:gd name="connsiteX137" fmla="*/ 137385 w 1508539"/>
              <a:gd name="connsiteY137" fmla="*/ 635218 h 6858000"/>
              <a:gd name="connsiteX138" fmla="*/ 142396 w 1508539"/>
              <a:gd name="connsiteY138" fmla="*/ 613763 h 6858000"/>
              <a:gd name="connsiteX139" fmla="*/ 128338 w 1508539"/>
              <a:gd name="connsiteY139" fmla="*/ 598582 h 6858000"/>
              <a:gd name="connsiteX140" fmla="*/ 128019 w 1508539"/>
              <a:gd name="connsiteY140" fmla="*/ 576846 h 6858000"/>
              <a:gd name="connsiteX141" fmla="*/ 107645 w 1508539"/>
              <a:gd name="connsiteY141" fmla="*/ 530055 h 6858000"/>
              <a:gd name="connsiteX142" fmla="*/ 106893 w 1508539"/>
              <a:gd name="connsiteY142" fmla="*/ 465389 h 6858000"/>
              <a:gd name="connsiteX143" fmla="*/ 89816 w 1508539"/>
              <a:gd name="connsiteY143" fmla="*/ 424699 h 6858000"/>
              <a:gd name="connsiteX144" fmla="*/ 90191 w 1508539"/>
              <a:gd name="connsiteY144" fmla="*/ 404917 h 6858000"/>
              <a:gd name="connsiteX145" fmla="*/ 70148 w 1508539"/>
              <a:gd name="connsiteY145" fmla="*/ 367211 h 6858000"/>
              <a:gd name="connsiteX146" fmla="*/ 36452 w 1508539"/>
              <a:gd name="connsiteY146" fmla="*/ 268519 h 6858000"/>
              <a:gd name="connsiteX147" fmla="*/ 23935 w 1508539"/>
              <a:gd name="connsiteY147" fmla="*/ 160886 h 6858000"/>
              <a:gd name="connsiteX148" fmla="*/ 19312 w 1508539"/>
              <a:gd name="connsiteY148" fmla="*/ 47336 h 6858000"/>
              <a:gd name="connsiteX149" fmla="*/ 0 w 1508539"/>
              <a:gd name="connsiteY149"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139560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880 w 1508539"/>
              <a:gd name="connsiteY24" fmla="*/ 6384857 h 6858000"/>
              <a:gd name="connsiteX25" fmla="*/ 240591 w 1508539"/>
              <a:gd name="connsiteY25" fmla="*/ 6367510 h 6858000"/>
              <a:gd name="connsiteX26" fmla="*/ 244471 w 1508539"/>
              <a:gd name="connsiteY26" fmla="*/ 6349778 h 6858000"/>
              <a:gd name="connsiteX27" fmla="*/ 246136 w 1508539"/>
              <a:gd name="connsiteY27" fmla="*/ 6348250 h 6858000"/>
              <a:gd name="connsiteX28" fmla="*/ 262170 w 1508539"/>
              <a:gd name="connsiteY28" fmla="*/ 6281972 h 6858000"/>
              <a:gd name="connsiteX29" fmla="*/ 272933 w 1508539"/>
              <a:gd name="connsiteY29" fmla="*/ 6211940 h 6858000"/>
              <a:gd name="connsiteX30" fmla="*/ 314428 w 1508539"/>
              <a:gd name="connsiteY30" fmla="*/ 6113913 h 6858000"/>
              <a:gd name="connsiteX31" fmla="*/ 318721 w 1508539"/>
              <a:gd name="connsiteY31" fmla="*/ 6028119 h 6858000"/>
              <a:gd name="connsiteX32" fmla="*/ 345501 w 1508539"/>
              <a:gd name="connsiteY32" fmla="*/ 5934687 h 6858000"/>
              <a:gd name="connsiteX33" fmla="*/ 379513 w 1508539"/>
              <a:gd name="connsiteY33" fmla="*/ 5765594 h 6858000"/>
              <a:gd name="connsiteX34" fmla="*/ 411349 w 1508539"/>
              <a:gd name="connsiteY34" fmla="*/ 5693685 h 6858000"/>
              <a:gd name="connsiteX35" fmla="*/ 431404 w 1508539"/>
              <a:gd name="connsiteY35" fmla="*/ 5665173 h 6858000"/>
              <a:gd name="connsiteX36" fmla="*/ 465121 w 1508539"/>
              <a:gd name="connsiteY36" fmla="*/ 5563435 h 6858000"/>
              <a:gd name="connsiteX37" fmla="*/ 494626 w 1508539"/>
              <a:gd name="connsiteY37" fmla="*/ 5476393 h 6858000"/>
              <a:gd name="connsiteX38" fmla="*/ 525819 w 1508539"/>
              <a:gd name="connsiteY38" fmla="*/ 5396260 h 6858000"/>
              <a:gd name="connsiteX39" fmla="*/ 541800 w 1508539"/>
              <a:gd name="connsiteY39" fmla="*/ 5330009 h 6858000"/>
              <a:gd name="connsiteX40" fmla="*/ 575293 w 1508539"/>
              <a:gd name="connsiteY40" fmla="*/ 5273739 h 6858000"/>
              <a:gd name="connsiteX41" fmla="*/ 584892 w 1508539"/>
              <a:gd name="connsiteY41" fmla="*/ 5241779 h 6858000"/>
              <a:gd name="connsiteX42" fmla="*/ 596118 w 1508539"/>
              <a:gd name="connsiteY42" fmla="*/ 5225268 h 6858000"/>
              <a:gd name="connsiteX43" fmla="*/ 597138 w 1508539"/>
              <a:gd name="connsiteY43" fmla="*/ 5217684 h 6858000"/>
              <a:gd name="connsiteX44" fmla="*/ 604479 w 1508539"/>
              <a:gd name="connsiteY44" fmla="*/ 5193377 h 6858000"/>
              <a:gd name="connsiteX45" fmla="*/ 607782 w 1508539"/>
              <a:gd name="connsiteY45" fmla="*/ 5179288 h 6858000"/>
              <a:gd name="connsiteX46" fmla="*/ 608766 w 1508539"/>
              <a:gd name="connsiteY46" fmla="*/ 5173621 h 6858000"/>
              <a:gd name="connsiteX47" fmla="*/ 604400 w 1508539"/>
              <a:gd name="connsiteY47" fmla="*/ 5159961 h 6858000"/>
              <a:gd name="connsiteX48" fmla="*/ 611077 w 1508539"/>
              <a:gd name="connsiteY48" fmla="*/ 5144295 h 6858000"/>
              <a:gd name="connsiteX49" fmla="*/ 608010 w 1508539"/>
              <a:gd name="connsiteY49" fmla="*/ 5125185 h 6858000"/>
              <a:gd name="connsiteX50" fmla="*/ 614840 w 1508539"/>
              <a:gd name="connsiteY50" fmla="*/ 5121884 h 6858000"/>
              <a:gd name="connsiteX51" fmla="*/ 621876 w 1508539"/>
              <a:gd name="connsiteY51" fmla="*/ 5067850 h 6858000"/>
              <a:gd name="connsiteX52" fmla="*/ 624607 w 1508539"/>
              <a:gd name="connsiteY52" fmla="*/ 5060861 h 6858000"/>
              <a:gd name="connsiteX53" fmla="*/ 621311 w 1508539"/>
              <a:gd name="connsiteY53" fmla="*/ 5034192 h 6858000"/>
              <a:gd name="connsiteX54" fmla="*/ 622865 w 1508539"/>
              <a:gd name="connsiteY54" fmla="*/ 4993030 h 6858000"/>
              <a:gd name="connsiteX55" fmla="*/ 629774 w 1508539"/>
              <a:gd name="connsiteY55" fmla="*/ 4946844 h 6858000"/>
              <a:gd name="connsiteX56" fmla="*/ 625630 w 1508539"/>
              <a:gd name="connsiteY56" fmla="*/ 4932692 h 6858000"/>
              <a:gd name="connsiteX57" fmla="*/ 641033 w 1508539"/>
              <a:gd name="connsiteY57" fmla="*/ 4858827 h 6858000"/>
              <a:gd name="connsiteX58" fmla="*/ 646936 w 1508539"/>
              <a:gd name="connsiteY58" fmla="*/ 4821170 h 6858000"/>
              <a:gd name="connsiteX59" fmla="*/ 651669 w 1508539"/>
              <a:gd name="connsiteY59" fmla="*/ 4780965 h 6858000"/>
              <a:gd name="connsiteX60" fmla="*/ 652962 w 1508539"/>
              <a:gd name="connsiteY60" fmla="*/ 4750867 h 6858000"/>
              <a:gd name="connsiteX61" fmla="*/ 650769 w 1508539"/>
              <a:gd name="connsiteY61" fmla="*/ 4690749 h 6858000"/>
              <a:gd name="connsiteX62" fmla="*/ 646249 w 1508539"/>
              <a:gd name="connsiteY62" fmla="*/ 4584173 h 6858000"/>
              <a:gd name="connsiteX63" fmla="*/ 641332 w 1508539"/>
              <a:gd name="connsiteY63" fmla="*/ 4444346 h 6858000"/>
              <a:gd name="connsiteX64" fmla="*/ 637897 w 1508539"/>
              <a:gd name="connsiteY64" fmla="*/ 4375228 h 6858000"/>
              <a:gd name="connsiteX65" fmla="*/ 618550 w 1508539"/>
              <a:gd name="connsiteY65" fmla="*/ 4214165 h 6858000"/>
              <a:gd name="connsiteX66" fmla="*/ 622623 w 1508539"/>
              <a:gd name="connsiteY66" fmla="*/ 4090296 h 6858000"/>
              <a:gd name="connsiteX67" fmla="*/ 607879 w 1508539"/>
              <a:gd name="connsiteY67" fmla="*/ 4033999 h 6858000"/>
              <a:gd name="connsiteX68" fmla="*/ 609028 w 1508539"/>
              <a:gd name="connsiteY68" fmla="*/ 4031933 h 6858000"/>
              <a:gd name="connsiteX69" fmla="*/ 607604 w 1508539"/>
              <a:gd name="connsiteY69" fmla="*/ 4013953 h 6858000"/>
              <a:gd name="connsiteX70" fmla="*/ 593899 w 1508539"/>
              <a:gd name="connsiteY70" fmla="*/ 3974753 h 6858000"/>
              <a:gd name="connsiteX71" fmla="*/ 595497 w 1508539"/>
              <a:gd name="connsiteY71" fmla="*/ 3969950 h 6858000"/>
              <a:gd name="connsiteX72" fmla="*/ 588919 w 1508539"/>
              <a:gd name="connsiteY72" fmla="*/ 3933779 h 6858000"/>
              <a:gd name="connsiteX73" fmla="*/ 590250 w 1508539"/>
              <a:gd name="connsiteY73" fmla="*/ 3933093 h 6858000"/>
              <a:gd name="connsiteX74" fmla="*/ 594604 w 1508539"/>
              <a:gd name="connsiteY74" fmla="*/ 3922082 h 6858000"/>
              <a:gd name="connsiteX75" fmla="*/ 599682 w 1508539"/>
              <a:gd name="connsiteY75" fmla="*/ 3901461 h 6858000"/>
              <a:gd name="connsiteX76" fmla="*/ 622276 w 1508539"/>
              <a:gd name="connsiteY76" fmla="*/ 3813873 h 6858000"/>
              <a:gd name="connsiteX77" fmla="*/ 621701 w 1508539"/>
              <a:gd name="connsiteY77" fmla="*/ 3806161 h 6858000"/>
              <a:gd name="connsiteX78" fmla="*/ 622008 w 1508539"/>
              <a:gd name="connsiteY78" fmla="*/ 3805957 h 6858000"/>
              <a:gd name="connsiteX79" fmla="*/ 622035 w 1508539"/>
              <a:gd name="connsiteY79" fmla="*/ 3797724 h 6858000"/>
              <a:gd name="connsiteX80" fmla="*/ 620650 w 1508539"/>
              <a:gd name="connsiteY80" fmla="*/ 3792098 h 6858000"/>
              <a:gd name="connsiteX81" fmla="*/ 619534 w 1508539"/>
              <a:gd name="connsiteY81" fmla="*/ 3777135 h 6858000"/>
              <a:gd name="connsiteX82" fmla="*/ 621267 w 1508539"/>
              <a:gd name="connsiteY82" fmla="*/ 3771656 h 6858000"/>
              <a:gd name="connsiteX83" fmla="*/ 625010 w 1508539"/>
              <a:gd name="connsiteY83" fmla="*/ 3769007 h 6858000"/>
              <a:gd name="connsiteX84" fmla="*/ 624476 w 1508539"/>
              <a:gd name="connsiteY84" fmla="*/ 3767709 h 6858000"/>
              <a:gd name="connsiteX85" fmla="*/ 633172 w 1508539"/>
              <a:gd name="connsiteY85" fmla="*/ 3738082 h 6858000"/>
              <a:gd name="connsiteX86" fmla="*/ 640518 w 1508539"/>
              <a:gd name="connsiteY86" fmla="*/ 3673397 h 6858000"/>
              <a:gd name="connsiteX87" fmla="*/ 639814 w 1508539"/>
              <a:gd name="connsiteY87" fmla="*/ 3637109 h 6858000"/>
              <a:gd name="connsiteX88" fmla="*/ 643257 w 1508539"/>
              <a:gd name="connsiteY88" fmla="*/ 3536883 h 6858000"/>
              <a:gd name="connsiteX89" fmla="*/ 650795 w 1508539"/>
              <a:gd name="connsiteY89" fmla="*/ 3435652 h 6858000"/>
              <a:gd name="connsiteX90" fmla="*/ 652466 w 1508539"/>
              <a:gd name="connsiteY90" fmla="*/ 3307769 h 6858000"/>
              <a:gd name="connsiteX91" fmla="*/ 670029 w 1508539"/>
              <a:gd name="connsiteY91" fmla="*/ 3250522 h 6858000"/>
              <a:gd name="connsiteX92" fmla="*/ 670454 w 1508539"/>
              <a:gd name="connsiteY92" fmla="*/ 3229163 h 6858000"/>
              <a:gd name="connsiteX93" fmla="*/ 672277 w 1508539"/>
              <a:gd name="connsiteY93" fmla="*/ 3217217 h 6858000"/>
              <a:gd name="connsiteX94" fmla="*/ 659112 w 1508539"/>
              <a:gd name="connsiteY94" fmla="*/ 3183755 h 6858000"/>
              <a:gd name="connsiteX95" fmla="*/ 659613 w 1508539"/>
              <a:gd name="connsiteY95" fmla="*/ 3178642 h 6858000"/>
              <a:gd name="connsiteX96" fmla="*/ 647213 w 1508539"/>
              <a:gd name="connsiteY96" fmla="*/ 3158586 h 6858000"/>
              <a:gd name="connsiteX97" fmla="*/ 632398 w 1508539"/>
              <a:gd name="connsiteY97" fmla="*/ 3129034 h 6858000"/>
              <a:gd name="connsiteX98" fmla="*/ 633063 w 1508539"/>
              <a:gd name="connsiteY98" fmla="*/ 3126682 h 6858000"/>
              <a:gd name="connsiteX99" fmla="*/ 623931 w 1508539"/>
              <a:gd name="connsiteY99" fmla="*/ 3114519 h 6858000"/>
              <a:gd name="connsiteX100" fmla="*/ 610540 w 1508539"/>
              <a:gd name="connsiteY100" fmla="*/ 3106272 h 6858000"/>
              <a:gd name="connsiteX101" fmla="*/ 583270 w 1508539"/>
              <a:gd name="connsiteY101" fmla="*/ 2958185 h 6858000"/>
              <a:gd name="connsiteX102" fmla="*/ 525884 w 1508539"/>
              <a:gd name="connsiteY102" fmla="*/ 2762989 h 6858000"/>
              <a:gd name="connsiteX103" fmla="*/ 474802 w 1508539"/>
              <a:gd name="connsiteY103" fmla="*/ 2554718 h 6858000"/>
              <a:gd name="connsiteX104" fmla="*/ 454896 w 1508539"/>
              <a:gd name="connsiteY104" fmla="*/ 2485734 h 6858000"/>
              <a:gd name="connsiteX105" fmla="*/ 445619 w 1508539"/>
              <a:gd name="connsiteY105" fmla="*/ 2447068 h 6858000"/>
              <a:gd name="connsiteX106" fmla="*/ 432580 w 1508539"/>
              <a:gd name="connsiteY106" fmla="*/ 2425819 h 6858000"/>
              <a:gd name="connsiteX107" fmla="*/ 438579 w 1508539"/>
              <a:gd name="connsiteY107" fmla="*/ 2402874 h 6858000"/>
              <a:gd name="connsiteX108" fmla="*/ 441191 w 1508539"/>
              <a:gd name="connsiteY108" fmla="*/ 2381443 h 6858000"/>
              <a:gd name="connsiteX109" fmla="*/ 417520 w 1508539"/>
              <a:gd name="connsiteY109" fmla="*/ 2261920 h 6858000"/>
              <a:gd name="connsiteX110" fmla="*/ 407407 w 1508539"/>
              <a:gd name="connsiteY110" fmla="*/ 2195378 h 6858000"/>
              <a:gd name="connsiteX111" fmla="*/ 391624 w 1508539"/>
              <a:gd name="connsiteY111" fmla="*/ 2155135 h 6858000"/>
              <a:gd name="connsiteX112" fmla="*/ 389082 w 1508539"/>
              <a:gd name="connsiteY112" fmla="*/ 2118008 h 6858000"/>
              <a:gd name="connsiteX113" fmla="*/ 390075 w 1508539"/>
              <a:gd name="connsiteY113" fmla="*/ 2050531 h 6858000"/>
              <a:gd name="connsiteX114" fmla="*/ 381881 w 1508539"/>
              <a:gd name="connsiteY114" fmla="*/ 1963269 h 6858000"/>
              <a:gd name="connsiteX115" fmla="*/ 363059 w 1508539"/>
              <a:gd name="connsiteY115" fmla="*/ 1906352 h 6858000"/>
              <a:gd name="connsiteX116" fmla="*/ 339616 w 1508539"/>
              <a:gd name="connsiteY116" fmla="*/ 1861531 h 6858000"/>
              <a:gd name="connsiteX117" fmla="*/ 293415 w 1508539"/>
              <a:gd name="connsiteY117" fmla="*/ 1732919 h 6858000"/>
              <a:gd name="connsiteX118" fmla="*/ 265726 w 1508539"/>
              <a:gd name="connsiteY118" fmla="*/ 1663540 h 6858000"/>
              <a:gd name="connsiteX119" fmla="*/ 264852 w 1508539"/>
              <a:gd name="connsiteY119" fmla="*/ 1615777 h 6858000"/>
              <a:gd name="connsiteX120" fmla="*/ 245647 w 1508539"/>
              <a:gd name="connsiteY120" fmla="*/ 1563678 h 6858000"/>
              <a:gd name="connsiteX121" fmla="*/ 258727 w 1508539"/>
              <a:gd name="connsiteY121" fmla="*/ 1519474 h 6858000"/>
              <a:gd name="connsiteX122" fmla="*/ 251469 w 1508539"/>
              <a:gd name="connsiteY122" fmla="*/ 1477995 h 6858000"/>
              <a:gd name="connsiteX123" fmla="*/ 237554 w 1508539"/>
              <a:gd name="connsiteY123" fmla="*/ 1373769 h 6858000"/>
              <a:gd name="connsiteX124" fmla="*/ 245861 w 1508539"/>
              <a:gd name="connsiteY124" fmla="*/ 1307086 h 6858000"/>
              <a:gd name="connsiteX125" fmla="*/ 247049 w 1508539"/>
              <a:gd name="connsiteY125" fmla="*/ 1189033 h 6858000"/>
              <a:gd name="connsiteX126" fmla="*/ 251734 w 1508539"/>
              <a:gd name="connsiteY126" fmla="*/ 1168288 h 6858000"/>
              <a:gd name="connsiteX127" fmla="*/ 244016 w 1508539"/>
              <a:gd name="connsiteY127" fmla="*/ 1142577 h 6858000"/>
              <a:gd name="connsiteX128" fmla="*/ 233322 w 1508539"/>
              <a:gd name="connsiteY128" fmla="*/ 1088484 h 6858000"/>
              <a:gd name="connsiteX129" fmla="*/ 222058 w 1508539"/>
              <a:gd name="connsiteY129" fmla="*/ 1016103 h 6858000"/>
              <a:gd name="connsiteX130" fmla="*/ 223514 w 1508539"/>
              <a:gd name="connsiteY130" fmla="*/ 932283 h 6858000"/>
              <a:gd name="connsiteX131" fmla="*/ 225750 w 1508539"/>
              <a:gd name="connsiteY131" fmla="*/ 915925 h 6858000"/>
              <a:gd name="connsiteX132" fmla="*/ 218379 w 1508539"/>
              <a:gd name="connsiteY132" fmla="*/ 896999 h 6858000"/>
              <a:gd name="connsiteX133" fmla="*/ 187787 w 1508539"/>
              <a:gd name="connsiteY133" fmla="*/ 821517 h 6858000"/>
              <a:gd name="connsiteX134" fmla="*/ 166737 w 1508539"/>
              <a:gd name="connsiteY134" fmla="*/ 751353 h 6858000"/>
              <a:gd name="connsiteX135" fmla="*/ 166295 w 1508539"/>
              <a:gd name="connsiteY135" fmla="*/ 721230 h 6858000"/>
              <a:gd name="connsiteX136" fmla="*/ 151966 w 1508539"/>
              <a:gd name="connsiteY136" fmla="*/ 681659 h 6858000"/>
              <a:gd name="connsiteX137" fmla="*/ 137385 w 1508539"/>
              <a:gd name="connsiteY137" fmla="*/ 635218 h 6858000"/>
              <a:gd name="connsiteX138" fmla="*/ 142396 w 1508539"/>
              <a:gd name="connsiteY138" fmla="*/ 613763 h 6858000"/>
              <a:gd name="connsiteX139" fmla="*/ 128338 w 1508539"/>
              <a:gd name="connsiteY139" fmla="*/ 598582 h 6858000"/>
              <a:gd name="connsiteX140" fmla="*/ 128019 w 1508539"/>
              <a:gd name="connsiteY140" fmla="*/ 576846 h 6858000"/>
              <a:gd name="connsiteX141" fmla="*/ 107645 w 1508539"/>
              <a:gd name="connsiteY141" fmla="*/ 530055 h 6858000"/>
              <a:gd name="connsiteX142" fmla="*/ 106893 w 1508539"/>
              <a:gd name="connsiteY142" fmla="*/ 465389 h 6858000"/>
              <a:gd name="connsiteX143" fmla="*/ 89816 w 1508539"/>
              <a:gd name="connsiteY143" fmla="*/ 424699 h 6858000"/>
              <a:gd name="connsiteX144" fmla="*/ 90191 w 1508539"/>
              <a:gd name="connsiteY144" fmla="*/ 404917 h 6858000"/>
              <a:gd name="connsiteX145" fmla="*/ 70148 w 1508539"/>
              <a:gd name="connsiteY145" fmla="*/ 367211 h 6858000"/>
              <a:gd name="connsiteX146" fmla="*/ 36452 w 1508539"/>
              <a:gd name="connsiteY146" fmla="*/ 268519 h 6858000"/>
              <a:gd name="connsiteX147" fmla="*/ 23935 w 1508539"/>
              <a:gd name="connsiteY147" fmla="*/ 160886 h 6858000"/>
              <a:gd name="connsiteX148" fmla="*/ 19312 w 1508539"/>
              <a:gd name="connsiteY148" fmla="*/ 47336 h 6858000"/>
              <a:gd name="connsiteX149" fmla="*/ 0 w 1508539"/>
              <a:gd name="connsiteY14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69364 w 1508539"/>
              <a:gd name="connsiteY4" fmla="*/ 6809549 h 6858000"/>
              <a:gd name="connsiteX5" fmla="*/ 101575 w 1508539"/>
              <a:gd name="connsiteY5" fmla="*/ 6715115 h 6858000"/>
              <a:gd name="connsiteX6" fmla="*/ 111426 w 1508539"/>
              <a:gd name="connsiteY6" fmla="*/ 6680170 h 6858000"/>
              <a:gd name="connsiteX7" fmla="*/ 136976 w 1508539"/>
              <a:gd name="connsiteY7" fmla="*/ 6621207 h 6858000"/>
              <a:gd name="connsiteX8" fmla="*/ 153633 w 1508539"/>
              <a:gd name="connsiteY8" fmla="*/ 6596265 h 6858000"/>
              <a:gd name="connsiteX9" fmla="*/ 153512 w 1508539"/>
              <a:gd name="connsiteY9" fmla="*/ 6594818 h 6858000"/>
              <a:gd name="connsiteX10" fmla="*/ 157757 w 1508539"/>
              <a:gd name="connsiteY10" fmla="*/ 6593735 h 6858000"/>
              <a:gd name="connsiteX11" fmla="*/ 160954 w 1508539"/>
              <a:gd name="connsiteY11" fmla="*/ 6589172 h 6858000"/>
              <a:gd name="connsiteX12" fmla="*/ 164248 w 1508539"/>
              <a:gd name="connsiteY12" fmla="*/ 6574442 h 6858000"/>
              <a:gd name="connsiteX13" fmla="*/ 164588 w 1508539"/>
              <a:gd name="connsiteY13" fmla="*/ 6568530 h 6858000"/>
              <a:gd name="connsiteX14" fmla="*/ 166997 w 1508539"/>
              <a:gd name="connsiteY14" fmla="*/ 6560674 h 6858000"/>
              <a:gd name="connsiteX15" fmla="*/ 167342 w 1508539"/>
              <a:gd name="connsiteY15" fmla="*/ 6560598 h 6858000"/>
              <a:gd name="connsiteX16" fmla="*/ 169039 w 1508539"/>
              <a:gd name="connsiteY16" fmla="*/ 6553006 h 6858000"/>
              <a:gd name="connsiteX17" fmla="*/ 173735 w 1508539"/>
              <a:gd name="connsiteY17" fmla="*/ 6514360 h 6858000"/>
              <a:gd name="connsiteX18" fmla="*/ 215389 w 1508539"/>
              <a:gd name="connsiteY18" fmla="*/ 6478062 h 6858000"/>
              <a:gd name="connsiteX19" fmla="*/ 226078 w 1508539"/>
              <a:gd name="connsiteY19" fmla="*/ 6460325 h 6858000"/>
              <a:gd name="connsiteX20" fmla="*/ 233311 w 1508539"/>
              <a:gd name="connsiteY20" fmla="*/ 6451488 h 6858000"/>
              <a:gd name="connsiteX21" fmla="*/ 234746 w 1508539"/>
              <a:gd name="connsiteY21" fmla="*/ 6451348 h 6858000"/>
              <a:gd name="connsiteX22" fmla="*/ 239104 w 1508539"/>
              <a:gd name="connsiteY22" fmla="*/ 6414240 h 6858000"/>
              <a:gd name="connsiteX23" fmla="*/ 241880 w 1508539"/>
              <a:gd name="connsiteY23" fmla="*/ 6384857 h 6858000"/>
              <a:gd name="connsiteX24" fmla="*/ 240591 w 1508539"/>
              <a:gd name="connsiteY24" fmla="*/ 6367510 h 6858000"/>
              <a:gd name="connsiteX25" fmla="*/ 244471 w 1508539"/>
              <a:gd name="connsiteY25" fmla="*/ 6349778 h 6858000"/>
              <a:gd name="connsiteX26" fmla="*/ 246136 w 1508539"/>
              <a:gd name="connsiteY26" fmla="*/ 6348250 h 6858000"/>
              <a:gd name="connsiteX27" fmla="*/ 262170 w 1508539"/>
              <a:gd name="connsiteY27" fmla="*/ 6281972 h 6858000"/>
              <a:gd name="connsiteX28" fmla="*/ 272933 w 1508539"/>
              <a:gd name="connsiteY28" fmla="*/ 6211940 h 6858000"/>
              <a:gd name="connsiteX29" fmla="*/ 314428 w 1508539"/>
              <a:gd name="connsiteY29" fmla="*/ 6113913 h 6858000"/>
              <a:gd name="connsiteX30" fmla="*/ 318721 w 1508539"/>
              <a:gd name="connsiteY30" fmla="*/ 6028119 h 6858000"/>
              <a:gd name="connsiteX31" fmla="*/ 345501 w 1508539"/>
              <a:gd name="connsiteY31" fmla="*/ 5934687 h 6858000"/>
              <a:gd name="connsiteX32" fmla="*/ 379513 w 1508539"/>
              <a:gd name="connsiteY32" fmla="*/ 5765594 h 6858000"/>
              <a:gd name="connsiteX33" fmla="*/ 411349 w 1508539"/>
              <a:gd name="connsiteY33" fmla="*/ 5693685 h 6858000"/>
              <a:gd name="connsiteX34" fmla="*/ 431404 w 1508539"/>
              <a:gd name="connsiteY34" fmla="*/ 5665173 h 6858000"/>
              <a:gd name="connsiteX35" fmla="*/ 465121 w 1508539"/>
              <a:gd name="connsiteY35" fmla="*/ 5563435 h 6858000"/>
              <a:gd name="connsiteX36" fmla="*/ 494626 w 1508539"/>
              <a:gd name="connsiteY36" fmla="*/ 5476393 h 6858000"/>
              <a:gd name="connsiteX37" fmla="*/ 525819 w 1508539"/>
              <a:gd name="connsiteY37" fmla="*/ 5396260 h 6858000"/>
              <a:gd name="connsiteX38" fmla="*/ 541800 w 1508539"/>
              <a:gd name="connsiteY38" fmla="*/ 5330009 h 6858000"/>
              <a:gd name="connsiteX39" fmla="*/ 575293 w 1508539"/>
              <a:gd name="connsiteY39" fmla="*/ 5273739 h 6858000"/>
              <a:gd name="connsiteX40" fmla="*/ 584892 w 1508539"/>
              <a:gd name="connsiteY40" fmla="*/ 5241779 h 6858000"/>
              <a:gd name="connsiteX41" fmla="*/ 596118 w 1508539"/>
              <a:gd name="connsiteY41" fmla="*/ 5225268 h 6858000"/>
              <a:gd name="connsiteX42" fmla="*/ 597138 w 1508539"/>
              <a:gd name="connsiteY42" fmla="*/ 5217684 h 6858000"/>
              <a:gd name="connsiteX43" fmla="*/ 604479 w 1508539"/>
              <a:gd name="connsiteY43" fmla="*/ 5193377 h 6858000"/>
              <a:gd name="connsiteX44" fmla="*/ 607782 w 1508539"/>
              <a:gd name="connsiteY44" fmla="*/ 5179288 h 6858000"/>
              <a:gd name="connsiteX45" fmla="*/ 608766 w 1508539"/>
              <a:gd name="connsiteY45" fmla="*/ 5173621 h 6858000"/>
              <a:gd name="connsiteX46" fmla="*/ 604400 w 1508539"/>
              <a:gd name="connsiteY46" fmla="*/ 5159961 h 6858000"/>
              <a:gd name="connsiteX47" fmla="*/ 611077 w 1508539"/>
              <a:gd name="connsiteY47" fmla="*/ 5144295 h 6858000"/>
              <a:gd name="connsiteX48" fmla="*/ 608010 w 1508539"/>
              <a:gd name="connsiteY48" fmla="*/ 5125185 h 6858000"/>
              <a:gd name="connsiteX49" fmla="*/ 614840 w 1508539"/>
              <a:gd name="connsiteY49" fmla="*/ 5121884 h 6858000"/>
              <a:gd name="connsiteX50" fmla="*/ 621876 w 1508539"/>
              <a:gd name="connsiteY50" fmla="*/ 5067850 h 6858000"/>
              <a:gd name="connsiteX51" fmla="*/ 624607 w 1508539"/>
              <a:gd name="connsiteY51" fmla="*/ 5060861 h 6858000"/>
              <a:gd name="connsiteX52" fmla="*/ 621311 w 1508539"/>
              <a:gd name="connsiteY52" fmla="*/ 5034192 h 6858000"/>
              <a:gd name="connsiteX53" fmla="*/ 622865 w 1508539"/>
              <a:gd name="connsiteY53" fmla="*/ 4993030 h 6858000"/>
              <a:gd name="connsiteX54" fmla="*/ 629774 w 1508539"/>
              <a:gd name="connsiteY54" fmla="*/ 4946844 h 6858000"/>
              <a:gd name="connsiteX55" fmla="*/ 625630 w 1508539"/>
              <a:gd name="connsiteY55" fmla="*/ 4932692 h 6858000"/>
              <a:gd name="connsiteX56" fmla="*/ 641033 w 1508539"/>
              <a:gd name="connsiteY56" fmla="*/ 4858827 h 6858000"/>
              <a:gd name="connsiteX57" fmla="*/ 646936 w 1508539"/>
              <a:gd name="connsiteY57" fmla="*/ 4821170 h 6858000"/>
              <a:gd name="connsiteX58" fmla="*/ 651669 w 1508539"/>
              <a:gd name="connsiteY58" fmla="*/ 4780965 h 6858000"/>
              <a:gd name="connsiteX59" fmla="*/ 652962 w 1508539"/>
              <a:gd name="connsiteY59" fmla="*/ 4750867 h 6858000"/>
              <a:gd name="connsiteX60" fmla="*/ 650769 w 1508539"/>
              <a:gd name="connsiteY60" fmla="*/ 4690749 h 6858000"/>
              <a:gd name="connsiteX61" fmla="*/ 646249 w 1508539"/>
              <a:gd name="connsiteY61" fmla="*/ 4584173 h 6858000"/>
              <a:gd name="connsiteX62" fmla="*/ 641332 w 1508539"/>
              <a:gd name="connsiteY62" fmla="*/ 4444346 h 6858000"/>
              <a:gd name="connsiteX63" fmla="*/ 637897 w 1508539"/>
              <a:gd name="connsiteY63" fmla="*/ 4375228 h 6858000"/>
              <a:gd name="connsiteX64" fmla="*/ 618550 w 1508539"/>
              <a:gd name="connsiteY64" fmla="*/ 4214165 h 6858000"/>
              <a:gd name="connsiteX65" fmla="*/ 622623 w 1508539"/>
              <a:gd name="connsiteY65" fmla="*/ 4090296 h 6858000"/>
              <a:gd name="connsiteX66" fmla="*/ 607879 w 1508539"/>
              <a:gd name="connsiteY66" fmla="*/ 4033999 h 6858000"/>
              <a:gd name="connsiteX67" fmla="*/ 609028 w 1508539"/>
              <a:gd name="connsiteY67" fmla="*/ 4031933 h 6858000"/>
              <a:gd name="connsiteX68" fmla="*/ 607604 w 1508539"/>
              <a:gd name="connsiteY68" fmla="*/ 4013953 h 6858000"/>
              <a:gd name="connsiteX69" fmla="*/ 593899 w 1508539"/>
              <a:gd name="connsiteY69" fmla="*/ 3974753 h 6858000"/>
              <a:gd name="connsiteX70" fmla="*/ 595497 w 1508539"/>
              <a:gd name="connsiteY70" fmla="*/ 3969950 h 6858000"/>
              <a:gd name="connsiteX71" fmla="*/ 588919 w 1508539"/>
              <a:gd name="connsiteY71" fmla="*/ 3933779 h 6858000"/>
              <a:gd name="connsiteX72" fmla="*/ 590250 w 1508539"/>
              <a:gd name="connsiteY72" fmla="*/ 3933093 h 6858000"/>
              <a:gd name="connsiteX73" fmla="*/ 594604 w 1508539"/>
              <a:gd name="connsiteY73" fmla="*/ 3922082 h 6858000"/>
              <a:gd name="connsiteX74" fmla="*/ 599682 w 1508539"/>
              <a:gd name="connsiteY74" fmla="*/ 3901461 h 6858000"/>
              <a:gd name="connsiteX75" fmla="*/ 622276 w 1508539"/>
              <a:gd name="connsiteY75" fmla="*/ 3813873 h 6858000"/>
              <a:gd name="connsiteX76" fmla="*/ 621701 w 1508539"/>
              <a:gd name="connsiteY76" fmla="*/ 3806161 h 6858000"/>
              <a:gd name="connsiteX77" fmla="*/ 622008 w 1508539"/>
              <a:gd name="connsiteY77" fmla="*/ 3805957 h 6858000"/>
              <a:gd name="connsiteX78" fmla="*/ 622035 w 1508539"/>
              <a:gd name="connsiteY78" fmla="*/ 3797724 h 6858000"/>
              <a:gd name="connsiteX79" fmla="*/ 620650 w 1508539"/>
              <a:gd name="connsiteY79" fmla="*/ 3792098 h 6858000"/>
              <a:gd name="connsiteX80" fmla="*/ 619534 w 1508539"/>
              <a:gd name="connsiteY80" fmla="*/ 3777135 h 6858000"/>
              <a:gd name="connsiteX81" fmla="*/ 621267 w 1508539"/>
              <a:gd name="connsiteY81" fmla="*/ 3771656 h 6858000"/>
              <a:gd name="connsiteX82" fmla="*/ 625010 w 1508539"/>
              <a:gd name="connsiteY82" fmla="*/ 3769007 h 6858000"/>
              <a:gd name="connsiteX83" fmla="*/ 624476 w 1508539"/>
              <a:gd name="connsiteY83" fmla="*/ 3767709 h 6858000"/>
              <a:gd name="connsiteX84" fmla="*/ 633172 w 1508539"/>
              <a:gd name="connsiteY84" fmla="*/ 3738082 h 6858000"/>
              <a:gd name="connsiteX85" fmla="*/ 640518 w 1508539"/>
              <a:gd name="connsiteY85" fmla="*/ 3673397 h 6858000"/>
              <a:gd name="connsiteX86" fmla="*/ 639814 w 1508539"/>
              <a:gd name="connsiteY86" fmla="*/ 3637109 h 6858000"/>
              <a:gd name="connsiteX87" fmla="*/ 643257 w 1508539"/>
              <a:gd name="connsiteY87" fmla="*/ 3536883 h 6858000"/>
              <a:gd name="connsiteX88" fmla="*/ 650795 w 1508539"/>
              <a:gd name="connsiteY88" fmla="*/ 3435652 h 6858000"/>
              <a:gd name="connsiteX89" fmla="*/ 652466 w 1508539"/>
              <a:gd name="connsiteY89" fmla="*/ 3307769 h 6858000"/>
              <a:gd name="connsiteX90" fmla="*/ 670029 w 1508539"/>
              <a:gd name="connsiteY90" fmla="*/ 3250522 h 6858000"/>
              <a:gd name="connsiteX91" fmla="*/ 670454 w 1508539"/>
              <a:gd name="connsiteY91" fmla="*/ 3229163 h 6858000"/>
              <a:gd name="connsiteX92" fmla="*/ 672277 w 1508539"/>
              <a:gd name="connsiteY92" fmla="*/ 3217217 h 6858000"/>
              <a:gd name="connsiteX93" fmla="*/ 659112 w 1508539"/>
              <a:gd name="connsiteY93" fmla="*/ 3183755 h 6858000"/>
              <a:gd name="connsiteX94" fmla="*/ 659613 w 1508539"/>
              <a:gd name="connsiteY94" fmla="*/ 3178642 h 6858000"/>
              <a:gd name="connsiteX95" fmla="*/ 647213 w 1508539"/>
              <a:gd name="connsiteY95" fmla="*/ 3158586 h 6858000"/>
              <a:gd name="connsiteX96" fmla="*/ 632398 w 1508539"/>
              <a:gd name="connsiteY96" fmla="*/ 3129034 h 6858000"/>
              <a:gd name="connsiteX97" fmla="*/ 633063 w 1508539"/>
              <a:gd name="connsiteY97" fmla="*/ 3126682 h 6858000"/>
              <a:gd name="connsiteX98" fmla="*/ 623931 w 1508539"/>
              <a:gd name="connsiteY98" fmla="*/ 3114519 h 6858000"/>
              <a:gd name="connsiteX99" fmla="*/ 610540 w 1508539"/>
              <a:gd name="connsiteY99" fmla="*/ 3106272 h 6858000"/>
              <a:gd name="connsiteX100" fmla="*/ 583270 w 1508539"/>
              <a:gd name="connsiteY100" fmla="*/ 2958185 h 6858000"/>
              <a:gd name="connsiteX101" fmla="*/ 525884 w 1508539"/>
              <a:gd name="connsiteY101" fmla="*/ 2762989 h 6858000"/>
              <a:gd name="connsiteX102" fmla="*/ 474802 w 1508539"/>
              <a:gd name="connsiteY102" fmla="*/ 2554718 h 6858000"/>
              <a:gd name="connsiteX103" fmla="*/ 454896 w 1508539"/>
              <a:gd name="connsiteY103" fmla="*/ 2485734 h 6858000"/>
              <a:gd name="connsiteX104" fmla="*/ 445619 w 1508539"/>
              <a:gd name="connsiteY104" fmla="*/ 2447068 h 6858000"/>
              <a:gd name="connsiteX105" fmla="*/ 432580 w 1508539"/>
              <a:gd name="connsiteY105" fmla="*/ 2425819 h 6858000"/>
              <a:gd name="connsiteX106" fmla="*/ 438579 w 1508539"/>
              <a:gd name="connsiteY106" fmla="*/ 2402874 h 6858000"/>
              <a:gd name="connsiteX107" fmla="*/ 441191 w 1508539"/>
              <a:gd name="connsiteY107" fmla="*/ 2381443 h 6858000"/>
              <a:gd name="connsiteX108" fmla="*/ 417520 w 1508539"/>
              <a:gd name="connsiteY108" fmla="*/ 2261920 h 6858000"/>
              <a:gd name="connsiteX109" fmla="*/ 407407 w 1508539"/>
              <a:gd name="connsiteY109" fmla="*/ 2195378 h 6858000"/>
              <a:gd name="connsiteX110" fmla="*/ 391624 w 1508539"/>
              <a:gd name="connsiteY110" fmla="*/ 2155135 h 6858000"/>
              <a:gd name="connsiteX111" fmla="*/ 389082 w 1508539"/>
              <a:gd name="connsiteY111" fmla="*/ 2118008 h 6858000"/>
              <a:gd name="connsiteX112" fmla="*/ 390075 w 1508539"/>
              <a:gd name="connsiteY112" fmla="*/ 2050531 h 6858000"/>
              <a:gd name="connsiteX113" fmla="*/ 381881 w 1508539"/>
              <a:gd name="connsiteY113" fmla="*/ 1963269 h 6858000"/>
              <a:gd name="connsiteX114" fmla="*/ 363059 w 1508539"/>
              <a:gd name="connsiteY114" fmla="*/ 1906352 h 6858000"/>
              <a:gd name="connsiteX115" fmla="*/ 339616 w 1508539"/>
              <a:gd name="connsiteY115" fmla="*/ 1861531 h 6858000"/>
              <a:gd name="connsiteX116" fmla="*/ 293415 w 1508539"/>
              <a:gd name="connsiteY116" fmla="*/ 1732919 h 6858000"/>
              <a:gd name="connsiteX117" fmla="*/ 265726 w 1508539"/>
              <a:gd name="connsiteY117" fmla="*/ 1663540 h 6858000"/>
              <a:gd name="connsiteX118" fmla="*/ 264852 w 1508539"/>
              <a:gd name="connsiteY118" fmla="*/ 1615777 h 6858000"/>
              <a:gd name="connsiteX119" fmla="*/ 245647 w 1508539"/>
              <a:gd name="connsiteY119" fmla="*/ 1563678 h 6858000"/>
              <a:gd name="connsiteX120" fmla="*/ 258727 w 1508539"/>
              <a:gd name="connsiteY120" fmla="*/ 1519474 h 6858000"/>
              <a:gd name="connsiteX121" fmla="*/ 251469 w 1508539"/>
              <a:gd name="connsiteY121" fmla="*/ 1477995 h 6858000"/>
              <a:gd name="connsiteX122" fmla="*/ 237554 w 1508539"/>
              <a:gd name="connsiteY122" fmla="*/ 1373769 h 6858000"/>
              <a:gd name="connsiteX123" fmla="*/ 245861 w 1508539"/>
              <a:gd name="connsiteY123" fmla="*/ 1307086 h 6858000"/>
              <a:gd name="connsiteX124" fmla="*/ 247049 w 1508539"/>
              <a:gd name="connsiteY124" fmla="*/ 1189033 h 6858000"/>
              <a:gd name="connsiteX125" fmla="*/ 251734 w 1508539"/>
              <a:gd name="connsiteY125" fmla="*/ 1168288 h 6858000"/>
              <a:gd name="connsiteX126" fmla="*/ 244016 w 1508539"/>
              <a:gd name="connsiteY126" fmla="*/ 1142577 h 6858000"/>
              <a:gd name="connsiteX127" fmla="*/ 233322 w 1508539"/>
              <a:gd name="connsiteY127" fmla="*/ 1088484 h 6858000"/>
              <a:gd name="connsiteX128" fmla="*/ 222058 w 1508539"/>
              <a:gd name="connsiteY128" fmla="*/ 1016103 h 6858000"/>
              <a:gd name="connsiteX129" fmla="*/ 223514 w 1508539"/>
              <a:gd name="connsiteY129" fmla="*/ 932283 h 6858000"/>
              <a:gd name="connsiteX130" fmla="*/ 225750 w 1508539"/>
              <a:gd name="connsiteY130" fmla="*/ 915925 h 6858000"/>
              <a:gd name="connsiteX131" fmla="*/ 218379 w 1508539"/>
              <a:gd name="connsiteY131" fmla="*/ 896999 h 6858000"/>
              <a:gd name="connsiteX132" fmla="*/ 187787 w 1508539"/>
              <a:gd name="connsiteY132" fmla="*/ 821517 h 6858000"/>
              <a:gd name="connsiteX133" fmla="*/ 166737 w 1508539"/>
              <a:gd name="connsiteY133" fmla="*/ 751353 h 6858000"/>
              <a:gd name="connsiteX134" fmla="*/ 166295 w 1508539"/>
              <a:gd name="connsiteY134" fmla="*/ 721230 h 6858000"/>
              <a:gd name="connsiteX135" fmla="*/ 151966 w 1508539"/>
              <a:gd name="connsiteY135" fmla="*/ 681659 h 6858000"/>
              <a:gd name="connsiteX136" fmla="*/ 137385 w 1508539"/>
              <a:gd name="connsiteY136" fmla="*/ 635218 h 6858000"/>
              <a:gd name="connsiteX137" fmla="*/ 142396 w 1508539"/>
              <a:gd name="connsiteY137" fmla="*/ 613763 h 6858000"/>
              <a:gd name="connsiteX138" fmla="*/ 128338 w 1508539"/>
              <a:gd name="connsiteY138" fmla="*/ 598582 h 6858000"/>
              <a:gd name="connsiteX139" fmla="*/ 128019 w 1508539"/>
              <a:gd name="connsiteY139" fmla="*/ 576846 h 6858000"/>
              <a:gd name="connsiteX140" fmla="*/ 107645 w 1508539"/>
              <a:gd name="connsiteY140" fmla="*/ 530055 h 6858000"/>
              <a:gd name="connsiteX141" fmla="*/ 106893 w 1508539"/>
              <a:gd name="connsiteY141" fmla="*/ 465389 h 6858000"/>
              <a:gd name="connsiteX142" fmla="*/ 89816 w 1508539"/>
              <a:gd name="connsiteY142" fmla="*/ 424699 h 6858000"/>
              <a:gd name="connsiteX143" fmla="*/ 90191 w 1508539"/>
              <a:gd name="connsiteY143" fmla="*/ 404917 h 6858000"/>
              <a:gd name="connsiteX144" fmla="*/ 70148 w 1508539"/>
              <a:gd name="connsiteY144" fmla="*/ 367211 h 6858000"/>
              <a:gd name="connsiteX145" fmla="*/ 36452 w 1508539"/>
              <a:gd name="connsiteY145" fmla="*/ 268519 h 6858000"/>
              <a:gd name="connsiteX146" fmla="*/ 23935 w 1508539"/>
              <a:gd name="connsiteY146" fmla="*/ 160886 h 6858000"/>
              <a:gd name="connsiteX147" fmla="*/ 19312 w 1508539"/>
              <a:gd name="connsiteY147" fmla="*/ 47336 h 6858000"/>
              <a:gd name="connsiteX148" fmla="*/ 0 w 1508539"/>
              <a:gd name="connsiteY148"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01575 w 1508539"/>
              <a:gd name="connsiteY4" fmla="*/ 6715115 h 6858000"/>
              <a:gd name="connsiteX5" fmla="*/ 111426 w 1508539"/>
              <a:gd name="connsiteY5" fmla="*/ 6680170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01575 w 1508539"/>
              <a:gd name="connsiteY4" fmla="*/ 6715115 h 6858000"/>
              <a:gd name="connsiteX5" fmla="*/ 111426 w 1508539"/>
              <a:gd name="connsiteY5" fmla="*/ 6680170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11426 w 1508539"/>
              <a:gd name="connsiteY5" fmla="*/ 6680170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4248 w 1508539"/>
              <a:gd name="connsiteY10" fmla="*/ 6574442 h 6858000"/>
              <a:gd name="connsiteX11" fmla="*/ 164588 w 1508539"/>
              <a:gd name="connsiteY11" fmla="*/ 6568530 h 6858000"/>
              <a:gd name="connsiteX12" fmla="*/ 166997 w 1508539"/>
              <a:gd name="connsiteY12" fmla="*/ 6560674 h 6858000"/>
              <a:gd name="connsiteX13" fmla="*/ 167342 w 1508539"/>
              <a:gd name="connsiteY13" fmla="*/ 6560598 h 6858000"/>
              <a:gd name="connsiteX14" fmla="*/ 169039 w 1508539"/>
              <a:gd name="connsiteY14" fmla="*/ 6553006 h 6858000"/>
              <a:gd name="connsiteX15" fmla="*/ 173735 w 1508539"/>
              <a:gd name="connsiteY15" fmla="*/ 6514360 h 6858000"/>
              <a:gd name="connsiteX16" fmla="*/ 215389 w 1508539"/>
              <a:gd name="connsiteY16" fmla="*/ 6478062 h 6858000"/>
              <a:gd name="connsiteX17" fmla="*/ 226078 w 1508539"/>
              <a:gd name="connsiteY17" fmla="*/ 6460325 h 6858000"/>
              <a:gd name="connsiteX18" fmla="*/ 233311 w 1508539"/>
              <a:gd name="connsiteY18" fmla="*/ 6451488 h 6858000"/>
              <a:gd name="connsiteX19" fmla="*/ 234746 w 1508539"/>
              <a:gd name="connsiteY19" fmla="*/ 6451348 h 6858000"/>
              <a:gd name="connsiteX20" fmla="*/ 239104 w 1508539"/>
              <a:gd name="connsiteY20" fmla="*/ 6414240 h 6858000"/>
              <a:gd name="connsiteX21" fmla="*/ 241880 w 1508539"/>
              <a:gd name="connsiteY21" fmla="*/ 6384857 h 6858000"/>
              <a:gd name="connsiteX22" fmla="*/ 240591 w 1508539"/>
              <a:gd name="connsiteY22" fmla="*/ 6367510 h 6858000"/>
              <a:gd name="connsiteX23" fmla="*/ 244471 w 1508539"/>
              <a:gd name="connsiteY23" fmla="*/ 6349778 h 6858000"/>
              <a:gd name="connsiteX24" fmla="*/ 246136 w 1508539"/>
              <a:gd name="connsiteY24" fmla="*/ 6348250 h 6858000"/>
              <a:gd name="connsiteX25" fmla="*/ 262170 w 1508539"/>
              <a:gd name="connsiteY25" fmla="*/ 6281972 h 6858000"/>
              <a:gd name="connsiteX26" fmla="*/ 272933 w 1508539"/>
              <a:gd name="connsiteY26" fmla="*/ 6211940 h 6858000"/>
              <a:gd name="connsiteX27" fmla="*/ 314428 w 1508539"/>
              <a:gd name="connsiteY27" fmla="*/ 6113913 h 6858000"/>
              <a:gd name="connsiteX28" fmla="*/ 318721 w 1508539"/>
              <a:gd name="connsiteY28" fmla="*/ 6028119 h 6858000"/>
              <a:gd name="connsiteX29" fmla="*/ 345501 w 1508539"/>
              <a:gd name="connsiteY29" fmla="*/ 5934687 h 6858000"/>
              <a:gd name="connsiteX30" fmla="*/ 379513 w 1508539"/>
              <a:gd name="connsiteY30" fmla="*/ 5765594 h 6858000"/>
              <a:gd name="connsiteX31" fmla="*/ 411349 w 1508539"/>
              <a:gd name="connsiteY31" fmla="*/ 5693685 h 6858000"/>
              <a:gd name="connsiteX32" fmla="*/ 431404 w 1508539"/>
              <a:gd name="connsiteY32" fmla="*/ 5665173 h 6858000"/>
              <a:gd name="connsiteX33" fmla="*/ 465121 w 1508539"/>
              <a:gd name="connsiteY33" fmla="*/ 5563435 h 6858000"/>
              <a:gd name="connsiteX34" fmla="*/ 494626 w 1508539"/>
              <a:gd name="connsiteY34" fmla="*/ 5476393 h 6858000"/>
              <a:gd name="connsiteX35" fmla="*/ 525819 w 1508539"/>
              <a:gd name="connsiteY35" fmla="*/ 5396260 h 6858000"/>
              <a:gd name="connsiteX36" fmla="*/ 541800 w 1508539"/>
              <a:gd name="connsiteY36" fmla="*/ 5330009 h 6858000"/>
              <a:gd name="connsiteX37" fmla="*/ 575293 w 1508539"/>
              <a:gd name="connsiteY37" fmla="*/ 5273739 h 6858000"/>
              <a:gd name="connsiteX38" fmla="*/ 584892 w 1508539"/>
              <a:gd name="connsiteY38" fmla="*/ 5241779 h 6858000"/>
              <a:gd name="connsiteX39" fmla="*/ 596118 w 1508539"/>
              <a:gd name="connsiteY39" fmla="*/ 5225268 h 6858000"/>
              <a:gd name="connsiteX40" fmla="*/ 597138 w 1508539"/>
              <a:gd name="connsiteY40" fmla="*/ 5217684 h 6858000"/>
              <a:gd name="connsiteX41" fmla="*/ 604479 w 1508539"/>
              <a:gd name="connsiteY41" fmla="*/ 5193377 h 6858000"/>
              <a:gd name="connsiteX42" fmla="*/ 607782 w 1508539"/>
              <a:gd name="connsiteY42" fmla="*/ 5179288 h 6858000"/>
              <a:gd name="connsiteX43" fmla="*/ 608766 w 1508539"/>
              <a:gd name="connsiteY43" fmla="*/ 5173621 h 6858000"/>
              <a:gd name="connsiteX44" fmla="*/ 604400 w 1508539"/>
              <a:gd name="connsiteY44" fmla="*/ 5159961 h 6858000"/>
              <a:gd name="connsiteX45" fmla="*/ 611077 w 1508539"/>
              <a:gd name="connsiteY45" fmla="*/ 5144295 h 6858000"/>
              <a:gd name="connsiteX46" fmla="*/ 608010 w 1508539"/>
              <a:gd name="connsiteY46" fmla="*/ 5125185 h 6858000"/>
              <a:gd name="connsiteX47" fmla="*/ 614840 w 1508539"/>
              <a:gd name="connsiteY47" fmla="*/ 5121884 h 6858000"/>
              <a:gd name="connsiteX48" fmla="*/ 621876 w 1508539"/>
              <a:gd name="connsiteY48" fmla="*/ 5067850 h 6858000"/>
              <a:gd name="connsiteX49" fmla="*/ 624607 w 1508539"/>
              <a:gd name="connsiteY49" fmla="*/ 5060861 h 6858000"/>
              <a:gd name="connsiteX50" fmla="*/ 621311 w 1508539"/>
              <a:gd name="connsiteY50" fmla="*/ 5034192 h 6858000"/>
              <a:gd name="connsiteX51" fmla="*/ 622865 w 1508539"/>
              <a:gd name="connsiteY51" fmla="*/ 4993030 h 6858000"/>
              <a:gd name="connsiteX52" fmla="*/ 629774 w 1508539"/>
              <a:gd name="connsiteY52" fmla="*/ 4946844 h 6858000"/>
              <a:gd name="connsiteX53" fmla="*/ 625630 w 1508539"/>
              <a:gd name="connsiteY53" fmla="*/ 4932692 h 6858000"/>
              <a:gd name="connsiteX54" fmla="*/ 641033 w 1508539"/>
              <a:gd name="connsiteY54" fmla="*/ 4858827 h 6858000"/>
              <a:gd name="connsiteX55" fmla="*/ 646936 w 1508539"/>
              <a:gd name="connsiteY55" fmla="*/ 4821170 h 6858000"/>
              <a:gd name="connsiteX56" fmla="*/ 651669 w 1508539"/>
              <a:gd name="connsiteY56" fmla="*/ 4780965 h 6858000"/>
              <a:gd name="connsiteX57" fmla="*/ 652962 w 1508539"/>
              <a:gd name="connsiteY57" fmla="*/ 4750867 h 6858000"/>
              <a:gd name="connsiteX58" fmla="*/ 650769 w 1508539"/>
              <a:gd name="connsiteY58" fmla="*/ 4690749 h 6858000"/>
              <a:gd name="connsiteX59" fmla="*/ 646249 w 1508539"/>
              <a:gd name="connsiteY59" fmla="*/ 4584173 h 6858000"/>
              <a:gd name="connsiteX60" fmla="*/ 641332 w 1508539"/>
              <a:gd name="connsiteY60" fmla="*/ 4444346 h 6858000"/>
              <a:gd name="connsiteX61" fmla="*/ 637897 w 1508539"/>
              <a:gd name="connsiteY61" fmla="*/ 4375228 h 6858000"/>
              <a:gd name="connsiteX62" fmla="*/ 618550 w 1508539"/>
              <a:gd name="connsiteY62" fmla="*/ 4214165 h 6858000"/>
              <a:gd name="connsiteX63" fmla="*/ 622623 w 1508539"/>
              <a:gd name="connsiteY63" fmla="*/ 4090296 h 6858000"/>
              <a:gd name="connsiteX64" fmla="*/ 607879 w 1508539"/>
              <a:gd name="connsiteY64" fmla="*/ 4033999 h 6858000"/>
              <a:gd name="connsiteX65" fmla="*/ 609028 w 1508539"/>
              <a:gd name="connsiteY65" fmla="*/ 4031933 h 6858000"/>
              <a:gd name="connsiteX66" fmla="*/ 607604 w 1508539"/>
              <a:gd name="connsiteY66" fmla="*/ 4013953 h 6858000"/>
              <a:gd name="connsiteX67" fmla="*/ 593899 w 1508539"/>
              <a:gd name="connsiteY67" fmla="*/ 3974753 h 6858000"/>
              <a:gd name="connsiteX68" fmla="*/ 595497 w 1508539"/>
              <a:gd name="connsiteY68" fmla="*/ 3969950 h 6858000"/>
              <a:gd name="connsiteX69" fmla="*/ 588919 w 1508539"/>
              <a:gd name="connsiteY69" fmla="*/ 3933779 h 6858000"/>
              <a:gd name="connsiteX70" fmla="*/ 590250 w 1508539"/>
              <a:gd name="connsiteY70" fmla="*/ 3933093 h 6858000"/>
              <a:gd name="connsiteX71" fmla="*/ 594604 w 1508539"/>
              <a:gd name="connsiteY71" fmla="*/ 3922082 h 6858000"/>
              <a:gd name="connsiteX72" fmla="*/ 599682 w 1508539"/>
              <a:gd name="connsiteY72" fmla="*/ 3901461 h 6858000"/>
              <a:gd name="connsiteX73" fmla="*/ 622276 w 1508539"/>
              <a:gd name="connsiteY73" fmla="*/ 3813873 h 6858000"/>
              <a:gd name="connsiteX74" fmla="*/ 621701 w 1508539"/>
              <a:gd name="connsiteY74" fmla="*/ 3806161 h 6858000"/>
              <a:gd name="connsiteX75" fmla="*/ 622008 w 1508539"/>
              <a:gd name="connsiteY75" fmla="*/ 3805957 h 6858000"/>
              <a:gd name="connsiteX76" fmla="*/ 622035 w 1508539"/>
              <a:gd name="connsiteY76" fmla="*/ 3797724 h 6858000"/>
              <a:gd name="connsiteX77" fmla="*/ 620650 w 1508539"/>
              <a:gd name="connsiteY77" fmla="*/ 3792098 h 6858000"/>
              <a:gd name="connsiteX78" fmla="*/ 619534 w 1508539"/>
              <a:gd name="connsiteY78" fmla="*/ 3777135 h 6858000"/>
              <a:gd name="connsiteX79" fmla="*/ 621267 w 1508539"/>
              <a:gd name="connsiteY79" fmla="*/ 3771656 h 6858000"/>
              <a:gd name="connsiteX80" fmla="*/ 625010 w 1508539"/>
              <a:gd name="connsiteY80" fmla="*/ 3769007 h 6858000"/>
              <a:gd name="connsiteX81" fmla="*/ 624476 w 1508539"/>
              <a:gd name="connsiteY81" fmla="*/ 3767709 h 6858000"/>
              <a:gd name="connsiteX82" fmla="*/ 633172 w 1508539"/>
              <a:gd name="connsiteY82" fmla="*/ 3738082 h 6858000"/>
              <a:gd name="connsiteX83" fmla="*/ 640518 w 1508539"/>
              <a:gd name="connsiteY83" fmla="*/ 3673397 h 6858000"/>
              <a:gd name="connsiteX84" fmla="*/ 639814 w 1508539"/>
              <a:gd name="connsiteY84" fmla="*/ 3637109 h 6858000"/>
              <a:gd name="connsiteX85" fmla="*/ 643257 w 1508539"/>
              <a:gd name="connsiteY85" fmla="*/ 3536883 h 6858000"/>
              <a:gd name="connsiteX86" fmla="*/ 650795 w 1508539"/>
              <a:gd name="connsiteY86" fmla="*/ 3435652 h 6858000"/>
              <a:gd name="connsiteX87" fmla="*/ 652466 w 1508539"/>
              <a:gd name="connsiteY87" fmla="*/ 3307769 h 6858000"/>
              <a:gd name="connsiteX88" fmla="*/ 670029 w 1508539"/>
              <a:gd name="connsiteY88" fmla="*/ 3250522 h 6858000"/>
              <a:gd name="connsiteX89" fmla="*/ 670454 w 1508539"/>
              <a:gd name="connsiteY89" fmla="*/ 3229163 h 6858000"/>
              <a:gd name="connsiteX90" fmla="*/ 672277 w 1508539"/>
              <a:gd name="connsiteY90" fmla="*/ 3217217 h 6858000"/>
              <a:gd name="connsiteX91" fmla="*/ 659112 w 1508539"/>
              <a:gd name="connsiteY91" fmla="*/ 3183755 h 6858000"/>
              <a:gd name="connsiteX92" fmla="*/ 659613 w 1508539"/>
              <a:gd name="connsiteY92" fmla="*/ 3178642 h 6858000"/>
              <a:gd name="connsiteX93" fmla="*/ 647213 w 1508539"/>
              <a:gd name="connsiteY93" fmla="*/ 3158586 h 6858000"/>
              <a:gd name="connsiteX94" fmla="*/ 632398 w 1508539"/>
              <a:gd name="connsiteY94" fmla="*/ 3129034 h 6858000"/>
              <a:gd name="connsiteX95" fmla="*/ 633063 w 1508539"/>
              <a:gd name="connsiteY95" fmla="*/ 3126682 h 6858000"/>
              <a:gd name="connsiteX96" fmla="*/ 623931 w 1508539"/>
              <a:gd name="connsiteY96" fmla="*/ 3114519 h 6858000"/>
              <a:gd name="connsiteX97" fmla="*/ 610540 w 1508539"/>
              <a:gd name="connsiteY97" fmla="*/ 3106272 h 6858000"/>
              <a:gd name="connsiteX98" fmla="*/ 583270 w 1508539"/>
              <a:gd name="connsiteY98" fmla="*/ 2958185 h 6858000"/>
              <a:gd name="connsiteX99" fmla="*/ 525884 w 1508539"/>
              <a:gd name="connsiteY99" fmla="*/ 2762989 h 6858000"/>
              <a:gd name="connsiteX100" fmla="*/ 474802 w 1508539"/>
              <a:gd name="connsiteY100" fmla="*/ 2554718 h 6858000"/>
              <a:gd name="connsiteX101" fmla="*/ 454896 w 1508539"/>
              <a:gd name="connsiteY101" fmla="*/ 2485734 h 6858000"/>
              <a:gd name="connsiteX102" fmla="*/ 445619 w 1508539"/>
              <a:gd name="connsiteY102" fmla="*/ 2447068 h 6858000"/>
              <a:gd name="connsiteX103" fmla="*/ 432580 w 1508539"/>
              <a:gd name="connsiteY103" fmla="*/ 2425819 h 6858000"/>
              <a:gd name="connsiteX104" fmla="*/ 438579 w 1508539"/>
              <a:gd name="connsiteY104" fmla="*/ 2402874 h 6858000"/>
              <a:gd name="connsiteX105" fmla="*/ 441191 w 1508539"/>
              <a:gd name="connsiteY105" fmla="*/ 2381443 h 6858000"/>
              <a:gd name="connsiteX106" fmla="*/ 417520 w 1508539"/>
              <a:gd name="connsiteY106" fmla="*/ 2261920 h 6858000"/>
              <a:gd name="connsiteX107" fmla="*/ 407407 w 1508539"/>
              <a:gd name="connsiteY107" fmla="*/ 2195378 h 6858000"/>
              <a:gd name="connsiteX108" fmla="*/ 391624 w 1508539"/>
              <a:gd name="connsiteY108" fmla="*/ 2155135 h 6858000"/>
              <a:gd name="connsiteX109" fmla="*/ 389082 w 1508539"/>
              <a:gd name="connsiteY109" fmla="*/ 2118008 h 6858000"/>
              <a:gd name="connsiteX110" fmla="*/ 390075 w 1508539"/>
              <a:gd name="connsiteY110" fmla="*/ 2050531 h 6858000"/>
              <a:gd name="connsiteX111" fmla="*/ 381881 w 1508539"/>
              <a:gd name="connsiteY111" fmla="*/ 1963269 h 6858000"/>
              <a:gd name="connsiteX112" fmla="*/ 363059 w 1508539"/>
              <a:gd name="connsiteY112" fmla="*/ 1906352 h 6858000"/>
              <a:gd name="connsiteX113" fmla="*/ 339616 w 1508539"/>
              <a:gd name="connsiteY113" fmla="*/ 1861531 h 6858000"/>
              <a:gd name="connsiteX114" fmla="*/ 293415 w 1508539"/>
              <a:gd name="connsiteY114" fmla="*/ 1732919 h 6858000"/>
              <a:gd name="connsiteX115" fmla="*/ 265726 w 1508539"/>
              <a:gd name="connsiteY115" fmla="*/ 1663540 h 6858000"/>
              <a:gd name="connsiteX116" fmla="*/ 264852 w 1508539"/>
              <a:gd name="connsiteY116" fmla="*/ 1615777 h 6858000"/>
              <a:gd name="connsiteX117" fmla="*/ 245647 w 1508539"/>
              <a:gd name="connsiteY117" fmla="*/ 1563678 h 6858000"/>
              <a:gd name="connsiteX118" fmla="*/ 258727 w 1508539"/>
              <a:gd name="connsiteY118" fmla="*/ 1519474 h 6858000"/>
              <a:gd name="connsiteX119" fmla="*/ 251469 w 1508539"/>
              <a:gd name="connsiteY119" fmla="*/ 1477995 h 6858000"/>
              <a:gd name="connsiteX120" fmla="*/ 237554 w 1508539"/>
              <a:gd name="connsiteY120" fmla="*/ 1373769 h 6858000"/>
              <a:gd name="connsiteX121" fmla="*/ 245861 w 1508539"/>
              <a:gd name="connsiteY121" fmla="*/ 1307086 h 6858000"/>
              <a:gd name="connsiteX122" fmla="*/ 247049 w 1508539"/>
              <a:gd name="connsiteY122" fmla="*/ 1189033 h 6858000"/>
              <a:gd name="connsiteX123" fmla="*/ 251734 w 1508539"/>
              <a:gd name="connsiteY123" fmla="*/ 1168288 h 6858000"/>
              <a:gd name="connsiteX124" fmla="*/ 244016 w 1508539"/>
              <a:gd name="connsiteY124" fmla="*/ 1142577 h 6858000"/>
              <a:gd name="connsiteX125" fmla="*/ 233322 w 1508539"/>
              <a:gd name="connsiteY125" fmla="*/ 1088484 h 6858000"/>
              <a:gd name="connsiteX126" fmla="*/ 222058 w 1508539"/>
              <a:gd name="connsiteY126" fmla="*/ 1016103 h 6858000"/>
              <a:gd name="connsiteX127" fmla="*/ 223514 w 1508539"/>
              <a:gd name="connsiteY127" fmla="*/ 932283 h 6858000"/>
              <a:gd name="connsiteX128" fmla="*/ 225750 w 1508539"/>
              <a:gd name="connsiteY128" fmla="*/ 915925 h 6858000"/>
              <a:gd name="connsiteX129" fmla="*/ 218379 w 1508539"/>
              <a:gd name="connsiteY129" fmla="*/ 896999 h 6858000"/>
              <a:gd name="connsiteX130" fmla="*/ 187787 w 1508539"/>
              <a:gd name="connsiteY130" fmla="*/ 821517 h 6858000"/>
              <a:gd name="connsiteX131" fmla="*/ 166737 w 1508539"/>
              <a:gd name="connsiteY131" fmla="*/ 751353 h 6858000"/>
              <a:gd name="connsiteX132" fmla="*/ 166295 w 1508539"/>
              <a:gd name="connsiteY132" fmla="*/ 721230 h 6858000"/>
              <a:gd name="connsiteX133" fmla="*/ 151966 w 1508539"/>
              <a:gd name="connsiteY133" fmla="*/ 681659 h 6858000"/>
              <a:gd name="connsiteX134" fmla="*/ 137385 w 1508539"/>
              <a:gd name="connsiteY134" fmla="*/ 635218 h 6858000"/>
              <a:gd name="connsiteX135" fmla="*/ 142396 w 1508539"/>
              <a:gd name="connsiteY135" fmla="*/ 613763 h 6858000"/>
              <a:gd name="connsiteX136" fmla="*/ 128338 w 1508539"/>
              <a:gd name="connsiteY136" fmla="*/ 598582 h 6858000"/>
              <a:gd name="connsiteX137" fmla="*/ 128019 w 1508539"/>
              <a:gd name="connsiteY137" fmla="*/ 576846 h 6858000"/>
              <a:gd name="connsiteX138" fmla="*/ 107645 w 1508539"/>
              <a:gd name="connsiteY138" fmla="*/ 530055 h 6858000"/>
              <a:gd name="connsiteX139" fmla="*/ 106893 w 1508539"/>
              <a:gd name="connsiteY139" fmla="*/ 465389 h 6858000"/>
              <a:gd name="connsiteX140" fmla="*/ 89816 w 1508539"/>
              <a:gd name="connsiteY140" fmla="*/ 424699 h 6858000"/>
              <a:gd name="connsiteX141" fmla="*/ 90191 w 1508539"/>
              <a:gd name="connsiteY141" fmla="*/ 404917 h 6858000"/>
              <a:gd name="connsiteX142" fmla="*/ 70148 w 1508539"/>
              <a:gd name="connsiteY142" fmla="*/ 367211 h 6858000"/>
              <a:gd name="connsiteX143" fmla="*/ 36452 w 1508539"/>
              <a:gd name="connsiteY143" fmla="*/ 268519 h 6858000"/>
              <a:gd name="connsiteX144" fmla="*/ 23935 w 1508539"/>
              <a:gd name="connsiteY144" fmla="*/ 160886 h 6858000"/>
              <a:gd name="connsiteX145" fmla="*/ 19312 w 1508539"/>
              <a:gd name="connsiteY145" fmla="*/ 47336 h 6858000"/>
              <a:gd name="connsiteX146" fmla="*/ 0 w 1508539"/>
              <a:gd name="connsiteY146"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4248 w 1508539"/>
              <a:gd name="connsiteY10" fmla="*/ 6574442 h 6858000"/>
              <a:gd name="connsiteX11" fmla="*/ 164588 w 1508539"/>
              <a:gd name="connsiteY11" fmla="*/ 6568530 h 6858000"/>
              <a:gd name="connsiteX12" fmla="*/ 166997 w 1508539"/>
              <a:gd name="connsiteY12" fmla="*/ 6560674 h 6858000"/>
              <a:gd name="connsiteX13" fmla="*/ 167342 w 1508539"/>
              <a:gd name="connsiteY13" fmla="*/ 6560598 h 6858000"/>
              <a:gd name="connsiteX14" fmla="*/ 169039 w 1508539"/>
              <a:gd name="connsiteY14" fmla="*/ 6553006 h 6858000"/>
              <a:gd name="connsiteX15" fmla="*/ 215389 w 1508539"/>
              <a:gd name="connsiteY15" fmla="*/ 6478062 h 6858000"/>
              <a:gd name="connsiteX16" fmla="*/ 226078 w 1508539"/>
              <a:gd name="connsiteY16" fmla="*/ 6460325 h 6858000"/>
              <a:gd name="connsiteX17" fmla="*/ 233311 w 1508539"/>
              <a:gd name="connsiteY17" fmla="*/ 6451488 h 6858000"/>
              <a:gd name="connsiteX18" fmla="*/ 234746 w 1508539"/>
              <a:gd name="connsiteY18" fmla="*/ 6451348 h 6858000"/>
              <a:gd name="connsiteX19" fmla="*/ 239104 w 1508539"/>
              <a:gd name="connsiteY19" fmla="*/ 6414240 h 6858000"/>
              <a:gd name="connsiteX20" fmla="*/ 241880 w 1508539"/>
              <a:gd name="connsiteY20" fmla="*/ 6384857 h 6858000"/>
              <a:gd name="connsiteX21" fmla="*/ 240591 w 1508539"/>
              <a:gd name="connsiteY21" fmla="*/ 6367510 h 6858000"/>
              <a:gd name="connsiteX22" fmla="*/ 244471 w 1508539"/>
              <a:gd name="connsiteY22" fmla="*/ 6349778 h 6858000"/>
              <a:gd name="connsiteX23" fmla="*/ 246136 w 1508539"/>
              <a:gd name="connsiteY23" fmla="*/ 6348250 h 6858000"/>
              <a:gd name="connsiteX24" fmla="*/ 262170 w 1508539"/>
              <a:gd name="connsiteY24" fmla="*/ 6281972 h 6858000"/>
              <a:gd name="connsiteX25" fmla="*/ 272933 w 1508539"/>
              <a:gd name="connsiteY25" fmla="*/ 6211940 h 6858000"/>
              <a:gd name="connsiteX26" fmla="*/ 314428 w 1508539"/>
              <a:gd name="connsiteY26" fmla="*/ 6113913 h 6858000"/>
              <a:gd name="connsiteX27" fmla="*/ 318721 w 1508539"/>
              <a:gd name="connsiteY27" fmla="*/ 6028119 h 6858000"/>
              <a:gd name="connsiteX28" fmla="*/ 345501 w 1508539"/>
              <a:gd name="connsiteY28" fmla="*/ 5934687 h 6858000"/>
              <a:gd name="connsiteX29" fmla="*/ 379513 w 1508539"/>
              <a:gd name="connsiteY29" fmla="*/ 5765594 h 6858000"/>
              <a:gd name="connsiteX30" fmla="*/ 411349 w 1508539"/>
              <a:gd name="connsiteY30" fmla="*/ 5693685 h 6858000"/>
              <a:gd name="connsiteX31" fmla="*/ 431404 w 1508539"/>
              <a:gd name="connsiteY31" fmla="*/ 5665173 h 6858000"/>
              <a:gd name="connsiteX32" fmla="*/ 465121 w 1508539"/>
              <a:gd name="connsiteY32" fmla="*/ 5563435 h 6858000"/>
              <a:gd name="connsiteX33" fmla="*/ 494626 w 1508539"/>
              <a:gd name="connsiteY33" fmla="*/ 5476393 h 6858000"/>
              <a:gd name="connsiteX34" fmla="*/ 525819 w 1508539"/>
              <a:gd name="connsiteY34" fmla="*/ 5396260 h 6858000"/>
              <a:gd name="connsiteX35" fmla="*/ 541800 w 1508539"/>
              <a:gd name="connsiteY35" fmla="*/ 5330009 h 6858000"/>
              <a:gd name="connsiteX36" fmla="*/ 575293 w 1508539"/>
              <a:gd name="connsiteY36" fmla="*/ 5273739 h 6858000"/>
              <a:gd name="connsiteX37" fmla="*/ 584892 w 1508539"/>
              <a:gd name="connsiteY37" fmla="*/ 5241779 h 6858000"/>
              <a:gd name="connsiteX38" fmla="*/ 596118 w 1508539"/>
              <a:gd name="connsiteY38" fmla="*/ 5225268 h 6858000"/>
              <a:gd name="connsiteX39" fmla="*/ 597138 w 1508539"/>
              <a:gd name="connsiteY39" fmla="*/ 5217684 h 6858000"/>
              <a:gd name="connsiteX40" fmla="*/ 604479 w 1508539"/>
              <a:gd name="connsiteY40" fmla="*/ 5193377 h 6858000"/>
              <a:gd name="connsiteX41" fmla="*/ 607782 w 1508539"/>
              <a:gd name="connsiteY41" fmla="*/ 5179288 h 6858000"/>
              <a:gd name="connsiteX42" fmla="*/ 608766 w 1508539"/>
              <a:gd name="connsiteY42" fmla="*/ 5173621 h 6858000"/>
              <a:gd name="connsiteX43" fmla="*/ 604400 w 1508539"/>
              <a:gd name="connsiteY43" fmla="*/ 5159961 h 6858000"/>
              <a:gd name="connsiteX44" fmla="*/ 611077 w 1508539"/>
              <a:gd name="connsiteY44" fmla="*/ 5144295 h 6858000"/>
              <a:gd name="connsiteX45" fmla="*/ 608010 w 1508539"/>
              <a:gd name="connsiteY45" fmla="*/ 5125185 h 6858000"/>
              <a:gd name="connsiteX46" fmla="*/ 614840 w 1508539"/>
              <a:gd name="connsiteY46" fmla="*/ 5121884 h 6858000"/>
              <a:gd name="connsiteX47" fmla="*/ 621876 w 1508539"/>
              <a:gd name="connsiteY47" fmla="*/ 5067850 h 6858000"/>
              <a:gd name="connsiteX48" fmla="*/ 624607 w 1508539"/>
              <a:gd name="connsiteY48" fmla="*/ 5060861 h 6858000"/>
              <a:gd name="connsiteX49" fmla="*/ 621311 w 1508539"/>
              <a:gd name="connsiteY49" fmla="*/ 5034192 h 6858000"/>
              <a:gd name="connsiteX50" fmla="*/ 622865 w 1508539"/>
              <a:gd name="connsiteY50" fmla="*/ 4993030 h 6858000"/>
              <a:gd name="connsiteX51" fmla="*/ 629774 w 1508539"/>
              <a:gd name="connsiteY51" fmla="*/ 4946844 h 6858000"/>
              <a:gd name="connsiteX52" fmla="*/ 625630 w 1508539"/>
              <a:gd name="connsiteY52" fmla="*/ 4932692 h 6858000"/>
              <a:gd name="connsiteX53" fmla="*/ 641033 w 1508539"/>
              <a:gd name="connsiteY53" fmla="*/ 4858827 h 6858000"/>
              <a:gd name="connsiteX54" fmla="*/ 646936 w 1508539"/>
              <a:gd name="connsiteY54" fmla="*/ 4821170 h 6858000"/>
              <a:gd name="connsiteX55" fmla="*/ 651669 w 1508539"/>
              <a:gd name="connsiteY55" fmla="*/ 4780965 h 6858000"/>
              <a:gd name="connsiteX56" fmla="*/ 652962 w 1508539"/>
              <a:gd name="connsiteY56" fmla="*/ 4750867 h 6858000"/>
              <a:gd name="connsiteX57" fmla="*/ 650769 w 1508539"/>
              <a:gd name="connsiteY57" fmla="*/ 4690749 h 6858000"/>
              <a:gd name="connsiteX58" fmla="*/ 646249 w 1508539"/>
              <a:gd name="connsiteY58" fmla="*/ 4584173 h 6858000"/>
              <a:gd name="connsiteX59" fmla="*/ 641332 w 1508539"/>
              <a:gd name="connsiteY59" fmla="*/ 4444346 h 6858000"/>
              <a:gd name="connsiteX60" fmla="*/ 637897 w 1508539"/>
              <a:gd name="connsiteY60" fmla="*/ 4375228 h 6858000"/>
              <a:gd name="connsiteX61" fmla="*/ 618550 w 1508539"/>
              <a:gd name="connsiteY61" fmla="*/ 4214165 h 6858000"/>
              <a:gd name="connsiteX62" fmla="*/ 622623 w 1508539"/>
              <a:gd name="connsiteY62" fmla="*/ 4090296 h 6858000"/>
              <a:gd name="connsiteX63" fmla="*/ 607879 w 1508539"/>
              <a:gd name="connsiteY63" fmla="*/ 4033999 h 6858000"/>
              <a:gd name="connsiteX64" fmla="*/ 609028 w 1508539"/>
              <a:gd name="connsiteY64" fmla="*/ 4031933 h 6858000"/>
              <a:gd name="connsiteX65" fmla="*/ 607604 w 1508539"/>
              <a:gd name="connsiteY65" fmla="*/ 4013953 h 6858000"/>
              <a:gd name="connsiteX66" fmla="*/ 593899 w 1508539"/>
              <a:gd name="connsiteY66" fmla="*/ 3974753 h 6858000"/>
              <a:gd name="connsiteX67" fmla="*/ 595497 w 1508539"/>
              <a:gd name="connsiteY67" fmla="*/ 3969950 h 6858000"/>
              <a:gd name="connsiteX68" fmla="*/ 588919 w 1508539"/>
              <a:gd name="connsiteY68" fmla="*/ 3933779 h 6858000"/>
              <a:gd name="connsiteX69" fmla="*/ 590250 w 1508539"/>
              <a:gd name="connsiteY69" fmla="*/ 3933093 h 6858000"/>
              <a:gd name="connsiteX70" fmla="*/ 594604 w 1508539"/>
              <a:gd name="connsiteY70" fmla="*/ 3922082 h 6858000"/>
              <a:gd name="connsiteX71" fmla="*/ 599682 w 1508539"/>
              <a:gd name="connsiteY71" fmla="*/ 3901461 h 6858000"/>
              <a:gd name="connsiteX72" fmla="*/ 622276 w 1508539"/>
              <a:gd name="connsiteY72" fmla="*/ 3813873 h 6858000"/>
              <a:gd name="connsiteX73" fmla="*/ 621701 w 1508539"/>
              <a:gd name="connsiteY73" fmla="*/ 3806161 h 6858000"/>
              <a:gd name="connsiteX74" fmla="*/ 622008 w 1508539"/>
              <a:gd name="connsiteY74" fmla="*/ 3805957 h 6858000"/>
              <a:gd name="connsiteX75" fmla="*/ 622035 w 1508539"/>
              <a:gd name="connsiteY75" fmla="*/ 3797724 h 6858000"/>
              <a:gd name="connsiteX76" fmla="*/ 620650 w 1508539"/>
              <a:gd name="connsiteY76" fmla="*/ 3792098 h 6858000"/>
              <a:gd name="connsiteX77" fmla="*/ 619534 w 1508539"/>
              <a:gd name="connsiteY77" fmla="*/ 3777135 h 6858000"/>
              <a:gd name="connsiteX78" fmla="*/ 621267 w 1508539"/>
              <a:gd name="connsiteY78" fmla="*/ 3771656 h 6858000"/>
              <a:gd name="connsiteX79" fmla="*/ 625010 w 1508539"/>
              <a:gd name="connsiteY79" fmla="*/ 3769007 h 6858000"/>
              <a:gd name="connsiteX80" fmla="*/ 624476 w 1508539"/>
              <a:gd name="connsiteY80" fmla="*/ 3767709 h 6858000"/>
              <a:gd name="connsiteX81" fmla="*/ 633172 w 1508539"/>
              <a:gd name="connsiteY81" fmla="*/ 3738082 h 6858000"/>
              <a:gd name="connsiteX82" fmla="*/ 640518 w 1508539"/>
              <a:gd name="connsiteY82" fmla="*/ 3673397 h 6858000"/>
              <a:gd name="connsiteX83" fmla="*/ 639814 w 1508539"/>
              <a:gd name="connsiteY83" fmla="*/ 3637109 h 6858000"/>
              <a:gd name="connsiteX84" fmla="*/ 643257 w 1508539"/>
              <a:gd name="connsiteY84" fmla="*/ 3536883 h 6858000"/>
              <a:gd name="connsiteX85" fmla="*/ 650795 w 1508539"/>
              <a:gd name="connsiteY85" fmla="*/ 3435652 h 6858000"/>
              <a:gd name="connsiteX86" fmla="*/ 652466 w 1508539"/>
              <a:gd name="connsiteY86" fmla="*/ 3307769 h 6858000"/>
              <a:gd name="connsiteX87" fmla="*/ 670029 w 1508539"/>
              <a:gd name="connsiteY87" fmla="*/ 3250522 h 6858000"/>
              <a:gd name="connsiteX88" fmla="*/ 670454 w 1508539"/>
              <a:gd name="connsiteY88" fmla="*/ 3229163 h 6858000"/>
              <a:gd name="connsiteX89" fmla="*/ 672277 w 1508539"/>
              <a:gd name="connsiteY89" fmla="*/ 3217217 h 6858000"/>
              <a:gd name="connsiteX90" fmla="*/ 659112 w 1508539"/>
              <a:gd name="connsiteY90" fmla="*/ 3183755 h 6858000"/>
              <a:gd name="connsiteX91" fmla="*/ 659613 w 1508539"/>
              <a:gd name="connsiteY91" fmla="*/ 3178642 h 6858000"/>
              <a:gd name="connsiteX92" fmla="*/ 647213 w 1508539"/>
              <a:gd name="connsiteY92" fmla="*/ 3158586 h 6858000"/>
              <a:gd name="connsiteX93" fmla="*/ 632398 w 1508539"/>
              <a:gd name="connsiteY93" fmla="*/ 3129034 h 6858000"/>
              <a:gd name="connsiteX94" fmla="*/ 633063 w 1508539"/>
              <a:gd name="connsiteY94" fmla="*/ 3126682 h 6858000"/>
              <a:gd name="connsiteX95" fmla="*/ 623931 w 1508539"/>
              <a:gd name="connsiteY95" fmla="*/ 3114519 h 6858000"/>
              <a:gd name="connsiteX96" fmla="*/ 610540 w 1508539"/>
              <a:gd name="connsiteY96" fmla="*/ 3106272 h 6858000"/>
              <a:gd name="connsiteX97" fmla="*/ 583270 w 1508539"/>
              <a:gd name="connsiteY97" fmla="*/ 2958185 h 6858000"/>
              <a:gd name="connsiteX98" fmla="*/ 525884 w 1508539"/>
              <a:gd name="connsiteY98" fmla="*/ 2762989 h 6858000"/>
              <a:gd name="connsiteX99" fmla="*/ 474802 w 1508539"/>
              <a:gd name="connsiteY99" fmla="*/ 2554718 h 6858000"/>
              <a:gd name="connsiteX100" fmla="*/ 454896 w 1508539"/>
              <a:gd name="connsiteY100" fmla="*/ 2485734 h 6858000"/>
              <a:gd name="connsiteX101" fmla="*/ 445619 w 1508539"/>
              <a:gd name="connsiteY101" fmla="*/ 2447068 h 6858000"/>
              <a:gd name="connsiteX102" fmla="*/ 432580 w 1508539"/>
              <a:gd name="connsiteY102" fmla="*/ 2425819 h 6858000"/>
              <a:gd name="connsiteX103" fmla="*/ 438579 w 1508539"/>
              <a:gd name="connsiteY103" fmla="*/ 2402874 h 6858000"/>
              <a:gd name="connsiteX104" fmla="*/ 441191 w 1508539"/>
              <a:gd name="connsiteY104" fmla="*/ 2381443 h 6858000"/>
              <a:gd name="connsiteX105" fmla="*/ 417520 w 1508539"/>
              <a:gd name="connsiteY105" fmla="*/ 2261920 h 6858000"/>
              <a:gd name="connsiteX106" fmla="*/ 407407 w 1508539"/>
              <a:gd name="connsiteY106" fmla="*/ 2195378 h 6858000"/>
              <a:gd name="connsiteX107" fmla="*/ 391624 w 1508539"/>
              <a:gd name="connsiteY107" fmla="*/ 2155135 h 6858000"/>
              <a:gd name="connsiteX108" fmla="*/ 389082 w 1508539"/>
              <a:gd name="connsiteY108" fmla="*/ 2118008 h 6858000"/>
              <a:gd name="connsiteX109" fmla="*/ 390075 w 1508539"/>
              <a:gd name="connsiteY109" fmla="*/ 2050531 h 6858000"/>
              <a:gd name="connsiteX110" fmla="*/ 381881 w 1508539"/>
              <a:gd name="connsiteY110" fmla="*/ 1963269 h 6858000"/>
              <a:gd name="connsiteX111" fmla="*/ 363059 w 1508539"/>
              <a:gd name="connsiteY111" fmla="*/ 1906352 h 6858000"/>
              <a:gd name="connsiteX112" fmla="*/ 339616 w 1508539"/>
              <a:gd name="connsiteY112" fmla="*/ 1861531 h 6858000"/>
              <a:gd name="connsiteX113" fmla="*/ 293415 w 1508539"/>
              <a:gd name="connsiteY113" fmla="*/ 1732919 h 6858000"/>
              <a:gd name="connsiteX114" fmla="*/ 265726 w 1508539"/>
              <a:gd name="connsiteY114" fmla="*/ 1663540 h 6858000"/>
              <a:gd name="connsiteX115" fmla="*/ 264852 w 1508539"/>
              <a:gd name="connsiteY115" fmla="*/ 1615777 h 6858000"/>
              <a:gd name="connsiteX116" fmla="*/ 245647 w 1508539"/>
              <a:gd name="connsiteY116" fmla="*/ 1563678 h 6858000"/>
              <a:gd name="connsiteX117" fmla="*/ 258727 w 1508539"/>
              <a:gd name="connsiteY117" fmla="*/ 1519474 h 6858000"/>
              <a:gd name="connsiteX118" fmla="*/ 251469 w 1508539"/>
              <a:gd name="connsiteY118" fmla="*/ 1477995 h 6858000"/>
              <a:gd name="connsiteX119" fmla="*/ 237554 w 1508539"/>
              <a:gd name="connsiteY119" fmla="*/ 1373769 h 6858000"/>
              <a:gd name="connsiteX120" fmla="*/ 245861 w 1508539"/>
              <a:gd name="connsiteY120" fmla="*/ 1307086 h 6858000"/>
              <a:gd name="connsiteX121" fmla="*/ 247049 w 1508539"/>
              <a:gd name="connsiteY121" fmla="*/ 1189033 h 6858000"/>
              <a:gd name="connsiteX122" fmla="*/ 251734 w 1508539"/>
              <a:gd name="connsiteY122" fmla="*/ 1168288 h 6858000"/>
              <a:gd name="connsiteX123" fmla="*/ 244016 w 1508539"/>
              <a:gd name="connsiteY123" fmla="*/ 1142577 h 6858000"/>
              <a:gd name="connsiteX124" fmla="*/ 233322 w 1508539"/>
              <a:gd name="connsiteY124" fmla="*/ 1088484 h 6858000"/>
              <a:gd name="connsiteX125" fmla="*/ 222058 w 1508539"/>
              <a:gd name="connsiteY125" fmla="*/ 1016103 h 6858000"/>
              <a:gd name="connsiteX126" fmla="*/ 223514 w 1508539"/>
              <a:gd name="connsiteY126" fmla="*/ 932283 h 6858000"/>
              <a:gd name="connsiteX127" fmla="*/ 225750 w 1508539"/>
              <a:gd name="connsiteY127" fmla="*/ 915925 h 6858000"/>
              <a:gd name="connsiteX128" fmla="*/ 218379 w 1508539"/>
              <a:gd name="connsiteY128" fmla="*/ 896999 h 6858000"/>
              <a:gd name="connsiteX129" fmla="*/ 187787 w 1508539"/>
              <a:gd name="connsiteY129" fmla="*/ 821517 h 6858000"/>
              <a:gd name="connsiteX130" fmla="*/ 166737 w 1508539"/>
              <a:gd name="connsiteY130" fmla="*/ 751353 h 6858000"/>
              <a:gd name="connsiteX131" fmla="*/ 166295 w 1508539"/>
              <a:gd name="connsiteY131" fmla="*/ 721230 h 6858000"/>
              <a:gd name="connsiteX132" fmla="*/ 151966 w 1508539"/>
              <a:gd name="connsiteY132" fmla="*/ 681659 h 6858000"/>
              <a:gd name="connsiteX133" fmla="*/ 137385 w 1508539"/>
              <a:gd name="connsiteY133" fmla="*/ 635218 h 6858000"/>
              <a:gd name="connsiteX134" fmla="*/ 142396 w 1508539"/>
              <a:gd name="connsiteY134" fmla="*/ 613763 h 6858000"/>
              <a:gd name="connsiteX135" fmla="*/ 128338 w 1508539"/>
              <a:gd name="connsiteY135" fmla="*/ 598582 h 6858000"/>
              <a:gd name="connsiteX136" fmla="*/ 128019 w 1508539"/>
              <a:gd name="connsiteY136" fmla="*/ 576846 h 6858000"/>
              <a:gd name="connsiteX137" fmla="*/ 107645 w 1508539"/>
              <a:gd name="connsiteY137" fmla="*/ 530055 h 6858000"/>
              <a:gd name="connsiteX138" fmla="*/ 106893 w 1508539"/>
              <a:gd name="connsiteY138" fmla="*/ 465389 h 6858000"/>
              <a:gd name="connsiteX139" fmla="*/ 89816 w 1508539"/>
              <a:gd name="connsiteY139" fmla="*/ 424699 h 6858000"/>
              <a:gd name="connsiteX140" fmla="*/ 90191 w 1508539"/>
              <a:gd name="connsiteY140" fmla="*/ 404917 h 6858000"/>
              <a:gd name="connsiteX141" fmla="*/ 70148 w 1508539"/>
              <a:gd name="connsiteY141" fmla="*/ 367211 h 6858000"/>
              <a:gd name="connsiteX142" fmla="*/ 36452 w 1508539"/>
              <a:gd name="connsiteY142" fmla="*/ 268519 h 6858000"/>
              <a:gd name="connsiteX143" fmla="*/ 23935 w 1508539"/>
              <a:gd name="connsiteY143" fmla="*/ 160886 h 6858000"/>
              <a:gd name="connsiteX144" fmla="*/ 19312 w 1508539"/>
              <a:gd name="connsiteY144" fmla="*/ 47336 h 6858000"/>
              <a:gd name="connsiteX145" fmla="*/ 0 w 1508539"/>
              <a:gd name="connsiteY145"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4248 w 1508539"/>
              <a:gd name="connsiteY10" fmla="*/ 6574442 h 6858000"/>
              <a:gd name="connsiteX11" fmla="*/ 164588 w 1508539"/>
              <a:gd name="connsiteY11" fmla="*/ 6568530 h 6858000"/>
              <a:gd name="connsiteX12" fmla="*/ 166997 w 1508539"/>
              <a:gd name="connsiteY12" fmla="*/ 6560674 h 6858000"/>
              <a:gd name="connsiteX13" fmla="*/ 167342 w 1508539"/>
              <a:gd name="connsiteY13" fmla="*/ 6560598 h 6858000"/>
              <a:gd name="connsiteX14" fmla="*/ 201349 w 1508539"/>
              <a:gd name="connsiteY14" fmla="*/ 6530567 h 6858000"/>
              <a:gd name="connsiteX15" fmla="*/ 215389 w 1508539"/>
              <a:gd name="connsiteY15" fmla="*/ 6478062 h 6858000"/>
              <a:gd name="connsiteX16" fmla="*/ 226078 w 1508539"/>
              <a:gd name="connsiteY16" fmla="*/ 6460325 h 6858000"/>
              <a:gd name="connsiteX17" fmla="*/ 233311 w 1508539"/>
              <a:gd name="connsiteY17" fmla="*/ 6451488 h 6858000"/>
              <a:gd name="connsiteX18" fmla="*/ 234746 w 1508539"/>
              <a:gd name="connsiteY18" fmla="*/ 6451348 h 6858000"/>
              <a:gd name="connsiteX19" fmla="*/ 239104 w 1508539"/>
              <a:gd name="connsiteY19" fmla="*/ 6414240 h 6858000"/>
              <a:gd name="connsiteX20" fmla="*/ 241880 w 1508539"/>
              <a:gd name="connsiteY20" fmla="*/ 6384857 h 6858000"/>
              <a:gd name="connsiteX21" fmla="*/ 240591 w 1508539"/>
              <a:gd name="connsiteY21" fmla="*/ 6367510 h 6858000"/>
              <a:gd name="connsiteX22" fmla="*/ 244471 w 1508539"/>
              <a:gd name="connsiteY22" fmla="*/ 6349778 h 6858000"/>
              <a:gd name="connsiteX23" fmla="*/ 246136 w 1508539"/>
              <a:gd name="connsiteY23" fmla="*/ 6348250 h 6858000"/>
              <a:gd name="connsiteX24" fmla="*/ 262170 w 1508539"/>
              <a:gd name="connsiteY24" fmla="*/ 6281972 h 6858000"/>
              <a:gd name="connsiteX25" fmla="*/ 272933 w 1508539"/>
              <a:gd name="connsiteY25" fmla="*/ 6211940 h 6858000"/>
              <a:gd name="connsiteX26" fmla="*/ 314428 w 1508539"/>
              <a:gd name="connsiteY26" fmla="*/ 6113913 h 6858000"/>
              <a:gd name="connsiteX27" fmla="*/ 318721 w 1508539"/>
              <a:gd name="connsiteY27" fmla="*/ 6028119 h 6858000"/>
              <a:gd name="connsiteX28" fmla="*/ 345501 w 1508539"/>
              <a:gd name="connsiteY28" fmla="*/ 5934687 h 6858000"/>
              <a:gd name="connsiteX29" fmla="*/ 379513 w 1508539"/>
              <a:gd name="connsiteY29" fmla="*/ 5765594 h 6858000"/>
              <a:gd name="connsiteX30" fmla="*/ 411349 w 1508539"/>
              <a:gd name="connsiteY30" fmla="*/ 5693685 h 6858000"/>
              <a:gd name="connsiteX31" fmla="*/ 431404 w 1508539"/>
              <a:gd name="connsiteY31" fmla="*/ 5665173 h 6858000"/>
              <a:gd name="connsiteX32" fmla="*/ 465121 w 1508539"/>
              <a:gd name="connsiteY32" fmla="*/ 5563435 h 6858000"/>
              <a:gd name="connsiteX33" fmla="*/ 494626 w 1508539"/>
              <a:gd name="connsiteY33" fmla="*/ 5476393 h 6858000"/>
              <a:gd name="connsiteX34" fmla="*/ 525819 w 1508539"/>
              <a:gd name="connsiteY34" fmla="*/ 5396260 h 6858000"/>
              <a:gd name="connsiteX35" fmla="*/ 541800 w 1508539"/>
              <a:gd name="connsiteY35" fmla="*/ 5330009 h 6858000"/>
              <a:gd name="connsiteX36" fmla="*/ 575293 w 1508539"/>
              <a:gd name="connsiteY36" fmla="*/ 5273739 h 6858000"/>
              <a:gd name="connsiteX37" fmla="*/ 584892 w 1508539"/>
              <a:gd name="connsiteY37" fmla="*/ 5241779 h 6858000"/>
              <a:gd name="connsiteX38" fmla="*/ 596118 w 1508539"/>
              <a:gd name="connsiteY38" fmla="*/ 5225268 h 6858000"/>
              <a:gd name="connsiteX39" fmla="*/ 597138 w 1508539"/>
              <a:gd name="connsiteY39" fmla="*/ 5217684 h 6858000"/>
              <a:gd name="connsiteX40" fmla="*/ 604479 w 1508539"/>
              <a:gd name="connsiteY40" fmla="*/ 5193377 h 6858000"/>
              <a:gd name="connsiteX41" fmla="*/ 607782 w 1508539"/>
              <a:gd name="connsiteY41" fmla="*/ 5179288 h 6858000"/>
              <a:gd name="connsiteX42" fmla="*/ 608766 w 1508539"/>
              <a:gd name="connsiteY42" fmla="*/ 5173621 h 6858000"/>
              <a:gd name="connsiteX43" fmla="*/ 604400 w 1508539"/>
              <a:gd name="connsiteY43" fmla="*/ 5159961 h 6858000"/>
              <a:gd name="connsiteX44" fmla="*/ 611077 w 1508539"/>
              <a:gd name="connsiteY44" fmla="*/ 5144295 h 6858000"/>
              <a:gd name="connsiteX45" fmla="*/ 608010 w 1508539"/>
              <a:gd name="connsiteY45" fmla="*/ 5125185 h 6858000"/>
              <a:gd name="connsiteX46" fmla="*/ 614840 w 1508539"/>
              <a:gd name="connsiteY46" fmla="*/ 5121884 h 6858000"/>
              <a:gd name="connsiteX47" fmla="*/ 621876 w 1508539"/>
              <a:gd name="connsiteY47" fmla="*/ 5067850 h 6858000"/>
              <a:gd name="connsiteX48" fmla="*/ 624607 w 1508539"/>
              <a:gd name="connsiteY48" fmla="*/ 5060861 h 6858000"/>
              <a:gd name="connsiteX49" fmla="*/ 621311 w 1508539"/>
              <a:gd name="connsiteY49" fmla="*/ 5034192 h 6858000"/>
              <a:gd name="connsiteX50" fmla="*/ 622865 w 1508539"/>
              <a:gd name="connsiteY50" fmla="*/ 4993030 h 6858000"/>
              <a:gd name="connsiteX51" fmla="*/ 629774 w 1508539"/>
              <a:gd name="connsiteY51" fmla="*/ 4946844 h 6858000"/>
              <a:gd name="connsiteX52" fmla="*/ 625630 w 1508539"/>
              <a:gd name="connsiteY52" fmla="*/ 4932692 h 6858000"/>
              <a:gd name="connsiteX53" fmla="*/ 641033 w 1508539"/>
              <a:gd name="connsiteY53" fmla="*/ 4858827 h 6858000"/>
              <a:gd name="connsiteX54" fmla="*/ 646936 w 1508539"/>
              <a:gd name="connsiteY54" fmla="*/ 4821170 h 6858000"/>
              <a:gd name="connsiteX55" fmla="*/ 651669 w 1508539"/>
              <a:gd name="connsiteY55" fmla="*/ 4780965 h 6858000"/>
              <a:gd name="connsiteX56" fmla="*/ 652962 w 1508539"/>
              <a:gd name="connsiteY56" fmla="*/ 4750867 h 6858000"/>
              <a:gd name="connsiteX57" fmla="*/ 650769 w 1508539"/>
              <a:gd name="connsiteY57" fmla="*/ 4690749 h 6858000"/>
              <a:gd name="connsiteX58" fmla="*/ 646249 w 1508539"/>
              <a:gd name="connsiteY58" fmla="*/ 4584173 h 6858000"/>
              <a:gd name="connsiteX59" fmla="*/ 641332 w 1508539"/>
              <a:gd name="connsiteY59" fmla="*/ 4444346 h 6858000"/>
              <a:gd name="connsiteX60" fmla="*/ 637897 w 1508539"/>
              <a:gd name="connsiteY60" fmla="*/ 4375228 h 6858000"/>
              <a:gd name="connsiteX61" fmla="*/ 618550 w 1508539"/>
              <a:gd name="connsiteY61" fmla="*/ 4214165 h 6858000"/>
              <a:gd name="connsiteX62" fmla="*/ 622623 w 1508539"/>
              <a:gd name="connsiteY62" fmla="*/ 4090296 h 6858000"/>
              <a:gd name="connsiteX63" fmla="*/ 607879 w 1508539"/>
              <a:gd name="connsiteY63" fmla="*/ 4033999 h 6858000"/>
              <a:gd name="connsiteX64" fmla="*/ 609028 w 1508539"/>
              <a:gd name="connsiteY64" fmla="*/ 4031933 h 6858000"/>
              <a:gd name="connsiteX65" fmla="*/ 607604 w 1508539"/>
              <a:gd name="connsiteY65" fmla="*/ 4013953 h 6858000"/>
              <a:gd name="connsiteX66" fmla="*/ 593899 w 1508539"/>
              <a:gd name="connsiteY66" fmla="*/ 3974753 h 6858000"/>
              <a:gd name="connsiteX67" fmla="*/ 595497 w 1508539"/>
              <a:gd name="connsiteY67" fmla="*/ 3969950 h 6858000"/>
              <a:gd name="connsiteX68" fmla="*/ 588919 w 1508539"/>
              <a:gd name="connsiteY68" fmla="*/ 3933779 h 6858000"/>
              <a:gd name="connsiteX69" fmla="*/ 590250 w 1508539"/>
              <a:gd name="connsiteY69" fmla="*/ 3933093 h 6858000"/>
              <a:gd name="connsiteX70" fmla="*/ 594604 w 1508539"/>
              <a:gd name="connsiteY70" fmla="*/ 3922082 h 6858000"/>
              <a:gd name="connsiteX71" fmla="*/ 599682 w 1508539"/>
              <a:gd name="connsiteY71" fmla="*/ 3901461 h 6858000"/>
              <a:gd name="connsiteX72" fmla="*/ 622276 w 1508539"/>
              <a:gd name="connsiteY72" fmla="*/ 3813873 h 6858000"/>
              <a:gd name="connsiteX73" fmla="*/ 621701 w 1508539"/>
              <a:gd name="connsiteY73" fmla="*/ 3806161 h 6858000"/>
              <a:gd name="connsiteX74" fmla="*/ 622008 w 1508539"/>
              <a:gd name="connsiteY74" fmla="*/ 3805957 h 6858000"/>
              <a:gd name="connsiteX75" fmla="*/ 622035 w 1508539"/>
              <a:gd name="connsiteY75" fmla="*/ 3797724 h 6858000"/>
              <a:gd name="connsiteX76" fmla="*/ 620650 w 1508539"/>
              <a:gd name="connsiteY76" fmla="*/ 3792098 h 6858000"/>
              <a:gd name="connsiteX77" fmla="*/ 619534 w 1508539"/>
              <a:gd name="connsiteY77" fmla="*/ 3777135 h 6858000"/>
              <a:gd name="connsiteX78" fmla="*/ 621267 w 1508539"/>
              <a:gd name="connsiteY78" fmla="*/ 3771656 h 6858000"/>
              <a:gd name="connsiteX79" fmla="*/ 625010 w 1508539"/>
              <a:gd name="connsiteY79" fmla="*/ 3769007 h 6858000"/>
              <a:gd name="connsiteX80" fmla="*/ 624476 w 1508539"/>
              <a:gd name="connsiteY80" fmla="*/ 3767709 h 6858000"/>
              <a:gd name="connsiteX81" fmla="*/ 633172 w 1508539"/>
              <a:gd name="connsiteY81" fmla="*/ 3738082 h 6858000"/>
              <a:gd name="connsiteX82" fmla="*/ 640518 w 1508539"/>
              <a:gd name="connsiteY82" fmla="*/ 3673397 h 6858000"/>
              <a:gd name="connsiteX83" fmla="*/ 639814 w 1508539"/>
              <a:gd name="connsiteY83" fmla="*/ 3637109 h 6858000"/>
              <a:gd name="connsiteX84" fmla="*/ 643257 w 1508539"/>
              <a:gd name="connsiteY84" fmla="*/ 3536883 h 6858000"/>
              <a:gd name="connsiteX85" fmla="*/ 650795 w 1508539"/>
              <a:gd name="connsiteY85" fmla="*/ 3435652 h 6858000"/>
              <a:gd name="connsiteX86" fmla="*/ 652466 w 1508539"/>
              <a:gd name="connsiteY86" fmla="*/ 3307769 h 6858000"/>
              <a:gd name="connsiteX87" fmla="*/ 670029 w 1508539"/>
              <a:gd name="connsiteY87" fmla="*/ 3250522 h 6858000"/>
              <a:gd name="connsiteX88" fmla="*/ 670454 w 1508539"/>
              <a:gd name="connsiteY88" fmla="*/ 3229163 h 6858000"/>
              <a:gd name="connsiteX89" fmla="*/ 672277 w 1508539"/>
              <a:gd name="connsiteY89" fmla="*/ 3217217 h 6858000"/>
              <a:gd name="connsiteX90" fmla="*/ 659112 w 1508539"/>
              <a:gd name="connsiteY90" fmla="*/ 3183755 h 6858000"/>
              <a:gd name="connsiteX91" fmla="*/ 659613 w 1508539"/>
              <a:gd name="connsiteY91" fmla="*/ 3178642 h 6858000"/>
              <a:gd name="connsiteX92" fmla="*/ 647213 w 1508539"/>
              <a:gd name="connsiteY92" fmla="*/ 3158586 h 6858000"/>
              <a:gd name="connsiteX93" fmla="*/ 632398 w 1508539"/>
              <a:gd name="connsiteY93" fmla="*/ 3129034 h 6858000"/>
              <a:gd name="connsiteX94" fmla="*/ 633063 w 1508539"/>
              <a:gd name="connsiteY94" fmla="*/ 3126682 h 6858000"/>
              <a:gd name="connsiteX95" fmla="*/ 623931 w 1508539"/>
              <a:gd name="connsiteY95" fmla="*/ 3114519 h 6858000"/>
              <a:gd name="connsiteX96" fmla="*/ 610540 w 1508539"/>
              <a:gd name="connsiteY96" fmla="*/ 3106272 h 6858000"/>
              <a:gd name="connsiteX97" fmla="*/ 583270 w 1508539"/>
              <a:gd name="connsiteY97" fmla="*/ 2958185 h 6858000"/>
              <a:gd name="connsiteX98" fmla="*/ 525884 w 1508539"/>
              <a:gd name="connsiteY98" fmla="*/ 2762989 h 6858000"/>
              <a:gd name="connsiteX99" fmla="*/ 474802 w 1508539"/>
              <a:gd name="connsiteY99" fmla="*/ 2554718 h 6858000"/>
              <a:gd name="connsiteX100" fmla="*/ 454896 w 1508539"/>
              <a:gd name="connsiteY100" fmla="*/ 2485734 h 6858000"/>
              <a:gd name="connsiteX101" fmla="*/ 445619 w 1508539"/>
              <a:gd name="connsiteY101" fmla="*/ 2447068 h 6858000"/>
              <a:gd name="connsiteX102" fmla="*/ 432580 w 1508539"/>
              <a:gd name="connsiteY102" fmla="*/ 2425819 h 6858000"/>
              <a:gd name="connsiteX103" fmla="*/ 438579 w 1508539"/>
              <a:gd name="connsiteY103" fmla="*/ 2402874 h 6858000"/>
              <a:gd name="connsiteX104" fmla="*/ 441191 w 1508539"/>
              <a:gd name="connsiteY104" fmla="*/ 2381443 h 6858000"/>
              <a:gd name="connsiteX105" fmla="*/ 417520 w 1508539"/>
              <a:gd name="connsiteY105" fmla="*/ 2261920 h 6858000"/>
              <a:gd name="connsiteX106" fmla="*/ 407407 w 1508539"/>
              <a:gd name="connsiteY106" fmla="*/ 2195378 h 6858000"/>
              <a:gd name="connsiteX107" fmla="*/ 391624 w 1508539"/>
              <a:gd name="connsiteY107" fmla="*/ 2155135 h 6858000"/>
              <a:gd name="connsiteX108" fmla="*/ 389082 w 1508539"/>
              <a:gd name="connsiteY108" fmla="*/ 2118008 h 6858000"/>
              <a:gd name="connsiteX109" fmla="*/ 390075 w 1508539"/>
              <a:gd name="connsiteY109" fmla="*/ 2050531 h 6858000"/>
              <a:gd name="connsiteX110" fmla="*/ 381881 w 1508539"/>
              <a:gd name="connsiteY110" fmla="*/ 1963269 h 6858000"/>
              <a:gd name="connsiteX111" fmla="*/ 363059 w 1508539"/>
              <a:gd name="connsiteY111" fmla="*/ 1906352 h 6858000"/>
              <a:gd name="connsiteX112" fmla="*/ 339616 w 1508539"/>
              <a:gd name="connsiteY112" fmla="*/ 1861531 h 6858000"/>
              <a:gd name="connsiteX113" fmla="*/ 293415 w 1508539"/>
              <a:gd name="connsiteY113" fmla="*/ 1732919 h 6858000"/>
              <a:gd name="connsiteX114" fmla="*/ 265726 w 1508539"/>
              <a:gd name="connsiteY114" fmla="*/ 1663540 h 6858000"/>
              <a:gd name="connsiteX115" fmla="*/ 264852 w 1508539"/>
              <a:gd name="connsiteY115" fmla="*/ 1615777 h 6858000"/>
              <a:gd name="connsiteX116" fmla="*/ 245647 w 1508539"/>
              <a:gd name="connsiteY116" fmla="*/ 1563678 h 6858000"/>
              <a:gd name="connsiteX117" fmla="*/ 258727 w 1508539"/>
              <a:gd name="connsiteY117" fmla="*/ 1519474 h 6858000"/>
              <a:gd name="connsiteX118" fmla="*/ 251469 w 1508539"/>
              <a:gd name="connsiteY118" fmla="*/ 1477995 h 6858000"/>
              <a:gd name="connsiteX119" fmla="*/ 237554 w 1508539"/>
              <a:gd name="connsiteY119" fmla="*/ 1373769 h 6858000"/>
              <a:gd name="connsiteX120" fmla="*/ 245861 w 1508539"/>
              <a:gd name="connsiteY120" fmla="*/ 1307086 h 6858000"/>
              <a:gd name="connsiteX121" fmla="*/ 247049 w 1508539"/>
              <a:gd name="connsiteY121" fmla="*/ 1189033 h 6858000"/>
              <a:gd name="connsiteX122" fmla="*/ 251734 w 1508539"/>
              <a:gd name="connsiteY122" fmla="*/ 1168288 h 6858000"/>
              <a:gd name="connsiteX123" fmla="*/ 244016 w 1508539"/>
              <a:gd name="connsiteY123" fmla="*/ 1142577 h 6858000"/>
              <a:gd name="connsiteX124" fmla="*/ 233322 w 1508539"/>
              <a:gd name="connsiteY124" fmla="*/ 1088484 h 6858000"/>
              <a:gd name="connsiteX125" fmla="*/ 222058 w 1508539"/>
              <a:gd name="connsiteY125" fmla="*/ 1016103 h 6858000"/>
              <a:gd name="connsiteX126" fmla="*/ 223514 w 1508539"/>
              <a:gd name="connsiteY126" fmla="*/ 932283 h 6858000"/>
              <a:gd name="connsiteX127" fmla="*/ 225750 w 1508539"/>
              <a:gd name="connsiteY127" fmla="*/ 915925 h 6858000"/>
              <a:gd name="connsiteX128" fmla="*/ 218379 w 1508539"/>
              <a:gd name="connsiteY128" fmla="*/ 896999 h 6858000"/>
              <a:gd name="connsiteX129" fmla="*/ 187787 w 1508539"/>
              <a:gd name="connsiteY129" fmla="*/ 821517 h 6858000"/>
              <a:gd name="connsiteX130" fmla="*/ 166737 w 1508539"/>
              <a:gd name="connsiteY130" fmla="*/ 751353 h 6858000"/>
              <a:gd name="connsiteX131" fmla="*/ 166295 w 1508539"/>
              <a:gd name="connsiteY131" fmla="*/ 721230 h 6858000"/>
              <a:gd name="connsiteX132" fmla="*/ 151966 w 1508539"/>
              <a:gd name="connsiteY132" fmla="*/ 681659 h 6858000"/>
              <a:gd name="connsiteX133" fmla="*/ 137385 w 1508539"/>
              <a:gd name="connsiteY133" fmla="*/ 635218 h 6858000"/>
              <a:gd name="connsiteX134" fmla="*/ 142396 w 1508539"/>
              <a:gd name="connsiteY134" fmla="*/ 613763 h 6858000"/>
              <a:gd name="connsiteX135" fmla="*/ 128338 w 1508539"/>
              <a:gd name="connsiteY135" fmla="*/ 598582 h 6858000"/>
              <a:gd name="connsiteX136" fmla="*/ 128019 w 1508539"/>
              <a:gd name="connsiteY136" fmla="*/ 576846 h 6858000"/>
              <a:gd name="connsiteX137" fmla="*/ 107645 w 1508539"/>
              <a:gd name="connsiteY137" fmla="*/ 530055 h 6858000"/>
              <a:gd name="connsiteX138" fmla="*/ 106893 w 1508539"/>
              <a:gd name="connsiteY138" fmla="*/ 465389 h 6858000"/>
              <a:gd name="connsiteX139" fmla="*/ 89816 w 1508539"/>
              <a:gd name="connsiteY139" fmla="*/ 424699 h 6858000"/>
              <a:gd name="connsiteX140" fmla="*/ 90191 w 1508539"/>
              <a:gd name="connsiteY140" fmla="*/ 404917 h 6858000"/>
              <a:gd name="connsiteX141" fmla="*/ 70148 w 1508539"/>
              <a:gd name="connsiteY141" fmla="*/ 367211 h 6858000"/>
              <a:gd name="connsiteX142" fmla="*/ 36452 w 1508539"/>
              <a:gd name="connsiteY142" fmla="*/ 268519 h 6858000"/>
              <a:gd name="connsiteX143" fmla="*/ 23935 w 1508539"/>
              <a:gd name="connsiteY143" fmla="*/ 160886 h 6858000"/>
              <a:gd name="connsiteX144" fmla="*/ 19312 w 1508539"/>
              <a:gd name="connsiteY144" fmla="*/ 47336 h 6858000"/>
              <a:gd name="connsiteX145" fmla="*/ 0 w 1508539"/>
              <a:gd name="connsiteY145"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64248 w 1508539"/>
              <a:gd name="connsiteY9" fmla="*/ 6574442 h 6858000"/>
              <a:gd name="connsiteX10" fmla="*/ 164588 w 1508539"/>
              <a:gd name="connsiteY10" fmla="*/ 6568530 h 6858000"/>
              <a:gd name="connsiteX11" fmla="*/ 166997 w 1508539"/>
              <a:gd name="connsiteY11" fmla="*/ 6560674 h 6858000"/>
              <a:gd name="connsiteX12" fmla="*/ 167342 w 1508539"/>
              <a:gd name="connsiteY12" fmla="*/ 6560598 h 6858000"/>
              <a:gd name="connsiteX13" fmla="*/ 201349 w 1508539"/>
              <a:gd name="connsiteY13" fmla="*/ 6530567 h 6858000"/>
              <a:gd name="connsiteX14" fmla="*/ 215389 w 1508539"/>
              <a:gd name="connsiteY14" fmla="*/ 6478062 h 6858000"/>
              <a:gd name="connsiteX15" fmla="*/ 226078 w 1508539"/>
              <a:gd name="connsiteY15" fmla="*/ 6460325 h 6858000"/>
              <a:gd name="connsiteX16" fmla="*/ 233311 w 1508539"/>
              <a:gd name="connsiteY16" fmla="*/ 6451488 h 6858000"/>
              <a:gd name="connsiteX17" fmla="*/ 234746 w 1508539"/>
              <a:gd name="connsiteY17" fmla="*/ 6451348 h 6858000"/>
              <a:gd name="connsiteX18" fmla="*/ 239104 w 1508539"/>
              <a:gd name="connsiteY18" fmla="*/ 6414240 h 6858000"/>
              <a:gd name="connsiteX19" fmla="*/ 241880 w 1508539"/>
              <a:gd name="connsiteY19" fmla="*/ 6384857 h 6858000"/>
              <a:gd name="connsiteX20" fmla="*/ 240591 w 1508539"/>
              <a:gd name="connsiteY20" fmla="*/ 6367510 h 6858000"/>
              <a:gd name="connsiteX21" fmla="*/ 244471 w 1508539"/>
              <a:gd name="connsiteY21" fmla="*/ 6349778 h 6858000"/>
              <a:gd name="connsiteX22" fmla="*/ 246136 w 1508539"/>
              <a:gd name="connsiteY22" fmla="*/ 6348250 h 6858000"/>
              <a:gd name="connsiteX23" fmla="*/ 262170 w 1508539"/>
              <a:gd name="connsiteY23" fmla="*/ 6281972 h 6858000"/>
              <a:gd name="connsiteX24" fmla="*/ 272933 w 1508539"/>
              <a:gd name="connsiteY24" fmla="*/ 6211940 h 6858000"/>
              <a:gd name="connsiteX25" fmla="*/ 314428 w 1508539"/>
              <a:gd name="connsiteY25" fmla="*/ 6113913 h 6858000"/>
              <a:gd name="connsiteX26" fmla="*/ 318721 w 1508539"/>
              <a:gd name="connsiteY26" fmla="*/ 6028119 h 6858000"/>
              <a:gd name="connsiteX27" fmla="*/ 345501 w 1508539"/>
              <a:gd name="connsiteY27" fmla="*/ 5934687 h 6858000"/>
              <a:gd name="connsiteX28" fmla="*/ 379513 w 1508539"/>
              <a:gd name="connsiteY28" fmla="*/ 5765594 h 6858000"/>
              <a:gd name="connsiteX29" fmla="*/ 411349 w 1508539"/>
              <a:gd name="connsiteY29" fmla="*/ 5693685 h 6858000"/>
              <a:gd name="connsiteX30" fmla="*/ 431404 w 1508539"/>
              <a:gd name="connsiteY30" fmla="*/ 5665173 h 6858000"/>
              <a:gd name="connsiteX31" fmla="*/ 465121 w 1508539"/>
              <a:gd name="connsiteY31" fmla="*/ 5563435 h 6858000"/>
              <a:gd name="connsiteX32" fmla="*/ 494626 w 1508539"/>
              <a:gd name="connsiteY32" fmla="*/ 5476393 h 6858000"/>
              <a:gd name="connsiteX33" fmla="*/ 525819 w 1508539"/>
              <a:gd name="connsiteY33" fmla="*/ 5396260 h 6858000"/>
              <a:gd name="connsiteX34" fmla="*/ 541800 w 1508539"/>
              <a:gd name="connsiteY34" fmla="*/ 5330009 h 6858000"/>
              <a:gd name="connsiteX35" fmla="*/ 575293 w 1508539"/>
              <a:gd name="connsiteY35" fmla="*/ 5273739 h 6858000"/>
              <a:gd name="connsiteX36" fmla="*/ 584892 w 1508539"/>
              <a:gd name="connsiteY36" fmla="*/ 5241779 h 6858000"/>
              <a:gd name="connsiteX37" fmla="*/ 596118 w 1508539"/>
              <a:gd name="connsiteY37" fmla="*/ 5225268 h 6858000"/>
              <a:gd name="connsiteX38" fmla="*/ 597138 w 1508539"/>
              <a:gd name="connsiteY38" fmla="*/ 5217684 h 6858000"/>
              <a:gd name="connsiteX39" fmla="*/ 604479 w 1508539"/>
              <a:gd name="connsiteY39" fmla="*/ 5193377 h 6858000"/>
              <a:gd name="connsiteX40" fmla="*/ 607782 w 1508539"/>
              <a:gd name="connsiteY40" fmla="*/ 5179288 h 6858000"/>
              <a:gd name="connsiteX41" fmla="*/ 608766 w 1508539"/>
              <a:gd name="connsiteY41" fmla="*/ 5173621 h 6858000"/>
              <a:gd name="connsiteX42" fmla="*/ 604400 w 1508539"/>
              <a:gd name="connsiteY42" fmla="*/ 5159961 h 6858000"/>
              <a:gd name="connsiteX43" fmla="*/ 611077 w 1508539"/>
              <a:gd name="connsiteY43" fmla="*/ 5144295 h 6858000"/>
              <a:gd name="connsiteX44" fmla="*/ 608010 w 1508539"/>
              <a:gd name="connsiteY44" fmla="*/ 5125185 h 6858000"/>
              <a:gd name="connsiteX45" fmla="*/ 614840 w 1508539"/>
              <a:gd name="connsiteY45" fmla="*/ 5121884 h 6858000"/>
              <a:gd name="connsiteX46" fmla="*/ 621876 w 1508539"/>
              <a:gd name="connsiteY46" fmla="*/ 5067850 h 6858000"/>
              <a:gd name="connsiteX47" fmla="*/ 624607 w 1508539"/>
              <a:gd name="connsiteY47" fmla="*/ 5060861 h 6858000"/>
              <a:gd name="connsiteX48" fmla="*/ 621311 w 1508539"/>
              <a:gd name="connsiteY48" fmla="*/ 5034192 h 6858000"/>
              <a:gd name="connsiteX49" fmla="*/ 622865 w 1508539"/>
              <a:gd name="connsiteY49" fmla="*/ 4993030 h 6858000"/>
              <a:gd name="connsiteX50" fmla="*/ 629774 w 1508539"/>
              <a:gd name="connsiteY50" fmla="*/ 4946844 h 6858000"/>
              <a:gd name="connsiteX51" fmla="*/ 625630 w 1508539"/>
              <a:gd name="connsiteY51" fmla="*/ 4932692 h 6858000"/>
              <a:gd name="connsiteX52" fmla="*/ 641033 w 1508539"/>
              <a:gd name="connsiteY52" fmla="*/ 4858827 h 6858000"/>
              <a:gd name="connsiteX53" fmla="*/ 646936 w 1508539"/>
              <a:gd name="connsiteY53" fmla="*/ 4821170 h 6858000"/>
              <a:gd name="connsiteX54" fmla="*/ 651669 w 1508539"/>
              <a:gd name="connsiteY54" fmla="*/ 4780965 h 6858000"/>
              <a:gd name="connsiteX55" fmla="*/ 652962 w 1508539"/>
              <a:gd name="connsiteY55" fmla="*/ 4750867 h 6858000"/>
              <a:gd name="connsiteX56" fmla="*/ 650769 w 1508539"/>
              <a:gd name="connsiteY56" fmla="*/ 4690749 h 6858000"/>
              <a:gd name="connsiteX57" fmla="*/ 646249 w 1508539"/>
              <a:gd name="connsiteY57" fmla="*/ 4584173 h 6858000"/>
              <a:gd name="connsiteX58" fmla="*/ 641332 w 1508539"/>
              <a:gd name="connsiteY58" fmla="*/ 4444346 h 6858000"/>
              <a:gd name="connsiteX59" fmla="*/ 637897 w 1508539"/>
              <a:gd name="connsiteY59" fmla="*/ 4375228 h 6858000"/>
              <a:gd name="connsiteX60" fmla="*/ 618550 w 1508539"/>
              <a:gd name="connsiteY60" fmla="*/ 4214165 h 6858000"/>
              <a:gd name="connsiteX61" fmla="*/ 622623 w 1508539"/>
              <a:gd name="connsiteY61" fmla="*/ 4090296 h 6858000"/>
              <a:gd name="connsiteX62" fmla="*/ 607879 w 1508539"/>
              <a:gd name="connsiteY62" fmla="*/ 4033999 h 6858000"/>
              <a:gd name="connsiteX63" fmla="*/ 609028 w 1508539"/>
              <a:gd name="connsiteY63" fmla="*/ 4031933 h 6858000"/>
              <a:gd name="connsiteX64" fmla="*/ 607604 w 1508539"/>
              <a:gd name="connsiteY64" fmla="*/ 4013953 h 6858000"/>
              <a:gd name="connsiteX65" fmla="*/ 593899 w 1508539"/>
              <a:gd name="connsiteY65" fmla="*/ 3974753 h 6858000"/>
              <a:gd name="connsiteX66" fmla="*/ 595497 w 1508539"/>
              <a:gd name="connsiteY66" fmla="*/ 3969950 h 6858000"/>
              <a:gd name="connsiteX67" fmla="*/ 588919 w 1508539"/>
              <a:gd name="connsiteY67" fmla="*/ 3933779 h 6858000"/>
              <a:gd name="connsiteX68" fmla="*/ 590250 w 1508539"/>
              <a:gd name="connsiteY68" fmla="*/ 3933093 h 6858000"/>
              <a:gd name="connsiteX69" fmla="*/ 594604 w 1508539"/>
              <a:gd name="connsiteY69" fmla="*/ 3922082 h 6858000"/>
              <a:gd name="connsiteX70" fmla="*/ 599682 w 1508539"/>
              <a:gd name="connsiteY70" fmla="*/ 3901461 h 6858000"/>
              <a:gd name="connsiteX71" fmla="*/ 622276 w 1508539"/>
              <a:gd name="connsiteY71" fmla="*/ 3813873 h 6858000"/>
              <a:gd name="connsiteX72" fmla="*/ 621701 w 1508539"/>
              <a:gd name="connsiteY72" fmla="*/ 3806161 h 6858000"/>
              <a:gd name="connsiteX73" fmla="*/ 622008 w 1508539"/>
              <a:gd name="connsiteY73" fmla="*/ 3805957 h 6858000"/>
              <a:gd name="connsiteX74" fmla="*/ 622035 w 1508539"/>
              <a:gd name="connsiteY74" fmla="*/ 3797724 h 6858000"/>
              <a:gd name="connsiteX75" fmla="*/ 620650 w 1508539"/>
              <a:gd name="connsiteY75" fmla="*/ 3792098 h 6858000"/>
              <a:gd name="connsiteX76" fmla="*/ 619534 w 1508539"/>
              <a:gd name="connsiteY76" fmla="*/ 3777135 h 6858000"/>
              <a:gd name="connsiteX77" fmla="*/ 621267 w 1508539"/>
              <a:gd name="connsiteY77" fmla="*/ 3771656 h 6858000"/>
              <a:gd name="connsiteX78" fmla="*/ 625010 w 1508539"/>
              <a:gd name="connsiteY78" fmla="*/ 3769007 h 6858000"/>
              <a:gd name="connsiteX79" fmla="*/ 624476 w 1508539"/>
              <a:gd name="connsiteY79" fmla="*/ 3767709 h 6858000"/>
              <a:gd name="connsiteX80" fmla="*/ 633172 w 1508539"/>
              <a:gd name="connsiteY80" fmla="*/ 3738082 h 6858000"/>
              <a:gd name="connsiteX81" fmla="*/ 640518 w 1508539"/>
              <a:gd name="connsiteY81" fmla="*/ 3673397 h 6858000"/>
              <a:gd name="connsiteX82" fmla="*/ 639814 w 1508539"/>
              <a:gd name="connsiteY82" fmla="*/ 3637109 h 6858000"/>
              <a:gd name="connsiteX83" fmla="*/ 643257 w 1508539"/>
              <a:gd name="connsiteY83" fmla="*/ 3536883 h 6858000"/>
              <a:gd name="connsiteX84" fmla="*/ 650795 w 1508539"/>
              <a:gd name="connsiteY84" fmla="*/ 3435652 h 6858000"/>
              <a:gd name="connsiteX85" fmla="*/ 652466 w 1508539"/>
              <a:gd name="connsiteY85" fmla="*/ 3307769 h 6858000"/>
              <a:gd name="connsiteX86" fmla="*/ 670029 w 1508539"/>
              <a:gd name="connsiteY86" fmla="*/ 3250522 h 6858000"/>
              <a:gd name="connsiteX87" fmla="*/ 670454 w 1508539"/>
              <a:gd name="connsiteY87" fmla="*/ 3229163 h 6858000"/>
              <a:gd name="connsiteX88" fmla="*/ 672277 w 1508539"/>
              <a:gd name="connsiteY88" fmla="*/ 3217217 h 6858000"/>
              <a:gd name="connsiteX89" fmla="*/ 659112 w 1508539"/>
              <a:gd name="connsiteY89" fmla="*/ 3183755 h 6858000"/>
              <a:gd name="connsiteX90" fmla="*/ 659613 w 1508539"/>
              <a:gd name="connsiteY90" fmla="*/ 3178642 h 6858000"/>
              <a:gd name="connsiteX91" fmla="*/ 647213 w 1508539"/>
              <a:gd name="connsiteY91" fmla="*/ 3158586 h 6858000"/>
              <a:gd name="connsiteX92" fmla="*/ 632398 w 1508539"/>
              <a:gd name="connsiteY92" fmla="*/ 3129034 h 6858000"/>
              <a:gd name="connsiteX93" fmla="*/ 633063 w 1508539"/>
              <a:gd name="connsiteY93" fmla="*/ 3126682 h 6858000"/>
              <a:gd name="connsiteX94" fmla="*/ 623931 w 1508539"/>
              <a:gd name="connsiteY94" fmla="*/ 3114519 h 6858000"/>
              <a:gd name="connsiteX95" fmla="*/ 610540 w 1508539"/>
              <a:gd name="connsiteY95" fmla="*/ 3106272 h 6858000"/>
              <a:gd name="connsiteX96" fmla="*/ 583270 w 1508539"/>
              <a:gd name="connsiteY96" fmla="*/ 2958185 h 6858000"/>
              <a:gd name="connsiteX97" fmla="*/ 525884 w 1508539"/>
              <a:gd name="connsiteY97" fmla="*/ 2762989 h 6858000"/>
              <a:gd name="connsiteX98" fmla="*/ 474802 w 1508539"/>
              <a:gd name="connsiteY98" fmla="*/ 2554718 h 6858000"/>
              <a:gd name="connsiteX99" fmla="*/ 454896 w 1508539"/>
              <a:gd name="connsiteY99" fmla="*/ 2485734 h 6858000"/>
              <a:gd name="connsiteX100" fmla="*/ 445619 w 1508539"/>
              <a:gd name="connsiteY100" fmla="*/ 2447068 h 6858000"/>
              <a:gd name="connsiteX101" fmla="*/ 432580 w 1508539"/>
              <a:gd name="connsiteY101" fmla="*/ 2425819 h 6858000"/>
              <a:gd name="connsiteX102" fmla="*/ 438579 w 1508539"/>
              <a:gd name="connsiteY102" fmla="*/ 2402874 h 6858000"/>
              <a:gd name="connsiteX103" fmla="*/ 441191 w 1508539"/>
              <a:gd name="connsiteY103" fmla="*/ 2381443 h 6858000"/>
              <a:gd name="connsiteX104" fmla="*/ 417520 w 1508539"/>
              <a:gd name="connsiteY104" fmla="*/ 2261920 h 6858000"/>
              <a:gd name="connsiteX105" fmla="*/ 407407 w 1508539"/>
              <a:gd name="connsiteY105" fmla="*/ 2195378 h 6858000"/>
              <a:gd name="connsiteX106" fmla="*/ 391624 w 1508539"/>
              <a:gd name="connsiteY106" fmla="*/ 2155135 h 6858000"/>
              <a:gd name="connsiteX107" fmla="*/ 389082 w 1508539"/>
              <a:gd name="connsiteY107" fmla="*/ 2118008 h 6858000"/>
              <a:gd name="connsiteX108" fmla="*/ 390075 w 1508539"/>
              <a:gd name="connsiteY108" fmla="*/ 2050531 h 6858000"/>
              <a:gd name="connsiteX109" fmla="*/ 381881 w 1508539"/>
              <a:gd name="connsiteY109" fmla="*/ 1963269 h 6858000"/>
              <a:gd name="connsiteX110" fmla="*/ 363059 w 1508539"/>
              <a:gd name="connsiteY110" fmla="*/ 1906352 h 6858000"/>
              <a:gd name="connsiteX111" fmla="*/ 339616 w 1508539"/>
              <a:gd name="connsiteY111" fmla="*/ 1861531 h 6858000"/>
              <a:gd name="connsiteX112" fmla="*/ 293415 w 1508539"/>
              <a:gd name="connsiteY112" fmla="*/ 1732919 h 6858000"/>
              <a:gd name="connsiteX113" fmla="*/ 265726 w 1508539"/>
              <a:gd name="connsiteY113" fmla="*/ 1663540 h 6858000"/>
              <a:gd name="connsiteX114" fmla="*/ 264852 w 1508539"/>
              <a:gd name="connsiteY114" fmla="*/ 1615777 h 6858000"/>
              <a:gd name="connsiteX115" fmla="*/ 245647 w 1508539"/>
              <a:gd name="connsiteY115" fmla="*/ 1563678 h 6858000"/>
              <a:gd name="connsiteX116" fmla="*/ 258727 w 1508539"/>
              <a:gd name="connsiteY116" fmla="*/ 1519474 h 6858000"/>
              <a:gd name="connsiteX117" fmla="*/ 251469 w 1508539"/>
              <a:gd name="connsiteY117" fmla="*/ 1477995 h 6858000"/>
              <a:gd name="connsiteX118" fmla="*/ 237554 w 1508539"/>
              <a:gd name="connsiteY118" fmla="*/ 1373769 h 6858000"/>
              <a:gd name="connsiteX119" fmla="*/ 245861 w 1508539"/>
              <a:gd name="connsiteY119" fmla="*/ 1307086 h 6858000"/>
              <a:gd name="connsiteX120" fmla="*/ 247049 w 1508539"/>
              <a:gd name="connsiteY120" fmla="*/ 1189033 h 6858000"/>
              <a:gd name="connsiteX121" fmla="*/ 251734 w 1508539"/>
              <a:gd name="connsiteY121" fmla="*/ 1168288 h 6858000"/>
              <a:gd name="connsiteX122" fmla="*/ 244016 w 1508539"/>
              <a:gd name="connsiteY122" fmla="*/ 1142577 h 6858000"/>
              <a:gd name="connsiteX123" fmla="*/ 233322 w 1508539"/>
              <a:gd name="connsiteY123" fmla="*/ 1088484 h 6858000"/>
              <a:gd name="connsiteX124" fmla="*/ 222058 w 1508539"/>
              <a:gd name="connsiteY124" fmla="*/ 1016103 h 6858000"/>
              <a:gd name="connsiteX125" fmla="*/ 223514 w 1508539"/>
              <a:gd name="connsiteY125" fmla="*/ 932283 h 6858000"/>
              <a:gd name="connsiteX126" fmla="*/ 225750 w 1508539"/>
              <a:gd name="connsiteY126" fmla="*/ 915925 h 6858000"/>
              <a:gd name="connsiteX127" fmla="*/ 218379 w 1508539"/>
              <a:gd name="connsiteY127" fmla="*/ 896999 h 6858000"/>
              <a:gd name="connsiteX128" fmla="*/ 187787 w 1508539"/>
              <a:gd name="connsiteY128" fmla="*/ 821517 h 6858000"/>
              <a:gd name="connsiteX129" fmla="*/ 166737 w 1508539"/>
              <a:gd name="connsiteY129" fmla="*/ 751353 h 6858000"/>
              <a:gd name="connsiteX130" fmla="*/ 166295 w 1508539"/>
              <a:gd name="connsiteY130" fmla="*/ 721230 h 6858000"/>
              <a:gd name="connsiteX131" fmla="*/ 151966 w 1508539"/>
              <a:gd name="connsiteY131" fmla="*/ 681659 h 6858000"/>
              <a:gd name="connsiteX132" fmla="*/ 137385 w 1508539"/>
              <a:gd name="connsiteY132" fmla="*/ 635218 h 6858000"/>
              <a:gd name="connsiteX133" fmla="*/ 142396 w 1508539"/>
              <a:gd name="connsiteY133" fmla="*/ 613763 h 6858000"/>
              <a:gd name="connsiteX134" fmla="*/ 128338 w 1508539"/>
              <a:gd name="connsiteY134" fmla="*/ 598582 h 6858000"/>
              <a:gd name="connsiteX135" fmla="*/ 128019 w 1508539"/>
              <a:gd name="connsiteY135" fmla="*/ 576846 h 6858000"/>
              <a:gd name="connsiteX136" fmla="*/ 107645 w 1508539"/>
              <a:gd name="connsiteY136" fmla="*/ 530055 h 6858000"/>
              <a:gd name="connsiteX137" fmla="*/ 106893 w 1508539"/>
              <a:gd name="connsiteY137" fmla="*/ 465389 h 6858000"/>
              <a:gd name="connsiteX138" fmla="*/ 89816 w 1508539"/>
              <a:gd name="connsiteY138" fmla="*/ 424699 h 6858000"/>
              <a:gd name="connsiteX139" fmla="*/ 90191 w 1508539"/>
              <a:gd name="connsiteY139" fmla="*/ 404917 h 6858000"/>
              <a:gd name="connsiteX140" fmla="*/ 70148 w 1508539"/>
              <a:gd name="connsiteY140" fmla="*/ 367211 h 6858000"/>
              <a:gd name="connsiteX141" fmla="*/ 36452 w 1508539"/>
              <a:gd name="connsiteY141" fmla="*/ 268519 h 6858000"/>
              <a:gd name="connsiteX142" fmla="*/ 23935 w 1508539"/>
              <a:gd name="connsiteY142" fmla="*/ 160886 h 6858000"/>
              <a:gd name="connsiteX143" fmla="*/ 19312 w 1508539"/>
              <a:gd name="connsiteY143" fmla="*/ 47336 h 6858000"/>
              <a:gd name="connsiteX144" fmla="*/ 0 w 1508539"/>
              <a:gd name="connsiteY144"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45501 w 1508539"/>
              <a:gd name="connsiteY26" fmla="*/ 5934687 h 6858000"/>
              <a:gd name="connsiteX27" fmla="*/ 379513 w 1508539"/>
              <a:gd name="connsiteY27" fmla="*/ 5765594 h 6858000"/>
              <a:gd name="connsiteX28" fmla="*/ 411349 w 1508539"/>
              <a:gd name="connsiteY28" fmla="*/ 5693685 h 6858000"/>
              <a:gd name="connsiteX29" fmla="*/ 431404 w 1508539"/>
              <a:gd name="connsiteY29" fmla="*/ 5665173 h 6858000"/>
              <a:gd name="connsiteX30" fmla="*/ 465121 w 1508539"/>
              <a:gd name="connsiteY30" fmla="*/ 5563435 h 6858000"/>
              <a:gd name="connsiteX31" fmla="*/ 494626 w 1508539"/>
              <a:gd name="connsiteY31" fmla="*/ 5476393 h 6858000"/>
              <a:gd name="connsiteX32" fmla="*/ 525819 w 1508539"/>
              <a:gd name="connsiteY32" fmla="*/ 5396260 h 6858000"/>
              <a:gd name="connsiteX33" fmla="*/ 541800 w 1508539"/>
              <a:gd name="connsiteY33" fmla="*/ 5330009 h 6858000"/>
              <a:gd name="connsiteX34" fmla="*/ 575293 w 1508539"/>
              <a:gd name="connsiteY34" fmla="*/ 5273739 h 6858000"/>
              <a:gd name="connsiteX35" fmla="*/ 584892 w 1508539"/>
              <a:gd name="connsiteY35" fmla="*/ 5241779 h 6858000"/>
              <a:gd name="connsiteX36" fmla="*/ 596118 w 1508539"/>
              <a:gd name="connsiteY36" fmla="*/ 5225268 h 6858000"/>
              <a:gd name="connsiteX37" fmla="*/ 597138 w 1508539"/>
              <a:gd name="connsiteY37" fmla="*/ 5217684 h 6858000"/>
              <a:gd name="connsiteX38" fmla="*/ 604479 w 1508539"/>
              <a:gd name="connsiteY38" fmla="*/ 5193377 h 6858000"/>
              <a:gd name="connsiteX39" fmla="*/ 607782 w 1508539"/>
              <a:gd name="connsiteY39" fmla="*/ 5179288 h 6858000"/>
              <a:gd name="connsiteX40" fmla="*/ 608766 w 1508539"/>
              <a:gd name="connsiteY40" fmla="*/ 5173621 h 6858000"/>
              <a:gd name="connsiteX41" fmla="*/ 604400 w 1508539"/>
              <a:gd name="connsiteY41" fmla="*/ 5159961 h 6858000"/>
              <a:gd name="connsiteX42" fmla="*/ 611077 w 1508539"/>
              <a:gd name="connsiteY42" fmla="*/ 5144295 h 6858000"/>
              <a:gd name="connsiteX43" fmla="*/ 608010 w 1508539"/>
              <a:gd name="connsiteY43" fmla="*/ 5125185 h 6858000"/>
              <a:gd name="connsiteX44" fmla="*/ 614840 w 1508539"/>
              <a:gd name="connsiteY44" fmla="*/ 5121884 h 6858000"/>
              <a:gd name="connsiteX45" fmla="*/ 621876 w 1508539"/>
              <a:gd name="connsiteY45" fmla="*/ 5067850 h 6858000"/>
              <a:gd name="connsiteX46" fmla="*/ 624607 w 1508539"/>
              <a:gd name="connsiteY46" fmla="*/ 5060861 h 6858000"/>
              <a:gd name="connsiteX47" fmla="*/ 621311 w 1508539"/>
              <a:gd name="connsiteY47" fmla="*/ 5034192 h 6858000"/>
              <a:gd name="connsiteX48" fmla="*/ 622865 w 1508539"/>
              <a:gd name="connsiteY48" fmla="*/ 4993030 h 6858000"/>
              <a:gd name="connsiteX49" fmla="*/ 629774 w 1508539"/>
              <a:gd name="connsiteY49" fmla="*/ 4946844 h 6858000"/>
              <a:gd name="connsiteX50" fmla="*/ 625630 w 1508539"/>
              <a:gd name="connsiteY50" fmla="*/ 4932692 h 6858000"/>
              <a:gd name="connsiteX51" fmla="*/ 641033 w 1508539"/>
              <a:gd name="connsiteY51" fmla="*/ 4858827 h 6858000"/>
              <a:gd name="connsiteX52" fmla="*/ 646936 w 1508539"/>
              <a:gd name="connsiteY52" fmla="*/ 4821170 h 6858000"/>
              <a:gd name="connsiteX53" fmla="*/ 651669 w 1508539"/>
              <a:gd name="connsiteY53" fmla="*/ 4780965 h 6858000"/>
              <a:gd name="connsiteX54" fmla="*/ 652962 w 1508539"/>
              <a:gd name="connsiteY54" fmla="*/ 4750867 h 6858000"/>
              <a:gd name="connsiteX55" fmla="*/ 650769 w 1508539"/>
              <a:gd name="connsiteY55" fmla="*/ 4690749 h 6858000"/>
              <a:gd name="connsiteX56" fmla="*/ 646249 w 1508539"/>
              <a:gd name="connsiteY56" fmla="*/ 4584173 h 6858000"/>
              <a:gd name="connsiteX57" fmla="*/ 641332 w 1508539"/>
              <a:gd name="connsiteY57" fmla="*/ 4444346 h 6858000"/>
              <a:gd name="connsiteX58" fmla="*/ 637897 w 1508539"/>
              <a:gd name="connsiteY58" fmla="*/ 4375228 h 6858000"/>
              <a:gd name="connsiteX59" fmla="*/ 618550 w 1508539"/>
              <a:gd name="connsiteY59" fmla="*/ 4214165 h 6858000"/>
              <a:gd name="connsiteX60" fmla="*/ 622623 w 1508539"/>
              <a:gd name="connsiteY60" fmla="*/ 4090296 h 6858000"/>
              <a:gd name="connsiteX61" fmla="*/ 607879 w 1508539"/>
              <a:gd name="connsiteY61" fmla="*/ 4033999 h 6858000"/>
              <a:gd name="connsiteX62" fmla="*/ 609028 w 1508539"/>
              <a:gd name="connsiteY62" fmla="*/ 4031933 h 6858000"/>
              <a:gd name="connsiteX63" fmla="*/ 607604 w 1508539"/>
              <a:gd name="connsiteY63" fmla="*/ 4013953 h 6858000"/>
              <a:gd name="connsiteX64" fmla="*/ 593899 w 1508539"/>
              <a:gd name="connsiteY64" fmla="*/ 3974753 h 6858000"/>
              <a:gd name="connsiteX65" fmla="*/ 595497 w 1508539"/>
              <a:gd name="connsiteY65" fmla="*/ 3969950 h 6858000"/>
              <a:gd name="connsiteX66" fmla="*/ 588919 w 1508539"/>
              <a:gd name="connsiteY66" fmla="*/ 3933779 h 6858000"/>
              <a:gd name="connsiteX67" fmla="*/ 590250 w 1508539"/>
              <a:gd name="connsiteY67" fmla="*/ 3933093 h 6858000"/>
              <a:gd name="connsiteX68" fmla="*/ 594604 w 1508539"/>
              <a:gd name="connsiteY68" fmla="*/ 3922082 h 6858000"/>
              <a:gd name="connsiteX69" fmla="*/ 599682 w 1508539"/>
              <a:gd name="connsiteY69" fmla="*/ 3901461 h 6858000"/>
              <a:gd name="connsiteX70" fmla="*/ 622276 w 1508539"/>
              <a:gd name="connsiteY70" fmla="*/ 3813873 h 6858000"/>
              <a:gd name="connsiteX71" fmla="*/ 621701 w 1508539"/>
              <a:gd name="connsiteY71" fmla="*/ 3806161 h 6858000"/>
              <a:gd name="connsiteX72" fmla="*/ 622008 w 1508539"/>
              <a:gd name="connsiteY72" fmla="*/ 3805957 h 6858000"/>
              <a:gd name="connsiteX73" fmla="*/ 622035 w 1508539"/>
              <a:gd name="connsiteY73" fmla="*/ 3797724 h 6858000"/>
              <a:gd name="connsiteX74" fmla="*/ 620650 w 1508539"/>
              <a:gd name="connsiteY74" fmla="*/ 3792098 h 6858000"/>
              <a:gd name="connsiteX75" fmla="*/ 619534 w 1508539"/>
              <a:gd name="connsiteY75" fmla="*/ 3777135 h 6858000"/>
              <a:gd name="connsiteX76" fmla="*/ 621267 w 1508539"/>
              <a:gd name="connsiteY76" fmla="*/ 3771656 h 6858000"/>
              <a:gd name="connsiteX77" fmla="*/ 625010 w 1508539"/>
              <a:gd name="connsiteY77" fmla="*/ 3769007 h 6858000"/>
              <a:gd name="connsiteX78" fmla="*/ 624476 w 1508539"/>
              <a:gd name="connsiteY78" fmla="*/ 3767709 h 6858000"/>
              <a:gd name="connsiteX79" fmla="*/ 633172 w 1508539"/>
              <a:gd name="connsiteY79" fmla="*/ 3738082 h 6858000"/>
              <a:gd name="connsiteX80" fmla="*/ 640518 w 1508539"/>
              <a:gd name="connsiteY80" fmla="*/ 3673397 h 6858000"/>
              <a:gd name="connsiteX81" fmla="*/ 639814 w 1508539"/>
              <a:gd name="connsiteY81" fmla="*/ 3637109 h 6858000"/>
              <a:gd name="connsiteX82" fmla="*/ 643257 w 1508539"/>
              <a:gd name="connsiteY82" fmla="*/ 3536883 h 6858000"/>
              <a:gd name="connsiteX83" fmla="*/ 650795 w 1508539"/>
              <a:gd name="connsiteY83" fmla="*/ 3435652 h 6858000"/>
              <a:gd name="connsiteX84" fmla="*/ 652466 w 1508539"/>
              <a:gd name="connsiteY84" fmla="*/ 3307769 h 6858000"/>
              <a:gd name="connsiteX85" fmla="*/ 670029 w 1508539"/>
              <a:gd name="connsiteY85" fmla="*/ 3250522 h 6858000"/>
              <a:gd name="connsiteX86" fmla="*/ 670454 w 1508539"/>
              <a:gd name="connsiteY86" fmla="*/ 3229163 h 6858000"/>
              <a:gd name="connsiteX87" fmla="*/ 672277 w 1508539"/>
              <a:gd name="connsiteY87" fmla="*/ 3217217 h 6858000"/>
              <a:gd name="connsiteX88" fmla="*/ 659112 w 1508539"/>
              <a:gd name="connsiteY88" fmla="*/ 3183755 h 6858000"/>
              <a:gd name="connsiteX89" fmla="*/ 659613 w 1508539"/>
              <a:gd name="connsiteY89" fmla="*/ 3178642 h 6858000"/>
              <a:gd name="connsiteX90" fmla="*/ 647213 w 1508539"/>
              <a:gd name="connsiteY90" fmla="*/ 3158586 h 6858000"/>
              <a:gd name="connsiteX91" fmla="*/ 632398 w 1508539"/>
              <a:gd name="connsiteY91" fmla="*/ 3129034 h 6858000"/>
              <a:gd name="connsiteX92" fmla="*/ 633063 w 1508539"/>
              <a:gd name="connsiteY92" fmla="*/ 3126682 h 6858000"/>
              <a:gd name="connsiteX93" fmla="*/ 623931 w 1508539"/>
              <a:gd name="connsiteY93" fmla="*/ 3114519 h 6858000"/>
              <a:gd name="connsiteX94" fmla="*/ 610540 w 1508539"/>
              <a:gd name="connsiteY94" fmla="*/ 3106272 h 6858000"/>
              <a:gd name="connsiteX95" fmla="*/ 583270 w 1508539"/>
              <a:gd name="connsiteY95" fmla="*/ 2958185 h 6858000"/>
              <a:gd name="connsiteX96" fmla="*/ 525884 w 1508539"/>
              <a:gd name="connsiteY96" fmla="*/ 2762989 h 6858000"/>
              <a:gd name="connsiteX97" fmla="*/ 474802 w 1508539"/>
              <a:gd name="connsiteY97" fmla="*/ 2554718 h 6858000"/>
              <a:gd name="connsiteX98" fmla="*/ 454896 w 1508539"/>
              <a:gd name="connsiteY98" fmla="*/ 2485734 h 6858000"/>
              <a:gd name="connsiteX99" fmla="*/ 445619 w 1508539"/>
              <a:gd name="connsiteY99" fmla="*/ 2447068 h 6858000"/>
              <a:gd name="connsiteX100" fmla="*/ 432580 w 1508539"/>
              <a:gd name="connsiteY100" fmla="*/ 2425819 h 6858000"/>
              <a:gd name="connsiteX101" fmla="*/ 438579 w 1508539"/>
              <a:gd name="connsiteY101" fmla="*/ 2402874 h 6858000"/>
              <a:gd name="connsiteX102" fmla="*/ 441191 w 1508539"/>
              <a:gd name="connsiteY102" fmla="*/ 2381443 h 6858000"/>
              <a:gd name="connsiteX103" fmla="*/ 417520 w 1508539"/>
              <a:gd name="connsiteY103" fmla="*/ 2261920 h 6858000"/>
              <a:gd name="connsiteX104" fmla="*/ 407407 w 1508539"/>
              <a:gd name="connsiteY104" fmla="*/ 2195378 h 6858000"/>
              <a:gd name="connsiteX105" fmla="*/ 391624 w 1508539"/>
              <a:gd name="connsiteY105" fmla="*/ 2155135 h 6858000"/>
              <a:gd name="connsiteX106" fmla="*/ 389082 w 1508539"/>
              <a:gd name="connsiteY106" fmla="*/ 2118008 h 6858000"/>
              <a:gd name="connsiteX107" fmla="*/ 390075 w 1508539"/>
              <a:gd name="connsiteY107" fmla="*/ 2050531 h 6858000"/>
              <a:gd name="connsiteX108" fmla="*/ 381881 w 1508539"/>
              <a:gd name="connsiteY108" fmla="*/ 1963269 h 6858000"/>
              <a:gd name="connsiteX109" fmla="*/ 363059 w 1508539"/>
              <a:gd name="connsiteY109" fmla="*/ 1906352 h 6858000"/>
              <a:gd name="connsiteX110" fmla="*/ 339616 w 1508539"/>
              <a:gd name="connsiteY110" fmla="*/ 1861531 h 6858000"/>
              <a:gd name="connsiteX111" fmla="*/ 293415 w 1508539"/>
              <a:gd name="connsiteY111" fmla="*/ 1732919 h 6858000"/>
              <a:gd name="connsiteX112" fmla="*/ 265726 w 1508539"/>
              <a:gd name="connsiteY112" fmla="*/ 1663540 h 6858000"/>
              <a:gd name="connsiteX113" fmla="*/ 264852 w 1508539"/>
              <a:gd name="connsiteY113" fmla="*/ 1615777 h 6858000"/>
              <a:gd name="connsiteX114" fmla="*/ 245647 w 1508539"/>
              <a:gd name="connsiteY114" fmla="*/ 1563678 h 6858000"/>
              <a:gd name="connsiteX115" fmla="*/ 258727 w 1508539"/>
              <a:gd name="connsiteY115" fmla="*/ 1519474 h 6858000"/>
              <a:gd name="connsiteX116" fmla="*/ 251469 w 1508539"/>
              <a:gd name="connsiteY116" fmla="*/ 1477995 h 6858000"/>
              <a:gd name="connsiteX117" fmla="*/ 237554 w 1508539"/>
              <a:gd name="connsiteY117" fmla="*/ 1373769 h 6858000"/>
              <a:gd name="connsiteX118" fmla="*/ 245861 w 1508539"/>
              <a:gd name="connsiteY118" fmla="*/ 1307086 h 6858000"/>
              <a:gd name="connsiteX119" fmla="*/ 247049 w 1508539"/>
              <a:gd name="connsiteY119" fmla="*/ 1189033 h 6858000"/>
              <a:gd name="connsiteX120" fmla="*/ 251734 w 1508539"/>
              <a:gd name="connsiteY120" fmla="*/ 1168288 h 6858000"/>
              <a:gd name="connsiteX121" fmla="*/ 244016 w 1508539"/>
              <a:gd name="connsiteY121" fmla="*/ 1142577 h 6858000"/>
              <a:gd name="connsiteX122" fmla="*/ 233322 w 1508539"/>
              <a:gd name="connsiteY122" fmla="*/ 1088484 h 6858000"/>
              <a:gd name="connsiteX123" fmla="*/ 222058 w 1508539"/>
              <a:gd name="connsiteY123" fmla="*/ 1016103 h 6858000"/>
              <a:gd name="connsiteX124" fmla="*/ 223514 w 1508539"/>
              <a:gd name="connsiteY124" fmla="*/ 932283 h 6858000"/>
              <a:gd name="connsiteX125" fmla="*/ 225750 w 1508539"/>
              <a:gd name="connsiteY125" fmla="*/ 915925 h 6858000"/>
              <a:gd name="connsiteX126" fmla="*/ 218379 w 1508539"/>
              <a:gd name="connsiteY126" fmla="*/ 896999 h 6858000"/>
              <a:gd name="connsiteX127" fmla="*/ 187787 w 1508539"/>
              <a:gd name="connsiteY127" fmla="*/ 821517 h 6858000"/>
              <a:gd name="connsiteX128" fmla="*/ 166737 w 1508539"/>
              <a:gd name="connsiteY128" fmla="*/ 751353 h 6858000"/>
              <a:gd name="connsiteX129" fmla="*/ 166295 w 1508539"/>
              <a:gd name="connsiteY129" fmla="*/ 721230 h 6858000"/>
              <a:gd name="connsiteX130" fmla="*/ 151966 w 1508539"/>
              <a:gd name="connsiteY130" fmla="*/ 681659 h 6858000"/>
              <a:gd name="connsiteX131" fmla="*/ 137385 w 1508539"/>
              <a:gd name="connsiteY131" fmla="*/ 635218 h 6858000"/>
              <a:gd name="connsiteX132" fmla="*/ 142396 w 1508539"/>
              <a:gd name="connsiteY132" fmla="*/ 613763 h 6858000"/>
              <a:gd name="connsiteX133" fmla="*/ 128338 w 1508539"/>
              <a:gd name="connsiteY133" fmla="*/ 598582 h 6858000"/>
              <a:gd name="connsiteX134" fmla="*/ 128019 w 1508539"/>
              <a:gd name="connsiteY134" fmla="*/ 576846 h 6858000"/>
              <a:gd name="connsiteX135" fmla="*/ 107645 w 1508539"/>
              <a:gd name="connsiteY135" fmla="*/ 530055 h 6858000"/>
              <a:gd name="connsiteX136" fmla="*/ 106893 w 1508539"/>
              <a:gd name="connsiteY136" fmla="*/ 465389 h 6858000"/>
              <a:gd name="connsiteX137" fmla="*/ 89816 w 1508539"/>
              <a:gd name="connsiteY137" fmla="*/ 424699 h 6858000"/>
              <a:gd name="connsiteX138" fmla="*/ 90191 w 1508539"/>
              <a:gd name="connsiteY138" fmla="*/ 404917 h 6858000"/>
              <a:gd name="connsiteX139" fmla="*/ 70148 w 1508539"/>
              <a:gd name="connsiteY139" fmla="*/ 367211 h 6858000"/>
              <a:gd name="connsiteX140" fmla="*/ 36452 w 1508539"/>
              <a:gd name="connsiteY140" fmla="*/ 268519 h 6858000"/>
              <a:gd name="connsiteX141" fmla="*/ 23935 w 1508539"/>
              <a:gd name="connsiteY141" fmla="*/ 160886 h 6858000"/>
              <a:gd name="connsiteX142" fmla="*/ 19312 w 1508539"/>
              <a:gd name="connsiteY142" fmla="*/ 47336 h 6858000"/>
              <a:gd name="connsiteX143" fmla="*/ 0 w 1508539"/>
              <a:gd name="connsiteY143"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45501 w 1508539"/>
              <a:gd name="connsiteY26" fmla="*/ 5934687 h 6858000"/>
              <a:gd name="connsiteX27" fmla="*/ 411349 w 1508539"/>
              <a:gd name="connsiteY27" fmla="*/ 569368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11349 w 1508539"/>
              <a:gd name="connsiteY27" fmla="*/ 569368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11349 w 1508539"/>
              <a:gd name="connsiteY27" fmla="*/ 569368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08411 w 1508539"/>
              <a:gd name="connsiteY27" fmla="*/ 570490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90557 w 1508539"/>
              <a:gd name="connsiteY23" fmla="*/ 6153037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08411 w 1508539"/>
              <a:gd name="connsiteY27" fmla="*/ 570490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64248 w 1508539"/>
              <a:gd name="connsiteY7" fmla="*/ 6574442 h 6858000"/>
              <a:gd name="connsiteX8" fmla="*/ 164588 w 1508539"/>
              <a:gd name="connsiteY8" fmla="*/ 6568530 h 6858000"/>
              <a:gd name="connsiteX9" fmla="*/ 166997 w 1508539"/>
              <a:gd name="connsiteY9" fmla="*/ 6560674 h 6858000"/>
              <a:gd name="connsiteX10" fmla="*/ 167342 w 1508539"/>
              <a:gd name="connsiteY10" fmla="*/ 6560598 h 6858000"/>
              <a:gd name="connsiteX11" fmla="*/ 201349 w 1508539"/>
              <a:gd name="connsiteY11" fmla="*/ 6530567 h 6858000"/>
              <a:gd name="connsiteX12" fmla="*/ 215389 w 1508539"/>
              <a:gd name="connsiteY12" fmla="*/ 6478062 h 6858000"/>
              <a:gd name="connsiteX13" fmla="*/ 226078 w 1508539"/>
              <a:gd name="connsiteY13" fmla="*/ 6460325 h 6858000"/>
              <a:gd name="connsiteX14" fmla="*/ 233311 w 1508539"/>
              <a:gd name="connsiteY14" fmla="*/ 6451488 h 6858000"/>
              <a:gd name="connsiteX15" fmla="*/ 234746 w 1508539"/>
              <a:gd name="connsiteY15" fmla="*/ 6451348 h 6858000"/>
              <a:gd name="connsiteX16" fmla="*/ 239104 w 1508539"/>
              <a:gd name="connsiteY16" fmla="*/ 6414240 h 6858000"/>
              <a:gd name="connsiteX17" fmla="*/ 241880 w 1508539"/>
              <a:gd name="connsiteY17" fmla="*/ 6384857 h 6858000"/>
              <a:gd name="connsiteX18" fmla="*/ 240591 w 1508539"/>
              <a:gd name="connsiteY18" fmla="*/ 6367510 h 6858000"/>
              <a:gd name="connsiteX19" fmla="*/ 244471 w 1508539"/>
              <a:gd name="connsiteY19" fmla="*/ 6349778 h 6858000"/>
              <a:gd name="connsiteX20" fmla="*/ 246136 w 1508539"/>
              <a:gd name="connsiteY20" fmla="*/ 6348250 h 6858000"/>
              <a:gd name="connsiteX21" fmla="*/ 262170 w 1508539"/>
              <a:gd name="connsiteY21" fmla="*/ 6281972 h 6858000"/>
              <a:gd name="connsiteX22" fmla="*/ 290557 w 1508539"/>
              <a:gd name="connsiteY22" fmla="*/ 6153037 h 6858000"/>
              <a:gd name="connsiteX23" fmla="*/ 314428 w 1508539"/>
              <a:gd name="connsiteY23" fmla="*/ 6113913 h 6858000"/>
              <a:gd name="connsiteX24" fmla="*/ 318721 w 1508539"/>
              <a:gd name="connsiteY24" fmla="*/ 6028119 h 6858000"/>
              <a:gd name="connsiteX25" fmla="*/ 363126 w 1508539"/>
              <a:gd name="connsiteY25" fmla="*/ 5934687 h 6858000"/>
              <a:gd name="connsiteX26" fmla="*/ 408411 w 1508539"/>
              <a:gd name="connsiteY26" fmla="*/ 5704905 h 6858000"/>
              <a:gd name="connsiteX27" fmla="*/ 431404 w 1508539"/>
              <a:gd name="connsiteY27" fmla="*/ 5665173 h 6858000"/>
              <a:gd name="connsiteX28" fmla="*/ 465121 w 1508539"/>
              <a:gd name="connsiteY28" fmla="*/ 5563435 h 6858000"/>
              <a:gd name="connsiteX29" fmla="*/ 494626 w 1508539"/>
              <a:gd name="connsiteY29" fmla="*/ 5476393 h 6858000"/>
              <a:gd name="connsiteX30" fmla="*/ 525819 w 1508539"/>
              <a:gd name="connsiteY30" fmla="*/ 5396260 h 6858000"/>
              <a:gd name="connsiteX31" fmla="*/ 541800 w 1508539"/>
              <a:gd name="connsiteY31" fmla="*/ 5330009 h 6858000"/>
              <a:gd name="connsiteX32" fmla="*/ 575293 w 1508539"/>
              <a:gd name="connsiteY32" fmla="*/ 5273739 h 6858000"/>
              <a:gd name="connsiteX33" fmla="*/ 584892 w 1508539"/>
              <a:gd name="connsiteY33" fmla="*/ 5241779 h 6858000"/>
              <a:gd name="connsiteX34" fmla="*/ 596118 w 1508539"/>
              <a:gd name="connsiteY34" fmla="*/ 5225268 h 6858000"/>
              <a:gd name="connsiteX35" fmla="*/ 597138 w 1508539"/>
              <a:gd name="connsiteY35" fmla="*/ 5217684 h 6858000"/>
              <a:gd name="connsiteX36" fmla="*/ 604479 w 1508539"/>
              <a:gd name="connsiteY36" fmla="*/ 5193377 h 6858000"/>
              <a:gd name="connsiteX37" fmla="*/ 607782 w 1508539"/>
              <a:gd name="connsiteY37" fmla="*/ 5179288 h 6858000"/>
              <a:gd name="connsiteX38" fmla="*/ 608766 w 1508539"/>
              <a:gd name="connsiteY38" fmla="*/ 5173621 h 6858000"/>
              <a:gd name="connsiteX39" fmla="*/ 604400 w 1508539"/>
              <a:gd name="connsiteY39" fmla="*/ 5159961 h 6858000"/>
              <a:gd name="connsiteX40" fmla="*/ 611077 w 1508539"/>
              <a:gd name="connsiteY40" fmla="*/ 5144295 h 6858000"/>
              <a:gd name="connsiteX41" fmla="*/ 608010 w 1508539"/>
              <a:gd name="connsiteY41" fmla="*/ 5125185 h 6858000"/>
              <a:gd name="connsiteX42" fmla="*/ 614840 w 1508539"/>
              <a:gd name="connsiteY42" fmla="*/ 5121884 h 6858000"/>
              <a:gd name="connsiteX43" fmla="*/ 621876 w 1508539"/>
              <a:gd name="connsiteY43" fmla="*/ 5067850 h 6858000"/>
              <a:gd name="connsiteX44" fmla="*/ 624607 w 1508539"/>
              <a:gd name="connsiteY44" fmla="*/ 5060861 h 6858000"/>
              <a:gd name="connsiteX45" fmla="*/ 621311 w 1508539"/>
              <a:gd name="connsiteY45" fmla="*/ 5034192 h 6858000"/>
              <a:gd name="connsiteX46" fmla="*/ 622865 w 1508539"/>
              <a:gd name="connsiteY46" fmla="*/ 4993030 h 6858000"/>
              <a:gd name="connsiteX47" fmla="*/ 629774 w 1508539"/>
              <a:gd name="connsiteY47" fmla="*/ 4946844 h 6858000"/>
              <a:gd name="connsiteX48" fmla="*/ 625630 w 1508539"/>
              <a:gd name="connsiteY48" fmla="*/ 4932692 h 6858000"/>
              <a:gd name="connsiteX49" fmla="*/ 641033 w 1508539"/>
              <a:gd name="connsiteY49" fmla="*/ 4858827 h 6858000"/>
              <a:gd name="connsiteX50" fmla="*/ 646936 w 1508539"/>
              <a:gd name="connsiteY50" fmla="*/ 4821170 h 6858000"/>
              <a:gd name="connsiteX51" fmla="*/ 651669 w 1508539"/>
              <a:gd name="connsiteY51" fmla="*/ 4780965 h 6858000"/>
              <a:gd name="connsiteX52" fmla="*/ 652962 w 1508539"/>
              <a:gd name="connsiteY52" fmla="*/ 4750867 h 6858000"/>
              <a:gd name="connsiteX53" fmla="*/ 650769 w 1508539"/>
              <a:gd name="connsiteY53" fmla="*/ 4690749 h 6858000"/>
              <a:gd name="connsiteX54" fmla="*/ 646249 w 1508539"/>
              <a:gd name="connsiteY54" fmla="*/ 4584173 h 6858000"/>
              <a:gd name="connsiteX55" fmla="*/ 641332 w 1508539"/>
              <a:gd name="connsiteY55" fmla="*/ 4444346 h 6858000"/>
              <a:gd name="connsiteX56" fmla="*/ 637897 w 1508539"/>
              <a:gd name="connsiteY56" fmla="*/ 4375228 h 6858000"/>
              <a:gd name="connsiteX57" fmla="*/ 618550 w 1508539"/>
              <a:gd name="connsiteY57" fmla="*/ 4214165 h 6858000"/>
              <a:gd name="connsiteX58" fmla="*/ 622623 w 1508539"/>
              <a:gd name="connsiteY58" fmla="*/ 4090296 h 6858000"/>
              <a:gd name="connsiteX59" fmla="*/ 607879 w 1508539"/>
              <a:gd name="connsiteY59" fmla="*/ 4033999 h 6858000"/>
              <a:gd name="connsiteX60" fmla="*/ 609028 w 1508539"/>
              <a:gd name="connsiteY60" fmla="*/ 4031933 h 6858000"/>
              <a:gd name="connsiteX61" fmla="*/ 607604 w 1508539"/>
              <a:gd name="connsiteY61" fmla="*/ 4013953 h 6858000"/>
              <a:gd name="connsiteX62" fmla="*/ 593899 w 1508539"/>
              <a:gd name="connsiteY62" fmla="*/ 3974753 h 6858000"/>
              <a:gd name="connsiteX63" fmla="*/ 595497 w 1508539"/>
              <a:gd name="connsiteY63" fmla="*/ 3969950 h 6858000"/>
              <a:gd name="connsiteX64" fmla="*/ 588919 w 1508539"/>
              <a:gd name="connsiteY64" fmla="*/ 3933779 h 6858000"/>
              <a:gd name="connsiteX65" fmla="*/ 590250 w 1508539"/>
              <a:gd name="connsiteY65" fmla="*/ 3933093 h 6858000"/>
              <a:gd name="connsiteX66" fmla="*/ 594604 w 1508539"/>
              <a:gd name="connsiteY66" fmla="*/ 3922082 h 6858000"/>
              <a:gd name="connsiteX67" fmla="*/ 599682 w 1508539"/>
              <a:gd name="connsiteY67" fmla="*/ 3901461 h 6858000"/>
              <a:gd name="connsiteX68" fmla="*/ 622276 w 1508539"/>
              <a:gd name="connsiteY68" fmla="*/ 3813873 h 6858000"/>
              <a:gd name="connsiteX69" fmla="*/ 621701 w 1508539"/>
              <a:gd name="connsiteY69" fmla="*/ 3806161 h 6858000"/>
              <a:gd name="connsiteX70" fmla="*/ 622008 w 1508539"/>
              <a:gd name="connsiteY70" fmla="*/ 3805957 h 6858000"/>
              <a:gd name="connsiteX71" fmla="*/ 622035 w 1508539"/>
              <a:gd name="connsiteY71" fmla="*/ 3797724 h 6858000"/>
              <a:gd name="connsiteX72" fmla="*/ 620650 w 1508539"/>
              <a:gd name="connsiteY72" fmla="*/ 3792098 h 6858000"/>
              <a:gd name="connsiteX73" fmla="*/ 619534 w 1508539"/>
              <a:gd name="connsiteY73" fmla="*/ 3777135 h 6858000"/>
              <a:gd name="connsiteX74" fmla="*/ 621267 w 1508539"/>
              <a:gd name="connsiteY74" fmla="*/ 3771656 h 6858000"/>
              <a:gd name="connsiteX75" fmla="*/ 625010 w 1508539"/>
              <a:gd name="connsiteY75" fmla="*/ 3769007 h 6858000"/>
              <a:gd name="connsiteX76" fmla="*/ 624476 w 1508539"/>
              <a:gd name="connsiteY76" fmla="*/ 3767709 h 6858000"/>
              <a:gd name="connsiteX77" fmla="*/ 633172 w 1508539"/>
              <a:gd name="connsiteY77" fmla="*/ 3738082 h 6858000"/>
              <a:gd name="connsiteX78" fmla="*/ 640518 w 1508539"/>
              <a:gd name="connsiteY78" fmla="*/ 3673397 h 6858000"/>
              <a:gd name="connsiteX79" fmla="*/ 639814 w 1508539"/>
              <a:gd name="connsiteY79" fmla="*/ 3637109 h 6858000"/>
              <a:gd name="connsiteX80" fmla="*/ 643257 w 1508539"/>
              <a:gd name="connsiteY80" fmla="*/ 3536883 h 6858000"/>
              <a:gd name="connsiteX81" fmla="*/ 650795 w 1508539"/>
              <a:gd name="connsiteY81" fmla="*/ 3435652 h 6858000"/>
              <a:gd name="connsiteX82" fmla="*/ 652466 w 1508539"/>
              <a:gd name="connsiteY82" fmla="*/ 3307769 h 6858000"/>
              <a:gd name="connsiteX83" fmla="*/ 670029 w 1508539"/>
              <a:gd name="connsiteY83" fmla="*/ 3250522 h 6858000"/>
              <a:gd name="connsiteX84" fmla="*/ 670454 w 1508539"/>
              <a:gd name="connsiteY84" fmla="*/ 3229163 h 6858000"/>
              <a:gd name="connsiteX85" fmla="*/ 672277 w 1508539"/>
              <a:gd name="connsiteY85" fmla="*/ 3217217 h 6858000"/>
              <a:gd name="connsiteX86" fmla="*/ 659112 w 1508539"/>
              <a:gd name="connsiteY86" fmla="*/ 3183755 h 6858000"/>
              <a:gd name="connsiteX87" fmla="*/ 659613 w 1508539"/>
              <a:gd name="connsiteY87" fmla="*/ 3178642 h 6858000"/>
              <a:gd name="connsiteX88" fmla="*/ 647213 w 1508539"/>
              <a:gd name="connsiteY88" fmla="*/ 3158586 h 6858000"/>
              <a:gd name="connsiteX89" fmla="*/ 632398 w 1508539"/>
              <a:gd name="connsiteY89" fmla="*/ 3129034 h 6858000"/>
              <a:gd name="connsiteX90" fmla="*/ 633063 w 1508539"/>
              <a:gd name="connsiteY90" fmla="*/ 3126682 h 6858000"/>
              <a:gd name="connsiteX91" fmla="*/ 623931 w 1508539"/>
              <a:gd name="connsiteY91" fmla="*/ 3114519 h 6858000"/>
              <a:gd name="connsiteX92" fmla="*/ 610540 w 1508539"/>
              <a:gd name="connsiteY92" fmla="*/ 3106272 h 6858000"/>
              <a:gd name="connsiteX93" fmla="*/ 583270 w 1508539"/>
              <a:gd name="connsiteY93" fmla="*/ 2958185 h 6858000"/>
              <a:gd name="connsiteX94" fmla="*/ 525884 w 1508539"/>
              <a:gd name="connsiteY94" fmla="*/ 2762989 h 6858000"/>
              <a:gd name="connsiteX95" fmla="*/ 474802 w 1508539"/>
              <a:gd name="connsiteY95" fmla="*/ 2554718 h 6858000"/>
              <a:gd name="connsiteX96" fmla="*/ 454896 w 1508539"/>
              <a:gd name="connsiteY96" fmla="*/ 2485734 h 6858000"/>
              <a:gd name="connsiteX97" fmla="*/ 445619 w 1508539"/>
              <a:gd name="connsiteY97" fmla="*/ 2447068 h 6858000"/>
              <a:gd name="connsiteX98" fmla="*/ 432580 w 1508539"/>
              <a:gd name="connsiteY98" fmla="*/ 2425819 h 6858000"/>
              <a:gd name="connsiteX99" fmla="*/ 438579 w 1508539"/>
              <a:gd name="connsiteY99" fmla="*/ 2402874 h 6858000"/>
              <a:gd name="connsiteX100" fmla="*/ 441191 w 1508539"/>
              <a:gd name="connsiteY100" fmla="*/ 2381443 h 6858000"/>
              <a:gd name="connsiteX101" fmla="*/ 417520 w 1508539"/>
              <a:gd name="connsiteY101" fmla="*/ 2261920 h 6858000"/>
              <a:gd name="connsiteX102" fmla="*/ 407407 w 1508539"/>
              <a:gd name="connsiteY102" fmla="*/ 2195378 h 6858000"/>
              <a:gd name="connsiteX103" fmla="*/ 391624 w 1508539"/>
              <a:gd name="connsiteY103" fmla="*/ 2155135 h 6858000"/>
              <a:gd name="connsiteX104" fmla="*/ 389082 w 1508539"/>
              <a:gd name="connsiteY104" fmla="*/ 2118008 h 6858000"/>
              <a:gd name="connsiteX105" fmla="*/ 390075 w 1508539"/>
              <a:gd name="connsiteY105" fmla="*/ 2050531 h 6858000"/>
              <a:gd name="connsiteX106" fmla="*/ 381881 w 1508539"/>
              <a:gd name="connsiteY106" fmla="*/ 1963269 h 6858000"/>
              <a:gd name="connsiteX107" fmla="*/ 363059 w 1508539"/>
              <a:gd name="connsiteY107" fmla="*/ 1906352 h 6858000"/>
              <a:gd name="connsiteX108" fmla="*/ 339616 w 1508539"/>
              <a:gd name="connsiteY108" fmla="*/ 1861531 h 6858000"/>
              <a:gd name="connsiteX109" fmla="*/ 293415 w 1508539"/>
              <a:gd name="connsiteY109" fmla="*/ 1732919 h 6858000"/>
              <a:gd name="connsiteX110" fmla="*/ 265726 w 1508539"/>
              <a:gd name="connsiteY110" fmla="*/ 1663540 h 6858000"/>
              <a:gd name="connsiteX111" fmla="*/ 264852 w 1508539"/>
              <a:gd name="connsiteY111" fmla="*/ 1615777 h 6858000"/>
              <a:gd name="connsiteX112" fmla="*/ 245647 w 1508539"/>
              <a:gd name="connsiteY112" fmla="*/ 1563678 h 6858000"/>
              <a:gd name="connsiteX113" fmla="*/ 258727 w 1508539"/>
              <a:gd name="connsiteY113" fmla="*/ 1519474 h 6858000"/>
              <a:gd name="connsiteX114" fmla="*/ 251469 w 1508539"/>
              <a:gd name="connsiteY114" fmla="*/ 1477995 h 6858000"/>
              <a:gd name="connsiteX115" fmla="*/ 237554 w 1508539"/>
              <a:gd name="connsiteY115" fmla="*/ 1373769 h 6858000"/>
              <a:gd name="connsiteX116" fmla="*/ 245861 w 1508539"/>
              <a:gd name="connsiteY116" fmla="*/ 1307086 h 6858000"/>
              <a:gd name="connsiteX117" fmla="*/ 247049 w 1508539"/>
              <a:gd name="connsiteY117" fmla="*/ 1189033 h 6858000"/>
              <a:gd name="connsiteX118" fmla="*/ 251734 w 1508539"/>
              <a:gd name="connsiteY118" fmla="*/ 1168288 h 6858000"/>
              <a:gd name="connsiteX119" fmla="*/ 244016 w 1508539"/>
              <a:gd name="connsiteY119" fmla="*/ 1142577 h 6858000"/>
              <a:gd name="connsiteX120" fmla="*/ 233322 w 1508539"/>
              <a:gd name="connsiteY120" fmla="*/ 1088484 h 6858000"/>
              <a:gd name="connsiteX121" fmla="*/ 222058 w 1508539"/>
              <a:gd name="connsiteY121" fmla="*/ 1016103 h 6858000"/>
              <a:gd name="connsiteX122" fmla="*/ 223514 w 1508539"/>
              <a:gd name="connsiteY122" fmla="*/ 932283 h 6858000"/>
              <a:gd name="connsiteX123" fmla="*/ 225750 w 1508539"/>
              <a:gd name="connsiteY123" fmla="*/ 915925 h 6858000"/>
              <a:gd name="connsiteX124" fmla="*/ 218379 w 1508539"/>
              <a:gd name="connsiteY124" fmla="*/ 896999 h 6858000"/>
              <a:gd name="connsiteX125" fmla="*/ 187787 w 1508539"/>
              <a:gd name="connsiteY125" fmla="*/ 821517 h 6858000"/>
              <a:gd name="connsiteX126" fmla="*/ 166737 w 1508539"/>
              <a:gd name="connsiteY126" fmla="*/ 751353 h 6858000"/>
              <a:gd name="connsiteX127" fmla="*/ 166295 w 1508539"/>
              <a:gd name="connsiteY127" fmla="*/ 721230 h 6858000"/>
              <a:gd name="connsiteX128" fmla="*/ 151966 w 1508539"/>
              <a:gd name="connsiteY128" fmla="*/ 681659 h 6858000"/>
              <a:gd name="connsiteX129" fmla="*/ 137385 w 1508539"/>
              <a:gd name="connsiteY129" fmla="*/ 635218 h 6858000"/>
              <a:gd name="connsiteX130" fmla="*/ 142396 w 1508539"/>
              <a:gd name="connsiteY130" fmla="*/ 613763 h 6858000"/>
              <a:gd name="connsiteX131" fmla="*/ 128338 w 1508539"/>
              <a:gd name="connsiteY131" fmla="*/ 598582 h 6858000"/>
              <a:gd name="connsiteX132" fmla="*/ 128019 w 1508539"/>
              <a:gd name="connsiteY132" fmla="*/ 576846 h 6858000"/>
              <a:gd name="connsiteX133" fmla="*/ 107645 w 1508539"/>
              <a:gd name="connsiteY133" fmla="*/ 530055 h 6858000"/>
              <a:gd name="connsiteX134" fmla="*/ 106893 w 1508539"/>
              <a:gd name="connsiteY134" fmla="*/ 465389 h 6858000"/>
              <a:gd name="connsiteX135" fmla="*/ 89816 w 1508539"/>
              <a:gd name="connsiteY135" fmla="*/ 424699 h 6858000"/>
              <a:gd name="connsiteX136" fmla="*/ 90191 w 1508539"/>
              <a:gd name="connsiteY136" fmla="*/ 404917 h 6858000"/>
              <a:gd name="connsiteX137" fmla="*/ 70148 w 1508539"/>
              <a:gd name="connsiteY137" fmla="*/ 367211 h 6858000"/>
              <a:gd name="connsiteX138" fmla="*/ 36452 w 1508539"/>
              <a:gd name="connsiteY138" fmla="*/ 268519 h 6858000"/>
              <a:gd name="connsiteX139" fmla="*/ 23935 w 1508539"/>
              <a:gd name="connsiteY139" fmla="*/ 160886 h 6858000"/>
              <a:gd name="connsiteX140" fmla="*/ 19312 w 1508539"/>
              <a:gd name="connsiteY140" fmla="*/ 47336 h 6858000"/>
              <a:gd name="connsiteX141" fmla="*/ 0 w 1508539"/>
              <a:gd name="connsiteY141"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64248 w 1508539"/>
              <a:gd name="connsiteY7" fmla="*/ 6574442 h 6858000"/>
              <a:gd name="connsiteX8" fmla="*/ 164588 w 1508539"/>
              <a:gd name="connsiteY8" fmla="*/ 6568530 h 6858000"/>
              <a:gd name="connsiteX9" fmla="*/ 166997 w 1508539"/>
              <a:gd name="connsiteY9" fmla="*/ 6560674 h 6858000"/>
              <a:gd name="connsiteX10" fmla="*/ 201349 w 1508539"/>
              <a:gd name="connsiteY10" fmla="*/ 6530567 h 6858000"/>
              <a:gd name="connsiteX11" fmla="*/ 215389 w 1508539"/>
              <a:gd name="connsiteY11" fmla="*/ 6478062 h 6858000"/>
              <a:gd name="connsiteX12" fmla="*/ 226078 w 1508539"/>
              <a:gd name="connsiteY12" fmla="*/ 6460325 h 6858000"/>
              <a:gd name="connsiteX13" fmla="*/ 233311 w 1508539"/>
              <a:gd name="connsiteY13" fmla="*/ 6451488 h 6858000"/>
              <a:gd name="connsiteX14" fmla="*/ 234746 w 1508539"/>
              <a:gd name="connsiteY14" fmla="*/ 6451348 h 6858000"/>
              <a:gd name="connsiteX15" fmla="*/ 239104 w 1508539"/>
              <a:gd name="connsiteY15" fmla="*/ 6414240 h 6858000"/>
              <a:gd name="connsiteX16" fmla="*/ 241880 w 1508539"/>
              <a:gd name="connsiteY16" fmla="*/ 6384857 h 6858000"/>
              <a:gd name="connsiteX17" fmla="*/ 240591 w 1508539"/>
              <a:gd name="connsiteY17" fmla="*/ 6367510 h 6858000"/>
              <a:gd name="connsiteX18" fmla="*/ 244471 w 1508539"/>
              <a:gd name="connsiteY18" fmla="*/ 6349778 h 6858000"/>
              <a:gd name="connsiteX19" fmla="*/ 246136 w 1508539"/>
              <a:gd name="connsiteY19" fmla="*/ 6348250 h 6858000"/>
              <a:gd name="connsiteX20" fmla="*/ 262170 w 1508539"/>
              <a:gd name="connsiteY20" fmla="*/ 6281972 h 6858000"/>
              <a:gd name="connsiteX21" fmla="*/ 290557 w 1508539"/>
              <a:gd name="connsiteY21" fmla="*/ 6153037 h 6858000"/>
              <a:gd name="connsiteX22" fmla="*/ 314428 w 1508539"/>
              <a:gd name="connsiteY22" fmla="*/ 6113913 h 6858000"/>
              <a:gd name="connsiteX23" fmla="*/ 318721 w 1508539"/>
              <a:gd name="connsiteY23" fmla="*/ 6028119 h 6858000"/>
              <a:gd name="connsiteX24" fmla="*/ 363126 w 1508539"/>
              <a:gd name="connsiteY24" fmla="*/ 5934687 h 6858000"/>
              <a:gd name="connsiteX25" fmla="*/ 408411 w 1508539"/>
              <a:gd name="connsiteY25" fmla="*/ 5704905 h 6858000"/>
              <a:gd name="connsiteX26" fmla="*/ 431404 w 1508539"/>
              <a:gd name="connsiteY26" fmla="*/ 5665173 h 6858000"/>
              <a:gd name="connsiteX27" fmla="*/ 465121 w 1508539"/>
              <a:gd name="connsiteY27" fmla="*/ 5563435 h 6858000"/>
              <a:gd name="connsiteX28" fmla="*/ 494626 w 1508539"/>
              <a:gd name="connsiteY28" fmla="*/ 5476393 h 6858000"/>
              <a:gd name="connsiteX29" fmla="*/ 525819 w 1508539"/>
              <a:gd name="connsiteY29" fmla="*/ 5396260 h 6858000"/>
              <a:gd name="connsiteX30" fmla="*/ 541800 w 1508539"/>
              <a:gd name="connsiteY30" fmla="*/ 5330009 h 6858000"/>
              <a:gd name="connsiteX31" fmla="*/ 575293 w 1508539"/>
              <a:gd name="connsiteY31" fmla="*/ 5273739 h 6858000"/>
              <a:gd name="connsiteX32" fmla="*/ 584892 w 1508539"/>
              <a:gd name="connsiteY32" fmla="*/ 5241779 h 6858000"/>
              <a:gd name="connsiteX33" fmla="*/ 596118 w 1508539"/>
              <a:gd name="connsiteY33" fmla="*/ 5225268 h 6858000"/>
              <a:gd name="connsiteX34" fmla="*/ 597138 w 1508539"/>
              <a:gd name="connsiteY34" fmla="*/ 5217684 h 6858000"/>
              <a:gd name="connsiteX35" fmla="*/ 604479 w 1508539"/>
              <a:gd name="connsiteY35" fmla="*/ 5193377 h 6858000"/>
              <a:gd name="connsiteX36" fmla="*/ 607782 w 1508539"/>
              <a:gd name="connsiteY36" fmla="*/ 5179288 h 6858000"/>
              <a:gd name="connsiteX37" fmla="*/ 608766 w 1508539"/>
              <a:gd name="connsiteY37" fmla="*/ 5173621 h 6858000"/>
              <a:gd name="connsiteX38" fmla="*/ 604400 w 1508539"/>
              <a:gd name="connsiteY38" fmla="*/ 5159961 h 6858000"/>
              <a:gd name="connsiteX39" fmla="*/ 611077 w 1508539"/>
              <a:gd name="connsiteY39" fmla="*/ 5144295 h 6858000"/>
              <a:gd name="connsiteX40" fmla="*/ 608010 w 1508539"/>
              <a:gd name="connsiteY40" fmla="*/ 5125185 h 6858000"/>
              <a:gd name="connsiteX41" fmla="*/ 614840 w 1508539"/>
              <a:gd name="connsiteY41" fmla="*/ 5121884 h 6858000"/>
              <a:gd name="connsiteX42" fmla="*/ 621876 w 1508539"/>
              <a:gd name="connsiteY42" fmla="*/ 5067850 h 6858000"/>
              <a:gd name="connsiteX43" fmla="*/ 624607 w 1508539"/>
              <a:gd name="connsiteY43" fmla="*/ 5060861 h 6858000"/>
              <a:gd name="connsiteX44" fmla="*/ 621311 w 1508539"/>
              <a:gd name="connsiteY44" fmla="*/ 5034192 h 6858000"/>
              <a:gd name="connsiteX45" fmla="*/ 622865 w 1508539"/>
              <a:gd name="connsiteY45" fmla="*/ 4993030 h 6858000"/>
              <a:gd name="connsiteX46" fmla="*/ 629774 w 1508539"/>
              <a:gd name="connsiteY46" fmla="*/ 4946844 h 6858000"/>
              <a:gd name="connsiteX47" fmla="*/ 625630 w 1508539"/>
              <a:gd name="connsiteY47" fmla="*/ 4932692 h 6858000"/>
              <a:gd name="connsiteX48" fmla="*/ 641033 w 1508539"/>
              <a:gd name="connsiteY48" fmla="*/ 4858827 h 6858000"/>
              <a:gd name="connsiteX49" fmla="*/ 646936 w 1508539"/>
              <a:gd name="connsiteY49" fmla="*/ 4821170 h 6858000"/>
              <a:gd name="connsiteX50" fmla="*/ 651669 w 1508539"/>
              <a:gd name="connsiteY50" fmla="*/ 4780965 h 6858000"/>
              <a:gd name="connsiteX51" fmla="*/ 652962 w 1508539"/>
              <a:gd name="connsiteY51" fmla="*/ 4750867 h 6858000"/>
              <a:gd name="connsiteX52" fmla="*/ 650769 w 1508539"/>
              <a:gd name="connsiteY52" fmla="*/ 4690749 h 6858000"/>
              <a:gd name="connsiteX53" fmla="*/ 646249 w 1508539"/>
              <a:gd name="connsiteY53" fmla="*/ 4584173 h 6858000"/>
              <a:gd name="connsiteX54" fmla="*/ 641332 w 1508539"/>
              <a:gd name="connsiteY54" fmla="*/ 4444346 h 6858000"/>
              <a:gd name="connsiteX55" fmla="*/ 637897 w 1508539"/>
              <a:gd name="connsiteY55" fmla="*/ 4375228 h 6858000"/>
              <a:gd name="connsiteX56" fmla="*/ 618550 w 1508539"/>
              <a:gd name="connsiteY56" fmla="*/ 4214165 h 6858000"/>
              <a:gd name="connsiteX57" fmla="*/ 622623 w 1508539"/>
              <a:gd name="connsiteY57" fmla="*/ 4090296 h 6858000"/>
              <a:gd name="connsiteX58" fmla="*/ 607879 w 1508539"/>
              <a:gd name="connsiteY58" fmla="*/ 4033999 h 6858000"/>
              <a:gd name="connsiteX59" fmla="*/ 609028 w 1508539"/>
              <a:gd name="connsiteY59" fmla="*/ 4031933 h 6858000"/>
              <a:gd name="connsiteX60" fmla="*/ 607604 w 1508539"/>
              <a:gd name="connsiteY60" fmla="*/ 4013953 h 6858000"/>
              <a:gd name="connsiteX61" fmla="*/ 593899 w 1508539"/>
              <a:gd name="connsiteY61" fmla="*/ 3974753 h 6858000"/>
              <a:gd name="connsiteX62" fmla="*/ 595497 w 1508539"/>
              <a:gd name="connsiteY62" fmla="*/ 3969950 h 6858000"/>
              <a:gd name="connsiteX63" fmla="*/ 588919 w 1508539"/>
              <a:gd name="connsiteY63" fmla="*/ 3933779 h 6858000"/>
              <a:gd name="connsiteX64" fmla="*/ 590250 w 1508539"/>
              <a:gd name="connsiteY64" fmla="*/ 3933093 h 6858000"/>
              <a:gd name="connsiteX65" fmla="*/ 594604 w 1508539"/>
              <a:gd name="connsiteY65" fmla="*/ 3922082 h 6858000"/>
              <a:gd name="connsiteX66" fmla="*/ 599682 w 1508539"/>
              <a:gd name="connsiteY66" fmla="*/ 3901461 h 6858000"/>
              <a:gd name="connsiteX67" fmla="*/ 622276 w 1508539"/>
              <a:gd name="connsiteY67" fmla="*/ 3813873 h 6858000"/>
              <a:gd name="connsiteX68" fmla="*/ 621701 w 1508539"/>
              <a:gd name="connsiteY68" fmla="*/ 3806161 h 6858000"/>
              <a:gd name="connsiteX69" fmla="*/ 622008 w 1508539"/>
              <a:gd name="connsiteY69" fmla="*/ 3805957 h 6858000"/>
              <a:gd name="connsiteX70" fmla="*/ 622035 w 1508539"/>
              <a:gd name="connsiteY70" fmla="*/ 3797724 h 6858000"/>
              <a:gd name="connsiteX71" fmla="*/ 620650 w 1508539"/>
              <a:gd name="connsiteY71" fmla="*/ 3792098 h 6858000"/>
              <a:gd name="connsiteX72" fmla="*/ 619534 w 1508539"/>
              <a:gd name="connsiteY72" fmla="*/ 3777135 h 6858000"/>
              <a:gd name="connsiteX73" fmla="*/ 621267 w 1508539"/>
              <a:gd name="connsiteY73" fmla="*/ 3771656 h 6858000"/>
              <a:gd name="connsiteX74" fmla="*/ 625010 w 1508539"/>
              <a:gd name="connsiteY74" fmla="*/ 3769007 h 6858000"/>
              <a:gd name="connsiteX75" fmla="*/ 624476 w 1508539"/>
              <a:gd name="connsiteY75" fmla="*/ 3767709 h 6858000"/>
              <a:gd name="connsiteX76" fmla="*/ 633172 w 1508539"/>
              <a:gd name="connsiteY76" fmla="*/ 3738082 h 6858000"/>
              <a:gd name="connsiteX77" fmla="*/ 640518 w 1508539"/>
              <a:gd name="connsiteY77" fmla="*/ 3673397 h 6858000"/>
              <a:gd name="connsiteX78" fmla="*/ 639814 w 1508539"/>
              <a:gd name="connsiteY78" fmla="*/ 3637109 h 6858000"/>
              <a:gd name="connsiteX79" fmla="*/ 643257 w 1508539"/>
              <a:gd name="connsiteY79" fmla="*/ 3536883 h 6858000"/>
              <a:gd name="connsiteX80" fmla="*/ 650795 w 1508539"/>
              <a:gd name="connsiteY80" fmla="*/ 3435652 h 6858000"/>
              <a:gd name="connsiteX81" fmla="*/ 652466 w 1508539"/>
              <a:gd name="connsiteY81" fmla="*/ 3307769 h 6858000"/>
              <a:gd name="connsiteX82" fmla="*/ 670029 w 1508539"/>
              <a:gd name="connsiteY82" fmla="*/ 3250522 h 6858000"/>
              <a:gd name="connsiteX83" fmla="*/ 670454 w 1508539"/>
              <a:gd name="connsiteY83" fmla="*/ 3229163 h 6858000"/>
              <a:gd name="connsiteX84" fmla="*/ 672277 w 1508539"/>
              <a:gd name="connsiteY84" fmla="*/ 3217217 h 6858000"/>
              <a:gd name="connsiteX85" fmla="*/ 659112 w 1508539"/>
              <a:gd name="connsiteY85" fmla="*/ 3183755 h 6858000"/>
              <a:gd name="connsiteX86" fmla="*/ 659613 w 1508539"/>
              <a:gd name="connsiteY86" fmla="*/ 3178642 h 6858000"/>
              <a:gd name="connsiteX87" fmla="*/ 647213 w 1508539"/>
              <a:gd name="connsiteY87" fmla="*/ 3158586 h 6858000"/>
              <a:gd name="connsiteX88" fmla="*/ 632398 w 1508539"/>
              <a:gd name="connsiteY88" fmla="*/ 3129034 h 6858000"/>
              <a:gd name="connsiteX89" fmla="*/ 633063 w 1508539"/>
              <a:gd name="connsiteY89" fmla="*/ 3126682 h 6858000"/>
              <a:gd name="connsiteX90" fmla="*/ 623931 w 1508539"/>
              <a:gd name="connsiteY90" fmla="*/ 3114519 h 6858000"/>
              <a:gd name="connsiteX91" fmla="*/ 610540 w 1508539"/>
              <a:gd name="connsiteY91" fmla="*/ 3106272 h 6858000"/>
              <a:gd name="connsiteX92" fmla="*/ 583270 w 1508539"/>
              <a:gd name="connsiteY92" fmla="*/ 2958185 h 6858000"/>
              <a:gd name="connsiteX93" fmla="*/ 525884 w 1508539"/>
              <a:gd name="connsiteY93" fmla="*/ 2762989 h 6858000"/>
              <a:gd name="connsiteX94" fmla="*/ 474802 w 1508539"/>
              <a:gd name="connsiteY94" fmla="*/ 2554718 h 6858000"/>
              <a:gd name="connsiteX95" fmla="*/ 454896 w 1508539"/>
              <a:gd name="connsiteY95" fmla="*/ 2485734 h 6858000"/>
              <a:gd name="connsiteX96" fmla="*/ 445619 w 1508539"/>
              <a:gd name="connsiteY96" fmla="*/ 2447068 h 6858000"/>
              <a:gd name="connsiteX97" fmla="*/ 432580 w 1508539"/>
              <a:gd name="connsiteY97" fmla="*/ 2425819 h 6858000"/>
              <a:gd name="connsiteX98" fmla="*/ 438579 w 1508539"/>
              <a:gd name="connsiteY98" fmla="*/ 2402874 h 6858000"/>
              <a:gd name="connsiteX99" fmla="*/ 441191 w 1508539"/>
              <a:gd name="connsiteY99" fmla="*/ 2381443 h 6858000"/>
              <a:gd name="connsiteX100" fmla="*/ 417520 w 1508539"/>
              <a:gd name="connsiteY100" fmla="*/ 2261920 h 6858000"/>
              <a:gd name="connsiteX101" fmla="*/ 407407 w 1508539"/>
              <a:gd name="connsiteY101" fmla="*/ 2195378 h 6858000"/>
              <a:gd name="connsiteX102" fmla="*/ 391624 w 1508539"/>
              <a:gd name="connsiteY102" fmla="*/ 2155135 h 6858000"/>
              <a:gd name="connsiteX103" fmla="*/ 389082 w 1508539"/>
              <a:gd name="connsiteY103" fmla="*/ 2118008 h 6858000"/>
              <a:gd name="connsiteX104" fmla="*/ 390075 w 1508539"/>
              <a:gd name="connsiteY104" fmla="*/ 2050531 h 6858000"/>
              <a:gd name="connsiteX105" fmla="*/ 381881 w 1508539"/>
              <a:gd name="connsiteY105" fmla="*/ 1963269 h 6858000"/>
              <a:gd name="connsiteX106" fmla="*/ 363059 w 1508539"/>
              <a:gd name="connsiteY106" fmla="*/ 1906352 h 6858000"/>
              <a:gd name="connsiteX107" fmla="*/ 339616 w 1508539"/>
              <a:gd name="connsiteY107" fmla="*/ 1861531 h 6858000"/>
              <a:gd name="connsiteX108" fmla="*/ 293415 w 1508539"/>
              <a:gd name="connsiteY108" fmla="*/ 1732919 h 6858000"/>
              <a:gd name="connsiteX109" fmla="*/ 265726 w 1508539"/>
              <a:gd name="connsiteY109" fmla="*/ 1663540 h 6858000"/>
              <a:gd name="connsiteX110" fmla="*/ 264852 w 1508539"/>
              <a:gd name="connsiteY110" fmla="*/ 1615777 h 6858000"/>
              <a:gd name="connsiteX111" fmla="*/ 245647 w 1508539"/>
              <a:gd name="connsiteY111" fmla="*/ 1563678 h 6858000"/>
              <a:gd name="connsiteX112" fmla="*/ 258727 w 1508539"/>
              <a:gd name="connsiteY112" fmla="*/ 1519474 h 6858000"/>
              <a:gd name="connsiteX113" fmla="*/ 251469 w 1508539"/>
              <a:gd name="connsiteY113" fmla="*/ 1477995 h 6858000"/>
              <a:gd name="connsiteX114" fmla="*/ 237554 w 1508539"/>
              <a:gd name="connsiteY114" fmla="*/ 1373769 h 6858000"/>
              <a:gd name="connsiteX115" fmla="*/ 245861 w 1508539"/>
              <a:gd name="connsiteY115" fmla="*/ 1307086 h 6858000"/>
              <a:gd name="connsiteX116" fmla="*/ 247049 w 1508539"/>
              <a:gd name="connsiteY116" fmla="*/ 1189033 h 6858000"/>
              <a:gd name="connsiteX117" fmla="*/ 251734 w 1508539"/>
              <a:gd name="connsiteY117" fmla="*/ 1168288 h 6858000"/>
              <a:gd name="connsiteX118" fmla="*/ 244016 w 1508539"/>
              <a:gd name="connsiteY118" fmla="*/ 1142577 h 6858000"/>
              <a:gd name="connsiteX119" fmla="*/ 233322 w 1508539"/>
              <a:gd name="connsiteY119" fmla="*/ 1088484 h 6858000"/>
              <a:gd name="connsiteX120" fmla="*/ 222058 w 1508539"/>
              <a:gd name="connsiteY120" fmla="*/ 1016103 h 6858000"/>
              <a:gd name="connsiteX121" fmla="*/ 223514 w 1508539"/>
              <a:gd name="connsiteY121" fmla="*/ 932283 h 6858000"/>
              <a:gd name="connsiteX122" fmla="*/ 225750 w 1508539"/>
              <a:gd name="connsiteY122" fmla="*/ 915925 h 6858000"/>
              <a:gd name="connsiteX123" fmla="*/ 218379 w 1508539"/>
              <a:gd name="connsiteY123" fmla="*/ 896999 h 6858000"/>
              <a:gd name="connsiteX124" fmla="*/ 187787 w 1508539"/>
              <a:gd name="connsiteY124" fmla="*/ 821517 h 6858000"/>
              <a:gd name="connsiteX125" fmla="*/ 166737 w 1508539"/>
              <a:gd name="connsiteY125" fmla="*/ 751353 h 6858000"/>
              <a:gd name="connsiteX126" fmla="*/ 166295 w 1508539"/>
              <a:gd name="connsiteY126" fmla="*/ 721230 h 6858000"/>
              <a:gd name="connsiteX127" fmla="*/ 151966 w 1508539"/>
              <a:gd name="connsiteY127" fmla="*/ 681659 h 6858000"/>
              <a:gd name="connsiteX128" fmla="*/ 137385 w 1508539"/>
              <a:gd name="connsiteY128" fmla="*/ 635218 h 6858000"/>
              <a:gd name="connsiteX129" fmla="*/ 142396 w 1508539"/>
              <a:gd name="connsiteY129" fmla="*/ 613763 h 6858000"/>
              <a:gd name="connsiteX130" fmla="*/ 128338 w 1508539"/>
              <a:gd name="connsiteY130" fmla="*/ 598582 h 6858000"/>
              <a:gd name="connsiteX131" fmla="*/ 128019 w 1508539"/>
              <a:gd name="connsiteY131" fmla="*/ 576846 h 6858000"/>
              <a:gd name="connsiteX132" fmla="*/ 107645 w 1508539"/>
              <a:gd name="connsiteY132" fmla="*/ 530055 h 6858000"/>
              <a:gd name="connsiteX133" fmla="*/ 106893 w 1508539"/>
              <a:gd name="connsiteY133" fmla="*/ 465389 h 6858000"/>
              <a:gd name="connsiteX134" fmla="*/ 89816 w 1508539"/>
              <a:gd name="connsiteY134" fmla="*/ 424699 h 6858000"/>
              <a:gd name="connsiteX135" fmla="*/ 90191 w 1508539"/>
              <a:gd name="connsiteY135" fmla="*/ 404917 h 6858000"/>
              <a:gd name="connsiteX136" fmla="*/ 70148 w 1508539"/>
              <a:gd name="connsiteY136" fmla="*/ 367211 h 6858000"/>
              <a:gd name="connsiteX137" fmla="*/ 36452 w 1508539"/>
              <a:gd name="connsiteY137" fmla="*/ 268519 h 6858000"/>
              <a:gd name="connsiteX138" fmla="*/ 23935 w 1508539"/>
              <a:gd name="connsiteY138" fmla="*/ 160886 h 6858000"/>
              <a:gd name="connsiteX139" fmla="*/ 19312 w 1508539"/>
              <a:gd name="connsiteY139" fmla="*/ 47336 h 6858000"/>
              <a:gd name="connsiteX140" fmla="*/ 0 w 1508539"/>
              <a:gd name="connsiteY140"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4248 w 1508539"/>
              <a:gd name="connsiteY6" fmla="*/ 6574442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164588 w 1508539"/>
              <a:gd name="connsiteY7" fmla="*/ 6568530 h 6858000"/>
              <a:gd name="connsiteX8" fmla="*/ 340301 w 1508539"/>
              <a:gd name="connsiteY8" fmla="*/ 6572601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40301 w 1508539"/>
              <a:gd name="connsiteY8" fmla="*/ 6572601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226078 w 1508539"/>
              <a:gd name="connsiteY11" fmla="*/ 6460325 h 6858000"/>
              <a:gd name="connsiteX12" fmla="*/ 233311 w 1508539"/>
              <a:gd name="connsiteY12" fmla="*/ 6451488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226078 w 1508539"/>
              <a:gd name="connsiteY11" fmla="*/ 6460325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504057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14428 w 1508539"/>
              <a:gd name="connsiteY21" fmla="*/ 6113913 h 6858000"/>
              <a:gd name="connsiteX22" fmla="*/ 31872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1872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81826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81826 w 1508539"/>
              <a:gd name="connsiteY4" fmla="*/ 6776847 h 6858000"/>
              <a:gd name="connsiteX5" fmla="*/ 293326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81826 w 1508539"/>
              <a:gd name="connsiteY4" fmla="*/ 6776847 h 6858000"/>
              <a:gd name="connsiteX5" fmla="*/ 293326 w 1508539"/>
              <a:gd name="connsiteY5" fmla="*/ 6737706 h 6858000"/>
              <a:gd name="connsiteX6" fmla="*/ 318065 w 1508539"/>
              <a:gd name="connsiteY6" fmla="*/ 6691589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164830 w 1491612"/>
              <a:gd name="connsiteY0" fmla="*/ 0 h 6858000"/>
              <a:gd name="connsiteX1" fmla="*/ 1491612 w 1491612"/>
              <a:gd name="connsiteY1" fmla="*/ 0 h 6858000"/>
              <a:gd name="connsiteX2" fmla="*/ 1491612 w 1491612"/>
              <a:gd name="connsiteY2" fmla="*/ 6858000 h 6858000"/>
              <a:gd name="connsiteX3" fmla="*/ 228306 w 1491612"/>
              <a:gd name="connsiteY3" fmla="*/ 6857735 h 6858000"/>
              <a:gd name="connsiteX4" fmla="*/ 264899 w 1491612"/>
              <a:gd name="connsiteY4" fmla="*/ 6776847 h 6858000"/>
              <a:gd name="connsiteX5" fmla="*/ 276399 w 1491612"/>
              <a:gd name="connsiteY5" fmla="*/ 6737706 h 6858000"/>
              <a:gd name="connsiteX6" fmla="*/ 301138 w 1491612"/>
              <a:gd name="connsiteY6" fmla="*/ 6691589 h 6858000"/>
              <a:gd name="connsiteX7" fmla="*/ 278695 w 1491612"/>
              <a:gd name="connsiteY7" fmla="*/ 6659970 h 6858000"/>
              <a:gd name="connsiteX8" fmla="*/ 293786 w 1491612"/>
              <a:gd name="connsiteY8" fmla="*/ 6636211 h 6858000"/>
              <a:gd name="connsiteX9" fmla="*/ 311230 w 1491612"/>
              <a:gd name="connsiteY9" fmla="*/ 6594177 h 6858000"/>
              <a:gd name="connsiteX10" fmla="*/ 325270 w 1491612"/>
              <a:gd name="connsiteY10" fmla="*/ 6557575 h 6858000"/>
              <a:gd name="connsiteX11" fmla="*/ 378227 w 1491612"/>
              <a:gd name="connsiteY11" fmla="*/ 6492130 h 6858000"/>
              <a:gd name="connsiteX12" fmla="*/ 393914 w 1491612"/>
              <a:gd name="connsiteY12" fmla="*/ 6431610 h 6858000"/>
              <a:gd name="connsiteX13" fmla="*/ 437619 w 1491612"/>
              <a:gd name="connsiteY13" fmla="*/ 6379786 h 6858000"/>
              <a:gd name="connsiteX14" fmla="*/ 420842 w 1491612"/>
              <a:gd name="connsiteY14" fmla="*/ 6334727 h 6858000"/>
              <a:gd name="connsiteX15" fmla="*/ 398257 w 1491612"/>
              <a:gd name="connsiteY15" fmla="*/ 6313295 h 6858000"/>
              <a:gd name="connsiteX16" fmla="*/ 405421 w 1491612"/>
              <a:gd name="connsiteY16" fmla="*/ 6280046 h 6858000"/>
              <a:gd name="connsiteX17" fmla="*/ 388166 w 1491612"/>
              <a:gd name="connsiteY17" fmla="*/ 6270265 h 6858000"/>
              <a:gd name="connsiteX18" fmla="*/ 415194 w 1491612"/>
              <a:gd name="connsiteY18" fmla="*/ 6252834 h 6858000"/>
              <a:gd name="connsiteX19" fmla="*/ 393186 w 1491612"/>
              <a:gd name="connsiteY19" fmla="*/ 6202459 h 6858000"/>
              <a:gd name="connsiteX20" fmla="*/ 391984 w 1491612"/>
              <a:gd name="connsiteY20" fmla="*/ 6153037 h 6858000"/>
              <a:gd name="connsiteX21" fmla="*/ 407399 w 1491612"/>
              <a:gd name="connsiteY21" fmla="*/ 6078132 h 6858000"/>
              <a:gd name="connsiteX22" fmla="*/ 394786 w 1491612"/>
              <a:gd name="connsiteY22" fmla="*/ 6028119 h 6858000"/>
              <a:gd name="connsiteX23" fmla="*/ 380015 w 1491612"/>
              <a:gd name="connsiteY23" fmla="*/ 5926735 h 6858000"/>
              <a:gd name="connsiteX24" fmla="*/ 429527 w 1491612"/>
              <a:gd name="connsiteY24" fmla="*/ 5712857 h 6858000"/>
              <a:gd name="connsiteX25" fmla="*/ 408602 w 1491612"/>
              <a:gd name="connsiteY25" fmla="*/ 5676393 h 6858000"/>
              <a:gd name="connsiteX26" fmla="*/ 448194 w 1491612"/>
              <a:gd name="connsiteY26" fmla="*/ 5563435 h 6858000"/>
              <a:gd name="connsiteX27" fmla="*/ 495324 w 1491612"/>
              <a:gd name="connsiteY27" fmla="*/ 5437125 h 6858000"/>
              <a:gd name="connsiteX28" fmla="*/ 508892 w 1491612"/>
              <a:gd name="connsiteY28" fmla="*/ 5396260 h 6858000"/>
              <a:gd name="connsiteX29" fmla="*/ 524873 w 1491612"/>
              <a:gd name="connsiteY29" fmla="*/ 5330009 h 6858000"/>
              <a:gd name="connsiteX30" fmla="*/ 558366 w 1491612"/>
              <a:gd name="connsiteY30" fmla="*/ 5273739 h 6858000"/>
              <a:gd name="connsiteX31" fmla="*/ 567965 w 1491612"/>
              <a:gd name="connsiteY31" fmla="*/ 5241779 h 6858000"/>
              <a:gd name="connsiteX32" fmla="*/ 579191 w 1491612"/>
              <a:gd name="connsiteY32" fmla="*/ 5225268 h 6858000"/>
              <a:gd name="connsiteX33" fmla="*/ 580211 w 1491612"/>
              <a:gd name="connsiteY33" fmla="*/ 5217684 h 6858000"/>
              <a:gd name="connsiteX34" fmla="*/ 587552 w 1491612"/>
              <a:gd name="connsiteY34" fmla="*/ 5193377 h 6858000"/>
              <a:gd name="connsiteX35" fmla="*/ 590855 w 1491612"/>
              <a:gd name="connsiteY35" fmla="*/ 5179288 h 6858000"/>
              <a:gd name="connsiteX36" fmla="*/ 591839 w 1491612"/>
              <a:gd name="connsiteY36" fmla="*/ 5173621 h 6858000"/>
              <a:gd name="connsiteX37" fmla="*/ 587473 w 1491612"/>
              <a:gd name="connsiteY37" fmla="*/ 5159961 h 6858000"/>
              <a:gd name="connsiteX38" fmla="*/ 594150 w 1491612"/>
              <a:gd name="connsiteY38" fmla="*/ 5144295 h 6858000"/>
              <a:gd name="connsiteX39" fmla="*/ 591083 w 1491612"/>
              <a:gd name="connsiteY39" fmla="*/ 5125185 h 6858000"/>
              <a:gd name="connsiteX40" fmla="*/ 597913 w 1491612"/>
              <a:gd name="connsiteY40" fmla="*/ 5121884 h 6858000"/>
              <a:gd name="connsiteX41" fmla="*/ 604949 w 1491612"/>
              <a:gd name="connsiteY41" fmla="*/ 5067850 h 6858000"/>
              <a:gd name="connsiteX42" fmla="*/ 607680 w 1491612"/>
              <a:gd name="connsiteY42" fmla="*/ 5060861 h 6858000"/>
              <a:gd name="connsiteX43" fmla="*/ 604384 w 1491612"/>
              <a:gd name="connsiteY43" fmla="*/ 5034192 h 6858000"/>
              <a:gd name="connsiteX44" fmla="*/ 605938 w 1491612"/>
              <a:gd name="connsiteY44" fmla="*/ 4993030 h 6858000"/>
              <a:gd name="connsiteX45" fmla="*/ 612847 w 1491612"/>
              <a:gd name="connsiteY45" fmla="*/ 4946844 h 6858000"/>
              <a:gd name="connsiteX46" fmla="*/ 608703 w 1491612"/>
              <a:gd name="connsiteY46" fmla="*/ 4932692 h 6858000"/>
              <a:gd name="connsiteX47" fmla="*/ 624106 w 1491612"/>
              <a:gd name="connsiteY47" fmla="*/ 4858827 h 6858000"/>
              <a:gd name="connsiteX48" fmla="*/ 630009 w 1491612"/>
              <a:gd name="connsiteY48" fmla="*/ 4821170 h 6858000"/>
              <a:gd name="connsiteX49" fmla="*/ 634742 w 1491612"/>
              <a:gd name="connsiteY49" fmla="*/ 4780965 h 6858000"/>
              <a:gd name="connsiteX50" fmla="*/ 636035 w 1491612"/>
              <a:gd name="connsiteY50" fmla="*/ 4750867 h 6858000"/>
              <a:gd name="connsiteX51" fmla="*/ 633842 w 1491612"/>
              <a:gd name="connsiteY51" fmla="*/ 4690749 h 6858000"/>
              <a:gd name="connsiteX52" fmla="*/ 629322 w 1491612"/>
              <a:gd name="connsiteY52" fmla="*/ 4584173 h 6858000"/>
              <a:gd name="connsiteX53" fmla="*/ 624405 w 1491612"/>
              <a:gd name="connsiteY53" fmla="*/ 4444346 h 6858000"/>
              <a:gd name="connsiteX54" fmla="*/ 620970 w 1491612"/>
              <a:gd name="connsiteY54" fmla="*/ 4375228 h 6858000"/>
              <a:gd name="connsiteX55" fmla="*/ 601623 w 1491612"/>
              <a:gd name="connsiteY55" fmla="*/ 4214165 h 6858000"/>
              <a:gd name="connsiteX56" fmla="*/ 605696 w 1491612"/>
              <a:gd name="connsiteY56" fmla="*/ 4090296 h 6858000"/>
              <a:gd name="connsiteX57" fmla="*/ 590952 w 1491612"/>
              <a:gd name="connsiteY57" fmla="*/ 4033999 h 6858000"/>
              <a:gd name="connsiteX58" fmla="*/ 592101 w 1491612"/>
              <a:gd name="connsiteY58" fmla="*/ 4031933 h 6858000"/>
              <a:gd name="connsiteX59" fmla="*/ 590677 w 1491612"/>
              <a:gd name="connsiteY59" fmla="*/ 4013953 h 6858000"/>
              <a:gd name="connsiteX60" fmla="*/ 576972 w 1491612"/>
              <a:gd name="connsiteY60" fmla="*/ 3974753 h 6858000"/>
              <a:gd name="connsiteX61" fmla="*/ 578570 w 1491612"/>
              <a:gd name="connsiteY61" fmla="*/ 3969950 h 6858000"/>
              <a:gd name="connsiteX62" fmla="*/ 571992 w 1491612"/>
              <a:gd name="connsiteY62" fmla="*/ 3933779 h 6858000"/>
              <a:gd name="connsiteX63" fmla="*/ 573323 w 1491612"/>
              <a:gd name="connsiteY63" fmla="*/ 3933093 h 6858000"/>
              <a:gd name="connsiteX64" fmla="*/ 577677 w 1491612"/>
              <a:gd name="connsiteY64" fmla="*/ 3922082 h 6858000"/>
              <a:gd name="connsiteX65" fmla="*/ 582755 w 1491612"/>
              <a:gd name="connsiteY65" fmla="*/ 3901461 h 6858000"/>
              <a:gd name="connsiteX66" fmla="*/ 605349 w 1491612"/>
              <a:gd name="connsiteY66" fmla="*/ 3813873 h 6858000"/>
              <a:gd name="connsiteX67" fmla="*/ 604774 w 1491612"/>
              <a:gd name="connsiteY67" fmla="*/ 3806161 h 6858000"/>
              <a:gd name="connsiteX68" fmla="*/ 605081 w 1491612"/>
              <a:gd name="connsiteY68" fmla="*/ 3805957 h 6858000"/>
              <a:gd name="connsiteX69" fmla="*/ 605108 w 1491612"/>
              <a:gd name="connsiteY69" fmla="*/ 3797724 h 6858000"/>
              <a:gd name="connsiteX70" fmla="*/ 603723 w 1491612"/>
              <a:gd name="connsiteY70" fmla="*/ 3792098 h 6858000"/>
              <a:gd name="connsiteX71" fmla="*/ 602607 w 1491612"/>
              <a:gd name="connsiteY71" fmla="*/ 3777135 h 6858000"/>
              <a:gd name="connsiteX72" fmla="*/ 604340 w 1491612"/>
              <a:gd name="connsiteY72" fmla="*/ 3771656 h 6858000"/>
              <a:gd name="connsiteX73" fmla="*/ 608083 w 1491612"/>
              <a:gd name="connsiteY73" fmla="*/ 3769007 h 6858000"/>
              <a:gd name="connsiteX74" fmla="*/ 607549 w 1491612"/>
              <a:gd name="connsiteY74" fmla="*/ 3767709 h 6858000"/>
              <a:gd name="connsiteX75" fmla="*/ 616245 w 1491612"/>
              <a:gd name="connsiteY75" fmla="*/ 3738082 h 6858000"/>
              <a:gd name="connsiteX76" fmla="*/ 623591 w 1491612"/>
              <a:gd name="connsiteY76" fmla="*/ 3673397 h 6858000"/>
              <a:gd name="connsiteX77" fmla="*/ 622887 w 1491612"/>
              <a:gd name="connsiteY77" fmla="*/ 3637109 h 6858000"/>
              <a:gd name="connsiteX78" fmla="*/ 626330 w 1491612"/>
              <a:gd name="connsiteY78" fmla="*/ 3536883 h 6858000"/>
              <a:gd name="connsiteX79" fmla="*/ 633868 w 1491612"/>
              <a:gd name="connsiteY79" fmla="*/ 3435652 h 6858000"/>
              <a:gd name="connsiteX80" fmla="*/ 635539 w 1491612"/>
              <a:gd name="connsiteY80" fmla="*/ 3307769 h 6858000"/>
              <a:gd name="connsiteX81" fmla="*/ 653102 w 1491612"/>
              <a:gd name="connsiteY81" fmla="*/ 3250522 h 6858000"/>
              <a:gd name="connsiteX82" fmla="*/ 653527 w 1491612"/>
              <a:gd name="connsiteY82" fmla="*/ 3229163 h 6858000"/>
              <a:gd name="connsiteX83" fmla="*/ 655350 w 1491612"/>
              <a:gd name="connsiteY83" fmla="*/ 3217217 h 6858000"/>
              <a:gd name="connsiteX84" fmla="*/ 642185 w 1491612"/>
              <a:gd name="connsiteY84" fmla="*/ 3183755 h 6858000"/>
              <a:gd name="connsiteX85" fmla="*/ 642686 w 1491612"/>
              <a:gd name="connsiteY85" fmla="*/ 3178642 h 6858000"/>
              <a:gd name="connsiteX86" fmla="*/ 630286 w 1491612"/>
              <a:gd name="connsiteY86" fmla="*/ 3158586 h 6858000"/>
              <a:gd name="connsiteX87" fmla="*/ 615471 w 1491612"/>
              <a:gd name="connsiteY87" fmla="*/ 3129034 h 6858000"/>
              <a:gd name="connsiteX88" fmla="*/ 616136 w 1491612"/>
              <a:gd name="connsiteY88" fmla="*/ 3126682 h 6858000"/>
              <a:gd name="connsiteX89" fmla="*/ 607004 w 1491612"/>
              <a:gd name="connsiteY89" fmla="*/ 3114519 h 6858000"/>
              <a:gd name="connsiteX90" fmla="*/ 593613 w 1491612"/>
              <a:gd name="connsiteY90" fmla="*/ 3106272 h 6858000"/>
              <a:gd name="connsiteX91" fmla="*/ 566343 w 1491612"/>
              <a:gd name="connsiteY91" fmla="*/ 2958185 h 6858000"/>
              <a:gd name="connsiteX92" fmla="*/ 508957 w 1491612"/>
              <a:gd name="connsiteY92" fmla="*/ 2762989 h 6858000"/>
              <a:gd name="connsiteX93" fmla="*/ 457875 w 1491612"/>
              <a:gd name="connsiteY93" fmla="*/ 2554718 h 6858000"/>
              <a:gd name="connsiteX94" fmla="*/ 437969 w 1491612"/>
              <a:gd name="connsiteY94" fmla="*/ 2485734 h 6858000"/>
              <a:gd name="connsiteX95" fmla="*/ 428692 w 1491612"/>
              <a:gd name="connsiteY95" fmla="*/ 2447068 h 6858000"/>
              <a:gd name="connsiteX96" fmla="*/ 415653 w 1491612"/>
              <a:gd name="connsiteY96" fmla="*/ 2425819 h 6858000"/>
              <a:gd name="connsiteX97" fmla="*/ 421652 w 1491612"/>
              <a:gd name="connsiteY97" fmla="*/ 2402874 h 6858000"/>
              <a:gd name="connsiteX98" fmla="*/ 424264 w 1491612"/>
              <a:gd name="connsiteY98" fmla="*/ 2381443 h 6858000"/>
              <a:gd name="connsiteX99" fmla="*/ 400593 w 1491612"/>
              <a:gd name="connsiteY99" fmla="*/ 2261920 h 6858000"/>
              <a:gd name="connsiteX100" fmla="*/ 390480 w 1491612"/>
              <a:gd name="connsiteY100" fmla="*/ 2195378 h 6858000"/>
              <a:gd name="connsiteX101" fmla="*/ 374697 w 1491612"/>
              <a:gd name="connsiteY101" fmla="*/ 2155135 h 6858000"/>
              <a:gd name="connsiteX102" fmla="*/ 372155 w 1491612"/>
              <a:gd name="connsiteY102" fmla="*/ 2118008 h 6858000"/>
              <a:gd name="connsiteX103" fmla="*/ 373148 w 1491612"/>
              <a:gd name="connsiteY103" fmla="*/ 2050531 h 6858000"/>
              <a:gd name="connsiteX104" fmla="*/ 364954 w 1491612"/>
              <a:gd name="connsiteY104" fmla="*/ 1963269 h 6858000"/>
              <a:gd name="connsiteX105" fmla="*/ 346132 w 1491612"/>
              <a:gd name="connsiteY105" fmla="*/ 1906352 h 6858000"/>
              <a:gd name="connsiteX106" fmla="*/ 322689 w 1491612"/>
              <a:gd name="connsiteY106" fmla="*/ 1861531 h 6858000"/>
              <a:gd name="connsiteX107" fmla="*/ 276488 w 1491612"/>
              <a:gd name="connsiteY107" fmla="*/ 1732919 h 6858000"/>
              <a:gd name="connsiteX108" fmla="*/ 248799 w 1491612"/>
              <a:gd name="connsiteY108" fmla="*/ 1663540 h 6858000"/>
              <a:gd name="connsiteX109" fmla="*/ 247925 w 1491612"/>
              <a:gd name="connsiteY109" fmla="*/ 1615777 h 6858000"/>
              <a:gd name="connsiteX110" fmla="*/ 228720 w 1491612"/>
              <a:gd name="connsiteY110" fmla="*/ 1563678 h 6858000"/>
              <a:gd name="connsiteX111" fmla="*/ 241800 w 1491612"/>
              <a:gd name="connsiteY111" fmla="*/ 1519474 h 6858000"/>
              <a:gd name="connsiteX112" fmla="*/ 234542 w 1491612"/>
              <a:gd name="connsiteY112" fmla="*/ 1477995 h 6858000"/>
              <a:gd name="connsiteX113" fmla="*/ 220627 w 1491612"/>
              <a:gd name="connsiteY113" fmla="*/ 1373769 h 6858000"/>
              <a:gd name="connsiteX114" fmla="*/ 228934 w 1491612"/>
              <a:gd name="connsiteY114" fmla="*/ 1307086 h 6858000"/>
              <a:gd name="connsiteX115" fmla="*/ 230122 w 1491612"/>
              <a:gd name="connsiteY115" fmla="*/ 1189033 h 6858000"/>
              <a:gd name="connsiteX116" fmla="*/ 234807 w 1491612"/>
              <a:gd name="connsiteY116" fmla="*/ 1168288 h 6858000"/>
              <a:gd name="connsiteX117" fmla="*/ 227089 w 1491612"/>
              <a:gd name="connsiteY117" fmla="*/ 1142577 h 6858000"/>
              <a:gd name="connsiteX118" fmla="*/ 216395 w 1491612"/>
              <a:gd name="connsiteY118" fmla="*/ 1088484 h 6858000"/>
              <a:gd name="connsiteX119" fmla="*/ 205131 w 1491612"/>
              <a:gd name="connsiteY119" fmla="*/ 1016103 h 6858000"/>
              <a:gd name="connsiteX120" fmla="*/ 206587 w 1491612"/>
              <a:gd name="connsiteY120" fmla="*/ 932283 h 6858000"/>
              <a:gd name="connsiteX121" fmla="*/ 208823 w 1491612"/>
              <a:gd name="connsiteY121" fmla="*/ 915925 h 6858000"/>
              <a:gd name="connsiteX122" fmla="*/ 201452 w 1491612"/>
              <a:gd name="connsiteY122" fmla="*/ 896999 h 6858000"/>
              <a:gd name="connsiteX123" fmla="*/ 170860 w 1491612"/>
              <a:gd name="connsiteY123" fmla="*/ 821517 h 6858000"/>
              <a:gd name="connsiteX124" fmla="*/ 149810 w 1491612"/>
              <a:gd name="connsiteY124" fmla="*/ 751353 h 6858000"/>
              <a:gd name="connsiteX125" fmla="*/ 149368 w 1491612"/>
              <a:gd name="connsiteY125" fmla="*/ 721230 h 6858000"/>
              <a:gd name="connsiteX126" fmla="*/ 135039 w 1491612"/>
              <a:gd name="connsiteY126" fmla="*/ 681659 h 6858000"/>
              <a:gd name="connsiteX127" fmla="*/ 120458 w 1491612"/>
              <a:gd name="connsiteY127" fmla="*/ 635218 h 6858000"/>
              <a:gd name="connsiteX128" fmla="*/ 125469 w 1491612"/>
              <a:gd name="connsiteY128" fmla="*/ 613763 h 6858000"/>
              <a:gd name="connsiteX129" fmla="*/ 111411 w 1491612"/>
              <a:gd name="connsiteY129" fmla="*/ 598582 h 6858000"/>
              <a:gd name="connsiteX130" fmla="*/ 111092 w 1491612"/>
              <a:gd name="connsiteY130" fmla="*/ 576846 h 6858000"/>
              <a:gd name="connsiteX131" fmla="*/ 90718 w 1491612"/>
              <a:gd name="connsiteY131" fmla="*/ 530055 h 6858000"/>
              <a:gd name="connsiteX132" fmla="*/ 89966 w 1491612"/>
              <a:gd name="connsiteY132" fmla="*/ 465389 h 6858000"/>
              <a:gd name="connsiteX133" fmla="*/ 72889 w 1491612"/>
              <a:gd name="connsiteY133" fmla="*/ 424699 h 6858000"/>
              <a:gd name="connsiteX134" fmla="*/ 73264 w 1491612"/>
              <a:gd name="connsiteY134" fmla="*/ 404917 h 6858000"/>
              <a:gd name="connsiteX135" fmla="*/ 53221 w 1491612"/>
              <a:gd name="connsiteY135" fmla="*/ 367211 h 6858000"/>
              <a:gd name="connsiteX136" fmla="*/ 19525 w 1491612"/>
              <a:gd name="connsiteY136" fmla="*/ 268519 h 6858000"/>
              <a:gd name="connsiteX137" fmla="*/ 7008 w 1491612"/>
              <a:gd name="connsiteY137" fmla="*/ 160886 h 6858000"/>
              <a:gd name="connsiteX138" fmla="*/ 2385 w 1491612"/>
              <a:gd name="connsiteY138" fmla="*/ 47336 h 6858000"/>
              <a:gd name="connsiteX139" fmla="*/ 164830 w 1491612"/>
              <a:gd name="connsiteY139" fmla="*/ 0 h 6858000"/>
              <a:gd name="connsiteX0" fmla="*/ 158408 w 1485190"/>
              <a:gd name="connsiteY0" fmla="*/ 0 h 6858000"/>
              <a:gd name="connsiteX1" fmla="*/ 1485190 w 1485190"/>
              <a:gd name="connsiteY1" fmla="*/ 0 h 6858000"/>
              <a:gd name="connsiteX2" fmla="*/ 1485190 w 1485190"/>
              <a:gd name="connsiteY2" fmla="*/ 6858000 h 6858000"/>
              <a:gd name="connsiteX3" fmla="*/ 221884 w 1485190"/>
              <a:gd name="connsiteY3" fmla="*/ 6857735 h 6858000"/>
              <a:gd name="connsiteX4" fmla="*/ 258477 w 1485190"/>
              <a:gd name="connsiteY4" fmla="*/ 6776847 h 6858000"/>
              <a:gd name="connsiteX5" fmla="*/ 269977 w 1485190"/>
              <a:gd name="connsiteY5" fmla="*/ 6737706 h 6858000"/>
              <a:gd name="connsiteX6" fmla="*/ 294716 w 1485190"/>
              <a:gd name="connsiteY6" fmla="*/ 6691589 h 6858000"/>
              <a:gd name="connsiteX7" fmla="*/ 272273 w 1485190"/>
              <a:gd name="connsiteY7" fmla="*/ 6659970 h 6858000"/>
              <a:gd name="connsiteX8" fmla="*/ 287364 w 1485190"/>
              <a:gd name="connsiteY8" fmla="*/ 6636211 h 6858000"/>
              <a:gd name="connsiteX9" fmla="*/ 304808 w 1485190"/>
              <a:gd name="connsiteY9" fmla="*/ 6594177 h 6858000"/>
              <a:gd name="connsiteX10" fmla="*/ 318848 w 1485190"/>
              <a:gd name="connsiteY10" fmla="*/ 6557575 h 6858000"/>
              <a:gd name="connsiteX11" fmla="*/ 371805 w 1485190"/>
              <a:gd name="connsiteY11" fmla="*/ 6492130 h 6858000"/>
              <a:gd name="connsiteX12" fmla="*/ 387492 w 1485190"/>
              <a:gd name="connsiteY12" fmla="*/ 6431610 h 6858000"/>
              <a:gd name="connsiteX13" fmla="*/ 431197 w 1485190"/>
              <a:gd name="connsiteY13" fmla="*/ 6379786 h 6858000"/>
              <a:gd name="connsiteX14" fmla="*/ 414420 w 1485190"/>
              <a:gd name="connsiteY14" fmla="*/ 6334727 h 6858000"/>
              <a:gd name="connsiteX15" fmla="*/ 391835 w 1485190"/>
              <a:gd name="connsiteY15" fmla="*/ 6313295 h 6858000"/>
              <a:gd name="connsiteX16" fmla="*/ 398999 w 1485190"/>
              <a:gd name="connsiteY16" fmla="*/ 6280046 h 6858000"/>
              <a:gd name="connsiteX17" fmla="*/ 381744 w 1485190"/>
              <a:gd name="connsiteY17" fmla="*/ 6270265 h 6858000"/>
              <a:gd name="connsiteX18" fmla="*/ 408772 w 1485190"/>
              <a:gd name="connsiteY18" fmla="*/ 6252834 h 6858000"/>
              <a:gd name="connsiteX19" fmla="*/ 386764 w 1485190"/>
              <a:gd name="connsiteY19" fmla="*/ 6202459 h 6858000"/>
              <a:gd name="connsiteX20" fmla="*/ 385562 w 1485190"/>
              <a:gd name="connsiteY20" fmla="*/ 6153037 h 6858000"/>
              <a:gd name="connsiteX21" fmla="*/ 400977 w 1485190"/>
              <a:gd name="connsiteY21" fmla="*/ 6078132 h 6858000"/>
              <a:gd name="connsiteX22" fmla="*/ 388364 w 1485190"/>
              <a:gd name="connsiteY22" fmla="*/ 6028119 h 6858000"/>
              <a:gd name="connsiteX23" fmla="*/ 373593 w 1485190"/>
              <a:gd name="connsiteY23" fmla="*/ 5926735 h 6858000"/>
              <a:gd name="connsiteX24" fmla="*/ 423105 w 1485190"/>
              <a:gd name="connsiteY24" fmla="*/ 5712857 h 6858000"/>
              <a:gd name="connsiteX25" fmla="*/ 402180 w 1485190"/>
              <a:gd name="connsiteY25" fmla="*/ 5676393 h 6858000"/>
              <a:gd name="connsiteX26" fmla="*/ 441772 w 1485190"/>
              <a:gd name="connsiteY26" fmla="*/ 5563435 h 6858000"/>
              <a:gd name="connsiteX27" fmla="*/ 488902 w 1485190"/>
              <a:gd name="connsiteY27" fmla="*/ 5437125 h 6858000"/>
              <a:gd name="connsiteX28" fmla="*/ 502470 w 1485190"/>
              <a:gd name="connsiteY28" fmla="*/ 5396260 h 6858000"/>
              <a:gd name="connsiteX29" fmla="*/ 518451 w 1485190"/>
              <a:gd name="connsiteY29" fmla="*/ 5330009 h 6858000"/>
              <a:gd name="connsiteX30" fmla="*/ 551944 w 1485190"/>
              <a:gd name="connsiteY30" fmla="*/ 5273739 h 6858000"/>
              <a:gd name="connsiteX31" fmla="*/ 561543 w 1485190"/>
              <a:gd name="connsiteY31" fmla="*/ 5241779 h 6858000"/>
              <a:gd name="connsiteX32" fmla="*/ 572769 w 1485190"/>
              <a:gd name="connsiteY32" fmla="*/ 5225268 h 6858000"/>
              <a:gd name="connsiteX33" fmla="*/ 573789 w 1485190"/>
              <a:gd name="connsiteY33" fmla="*/ 5217684 h 6858000"/>
              <a:gd name="connsiteX34" fmla="*/ 581130 w 1485190"/>
              <a:gd name="connsiteY34" fmla="*/ 5193377 h 6858000"/>
              <a:gd name="connsiteX35" fmla="*/ 584433 w 1485190"/>
              <a:gd name="connsiteY35" fmla="*/ 5179288 h 6858000"/>
              <a:gd name="connsiteX36" fmla="*/ 585417 w 1485190"/>
              <a:gd name="connsiteY36" fmla="*/ 5173621 h 6858000"/>
              <a:gd name="connsiteX37" fmla="*/ 581051 w 1485190"/>
              <a:gd name="connsiteY37" fmla="*/ 5159961 h 6858000"/>
              <a:gd name="connsiteX38" fmla="*/ 587728 w 1485190"/>
              <a:gd name="connsiteY38" fmla="*/ 5144295 h 6858000"/>
              <a:gd name="connsiteX39" fmla="*/ 584661 w 1485190"/>
              <a:gd name="connsiteY39" fmla="*/ 5125185 h 6858000"/>
              <a:gd name="connsiteX40" fmla="*/ 591491 w 1485190"/>
              <a:gd name="connsiteY40" fmla="*/ 5121884 h 6858000"/>
              <a:gd name="connsiteX41" fmla="*/ 598527 w 1485190"/>
              <a:gd name="connsiteY41" fmla="*/ 5067850 h 6858000"/>
              <a:gd name="connsiteX42" fmla="*/ 601258 w 1485190"/>
              <a:gd name="connsiteY42" fmla="*/ 5060861 h 6858000"/>
              <a:gd name="connsiteX43" fmla="*/ 597962 w 1485190"/>
              <a:gd name="connsiteY43" fmla="*/ 5034192 h 6858000"/>
              <a:gd name="connsiteX44" fmla="*/ 599516 w 1485190"/>
              <a:gd name="connsiteY44" fmla="*/ 4993030 h 6858000"/>
              <a:gd name="connsiteX45" fmla="*/ 606425 w 1485190"/>
              <a:gd name="connsiteY45" fmla="*/ 4946844 h 6858000"/>
              <a:gd name="connsiteX46" fmla="*/ 602281 w 1485190"/>
              <a:gd name="connsiteY46" fmla="*/ 4932692 h 6858000"/>
              <a:gd name="connsiteX47" fmla="*/ 617684 w 1485190"/>
              <a:gd name="connsiteY47" fmla="*/ 4858827 h 6858000"/>
              <a:gd name="connsiteX48" fmla="*/ 623587 w 1485190"/>
              <a:gd name="connsiteY48" fmla="*/ 4821170 h 6858000"/>
              <a:gd name="connsiteX49" fmla="*/ 628320 w 1485190"/>
              <a:gd name="connsiteY49" fmla="*/ 4780965 h 6858000"/>
              <a:gd name="connsiteX50" fmla="*/ 629613 w 1485190"/>
              <a:gd name="connsiteY50" fmla="*/ 4750867 h 6858000"/>
              <a:gd name="connsiteX51" fmla="*/ 627420 w 1485190"/>
              <a:gd name="connsiteY51" fmla="*/ 4690749 h 6858000"/>
              <a:gd name="connsiteX52" fmla="*/ 622900 w 1485190"/>
              <a:gd name="connsiteY52" fmla="*/ 4584173 h 6858000"/>
              <a:gd name="connsiteX53" fmla="*/ 617983 w 1485190"/>
              <a:gd name="connsiteY53" fmla="*/ 4444346 h 6858000"/>
              <a:gd name="connsiteX54" fmla="*/ 614548 w 1485190"/>
              <a:gd name="connsiteY54" fmla="*/ 4375228 h 6858000"/>
              <a:gd name="connsiteX55" fmla="*/ 595201 w 1485190"/>
              <a:gd name="connsiteY55" fmla="*/ 4214165 h 6858000"/>
              <a:gd name="connsiteX56" fmla="*/ 599274 w 1485190"/>
              <a:gd name="connsiteY56" fmla="*/ 4090296 h 6858000"/>
              <a:gd name="connsiteX57" fmla="*/ 584530 w 1485190"/>
              <a:gd name="connsiteY57" fmla="*/ 4033999 h 6858000"/>
              <a:gd name="connsiteX58" fmla="*/ 585679 w 1485190"/>
              <a:gd name="connsiteY58" fmla="*/ 4031933 h 6858000"/>
              <a:gd name="connsiteX59" fmla="*/ 584255 w 1485190"/>
              <a:gd name="connsiteY59" fmla="*/ 4013953 h 6858000"/>
              <a:gd name="connsiteX60" fmla="*/ 570550 w 1485190"/>
              <a:gd name="connsiteY60" fmla="*/ 3974753 h 6858000"/>
              <a:gd name="connsiteX61" fmla="*/ 572148 w 1485190"/>
              <a:gd name="connsiteY61" fmla="*/ 3969950 h 6858000"/>
              <a:gd name="connsiteX62" fmla="*/ 565570 w 1485190"/>
              <a:gd name="connsiteY62" fmla="*/ 3933779 h 6858000"/>
              <a:gd name="connsiteX63" fmla="*/ 566901 w 1485190"/>
              <a:gd name="connsiteY63" fmla="*/ 3933093 h 6858000"/>
              <a:gd name="connsiteX64" fmla="*/ 571255 w 1485190"/>
              <a:gd name="connsiteY64" fmla="*/ 3922082 h 6858000"/>
              <a:gd name="connsiteX65" fmla="*/ 576333 w 1485190"/>
              <a:gd name="connsiteY65" fmla="*/ 3901461 h 6858000"/>
              <a:gd name="connsiteX66" fmla="*/ 598927 w 1485190"/>
              <a:gd name="connsiteY66" fmla="*/ 3813873 h 6858000"/>
              <a:gd name="connsiteX67" fmla="*/ 598352 w 1485190"/>
              <a:gd name="connsiteY67" fmla="*/ 3806161 h 6858000"/>
              <a:gd name="connsiteX68" fmla="*/ 598659 w 1485190"/>
              <a:gd name="connsiteY68" fmla="*/ 3805957 h 6858000"/>
              <a:gd name="connsiteX69" fmla="*/ 598686 w 1485190"/>
              <a:gd name="connsiteY69" fmla="*/ 3797724 h 6858000"/>
              <a:gd name="connsiteX70" fmla="*/ 597301 w 1485190"/>
              <a:gd name="connsiteY70" fmla="*/ 3792098 h 6858000"/>
              <a:gd name="connsiteX71" fmla="*/ 596185 w 1485190"/>
              <a:gd name="connsiteY71" fmla="*/ 3777135 h 6858000"/>
              <a:gd name="connsiteX72" fmla="*/ 597918 w 1485190"/>
              <a:gd name="connsiteY72" fmla="*/ 3771656 h 6858000"/>
              <a:gd name="connsiteX73" fmla="*/ 601661 w 1485190"/>
              <a:gd name="connsiteY73" fmla="*/ 3769007 h 6858000"/>
              <a:gd name="connsiteX74" fmla="*/ 601127 w 1485190"/>
              <a:gd name="connsiteY74" fmla="*/ 3767709 h 6858000"/>
              <a:gd name="connsiteX75" fmla="*/ 609823 w 1485190"/>
              <a:gd name="connsiteY75" fmla="*/ 3738082 h 6858000"/>
              <a:gd name="connsiteX76" fmla="*/ 617169 w 1485190"/>
              <a:gd name="connsiteY76" fmla="*/ 3673397 h 6858000"/>
              <a:gd name="connsiteX77" fmla="*/ 616465 w 1485190"/>
              <a:gd name="connsiteY77" fmla="*/ 3637109 h 6858000"/>
              <a:gd name="connsiteX78" fmla="*/ 619908 w 1485190"/>
              <a:gd name="connsiteY78" fmla="*/ 3536883 h 6858000"/>
              <a:gd name="connsiteX79" fmla="*/ 627446 w 1485190"/>
              <a:gd name="connsiteY79" fmla="*/ 3435652 h 6858000"/>
              <a:gd name="connsiteX80" fmla="*/ 629117 w 1485190"/>
              <a:gd name="connsiteY80" fmla="*/ 3307769 h 6858000"/>
              <a:gd name="connsiteX81" fmla="*/ 646680 w 1485190"/>
              <a:gd name="connsiteY81" fmla="*/ 3250522 h 6858000"/>
              <a:gd name="connsiteX82" fmla="*/ 647105 w 1485190"/>
              <a:gd name="connsiteY82" fmla="*/ 3229163 h 6858000"/>
              <a:gd name="connsiteX83" fmla="*/ 648928 w 1485190"/>
              <a:gd name="connsiteY83" fmla="*/ 3217217 h 6858000"/>
              <a:gd name="connsiteX84" fmla="*/ 635763 w 1485190"/>
              <a:gd name="connsiteY84" fmla="*/ 3183755 h 6858000"/>
              <a:gd name="connsiteX85" fmla="*/ 636264 w 1485190"/>
              <a:gd name="connsiteY85" fmla="*/ 3178642 h 6858000"/>
              <a:gd name="connsiteX86" fmla="*/ 623864 w 1485190"/>
              <a:gd name="connsiteY86" fmla="*/ 3158586 h 6858000"/>
              <a:gd name="connsiteX87" fmla="*/ 609049 w 1485190"/>
              <a:gd name="connsiteY87" fmla="*/ 3129034 h 6858000"/>
              <a:gd name="connsiteX88" fmla="*/ 609714 w 1485190"/>
              <a:gd name="connsiteY88" fmla="*/ 3126682 h 6858000"/>
              <a:gd name="connsiteX89" fmla="*/ 600582 w 1485190"/>
              <a:gd name="connsiteY89" fmla="*/ 3114519 h 6858000"/>
              <a:gd name="connsiteX90" fmla="*/ 587191 w 1485190"/>
              <a:gd name="connsiteY90" fmla="*/ 3106272 h 6858000"/>
              <a:gd name="connsiteX91" fmla="*/ 559921 w 1485190"/>
              <a:gd name="connsiteY91" fmla="*/ 2958185 h 6858000"/>
              <a:gd name="connsiteX92" fmla="*/ 502535 w 1485190"/>
              <a:gd name="connsiteY92" fmla="*/ 2762989 h 6858000"/>
              <a:gd name="connsiteX93" fmla="*/ 451453 w 1485190"/>
              <a:gd name="connsiteY93" fmla="*/ 2554718 h 6858000"/>
              <a:gd name="connsiteX94" fmla="*/ 431547 w 1485190"/>
              <a:gd name="connsiteY94" fmla="*/ 2485734 h 6858000"/>
              <a:gd name="connsiteX95" fmla="*/ 422270 w 1485190"/>
              <a:gd name="connsiteY95" fmla="*/ 2447068 h 6858000"/>
              <a:gd name="connsiteX96" fmla="*/ 409231 w 1485190"/>
              <a:gd name="connsiteY96" fmla="*/ 2425819 h 6858000"/>
              <a:gd name="connsiteX97" fmla="*/ 415230 w 1485190"/>
              <a:gd name="connsiteY97" fmla="*/ 2402874 h 6858000"/>
              <a:gd name="connsiteX98" fmla="*/ 417842 w 1485190"/>
              <a:gd name="connsiteY98" fmla="*/ 2381443 h 6858000"/>
              <a:gd name="connsiteX99" fmla="*/ 394171 w 1485190"/>
              <a:gd name="connsiteY99" fmla="*/ 2261920 h 6858000"/>
              <a:gd name="connsiteX100" fmla="*/ 384058 w 1485190"/>
              <a:gd name="connsiteY100" fmla="*/ 2195378 h 6858000"/>
              <a:gd name="connsiteX101" fmla="*/ 368275 w 1485190"/>
              <a:gd name="connsiteY101" fmla="*/ 2155135 h 6858000"/>
              <a:gd name="connsiteX102" fmla="*/ 365733 w 1485190"/>
              <a:gd name="connsiteY102" fmla="*/ 2118008 h 6858000"/>
              <a:gd name="connsiteX103" fmla="*/ 366726 w 1485190"/>
              <a:gd name="connsiteY103" fmla="*/ 2050531 h 6858000"/>
              <a:gd name="connsiteX104" fmla="*/ 358532 w 1485190"/>
              <a:gd name="connsiteY104" fmla="*/ 1963269 h 6858000"/>
              <a:gd name="connsiteX105" fmla="*/ 339710 w 1485190"/>
              <a:gd name="connsiteY105" fmla="*/ 1906352 h 6858000"/>
              <a:gd name="connsiteX106" fmla="*/ 316267 w 1485190"/>
              <a:gd name="connsiteY106" fmla="*/ 1861531 h 6858000"/>
              <a:gd name="connsiteX107" fmla="*/ 270066 w 1485190"/>
              <a:gd name="connsiteY107" fmla="*/ 1732919 h 6858000"/>
              <a:gd name="connsiteX108" fmla="*/ 242377 w 1485190"/>
              <a:gd name="connsiteY108" fmla="*/ 1663540 h 6858000"/>
              <a:gd name="connsiteX109" fmla="*/ 241503 w 1485190"/>
              <a:gd name="connsiteY109" fmla="*/ 1615777 h 6858000"/>
              <a:gd name="connsiteX110" fmla="*/ 222298 w 1485190"/>
              <a:gd name="connsiteY110" fmla="*/ 1563678 h 6858000"/>
              <a:gd name="connsiteX111" fmla="*/ 235378 w 1485190"/>
              <a:gd name="connsiteY111" fmla="*/ 1519474 h 6858000"/>
              <a:gd name="connsiteX112" fmla="*/ 228120 w 1485190"/>
              <a:gd name="connsiteY112" fmla="*/ 1477995 h 6858000"/>
              <a:gd name="connsiteX113" fmla="*/ 214205 w 1485190"/>
              <a:gd name="connsiteY113" fmla="*/ 1373769 h 6858000"/>
              <a:gd name="connsiteX114" fmla="*/ 222512 w 1485190"/>
              <a:gd name="connsiteY114" fmla="*/ 1307086 h 6858000"/>
              <a:gd name="connsiteX115" fmla="*/ 223700 w 1485190"/>
              <a:gd name="connsiteY115" fmla="*/ 1189033 h 6858000"/>
              <a:gd name="connsiteX116" fmla="*/ 228385 w 1485190"/>
              <a:gd name="connsiteY116" fmla="*/ 1168288 h 6858000"/>
              <a:gd name="connsiteX117" fmla="*/ 220667 w 1485190"/>
              <a:gd name="connsiteY117" fmla="*/ 1142577 h 6858000"/>
              <a:gd name="connsiteX118" fmla="*/ 209973 w 1485190"/>
              <a:gd name="connsiteY118" fmla="*/ 1088484 h 6858000"/>
              <a:gd name="connsiteX119" fmla="*/ 198709 w 1485190"/>
              <a:gd name="connsiteY119" fmla="*/ 1016103 h 6858000"/>
              <a:gd name="connsiteX120" fmla="*/ 200165 w 1485190"/>
              <a:gd name="connsiteY120" fmla="*/ 932283 h 6858000"/>
              <a:gd name="connsiteX121" fmla="*/ 202401 w 1485190"/>
              <a:gd name="connsiteY121" fmla="*/ 915925 h 6858000"/>
              <a:gd name="connsiteX122" fmla="*/ 195030 w 1485190"/>
              <a:gd name="connsiteY122" fmla="*/ 896999 h 6858000"/>
              <a:gd name="connsiteX123" fmla="*/ 164438 w 1485190"/>
              <a:gd name="connsiteY123" fmla="*/ 821517 h 6858000"/>
              <a:gd name="connsiteX124" fmla="*/ 143388 w 1485190"/>
              <a:gd name="connsiteY124" fmla="*/ 751353 h 6858000"/>
              <a:gd name="connsiteX125" fmla="*/ 142946 w 1485190"/>
              <a:gd name="connsiteY125" fmla="*/ 721230 h 6858000"/>
              <a:gd name="connsiteX126" fmla="*/ 128617 w 1485190"/>
              <a:gd name="connsiteY126" fmla="*/ 681659 h 6858000"/>
              <a:gd name="connsiteX127" fmla="*/ 114036 w 1485190"/>
              <a:gd name="connsiteY127" fmla="*/ 635218 h 6858000"/>
              <a:gd name="connsiteX128" fmla="*/ 119047 w 1485190"/>
              <a:gd name="connsiteY128" fmla="*/ 613763 h 6858000"/>
              <a:gd name="connsiteX129" fmla="*/ 104989 w 1485190"/>
              <a:gd name="connsiteY129" fmla="*/ 598582 h 6858000"/>
              <a:gd name="connsiteX130" fmla="*/ 104670 w 1485190"/>
              <a:gd name="connsiteY130" fmla="*/ 576846 h 6858000"/>
              <a:gd name="connsiteX131" fmla="*/ 84296 w 1485190"/>
              <a:gd name="connsiteY131" fmla="*/ 530055 h 6858000"/>
              <a:gd name="connsiteX132" fmla="*/ 83544 w 1485190"/>
              <a:gd name="connsiteY132" fmla="*/ 465389 h 6858000"/>
              <a:gd name="connsiteX133" fmla="*/ 66467 w 1485190"/>
              <a:gd name="connsiteY133" fmla="*/ 424699 h 6858000"/>
              <a:gd name="connsiteX134" fmla="*/ 66842 w 1485190"/>
              <a:gd name="connsiteY134" fmla="*/ 404917 h 6858000"/>
              <a:gd name="connsiteX135" fmla="*/ 46799 w 1485190"/>
              <a:gd name="connsiteY135" fmla="*/ 367211 h 6858000"/>
              <a:gd name="connsiteX136" fmla="*/ 13103 w 1485190"/>
              <a:gd name="connsiteY136" fmla="*/ 268519 h 6858000"/>
              <a:gd name="connsiteX137" fmla="*/ 586 w 1485190"/>
              <a:gd name="connsiteY137" fmla="*/ 160886 h 6858000"/>
              <a:gd name="connsiteX138" fmla="*/ 198854 w 1485190"/>
              <a:gd name="connsiteY138" fmla="*/ 55288 h 6858000"/>
              <a:gd name="connsiteX139" fmla="*/ 158408 w 1485190"/>
              <a:gd name="connsiteY139" fmla="*/ 0 h 6858000"/>
              <a:gd name="connsiteX0" fmla="*/ 145305 w 1472087"/>
              <a:gd name="connsiteY0" fmla="*/ 0 h 6858000"/>
              <a:gd name="connsiteX1" fmla="*/ 1472087 w 1472087"/>
              <a:gd name="connsiteY1" fmla="*/ 0 h 6858000"/>
              <a:gd name="connsiteX2" fmla="*/ 1472087 w 1472087"/>
              <a:gd name="connsiteY2" fmla="*/ 6858000 h 6858000"/>
              <a:gd name="connsiteX3" fmla="*/ 208781 w 1472087"/>
              <a:gd name="connsiteY3" fmla="*/ 6857735 h 6858000"/>
              <a:gd name="connsiteX4" fmla="*/ 245374 w 1472087"/>
              <a:gd name="connsiteY4" fmla="*/ 6776847 h 6858000"/>
              <a:gd name="connsiteX5" fmla="*/ 256874 w 1472087"/>
              <a:gd name="connsiteY5" fmla="*/ 6737706 h 6858000"/>
              <a:gd name="connsiteX6" fmla="*/ 281613 w 1472087"/>
              <a:gd name="connsiteY6" fmla="*/ 6691589 h 6858000"/>
              <a:gd name="connsiteX7" fmla="*/ 259170 w 1472087"/>
              <a:gd name="connsiteY7" fmla="*/ 6659970 h 6858000"/>
              <a:gd name="connsiteX8" fmla="*/ 274261 w 1472087"/>
              <a:gd name="connsiteY8" fmla="*/ 6636211 h 6858000"/>
              <a:gd name="connsiteX9" fmla="*/ 291705 w 1472087"/>
              <a:gd name="connsiteY9" fmla="*/ 6594177 h 6858000"/>
              <a:gd name="connsiteX10" fmla="*/ 305745 w 1472087"/>
              <a:gd name="connsiteY10" fmla="*/ 6557575 h 6858000"/>
              <a:gd name="connsiteX11" fmla="*/ 358702 w 1472087"/>
              <a:gd name="connsiteY11" fmla="*/ 6492130 h 6858000"/>
              <a:gd name="connsiteX12" fmla="*/ 374389 w 1472087"/>
              <a:gd name="connsiteY12" fmla="*/ 6431610 h 6858000"/>
              <a:gd name="connsiteX13" fmla="*/ 418094 w 1472087"/>
              <a:gd name="connsiteY13" fmla="*/ 6379786 h 6858000"/>
              <a:gd name="connsiteX14" fmla="*/ 401317 w 1472087"/>
              <a:gd name="connsiteY14" fmla="*/ 6334727 h 6858000"/>
              <a:gd name="connsiteX15" fmla="*/ 378732 w 1472087"/>
              <a:gd name="connsiteY15" fmla="*/ 6313295 h 6858000"/>
              <a:gd name="connsiteX16" fmla="*/ 385896 w 1472087"/>
              <a:gd name="connsiteY16" fmla="*/ 6280046 h 6858000"/>
              <a:gd name="connsiteX17" fmla="*/ 368641 w 1472087"/>
              <a:gd name="connsiteY17" fmla="*/ 6270265 h 6858000"/>
              <a:gd name="connsiteX18" fmla="*/ 395669 w 1472087"/>
              <a:gd name="connsiteY18" fmla="*/ 6252834 h 6858000"/>
              <a:gd name="connsiteX19" fmla="*/ 373661 w 1472087"/>
              <a:gd name="connsiteY19" fmla="*/ 6202459 h 6858000"/>
              <a:gd name="connsiteX20" fmla="*/ 372459 w 1472087"/>
              <a:gd name="connsiteY20" fmla="*/ 6153037 h 6858000"/>
              <a:gd name="connsiteX21" fmla="*/ 387874 w 1472087"/>
              <a:gd name="connsiteY21" fmla="*/ 6078132 h 6858000"/>
              <a:gd name="connsiteX22" fmla="*/ 375261 w 1472087"/>
              <a:gd name="connsiteY22" fmla="*/ 6028119 h 6858000"/>
              <a:gd name="connsiteX23" fmla="*/ 360490 w 1472087"/>
              <a:gd name="connsiteY23" fmla="*/ 5926735 h 6858000"/>
              <a:gd name="connsiteX24" fmla="*/ 410002 w 1472087"/>
              <a:gd name="connsiteY24" fmla="*/ 5712857 h 6858000"/>
              <a:gd name="connsiteX25" fmla="*/ 389077 w 1472087"/>
              <a:gd name="connsiteY25" fmla="*/ 5676393 h 6858000"/>
              <a:gd name="connsiteX26" fmla="*/ 428669 w 1472087"/>
              <a:gd name="connsiteY26" fmla="*/ 5563435 h 6858000"/>
              <a:gd name="connsiteX27" fmla="*/ 475799 w 1472087"/>
              <a:gd name="connsiteY27" fmla="*/ 5437125 h 6858000"/>
              <a:gd name="connsiteX28" fmla="*/ 489367 w 1472087"/>
              <a:gd name="connsiteY28" fmla="*/ 5396260 h 6858000"/>
              <a:gd name="connsiteX29" fmla="*/ 505348 w 1472087"/>
              <a:gd name="connsiteY29" fmla="*/ 5330009 h 6858000"/>
              <a:gd name="connsiteX30" fmla="*/ 538841 w 1472087"/>
              <a:gd name="connsiteY30" fmla="*/ 5273739 h 6858000"/>
              <a:gd name="connsiteX31" fmla="*/ 548440 w 1472087"/>
              <a:gd name="connsiteY31" fmla="*/ 5241779 h 6858000"/>
              <a:gd name="connsiteX32" fmla="*/ 559666 w 1472087"/>
              <a:gd name="connsiteY32" fmla="*/ 5225268 h 6858000"/>
              <a:gd name="connsiteX33" fmla="*/ 560686 w 1472087"/>
              <a:gd name="connsiteY33" fmla="*/ 5217684 h 6858000"/>
              <a:gd name="connsiteX34" fmla="*/ 568027 w 1472087"/>
              <a:gd name="connsiteY34" fmla="*/ 5193377 h 6858000"/>
              <a:gd name="connsiteX35" fmla="*/ 571330 w 1472087"/>
              <a:gd name="connsiteY35" fmla="*/ 5179288 h 6858000"/>
              <a:gd name="connsiteX36" fmla="*/ 572314 w 1472087"/>
              <a:gd name="connsiteY36" fmla="*/ 5173621 h 6858000"/>
              <a:gd name="connsiteX37" fmla="*/ 567948 w 1472087"/>
              <a:gd name="connsiteY37" fmla="*/ 5159961 h 6858000"/>
              <a:gd name="connsiteX38" fmla="*/ 574625 w 1472087"/>
              <a:gd name="connsiteY38" fmla="*/ 5144295 h 6858000"/>
              <a:gd name="connsiteX39" fmla="*/ 571558 w 1472087"/>
              <a:gd name="connsiteY39" fmla="*/ 5125185 h 6858000"/>
              <a:gd name="connsiteX40" fmla="*/ 578388 w 1472087"/>
              <a:gd name="connsiteY40" fmla="*/ 5121884 h 6858000"/>
              <a:gd name="connsiteX41" fmla="*/ 585424 w 1472087"/>
              <a:gd name="connsiteY41" fmla="*/ 5067850 h 6858000"/>
              <a:gd name="connsiteX42" fmla="*/ 588155 w 1472087"/>
              <a:gd name="connsiteY42" fmla="*/ 5060861 h 6858000"/>
              <a:gd name="connsiteX43" fmla="*/ 584859 w 1472087"/>
              <a:gd name="connsiteY43" fmla="*/ 5034192 h 6858000"/>
              <a:gd name="connsiteX44" fmla="*/ 586413 w 1472087"/>
              <a:gd name="connsiteY44" fmla="*/ 4993030 h 6858000"/>
              <a:gd name="connsiteX45" fmla="*/ 593322 w 1472087"/>
              <a:gd name="connsiteY45" fmla="*/ 4946844 h 6858000"/>
              <a:gd name="connsiteX46" fmla="*/ 589178 w 1472087"/>
              <a:gd name="connsiteY46" fmla="*/ 4932692 h 6858000"/>
              <a:gd name="connsiteX47" fmla="*/ 604581 w 1472087"/>
              <a:gd name="connsiteY47" fmla="*/ 4858827 h 6858000"/>
              <a:gd name="connsiteX48" fmla="*/ 610484 w 1472087"/>
              <a:gd name="connsiteY48" fmla="*/ 4821170 h 6858000"/>
              <a:gd name="connsiteX49" fmla="*/ 615217 w 1472087"/>
              <a:gd name="connsiteY49" fmla="*/ 4780965 h 6858000"/>
              <a:gd name="connsiteX50" fmla="*/ 616510 w 1472087"/>
              <a:gd name="connsiteY50" fmla="*/ 4750867 h 6858000"/>
              <a:gd name="connsiteX51" fmla="*/ 614317 w 1472087"/>
              <a:gd name="connsiteY51" fmla="*/ 4690749 h 6858000"/>
              <a:gd name="connsiteX52" fmla="*/ 609797 w 1472087"/>
              <a:gd name="connsiteY52" fmla="*/ 4584173 h 6858000"/>
              <a:gd name="connsiteX53" fmla="*/ 604880 w 1472087"/>
              <a:gd name="connsiteY53" fmla="*/ 4444346 h 6858000"/>
              <a:gd name="connsiteX54" fmla="*/ 601445 w 1472087"/>
              <a:gd name="connsiteY54" fmla="*/ 4375228 h 6858000"/>
              <a:gd name="connsiteX55" fmla="*/ 582098 w 1472087"/>
              <a:gd name="connsiteY55" fmla="*/ 4214165 h 6858000"/>
              <a:gd name="connsiteX56" fmla="*/ 586171 w 1472087"/>
              <a:gd name="connsiteY56" fmla="*/ 4090296 h 6858000"/>
              <a:gd name="connsiteX57" fmla="*/ 571427 w 1472087"/>
              <a:gd name="connsiteY57" fmla="*/ 4033999 h 6858000"/>
              <a:gd name="connsiteX58" fmla="*/ 572576 w 1472087"/>
              <a:gd name="connsiteY58" fmla="*/ 4031933 h 6858000"/>
              <a:gd name="connsiteX59" fmla="*/ 571152 w 1472087"/>
              <a:gd name="connsiteY59" fmla="*/ 4013953 h 6858000"/>
              <a:gd name="connsiteX60" fmla="*/ 557447 w 1472087"/>
              <a:gd name="connsiteY60" fmla="*/ 3974753 h 6858000"/>
              <a:gd name="connsiteX61" fmla="*/ 559045 w 1472087"/>
              <a:gd name="connsiteY61" fmla="*/ 3969950 h 6858000"/>
              <a:gd name="connsiteX62" fmla="*/ 552467 w 1472087"/>
              <a:gd name="connsiteY62" fmla="*/ 3933779 h 6858000"/>
              <a:gd name="connsiteX63" fmla="*/ 553798 w 1472087"/>
              <a:gd name="connsiteY63" fmla="*/ 3933093 h 6858000"/>
              <a:gd name="connsiteX64" fmla="*/ 558152 w 1472087"/>
              <a:gd name="connsiteY64" fmla="*/ 3922082 h 6858000"/>
              <a:gd name="connsiteX65" fmla="*/ 563230 w 1472087"/>
              <a:gd name="connsiteY65" fmla="*/ 3901461 h 6858000"/>
              <a:gd name="connsiteX66" fmla="*/ 585824 w 1472087"/>
              <a:gd name="connsiteY66" fmla="*/ 3813873 h 6858000"/>
              <a:gd name="connsiteX67" fmla="*/ 585249 w 1472087"/>
              <a:gd name="connsiteY67" fmla="*/ 3806161 h 6858000"/>
              <a:gd name="connsiteX68" fmla="*/ 585556 w 1472087"/>
              <a:gd name="connsiteY68" fmla="*/ 3805957 h 6858000"/>
              <a:gd name="connsiteX69" fmla="*/ 585583 w 1472087"/>
              <a:gd name="connsiteY69" fmla="*/ 3797724 h 6858000"/>
              <a:gd name="connsiteX70" fmla="*/ 584198 w 1472087"/>
              <a:gd name="connsiteY70" fmla="*/ 3792098 h 6858000"/>
              <a:gd name="connsiteX71" fmla="*/ 583082 w 1472087"/>
              <a:gd name="connsiteY71" fmla="*/ 3777135 h 6858000"/>
              <a:gd name="connsiteX72" fmla="*/ 584815 w 1472087"/>
              <a:gd name="connsiteY72" fmla="*/ 3771656 h 6858000"/>
              <a:gd name="connsiteX73" fmla="*/ 588558 w 1472087"/>
              <a:gd name="connsiteY73" fmla="*/ 3769007 h 6858000"/>
              <a:gd name="connsiteX74" fmla="*/ 588024 w 1472087"/>
              <a:gd name="connsiteY74" fmla="*/ 3767709 h 6858000"/>
              <a:gd name="connsiteX75" fmla="*/ 596720 w 1472087"/>
              <a:gd name="connsiteY75" fmla="*/ 3738082 h 6858000"/>
              <a:gd name="connsiteX76" fmla="*/ 604066 w 1472087"/>
              <a:gd name="connsiteY76" fmla="*/ 3673397 h 6858000"/>
              <a:gd name="connsiteX77" fmla="*/ 603362 w 1472087"/>
              <a:gd name="connsiteY77" fmla="*/ 3637109 h 6858000"/>
              <a:gd name="connsiteX78" fmla="*/ 606805 w 1472087"/>
              <a:gd name="connsiteY78" fmla="*/ 3536883 h 6858000"/>
              <a:gd name="connsiteX79" fmla="*/ 614343 w 1472087"/>
              <a:gd name="connsiteY79" fmla="*/ 3435652 h 6858000"/>
              <a:gd name="connsiteX80" fmla="*/ 616014 w 1472087"/>
              <a:gd name="connsiteY80" fmla="*/ 3307769 h 6858000"/>
              <a:gd name="connsiteX81" fmla="*/ 633577 w 1472087"/>
              <a:gd name="connsiteY81" fmla="*/ 3250522 h 6858000"/>
              <a:gd name="connsiteX82" fmla="*/ 634002 w 1472087"/>
              <a:gd name="connsiteY82" fmla="*/ 3229163 h 6858000"/>
              <a:gd name="connsiteX83" fmla="*/ 635825 w 1472087"/>
              <a:gd name="connsiteY83" fmla="*/ 3217217 h 6858000"/>
              <a:gd name="connsiteX84" fmla="*/ 622660 w 1472087"/>
              <a:gd name="connsiteY84" fmla="*/ 3183755 h 6858000"/>
              <a:gd name="connsiteX85" fmla="*/ 623161 w 1472087"/>
              <a:gd name="connsiteY85" fmla="*/ 3178642 h 6858000"/>
              <a:gd name="connsiteX86" fmla="*/ 610761 w 1472087"/>
              <a:gd name="connsiteY86" fmla="*/ 3158586 h 6858000"/>
              <a:gd name="connsiteX87" fmla="*/ 595946 w 1472087"/>
              <a:gd name="connsiteY87" fmla="*/ 3129034 h 6858000"/>
              <a:gd name="connsiteX88" fmla="*/ 596611 w 1472087"/>
              <a:gd name="connsiteY88" fmla="*/ 3126682 h 6858000"/>
              <a:gd name="connsiteX89" fmla="*/ 587479 w 1472087"/>
              <a:gd name="connsiteY89" fmla="*/ 3114519 h 6858000"/>
              <a:gd name="connsiteX90" fmla="*/ 574088 w 1472087"/>
              <a:gd name="connsiteY90" fmla="*/ 3106272 h 6858000"/>
              <a:gd name="connsiteX91" fmla="*/ 546818 w 1472087"/>
              <a:gd name="connsiteY91" fmla="*/ 2958185 h 6858000"/>
              <a:gd name="connsiteX92" fmla="*/ 489432 w 1472087"/>
              <a:gd name="connsiteY92" fmla="*/ 2762989 h 6858000"/>
              <a:gd name="connsiteX93" fmla="*/ 438350 w 1472087"/>
              <a:gd name="connsiteY93" fmla="*/ 2554718 h 6858000"/>
              <a:gd name="connsiteX94" fmla="*/ 418444 w 1472087"/>
              <a:gd name="connsiteY94" fmla="*/ 2485734 h 6858000"/>
              <a:gd name="connsiteX95" fmla="*/ 409167 w 1472087"/>
              <a:gd name="connsiteY95" fmla="*/ 2447068 h 6858000"/>
              <a:gd name="connsiteX96" fmla="*/ 396128 w 1472087"/>
              <a:gd name="connsiteY96" fmla="*/ 2425819 h 6858000"/>
              <a:gd name="connsiteX97" fmla="*/ 402127 w 1472087"/>
              <a:gd name="connsiteY97" fmla="*/ 2402874 h 6858000"/>
              <a:gd name="connsiteX98" fmla="*/ 404739 w 1472087"/>
              <a:gd name="connsiteY98" fmla="*/ 2381443 h 6858000"/>
              <a:gd name="connsiteX99" fmla="*/ 381068 w 1472087"/>
              <a:gd name="connsiteY99" fmla="*/ 2261920 h 6858000"/>
              <a:gd name="connsiteX100" fmla="*/ 370955 w 1472087"/>
              <a:gd name="connsiteY100" fmla="*/ 2195378 h 6858000"/>
              <a:gd name="connsiteX101" fmla="*/ 355172 w 1472087"/>
              <a:gd name="connsiteY101" fmla="*/ 2155135 h 6858000"/>
              <a:gd name="connsiteX102" fmla="*/ 352630 w 1472087"/>
              <a:gd name="connsiteY102" fmla="*/ 2118008 h 6858000"/>
              <a:gd name="connsiteX103" fmla="*/ 353623 w 1472087"/>
              <a:gd name="connsiteY103" fmla="*/ 2050531 h 6858000"/>
              <a:gd name="connsiteX104" fmla="*/ 345429 w 1472087"/>
              <a:gd name="connsiteY104" fmla="*/ 1963269 h 6858000"/>
              <a:gd name="connsiteX105" fmla="*/ 326607 w 1472087"/>
              <a:gd name="connsiteY105" fmla="*/ 1906352 h 6858000"/>
              <a:gd name="connsiteX106" fmla="*/ 303164 w 1472087"/>
              <a:gd name="connsiteY106" fmla="*/ 1861531 h 6858000"/>
              <a:gd name="connsiteX107" fmla="*/ 256963 w 1472087"/>
              <a:gd name="connsiteY107" fmla="*/ 1732919 h 6858000"/>
              <a:gd name="connsiteX108" fmla="*/ 229274 w 1472087"/>
              <a:gd name="connsiteY108" fmla="*/ 1663540 h 6858000"/>
              <a:gd name="connsiteX109" fmla="*/ 228400 w 1472087"/>
              <a:gd name="connsiteY109" fmla="*/ 1615777 h 6858000"/>
              <a:gd name="connsiteX110" fmla="*/ 209195 w 1472087"/>
              <a:gd name="connsiteY110" fmla="*/ 1563678 h 6858000"/>
              <a:gd name="connsiteX111" fmla="*/ 222275 w 1472087"/>
              <a:gd name="connsiteY111" fmla="*/ 1519474 h 6858000"/>
              <a:gd name="connsiteX112" fmla="*/ 215017 w 1472087"/>
              <a:gd name="connsiteY112" fmla="*/ 1477995 h 6858000"/>
              <a:gd name="connsiteX113" fmla="*/ 201102 w 1472087"/>
              <a:gd name="connsiteY113" fmla="*/ 1373769 h 6858000"/>
              <a:gd name="connsiteX114" fmla="*/ 209409 w 1472087"/>
              <a:gd name="connsiteY114" fmla="*/ 1307086 h 6858000"/>
              <a:gd name="connsiteX115" fmla="*/ 210597 w 1472087"/>
              <a:gd name="connsiteY115" fmla="*/ 1189033 h 6858000"/>
              <a:gd name="connsiteX116" fmla="*/ 215282 w 1472087"/>
              <a:gd name="connsiteY116" fmla="*/ 1168288 h 6858000"/>
              <a:gd name="connsiteX117" fmla="*/ 207564 w 1472087"/>
              <a:gd name="connsiteY117" fmla="*/ 1142577 h 6858000"/>
              <a:gd name="connsiteX118" fmla="*/ 196870 w 1472087"/>
              <a:gd name="connsiteY118" fmla="*/ 1088484 h 6858000"/>
              <a:gd name="connsiteX119" fmla="*/ 185606 w 1472087"/>
              <a:gd name="connsiteY119" fmla="*/ 1016103 h 6858000"/>
              <a:gd name="connsiteX120" fmla="*/ 187062 w 1472087"/>
              <a:gd name="connsiteY120" fmla="*/ 932283 h 6858000"/>
              <a:gd name="connsiteX121" fmla="*/ 189298 w 1472087"/>
              <a:gd name="connsiteY121" fmla="*/ 915925 h 6858000"/>
              <a:gd name="connsiteX122" fmla="*/ 181927 w 1472087"/>
              <a:gd name="connsiteY122" fmla="*/ 896999 h 6858000"/>
              <a:gd name="connsiteX123" fmla="*/ 151335 w 1472087"/>
              <a:gd name="connsiteY123" fmla="*/ 821517 h 6858000"/>
              <a:gd name="connsiteX124" fmla="*/ 130285 w 1472087"/>
              <a:gd name="connsiteY124" fmla="*/ 751353 h 6858000"/>
              <a:gd name="connsiteX125" fmla="*/ 129843 w 1472087"/>
              <a:gd name="connsiteY125" fmla="*/ 721230 h 6858000"/>
              <a:gd name="connsiteX126" fmla="*/ 115514 w 1472087"/>
              <a:gd name="connsiteY126" fmla="*/ 681659 h 6858000"/>
              <a:gd name="connsiteX127" fmla="*/ 100933 w 1472087"/>
              <a:gd name="connsiteY127" fmla="*/ 635218 h 6858000"/>
              <a:gd name="connsiteX128" fmla="*/ 105944 w 1472087"/>
              <a:gd name="connsiteY128" fmla="*/ 613763 h 6858000"/>
              <a:gd name="connsiteX129" fmla="*/ 91886 w 1472087"/>
              <a:gd name="connsiteY129" fmla="*/ 598582 h 6858000"/>
              <a:gd name="connsiteX130" fmla="*/ 91567 w 1472087"/>
              <a:gd name="connsiteY130" fmla="*/ 576846 h 6858000"/>
              <a:gd name="connsiteX131" fmla="*/ 71193 w 1472087"/>
              <a:gd name="connsiteY131" fmla="*/ 530055 h 6858000"/>
              <a:gd name="connsiteX132" fmla="*/ 70441 w 1472087"/>
              <a:gd name="connsiteY132" fmla="*/ 465389 h 6858000"/>
              <a:gd name="connsiteX133" fmla="*/ 53364 w 1472087"/>
              <a:gd name="connsiteY133" fmla="*/ 424699 h 6858000"/>
              <a:gd name="connsiteX134" fmla="*/ 53739 w 1472087"/>
              <a:gd name="connsiteY134" fmla="*/ 404917 h 6858000"/>
              <a:gd name="connsiteX135" fmla="*/ 33696 w 1472087"/>
              <a:gd name="connsiteY135" fmla="*/ 367211 h 6858000"/>
              <a:gd name="connsiteX136" fmla="*/ 0 w 1472087"/>
              <a:gd name="connsiteY136" fmla="*/ 268519 h 6858000"/>
              <a:gd name="connsiteX137" fmla="*/ 173467 w 1472087"/>
              <a:gd name="connsiteY137" fmla="*/ 144983 h 6858000"/>
              <a:gd name="connsiteX138" fmla="*/ 185751 w 1472087"/>
              <a:gd name="connsiteY138" fmla="*/ 55288 h 6858000"/>
              <a:gd name="connsiteX139" fmla="*/ 145305 w 1472087"/>
              <a:gd name="connsiteY139" fmla="*/ 0 h 6858000"/>
              <a:gd name="connsiteX0" fmla="*/ 112107 w 1438889"/>
              <a:gd name="connsiteY0" fmla="*/ 0 h 6858000"/>
              <a:gd name="connsiteX1" fmla="*/ 1438889 w 1438889"/>
              <a:gd name="connsiteY1" fmla="*/ 0 h 6858000"/>
              <a:gd name="connsiteX2" fmla="*/ 1438889 w 1438889"/>
              <a:gd name="connsiteY2" fmla="*/ 6858000 h 6858000"/>
              <a:gd name="connsiteX3" fmla="*/ 175583 w 1438889"/>
              <a:gd name="connsiteY3" fmla="*/ 6857735 h 6858000"/>
              <a:gd name="connsiteX4" fmla="*/ 212176 w 1438889"/>
              <a:gd name="connsiteY4" fmla="*/ 6776847 h 6858000"/>
              <a:gd name="connsiteX5" fmla="*/ 223676 w 1438889"/>
              <a:gd name="connsiteY5" fmla="*/ 6737706 h 6858000"/>
              <a:gd name="connsiteX6" fmla="*/ 248415 w 1438889"/>
              <a:gd name="connsiteY6" fmla="*/ 6691589 h 6858000"/>
              <a:gd name="connsiteX7" fmla="*/ 225972 w 1438889"/>
              <a:gd name="connsiteY7" fmla="*/ 6659970 h 6858000"/>
              <a:gd name="connsiteX8" fmla="*/ 241063 w 1438889"/>
              <a:gd name="connsiteY8" fmla="*/ 6636211 h 6858000"/>
              <a:gd name="connsiteX9" fmla="*/ 258507 w 1438889"/>
              <a:gd name="connsiteY9" fmla="*/ 6594177 h 6858000"/>
              <a:gd name="connsiteX10" fmla="*/ 272547 w 1438889"/>
              <a:gd name="connsiteY10" fmla="*/ 6557575 h 6858000"/>
              <a:gd name="connsiteX11" fmla="*/ 325504 w 1438889"/>
              <a:gd name="connsiteY11" fmla="*/ 6492130 h 6858000"/>
              <a:gd name="connsiteX12" fmla="*/ 341191 w 1438889"/>
              <a:gd name="connsiteY12" fmla="*/ 6431610 h 6858000"/>
              <a:gd name="connsiteX13" fmla="*/ 384896 w 1438889"/>
              <a:gd name="connsiteY13" fmla="*/ 6379786 h 6858000"/>
              <a:gd name="connsiteX14" fmla="*/ 368119 w 1438889"/>
              <a:gd name="connsiteY14" fmla="*/ 6334727 h 6858000"/>
              <a:gd name="connsiteX15" fmla="*/ 345534 w 1438889"/>
              <a:gd name="connsiteY15" fmla="*/ 6313295 h 6858000"/>
              <a:gd name="connsiteX16" fmla="*/ 352698 w 1438889"/>
              <a:gd name="connsiteY16" fmla="*/ 6280046 h 6858000"/>
              <a:gd name="connsiteX17" fmla="*/ 335443 w 1438889"/>
              <a:gd name="connsiteY17" fmla="*/ 6270265 h 6858000"/>
              <a:gd name="connsiteX18" fmla="*/ 362471 w 1438889"/>
              <a:gd name="connsiteY18" fmla="*/ 6252834 h 6858000"/>
              <a:gd name="connsiteX19" fmla="*/ 340463 w 1438889"/>
              <a:gd name="connsiteY19" fmla="*/ 6202459 h 6858000"/>
              <a:gd name="connsiteX20" fmla="*/ 339261 w 1438889"/>
              <a:gd name="connsiteY20" fmla="*/ 6153037 h 6858000"/>
              <a:gd name="connsiteX21" fmla="*/ 354676 w 1438889"/>
              <a:gd name="connsiteY21" fmla="*/ 6078132 h 6858000"/>
              <a:gd name="connsiteX22" fmla="*/ 342063 w 1438889"/>
              <a:gd name="connsiteY22" fmla="*/ 6028119 h 6858000"/>
              <a:gd name="connsiteX23" fmla="*/ 327292 w 1438889"/>
              <a:gd name="connsiteY23" fmla="*/ 5926735 h 6858000"/>
              <a:gd name="connsiteX24" fmla="*/ 376804 w 1438889"/>
              <a:gd name="connsiteY24" fmla="*/ 5712857 h 6858000"/>
              <a:gd name="connsiteX25" fmla="*/ 355879 w 1438889"/>
              <a:gd name="connsiteY25" fmla="*/ 5676393 h 6858000"/>
              <a:gd name="connsiteX26" fmla="*/ 395471 w 1438889"/>
              <a:gd name="connsiteY26" fmla="*/ 5563435 h 6858000"/>
              <a:gd name="connsiteX27" fmla="*/ 442601 w 1438889"/>
              <a:gd name="connsiteY27" fmla="*/ 5437125 h 6858000"/>
              <a:gd name="connsiteX28" fmla="*/ 456169 w 1438889"/>
              <a:gd name="connsiteY28" fmla="*/ 5396260 h 6858000"/>
              <a:gd name="connsiteX29" fmla="*/ 472150 w 1438889"/>
              <a:gd name="connsiteY29" fmla="*/ 5330009 h 6858000"/>
              <a:gd name="connsiteX30" fmla="*/ 505643 w 1438889"/>
              <a:gd name="connsiteY30" fmla="*/ 5273739 h 6858000"/>
              <a:gd name="connsiteX31" fmla="*/ 515242 w 1438889"/>
              <a:gd name="connsiteY31" fmla="*/ 5241779 h 6858000"/>
              <a:gd name="connsiteX32" fmla="*/ 526468 w 1438889"/>
              <a:gd name="connsiteY32" fmla="*/ 5225268 h 6858000"/>
              <a:gd name="connsiteX33" fmla="*/ 527488 w 1438889"/>
              <a:gd name="connsiteY33" fmla="*/ 5217684 h 6858000"/>
              <a:gd name="connsiteX34" fmla="*/ 534829 w 1438889"/>
              <a:gd name="connsiteY34" fmla="*/ 5193377 h 6858000"/>
              <a:gd name="connsiteX35" fmla="*/ 538132 w 1438889"/>
              <a:gd name="connsiteY35" fmla="*/ 5179288 h 6858000"/>
              <a:gd name="connsiteX36" fmla="*/ 539116 w 1438889"/>
              <a:gd name="connsiteY36" fmla="*/ 5173621 h 6858000"/>
              <a:gd name="connsiteX37" fmla="*/ 534750 w 1438889"/>
              <a:gd name="connsiteY37" fmla="*/ 5159961 h 6858000"/>
              <a:gd name="connsiteX38" fmla="*/ 541427 w 1438889"/>
              <a:gd name="connsiteY38" fmla="*/ 5144295 h 6858000"/>
              <a:gd name="connsiteX39" fmla="*/ 538360 w 1438889"/>
              <a:gd name="connsiteY39" fmla="*/ 5125185 h 6858000"/>
              <a:gd name="connsiteX40" fmla="*/ 545190 w 1438889"/>
              <a:gd name="connsiteY40" fmla="*/ 5121884 h 6858000"/>
              <a:gd name="connsiteX41" fmla="*/ 552226 w 1438889"/>
              <a:gd name="connsiteY41" fmla="*/ 5067850 h 6858000"/>
              <a:gd name="connsiteX42" fmla="*/ 554957 w 1438889"/>
              <a:gd name="connsiteY42" fmla="*/ 5060861 h 6858000"/>
              <a:gd name="connsiteX43" fmla="*/ 551661 w 1438889"/>
              <a:gd name="connsiteY43" fmla="*/ 5034192 h 6858000"/>
              <a:gd name="connsiteX44" fmla="*/ 553215 w 1438889"/>
              <a:gd name="connsiteY44" fmla="*/ 4993030 h 6858000"/>
              <a:gd name="connsiteX45" fmla="*/ 560124 w 1438889"/>
              <a:gd name="connsiteY45" fmla="*/ 4946844 h 6858000"/>
              <a:gd name="connsiteX46" fmla="*/ 555980 w 1438889"/>
              <a:gd name="connsiteY46" fmla="*/ 4932692 h 6858000"/>
              <a:gd name="connsiteX47" fmla="*/ 571383 w 1438889"/>
              <a:gd name="connsiteY47" fmla="*/ 4858827 h 6858000"/>
              <a:gd name="connsiteX48" fmla="*/ 577286 w 1438889"/>
              <a:gd name="connsiteY48" fmla="*/ 4821170 h 6858000"/>
              <a:gd name="connsiteX49" fmla="*/ 582019 w 1438889"/>
              <a:gd name="connsiteY49" fmla="*/ 4780965 h 6858000"/>
              <a:gd name="connsiteX50" fmla="*/ 583312 w 1438889"/>
              <a:gd name="connsiteY50" fmla="*/ 4750867 h 6858000"/>
              <a:gd name="connsiteX51" fmla="*/ 581119 w 1438889"/>
              <a:gd name="connsiteY51" fmla="*/ 4690749 h 6858000"/>
              <a:gd name="connsiteX52" fmla="*/ 576599 w 1438889"/>
              <a:gd name="connsiteY52" fmla="*/ 4584173 h 6858000"/>
              <a:gd name="connsiteX53" fmla="*/ 571682 w 1438889"/>
              <a:gd name="connsiteY53" fmla="*/ 4444346 h 6858000"/>
              <a:gd name="connsiteX54" fmla="*/ 568247 w 1438889"/>
              <a:gd name="connsiteY54" fmla="*/ 4375228 h 6858000"/>
              <a:gd name="connsiteX55" fmla="*/ 548900 w 1438889"/>
              <a:gd name="connsiteY55" fmla="*/ 4214165 h 6858000"/>
              <a:gd name="connsiteX56" fmla="*/ 552973 w 1438889"/>
              <a:gd name="connsiteY56" fmla="*/ 4090296 h 6858000"/>
              <a:gd name="connsiteX57" fmla="*/ 538229 w 1438889"/>
              <a:gd name="connsiteY57" fmla="*/ 4033999 h 6858000"/>
              <a:gd name="connsiteX58" fmla="*/ 539378 w 1438889"/>
              <a:gd name="connsiteY58" fmla="*/ 4031933 h 6858000"/>
              <a:gd name="connsiteX59" fmla="*/ 537954 w 1438889"/>
              <a:gd name="connsiteY59" fmla="*/ 4013953 h 6858000"/>
              <a:gd name="connsiteX60" fmla="*/ 524249 w 1438889"/>
              <a:gd name="connsiteY60" fmla="*/ 3974753 h 6858000"/>
              <a:gd name="connsiteX61" fmla="*/ 525847 w 1438889"/>
              <a:gd name="connsiteY61" fmla="*/ 3969950 h 6858000"/>
              <a:gd name="connsiteX62" fmla="*/ 519269 w 1438889"/>
              <a:gd name="connsiteY62" fmla="*/ 3933779 h 6858000"/>
              <a:gd name="connsiteX63" fmla="*/ 520600 w 1438889"/>
              <a:gd name="connsiteY63" fmla="*/ 3933093 h 6858000"/>
              <a:gd name="connsiteX64" fmla="*/ 524954 w 1438889"/>
              <a:gd name="connsiteY64" fmla="*/ 3922082 h 6858000"/>
              <a:gd name="connsiteX65" fmla="*/ 530032 w 1438889"/>
              <a:gd name="connsiteY65" fmla="*/ 3901461 h 6858000"/>
              <a:gd name="connsiteX66" fmla="*/ 552626 w 1438889"/>
              <a:gd name="connsiteY66" fmla="*/ 3813873 h 6858000"/>
              <a:gd name="connsiteX67" fmla="*/ 552051 w 1438889"/>
              <a:gd name="connsiteY67" fmla="*/ 3806161 h 6858000"/>
              <a:gd name="connsiteX68" fmla="*/ 552358 w 1438889"/>
              <a:gd name="connsiteY68" fmla="*/ 3805957 h 6858000"/>
              <a:gd name="connsiteX69" fmla="*/ 552385 w 1438889"/>
              <a:gd name="connsiteY69" fmla="*/ 3797724 h 6858000"/>
              <a:gd name="connsiteX70" fmla="*/ 551000 w 1438889"/>
              <a:gd name="connsiteY70" fmla="*/ 3792098 h 6858000"/>
              <a:gd name="connsiteX71" fmla="*/ 549884 w 1438889"/>
              <a:gd name="connsiteY71" fmla="*/ 3777135 h 6858000"/>
              <a:gd name="connsiteX72" fmla="*/ 551617 w 1438889"/>
              <a:gd name="connsiteY72" fmla="*/ 3771656 h 6858000"/>
              <a:gd name="connsiteX73" fmla="*/ 555360 w 1438889"/>
              <a:gd name="connsiteY73" fmla="*/ 3769007 h 6858000"/>
              <a:gd name="connsiteX74" fmla="*/ 554826 w 1438889"/>
              <a:gd name="connsiteY74" fmla="*/ 3767709 h 6858000"/>
              <a:gd name="connsiteX75" fmla="*/ 563522 w 1438889"/>
              <a:gd name="connsiteY75" fmla="*/ 3738082 h 6858000"/>
              <a:gd name="connsiteX76" fmla="*/ 570868 w 1438889"/>
              <a:gd name="connsiteY76" fmla="*/ 3673397 h 6858000"/>
              <a:gd name="connsiteX77" fmla="*/ 570164 w 1438889"/>
              <a:gd name="connsiteY77" fmla="*/ 3637109 h 6858000"/>
              <a:gd name="connsiteX78" fmla="*/ 573607 w 1438889"/>
              <a:gd name="connsiteY78" fmla="*/ 3536883 h 6858000"/>
              <a:gd name="connsiteX79" fmla="*/ 581145 w 1438889"/>
              <a:gd name="connsiteY79" fmla="*/ 3435652 h 6858000"/>
              <a:gd name="connsiteX80" fmla="*/ 582816 w 1438889"/>
              <a:gd name="connsiteY80" fmla="*/ 3307769 h 6858000"/>
              <a:gd name="connsiteX81" fmla="*/ 600379 w 1438889"/>
              <a:gd name="connsiteY81" fmla="*/ 3250522 h 6858000"/>
              <a:gd name="connsiteX82" fmla="*/ 600804 w 1438889"/>
              <a:gd name="connsiteY82" fmla="*/ 3229163 h 6858000"/>
              <a:gd name="connsiteX83" fmla="*/ 602627 w 1438889"/>
              <a:gd name="connsiteY83" fmla="*/ 3217217 h 6858000"/>
              <a:gd name="connsiteX84" fmla="*/ 589462 w 1438889"/>
              <a:gd name="connsiteY84" fmla="*/ 3183755 h 6858000"/>
              <a:gd name="connsiteX85" fmla="*/ 589963 w 1438889"/>
              <a:gd name="connsiteY85" fmla="*/ 3178642 h 6858000"/>
              <a:gd name="connsiteX86" fmla="*/ 577563 w 1438889"/>
              <a:gd name="connsiteY86" fmla="*/ 3158586 h 6858000"/>
              <a:gd name="connsiteX87" fmla="*/ 562748 w 1438889"/>
              <a:gd name="connsiteY87" fmla="*/ 3129034 h 6858000"/>
              <a:gd name="connsiteX88" fmla="*/ 563413 w 1438889"/>
              <a:gd name="connsiteY88" fmla="*/ 3126682 h 6858000"/>
              <a:gd name="connsiteX89" fmla="*/ 554281 w 1438889"/>
              <a:gd name="connsiteY89" fmla="*/ 3114519 h 6858000"/>
              <a:gd name="connsiteX90" fmla="*/ 540890 w 1438889"/>
              <a:gd name="connsiteY90" fmla="*/ 3106272 h 6858000"/>
              <a:gd name="connsiteX91" fmla="*/ 513620 w 1438889"/>
              <a:gd name="connsiteY91" fmla="*/ 2958185 h 6858000"/>
              <a:gd name="connsiteX92" fmla="*/ 456234 w 1438889"/>
              <a:gd name="connsiteY92" fmla="*/ 2762989 h 6858000"/>
              <a:gd name="connsiteX93" fmla="*/ 405152 w 1438889"/>
              <a:gd name="connsiteY93" fmla="*/ 2554718 h 6858000"/>
              <a:gd name="connsiteX94" fmla="*/ 385246 w 1438889"/>
              <a:gd name="connsiteY94" fmla="*/ 2485734 h 6858000"/>
              <a:gd name="connsiteX95" fmla="*/ 375969 w 1438889"/>
              <a:gd name="connsiteY95" fmla="*/ 2447068 h 6858000"/>
              <a:gd name="connsiteX96" fmla="*/ 362930 w 1438889"/>
              <a:gd name="connsiteY96" fmla="*/ 2425819 h 6858000"/>
              <a:gd name="connsiteX97" fmla="*/ 368929 w 1438889"/>
              <a:gd name="connsiteY97" fmla="*/ 2402874 h 6858000"/>
              <a:gd name="connsiteX98" fmla="*/ 371541 w 1438889"/>
              <a:gd name="connsiteY98" fmla="*/ 2381443 h 6858000"/>
              <a:gd name="connsiteX99" fmla="*/ 347870 w 1438889"/>
              <a:gd name="connsiteY99" fmla="*/ 2261920 h 6858000"/>
              <a:gd name="connsiteX100" fmla="*/ 337757 w 1438889"/>
              <a:gd name="connsiteY100" fmla="*/ 2195378 h 6858000"/>
              <a:gd name="connsiteX101" fmla="*/ 321974 w 1438889"/>
              <a:gd name="connsiteY101" fmla="*/ 2155135 h 6858000"/>
              <a:gd name="connsiteX102" fmla="*/ 319432 w 1438889"/>
              <a:gd name="connsiteY102" fmla="*/ 2118008 h 6858000"/>
              <a:gd name="connsiteX103" fmla="*/ 320425 w 1438889"/>
              <a:gd name="connsiteY103" fmla="*/ 2050531 h 6858000"/>
              <a:gd name="connsiteX104" fmla="*/ 312231 w 1438889"/>
              <a:gd name="connsiteY104" fmla="*/ 1963269 h 6858000"/>
              <a:gd name="connsiteX105" fmla="*/ 293409 w 1438889"/>
              <a:gd name="connsiteY105" fmla="*/ 1906352 h 6858000"/>
              <a:gd name="connsiteX106" fmla="*/ 269966 w 1438889"/>
              <a:gd name="connsiteY106" fmla="*/ 1861531 h 6858000"/>
              <a:gd name="connsiteX107" fmla="*/ 223765 w 1438889"/>
              <a:gd name="connsiteY107" fmla="*/ 1732919 h 6858000"/>
              <a:gd name="connsiteX108" fmla="*/ 196076 w 1438889"/>
              <a:gd name="connsiteY108" fmla="*/ 1663540 h 6858000"/>
              <a:gd name="connsiteX109" fmla="*/ 195202 w 1438889"/>
              <a:gd name="connsiteY109" fmla="*/ 1615777 h 6858000"/>
              <a:gd name="connsiteX110" fmla="*/ 175997 w 1438889"/>
              <a:gd name="connsiteY110" fmla="*/ 1563678 h 6858000"/>
              <a:gd name="connsiteX111" fmla="*/ 189077 w 1438889"/>
              <a:gd name="connsiteY111" fmla="*/ 1519474 h 6858000"/>
              <a:gd name="connsiteX112" fmla="*/ 181819 w 1438889"/>
              <a:gd name="connsiteY112" fmla="*/ 1477995 h 6858000"/>
              <a:gd name="connsiteX113" fmla="*/ 167904 w 1438889"/>
              <a:gd name="connsiteY113" fmla="*/ 1373769 h 6858000"/>
              <a:gd name="connsiteX114" fmla="*/ 176211 w 1438889"/>
              <a:gd name="connsiteY114" fmla="*/ 1307086 h 6858000"/>
              <a:gd name="connsiteX115" fmla="*/ 177399 w 1438889"/>
              <a:gd name="connsiteY115" fmla="*/ 1189033 h 6858000"/>
              <a:gd name="connsiteX116" fmla="*/ 182084 w 1438889"/>
              <a:gd name="connsiteY116" fmla="*/ 1168288 h 6858000"/>
              <a:gd name="connsiteX117" fmla="*/ 174366 w 1438889"/>
              <a:gd name="connsiteY117" fmla="*/ 1142577 h 6858000"/>
              <a:gd name="connsiteX118" fmla="*/ 163672 w 1438889"/>
              <a:gd name="connsiteY118" fmla="*/ 1088484 h 6858000"/>
              <a:gd name="connsiteX119" fmla="*/ 152408 w 1438889"/>
              <a:gd name="connsiteY119" fmla="*/ 1016103 h 6858000"/>
              <a:gd name="connsiteX120" fmla="*/ 153864 w 1438889"/>
              <a:gd name="connsiteY120" fmla="*/ 932283 h 6858000"/>
              <a:gd name="connsiteX121" fmla="*/ 156100 w 1438889"/>
              <a:gd name="connsiteY121" fmla="*/ 915925 h 6858000"/>
              <a:gd name="connsiteX122" fmla="*/ 148729 w 1438889"/>
              <a:gd name="connsiteY122" fmla="*/ 896999 h 6858000"/>
              <a:gd name="connsiteX123" fmla="*/ 118137 w 1438889"/>
              <a:gd name="connsiteY123" fmla="*/ 821517 h 6858000"/>
              <a:gd name="connsiteX124" fmla="*/ 97087 w 1438889"/>
              <a:gd name="connsiteY124" fmla="*/ 751353 h 6858000"/>
              <a:gd name="connsiteX125" fmla="*/ 96645 w 1438889"/>
              <a:gd name="connsiteY125" fmla="*/ 721230 h 6858000"/>
              <a:gd name="connsiteX126" fmla="*/ 82316 w 1438889"/>
              <a:gd name="connsiteY126" fmla="*/ 681659 h 6858000"/>
              <a:gd name="connsiteX127" fmla="*/ 67735 w 1438889"/>
              <a:gd name="connsiteY127" fmla="*/ 635218 h 6858000"/>
              <a:gd name="connsiteX128" fmla="*/ 72746 w 1438889"/>
              <a:gd name="connsiteY128" fmla="*/ 613763 h 6858000"/>
              <a:gd name="connsiteX129" fmla="*/ 58688 w 1438889"/>
              <a:gd name="connsiteY129" fmla="*/ 598582 h 6858000"/>
              <a:gd name="connsiteX130" fmla="*/ 58369 w 1438889"/>
              <a:gd name="connsiteY130" fmla="*/ 576846 h 6858000"/>
              <a:gd name="connsiteX131" fmla="*/ 37995 w 1438889"/>
              <a:gd name="connsiteY131" fmla="*/ 530055 h 6858000"/>
              <a:gd name="connsiteX132" fmla="*/ 37243 w 1438889"/>
              <a:gd name="connsiteY132" fmla="*/ 465389 h 6858000"/>
              <a:gd name="connsiteX133" fmla="*/ 20166 w 1438889"/>
              <a:gd name="connsiteY133" fmla="*/ 424699 h 6858000"/>
              <a:gd name="connsiteX134" fmla="*/ 20541 w 1438889"/>
              <a:gd name="connsiteY134" fmla="*/ 404917 h 6858000"/>
              <a:gd name="connsiteX135" fmla="*/ 498 w 1438889"/>
              <a:gd name="connsiteY135" fmla="*/ 367211 h 6858000"/>
              <a:gd name="connsiteX136" fmla="*/ 148559 w 1438889"/>
              <a:gd name="connsiteY136" fmla="*/ 212860 h 6858000"/>
              <a:gd name="connsiteX137" fmla="*/ 140269 w 1438889"/>
              <a:gd name="connsiteY137" fmla="*/ 144983 h 6858000"/>
              <a:gd name="connsiteX138" fmla="*/ 152553 w 1438889"/>
              <a:gd name="connsiteY138" fmla="*/ 55288 h 6858000"/>
              <a:gd name="connsiteX139" fmla="*/ 112107 w 1438889"/>
              <a:gd name="connsiteY139" fmla="*/ 0 h 6858000"/>
              <a:gd name="connsiteX0" fmla="*/ 92101 w 1418883"/>
              <a:gd name="connsiteY0" fmla="*/ 0 h 6858000"/>
              <a:gd name="connsiteX1" fmla="*/ 1418883 w 1418883"/>
              <a:gd name="connsiteY1" fmla="*/ 0 h 6858000"/>
              <a:gd name="connsiteX2" fmla="*/ 1418883 w 1418883"/>
              <a:gd name="connsiteY2" fmla="*/ 6858000 h 6858000"/>
              <a:gd name="connsiteX3" fmla="*/ 155577 w 1418883"/>
              <a:gd name="connsiteY3" fmla="*/ 6857735 h 6858000"/>
              <a:gd name="connsiteX4" fmla="*/ 192170 w 1418883"/>
              <a:gd name="connsiteY4" fmla="*/ 6776847 h 6858000"/>
              <a:gd name="connsiteX5" fmla="*/ 203670 w 1418883"/>
              <a:gd name="connsiteY5" fmla="*/ 6737706 h 6858000"/>
              <a:gd name="connsiteX6" fmla="*/ 228409 w 1418883"/>
              <a:gd name="connsiteY6" fmla="*/ 6691589 h 6858000"/>
              <a:gd name="connsiteX7" fmla="*/ 205966 w 1418883"/>
              <a:gd name="connsiteY7" fmla="*/ 6659970 h 6858000"/>
              <a:gd name="connsiteX8" fmla="*/ 221057 w 1418883"/>
              <a:gd name="connsiteY8" fmla="*/ 6636211 h 6858000"/>
              <a:gd name="connsiteX9" fmla="*/ 238501 w 1418883"/>
              <a:gd name="connsiteY9" fmla="*/ 6594177 h 6858000"/>
              <a:gd name="connsiteX10" fmla="*/ 252541 w 1418883"/>
              <a:gd name="connsiteY10" fmla="*/ 6557575 h 6858000"/>
              <a:gd name="connsiteX11" fmla="*/ 305498 w 1418883"/>
              <a:gd name="connsiteY11" fmla="*/ 6492130 h 6858000"/>
              <a:gd name="connsiteX12" fmla="*/ 321185 w 1418883"/>
              <a:gd name="connsiteY12" fmla="*/ 6431610 h 6858000"/>
              <a:gd name="connsiteX13" fmla="*/ 364890 w 1418883"/>
              <a:gd name="connsiteY13" fmla="*/ 6379786 h 6858000"/>
              <a:gd name="connsiteX14" fmla="*/ 348113 w 1418883"/>
              <a:gd name="connsiteY14" fmla="*/ 6334727 h 6858000"/>
              <a:gd name="connsiteX15" fmla="*/ 325528 w 1418883"/>
              <a:gd name="connsiteY15" fmla="*/ 6313295 h 6858000"/>
              <a:gd name="connsiteX16" fmla="*/ 332692 w 1418883"/>
              <a:gd name="connsiteY16" fmla="*/ 6280046 h 6858000"/>
              <a:gd name="connsiteX17" fmla="*/ 315437 w 1418883"/>
              <a:gd name="connsiteY17" fmla="*/ 6270265 h 6858000"/>
              <a:gd name="connsiteX18" fmla="*/ 342465 w 1418883"/>
              <a:gd name="connsiteY18" fmla="*/ 6252834 h 6858000"/>
              <a:gd name="connsiteX19" fmla="*/ 320457 w 1418883"/>
              <a:gd name="connsiteY19" fmla="*/ 6202459 h 6858000"/>
              <a:gd name="connsiteX20" fmla="*/ 319255 w 1418883"/>
              <a:gd name="connsiteY20" fmla="*/ 6153037 h 6858000"/>
              <a:gd name="connsiteX21" fmla="*/ 334670 w 1418883"/>
              <a:gd name="connsiteY21" fmla="*/ 6078132 h 6858000"/>
              <a:gd name="connsiteX22" fmla="*/ 322057 w 1418883"/>
              <a:gd name="connsiteY22" fmla="*/ 6028119 h 6858000"/>
              <a:gd name="connsiteX23" fmla="*/ 307286 w 1418883"/>
              <a:gd name="connsiteY23" fmla="*/ 5926735 h 6858000"/>
              <a:gd name="connsiteX24" fmla="*/ 356798 w 1418883"/>
              <a:gd name="connsiteY24" fmla="*/ 5712857 h 6858000"/>
              <a:gd name="connsiteX25" fmla="*/ 335873 w 1418883"/>
              <a:gd name="connsiteY25" fmla="*/ 5676393 h 6858000"/>
              <a:gd name="connsiteX26" fmla="*/ 375465 w 1418883"/>
              <a:gd name="connsiteY26" fmla="*/ 5563435 h 6858000"/>
              <a:gd name="connsiteX27" fmla="*/ 422595 w 1418883"/>
              <a:gd name="connsiteY27" fmla="*/ 5437125 h 6858000"/>
              <a:gd name="connsiteX28" fmla="*/ 436163 w 1418883"/>
              <a:gd name="connsiteY28" fmla="*/ 5396260 h 6858000"/>
              <a:gd name="connsiteX29" fmla="*/ 452144 w 1418883"/>
              <a:gd name="connsiteY29" fmla="*/ 5330009 h 6858000"/>
              <a:gd name="connsiteX30" fmla="*/ 485637 w 1418883"/>
              <a:gd name="connsiteY30" fmla="*/ 5273739 h 6858000"/>
              <a:gd name="connsiteX31" fmla="*/ 495236 w 1418883"/>
              <a:gd name="connsiteY31" fmla="*/ 5241779 h 6858000"/>
              <a:gd name="connsiteX32" fmla="*/ 506462 w 1418883"/>
              <a:gd name="connsiteY32" fmla="*/ 5225268 h 6858000"/>
              <a:gd name="connsiteX33" fmla="*/ 507482 w 1418883"/>
              <a:gd name="connsiteY33" fmla="*/ 5217684 h 6858000"/>
              <a:gd name="connsiteX34" fmla="*/ 514823 w 1418883"/>
              <a:gd name="connsiteY34" fmla="*/ 5193377 h 6858000"/>
              <a:gd name="connsiteX35" fmla="*/ 518126 w 1418883"/>
              <a:gd name="connsiteY35" fmla="*/ 5179288 h 6858000"/>
              <a:gd name="connsiteX36" fmla="*/ 519110 w 1418883"/>
              <a:gd name="connsiteY36" fmla="*/ 5173621 h 6858000"/>
              <a:gd name="connsiteX37" fmla="*/ 514744 w 1418883"/>
              <a:gd name="connsiteY37" fmla="*/ 5159961 h 6858000"/>
              <a:gd name="connsiteX38" fmla="*/ 521421 w 1418883"/>
              <a:gd name="connsiteY38" fmla="*/ 5144295 h 6858000"/>
              <a:gd name="connsiteX39" fmla="*/ 518354 w 1418883"/>
              <a:gd name="connsiteY39" fmla="*/ 5125185 h 6858000"/>
              <a:gd name="connsiteX40" fmla="*/ 525184 w 1418883"/>
              <a:gd name="connsiteY40" fmla="*/ 5121884 h 6858000"/>
              <a:gd name="connsiteX41" fmla="*/ 532220 w 1418883"/>
              <a:gd name="connsiteY41" fmla="*/ 5067850 h 6858000"/>
              <a:gd name="connsiteX42" fmla="*/ 534951 w 1418883"/>
              <a:gd name="connsiteY42" fmla="*/ 5060861 h 6858000"/>
              <a:gd name="connsiteX43" fmla="*/ 531655 w 1418883"/>
              <a:gd name="connsiteY43" fmla="*/ 5034192 h 6858000"/>
              <a:gd name="connsiteX44" fmla="*/ 533209 w 1418883"/>
              <a:gd name="connsiteY44" fmla="*/ 4993030 h 6858000"/>
              <a:gd name="connsiteX45" fmla="*/ 540118 w 1418883"/>
              <a:gd name="connsiteY45" fmla="*/ 4946844 h 6858000"/>
              <a:gd name="connsiteX46" fmla="*/ 535974 w 1418883"/>
              <a:gd name="connsiteY46" fmla="*/ 4932692 h 6858000"/>
              <a:gd name="connsiteX47" fmla="*/ 551377 w 1418883"/>
              <a:gd name="connsiteY47" fmla="*/ 4858827 h 6858000"/>
              <a:gd name="connsiteX48" fmla="*/ 557280 w 1418883"/>
              <a:gd name="connsiteY48" fmla="*/ 4821170 h 6858000"/>
              <a:gd name="connsiteX49" fmla="*/ 562013 w 1418883"/>
              <a:gd name="connsiteY49" fmla="*/ 4780965 h 6858000"/>
              <a:gd name="connsiteX50" fmla="*/ 563306 w 1418883"/>
              <a:gd name="connsiteY50" fmla="*/ 4750867 h 6858000"/>
              <a:gd name="connsiteX51" fmla="*/ 561113 w 1418883"/>
              <a:gd name="connsiteY51" fmla="*/ 4690749 h 6858000"/>
              <a:gd name="connsiteX52" fmla="*/ 556593 w 1418883"/>
              <a:gd name="connsiteY52" fmla="*/ 4584173 h 6858000"/>
              <a:gd name="connsiteX53" fmla="*/ 551676 w 1418883"/>
              <a:gd name="connsiteY53" fmla="*/ 4444346 h 6858000"/>
              <a:gd name="connsiteX54" fmla="*/ 548241 w 1418883"/>
              <a:gd name="connsiteY54" fmla="*/ 4375228 h 6858000"/>
              <a:gd name="connsiteX55" fmla="*/ 528894 w 1418883"/>
              <a:gd name="connsiteY55" fmla="*/ 4214165 h 6858000"/>
              <a:gd name="connsiteX56" fmla="*/ 532967 w 1418883"/>
              <a:gd name="connsiteY56" fmla="*/ 4090296 h 6858000"/>
              <a:gd name="connsiteX57" fmla="*/ 518223 w 1418883"/>
              <a:gd name="connsiteY57" fmla="*/ 4033999 h 6858000"/>
              <a:gd name="connsiteX58" fmla="*/ 519372 w 1418883"/>
              <a:gd name="connsiteY58" fmla="*/ 4031933 h 6858000"/>
              <a:gd name="connsiteX59" fmla="*/ 517948 w 1418883"/>
              <a:gd name="connsiteY59" fmla="*/ 4013953 h 6858000"/>
              <a:gd name="connsiteX60" fmla="*/ 504243 w 1418883"/>
              <a:gd name="connsiteY60" fmla="*/ 3974753 h 6858000"/>
              <a:gd name="connsiteX61" fmla="*/ 505841 w 1418883"/>
              <a:gd name="connsiteY61" fmla="*/ 3969950 h 6858000"/>
              <a:gd name="connsiteX62" fmla="*/ 499263 w 1418883"/>
              <a:gd name="connsiteY62" fmla="*/ 3933779 h 6858000"/>
              <a:gd name="connsiteX63" fmla="*/ 500594 w 1418883"/>
              <a:gd name="connsiteY63" fmla="*/ 3933093 h 6858000"/>
              <a:gd name="connsiteX64" fmla="*/ 504948 w 1418883"/>
              <a:gd name="connsiteY64" fmla="*/ 3922082 h 6858000"/>
              <a:gd name="connsiteX65" fmla="*/ 510026 w 1418883"/>
              <a:gd name="connsiteY65" fmla="*/ 3901461 h 6858000"/>
              <a:gd name="connsiteX66" fmla="*/ 532620 w 1418883"/>
              <a:gd name="connsiteY66" fmla="*/ 3813873 h 6858000"/>
              <a:gd name="connsiteX67" fmla="*/ 532045 w 1418883"/>
              <a:gd name="connsiteY67" fmla="*/ 3806161 h 6858000"/>
              <a:gd name="connsiteX68" fmla="*/ 532352 w 1418883"/>
              <a:gd name="connsiteY68" fmla="*/ 3805957 h 6858000"/>
              <a:gd name="connsiteX69" fmla="*/ 532379 w 1418883"/>
              <a:gd name="connsiteY69" fmla="*/ 3797724 h 6858000"/>
              <a:gd name="connsiteX70" fmla="*/ 530994 w 1418883"/>
              <a:gd name="connsiteY70" fmla="*/ 3792098 h 6858000"/>
              <a:gd name="connsiteX71" fmla="*/ 529878 w 1418883"/>
              <a:gd name="connsiteY71" fmla="*/ 3777135 h 6858000"/>
              <a:gd name="connsiteX72" fmla="*/ 531611 w 1418883"/>
              <a:gd name="connsiteY72" fmla="*/ 3771656 h 6858000"/>
              <a:gd name="connsiteX73" fmla="*/ 535354 w 1418883"/>
              <a:gd name="connsiteY73" fmla="*/ 3769007 h 6858000"/>
              <a:gd name="connsiteX74" fmla="*/ 534820 w 1418883"/>
              <a:gd name="connsiteY74" fmla="*/ 3767709 h 6858000"/>
              <a:gd name="connsiteX75" fmla="*/ 543516 w 1418883"/>
              <a:gd name="connsiteY75" fmla="*/ 3738082 h 6858000"/>
              <a:gd name="connsiteX76" fmla="*/ 550862 w 1418883"/>
              <a:gd name="connsiteY76" fmla="*/ 3673397 h 6858000"/>
              <a:gd name="connsiteX77" fmla="*/ 550158 w 1418883"/>
              <a:gd name="connsiteY77" fmla="*/ 3637109 h 6858000"/>
              <a:gd name="connsiteX78" fmla="*/ 553601 w 1418883"/>
              <a:gd name="connsiteY78" fmla="*/ 3536883 h 6858000"/>
              <a:gd name="connsiteX79" fmla="*/ 561139 w 1418883"/>
              <a:gd name="connsiteY79" fmla="*/ 3435652 h 6858000"/>
              <a:gd name="connsiteX80" fmla="*/ 562810 w 1418883"/>
              <a:gd name="connsiteY80" fmla="*/ 3307769 h 6858000"/>
              <a:gd name="connsiteX81" fmla="*/ 580373 w 1418883"/>
              <a:gd name="connsiteY81" fmla="*/ 3250522 h 6858000"/>
              <a:gd name="connsiteX82" fmla="*/ 580798 w 1418883"/>
              <a:gd name="connsiteY82" fmla="*/ 3229163 h 6858000"/>
              <a:gd name="connsiteX83" fmla="*/ 582621 w 1418883"/>
              <a:gd name="connsiteY83" fmla="*/ 3217217 h 6858000"/>
              <a:gd name="connsiteX84" fmla="*/ 569456 w 1418883"/>
              <a:gd name="connsiteY84" fmla="*/ 3183755 h 6858000"/>
              <a:gd name="connsiteX85" fmla="*/ 569957 w 1418883"/>
              <a:gd name="connsiteY85" fmla="*/ 3178642 h 6858000"/>
              <a:gd name="connsiteX86" fmla="*/ 557557 w 1418883"/>
              <a:gd name="connsiteY86" fmla="*/ 3158586 h 6858000"/>
              <a:gd name="connsiteX87" fmla="*/ 542742 w 1418883"/>
              <a:gd name="connsiteY87" fmla="*/ 3129034 h 6858000"/>
              <a:gd name="connsiteX88" fmla="*/ 543407 w 1418883"/>
              <a:gd name="connsiteY88" fmla="*/ 3126682 h 6858000"/>
              <a:gd name="connsiteX89" fmla="*/ 534275 w 1418883"/>
              <a:gd name="connsiteY89" fmla="*/ 3114519 h 6858000"/>
              <a:gd name="connsiteX90" fmla="*/ 520884 w 1418883"/>
              <a:gd name="connsiteY90" fmla="*/ 3106272 h 6858000"/>
              <a:gd name="connsiteX91" fmla="*/ 493614 w 1418883"/>
              <a:gd name="connsiteY91" fmla="*/ 2958185 h 6858000"/>
              <a:gd name="connsiteX92" fmla="*/ 436228 w 1418883"/>
              <a:gd name="connsiteY92" fmla="*/ 2762989 h 6858000"/>
              <a:gd name="connsiteX93" fmla="*/ 385146 w 1418883"/>
              <a:gd name="connsiteY93" fmla="*/ 2554718 h 6858000"/>
              <a:gd name="connsiteX94" fmla="*/ 365240 w 1418883"/>
              <a:gd name="connsiteY94" fmla="*/ 2485734 h 6858000"/>
              <a:gd name="connsiteX95" fmla="*/ 355963 w 1418883"/>
              <a:gd name="connsiteY95" fmla="*/ 2447068 h 6858000"/>
              <a:gd name="connsiteX96" fmla="*/ 342924 w 1418883"/>
              <a:gd name="connsiteY96" fmla="*/ 2425819 h 6858000"/>
              <a:gd name="connsiteX97" fmla="*/ 348923 w 1418883"/>
              <a:gd name="connsiteY97" fmla="*/ 2402874 h 6858000"/>
              <a:gd name="connsiteX98" fmla="*/ 351535 w 1418883"/>
              <a:gd name="connsiteY98" fmla="*/ 2381443 h 6858000"/>
              <a:gd name="connsiteX99" fmla="*/ 327864 w 1418883"/>
              <a:gd name="connsiteY99" fmla="*/ 2261920 h 6858000"/>
              <a:gd name="connsiteX100" fmla="*/ 317751 w 1418883"/>
              <a:gd name="connsiteY100" fmla="*/ 2195378 h 6858000"/>
              <a:gd name="connsiteX101" fmla="*/ 301968 w 1418883"/>
              <a:gd name="connsiteY101" fmla="*/ 2155135 h 6858000"/>
              <a:gd name="connsiteX102" fmla="*/ 299426 w 1418883"/>
              <a:gd name="connsiteY102" fmla="*/ 2118008 h 6858000"/>
              <a:gd name="connsiteX103" fmla="*/ 300419 w 1418883"/>
              <a:gd name="connsiteY103" fmla="*/ 2050531 h 6858000"/>
              <a:gd name="connsiteX104" fmla="*/ 292225 w 1418883"/>
              <a:gd name="connsiteY104" fmla="*/ 1963269 h 6858000"/>
              <a:gd name="connsiteX105" fmla="*/ 273403 w 1418883"/>
              <a:gd name="connsiteY105" fmla="*/ 1906352 h 6858000"/>
              <a:gd name="connsiteX106" fmla="*/ 249960 w 1418883"/>
              <a:gd name="connsiteY106" fmla="*/ 1861531 h 6858000"/>
              <a:gd name="connsiteX107" fmla="*/ 203759 w 1418883"/>
              <a:gd name="connsiteY107" fmla="*/ 1732919 h 6858000"/>
              <a:gd name="connsiteX108" fmla="*/ 176070 w 1418883"/>
              <a:gd name="connsiteY108" fmla="*/ 1663540 h 6858000"/>
              <a:gd name="connsiteX109" fmla="*/ 175196 w 1418883"/>
              <a:gd name="connsiteY109" fmla="*/ 1615777 h 6858000"/>
              <a:gd name="connsiteX110" fmla="*/ 155991 w 1418883"/>
              <a:gd name="connsiteY110" fmla="*/ 1563678 h 6858000"/>
              <a:gd name="connsiteX111" fmla="*/ 169071 w 1418883"/>
              <a:gd name="connsiteY111" fmla="*/ 1519474 h 6858000"/>
              <a:gd name="connsiteX112" fmla="*/ 161813 w 1418883"/>
              <a:gd name="connsiteY112" fmla="*/ 1477995 h 6858000"/>
              <a:gd name="connsiteX113" fmla="*/ 147898 w 1418883"/>
              <a:gd name="connsiteY113" fmla="*/ 1373769 h 6858000"/>
              <a:gd name="connsiteX114" fmla="*/ 156205 w 1418883"/>
              <a:gd name="connsiteY114" fmla="*/ 1307086 h 6858000"/>
              <a:gd name="connsiteX115" fmla="*/ 157393 w 1418883"/>
              <a:gd name="connsiteY115" fmla="*/ 1189033 h 6858000"/>
              <a:gd name="connsiteX116" fmla="*/ 162078 w 1418883"/>
              <a:gd name="connsiteY116" fmla="*/ 1168288 h 6858000"/>
              <a:gd name="connsiteX117" fmla="*/ 154360 w 1418883"/>
              <a:gd name="connsiteY117" fmla="*/ 1142577 h 6858000"/>
              <a:gd name="connsiteX118" fmla="*/ 143666 w 1418883"/>
              <a:gd name="connsiteY118" fmla="*/ 1088484 h 6858000"/>
              <a:gd name="connsiteX119" fmla="*/ 132402 w 1418883"/>
              <a:gd name="connsiteY119" fmla="*/ 1016103 h 6858000"/>
              <a:gd name="connsiteX120" fmla="*/ 133858 w 1418883"/>
              <a:gd name="connsiteY120" fmla="*/ 932283 h 6858000"/>
              <a:gd name="connsiteX121" fmla="*/ 136094 w 1418883"/>
              <a:gd name="connsiteY121" fmla="*/ 915925 h 6858000"/>
              <a:gd name="connsiteX122" fmla="*/ 128723 w 1418883"/>
              <a:gd name="connsiteY122" fmla="*/ 896999 h 6858000"/>
              <a:gd name="connsiteX123" fmla="*/ 98131 w 1418883"/>
              <a:gd name="connsiteY123" fmla="*/ 821517 h 6858000"/>
              <a:gd name="connsiteX124" fmla="*/ 77081 w 1418883"/>
              <a:gd name="connsiteY124" fmla="*/ 751353 h 6858000"/>
              <a:gd name="connsiteX125" fmla="*/ 76639 w 1418883"/>
              <a:gd name="connsiteY125" fmla="*/ 721230 h 6858000"/>
              <a:gd name="connsiteX126" fmla="*/ 62310 w 1418883"/>
              <a:gd name="connsiteY126" fmla="*/ 681659 h 6858000"/>
              <a:gd name="connsiteX127" fmla="*/ 47729 w 1418883"/>
              <a:gd name="connsiteY127" fmla="*/ 635218 h 6858000"/>
              <a:gd name="connsiteX128" fmla="*/ 52740 w 1418883"/>
              <a:gd name="connsiteY128" fmla="*/ 613763 h 6858000"/>
              <a:gd name="connsiteX129" fmla="*/ 38682 w 1418883"/>
              <a:gd name="connsiteY129" fmla="*/ 598582 h 6858000"/>
              <a:gd name="connsiteX130" fmla="*/ 38363 w 1418883"/>
              <a:gd name="connsiteY130" fmla="*/ 576846 h 6858000"/>
              <a:gd name="connsiteX131" fmla="*/ 17989 w 1418883"/>
              <a:gd name="connsiteY131" fmla="*/ 530055 h 6858000"/>
              <a:gd name="connsiteX132" fmla="*/ 17237 w 1418883"/>
              <a:gd name="connsiteY132" fmla="*/ 465389 h 6858000"/>
              <a:gd name="connsiteX133" fmla="*/ 160 w 1418883"/>
              <a:gd name="connsiteY133" fmla="*/ 424699 h 6858000"/>
              <a:gd name="connsiteX134" fmla="*/ 535 w 1418883"/>
              <a:gd name="connsiteY134" fmla="*/ 404917 h 6858000"/>
              <a:gd name="connsiteX135" fmla="*/ 111526 w 1418883"/>
              <a:gd name="connsiteY135" fmla="*/ 275771 h 6858000"/>
              <a:gd name="connsiteX136" fmla="*/ 128553 w 1418883"/>
              <a:gd name="connsiteY136" fmla="*/ 212860 h 6858000"/>
              <a:gd name="connsiteX137" fmla="*/ 120263 w 1418883"/>
              <a:gd name="connsiteY137" fmla="*/ 144983 h 6858000"/>
              <a:gd name="connsiteX138" fmla="*/ 132547 w 1418883"/>
              <a:gd name="connsiteY138" fmla="*/ 55288 h 6858000"/>
              <a:gd name="connsiteX139" fmla="*/ 92101 w 1418883"/>
              <a:gd name="connsiteY139" fmla="*/ 0 h 6858000"/>
              <a:gd name="connsiteX0" fmla="*/ 91951 w 1418733"/>
              <a:gd name="connsiteY0" fmla="*/ 0 h 6858000"/>
              <a:gd name="connsiteX1" fmla="*/ 1418733 w 1418733"/>
              <a:gd name="connsiteY1" fmla="*/ 0 h 6858000"/>
              <a:gd name="connsiteX2" fmla="*/ 1418733 w 1418733"/>
              <a:gd name="connsiteY2" fmla="*/ 6858000 h 6858000"/>
              <a:gd name="connsiteX3" fmla="*/ 155427 w 1418733"/>
              <a:gd name="connsiteY3" fmla="*/ 6857735 h 6858000"/>
              <a:gd name="connsiteX4" fmla="*/ 192020 w 1418733"/>
              <a:gd name="connsiteY4" fmla="*/ 6776847 h 6858000"/>
              <a:gd name="connsiteX5" fmla="*/ 203520 w 1418733"/>
              <a:gd name="connsiteY5" fmla="*/ 6737706 h 6858000"/>
              <a:gd name="connsiteX6" fmla="*/ 228259 w 1418733"/>
              <a:gd name="connsiteY6" fmla="*/ 6691589 h 6858000"/>
              <a:gd name="connsiteX7" fmla="*/ 205816 w 1418733"/>
              <a:gd name="connsiteY7" fmla="*/ 6659970 h 6858000"/>
              <a:gd name="connsiteX8" fmla="*/ 220907 w 1418733"/>
              <a:gd name="connsiteY8" fmla="*/ 6636211 h 6858000"/>
              <a:gd name="connsiteX9" fmla="*/ 238351 w 1418733"/>
              <a:gd name="connsiteY9" fmla="*/ 6594177 h 6858000"/>
              <a:gd name="connsiteX10" fmla="*/ 252391 w 1418733"/>
              <a:gd name="connsiteY10" fmla="*/ 6557575 h 6858000"/>
              <a:gd name="connsiteX11" fmla="*/ 305348 w 1418733"/>
              <a:gd name="connsiteY11" fmla="*/ 6492130 h 6858000"/>
              <a:gd name="connsiteX12" fmla="*/ 321035 w 1418733"/>
              <a:gd name="connsiteY12" fmla="*/ 6431610 h 6858000"/>
              <a:gd name="connsiteX13" fmla="*/ 364740 w 1418733"/>
              <a:gd name="connsiteY13" fmla="*/ 6379786 h 6858000"/>
              <a:gd name="connsiteX14" fmla="*/ 347963 w 1418733"/>
              <a:gd name="connsiteY14" fmla="*/ 6334727 h 6858000"/>
              <a:gd name="connsiteX15" fmla="*/ 325378 w 1418733"/>
              <a:gd name="connsiteY15" fmla="*/ 6313295 h 6858000"/>
              <a:gd name="connsiteX16" fmla="*/ 332542 w 1418733"/>
              <a:gd name="connsiteY16" fmla="*/ 6280046 h 6858000"/>
              <a:gd name="connsiteX17" fmla="*/ 315287 w 1418733"/>
              <a:gd name="connsiteY17" fmla="*/ 6270265 h 6858000"/>
              <a:gd name="connsiteX18" fmla="*/ 342315 w 1418733"/>
              <a:gd name="connsiteY18" fmla="*/ 6252834 h 6858000"/>
              <a:gd name="connsiteX19" fmla="*/ 320307 w 1418733"/>
              <a:gd name="connsiteY19" fmla="*/ 6202459 h 6858000"/>
              <a:gd name="connsiteX20" fmla="*/ 319105 w 1418733"/>
              <a:gd name="connsiteY20" fmla="*/ 6153037 h 6858000"/>
              <a:gd name="connsiteX21" fmla="*/ 334520 w 1418733"/>
              <a:gd name="connsiteY21" fmla="*/ 6078132 h 6858000"/>
              <a:gd name="connsiteX22" fmla="*/ 321907 w 1418733"/>
              <a:gd name="connsiteY22" fmla="*/ 6028119 h 6858000"/>
              <a:gd name="connsiteX23" fmla="*/ 307136 w 1418733"/>
              <a:gd name="connsiteY23" fmla="*/ 5926735 h 6858000"/>
              <a:gd name="connsiteX24" fmla="*/ 356648 w 1418733"/>
              <a:gd name="connsiteY24" fmla="*/ 5712857 h 6858000"/>
              <a:gd name="connsiteX25" fmla="*/ 335723 w 1418733"/>
              <a:gd name="connsiteY25" fmla="*/ 5676393 h 6858000"/>
              <a:gd name="connsiteX26" fmla="*/ 375315 w 1418733"/>
              <a:gd name="connsiteY26" fmla="*/ 5563435 h 6858000"/>
              <a:gd name="connsiteX27" fmla="*/ 422445 w 1418733"/>
              <a:gd name="connsiteY27" fmla="*/ 5437125 h 6858000"/>
              <a:gd name="connsiteX28" fmla="*/ 436013 w 1418733"/>
              <a:gd name="connsiteY28" fmla="*/ 5396260 h 6858000"/>
              <a:gd name="connsiteX29" fmla="*/ 451994 w 1418733"/>
              <a:gd name="connsiteY29" fmla="*/ 5330009 h 6858000"/>
              <a:gd name="connsiteX30" fmla="*/ 485487 w 1418733"/>
              <a:gd name="connsiteY30" fmla="*/ 5273739 h 6858000"/>
              <a:gd name="connsiteX31" fmla="*/ 495086 w 1418733"/>
              <a:gd name="connsiteY31" fmla="*/ 5241779 h 6858000"/>
              <a:gd name="connsiteX32" fmla="*/ 506312 w 1418733"/>
              <a:gd name="connsiteY32" fmla="*/ 5225268 h 6858000"/>
              <a:gd name="connsiteX33" fmla="*/ 507332 w 1418733"/>
              <a:gd name="connsiteY33" fmla="*/ 5217684 h 6858000"/>
              <a:gd name="connsiteX34" fmla="*/ 514673 w 1418733"/>
              <a:gd name="connsiteY34" fmla="*/ 5193377 h 6858000"/>
              <a:gd name="connsiteX35" fmla="*/ 517976 w 1418733"/>
              <a:gd name="connsiteY35" fmla="*/ 5179288 h 6858000"/>
              <a:gd name="connsiteX36" fmla="*/ 518960 w 1418733"/>
              <a:gd name="connsiteY36" fmla="*/ 5173621 h 6858000"/>
              <a:gd name="connsiteX37" fmla="*/ 514594 w 1418733"/>
              <a:gd name="connsiteY37" fmla="*/ 5159961 h 6858000"/>
              <a:gd name="connsiteX38" fmla="*/ 521271 w 1418733"/>
              <a:gd name="connsiteY38" fmla="*/ 5144295 h 6858000"/>
              <a:gd name="connsiteX39" fmla="*/ 518204 w 1418733"/>
              <a:gd name="connsiteY39" fmla="*/ 5125185 h 6858000"/>
              <a:gd name="connsiteX40" fmla="*/ 525034 w 1418733"/>
              <a:gd name="connsiteY40" fmla="*/ 5121884 h 6858000"/>
              <a:gd name="connsiteX41" fmla="*/ 532070 w 1418733"/>
              <a:gd name="connsiteY41" fmla="*/ 5067850 h 6858000"/>
              <a:gd name="connsiteX42" fmla="*/ 534801 w 1418733"/>
              <a:gd name="connsiteY42" fmla="*/ 5060861 h 6858000"/>
              <a:gd name="connsiteX43" fmla="*/ 531505 w 1418733"/>
              <a:gd name="connsiteY43" fmla="*/ 5034192 h 6858000"/>
              <a:gd name="connsiteX44" fmla="*/ 533059 w 1418733"/>
              <a:gd name="connsiteY44" fmla="*/ 4993030 h 6858000"/>
              <a:gd name="connsiteX45" fmla="*/ 539968 w 1418733"/>
              <a:gd name="connsiteY45" fmla="*/ 4946844 h 6858000"/>
              <a:gd name="connsiteX46" fmla="*/ 535824 w 1418733"/>
              <a:gd name="connsiteY46" fmla="*/ 4932692 h 6858000"/>
              <a:gd name="connsiteX47" fmla="*/ 551227 w 1418733"/>
              <a:gd name="connsiteY47" fmla="*/ 4858827 h 6858000"/>
              <a:gd name="connsiteX48" fmla="*/ 557130 w 1418733"/>
              <a:gd name="connsiteY48" fmla="*/ 4821170 h 6858000"/>
              <a:gd name="connsiteX49" fmla="*/ 561863 w 1418733"/>
              <a:gd name="connsiteY49" fmla="*/ 4780965 h 6858000"/>
              <a:gd name="connsiteX50" fmla="*/ 563156 w 1418733"/>
              <a:gd name="connsiteY50" fmla="*/ 4750867 h 6858000"/>
              <a:gd name="connsiteX51" fmla="*/ 560963 w 1418733"/>
              <a:gd name="connsiteY51" fmla="*/ 4690749 h 6858000"/>
              <a:gd name="connsiteX52" fmla="*/ 556443 w 1418733"/>
              <a:gd name="connsiteY52" fmla="*/ 4584173 h 6858000"/>
              <a:gd name="connsiteX53" fmla="*/ 551526 w 1418733"/>
              <a:gd name="connsiteY53" fmla="*/ 4444346 h 6858000"/>
              <a:gd name="connsiteX54" fmla="*/ 548091 w 1418733"/>
              <a:gd name="connsiteY54" fmla="*/ 4375228 h 6858000"/>
              <a:gd name="connsiteX55" fmla="*/ 528744 w 1418733"/>
              <a:gd name="connsiteY55" fmla="*/ 4214165 h 6858000"/>
              <a:gd name="connsiteX56" fmla="*/ 532817 w 1418733"/>
              <a:gd name="connsiteY56" fmla="*/ 4090296 h 6858000"/>
              <a:gd name="connsiteX57" fmla="*/ 518073 w 1418733"/>
              <a:gd name="connsiteY57" fmla="*/ 4033999 h 6858000"/>
              <a:gd name="connsiteX58" fmla="*/ 519222 w 1418733"/>
              <a:gd name="connsiteY58" fmla="*/ 4031933 h 6858000"/>
              <a:gd name="connsiteX59" fmla="*/ 517798 w 1418733"/>
              <a:gd name="connsiteY59" fmla="*/ 4013953 h 6858000"/>
              <a:gd name="connsiteX60" fmla="*/ 504093 w 1418733"/>
              <a:gd name="connsiteY60" fmla="*/ 3974753 h 6858000"/>
              <a:gd name="connsiteX61" fmla="*/ 505691 w 1418733"/>
              <a:gd name="connsiteY61" fmla="*/ 3969950 h 6858000"/>
              <a:gd name="connsiteX62" fmla="*/ 499113 w 1418733"/>
              <a:gd name="connsiteY62" fmla="*/ 3933779 h 6858000"/>
              <a:gd name="connsiteX63" fmla="*/ 500444 w 1418733"/>
              <a:gd name="connsiteY63" fmla="*/ 3933093 h 6858000"/>
              <a:gd name="connsiteX64" fmla="*/ 504798 w 1418733"/>
              <a:gd name="connsiteY64" fmla="*/ 3922082 h 6858000"/>
              <a:gd name="connsiteX65" fmla="*/ 509876 w 1418733"/>
              <a:gd name="connsiteY65" fmla="*/ 3901461 h 6858000"/>
              <a:gd name="connsiteX66" fmla="*/ 532470 w 1418733"/>
              <a:gd name="connsiteY66" fmla="*/ 3813873 h 6858000"/>
              <a:gd name="connsiteX67" fmla="*/ 531895 w 1418733"/>
              <a:gd name="connsiteY67" fmla="*/ 3806161 h 6858000"/>
              <a:gd name="connsiteX68" fmla="*/ 532202 w 1418733"/>
              <a:gd name="connsiteY68" fmla="*/ 3805957 h 6858000"/>
              <a:gd name="connsiteX69" fmla="*/ 532229 w 1418733"/>
              <a:gd name="connsiteY69" fmla="*/ 3797724 h 6858000"/>
              <a:gd name="connsiteX70" fmla="*/ 530844 w 1418733"/>
              <a:gd name="connsiteY70" fmla="*/ 3792098 h 6858000"/>
              <a:gd name="connsiteX71" fmla="*/ 529728 w 1418733"/>
              <a:gd name="connsiteY71" fmla="*/ 3777135 h 6858000"/>
              <a:gd name="connsiteX72" fmla="*/ 531461 w 1418733"/>
              <a:gd name="connsiteY72" fmla="*/ 3771656 h 6858000"/>
              <a:gd name="connsiteX73" fmla="*/ 535204 w 1418733"/>
              <a:gd name="connsiteY73" fmla="*/ 3769007 h 6858000"/>
              <a:gd name="connsiteX74" fmla="*/ 534670 w 1418733"/>
              <a:gd name="connsiteY74" fmla="*/ 3767709 h 6858000"/>
              <a:gd name="connsiteX75" fmla="*/ 543366 w 1418733"/>
              <a:gd name="connsiteY75" fmla="*/ 3738082 h 6858000"/>
              <a:gd name="connsiteX76" fmla="*/ 550712 w 1418733"/>
              <a:gd name="connsiteY76" fmla="*/ 3673397 h 6858000"/>
              <a:gd name="connsiteX77" fmla="*/ 550008 w 1418733"/>
              <a:gd name="connsiteY77" fmla="*/ 3637109 h 6858000"/>
              <a:gd name="connsiteX78" fmla="*/ 553451 w 1418733"/>
              <a:gd name="connsiteY78" fmla="*/ 3536883 h 6858000"/>
              <a:gd name="connsiteX79" fmla="*/ 560989 w 1418733"/>
              <a:gd name="connsiteY79" fmla="*/ 3435652 h 6858000"/>
              <a:gd name="connsiteX80" fmla="*/ 562660 w 1418733"/>
              <a:gd name="connsiteY80" fmla="*/ 3307769 h 6858000"/>
              <a:gd name="connsiteX81" fmla="*/ 580223 w 1418733"/>
              <a:gd name="connsiteY81" fmla="*/ 3250522 h 6858000"/>
              <a:gd name="connsiteX82" fmla="*/ 580648 w 1418733"/>
              <a:gd name="connsiteY82" fmla="*/ 3229163 h 6858000"/>
              <a:gd name="connsiteX83" fmla="*/ 582471 w 1418733"/>
              <a:gd name="connsiteY83" fmla="*/ 3217217 h 6858000"/>
              <a:gd name="connsiteX84" fmla="*/ 569306 w 1418733"/>
              <a:gd name="connsiteY84" fmla="*/ 3183755 h 6858000"/>
              <a:gd name="connsiteX85" fmla="*/ 569807 w 1418733"/>
              <a:gd name="connsiteY85" fmla="*/ 3178642 h 6858000"/>
              <a:gd name="connsiteX86" fmla="*/ 557407 w 1418733"/>
              <a:gd name="connsiteY86" fmla="*/ 3158586 h 6858000"/>
              <a:gd name="connsiteX87" fmla="*/ 542592 w 1418733"/>
              <a:gd name="connsiteY87" fmla="*/ 3129034 h 6858000"/>
              <a:gd name="connsiteX88" fmla="*/ 543257 w 1418733"/>
              <a:gd name="connsiteY88" fmla="*/ 3126682 h 6858000"/>
              <a:gd name="connsiteX89" fmla="*/ 534125 w 1418733"/>
              <a:gd name="connsiteY89" fmla="*/ 3114519 h 6858000"/>
              <a:gd name="connsiteX90" fmla="*/ 520734 w 1418733"/>
              <a:gd name="connsiteY90" fmla="*/ 3106272 h 6858000"/>
              <a:gd name="connsiteX91" fmla="*/ 493464 w 1418733"/>
              <a:gd name="connsiteY91" fmla="*/ 2958185 h 6858000"/>
              <a:gd name="connsiteX92" fmla="*/ 436078 w 1418733"/>
              <a:gd name="connsiteY92" fmla="*/ 2762989 h 6858000"/>
              <a:gd name="connsiteX93" fmla="*/ 384996 w 1418733"/>
              <a:gd name="connsiteY93" fmla="*/ 2554718 h 6858000"/>
              <a:gd name="connsiteX94" fmla="*/ 365090 w 1418733"/>
              <a:gd name="connsiteY94" fmla="*/ 2485734 h 6858000"/>
              <a:gd name="connsiteX95" fmla="*/ 355813 w 1418733"/>
              <a:gd name="connsiteY95" fmla="*/ 2447068 h 6858000"/>
              <a:gd name="connsiteX96" fmla="*/ 342774 w 1418733"/>
              <a:gd name="connsiteY96" fmla="*/ 2425819 h 6858000"/>
              <a:gd name="connsiteX97" fmla="*/ 348773 w 1418733"/>
              <a:gd name="connsiteY97" fmla="*/ 2402874 h 6858000"/>
              <a:gd name="connsiteX98" fmla="*/ 351385 w 1418733"/>
              <a:gd name="connsiteY98" fmla="*/ 2381443 h 6858000"/>
              <a:gd name="connsiteX99" fmla="*/ 327714 w 1418733"/>
              <a:gd name="connsiteY99" fmla="*/ 2261920 h 6858000"/>
              <a:gd name="connsiteX100" fmla="*/ 317601 w 1418733"/>
              <a:gd name="connsiteY100" fmla="*/ 2195378 h 6858000"/>
              <a:gd name="connsiteX101" fmla="*/ 301818 w 1418733"/>
              <a:gd name="connsiteY101" fmla="*/ 2155135 h 6858000"/>
              <a:gd name="connsiteX102" fmla="*/ 299276 w 1418733"/>
              <a:gd name="connsiteY102" fmla="*/ 2118008 h 6858000"/>
              <a:gd name="connsiteX103" fmla="*/ 300269 w 1418733"/>
              <a:gd name="connsiteY103" fmla="*/ 2050531 h 6858000"/>
              <a:gd name="connsiteX104" fmla="*/ 292075 w 1418733"/>
              <a:gd name="connsiteY104" fmla="*/ 1963269 h 6858000"/>
              <a:gd name="connsiteX105" fmla="*/ 273253 w 1418733"/>
              <a:gd name="connsiteY105" fmla="*/ 1906352 h 6858000"/>
              <a:gd name="connsiteX106" fmla="*/ 249810 w 1418733"/>
              <a:gd name="connsiteY106" fmla="*/ 1861531 h 6858000"/>
              <a:gd name="connsiteX107" fmla="*/ 203609 w 1418733"/>
              <a:gd name="connsiteY107" fmla="*/ 1732919 h 6858000"/>
              <a:gd name="connsiteX108" fmla="*/ 175920 w 1418733"/>
              <a:gd name="connsiteY108" fmla="*/ 1663540 h 6858000"/>
              <a:gd name="connsiteX109" fmla="*/ 175046 w 1418733"/>
              <a:gd name="connsiteY109" fmla="*/ 1615777 h 6858000"/>
              <a:gd name="connsiteX110" fmla="*/ 155841 w 1418733"/>
              <a:gd name="connsiteY110" fmla="*/ 1563678 h 6858000"/>
              <a:gd name="connsiteX111" fmla="*/ 168921 w 1418733"/>
              <a:gd name="connsiteY111" fmla="*/ 1519474 h 6858000"/>
              <a:gd name="connsiteX112" fmla="*/ 161663 w 1418733"/>
              <a:gd name="connsiteY112" fmla="*/ 1477995 h 6858000"/>
              <a:gd name="connsiteX113" fmla="*/ 147748 w 1418733"/>
              <a:gd name="connsiteY113" fmla="*/ 1373769 h 6858000"/>
              <a:gd name="connsiteX114" fmla="*/ 156055 w 1418733"/>
              <a:gd name="connsiteY114" fmla="*/ 1307086 h 6858000"/>
              <a:gd name="connsiteX115" fmla="*/ 157243 w 1418733"/>
              <a:gd name="connsiteY115" fmla="*/ 1189033 h 6858000"/>
              <a:gd name="connsiteX116" fmla="*/ 161928 w 1418733"/>
              <a:gd name="connsiteY116" fmla="*/ 1168288 h 6858000"/>
              <a:gd name="connsiteX117" fmla="*/ 154210 w 1418733"/>
              <a:gd name="connsiteY117" fmla="*/ 1142577 h 6858000"/>
              <a:gd name="connsiteX118" fmla="*/ 143516 w 1418733"/>
              <a:gd name="connsiteY118" fmla="*/ 1088484 h 6858000"/>
              <a:gd name="connsiteX119" fmla="*/ 132252 w 1418733"/>
              <a:gd name="connsiteY119" fmla="*/ 1016103 h 6858000"/>
              <a:gd name="connsiteX120" fmla="*/ 133708 w 1418733"/>
              <a:gd name="connsiteY120" fmla="*/ 932283 h 6858000"/>
              <a:gd name="connsiteX121" fmla="*/ 135944 w 1418733"/>
              <a:gd name="connsiteY121" fmla="*/ 915925 h 6858000"/>
              <a:gd name="connsiteX122" fmla="*/ 128573 w 1418733"/>
              <a:gd name="connsiteY122" fmla="*/ 896999 h 6858000"/>
              <a:gd name="connsiteX123" fmla="*/ 97981 w 1418733"/>
              <a:gd name="connsiteY123" fmla="*/ 821517 h 6858000"/>
              <a:gd name="connsiteX124" fmla="*/ 76931 w 1418733"/>
              <a:gd name="connsiteY124" fmla="*/ 751353 h 6858000"/>
              <a:gd name="connsiteX125" fmla="*/ 76489 w 1418733"/>
              <a:gd name="connsiteY125" fmla="*/ 721230 h 6858000"/>
              <a:gd name="connsiteX126" fmla="*/ 62160 w 1418733"/>
              <a:gd name="connsiteY126" fmla="*/ 681659 h 6858000"/>
              <a:gd name="connsiteX127" fmla="*/ 47579 w 1418733"/>
              <a:gd name="connsiteY127" fmla="*/ 635218 h 6858000"/>
              <a:gd name="connsiteX128" fmla="*/ 52590 w 1418733"/>
              <a:gd name="connsiteY128" fmla="*/ 613763 h 6858000"/>
              <a:gd name="connsiteX129" fmla="*/ 38532 w 1418733"/>
              <a:gd name="connsiteY129" fmla="*/ 598582 h 6858000"/>
              <a:gd name="connsiteX130" fmla="*/ 38213 w 1418733"/>
              <a:gd name="connsiteY130" fmla="*/ 576846 h 6858000"/>
              <a:gd name="connsiteX131" fmla="*/ 17839 w 1418733"/>
              <a:gd name="connsiteY131" fmla="*/ 530055 h 6858000"/>
              <a:gd name="connsiteX132" fmla="*/ 17087 w 1418733"/>
              <a:gd name="connsiteY132" fmla="*/ 465389 h 6858000"/>
              <a:gd name="connsiteX133" fmla="*/ 10 w 1418733"/>
              <a:gd name="connsiteY133" fmla="*/ 424699 h 6858000"/>
              <a:gd name="connsiteX134" fmla="*/ 127193 w 1418733"/>
              <a:gd name="connsiteY134" fmla="*/ 309501 h 6858000"/>
              <a:gd name="connsiteX135" fmla="*/ 111376 w 1418733"/>
              <a:gd name="connsiteY135" fmla="*/ 275771 h 6858000"/>
              <a:gd name="connsiteX136" fmla="*/ 128403 w 1418733"/>
              <a:gd name="connsiteY136" fmla="*/ 212860 h 6858000"/>
              <a:gd name="connsiteX137" fmla="*/ 120113 w 1418733"/>
              <a:gd name="connsiteY137" fmla="*/ 144983 h 6858000"/>
              <a:gd name="connsiteX138" fmla="*/ 132397 w 1418733"/>
              <a:gd name="connsiteY138" fmla="*/ 55288 h 6858000"/>
              <a:gd name="connsiteX139" fmla="*/ 91951 w 1418733"/>
              <a:gd name="connsiteY139" fmla="*/ 0 h 6858000"/>
              <a:gd name="connsiteX0" fmla="*/ 76413 w 1403195"/>
              <a:gd name="connsiteY0" fmla="*/ 0 h 6858000"/>
              <a:gd name="connsiteX1" fmla="*/ 1403195 w 1403195"/>
              <a:gd name="connsiteY1" fmla="*/ 0 h 6858000"/>
              <a:gd name="connsiteX2" fmla="*/ 1403195 w 1403195"/>
              <a:gd name="connsiteY2" fmla="*/ 6858000 h 6858000"/>
              <a:gd name="connsiteX3" fmla="*/ 139889 w 1403195"/>
              <a:gd name="connsiteY3" fmla="*/ 6857735 h 6858000"/>
              <a:gd name="connsiteX4" fmla="*/ 176482 w 1403195"/>
              <a:gd name="connsiteY4" fmla="*/ 6776847 h 6858000"/>
              <a:gd name="connsiteX5" fmla="*/ 187982 w 1403195"/>
              <a:gd name="connsiteY5" fmla="*/ 6737706 h 6858000"/>
              <a:gd name="connsiteX6" fmla="*/ 212721 w 1403195"/>
              <a:gd name="connsiteY6" fmla="*/ 6691589 h 6858000"/>
              <a:gd name="connsiteX7" fmla="*/ 190278 w 1403195"/>
              <a:gd name="connsiteY7" fmla="*/ 6659970 h 6858000"/>
              <a:gd name="connsiteX8" fmla="*/ 205369 w 1403195"/>
              <a:gd name="connsiteY8" fmla="*/ 6636211 h 6858000"/>
              <a:gd name="connsiteX9" fmla="*/ 222813 w 1403195"/>
              <a:gd name="connsiteY9" fmla="*/ 6594177 h 6858000"/>
              <a:gd name="connsiteX10" fmla="*/ 236853 w 1403195"/>
              <a:gd name="connsiteY10" fmla="*/ 6557575 h 6858000"/>
              <a:gd name="connsiteX11" fmla="*/ 289810 w 1403195"/>
              <a:gd name="connsiteY11" fmla="*/ 6492130 h 6858000"/>
              <a:gd name="connsiteX12" fmla="*/ 305497 w 1403195"/>
              <a:gd name="connsiteY12" fmla="*/ 6431610 h 6858000"/>
              <a:gd name="connsiteX13" fmla="*/ 349202 w 1403195"/>
              <a:gd name="connsiteY13" fmla="*/ 6379786 h 6858000"/>
              <a:gd name="connsiteX14" fmla="*/ 332425 w 1403195"/>
              <a:gd name="connsiteY14" fmla="*/ 6334727 h 6858000"/>
              <a:gd name="connsiteX15" fmla="*/ 309840 w 1403195"/>
              <a:gd name="connsiteY15" fmla="*/ 6313295 h 6858000"/>
              <a:gd name="connsiteX16" fmla="*/ 317004 w 1403195"/>
              <a:gd name="connsiteY16" fmla="*/ 6280046 h 6858000"/>
              <a:gd name="connsiteX17" fmla="*/ 299749 w 1403195"/>
              <a:gd name="connsiteY17" fmla="*/ 6270265 h 6858000"/>
              <a:gd name="connsiteX18" fmla="*/ 326777 w 1403195"/>
              <a:gd name="connsiteY18" fmla="*/ 6252834 h 6858000"/>
              <a:gd name="connsiteX19" fmla="*/ 304769 w 1403195"/>
              <a:gd name="connsiteY19" fmla="*/ 6202459 h 6858000"/>
              <a:gd name="connsiteX20" fmla="*/ 303567 w 1403195"/>
              <a:gd name="connsiteY20" fmla="*/ 6153037 h 6858000"/>
              <a:gd name="connsiteX21" fmla="*/ 318982 w 1403195"/>
              <a:gd name="connsiteY21" fmla="*/ 6078132 h 6858000"/>
              <a:gd name="connsiteX22" fmla="*/ 306369 w 1403195"/>
              <a:gd name="connsiteY22" fmla="*/ 6028119 h 6858000"/>
              <a:gd name="connsiteX23" fmla="*/ 291598 w 1403195"/>
              <a:gd name="connsiteY23" fmla="*/ 5926735 h 6858000"/>
              <a:gd name="connsiteX24" fmla="*/ 341110 w 1403195"/>
              <a:gd name="connsiteY24" fmla="*/ 5712857 h 6858000"/>
              <a:gd name="connsiteX25" fmla="*/ 320185 w 1403195"/>
              <a:gd name="connsiteY25" fmla="*/ 5676393 h 6858000"/>
              <a:gd name="connsiteX26" fmla="*/ 359777 w 1403195"/>
              <a:gd name="connsiteY26" fmla="*/ 5563435 h 6858000"/>
              <a:gd name="connsiteX27" fmla="*/ 406907 w 1403195"/>
              <a:gd name="connsiteY27" fmla="*/ 5437125 h 6858000"/>
              <a:gd name="connsiteX28" fmla="*/ 420475 w 1403195"/>
              <a:gd name="connsiteY28" fmla="*/ 5396260 h 6858000"/>
              <a:gd name="connsiteX29" fmla="*/ 436456 w 1403195"/>
              <a:gd name="connsiteY29" fmla="*/ 5330009 h 6858000"/>
              <a:gd name="connsiteX30" fmla="*/ 469949 w 1403195"/>
              <a:gd name="connsiteY30" fmla="*/ 5273739 h 6858000"/>
              <a:gd name="connsiteX31" fmla="*/ 479548 w 1403195"/>
              <a:gd name="connsiteY31" fmla="*/ 5241779 h 6858000"/>
              <a:gd name="connsiteX32" fmla="*/ 490774 w 1403195"/>
              <a:gd name="connsiteY32" fmla="*/ 5225268 h 6858000"/>
              <a:gd name="connsiteX33" fmla="*/ 491794 w 1403195"/>
              <a:gd name="connsiteY33" fmla="*/ 5217684 h 6858000"/>
              <a:gd name="connsiteX34" fmla="*/ 499135 w 1403195"/>
              <a:gd name="connsiteY34" fmla="*/ 5193377 h 6858000"/>
              <a:gd name="connsiteX35" fmla="*/ 502438 w 1403195"/>
              <a:gd name="connsiteY35" fmla="*/ 5179288 h 6858000"/>
              <a:gd name="connsiteX36" fmla="*/ 503422 w 1403195"/>
              <a:gd name="connsiteY36" fmla="*/ 5173621 h 6858000"/>
              <a:gd name="connsiteX37" fmla="*/ 499056 w 1403195"/>
              <a:gd name="connsiteY37" fmla="*/ 5159961 h 6858000"/>
              <a:gd name="connsiteX38" fmla="*/ 505733 w 1403195"/>
              <a:gd name="connsiteY38" fmla="*/ 5144295 h 6858000"/>
              <a:gd name="connsiteX39" fmla="*/ 502666 w 1403195"/>
              <a:gd name="connsiteY39" fmla="*/ 5125185 h 6858000"/>
              <a:gd name="connsiteX40" fmla="*/ 509496 w 1403195"/>
              <a:gd name="connsiteY40" fmla="*/ 5121884 h 6858000"/>
              <a:gd name="connsiteX41" fmla="*/ 516532 w 1403195"/>
              <a:gd name="connsiteY41" fmla="*/ 5067850 h 6858000"/>
              <a:gd name="connsiteX42" fmla="*/ 519263 w 1403195"/>
              <a:gd name="connsiteY42" fmla="*/ 5060861 h 6858000"/>
              <a:gd name="connsiteX43" fmla="*/ 515967 w 1403195"/>
              <a:gd name="connsiteY43" fmla="*/ 5034192 h 6858000"/>
              <a:gd name="connsiteX44" fmla="*/ 517521 w 1403195"/>
              <a:gd name="connsiteY44" fmla="*/ 4993030 h 6858000"/>
              <a:gd name="connsiteX45" fmla="*/ 524430 w 1403195"/>
              <a:gd name="connsiteY45" fmla="*/ 4946844 h 6858000"/>
              <a:gd name="connsiteX46" fmla="*/ 520286 w 1403195"/>
              <a:gd name="connsiteY46" fmla="*/ 4932692 h 6858000"/>
              <a:gd name="connsiteX47" fmla="*/ 535689 w 1403195"/>
              <a:gd name="connsiteY47" fmla="*/ 4858827 h 6858000"/>
              <a:gd name="connsiteX48" fmla="*/ 541592 w 1403195"/>
              <a:gd name="connsiteY48" fmla="*/ 4821170 h 6858000"/>
              <a:gd name="connsiteX49" fmla="*/ 546325 w 1403195"/>
              <a:gd name="connsiteY49" fmla="*/ 4780965 h 6858000"/>
              <a:gd name="connsiteX50" fmla="*/ 547618 w 1403195"/>
              <a:gd name="connsiteY50" fmla="*/ 4750867 h 6858000"/>
              <a:gd name="connsiteX51" fmla="*/ 545425 w 1403195"/>
              <a:gd name="connsiteY51" fmla="*/ 4690749 h 6858000"/>
              <a:gd name="connsiteX52" fmla="*/ 540905 w 1403195"/>
              <a:gd name="connsiteY52" fmla="*/ 4584173 h 6858000"/>
              <a:gd name="connsiteX53" fmla="*/ 535988 w 1403195"/>
              <a:gd name="connsiteY53" fmla="*/ 4444346 h 6858000"/>
              <a:gd name="connsiteX54" fmla="*/ 532553 w 1403195"/>
              <a:gd name="connsiteY54" fmla="*/ 4375228 h 6858000"/>
              <a:gd name="connsiteX55" fmla="*/ 513206 w 1403195"/>
              <a:gd name="connsiteY55" fmla="*/ 4214165 h 6858000"/>
              <a:gd name="connsiteX56" fmla="*/ 517279 w 1403195"/>
              <a:gd name="connsiteY56" fmla="*/ 4090296 h 6858000"/>
              <a:gd name="connsiteX57" fmla="*/ 502535 w 1403195"/>
              <a:gd name="connsiteY57" fmla="*/ 4033999 h 6858000"/>
              <a:gd name="connsiteX58" fmla="*/ 503684 w 1403195"/>
              <a:gd name="connsiteY58" fmla="*/ 4031933 h 6858000"/>
              <a:gd name="connsiteX59" fmla="*/ 502260 w 1403195"/>
              <a:gd name="connsiteY59" fmla="*/ 4013953 h 6858000"/>
              <a:gd name="connsiteX60" fmla="*/ 488555 w 1403195"/>
              <a:gd name="connsiteY60" fmla="*/ 3974753 h 6858000"/>
              <a:gd name="connsiteX61" fmla="*/ 490153 w 1403195"/>
              <a:gd name="connsiteY61" fmla="*/ 3969950 h 6858000"/>
              <a:gd name="connsiteX62" fmla="*/ 483575 w 1403195"/>
              <a:gd name="connsiteY62" fmla="*/ 3933779 h 6858000"/>
              <a:gd name="connsiteX63" fmla="*/ 484906 w 1403195"/>
              <a:gd name="connsiteY63" fmla="*/ 3933093 h 6858000"/>
              <a:gd name="connsiteX64" fmla="*/ 489260 w 1403195"/>
              <a:gd name="connsiteY64" fmla="*/ 3922082 h 6858000"/>
              <a:gd name="connsiteX65" fmla="*/ 494338 w 1403195"/>
              <a:gd name="connsiteY65" fmla="*/ 3901461 h 6858000"/>
              <a:gd name="connsiteX66" fmla="*/ 516932 w 1403195"/>
              <a:gd name="connsiteY66" fmla="*/ 3813873 h 6858000"/>
              <a:gd name="connsiteX67" fmla="*/ 516357 w 1403195"/>
              <a:gd name="connsiteY67" fmla="*/ 3806161 h 6858000"/>
              <a:gd name="connsiteX68" fmla="*/ 516664 w 1403195"/>
              <a:gd name="connsiteY68" fmla="*/ 3805957 h 6858000"/>
              <a:gd name="connsiteX69" fmla="*/ 516691 w 1403195"/>
              <a:gd name="connsiteY69" fmla="*/ 3797724 h 6858000"/>
              <a:gd name="connsiteX70" fmla="*/ 515306 w 1403195"/>
              <a:gd name="connsiteY70" fmla="*/ 3792098 h 6858000"/>
              <a:gd name="connsiteX71" fmla="*/ 514190 w 1403195"/>
              <a:gd name="connsiteY71" fmla="*/ 3777135 h 6858000"/>
              <a:gd name="connsiteX72" fmla="*/ 515923 w 1403195"/>
              <a:gd name="connsiteY72" fmla="*/ 3771656 h 6858000"/>
              <a:gd name="connsiteX73" fmla="*/ 519666 w 1403195"/>
              <a:gd name="connsiteY73" fmla="*/ 3769007 h 6858000"/>
              <a:gd name="connsiteX74" fmla="*/ 519132 w 1403195"/>
              <a:gd name="connsiteY74" fmla="*/ 3767709 h 6858000"/>
              <a:gd name="connsiteX75" fmla="*/ 527828 w 1403195"/>
              <a:gd name="connsiteY75" fmla="*/ 3738082 h 6858000"/>
              <a:gd name="connsiteX76" fmla="*/ 535174 w 1403195"/>
              <a:gd name="connsiteY76" fmla="*/ 3673397 h 6858000"/>
              <a:gd name="connsiteX77" fmla="*/ 534470 w 1403195"/>
              <a:gd name="connsiteY77" fmla="*/ 3637109 h 6858000"/>
              <a:gd name="connsiteX78" fmla="*/ 537913 w 1403195"/>
              <a:gd name="connsiteY78" fmla="*/ 3536883 h 6858000"/>
              <a:gd name="connsiteX79" fmla="*/ 545451 w 1403195"/>
              <a:gd name="connsiteY79" fmla="*/ 3435652 h 6858000"/>
              <a:gd name="connsiteX80" fmla="*/ 547122 w 1403195"/>
              <a:gd name="connsiteY80" fmla="*/ 3307769 h 6858000"/>
              <a:gd name="connsiteX81" fmla="*/ 564685 w 1403195"/>
              <a:gd name="connsiteY81" fmla="*/ 3250522 h 6858000"/>
              <a:gd name="connsiteX82" fmla="*/ 565110 w 1403195"/>
              <a:gd name="connsiteY82" fmla="*/ 3229163 h 6858000"/>
              <a:gd name="connsiteX83" fmla="*/ 566933 w 1403195"/>
              <a:gd name="connsiteY83" fmla="*/ 3217217 h 6858000"/>
              <a:gd name="connsiteX84" fmla="*/ 553768 w 1403195"/>
              <a:gd name="connsiteY84" fmla="*/ 3183755 h 6858000"/>
              <a:gd name="connsiteX85" fmla="*/ 554269 w 1403195"/>
              <a:gd name="connsiteY85" fmla="*/ 3178642 h 6858000"/>
              <a:gd name="connsiteX86" fmla="*/ 541869 w 1403195"/>
              <a:gd name="connsiteY86" fmla="*/ 3158586 h 6858000"/>
              <a:gd name="connsiteX87" fmla="*/ 527054 w 1403195"/>
              <a:gd name="connsiteY87" fmla="*/ 3129034 h 6858000"/>
              <a:gd name="connsiteX88" fmla="*/ 527719 w 1403195"/>
              <a:gd name="connsiteY88" fmla="*/ 3126682 h 6858000"/>
              <a:gd name="connsiteX89" fmla="*/ 518587 w 1403195"/>
              <a:gd name="connsiteY89" fmla="*/ 3114519 h 6858000"/>
              <a:gd name="connsiteX90" fmla="*/ 505196 w 1403195"/>
              <a:gd name="connsiteY90" fmla="*/ 3106272 h 6858000"/>
              <a:gd name="connsiteX91" fmla="*/ 477926 w 1403195"/>
              <a:gd name="connsiteY91" fmla="*/ 2958185 h 6858000"/>
              <a:gd name="connsiteX92" fmla="*/ 420540 w 1403195"/>
              <a:gd name="connsiteY92" fmla="*/ 2762989 h 6858000"/>
              <a:gd name="connsiteX93" fmla="*/ 369458 w 1403195"/>
              <a:gd name="connsiteY93" fmla="*/ 2554718 h 6858000"/>
              <a:gd name="connsiteX94" fmla="*/ 349552 w 1403195"/>
              <a:gd name="connsiteY94" fmla="*/ 2485734 h 6858000"/>
              <a:gd name="connsiteX95" fmla="*/ 340275 w 1403195"/>
              <a:gd name="connsiteY95" fmla="*/ 2447068 h 6858000"/>
              <a:gd name="connsiteX96" fmla="*/ 327236 w 1403195"/>
              <a:gd name="connsiteY96" fmla="*/ 2425819 h 6858000"/>
              <a:gd name="connsiteX97" fmla="*/ 333235 w 1403195"/>
              <a:gd name="connsiteY97" fmla="*/ 2402874 h 6858000"/>
              <a:gd name="connsiteX98" fmla="*/ 335847 w 1403195"/>
              <a:gd name="connsiteY98" fmla="*/ 2381443 h 6858000"/>
              <a:gd name="connsiteX99" fmla="*/ 312176 w 1403195"/>
              <a:gd name="connsiteY99" fmla="*/ 2261920 h 6858000"/>
              <a:gd name="connsiteX100" fmla="*/ 302063 w 1403195"/>
              <a:gd name="connsiteY100" fmla="*/ 2195378 h 6858000"/>
              <a:gd name="connsiteX101" fmla="*/ 286280 w 1403195"/>
              <a:gd name="connsiteY101" fmla="*/ 2155135 h 6858000"/>
              <a:gd name="connsiteX102" fmla="*/ 283738 w 1403195"/>
              <a:gd name="connsiteY102" fmla="*/ 2118008 h 6858000"/>
              <a:gd name="connsiteX103" fmla="*/ 284731 w 1403195"/>
              <a:gd name="connsiteY103" fmla="*/ 2050531 h 6858000"/>
              <a:gd name="connsiteX104" fmla="*/ 276537 w 1403195"/>
              <a:gd name="connsiteY104" fmla="*/ 1963269 h 6858000"/>
              <a:gd name="connsiteX105" fmla="*/ 257715 w 1403195"/>
              <a:gd name="connsiteY105" fmla="*/ 1906352 h 6858000"/>
              <a:gd name="connsiteX106" fmla="*/ 234272 w 1403195"/>
              <a:gd name="connsiteY106" fmla="*/ 1861531 h 6858000"/>
              <a:gd name="connsiteX107" fmla="*/ 188071 w 1403195"/>
              <a:gd name="connsiteY107" fmla="*/ 1732919 h 6858000"/>
              <a:gd name="connsiteX108" fmla="*/ 160382 w 1403195"/>
              <a:gd name="connsiteY108" fmla="*/ 1663540 h 6858000"/>
              <a:gd name="connsiteX109" fmla="*/ 159508 w 1403195"/>
              <a:gd name="connsiteY109" fmla="*/ 1615777 h 6858000"/>
              <a:gd name="connsiteX110" fmla="*/ 140303 w 1403195"/>
              <a:gd name="connsiteY110" fmla="*/ 1563678 h 6858000"/>
              <a:gd name="connsiteX111" fmla="*/ 153383 w 1403195"/>
              <a:gd name="connsiteY111" fmla="*/ 1519474 h 6858000"/>
              <a:gd name="connsiteX112" fmla="*/ 146125 w 1403195"/>
              <a:gd name="connsiteY112" fmla="*/ 1477995 h 6858000"/>
              <a:gd name="connsiteX113" fmla="*/ 132210 w 1403195"/>
              <a:gd name="connsiteY113" fmla="*/ 1373769 h 6858000"/>
              <a:gd name="connsiteX114" fmla="*/ 140517 w 1403195"/>
              <a:gd name="connsiteY114" fmla="*/ 1307086 h 6858000"/>
              <a:gd name="connsiteX115" fmla="*/ 141705 w 1403195"/>
              <a:gd name="connsiteY115" fmla="*/ 1189033 h 6858000"/>
              <a:gd name="connsiteX116" fmla="*/ 146390 w 1403195"/>
              <a:gd name="connsiteY116" fmla="*/ 1168288 h 6858000"/>
              <a:gd name="connsiteX117" fmla="*/ 138672 w 1403195"/>
              <a:gd name="connsiteY117" fmla="*/ 1142577 h 6858000"/>
              <a:gd name="connsiteX118" fmla="*/ 127978 w 1403195"/>
              <a:gd name="connsiteY118" fmla="*/ 1088484 h 6858000"/>
              <a:gd name="connsiteX119" fmla="*/ 116714 w 1403195"/>
              <a:gd name="connsiteY119" fmla="*/ 1016103 h 6858000"/>
              <a:gd name="connsiteX120" fmla="*/ 118170 w 1403195"/>
              <a:gd name="connsiteY120" fmla="*/ 932283 h 6858000"/>
              <a:gd name="connsiteX121" fmla="*/ 120406 w 1403195"/>
              <a:gd name="connsiteY121" fmla="*/ 915925 h 6858000"/>
              <a:gd name="connsiteX122" fmla="*/ 113035 w 1403195"/>
              <a:gd name="connsiteY122" fmla="*/ 896999 h 6858000"/>
              <a:gd name="connsiteX123" fmla="*/ 82443 w 1403195"/>
              <a:gd name="connsiteY123" fmla="*/ 821517 h 6858000"/>
              <a:gd name="connsiteX124" fmla="*/ 61393 w 1403195"/>
              <a:gd name="connsiteY124" fmla="*/ 751353 h 6858000"/>
              <a:gd name="connsiteX125" fmla="*/ 60951 w 1403195"/>
              <a:gd name="connsiteY125" fmla="*/ 721230 h 6858000"/>
              <a:gd name="connsiteX126" fmla="*/ 46622 w 1403195"/>
              <a:gd name="connsiteY126" fmla="*/ 681659 h 6858000"/>
              <a:gd name="connsiteX127" fmla="*/ 32041 w 1403195"/>
              <a:gd name="connsiteY127" fmla="*/ 635218 h 6858000"/>
              <a:gd name="connsiteX128" fmla="*/ 37052 w 1403195"/>
              <a:gd name="connsiteY128" fmla="*/ 613763 h 6858000"/>
              <a:gd name="connsiteX129" fmla="*/ 22994 w 1403195"/>
              <a:gd name="connsiteY129" fmla="*/ 598582 h 6858000"/>
              <a:gd name="connsiteX130" fmla="*/ 22675 w 1403195"/>
              <a:gd name="connsiteY130" fmla="*/ 576846 h 6858000"/>
              <a:gd name="connsiteX131" fmla="*/ 2301 w 1403195"/>
              <a:gd name="connsiteY131" fmla="*/ 530055 h 6858000"/>
              <a:gd name="connsiteX132" fmla="*/ 1549 w 1403195"/>
              <a:gd name="connsiteY132" fmla="*/ 465389 h 6858000"/>
              <a:gd name="connsiteX133" fmla="*/ 90145 w 1403195"/>
              <a:gd name="connsiteY133" fmla="*/ 353137 h 6858000"/>
              <a:gd name="connsiteX134" fmla="*/ 111655 w 1403195"/>
              <a:gd name="connsiteY134" fmla="*/ 309501 h 6858000"/>
              <a:gd name="connsiteX135" fmla="*/ 95838 w 1403195"/>
              <a:gd name="connsiteY135" fmla="*/ 275771 h 6858000"/>
              <a:gd name="connsiteX136" fmla="*/ 112865 w 1403195"/>
              <a:gd name="connsiteY136" fmla="*/ 212860 h 6858000"/>
              <a:gd name="connsiteX137" fmla="*/ 104575 w 1403195"/>
              <a:gd name="connsiteY137" fmla="*/ 144983 h 6858000"/>
              <a:gd name="connsiteX138" fmla="*/ 116859 w 1403195"/>
              <a:gd name="connsiteY138" fmla="*/ 55288 h 6858000"/>
              <a:gd name="connsiteX139" fmla="*/ 76413 w 1403195"/>
              <a:gd name="connsiteY139" fmla="*/ 0 h 6858000"/>
              <a:gd name="connsiteX0" fmla="*/ 74305 w 1401087"/>
              <a:gd name="connsiteY0" fmla="*/ 0 h 6858000"/>
              <a:gd name="connsiteX1" fmla="*/ 1401087 w 1401087"/>
              <a:gd name="connsiteY1" fmla="*/ 0 h 6858000"/>
              <a:gd name="connsiteX2" fmla="*/ 1401087 w 1401087"/>
              <a:gd name="connsiteY2" fmla="*/ 6858000 h 6858000"/>
              <a:gd name="connsiteX3" fmla="*/ 137781 w 1401087"/>
              <a:gd name="connsiteY3" fmla="*/ 6857735 h 6858000"/>
              <a:gd name="connsiteX4" fmla="*/ 174374 w 1401087"/>
              <a:gd name="connsiteY4" fmla="*/ 6776847 h 6858000"/>
              <a:gd name="connsiteX5" fmla="*/ 185874 w 1401087"/>
              <a:gd name="connsiteY5" fmla="*/ 6737706 h 6858000"/>
              <a:gd name="connsiteX6" fmla="*/ 210613 w 1401087"/>
              <a:gd name="connsiteY6" fmla="*/ 6691589 h 6858000"/>
              <a:gd name="connsiteX7" fmla="*/ 188170 w 1401087"/>
              <a:gd name="connsiteY7" fmla="*/ 6659970 h 6858000"/>
              <a:gd name="connsiteX8" fmla="*/ 203261 w 1401087"/>
              <a:gd name="connsiteY8" fmla="*/ 6636211 h 6858000"/>
              <a:gd name="connsiteX9" fmla="*/ 220705 w 1401087"/>
              <a:gd name="connsiteY9" fmla="*/ 6594177 h 6858000"/>
              <a:gd name="connsiteX10" fmla="*/ 234745 w 1401087"/>
              <a:gd name="connsiteY10" fmla="*/ 6557575 h 6858000"/>
              <a:gd name="connsiteX11" fmla="*/ 287702 w 1401087"/>
              <a:gd name="connsiteY11" fmla="*/ 6492130 h 6858000"/>
              <a:gd name="connsiteX12" fmla="*/ 303389 w 1401087"/>
              <a:gd name="connsiteY12" fmla="*/ 6431610 h 6858000"/>
              <a:gd name="connsiteX13" fmla="*/ 347094 w 1401087"/>
              <a:gd name="connsiteY13" fmla="*/ 6379786 h 6858000"/>
              <a:gd name="connsiteX14" fmla="*/ 330317 w 1401087"/>
              <a:gd name="connsiteY14" fmla="*/ 6334727 h 6858000"/>
              <a:gd name="connsiteX15" fmla="*/ 307732 w 1401087"/>
              <a:gd name="connsiteY15" fmla="*/ 6313295 h 6858000"/>
              <a:gd name="connsiteX16" fmla="*/ 314896 w 1401087"/>
              <a:gd name="connsiteY16" fmla="*/ 6280046 h 6858000"/>
              <a:gd name="connsiteX17" fmla="*/ 297641 w 1401087"/>
              <a:gd name="connsiteY17" fmla="*/ 6270265 h 6858000"/>
              <a:gd name="connsiteX18" fmla="*/ 324669 w 1401087"/>
              <a:gd name="connsiteY18" fmla="*/ 6252834 h 6858000"/>
              <a:gd name="connsiteX19" fmla="*/ 302661 w 1401087"/>
              <a:gd name="connsiteY19" fmla="*/ 6202459 h 6858000"/>
              <a:gd name="connsiteX20" fmla="*/ 301459 w 1401087"/>
              <a:gd name="connsiteY20" fmla="*/ 6153037 h 6858000"/>
              <a:gd name="connsiteX21" fmla="*/ 316874 w 1401087"/>
              <a:gd name="connsiteY21" fmla="*/ 6078132 h 6858000"/>
              <a:gd name="connsiteX22" fmla="*/ 304261 w 1401087"/>
              <a:gd name="connsiteY22" fmla="*/ 6028119 h 6858000"/>
              <a:gd name="connsiteX23" fmla="*/ 289490 w 1401087"/>
              <a:gd name="connsiteY23" fmla="*/ 5926735 h 6858000"/>
              <a:gd name="connsiteX24" fmla="*/ 339002 w 1401087"/>
              <a:gd name="connsiteY24" fmla="*/ 5712857 h 6858000"/>
              <a:gd name="connsiteX25" fmla="*/ 318077 w 1401087"/>
              <a:gd name="connsiteY25" fmla="*/ 5676393 h 6858000"/>
              <a:gd name="connsiteX26" fmla="*/ 357669 w 1401087"/>
              <a:gd name="connsiteY26" fmla="*/ 5563435 h 6858000"/>
              <a:gd name="connsiteX27" fmla="*/ 404799 w 1401087"/>
              <a:gd name="connsiteY27" fmla="*/ 5437125 h 6858000"/>
              <a:gd name="connsiteX28" fmla="*/ 418367 w 1401087"/>
              <a:gd name="connsiteY28" fmla="*/ 5396260 h 6858000"/>
              <a:gd name="connsiteX29" fmla="*/ 434348 w 1401087"/>
              <a:gd name="connsiteY29" fmla="*/ 5330009 h 6858000"/>
              <a:gd name="connsiteX30" fmla="*/ 467841 w 1401087"/>
              <a:gd name="connsiteY30" fmla="*/ 5273739 h 6858000"/>
              <a:gd name="connsiteX31" fmla="*/ 477440 w 1401087"/>
              <a:gd name="connsiteY31" fmla="*/ 5241779 h 6858000"/>
              <a:gd name="connsiteX32" fmla="*/ 488666 w 1401087"/>
              <a:gd name="connsiteY32" fmla="*/ 5225268 h 6858000"/>
              <a:gd name="connsiteX33" fmla="*/ 489686 w 1401087"/>
              <a:gd name="connsiteY33" fmla="*/ 5217684 h 6858000"/>
              <a:gd name="connsiteX34" fmla="*/ 497027 w 1401087"/>
              <a:gd name="connsiteY34" fmla="*/ 5193377 h 6858000"/>
              <a:gd name="connsiteX35" fmla="*/ 500330 w 1401087"/>
              <a:gd name="connsiteY35" fmla="*/ 5179288 h 6858000"/>
              <a:gd name="connsiteX36" fmla="*/ 501314 w 1401087"/>
              <a:gd name="connsiteY36" fmla="*/ 5173621 h 6858000"/>
              <a:gd name="connsiteX37" fmla="*/ 496948 w 1401087"/>
              <a:gd name="connsiteY37" fmla="*/ 5159961 h 6858000"/>
              <a:gd name="connsiteX38" fmla="*/ 503625 w 1401087"/>
              <a:gd name="connsiteY38" fmla="*/ 5144295 h 6858000"/>
              <a:gd name="connsiteX39" fmla="*/ 500558 w 1401087"/>
              <a:gd name="connsiteY39" fmla="*/ 5125185 h 6858000"/>
              <a:gd name="connsiteX40" fmla="*/ 507388 w 1401087"/>
              <a:gd name="connsiteY40" fmla="*/ 5121884 h 6858000"/>
              <a:gd name="connsiteX41" fmla="*/ 514424 w 1401087"/>
              <a:gd name="connsiteY41" fmla="*/ 5067850 h 6858000"/>
              <a:gd name="connsiteX42" fmla="*/ 517155 w 1401087"/>
              <a:gd name="connsiteY42" fmla="*/ 5060861 h 6858000"/>
              <a:gd name="connsiteX43" fmla="*/ 513859 w 1401087"/>
              <a:gd name="connsiteY43" fmla="*/ 5034192 h 6858000"/>
              <a:gd name="connsiteX44" fmla="*/ 515413 w 1401087"/>
              <a:gd name="connsiteY44" fmla="*/ 4993030 h 6858000"/>
              <a:gd name="connsiteX45" fmla="*/ 522322 w 1401087"/>
              <a:gd name="connsiteY45" fmla="*/ 4946844 h 6858000"/>
              <a:gd name="connsiteX46" fmla="*/ 518178 w 1401087"/>
              <a:gd name="connsiteY46" fmla="*/ 4932692 h 6858000"/>
              <a:gd name="connsiteX47" fmla="*/ 533581 w 1401087"/>
              <a:gd name="connsiteY47" fmla="*/ 4858827 h 6858000"/>
              <a:gd name="connsiteX48" fmla="*/ 539484 w 1401087"/>
              <a:gd name="connsiteY48" fmla="*/ 4821170 h 6858000"/>
              <a:gd name="connsiteX49" fmla="*/ 544217 w 1401087"/>
              <a:gd name="connsiteY49" fmla="*/ 4780965 h 6858000"/>
              <a:gd name="connsiteX50" fmla="*/ 545510 w 1401087"/>
              <a:gd name="connsiteY50" fmla="*/ 4750867 h 6858000"/>
              <a:gd name="connsiteX51" fmla="*/ 543317 w 1401087"/>
              <a:gd name="connsiteY51" fmla="*/ 4690749 h 6858000"/>
              <a:gd name="connsiteX52" fmla="*/ 538797 w 1401087"/>
              <a:gd name="connsiteY52" fmla="*/ 4584173 h 6858000"/>
              <a:gd name="connsiteX53" fmla="*/ 533880 w 1401087"/>
              <a:gd name="connsiteY53" fmla="*/ 4444346 h 6858000"/>
              <a:gd name="connsiteX54" fmla="*/ 530445 w 1401087"/>
              <a:gd name="connsiteY54" fmla="*/ 4375228 h 6858000"/>
              <a:gd name="connsiteX55" fmla="*/ 511098 w 1401087"/>
              <a:gd name="connsiteY55" fmla="*/ 4214165 h 6858000"/>
              <a:gd name="connsiteX56" fmla="*/ 515171 w 1401087"/>
              <a:gd name="connsiteY56" fmla="*/ 4090296 h 6858000"/>
              <a:gd name="connsiteX57" fmla="*/ 500427 w 1401087"/>
              <a:gd name="connsiteY57" fmla="*/ 4033999 h 6858000"/>
              <a:gd name="connsiteX58" fmla="*/ 501576 w 1401087"/>
              <a:gd name="connsiteY58" fmla="*/ 4031933 h 6858000"/>
              <a:gd name="connsiteX59" fmla="*/ 500152 w 1401087"/>
              <a:gd name="connsiteY59" fmla="*/ 4013953 h 6858000"/>
              <a:gd name="connsiteX60" fmla="*/ 486447 w 1401087"/>
              <a:gd name="connsiteY60" fmla="*/ 3974753 h 6858000"/>
              <a:gd name="connsiteX61" fmla="*/ 488045 w 1401087"/>
              <a:gd name="connsiteY61" fmla="*/ 3969950 h 6858000"/>
              <a:gd name="connsiteX62" fmla="*/ 481467 w 1401087"/>
              <a:gd name="connsiteY62" fmla="*/ 3933779 h 6858000"/>
              <a:gd name="connsiteX63" fmla="*/ 482798 w 1401087"/>
              <a:gd name="connsiteY63" fmla="*/ 3933093 h 6858000"/>
              <a:gd name="connsiteX64" fmla="*/ 487152 w 1401087"/>
              <a:gd name="connsiteY64" fmla="*/ 3922082 h 6858000"/>
              <a:gd name="connsiteX65" fmla="*/ 492230 w 1401087"/>
              <a:gd name="connsiteY65" fmla="*/ 3901461 h 6858000"/>
              <a:gd name="connsiteX66" fmla="*/ 514824 w 1401087"/>
              <a:gd name="connsiteY66" fmla="*/ 3813873 h 6858000"/>
              <a:gd name="connsiteX67" fmla="*/ 514249 w 1401087"/>
              <a:gd name="connsiteY67" fmla="*/ 3806161 h 6858000"/>
              <a:gd name="connsiteX68" fmla="*/ 514556 w 1401087"/>
              <a:gd name="connsiteY68" fmla="*/ 3805957 h 6858000"/>
              <a:gd name="connsiteX69" fmla="*/ 514583 w 1401087"/>
              <a:gd name="connsiteY69" fmla="*/ 3797724 h 6858000"/>
              <a:gd name="connsiteX70" fmla="*/ 513198 w 1401087"/>
              <a:gd name="connsiteY70" fmla="*/ 3792098 h 6858000"/>
              <a:gd name="connsiteX71" fmla="*/ 512082 w 1401087"/>
              <a:gd name="connsiteY71" fmla="*/ 3777135 h 6858000"/>
              <a:gd name="connsiteX72" fmla="*/ 513815 w 1401087"/>
              <a:gd name="connsiteY72" fmla="*/ 3771656 h 6858000"/>
              <a:gd name="connsiteX73" fmla="*/ 517558 w 1401087"/>
              <a:gd name="connsiteY73" fmla="*/ 3769007 h 6858000"/>
              <a:gd name="connsiteX74" fmla="*/ 517024 w 1401087"/>
              <a:gd name="connsiteY74" fmla="*/ 3767709 h 6858000"/>
              <a:gd name="connsiteX75" fmla="*/ 525720 w 1401087"/>
              <a:gd name="connsiteY75" fmla="*/ 3738082 h 6858000"/>
              <a:gd name="connsiteX76" fmla="*/ 533066 w 1401087"/>
              <a:gd name="connsiteY76" fmla="*/ 3673397 h 6858000"/>
              <a:gd name="connsiteX77" fmla="*/ 532362 w 1401087"/>
              <a:gd name="connsiteY77" fmla="*/ 3637109 h 6858000"/>
              <a:gd name="connsiteX78" fmla="*/ 535805 w 1401087"/>
              <a:gd name="connsiteY78" fmla="*/ 3536883 h 6858000"/>
              <a:gd name="connsiteX79" fmla="*/ 543343 w 1401087"/>
              <a:gd name="connsiteY79" fmla="*/ 3435652 h 6858000"/>
              <a:gd name="connsiteX80" fmla="*/ 545014 w 1401087"/>
              <a:gd name="connsiteY80" fmla="*/ 3307769 h 6858000"/>
              <a:gd name="connsiteX81" fmla="*/ 562577 w 1401087"/>
              <a:gd name="connsiteY81" fmla="*/ 3250522 h 6858000"/>
              <a:gd name="connsiteX82" fmla="*/ 563002 w 1401087"/>
              <a:gd name="connsiteY82" fmla="*/ 3229163 h 6858000"/>
              <a:gd name="connsiteX83" fmla="*/ 564825 w 1401087"/>
              <a:gd name="connsiteY83" fmla="*/ 3217217 h 6858000"/>
              <a:gd name="connsiteX84" fmla="*/ 551660 w 1401087"/>
              <a:gd name="connsiteY84" fmla="*/ 3183755 h 6858000"/>
              <a:gd name="connsiteX85" fmla="*/ 552161 w 1401087"/>
              <a:gd name="connsiteY85" fmla="*/ 3178642 h 6858000"/>
              <a:gd name="connsiteX86" fmla="*/ 539761 w 1401087"/>
              <a:gd name="connsiteY86" fmla="*/ 3158586 h 6858000"/>
              <a:gd name="connsiteX87" fmla="*/ 524946 w 1401087"/>
              <a:gd name="connsiteY87" fmla="*/ 3129034 h 6858000"/>
              <a:gd name="connsiteX88" fmla="*/ 525611 w 1401087"/>
              <a:gd name="connsiteY88" fmla="*/ 3126682 h 6858000"/>
              <a:gd name="connsiteX89" fmla="*/ 516479 w 1401087"/>
              <a:gd name="connsiteY89" fmla="*/ 3114519 h 6858000"/>
              <a:gd name="connsiteX90" fmla="*/ 503088 w 1401087"/>
              <a:gd name="connsiteY90" fmla="*/ 3106272 h 6858000"/>
              <a:gd name="connsiteX91" fmla="*/ 475818 w 1401087"/>
              <a:gd name="connsiteY91" fmla="*/ 2958185 h 6858000"/>
              <a:gd name="connsiteX92" fmla="*/ 418432 w 1401087"/>
              <a:gd name="connsiteY92" fmla="*/ 2762989 h 6858000"/>
              <a:gd name="connsiteX93" fmla="*/ 367350 w 1401087"/>
              <a:gd name="connsiteY93" fmla="*/ 2554718 h 6858000"/>
              <a:gd name="connsiteX94" fmla="*/ 347444 w 1401087"/>
              <a:gd name="connsiteY94" fmla="*/ 2485734 h 6858000"/>
              <a:gd name="connsiteX95" fmla="*/ 338167 w 1401087"/>
              <a:gd name="connsiteY95" fmla="*/ 2447068 h 6858000"/>
              <a:gd name="connsiteX96" fmla="*/ 325128 w 1401087"/>
              <a:gd name="connsiteY96" fmla="*/ 2425819 h 6858000"/>
              <a:gd name="connsiteX97" fmla="*/ 331127 w 1401087"/>
              <a:gd name="connsiteY97" fmla="*/ 2402874 h 6858000"/>
              <a:gd name="connsiteX98" fmla="*/ 333739 w 1401087"/>
              <a:gd name="connsiteY98" fmla="*/ 2381443 h 6858000"/>
              <a:gd name="connsiteX99" fmla="*/ 310068 w 1401087"/>
              <a:gd name="connsiteY99" fmla="*/ 2261920 h 6858000"/>
              <a:gd name="connsiteX100" fmla="*/ 299955 w 1401087"/>
              <a:gd name="connsiteY100" fmla="*/ 2195378 h 6858000"/>
              <a:gd name="connsiteX101" fmla="*/ 284172 w 1401087"/>
              <a:gd name="connsiteY101" fmla="*/ 2155135 h 6858000"/>
              <a:gd name="connsiteX102" fmla="*/ 281630 w 1401087"/>
              <a:gd name="connsiteY102" fmla="*/ 2118008 h 6858000"/>
              <a:gd name="connsiteX103" fmla="*/ 282623 w 1401087"/>
              <a:gd name="connsiteY103" fmla="*/ 2050531 h 6858000"/>
              <a:gd name="connsiteX104" fmla="*/ 274429 w 1401087"/>
              <a:gd name="connsiteY104" fmla="*/ 1963269 h 6858000"/>
              <a:gd name="connsiteX105" fmla="*/ 255607 w 1401087"/>
              <a:gd name="connsiteY105" fmla="*/ 1906352 h 6858000"/>
              <a:gd name="connsiteX106" fmla="*/ 232164 w 1401087"/>
              <a:gd name="connsiteY106" fmla="*/ 1861531 h 6858000"/>
              <a:gd name="connsiteX107" fmla="*/ 185963 w 1401087"/>
              <a:gd name="connsiteY107" fmla="*/ 1732919 h 6858000"/>
              <a:gd name="connsiteX108" fmla="*/ 158274 w 1401087"/>
              <a:gd name="connsiteY108" fmla="*/ 1663540 h 6858000"/>
              <a:gd name="connsiteX109" fmla="*/ 157400 w 1401087"/>
              <a:gd name="connsiteY109" fmla="*/ 1615777 h 6858000"/>
              <a:gd name="connsiteX110" fmla="*/ 138195 w 1401087"/>
              <a:gd name="connsiteY110" fmla="*/ 1563678 h 6858000"/>
              <a:gd name="connsiteX111" fmla="*/ 151275 w 1401087"/>
              <a:gd name="connsiteY111" fmla="*/ 1519474 h 6858000"/>
              <a:gd name="connsiteX112" fmla="*/ 144017 w 1401087"/>
              <a:gd name="connsiteY112" fmla="*/ 1477995 h 6858000"/>
              <a:gd name="connsiteX113" fmla="*/ 130102 w 1401087"/>
              <a:gd name="connsiteY113" fmla="*/ 1373769 h 6858000"/>
              <a:gd name="connsiteX114" fmla="*/ 138409 w 1401087"/>
              <a:gd name="connsiteY114" fmla="*/ 1307086 h 6858000"/>
              <a:gd name="connsiteX115" fmla="*/ 139597 w 1401087"/>
              <a:gd name="connsiteY115" fmla="*/ 1189033 h 6858000"/>
              <a:gd name="connsiteX116" fmla="*/ 144282 w 1401087"/>
              <a:gd name="connsiteY116" fmla="*/ 1168288 h 6858000"/>
              <a:gd name="connsiteX117" fmla="*/ 136564 w 1401087"/>
              <a:gd name="connsiteY117" fmla="*/ 1142577 h 6858000"/>
              <a:gd name="connsiteX118" fmla="*/ 125870 w 1401087"/>
              <a:gd name="connsiteY118" fmla="*/ 1088484 h 6858000"/>
              <a:gd name="connsiteX119" fmla="*/ 114606 w 1401087"/>
              <a:gd name="connsiteY119" fmla="*/ 1016103 h 6858000"/>
              <a:gd name="connsiteX120" fmla="*/ 116062 w 1401087"/>
              <a:gd name="connsiteY120" fmla="*/ 932283 h 6858000"/>
              <a:gd name="connsiteX121" fmla="*/ 118298 w 1401087"/>
              <a:gd name="connsiteY121" fmla="*/ 915925 h 6858000"/>
              <a:gd name="connsiteX122" fmla="*/ 110927 w 1401087"/>
              <a:gd name="connsiteY122" fmla="*/ 896999 h 6858000"/>
              <a:gd name="connsiteX123" fmla="*/ 80335 w 1401087"/>
              <a:gd name="connsiteY123" fmla="*/ 821517 h 6858000"/>
              <a:gd name="connsiteX124" fmla="*/ 59285 w 1401087"/>
              <a:gd name="connsiteY124" fmla="*/ 751353 h 6858000"/>
              <a:gd name="connsiteX125" fmla="*/ 58843 w 1401087"/>
              <a:gd name="connsiteY125" fmla="*/ 721230 h 6858000"/>
              <a:gd name="connsiteX126" fmla="*/ 44514 w 1401087"/>
              <a:gd name="connsiteY126" fmla="*/ 681659 h 6858000"/>
              <a:gd name="connsiteX127" fmla="*/ 29933 w 1401087"/>
              <a:gd name="connsiteY127" fmla="*/ 635218 h 6858000"/>
              <a:gd name="connsiteX128" fmla="*/ 34944 w 1401087"/>
              <a:gd name="connsiteY128" fmla="*/ 613763 h 6858000"/>
              <a:gd name="connsiteX129" fmla="*/ 20886 w 1401087"/>
              <a:gd name="connsiteY129" fmla="*/ 598582 h 6858000"/>
              <a:gd name="connsiteX130" fmla="*/ 20567 w 1401087"/>
              <a:gd name="connsiteY130" fmla="*/ 576846 h 6858000"/>
              <a:gd name="connsiteX131" fmla="*/ 193 w 1401087"/>
              <a:gd name="connsiteY131" fmla="*/ 530055 h 6858000"/>
              <a:gd name="connsiteX132" fmla="*/ 88207 w 1401087"/>
              <a:gd name="connsiteY132" fmla="*/ 393828 h 6858000"/>
              <a:gd name="connsiteX133" fmla="*/ 88037 w 1401087"/>
              <a:gd name="connsiteY133" fmla="*/ 353137 h 6858000"/>
              <a:gd name="connsiteX134" fmla="*/ 109547 w 1401087"/>
              <a:gd name="connsiteY134" fmla="*/ 309501 h 6858000"/>
              <a:gd name="connsiteX135" fmla="*/ 93730 w 1401087"/>
              <a:gd name="connsiteY135" fmla="*/ 275771 h 6858000"/>
              <a:gd name="connsiteX136" fmla="*/ 110757 w 1401087"/>
              <a:gd name="connsiteY136" fmla="*/ 212860 h 6858000"/>
              <a:gd name="connsiteX137" fmla="*/ 102467 w 1401087"/>
              <a:gd name="connsiteY137" fmla="*/ 144983 h 6858000"/>
              <a:gd name="connsiteX138" fmla="*/ 114751 w 1401087"/>
              <a:gd name="connsiteY138" fmla="*/ 55288 h 6858000"/>
              <a:gd name="connsiteX139" fmla="*/ 74305 w 1401087"/>
              <a:gd name="connsiteY139" fmla="*/ 0 h 6858000"/>
              <a:gd name="connsiteX0" fmla="*/ 53738 w 1380520"/>
              <a:gd name="connsiteY0" fmla="*/ 0 h 6858000"/>
              <a:gd name="connsiteX1" fmla="*/ 1380520 w 1380520"/>
              <a:gd name="connsiteY1" fmla="*/ 0 h 6858000"/>
              <a:gd name="connsiteX2" fmla="*/ 1380520 w 1380520"/>
              <a:gd name="connsiteY2" fmla="*/ 6858000 h 6858000"/>
              <a:gd name="connsiteX3" fmla="*/ 117214 w 1380520"/>
              <a:gd name="connsiteY3" fmla="*/ 6857735 h 6858000"/>
              <a:gd name="connsiteX4" fmla="*/ 153807 w 1380520"/>
              <a:gd name="connsiteY4" fmla="*/ 6776847 h 6858000"/>
              <a:gd name="connsiteX5" fmla="*/ 165307 w 1380520"/>
              <a:gd name="connsiteY5" fmla="*/ 6737706 h 6858000"/>
              <a:gd name="connsiteX6" fmla="*/ 190046 w 1380520"/>
              <a:gd name="connsiteY6" fmla="*/ 6691589 h 6858000"/>
              <a:gd name="connsiteX7" fmla="*/ 167603 w 1380520"/>
              <a:gd name="connsiteY7" fmla="*/ 6659970 h 6858000"/>
              <a:gd name="connsiteX8" fmla="*/ 182694 w 1380520"/>
              <a:gd name="connsiteY8" fmla="*/ 6636211 h 6858000"/>
              <a:gd name="connsiteX9" fmla="*/ 200138 w 1380520"/>
              <a:gd name="connsiteY9" fmla="*/ 6594177 h 6858000"/>
              <a:gd name="connsiteX10" fmla="*/ 214178 w 1380520"/>
              <a:gd name="connsiteY10" fmla="*/ 6557575 h 6858000"/>
              <a:gd name="connsiteX11" fmla="*/ 267135 w 1380520"/>
              <a:gd name="connsiteY11" fmla="*/ 6492130 h 6858000"/>
              <a:gd name="connsiteX12" fmla="*/ 282822 w 1380520"/>
              <a:gd name="connsiteY12" fmla="*/ 6431610 h 6858000"/>
              <a:gd name="connsiteX13" fmla="*/ 326527 w 1380520"/>
              <a:gd name="connsiteY13" fmla="*/ 6379786 h 6858000"/>
              <a:gd name="connsiteX14" fmla="*/ 309750 w 1380520"/>
              <a:gd name="connsiteY14" fmla="*/ 6334727 h 6858000"/>
              <a:gd name="connsiteX15" fmla="*/ 287165 w 1380520"/>
              <a:gd name="connsiteY15" fmla="*/ 6313295 h 6858000"/>
              <a:gd name="connsiteX16" fmla="*/ 294329 w 1380520"/>
              <a:gd name="connsiteY16" fmla="*/ 6280046 h 6858000"/>
              <a:gd name="connsiteX17" fmla="*/ 277074 w 1380520"/>
              <a:gd name="connsiteY17" fmla="*/ 6270265 h 6858000"/>
              <a:gd name="connsiteX18" fmla="*/ 304102 w 1380520"/>
              <a:gd name="connsiteY18" fmla="*/ 6252834 h 6858000"/>
              <a:gd name="connsiteX19" fmla="*/ 282094 w 1380520"/>
              <a:gd name="connsiteY19" fmla="*/ 6202459 h 6858000"/>
              <a:gd name="connsiteX20" fmla="*/ 280892 w 1380520"/>
              <a:gd name="connsiteY20" fmla="*/ 6153037 h 6858000"/>
              <a:gd name="connsiteX21" fmla="*/ 296307 w 1380520"/>
              <a:gd name="connsiteY21" fmla="*/ 6078132 h 6858000"/>
              <a:gd name="connsiteX22" fmla="*/ 283694 w 1380520"/>
              <a:gd name="connsiteY22" fmla="*/ 6028119 h 6858000"/>
              <a:gd name="connsiteX23" fmla="*/ 268923 w 1380520"/>
              <a:gd name="connsiteY23" fmla="*/ 5926735 h 6858000"/>
              <a:gd name="connsiteX24" fmla="*/ 318435 w 1380520"/>
              <a:gd name="connsiteY24" fmla="*/ 5712857 h 6858000"/>
              <a:gd name="connsiteX25" fmla="*/ 297510 w 1380520"/>
              <a:gd name="connsiteY25" fmla="*/ 5676393 h 6858000"/>
              <a:gd name="connsiteX26" fmla="*/ 337102 w 1380520"/>
              <a:gd name="connsiteY26" fmla="*/ 5563435 h 6858000"/>
              <a:gd name="connsiteX27" fmla="*/ 384232 w 1380520"/>
              <a:gd name="connsiteY27" fmla="*/ 5437125 h 6858000"/>
              <a:gd name="connsiteX28" fmla="*/ 397800 w 1380520"/>
              <a:gd name="connsiteY28" fmla="*/ 5396260 h 6858000"/>
              <a:gd name="connsiteX29" fmla="*/ 413781 w 1380520"/>
              <a:gd name="connsiteY29" fmla="*/ 5330009 h 6858000"/>
              <a:gd name="connsiteX30" fmla="*/ 447274 w 1380520"/>
              <a:gd name="connsiteY30" fmla="*/ 5273739 h 6858000"/>
              <a:gd name="connsiteX31" fmla="*/ 456873 w 1380520"/>
              <a:gd name="connsiteY31" fmla="*/ 5241779 h 6858000"/>
              <a:gd name="connsiteX32" fmla="*/ 468099 w 1380520"/>
              <a:gd name="connsiteY32" fmla="*/ 5225268 h 6858000"/>
              <a:gd name="connsiteX33" fmla="*/ 469119 w 1380520"/>
              <a:gd name="connsiteY33" fmla="*/ 5217684 h 6858000"/>
              <a:gd name="connsiteX34" fmla="*/ 476460 w 1380520"/>
              <a:gd name="connsiteY34" fmla="*/ 5193377 h 6858000"/>
              <a:gd name="connsiteX35" fmla="*/ 479763 w 1380520"/>
              <a:gd name="connsiteY35" fmla="*/ 5179288 h 6858000"/>
              <a:gd name="connsiteX36" fmla="*/ 480747 w 1380520"/>
              <a:gd name="connsiteY36" fmla="*/ 5173621 h 6858000"/>
              <a:gd name="connsiteX37" fmla="*/ 476381 w 1380520"/>
              <a:gd name="connsiteY37" fmla="*/ 5159961 h 6858000"/>
              <a:gd name="connsiteX38" fmla="*/ 483058 w 1380520"/>
              <a:gd name="connsiteY38" fmla="*/ 5144295 h 6858000"/>
              <a:gd name="connsiteX39" fmla="*/ 479991 w 1380520"/>
              <a:gd name="connsiteY39" fmla="*/ 5125185 h 6858000"/>
              <a:gd name="connsiteX40" fmla="*/ 486821 w 1380520"/>
              <a:gd name="connsiteY40" fmla="*/ 5121884 h 6858000"/>
              <a:gd name="connsiteX41" fmla="*/ 493857 w 1380520"/>
              <a:gd name="connsiteY41" fmla="*/ 5067850 h 6858000"/>
              <a:gd name="connsiteX42" fmla="*/ 496588 w 1380520"/>
              <a:gd name="connsiteY42" fmla="*/ 5060861 h 6858000"/>
              <a:gd name="connsiteX43" fmla="*/ 493292 w 1380520"/>
              <a:gd name="connsiteY43" fmla="*/ 5034192 h 6858000"/>
              <a:gd name="connsiteX44" fmla="*/ 494846 w 1380520"/>
              <a:gd name="connsiteY44" fmla="*/ 4993030 h 6858000"/>
              <a:gd name="connsiteX45" fmla="*/ 501755 w 1380520"/>
              <a:gd name="connsiteY45" fmla="*/ 4946844 h 6858000"/>
              <a:gd name="connsiteX46" fmla="*/ 497611 w 1380520"/>
              <a:gd name="connsiteY46" fmla="*/ 4932692 h 6858000"/>
              <a:gd name="connsiteX47" fmla="*/ 513014 w 1380520"/>
              <a:gd name="connsiteY47" fmla="*/ 4858827 h 6858000"/>
              <a:gd name="connsiteX48" fmla="*/ 518917 w 1380520"/>
              <a:gd name="connsiteY48" fmla="*/ 4821170 h 6858000"/>
              <a:gd name="connsiteX49" fmla="*/ 523650 w 1380520"/>
              <a:gd name="connsiteY49" fmla="*/ 4780965 h 6858000"/>
              <a:gd name="connsiteX50" fmla="*/ 524943 w 1380520"/>
              <a:gd name="connsiteY50" fmla="*/ 4750867 h 6858000"/>
              <a:gd name="connsiteX51" fmla="*/ 522750 w 1380520"/>
              <a:gd name="connsiteY51" fmla="*/ 4690749 h 6858000"/>
              <a:gd name="connsiteX52" fmla="*/ 518230 w 1380520"/>
              <a:gd name="connsiteY52" fmla="*/ 4584173 h 6858000"/>
              <a:gd name="connsiteX53" fmla="*/ 513313 w 1380520"/>
              <a:gd name="connsiteY53" fmla="*/ 4444346 h 6858000"/>
              <a:gd name="connsiteX54" fmla="*/ 509878 w 1380520"/>
              <a:gd name="connsiteY54" fmla="*/ 4375228 h 6858000"/>
              <a:gd name="connsiteX55" fmla="*/ 490531 w 1380520"/>
              <a:gd name="connsiteY55" fmla="*/ 4214165 h 6858000"/>
              <a:gd name="connsiteX56" fmla="*/ 494604 w 1380520"/>
              <a:gd name="connsiteY56" fmla="*/ 4090296 h 6858000"/>
              <a:gd name="connsiteX57" fmla="*/ 479860 w 1380520"/>
              <a:gd name="connsiteY57" fmla="*/ 4033999 h 6858000"/>
              <a:gd name="connsiteX58" fmla="*/ 481009 w 1380520"/>
              <a:gd name="connsiteY58" fmla="*/ 4031933 h 6858000"/>
              <a:gd name="connsiteX59" fmla="*/ 479585 w 1380520"/>
              <a:gd name="connsiteY59" fmla="*/ 4013953 h 6858000"/>
              <a:gd name="connsiteX60" fmla="*/ 465880 w 1380520"/>
              <a:gd name="connsiteY60" fmla="*/ 3974753 h 6858000"/>
              <a:gd name="connsiteX61" fmla="*/ 467478 w 1380520"/>
              <a:gd name="connsiteY61" fmla="*/ 3969950 h 6858000"/>
              <a:gd name="connsiteX62" fmla="*/ 460900 w 1380520"/>
              <a:gd name="connsiteY62" fmla="*/ 3933779 h 6858000"/>
              <a:gd name="connsiteX63" fmla="*/ 462231 w 1380520"/>
              <a:gd name="connsiteY63" fmla="*/ 3933093 h 6858000"/>
              <a:gd name="connsiteX64" fmla="*/ 466585 w 1380520"/>
              <a:gd name="connsiteY64" fmla="*/ 3922082 h 6858000"/>
              <a:gd name="connsiteX65" fmla="*/ 471663 w 1380520"/>
              <a:gd name="connsiteY65" fmla="*/ 3901461 h 6858000"/>
              <a:gd name="connsiteX66" fmla="*/ 494257 w 1380520"/>
              <a:gd name="connsiteY66" fmla="*/ 3813873 h 6858000"/>
              <a:gd name="connsiteX67" fmla="*/ 493682 w 1380520"/>
              <a:gd name="connsiteY67" fmla="*/ 3806161 h 6858000"/>
              <a:gd name="connsiteX68" fmla="*/ 493989 w 1380520"/>
              <a:gd name="connsiteY68" fmla="*/ 3805957 h 6858000"/>
              <a:gd name="connsiteX69" fmla="*/ 494016 w 1380520"/>
              <a:gd name="connsiteY69" fmla="*/ 3797724 h 6858000"/>
              <a:gd name="connsiteX70" fmla="*/ 492631 w 1380520"/>
              <a:gd name="connsiteY70" fmla="*/ 3792098 h 6858000"/>
              <a:gd name="connsiteX71" fmla="*/ 491515 w 1380520"/>
              <a:gd name="connsiteY71" fmla="*/ 3777135 h 6858000"/>
              <a:gd name="connsiteX72" fmla="*/ 493248 w 1380520"/>
              <a:gd name="connsiteY72" fmla="*/ 3771656 h 6858000"/>
              <a:gd name="connsiteX73" fmla="*/ 496991 w 1380520"/>
              <a:gd name="connsiteY73" fmla="*/ 3769007 h 6858000"/>
              <a:gd name="connsiteX74" fmla="*/ 496457 w 1380520"/>
              <a:gd name="connsiteY74" fmla="*/ 3767709 h 6858000"/>
              <a:gd name="connsiteX75" fmla="*/ 505153 w 1380520"/>
              <a:gd name="connsiteY75" fmla="*/ 3738082 h 6858000"/>
              <a:gd name="connsiteX76" fmla="*/ 512499 w 1380520"/>
              <a:gd name="connsiteY76" fmla="*/ 3673397 h 6858000"/>
              <a:gd name="connsiteX77" fmla="*/ 511795 w 1380520"/>
              <a:gd name="connsiteY77" fmla="*/ 3637109 h 6858000"/>
              <a:gd name="connsiteX78" fmla="*/ 515238 w 1380520"/>
              <a:gd name="connsiteY78" fmla="*/ 3536883 h 6858000"/>
              <a:gd name="connsiteX79" fmla="*/ 522776 w 1380520"/>
              <a:gd name="connsiteY79" fmla="*/ 3435652 h 6858000"/>
              <a:gd name="connsiteX80" fmla="*/ 524447 w 1380520"/>
              <a:gd name="connsiteY80" fmla="*/ 3307769 h 6858000"/>
              <a:gd name="connsiteX81" fmla="*/ 542010 w 1380520"/>
              <a:gd name="connsiteY81" fmla="*/ 3250522 h 6858000"/>
              <a:gd name="connsiteX82" fmla="*/ 542435 w 1380520"/>
              <a:gd name="connsiteY82" fmla="*/ 3229163 h 6858000"/>
              <a:gd name="connsiteX83" fmla="*/ 544258 w 1380520"/>
              <a:gd name="connsiteY83" fmla="*/ 3217217 h 6858000"/>
              <a:gd name="connsiteX84" fmla="*/ 531093 w 1380520"/>
              <a:gd name="connsiteY84" fmla="*/ 3183755 h 6858000"/>
              <a:gd name="connsiteX85" fmla="*/ 531594 w 1380520"/>
              <a:gd name="connsiteY85" fmla="*/ 3178642 h 6858000"/>
              <a:gd name="connsiteX86" fmla="*/ 519194 w 1380520"/>
              <a:gd name="connsiteY86" fmla="*/ 3158586 h 6858000"/>
              <a:gd name="connsiteX87" fmla="*/ 504379 w 1380520"/>
              <a:gd name="connsiteY87" fmla="*/ 3129034 h 6858000"/>
              <a:gd name="connsiteX88" fmla="*/ 505044 w 1380520"/>
              <a:gd name="connsiteY88" fmla="*/ 3126682 h 6858000"/>
              <a:gd name="connsiteX89" fmla="*/ 495912 w 1380520"/>
              <a:gd name="connsiteY89" fmla="*/ 3114519 h 6858000"/>
              <a:gd name="connsiteX90" fmla="*/ 482521 w 1380520"/>
              <a:gd name="connsiteY90" fmla="*/ 3106272 h 6858000"/>
              <a:gd name="connsiteX91" fmla="*/ 455251 w 1380520"/>
              <a:gd name="connsiteY91" fmla="*/ 2958185 h 6858000"/>
              <a:gd name="connsiteX92" fmla="*/ 397865 w 1380520"/>
              <a:gd name="connsiteY92" fmla="*/ 2762989 h 6858000"/>
              <a:gd name="connsiteX93" fmla="*/ 346783 w 1380520"/>
              <a:gd name="connsiteY93" fmla="*/ 2554718 h 6858000"/>
              <a:gd name="connsiteX94" fmla="*/ 326877 w 1380520"/>
              <a:gd name="connsiteY94" fmla="*/ 2485734 h 6858000"/>
              <a:gd name="connsiteX95" fmla="*/ 317600 w 1380520"/>
              <a:gd name="connsiteY95" fmla="*/ 2447068 h 6858000"/>
              <a:gd name="connsiteX96" fmla="*/ 304561 w 1380520"/>
              <a:gd name="connsiteY96" fmla="*/ 2425819 h 6858000"/>
              <a:gd name="connsiteX97" fmla="*/ 310560 w 1380520"/>
              <a:gd name="connsiteY97" fmla="*/ 2402874 h 6858000"/>
              <a:gd name="connsiteX98" fmla="*/ 313172 w 1380520"/>
              <a:gd name="connsiteY98" fmla="*/ 2381443 h 6858000"/>
              <a:gd name="connsiteX99" fmla="*/ 289501 w 1380520"/>
              <a:gd name="connsiteY99" fmla="*/ 2261920 h 6858000"/>
              <a:gd name="connsiteX100" fmla="*/ 279388 w 1380520"/>
              <a:gd name="connsiteY100" fmla="*/ 2195378 h 6858000"/>
              <a:gd name="connsiteX101" fmla="*/ 263605 w 1380520"/>
              <a:gd name="connsiteY101" fmla="*/ 2155135 h 6858000"/>
              <a:gd name="connsiteX102" fmla="*/ 261063 w 1380520"/>
              <a:gd name="connsiteY102" fmla="*/ 2118008 h 6858000"/>
              <a:gd name="connsiteX103" fmla="*/ 262056 w 1380520"/>
              <a:gd name="connsiteY103" fmla="*/ 2050531 h 6858000"/>
              <a:gd name="connsiteX104" fmla="*/ 253862 w 1380520"/>
              <a:gd name="connsiteY104" fmla="*/ 1963269 h 6858000"/>
              <a:gd name="connsiteX105" fmla="*/ 235040 w 1380520"/>
              <a:gd name="connsiteY105" fmla="*/ 1906352 h 6858000"/>
              <a:gd name="connsiteX106" fmla="*/ 211597 w 1380520"/>
              <a:gd name="connsiteY106" fmla="*/ 1861531 h 6858000"/>
              <a:gd name="connsiteX107" fmla="*/ 165396 w 1380520"/>
              <a:gd name="connsiteY107" fmla="*/ 1732919 h 6858000"/>
              <a:gd name="connsiteX108" fmla="*/ 137707 w 1380520"/>
              <a:gd name="connsiteY108" fmla="*/ 1663540 h 6858000"/>
              <a:gd name="connsiteX109" fmla="*/ 136833 w 1380520"/>
              <a:gd name="connsiteY109" fmla="*/ 1615777 h 6858000"/>
              <a:gd name="connsiteX110" fmla="*/ 117628 w 1380520"/>
              <a:gd name="connsiteY110" fmla="*/ 1563678 h 6858000"/>
              <a:gd name="connsiteX111" fmla="*/ 130708 w 1380520"/>
              <a:gd name="connsiteY111" fmla="*/ 1519474 h 6858000"/>
              <a:gd name="connsiteX112" fmla="*/ 123450 w 1380520"/>
              <a:gd name="connsiteY112" fmla="*/ 1477995 h 6858000"/>
              <a:gd name="connsiteX113" fmla="*/ 109535 w 1380520"/>
              <a:gd name="connsiteY113" fmla="*/ 1373769 h 6858000"/>
              <a:gd name="connsiteX114" fmla="*/ 117842 w 1380520"/>
              <a:gd name="connsiteY114" fmla="*/ 1307086 h 6858000"/>
              <a:gd name="connsiteX115" fmla="*/ 119030 w 1380520"/>
              <a:gd name="connsiteY115" fmla="*/ 1189033 h 6858000"/>
              <a:gd name="connsiteX116" fmla="*/ 123715 w 1380520"/>
              <a:gd name="connsiteY116" fmla="*/ 1168288 h 6858000"/>
              <a:gd name="connsiteX117" fmla="*/ 115997 w 1380520"/>
              <a:gd name="connsiteY117" fmla="*/ 1142577 h 6858000"/>
              <a:gd name="connsiteX118" fmla="*/ 105303 w 1380520"/>
              <a:gd name="connsiteY118" fmla="*/ 1088484 h 6858000"/>
              <a:gd name="connsiteX119" fmla="*/ 94039 w 1380520"/>
              <a:gd name="connsiteY119" fmla="*/ 1016103 h 6858000"/>
              <a:gd name="connsiteX120" fmla="*/ 95495 w 1380520"/>
              <a:gd name="connsiteY120" fmla="*/ 932283 h 6858000"/>
              <a:gd name="connsiteX121" fmla="*/ 97731 w 1380520"/>
              <a:gd name="connsiteY121" fmla="*/ 915925 h 6858000"/>
              <a:gd name="connsiteX122" fmla="*/ 90360 w 1380520"/>
              <a:gd name="connsiteY122" fmla="*/ 896999 h 6858000"/>
              <a:gd name="connsiteX123" fmla="*/ 59768 w 1380520"/>
              <a:gd name="connsiteY123" fmla="*/ 821517 h 6858000"/>
              <a:gd name="connsiteX124" fmla="*/ 38718 w 1380520"/>
              <a:gd name="connsiteY124" fmla="*/ 751353 h 6858000"/>
              <a:gd name="connsiteX125" fmla="*/ 38276 w 1380520"/>
              <a:gd name="connsiteY125" fmla="*/ 721230 h 6858000"/>
              <a:gd name="connsiteX126" fmla="*/ 23947 w 1380520"/>
              <a:gd name="connsiteY126" fmla="*/ 681659 h 6858000"/>
              <a:gd name="connsiteX127" fmla="*/ 9366 w 1380520"/>
              <a:gd name="connsiteY127" fmla="*/ 635218 h 6858000"/>
              <a:gd name="connsiteX128" fmla="*/ 14377 w 1380520"/>
              <a:gd name="connsiteY128" fmla="*/ 613763 h 6858000"/>
              <a:gd name="connsiteX129" fmla="*/ 319 w 1380520"/>
              <a:gd name="connsiteY129" fmla="*/ 598582 h 6858000"/>
              <a:gd name="connsiteX130" fmla="*/ 0 w 1380520"/>
              <a:gd name="connsiteY130" fmla="*/ 576846 h 6858000"/>
              <a:gd name="connsiteX131" fmla="*/ 68392 w 1380520"/>
              <a:gd name="connsiteY131" fmla="*/ 446567 h 6858000"/>
              <a:gd name="connsiteX132" fmla="*/ 67640 w 1380520"/>
              <a:gd name="connsiteY132" fmla="*/ 393828 h 6858000"/>
              <a:gd name="connsiteX133" fmla="*/ 67470 w 1380520"/>
              <a:gd name="connsiteY133" fmla="*/ 353137 h 6858000"/>
              <a:gd name="connsiteX134" fmla="*/ 88980 w 1380520"/>
              <a:gd name="connsiteY134" fmla="*/ 309501 h 6858000"/>
              <a:gd name="connsiteX135" fmla="*/ 73163 w 1380520"/>
              <a:gd name="connsiteY135" fmla="*/ 275771 h 6858000"/>
              <a:gd name="connsiteX136" fmla="*/ 90190 w 1380520"/>
              <a:gd name="connsiteY136" fmla="*/ 212860 h 6858000"/>
              <a:gd name="connsiteX137" fmla="*/ 81900 w 1380520"/>
              <a:gd name="connsiteY137" fmla="*/ 144983 h 6858000"/>
              <a:gd name="connsiteX138" fmla="*/ 94184 w 1380520"/>
              <a:gd name="connsiteY138" fmla="*/ 55288 h 6858000"/>
              <a:gd name="connsiteX139" fmla="*/ 53738 w 1380520"/>
              <a:gd name="connsiteY139" fmla="*/ 0 h 6858000"/>
              <a:gd name="connsiteX0" fmla="*/ 53420 w 1380202"/>
              <a:gd name="connsiteY0" fmla="*/ 0 h 6858000"/>
              <a:gd name="connsiteX1" fmla="*/ 1380202 w 1380202"/>
              <a:gd name="connsiteY1" fmla="*/ 0 h 6858000"/>
              <a:gd name="connsiteX2" fmla="*/ 1380202 w 1380202"/>
              <a:gd name="connsiteY2" fmla="*/ 6858000 h 6858000"/>
              <a:gd name="connsiteX3" fmla="*/ 116896 w 1380202"/>
              <a:gd name="connsiteY3" fmla="*/ 6857735 h 6858000"/>
              <a:gd name="connsiteX4" fmla="*/ 153489 w 1380202"/>
              <a:gd name="connsiteY4" fmla="*/ 6776847 h 6858000"/>
              <a:gd name="connsiteX5" fmla="*/ 164989 w 1380202"/>
              <a:gd name="connsiteY5" fmla="*/ 6737706 h 6858000"/>
              <a:gd name="connsiteX6" fmla="*/ 189728 w 1380202"/>
              <a:gd name="connsiteY6" fmla="*/ 6691589 h 6858000"/>
              <a:gd name="connsiteX7" fmla="*/ 167285 w 1380202"/>
              <a:gd name="connsiteY7" fmla="*/ 6659970 h 6858000"/>
              <a:gd name="connsiteX8" fmla="*/ 182376 w 1380202"/>
              <a:gd name="connsiteY8" fmla="*/ 6636211 h 6858000"/>
              <a:gd name="connsiteX9" fmla="*/ 199820 w 1380202"/>
              <a:gd name="connsiteY9" fmla="*/ 6594177 h 6858000"/>
              <a:gd name="connsiteX10" fmla="*/ 213860 w 1380202"/>
              <a:gd name="connsiteY10" fmla="*/ 6557575 h 6858000"/>
              <a:gd name="connsiteX11" fmla="*/ 266817 w 1380202"/>
              <a:gd name="connsiteY11" fmla="*/ 6492130 h 6858000"/>
              <a:gd name="connsiteX12" fmla="*/ 282504 w 1380202"/>
              <a:gd name="connsiteY12" fmla="*/ 6431610 h 6858000"/>
              <a:gd name="connsiteX13" fmla="*/ 326209 w 1380202"/>
              <a:gd name="connsiteY13" fmla="*/ 6379786 h 6858000"/>
              <a:gd name="connsiteX14" fmla="*/ 309432 w 1380202"/>
              <a:gd name="connsiteY14" fmla="*/ 6334727 h 6858000"/>
              <a:gd name="connsiteX15" fmla="*/ 286847 w 1380202"/>
              <a:gd name="connsiteY15" fmla="*/ 6313295 h 6858000"/>
              <a:gd name="connsiteX16" fmla="*/ 294011 w 1380202"/>
              <a:gd name="connsiteY16" fmla="*/ 6280046 h 6858000"/>
              <a:gd name="connsiteX17" fmla="*/ 276756 w 1380202"/>
              <a:gd name="connsiteY17" fmla="*/ 6270265 h 6858000"/>
              <a:gd name="connsiteX18" fmla="*/ 303784 w 1380202"/>
              <a:gd name="connsiteY18" fmla="*/ 6252834 h 6858000"/>
              <a:gd name="connsiteX19" fmla="*/ 281776 w 1380202"/>
              <a:gd name="connsiteY19" fmla="*/ 6202459 h 6858000"/>
              <a:gd name="connsiteX20" fmla="*/ 280574 w 1380202"/>
              <a:gd name="connsiteY20" fmla="*/ 6153037 h 6858000"/>
              <a:gd name="connsiteX21" fmla="*/ 295989 w 1380202"/>
              <a:gd name="connsiteY21" fmla="*/ 6078132 h 6858000"/>
              <a:gd name="connsiteX22" fmla="*/ 283376 w 1380202"/>
              <a:gd name="connsiteY22" fmla="*/ 6028119 h 6858000"/>
              <a:gd name="connsiteX23" fmla="*/ 268605 w 1380202"/>
              <a:gd name="connsiteY23" fmla="*/ 5926735 h 6858000"/>
              <a:gd name="connsiteX24" fmla="*/ 318117 w 1380202"/>
              <a:gd name="connsiteY24" fmla="*/ 5712857 h 6858000"/>
              <a:gd name="connsiteX25" fmla="*/ 297192 w 1380202"/>
              <a:gd name="connsiteY25" fmla="*/ 5676393 h 6858000"/>
              <a:gd name="connsiteX26" fmla="*/ 336784 w 1380202"/>
              <a:gd name="connsiteY26" fmla="*/ 5563435 h 6858000"/>
              <a:gd name="connsiteX27" fmla="*/ 383914 w 1380202"/>
              <a:gd name="connsiteY27" fmla="*/ 5437125 h 6858000"/>
              <a:gd name="connsiteX28" fmla="*/ 397482 w 1380202"/>
              <a:gd name="connsiteY28" fmla="*/ 5396260 h 6858000"/>
              <a:gd name="connsiteX29" fmla="*/ 413463 w 1380202"/>
              <a:gd name="connsiteY29" fmla="*/ 5330009 h 6858000"/>
              <a:gd name="connsiteX30" fmla="*/ 446956 w 1380202"/>
              <a:gd name="connsiteY30" fmla="*/ 5273739 h 6858000"/>
              <a:gd name="connsiteX31" fmla="*/ 456555 w 1380202"/>
              <a:gd name="connsiteY31" fmla="*/ 5241779 h 6858000"/>
              <a:gd name="connsiteX32" fmla="*/ 467781 w 1380202"/>
              <a:gd name="connsiteY32" fmla="*/ 5225268 h 6858000"/>
              <a:gd name="connsiteX33" fmla="*/ 468801 w 1380202"/>
              <a:gd name="connsiteY33" fmla="*/ 5217684 h 6858000"/>
              <a:gd name="connsiteX34" fmla="*/ 476142 w 1380202"/>
              <a:gd name="connsiteY34" fmla="*/ 5193377 h 6858000"/>
              <a:gd name="connsiteX35" fmla="*/ 479445 w 1380202"/>
              <a:gd name="connsiteY35" fmla="*/ 5179288 h 6858000"/>
              <a:gd name="connsiteX36" fmla="*/ 480429 w 1380202"/>
              <a:gd name="connsiteY36" fmla="*/ 5173621 h 6858000"/>
              <a:gd name="connsiteX37" fmla="*/ 476063 w 1380202"/>
              <a:gd name="connsiteY37" fmla="*/ 5159961 h 6858000"/>
              <a:gd name="connsiteX38" fmla="*/ 482740 w 1380202"/>
              <a:gd name="connsiteY38" fmla="*/ 5144295 h 6858000"/>
              <a:gd name="connsiteX39" fmla="*/ 479673 w 1380202"/>
              <a:gd name="connsiteY39" fmla="*/ 5125185 h 6858000"/>
              <a:gd name="connsiteX40" fmla="*/ 486503 w 1380202"/>
              <a:gd name="connsiteY40" fmla="*/ 5121884 h 6858000"/>
              <a:gd name="connsiteX41" fmla="*/ 493539 w 1380202"/>
              <a:gd name="connsiteY41" fmla="*/ 5067850 h 6858000"/>
              <a:gd name="connsiteX42" fmla="*/ 496270 w 1380202"/>
              <a:gd name="connsiteY42" fmla="*/ 5060861 h 6858000"/>
              <a:gd name="connsiteX43" fmla="*/ 492974 w 1380202"/>
              <a:gd name="connsiteY43" fmla="*/ 5034192 h 6858000"/>
              <a:gd name="connsiteX44" fmla="*/ 494528 w 1380202"/>
              <a:gd name="connsiteY44" fmla="*/ 4993030 h 6858000"/>
              <a:gd name="connsiteX45" fmla="*/ 501437 w 1380202"/>
              <a:gd name="connsiteY45" fmla="*/ 4946844 h 6858000"/>
              <a:gd name="connsiteX46" fmla="*/ 497293 w 1380202"/>
              <a:gd name="connsiteY46" fmla="*/ 4932692 h 6858000"/>
              <a:gd name="connsiteX47" fmla="*/ 512696 w 1380202"/>
              <a:gd name="connsiteY47" fmla="*/ 4858827 h 6858000"/>
              <a:gd name="connsiteX48" fmla="*/ 518599 w 1380202"/>
              <a:gd name="connsiteY48" fmla="*/ 4821170 h 6858000"/>
              <a:gd name="connsiteX49" fmla="*/ 523332 w 1380202"/>
              <a:gd name="connsiteY49" fmla="*/ 4780965 h 6858000"/>
              <a:gd name="connsiteX50" fmla="*/ 524625 w 1380202"/>
              <a:gd name="connsiteY50" fmla="*/ 4750867 h 6858000"/>
              <a:gd name="connsiteX51" fmla="*/ 522432 w 1380202"/>
              <a:gd name="connsiteY51" fmla="*/ 4690749 h 6858000"/>
              <a:gd name="connsiteX52" fmla="*/ 517912 w 1380202"/>
              <a:gd name="connsiteY52" fmla="*/ 4584173 h 6858000"/>
              <a:gd name="connsiteX53" fmla="*/ 512995 w 1380202"/>
              <a:gd name="connsiteY53" fmla="*/ 4444346 h 6858000"/>
              <a:gd name="connsiteX54" fmla="*/ 509560 w 1380202"/>
              <a:gd name="connsiteY54" fmla="*/ 4375228 h 6858000"/>
              <a:gd name="connsiteX55" fmla="*/ 490213 w 1380202"/>
              <a:gd name="connsiteY55" fmla="*/ 4214165 h 6858000"/>
              <a:gd name="connsiteX56" fmla="*/ 494286 w 1380202"/>
              <a:gd name="connsiteY56" fmla="*/ 4090296 h 6858000"/>
              <a:gd name="connsiteX57" fmla="*/ 479542 w 1380202"/>
              <a:gd name="connsiteY57" fmla="*/ 4033999 h 6858000"/>
              <a:gd name="connsiteX58" fmla="*/ 480691 w 1380202"/>
              <a:gd name="connsiteY58" fmla="*/ 4031933 h 6858000"/>
              <a:gd name="connsiteX59" fmla="*/ 479267 w 1380202"/>
              <a:gd name="connsiteY59" fmla="*/ 4013953 h 6858000"/>
              <a:gd name="connsiteX60" fmla="*/ 465562 w 1380202"/>
              <a:gd name="connsiteY60" fmla="*/ 3974753 h 6858000"/>
              <a:gd name="connsiteX61" fmla="*/ 467160 w 1380202"/>
              <a:gd name="connsiteY61" fmla="*/ 3969950 h 6858000"/>
              <a:gd name="connsiteX62" fmla="*/ 460582 w 1380202"/>
              <a:gd name="connsiteY62" fmla="*/ 3933779 h 6858000"/>
              <a:gd name="connsiteX63" fmla="*/ 461913 w 1380202"/>
              <a:gd name="connsiteY63" fmla="*/ 3933093 h 6858000"/>
              <a:gd name="connsiteX64" fmla="*/ 466267 w 1380202"/>
              <a:gd name="connsiteY64" fmla="*/ 3922082 h 6858000"/>
              <a:gd name="connsiteX65" fmla="*/ 471345 w 1380202"/>
              <a:gd name="connsiteY65" fmla="*/ 3901461 h 6858000"/>
              <a:gd name="connsiteX66" fmla="*/ 493939 w 1380202"/>
              <a:gd name="connsiteY66" fmla="*/ 3813873 h 6858000"/>
              <a:gd name="connsiteX67" fmla="*/ 493364 w 1380202"/>
              <a:gd name="connsiteY67" fmla="*/ 3806161 h 6858000"/>
              <a:gd name="connsiteX68" fmla="*/ 493671 w 1380202"/>
              <a:gd name="connsiteY68" fmla="*/ 3805957 h 6858000"/>
              <a:gd name="connsiteX69" fmla="*/ 493698 w 1380202"/>
              <a:gd name="connsiteY69" fmla="*/ 3797724 h 6858000"/>
              <a:gd name="connsiteX70" fmla="*/ 492313 w 1380202"/>
              <a:gd name="connsiteY70" fmla="*/ 3792098 h 6858000"/>
              <a:gd name="connsiteX71" fmla="*/ 491197 w 1380202"/>
              <a:gd name="connsiteY71" fmla="*/ 3777135 h 6858000"/>
              <a:gd name="connsiteX72" fmla="*/ 492930 w 1380202"/>
              <a:gd name="connsiteY72" fmla="*/ 3771656 h 6858000"/>
              <a:gd name="connsiteX73" fmla="*/ 496673 w 1380202"/>
              <a:gd name="connsiteY73" fmla="*/ 3769007 h 6858000"/>
              <a:gd name="connsiteX74" fmla="*/ 496139 w 1380202"/>
              <a:gd name="connsiteY74" fmla="*/ 3767709 h 6858000"/>
              <a:gd name="connsiteX75" fmla="*/ 504835 w 1380202"/>
              <a:gd name="connsiteY75" fmla="*/ 3738082 h 6858000"/>
              <a:gd name="connsiteX76" fmla="*/ 512181 w 1380202"/>
              <a:gd name="connsiteY76" fmla="*/ 3673397 h 6858000"/>
              <a:gd name="connsiteX77" fmla="*/ 511477 w 1380202"/>
              <a:gd name="connsiteY77" fmla="*/ 3637109 h 6858000"/>
              <a:gd name="connsiteX78" fmla="*/ 514920 w 1380202"/>
              <a:gd name="connsiteY78" fmla="*/ 3536883 h 6858000"/>
              <a:gd name="connsiteX79" fmla="*/ 522458 w 1380202"/>
              <a:gd name="connsiteY79" fmla="*/ 3435652 h 6858000"/>
              <a:gd name="connsiteX80" fmla="*/ 524129 w 1380202"/>
              <a:gd name="connsiteY80" fmla="*/ 3307769 h 6858000"/>
              <a:gd name="connsiteX81" fmla="*/ 541692 w 1380202"/>
              <a:gd name="connsiteY81" fmla="*/ 3250522 h 6858000"/>
              <a:gd name="connsiteX82" fmla="*/ 542117 w 1380202"/>
              <a:gd name="connsiteY82" fmla="*/ 3229163 h 6858000"/>
              <a:gd name="connsiteX83" fmla="*/ 543940 w 1380202"/>
              <a:gd name="connsiteY83" fmla="*/ 3217217 h 6858000"/>
              <a:gd name="connsiteX84" fmla="*/ 530775 w 1380202"/>
              <a:gd name="connsiteY84" fmla="*/ 3183755 h 6858000"/>
              <a:gd name="connsiteX85" fmla="*/ 531276 w 1380202"/>
              <a:gd name="connsiteY85" fmla="*/ 3178642 h 6858000"/>
              <a:gd name="connsiteX86" fmla="*/ 518876 w 1380202"/>
              <a:gd name="connsiteY86" fmla="*/ 3158586 h 6858000"/>
              <a:gd name="connsiteX87" fmla="*/ 504061 w 1380202"/>
              <a:gd name="connsiteY87" fmla="*/ 3129034 h 6858000"/>
              <a:gd name="connsiteX88" fmla="*/ 504726 w 1380202"/>
              <a:gd name="connsiteY88" fmla="*/ 3126682 h 6858000"/>
              <a:gd name="connsiteX89" fmla="*/ 495594 w 1380202"/>
              <a:gd name="connsiteY89" fmla="*/ 3114519 h 6858000"/>
              <a:gd name="connsiteX90" fmla="*/ 482203 w 1380202"/>
              <a:gd name="connsiteY90" fmla="*/ 3106272 h 6858000"/>
              <a:gd name="connsiteX91" fmla="*/ 454933 w 1380202"/>
              <a:gd name="connsiteY91" fmla="*/ 2958185 h 6858000"/>
              <a:gd name="connsiteX92" fmla="*/ 397547 w 1380202"/>
              <a:gd name="connsiteY92" fmla="*/ 2762989 h 6858000"/>
              <a:gd name="connsiteX93" fmla="*/ 346465 w 1380202"/>
              <a:gd name="connsiteY93" fmla="*/ 2554718 h 6858000"/>
              <a:gd name="connsiteX94" fmla="*/ 326559 w 1380202"/>
              <a:gd name="connsiteY94" fmla="*/ 2485734 h 6858000"/>
              <a:gd name="connsiteX95" fmla="*/ 317282 w 1380202"/>
              <a:gd name="connsiteY95" fmla="*/ 2447068 h 6858000"/>
              <a:gd name="connsiteX96" fmla="*/ 304243 w 1380202"/>
              <a:gd name="connsiteY96" fmla="*/ 2425819 h 6858000"/>
              <a:gd name="connsiteX97" fmla="*/ 310242 w 1380202"/>
              <a:gd name="connsiteY97" fmla="*/ 2402874 h 6858000"/>
              <a:gd name="connsiteX98" fmla="*/ 312854 w 1380202"/>
              <a:gd name="connsiteY98" fmla="*/ 2381443 h 6858000"/>
              <a:gd name="connsiteX99" fmla="*/ 289183 w 1380202"/>
              <a:gd name="connsiteY99" fmla="*/ 2261920 h 6858000"/>
              <a:gd name="connsiteX100" fmla="*/ 279070 w 1380202"/>
              <a:gd name="connsiteY100" fmla="*/ 2195378 h 6858000"/>
              <a:gd name="connsiteX101" fmla="*/ 263287 w 1380202"/>
              <a:gd name="connsiteY101" fmla="*/ 2155135 h 6858000"/>
              <a:gd name="connsiteX102" fmla="*/ 260745 w 1380202"/>
              <a:gd name="connsiteY102" fmla="*/ 2118008 h 6858000"/>
              <a:gd name="connsiteX103" fmla="*/ 261738 w 1380202"/>
              <a:gd name="connsiteY103" fmla="*/ 2050531 h 6858000"/>
              <a:gd name="connsiteX104" fmla="*/ 253544 w 1380202"/>
              <a:gd name="connsiteY104" fmla="*/ 1963269 h 6858000"/>
              <a:gd name="connsiteX105" fmla="*/ 234722 w 1380202"/>
              <a:gd name="connsiteY105" fmla="*/ 1906352 h 6858000"/>
              <a:gd name="connsiteX106" fmla="*/ 211279 w 1380202"/>
              <a:gd name="connsiteY106" fmla="*/ 1861531 h 6858000"/>
              <a:gd name="connsiteX107" fmla="*/ 165078 w 1380202"/>
              <a:gd name="connsiteY107" fmla="*/ 1732919 h 6858000"/>
              <a:gd name="connsiteX108" fmla="*/ 137389 w 1380202"/>
              <a:gd name="connsiteY108" fmla="*/ 1663540 h 6858000"/>
              <a:gd name="connsiteX109" fmla="*/ 136515 w 1380202"/>
              <a:gd name="connsiteY109" fmla="*/ 1615777 h 6858000"/>
              <a:gd name="connsiteX110" fmla="*/ 117310 w 1380202"/>
              <a:gd name="connsiteY110" fmla="*/ 1563678 h 6858000"/>
              <a:gd name="connsiteX111" fmla="*/ 130390 w 1380202"/>
              <a:gd name="connsiteY111" fmla="*/ 1519474 h 6858000"/>
              <a:gd name="connsiteX112" fmla="*/ 123132 w 1380202"/>
              <a:gd name="connsiteY112" fmla="*/ 1477995 h 6858000"/>
              <a:gd name="connsiteX113" fmla="*/ 109217 w 1380202"/>
              <a:gd name="connsiteY113" fmla="*/ 1373769 h 6858000"/>
              <a:gd name="connsiteX114" fmla="*/ 117524 w 1380202"/>
              <a:gd name="connsiteY114" fmla="*/ 1307086 h 6858000"/>
              <a:gd name="connsiteX115" fmla="*/ 118712 w 1380202"/>
              <a:gd name="connsiteY115" fmla="*/ 1189033 h 6858000"/>
              <a:gd name="connsiteX116" fmla="*/ 123397 w 1380202"/>
              <a:gd name="connsiteY116" fmla="*/ 1168288 h 6858000"/>
              <a:gd name="connsiteX117" fmla="*/ 115679 w 1380202"/>
              <a:gd name="connsiteY117" fmla="*/ 1142577 h 6858000"/>
              <a:gd name="connsiteX118" fmla="*/ 104985 w 1380202"/>
              <a:gd name="connsiteY118" fmla="*/ 1088484 h 6858000"/>
              <a:gd name="connsiteX119" fmla="*/ 93721 w 1380202"/>
              <a:gd name="connsiteY119" fmla="*/ 1016103 h 6858000"/>
              <a:gd name="connsiteX120" fmla="*/ 95177 w 1380202"/>
              <a:gd name="connsiteY120" fmla="*/ 932283 h 6858000"/>
              <a:gd name="connsiteX121" fmla="*/ 97413 w 1380202"/>
              <a:gd name="connsiteY121" fmla="*/ 915925 h 6858000"/>
              <a:gd name="connsiteX122" fmla="*/ 90042 w 1380202"/>
              <a:gd name="connsiteY122" fmla="*/ 896999 h 6858000"/>
              <a:gd name="connsiteX123" fmla="*/ 59450 w 1380202"/>
              <a:gd name="connsiteY123" fmla="*/ 821517 h 6858000"/>
              <a:gd name="connsiteX124" fmla="*/ 38400 w 1380202"/>
              <a:gd name="connsiteY124" fmla="*/ 751353 h 6858000"/>
              <a:gd name="connsiteX125" fmla="*/ 37958 w 1380202"/>
              <a:gd name="connsiteY125" fmla="*/ 721230 h 6858000"/>
              <a:gd name="connsiteX126" fmla="*/ 23629 w 1380202"/>
              <a:gd name="connsiteY126" fmla="*/ 681659 h 6858000"/>
              <a:gd name="connsiteX127" fmla="*/ 9048 w 1380202"/>
              <a:gd name="connsiteY127" fmla="*/ 635218 h 6858000"/>
              <a:gd name="connsiteX128" fmla="*/ 14059 w 1380202"/>
              <a:gd name="connsiteY128" fmla="*/ 613763 h 6858000"/>
              <a:gd name="connsiteX129" fmla="*/ 1 w 1380202"/>
              <a:gd name="connsiteY129" fmla="*/ 598582 h 6858000"/>
              <a:gd name="connsiteX130" fmla="*/ 79993 w 1380202"/>
              <a:gd name="connsiteY130" fmla="*/ 473479 h 6858000"/>
              <a:gd name="connsiteX131" fmla="*/ 68074 w 1380202"/>
              <a:gd name="connsiteY131" fmla="*/ 446567 h 6858000"/>
              <a:gd name="connsiteX132" fmla="*/ 67322 w 1380202"/>
              <a:gd name="connsiteY132" fmla="*/ 393828 h 6858000"/>
              <a:gd name="connsiteX133" fmla="*/ 67152 w 1380202"/>
              <a:gd name="connsiteY133" fmla="*/ 353137 h 6858000"/>
              <a:gd name="connsiteX134" fmla="*/ 88662 w 1380202"/>
              <a:gd name="connsiteY134" fmla="*/ 309501 h 6858000"/>
              <a:gd name="connsiteX135" fmla="*/ 72845 w 1380202"/>
              <a:gd name="connsiteY135" fmla="*/ 275771 h 6858000"/>
              <a:gd name="connsiteX136" fmla="*/ 89872 w 1380202"/>
              <a:gd name="connsiteY136" fmla="*/ 212860 h 6858000"/>
              <a:gd name="connsiteX137" fmla="*/ 81582 w 1380202"/>
              <a:gd name="connsiteY137" fmla="*/ 144983 h 6858000"/>
              <a:gd name="connsiteX138" fmla="*/ 93866 w 1380202"/>
              <a:gd name="connsiteY138" fmla="*/ 55288 h 6858000"/>
              <a:gd name="connsiteX139" fmla="*/ 53420 w 1380202"/>
              <a:gd name="connsiteY139" fmla="*/ 0 h 6858000"/>
              <a:gd name="connsiteX0" fmla="*/ 44600 w 1371382"/>
              <a:gd name="connsiteY0" fmla="*/ 0 h 6858000"/>
              <a:gd name="connsiteX1" fmla="*/ 1371382 w 1371382"/>
              <a:gd name="connsiteY1" fmla="*/ 0 h 6858000"/>
              <a:gd name="connsiteX2" fmla="*/ 1371382 w 1371382"/>
              <a:gd name="connsiteY2" fmla="*/ 6858000 h 6858000"/>
              <a:gd name="connsiteX3" fmla="*/ 108076 w 1371382"/>
              <a:gd name="connsiteY3" fmla="*/ 6857735 h 6858000"/>
              <a:gd name="connsiteX4" fmla="*/ 144669 w 1371382"/>
              <a:gd name="connsiteY4" fmla="*/ 6776847 h 6858000"/>
              <a:gd name="connsiteX5" fmla="*/ 156169 w 1371382"/>
              <a:gd name="connsiteY5" fmla="*/ 6737706 h 6858000"/>
              <a:gd name="connsiteX6" fmla="*/ 180908 w 1371382"/>
              <a:gd name="connsiteY6" fmla="*/ 6691589 h 6858000"/>
              <a:gd name="connsiteX7" fmla="*/ 158465 w 1371382"/>
              <a:gd name="connsiteY7" fmla="*/ 6659970 h 6858000"/>
              <a:gd name="connsiteX8" fmla="*/ 173556 w 1371382"/>
              <a:gd name="connsiteY8" fmla="*/ 6636211 h 6858000"/>
              <a:gd name="connsiteX9" fmla="*/ 191000 w 1371382"/>
              <a:gd name="connsiteY9" fmla="*/ 6594177 h 6858000"/>
              <a:gd name="connsiteX10" fmla="*/ 205040 w 1371382"/>
              <a:gd name="connsiteY10" fmla="*/ 6557575 h 6858000"/>
              <a:gd name="connsiteX11" fmla="*/ 257997 w 1371382"/>
              <a:gd name="connsiteY11" fmla="*/ 6492130 h 6858000"/>
              <a:gd name="connsiteX12" fmla="*/ 273684 w 1371382"/>
              <a:gd name="connsiteY12" fmla="*/ 6431610 h 6858000"/>
              <a:gd name="connsiteX13" fmla="*/ 317389 w 1371382"/>
              <a:gd name="connsiteY13" fmla="*/ 6379786 h 6858000"/>
              <a:gd name="connsiteX14" fmla="*/ 300612 w 1371382"/>
              <a:gd name="connsiteY14" fmla="*/ 6334727 h 6858000"/>
              <a:gd name="connsiteX15" fmla="*/ 278027 w 1371382"/>
              <a:gd name="connsiteY15" fmla="*/ 6313295 h 6858000"/>
              <a:gd name="connsiteX16" fmla="*/ 285191 w 1371382"/>
              <a:gd name="connsiteY16" fmla="*/ 6280046 h 6858000"/>
              <a:gd name="connsiteX17" fmla="*/ 267936 w 1371382"/>
              <a:gd name="connsiteY17" fmla="*/ 6270265 h 6858000"/>
              <a:gd name="connsiteX18" fmla="*/ 294964 w 1371382"/>
              <a:gd name="connsiteY18" fmla="*/ 6252834 h 6858000"/>
              <a:gd name="connsiteX19" fmla="*/ 272956 w 1371382"/>
              <a:gd name="connsiteY19" fmla="*/ 6202459 h 6858000"/>
              <a:gd name="connsiteX20" fmla="*/ 271754 w 1371382"/>
              <a:gd name="connsiteY20" fmla="*/ 6153037 h 6858000"/>
              <a:gd name="connsiteX21" fmla="*/ 287169 w 1371382"/>
              <a:gd name="connsiteY21" fmla="*/ 6078132 h 6858000"/>
              <a:gd name="connsiteX22" fmla="*/ 274556 w 1371382"/>
              <a:gd name="connsiteY22" fmla="*/ 6028119 h 6858000"/>
              <a:gd name="connsiteX23" fmla="*/ 259785 w 1371382"/>
              <a:gd name="connsiteY23" fmla="*/ 5926735 h 6858000"/>
              <a:gd name="connsiteX24" fmla="*/ 309297 w 1371382"/>
              <a:gd name="connsiteY24" fmla="*/ 5712857 h 6858000"/>
              <a:gd name="connsiteX25" fmla="*/ 288372 w 1371382"/>
              <a:gd name="connsiteY25" fmla="*/ 5676393 h 6858000"/>
              <a:gd name="connsiteX26" fmla="*/ 327964 w 1371382"/>
              <a:gd name="connsiteY26" fmla="*/ 5563435 h 6858000"/>
              <a:gd name="connsiteX27" fmla="*/ 375094 w 1371382"/>
              <a:gd name="connsiteY27" fmla="*/ 5437125 h 6858000"/>
              <a:gd name="connsiteX28" fmla="*/ 388662 w 1371382"/>
              <a:gd name="connsiteY28" fmla="*/ 5396260 h 6858000"/>
              <a:gd name="connsiteX29" fmla="*/ 404643 w 1371382"/>
              <a:gd name="connsiteY29" fmla="*/ 5330009 h 6858000"/>
              <a:gd name="connsiteX30" fmla="*/ 438136 w 1371382"/>
              <a:gd name="connsiteY30" fmla="*/ 5273739 h 6858000"/>
              <a:gd name="connsiteX31" fmla="*/ 447735 w 1371382"/>
              <a:gd name="connsiteY31" fmla="*/ 5241779 h 6858000"/>
              <a:gd name="connsiteX32" fmla="*/ 458961 w 1371382"/>
              <a:gd name="connsiteY32" fmla="*/ 5225268 h 6858000"/>
              <a:gd name="connsiteX33" fmla="*/ 459981 w 1371382"/>
              <a:gd name="connsiteY33" fmla="*/ 5217684 h 6858000"/>
              <a:gd name="connsiteX34" fmla="*/ 467322 w 1371382"/>
              <a:gd name="connsiteY34" fmla="*/ 5193377 h 6858000"/>
              <a:gd name="connsiteX35" fmla="*/ 470625 w 1371382"/>
              <a:gd name="connsiteY35" fmla="*/ 5179288 h 6858000"/>
              <a:gd name="connsiteX36" fmla="*/ 471609 w 1371382"/>
              <a:gd name="connsiteY36" fmla="*/ 5173621 h 6858000"/>
              <a:gd name="connsiteX37" fmla="*/ 467243 w 1371382"/>
              <a:gd name="connsiteY37" fmla="*/ 5159961 h 6858000"/>
              <a:gd name="connsiteX38" fmla="*/ 473920 w 1371382"/>
              <a:gd name="connsiteY38" fmla="*/ 5144295 h 6858000"/>
              <a:gd name="connsiteX39" fmla="*/ 470853 w 1371382"/>
              <a:gd name="connsiteY39" fmla="*/ 5125185 h 6858000"/>
              <a:gd name="connsiteX40" fmla="*/ 477683 w 1371382"/>
              <a:gd name="connsiteY40" fmla="*/ 5121884 h 6858000"/>
              <a:gd name="connsiteX41" fmla="*/ 484719 w 1371382"/>
              <a:gd name="connsiteY41" fmla="*/ 5067850 h 6858000"/>
              <a:gd name="connsiteX42" fmla="*/ 487450 w 1371382"/>
              <a:gd name="connsiteY42" fmla="*/ 5060861 h 6858000"/>
              <a:gd name="connsiteX43" fmla="*/ 484154 w 1371382"/>
              <a:gd name="connsiteY43" fmla="*/ 5034192 h 6858000"/>
              <a:gd name="connsiteX44" fmla="*/ 485708 w 1371382"/>
              <a:gd name="connsiteY44" fmla="*/ 4993030 h 6858000"/>
              <a:gd name="connsiteX45" fmla="*/ 492617 w 1371382"/>
              <a:gd name="connsiteY45" fmla="*/ 4946844 h 6858000"/>
              <a:gd name="connsiteX46" fmla="*/ 488473 w 1371382"/>
              <a:gd name="connsiteY46" fmla="*/ 4932692 h 6858000"/>
              <a:gd name="connsiteX47" fmla="*/ 503876 w 1371382"/>
              <a:gd name="connsiteY47" fmla="*/ 4858827 h 6858000"/>
              <a:gd name="connsiteX48" fmla="*/ 509779 w 1371382"/>
              <a:gd name="connsiteY48" fmla="*/ 4821170 h 6858000"/>
              <a:gd name="connsiteX49" fmla="*/ 514512 w 1371382"/>
              <a:gd name="connsiteY49" fmla="*/ 4780965 h 6858000"/>
              <a:gd name="connsiteX50" fmla="*/ 515805 w 1371382"/>
              <a:gd name="connsiteY50" fmla="*/ 4750867 h 6858000"/>
              <a:gd name="connsiteX51" fmla="*/ 513612 w 1371382"/>
              <a:gd name="connsiteY51" fmla="*/ 4690749 h 6858000"/>
              <a:gd name="connsiteX52" fmla="*/ 509092 w 1371382"/>
              <a:gd name="connsiteY52" fmla="*/ 4584173 h 6858000"/>
              <a:gd name="connsiteX53" fmla="*/ 504175 w 1371382"/>
              <a:gd name="connsiteY53" fmla="*/ 4444346 h 6858000"/>
              <a:gd name="connsiteX54" fmla="*/ 500740 w 1371382"/>
              <a:gd name="connsiteY54" fmla="*/ 4375228 h 6858000"/>
              <a:gd name="connsiteX55" fmla="*/ 481393 w 1371382"/>
              <a:gd name="connsiteY55" fmla="*/ 4214165 h 6858000"/>
              <a:gd name="connsiteX56" fmla="*/ 485466 w 1371382"/>
              <a:gd name="connsiteY56" fmla="*/ 4090296 h 6858000"/>
              <a:gd name="connsiteX57" fmla="*/ 470722 w 1371382"/>
              <a:gd name="connsiteY57" fmla="*/ 4033999 h 6858000"/>
              <a:gd name="connsiteX58" fmla="*/ 471871 w 1371382"/>
              <a:gd name="connsiteY58" fmla="*/ 4031933 h 6858000"/>
              <a:gd name="connsiteX59" fmla="*/ 470447 w 1371382"/>
              <a:gd name="connsiteY59" fmla="*/ 4013953 h 6858000"/>
              <a:gd name="connsiteX60" fmla="*/ 456742 w 1371382"/>
              <a:gd name="connsiteY60" fmla="*/ 3974753 h 6858000"/>
              <a:gd name="connsiteX61" fmla="*/ 458340 w 1371382"/>
              <a:gd name="connsiteY61" fmla="*/ 3969950 h 6858000"/>
              <a:gd name="connsiteX62" fmla="*/ 451762 w 1371382"/>
              <a:gd name="connsiteY62" fmla="*/ 3933779 h 6858000"/>
              <a:gd name="connsiteX63" fmla="*/ 453093 w 1371382"/>
              <a:gd name="connsiteY63" fmla="*/ 3933093 h 6858000"/>
              <a:gd name="connsiteX64" fmla="*/ 457447 w 1371382"/>
              <a:gd name="connsiteY64" fmla="*/ 3922082 h 6858000"/>
              <a:gd name="connsiteX65" fmla="*/ 462525 w 1371382"/>
              <a:gd name="connsiteY65" fmla="*/ 3901461 h 6858000"/>
              <a:gd name="connsiteX66" fmla="*/ 485119 w 1371382"/>
              <a:gd name="connsiteY66" fmla="*/ 3813873 h 6858000"/>
              <a:gd name="connsiteX67" fmla="*/ 484544 w 1371382"/>
              <a:gd name="connsiteY67" fmla="*/ 3806161 h 6858000"/>
              <a:gd name="connsiteX68" fmla="*/ 484851 w 1371382"/>
              <a:gd name="connsiteY68" fmla="*/ 3805957 h 6858000"/>
              <a:gd name="connsiteX69" fmla="*/ 484878 w 1371382"/>
              <a:gd name="connsiteY69" fmla="*/ 3797724 h 6858000"/>
              <a:gd name="connsiteX70" fmla="*/ 483493 w 1371382"/>
              <a:gd name="connsiteY70" fmla="*/ 3792098 h 6858000"/>
              <a:gd name="connsiteX71" fmla="*/ 482377 w 1371382"/>
              <a:gd name="connsiteY71" fmla="*/ 3777135 h 6858000"/>
              <a:gd name="connsiteX72" fmla="*/ 484110 w 1371382"/>
              <a:gd name="connsiteY72" fmla="*/ 3771656 h 6858000"/>
              <a:gd name="connsiteX73" fmla="*/ 487853 w 1371382"/>
              <a:gd name="connsiteY73" fmla="*/ 3769007 h 6858000"/>
              <a:gd name="connsiteX74" fmla="*/ 487319 w 1371382"/>
              <a:gd name="connsiteY74" fmla="*/ 3767709 h 6858000"/>
              <a:gd name="connsiteX75" fmla="*/ 496015 w 1371382"/>
              <a:gd name="connsiteY75" fmla="*/ 3738082 h 6858000"/>
              <a:gd name="connsiteX76" fmla="*/ 503361 w 1371382"/>
              <a:gd name="connsiteY76" fmla="*/ 3673397 h 6858000"/>
              <a:gd name="connsiteX77" fmla="*/ 502657 w 1371382"/>
              <a:gd name="connsiteY77" fmla="*/ 3637109 h 6858000"/>
              <a:gd name="connsiteX78" fmla="*/ 506100 w 1371382"/>
              <a:gd name="connsiteY78" fmla="*/ 3536883 h 6858000"/>
              <a:gd name="connsiteX79" fmla="*/ 513638 w 1371382"/>
              <a:gd name="connsiteY79" fmla="*/ 3435652 h 6858000"/>
              <a:gd name="connsiteX80" fmla="*/ 515309 w 1371382"/>
              <a:gd name="connsiteY80" fmla="*/ 3307769 h 6858000"/>
              <a:gd name="connsiteX81" fmla="*/ 532872 w 1371382"/>
              <a:gd name="connsiteY81" fmla="*/ 3250522 h 6858000"/>
              <a:gd name="connsiteX82" fmla="*/ 533297 w 1371382"/>
              <a:gd name="connsiteY82" fmla="*/ 3229163 h 6858000"/>
              <a:gd name="connsiteX83" fmla="*/ 535120 w 1371382"/>
              <a:gd name="connsiteY83" fmla="*/ 3217217 h 6858000"/>
              <a:gd name="connsiteX84" fmla="*/ 521955 w 1371382"/>
              <a:gd name="connsiteY84" fmla="*/ 3183755 h 6858000"/>
              <a:gd name="connsiteX85" fmla="*/ 522456 w 1371382"/>
              <a:gd name="connsiteY85" fmla="*/ 3178642 h 6858000"/>
              <a:gd name="connsiteX86" fmla="*/ 510056 w 1371382"/>
              <a:gd name="connsiteY86" fmla="*/ 3158586 h 6858000"/>
              <a:gd name="connsiteX87" fmla="*/ 495241 w 1371382"/>
              <a:gd name="connsiteY87" fmla="*/ 3129034 h 6858000"/>
              <a:gd name="connsiteX88" fmla="*/ 495906 w 1371382"/>
              <a:gd name="connsiteY88" fmla="*/ 3126682 h 6858000"/>
              <a:gd name="connsiteX89" fmla="*/ 486774 w 1371382"/>
              <a:gd name="connsiteY89" fmla="*/ 3114519 h 6858000"/>
              <a:gd name="connsiteX90" fmla="*/ 473383 w 1371382"/>
              <a:gd name="connsiteY90" fmla="*/ 3106272 h 6858000"/>
              <a:gd name="connsiteX91" fmla="*/ 446113 w 1371382"/>
              <a:gd name="connsiteY91" fmla="*/ 2958185 h 6858000"/>
              <a:gd name="connsiteX92" fmla="*/ 388727 w 1371382"/>
              <a:gd name="connsiteY92" fmla="*/ 2762989 h 6858000"/>
              <a:gd name="connsiteX93" fmla="*/ 337645 w 1371382"/>
              <a:gd name="connsiteY93" fmla="*/ 2554718 h 6858000"/>
              <a:gd name="connsiteX94" fmla="*/ 317739 w 1371382"/>
              <a:gd name="connsiteY94" fmla="*/ 2485734 h 6858000"/>
              <a:gd name="connsiteX95" fmla="*/ 308462 w 1371382"/>
              <a:gd name="connsiteY95" fmla="*/ 2447068 h 6858000"/>
              <a:gd name="connsiteX96" fmla="*/ 295423 w 1371382"/>
              <a:gd name="connsiteY96" fmla="*/ 2425819 h 6858000"/>
              <a:gd name="connsiteX97" fmla="*/ 301422 w 1371382"/>
              <a:gd name="connsiteY97" fmla="*/ 2402874 h 6858000"/>
              <a:gd name="connsiteX98" fmla="*/ 304034 w 1371382"/>
              <a:gd name="connsiteY98" fmla="*/ 2381443 h 6858000"/>
              <a:gd name="connsiteX99" fmla="*/ 280363 w 1371382"/>
              <a:gd name="connsiteY99" fmla="*/ 2261920 h 6858000"/>
              <a:gd name="connsiteX100" fmla="*/ 270250 w 1371382"/>
              <a:gd name="connsiteY100" fmla="*/ 2195378 h 6858000"/>
              <a:gd name="connsiteX101" fmla="*/ 254467 w 1371382"/>
              <a:gd name="connsiteY101" fmla="*/ 2155135 h 6858000"/>
              <a:gd name="connsiteX102" fmla="*/ 251925 w 1371382"/>
              <a:gd name="connsiteY102" fmla="*/ 2118008 h 6858000"/>
              <a:gd name="connsiteX103" fmla="*/ 252918 w 1371382"/>
              <a:gd name="connsiteY103" fmla="*/ 2050531 h 6858000"/>
              <a:gd name="connsiteX104" fmla="*/ 244724 w 1371382"/>
              <a:gd name="connsiteY104" fmla="*/ 1963269 h 6858000"/>
              <a:gd name="connsiteX105" fmla="*/ 225902 w 1371382"/>
              <a:gd name="connsiteY105" fmla="*/ 1906352 h 6858000"/>
              <a:gd name="connsiteX106" fmla="*/ 202459 w 1371382"/>
              <a:gd name="connsiteY106" fmla="*/ 1861531 h 6858000"/>
              <a:gd name="connsiteX107" fmla="*/ 156258 w 1371382"/>
              <a:gd name="connsiteY107" fmla="*/ 1732919 h 6858000"/>
              <a:gd name="connsiteX108" fmla="*/ 128569 w 1371382"/>
              <a:gd name="connsiteY108" fmla="*/ 1663540 h 6858000"/>
              <a:gd name="connsiteX109" fmla="*/ 127695 w 1371382"/>
              <a:gd name="connsiteY109" fmla="*/ 1615777 h 6858000"/>
              <a:gd name="connsiteX110" fmla="*/ 108490 w 1371382"/>
              <a:gd name="connsiteY110" fmla="*/ 1563678 h 6858000"/>
              <a:gd name="connsiteX111" fmla="*/ 121570 w 1371382"/>
              <a:gd name="connsiteY111" fmla="*/ 1519474 h 6858000"/>
              <a:gd name="connsiteX112" fmla="*/ 114312 w 1371382"/>
              <a:gd name="connsiteY112" fmla="*/ 1477995 h 6858000"/>
              <a:gd name="connsiteX113" fmla="*/ 100397 w 1371382"/>
              <a:gd name="connsiteY113" fmla="*/ 1373769 h 6858000"/>
              <a:gd name="connsiteX114" fmla="*/ 108704 w 1371382"/>
              <a:gd name="connsiteY114" fmla="*/ 1307086 h 6858000"/>
              <a:gd name="connsiteX115" fmla="*/ 109892 w 1371382"/>
              <a:gd name="connsiteY115" fmla="*/ 1189033 h 6858000"/>
              <a:gd name="connsiteX116" fmla="*/ 114577 w 1371382"/>
              <a:gd name="connsiteY116" fmla="*/ 1168288 h 6858000"/>
              <a:gd name="connsiteX117" fmla="*/ 106859 w 1371382"/>
              <a:gd name="connsiteY117" fmla="*/ 1142577 h 6858000"/>
              <a:gd name="connsiteX118" fmla="*/ 96165 w 1371382"/>
              <a:gd name="connsiteY118" fmla="*/ 1088484 h 6858000"/>
              <a:gd name="connsiteX119" fmla="*/ 84901 w 1371382"/>
              <a:gd name="connsiteY119" fmla="*/ 1016103 h 6858000"/>
              <a:gd name="connsiteX120" fmla="*/ 86357 w 1371382"/>
              <a:gd name="connsiteY120" fmla="*/ 932283 h 6858000"/>
              <a:gd name="connsiteX121" fmla="*/ 88593 w 1371382"/>
              <a:gd name="connsiteY121" fmla="*/ 915925 h 6858000"/>
              <a:gd name="connsiteX122" fmla="*/ 81222 w 1371382"/>
              <a:gd name="connsiteY122" fmla="*/ 896999 h 6858000"/>
              <a:gd name="connsiteX123" fmla="*/ 50630 w 1371382"/>
              <a:gd name="connsiteY123" fmla="*/ 821517 h 6858000"/>
              <a:gd name="connsiteX124" fmla="*/ 29580 w 1371382"/>
              <a:gd name="connsiteY124" fmla="*/ 751353 h 6858000"/>
              <a:gd name="connsiteX125" fmla="*/ 29138 w 1371382"/>
              <a:gd name="connsiteY125" fmla="*/ 721230 h 6858000"/>
              <a:gd name="connsiteX126" fmla="*/ 14809 w 1371382"/>
              <a:gd name="connsiteY126" fmla="*/ 681659 h 6858000"/>
              <a:gd name="connsiteX127" fmla="*/ 228 w 1371382"/>
              <a:gd name="connsiteY127" fmla="*/ 635218 h 6858000"/>
              <a:gd name="connsiteX128" fmla="*/ 5239 w 1371382"/>
              <a:gd name="connsiteY128" fmla="*/ 613763 h 6858000"/>
              <a:gd name="connsiteX129" fmla="*/ 20769 w 1371382"/>
              <a:gd name="connsiteY129" fmla="*/ 542923 h 6858000"/>
              <a:gd name="connsiteX130" fmla="*/ 71173 w 1371382"/>
              <a:gd name="connsiteY130" fmla="*/ 473479 h 6858000"/>
              <a:gd name="connsiteX131" fmla="*/ 59254 w 1371382"/>
              <a:gd name="connsiteY131" fmla="*/ 446567 h 6858000"/>
              <a:gd name="connsiteX132" fmla="*/ 58502 w 1371382"/>
              <a:gd name="connsiteY132" fmla="*/ 393828 h 6858000"/>
              <a:gd name="connsiteX133" fmla="*/ 58332 w 1371382"/>
              <a:gd name="connsiteY133" fmla="*/ 353137 h 6858000"/>
              <a:gd name="connsiteX134" fmla="*/ 79842 w 1371382"/>
              <a:gd name="connsiteY134" fmla="*/ 309501 h 6858000"/>
              <a:gd name="connsiteX135" fmla="*/ 64025 w 1371382"/>
              <a:gd name="connsiteY135" fmla="*/ 275771 h 6858000"/>
              <a:gd name="connsiteX136" fmla="*/ 81052 w 1371382"/>
              <a:gd name="connsiteY136" fmla="*/ 212860 h 6858000"/>
              <a:gd name="connsiteX137" fmla="*/ 72762 w 1371382"/>
              <a:gd name="connsiteY137" fmla="*/ 144983 h 6858000"/>
              <a:gd name="connsiteX138" fmla="*/ 85046 w 1371382"/>
              <a:gd name="connsiteY138" fmla="*/ 55288 h 6858000"/>
              <a:gd name="connsiteX139" fmla="*/ 44600 w 1371382"/>
              <a:gd name="connsiteY139" fmla="*/ 0 h 6858000"/>
              <a:gd name="connsiteX0" fmla="*/ 44600 w 1371382"/>
              <a:gd name="connsiteY0" fmla="*/ 0 h 6858000"/>
              <a:gd name="connsiteX1" fmla="*/ 1371382 w 1371382"/>
              <a:gd name="connsiteY1" fmla="*/ 0 h 6858000"/>
              <a:gd name="connsiteX2" fmla="*/ 1371382 w 1371382"/>
              <a:gd name="connsiteY2" fmla="*/ 6858000 h 6858000"/>
              <a:gd name="connsiteX3" fmla="*/ 108076 w 1371382"/>
              <a:gd name="connsiteY3" fmla="*/ 6857735 h 6858000"/>
              <a:gd name="connsiteX4" fmla="*/ 144669 w 1371382"/>
              <a:gd name="connsiteY4" fmla="*/ 6776847 h 6858000"/>
              <a:gd name="connsiteX5" fmla="*/ 156169 w 1371382"/>
              <a:gd name="connsiteY5" fmla="*/ 6737706 h 6858000"/>
              <a:gd name="connsiteX6" fmla="*/ 180908 w 1371382"/>
              <a:gd name="connsiteY6" fmla="*/ 6691589 h 6858000"/>
              <a:gd name="connsiteX7" fmla="*/ 158465 w 1371382"/>
              <a:gd name="connsiteY7" fmla="*/ 6659970 h 6858000"/>
              <a:gd name="connsiteX8" fmla="*/ 173556 w 1371382"/>
              <a:gd name="connsiteY8" fmla="*/ 6636211 h 6858000"/>
              <a:gd name="connsiteX9" fmla="*/ 191000 w 1371382"/>
              <a:gd name="connsiteY9" fmla="*/ 6594177 h 6858000"/>
              <a:gd name="connsiteX10" fmla="*/ 205040 w 1371382"/>
              <a:gd name="connsiteY10" fmla="*/ 6557575 h 6858000"/>
              <a:gd name="connsiteX11" fmla="*/ 257997 w 1371382"/>
              <a:gd name="connsiteY11" fmla="*/ 6492130 h 6858000"/>
              <a:gd name="connsiteX12" fmla="*/ 273684 w 1371382"/>
              <a:gd name="connsiteY12" fmla="*/ 6431610 h 6858000"/>
              <a:gd name="connsiteX13" fmla="*/ 317389 w 1371382"/>
              <a:gd name="connsiteY13" fmla="*/ 6379786 h 6858000"/>
              <a:gd name="connsiteX14" fmla="*/ 300612 w 1371382"/>
              <a:gd name="connsiteY14" fmla="*/ 6334727 h 6858000"/>
              <a:gd name="connsiteX15" fmla="*/ 278027 w 1371382"/>
              <a:gd name="connsiteY15" fmla="*/ 6313295 h 6858000"/>
              <a:gd name="connsiteX16" fmla="*/ 285191 w 1371382"/>
              <a:gd name="connsiteY16" fmla="*/ 6280046 h 6858000"/>
              <a:gd name="connsiteX17" fmla="*/ 267936 w 1371382"/>
              <a:gd name="connsiteY17" fmla="*/ 6270265 h 6858000"/>
              <a:gd name="connsiteX18" fmla="*/ 294964 w 1371382"/>
              <a:gd name="connsiteY18" fmla="*/ 6252834 h 6858000"/>
              <a:gd name="connsiteX19" fmla="*/ 272956 w 1371382"/>
              <a:gd name="connsiteY19" fmla="*/ 6202459 h 6858000"/>
              <a:gd name="connsiteX20" fmla="*/ 271754 w 1371382"/>
              <a:gd name="connsiteY20" fmla="*/ 6153037 h 6858000"/>
              <a:gd name="connsiteX21" fmla="*/ 287169 w 1371382"/>
              <a:gd name="connsiteY21" fmla="*/ 6078132 h 6858000"/>
              <a:gd name="connsiteX22" fmla="*/ 274556 w 1371382"/>
              <a:gd name="connsiteY22" fmla="*/ 6028119 h 6858000"/>
              <a:gd name="connsiteX23" fmla="*/ 259785 w 1371382"/>
              <a:gd name="connsiteY23" fmla="*/ 5926735 h 6858000"/>
              <a:gd name="connsiteX24" fmla="*/ 309297 w 1371382"/>
              <a:gd name="connsiteY24" fmla="*/ 5712857 h 6858000"/>
              <a:gd name="connsiteX25" fmla="*/ 288372 w 1371382"/>
              <a:gd name="connsiteY25" fmla="*/ 5676393 h 6858000"/>
              <a:gd name="connsiteX26" fmla="*/ 327964 w 1371382"/>
              <a:gd name="connsiteY26" fmla="*/ 5563435 h 6858000"/>
              <a:gd name="connsiteX27" fmla="*/ 375094 w 1371382"/>
              <a:gd name="connsiteY27" fmla="*/ 5437125 h 6858000"/>
              <a:gd name="connsiteX28" fmla="*/ 388662 w 1371382"/>
              <a:gd name="connsiteY28" fmla="*/ 5396260 h 6858000"/>
              <a:gd name="connsiteX29" fmla="*/ 404643 w 1371382"/>
              <a:gd name="connsiteY29" fmla="*/ 5330009 h 6858000"/>
              <a:gd name="connsiteX30" fmla="*/ 438136 w 1371382"/>
              <a:gd name="connsiteY30" fmla="*/ 5273739 h 6858000"/>
              <a:gd name="connsiteX31" fmla="*/ 447735 w 1371382"/>
              <a:gd name="connsiteY31" fmla="*/ 5241779 h 6858000"/>
              <a:gd name="connsiteX32" fmla="*/ 458961 w 1371382"/>
              <a:gd name="connsiteY32" fmla="*/ 5225268 h 6858000"/>
              <a:gd name="connsiteX33" fmla="*/ 459981 w 1371382"/>
              <a:gd name="connsiteY33" fmla="*/ 5217684 h 6858000"/>
              <a:gd name="connsiteX34" fmla="*/ 467322 w 1371382"/>
              <a:gd name="connsiteY34" fmla="*/ 5193377 h 6858000"/>
              <a:gd name="connsiteX35" fmla="*/ 470625 w 1371382"/>
              <a:gd name="connsiteY35" fmla="*/ 5179288 h 6858000"/>
              <a:gd name="connsiteX36" fmla="*/ 471609 w 1371382"/>
              <a:gd name="connsiteY36" fmla="*/ 5173621 h 6858000"/>
              <a:gd name="connsiteX37" fmla="*/ 467243 w 1371382"/>
              <a:gd name="connsiteY37" fmla="*/ 5159961 h 6858000"/>
              <a:gd name="connsiteX38" fmla="*/ 473920 w 1371382"/>
              <a:gd name="connsiteY38" fmla="*/ 5144295 h 6858000"/>
              <a:gd name="connsiteX39" fmla="*/ 470853 w 1371382"/>
              <a:gd name="connsiteY39" fmla="*/ 5125185 h 6858000"/>
              <a:gd name="connsiteX40" fmla="*/ 477683 w 1371382"/>
              <a:gd name="connsiteY40" fmla="*/ 5121884 h 6858000"/>
              <a:gd name="connsiteX41" fmla="*/ 484719 w 1371382"/>
              <a:gd name="connsiteY41" fmla="*/ 5067850 h 6858000"/>
              <a:gd name="connsiteX42" fmla="*/ 487450 w 1371382"/>
              <a:gd name="connsiteY42" fmla="*/ 5060861 h 6858000"/>
              <a:gd name="connsiteX43" fmla="*/ 484154 w 1371382"/>
              <a:gd name="connsiteY43" fmla="*/ 5034192 h 6858000"/>
              <a:gd name="connsiteX44" fmla="*/ 485708 w 1371382"/>
              <a:gd name="connsiteY44" fmla="*/ 4993030 h 6858000"/>
              <a:gd name="connsiteX45" fmla="*/ 492617 w 1371382"/>
              <a:gd name="connsiteY45" fmla="*/ 4946844 h 6858000"/>
              <a:gd name="connsiteX46" fmla="*/ 488473 w 1371382"/>
              <a:gd name="connsiteY46" fmla="*/ 4932692 h 6858000"/>
              <a:gd name="connsiteX47" fmla="*/ 503876 w 1371382"/>
              <a:gd name="connsiteY47" fmla="*/ 4858827 h 6858000"/>
              <a:gd name="connsiteX48" fmla="*/ 509779 w 1371382"/>
              <a:gd name="connsiteY48" fmla="*/ 4821170 h 6858000"/>
              <a:gd name="connsiteX49" fmla="*/ 514512 w 1371382"/>
              <a:gd name="connsiteY49" fmla="*/ 4780965 h 6858000"/>
              <a:gd name="connsiteX50" fmla="*/ 515805 w 1371382"/>
              <a:gd name="connsiteY50" fmla="*/ 4750867 h 6858000"/>
              <a:gd name="connsiteX51" fmla="*/ 513612 w 1371382"/>
              <a:gd name="connsiteY51" fmla="*/ 4690749 h 6858000"/>
              <a:gd name="connsiteX52" fmla="*/ 509092 w 1371382"/>
              <a:gd name="connsiteY52" fmla="*/ 4584173 h 6858000"/>
              <a:gd name="connsiteX53" fmla="*/ 504175 w 1371382"/>
              <a:gd name="connsiteY53" fmla="*/ 4444346 h 6858000"/>
              <a:gd name="connsiteX54" fmla="*/ 500740 w 1371382"/>
              <a:gd name="connsiteY54" fmla="*/ 4375228 h 6858000"/>
              <a:gd name="connsiteX55" fmla="*/ 481393 w 1371382"/>
              <a:gd name="connsiteY55" fmla="*/ 4214165 h 6858000"/>
              <a:gd name="connsiteX56" fmla="*/ 485466 w 1371382"/>
              <a:gd name="connsiteY56" fmla="*/ 4090296 h 6858000"/>
              <a:gd name="connsiteX57" fmla="*/ 470722 w 1371382"/>
              <a:gd name="connsiteY57" fmla="*/ 4033999 h 6858000"/>
              <a:gd name="connsiteX58" fmla="*/ 471871 w 1371382"/>
              <a:gd name="connsiteY58" fmla="*/ 4031933 h 6858000"/>
              <a:gd name="connsiteX59" fmla="*/ 470447 w 1371382"/>
              <a:gd name="connsiteY59" fmla="*/ 4013953 h 6858000"/>
              <a:gd name="connsiteX60" fmla="*/ 456742 w 1371382"/>
              <a:gd name="connsiteY60" fmla="*/ 3974753 h 6858000"/>
              <a:gd name="connsiteX61" fmla="*/ 458340 w 1371382"/>
              <a:gd name="connsiteY61" fmla="*/ 3969950 h 6858000"/>
              <a:gd name="connsiteX62" fmla="*/ 451762 w 1371382"/>
              <a:gd name="connsiteY62" fmla="*/ 3933779 h 6858000"/>
              <a:gd name="connsiteX63" fmla="*/ 453093 w 1371382"/>
              <a:gd name="connsiteY63" fmla="*/ 3933093 h 6858000"/>
              <a:gd name="connsiteX64" fmla="*/ 457447 w 1371382"/>
              <a:gd name="connsiteY64" fmla="*/ 3922082 h 6858000"/>
              <a:gd name="connsiteX65" fmla="*/ 462525 w 1371382"/>
              <a:gd name="connsiteY65" fmla="*/ 3901461 h 6858000"/>
              <a:gd name="connsiteX66" fmla="*/ 485119 w 1371382"/>
              <a:gd name="connsiteY66" fmla="*/ 3813873 h 6858000"/>
              <a:gd name="connsiteX67" fmla="*/ 484544 w 1371382"/>
              <a:gd name="connsiteY67" fmla="*/ 3806161 h 6858000"/>
              <a:gd name="connsiteX68" fmla="*/ 484851 w 1371382"/>
              <a:gd name="connsiteY68" fmla="*/ 3805957 h 6858000"/>
              <a:gd name="connsiteX69" fmla="*/ 484878 w 1371382"/>
              <a:gd name="connsiteY69" fmla="*/ 3797724 h 6858000"/>
              <a:gd name="connsiteX70" fmla="*/ 483493 w 1371382"/>
              <a:gd name="connsiteY70" fmla="*/ 3792098 h 6858000"/>
              <a:gd name="connsiteX71" fmla="*/ 482377 w 1371382"/>
              <a:gd name="connsiteY71" fmla="*/ 3777135 h 6858000"/>
              <a:gd name="connsiteX72" fmla="*/ 484110 w 1371382"/>
              <a:gd name="connsiteY72" fmla="*/ 3771656 h 6858000"/>
              <a:gd name="connsiteX73" fmla="*/ 487853 w 1371382"/>
              <a:gd name="connsiteY73" fmla="*/ 3769007 h 6858000"/>
              <a:gd name="connsiteX74" fmla="*/ 487319 w 1371382"/>
              <a:gd name="connsiteY74" fmla="*/ 3767709 h 6858000"/>
              <a:gd name="connsiteX75" fmla="*/ 496015 w 1371382"/>
              <a:gd name="connsiteY75" fmla="*/ 3738082 h 6858000"/>
              <a:gd name="connsiteX76" fmla="*/ 503361 w 1371382"/>
              <a:gd name="connsiteY76" fmla="*/ 3673397 h 6858000"/>
              <a:gd name="connsiteX77" fmla="*/ 502657 w 1371382"/>
              <a:gd name="connsiteY77" fmla="*/ 3637109 h 6858000"/>
              <a:gd name="connsiteX78" fmla="*/ 506100 w 1371382"/>
              <a:gd name="connsiteY78" fmla="*/ 3536883 h 6858000"/>
              <a:gd name="connsiteX79" fmla="*/ 513638 w 1371382"/>
              <a:gd name="connsiteY79" fmla="*/ 3435652 h 6858000"/>
              <a:gd name="connsiteX80" fmla="*/ 515309 w 1371382"/>
              <a:gd name="connsiteY80" fmla="*/ 3307769 h 6858000"/>
              <a:gd name="connsiteX81" fmla="*/ 532872 w 1371382"/>
              <a:gd name="connsiteY81" fmla="*/ 3250522 h 6858000"/>
              <a:gd name="connsiteX82" fmla="*/ 533297 w 1371382"/>
              <a:gd name="connsiteY82" fmla="*/ 3229163 h 6858000"/>
              <a:gd name="connsiteX83" fmla="*/ 535120 w 1371382"/>
              <a:gd name="connsiteY83" fmla="*/ 3217217 h 6858000"/>
              <a:gd name="connsiteX84" fmla="*/ 521955 w 1371382"/>
              <a:gd name="connsiteY84" fmla="*/ 3183755 h 6858000"/>
              <a:gd name="connsiteX85" fmla="*/ 522456 w 1371382"/>
              <a:gd name="connsiteY85" fmla="*/ 3178642 h 6858000"/>
              <a:gd name="connsiteX86" fmla="*/ 510056 w 1371382"/>
              <a:gd name="connsiteY86" fmla="*/ 3158586 h 6858000"/>
              <a:gd name="connsiteX87" fmla="*/ 495241 w 1371382"/>
              <a:gd name="connsiteY87" fmla="*/ 3129034 h 6858000"/>
              <a:gd name="connsiteX88" fmla="*/ 495906 w 1371382"/>
              <a:gd name="connsiteY88" fmla="*/ 3126682 h 6858000"/>
              <a:gd name="connsiteX89" fmla="*/ 486774 w 1371382"/>
              <a:gd name="connsiteY89" fmla="*/ 3114519 h 6858000"/>
              <a:gd name="connsiteX90" fmla="*/ 473383 w 1371382"/>
              <a:gd name="connsiteY90" fmla="*/ 3106272 h 6858000"/>
              <a:gd name="connsiteX91" fmla="*/ 446113 w 1371382"/>
              <a:gd name="connsiteY91" fmla="*/ 2958185 h 6858000"/>
              <a:gd name="connsiteX92" fmla="*/ 388727 w 1371382"/>
              <a:gd name="connsiteY92" fmla="*/ 2762989 h 6858000"/>
              <a:gd name="connsiteX93" fmla="*/ 337645 w 1371382"/>
              <a:gd name="connsiteY93" fmla="*/ 2554718 h 6858000"/>
              <a:gd name="connsiteX94" fmla="*/ 317739 w 1371382"/>
              <a:gd name="connsiteY94" fmla="*/ 2485734 h 6858000"/>
              <a:gd name="connsiteX95" fmla="*/ 308462 w 1371382"/>
              <a:gd name="connsiteY95" fmla="*/ 2447068 h 6858000"/>
              <a:gd name="connsiteX96" fmla="*/ 295423 w 1371382"/>
              <a:gd name="connsiteY96" fmla="*/ 2425819 h 6858000"/>
              <a:gd name="connsiteX97" fmla="*/ 301422 w 1371382"/>
              <a:gd name="connsiteY97" fmla="*/ 2402874 h 6858000"/>
              <a:gd name="connsiteX98" fmla="*/ 304034 w 1371382"/>
              <a:gd name="connsiteY98" fmla="*/ 2381443 h 6858000"/>
              <a:gd name="connsiteX99" fmla="*/ 280363 w 1371382"/>
              <a:gd name="connsiteY99" fmla="*/ 2261920 h 6858000"/>
              <a:gd name="connsiteX100" fmla="*/ 270250 w 1371382"/>
              <a:gd name="connsiteY100" fmla="*/ 2195378 h 6858000"/>
              <a:gd name="connsiteX101" fmla="*/ 254467 w 1371382"/>
              <a:gd name="connsiteY101" fmla="*/ 2155135 h 6858000"/>
              <a:gd name="connsiteX102" fmla="*/ 251925 w 1371382"/>
              <a:gd name="connsiteY102" fmla="*/ 2118008 h 6858000"/>
              <a:gd name="connsiteX103" fmla="*/ 252918 w 1371382"/>
              <a:gd name="connsiteY103" fmla="*/ 2050531 h 6858000"/>
              <a:gd name="connsiteX104" fmla="*/ 244724 w 1371382"/>
              <a:gd name="connsiteY104" fmla="*/ 1963269 h 6858000"/>
              <a:gd name="connsiteX105" fmla="*/ 225902 w 1371382"/>
              <a:gd name="connsiteY105" fmla="*/ 1906352 h 6858000"/>
              <a:gd name="connsiteX106" fmla="*/ 202459 w 1371382"/>
              <a:gd name="connsiteY106" fmla="*/ 1861531 h 6858000"/>
              <a:gd name="connsiteX107" fmla="*/ 156258 w 1371382"/>
              <a:gd name="connsiteY107" fmla="*/ 1732919 h 6858000"/>
              <a:gd name="connsiteX108" fmla="*/ 128569 w 1371382"/>
              <a:gd name="connsiteY108" fmla="*/ 1663540 h 6858000"/>
              <a:gd name="connsiteX109" fmla="*/ 127695 w 1371382"/>
              <a:gd name="connsiteY109" fmla="*/ 1615777 h 6858000"/>
              <a:gd name="connsiteX110" fmla="*/ 108490 w 1371382"/>
              <a:gd name="connsiteY110" fmla="*/ 1563678 h 6858000"/>
              <a:gd name="connsiteX111" fmla="*/ 121570 w 1371382"/>
              <a:gd name="connsiteY111" fmla="*/ 1519474 h 6858000"/>
              <a:gd name="connsiteX112" fmla="*/ 114312 w 1371382"/>
              <a:gd name="connsiteY112" fmla="*/ 1477995 h 6858000"/>
              <a:gd name="connsiteX113" fmla="*/ 100397 w 1371382"/>
              <a:gd name="connsiteY113" fmla="*/ 1373769 h 6858000"/>
              <a:gd name="connsiteX114" fmla="*/ 108704 w 1371382"/>
              <a:gd name="connsiteY114" fmla="*/ 1307086 h 6858000"/>
              <a:gd name="connsiteX115" fmla="*/ 109892 w 1371382"/>
              <a:gd name="connsiteY115" fmla="*/ 1189033 h 6858000"/>
              <a:gd name="connsiteX116" fmla="*/ 114577 w 1371382"/>
              <a:gd name="connsiteY116" fmla="*/ 1168288 h 6858000"/>
              <a:gd name="connsiteX117" fmla="*/ 106859 w 1371382"/>
              <a:gd name="connsiteY117" fmla="*/ 1142577 h 6858000"/>
              <a:gd name="connsiteX118" fmla="*/ 96165 w 1371382"/>
              <a:gd name="connsiteY118" fmla="*/ 1088484 h 6858000"/>
              <a:gd name="connsiteX119" fmla="*/ 84901 w 1371382"/>
              <a:gd name="connsiteY119" fmla="*/ 1016103 h 6858000"/>
              <a:gd name="connsiteX120" fmla="*/ 86357 w 1371382"/>
              <a:gd name="connsiteY120" fmla="*/ 932283 h 6858000"/>
              <a:gd name="connsiteX121" fmla="*/ 88593 w 1371382"/>
              <a:gd name="connsiteY121" fmla="*/ 915925 h 6858000"/>
              <a:gd name="connsiteX122" fmla="*/ 81222 w 1371382"/>
              <a:gd name="connsiteY122" fmla="*/ 896999 h 6858000"/>
              <a:gd name="connsiteX123" fmla="*/ 50630 w 1371382"/>
              <a:gd name="connsiteY123" fmla="*/ 821517 h 6858000"/>
              <a:gd name="connsiteX124" fmla="*/ 29580 w 1371382"/>
              <a:gd name="connsiteY124" fmla="*/ 751353 h 6858000"/>
              <a:gd name="connsiteX125" fmla="*/ 29138 w 1371382"/>
              <a:gd name="connsiteY125" fmla="*/ 721230 h 6858000"/>
              <a:gd name="connsiteX126" fmla="*/ 14809 w 1371382"/>
              <a:gd name="connsiteY126" fmla="*/ 681659 h 6858000"/>
              <a:gd name="connsiteX127" fmla="*/ 228 w 1371382"/>
              <a:gd name="connsiteY127" fmla="*/ 635218 h 6858000"/>
              <a:gd name="connsiteX128" fmla="*/ 22148 w 1371382"/>
              <a:gd name="connsiteY128" fmla="*/ 585934 h 6858000"/>
              <a:gd name="connsiteX129" fmla="*/ 20769 w 1371382"/>
              <a:gd name="connsiteY129" fmla="*/ 542923 h 6858000"/>
              <a:gd name="connsiteX130" fmla="*/ 71173 w 1371382"/>
              <a:gd name="connsiteY130" fmla="*/ 473479 h 6858000"/>
              <a:gd name="connsiteX131" fmla="*/ 59254 w 1371382"/>
              <a:gd name="connsiteY131" fmla="*/ 446567 h 6858000"/>
              <a:gd name="connsiteX132" fmla="*/ 58502 w 1371382"/>
              <a:gd name="connsiteY132" fmla="*/ 393828 h 6858000"/>
              <a:gd name="connsiteX133" fmla="*/ 58332 w 1371382"/>
              <a:gd name="connsiteY133" fmla="*/ 353137 h 6858000"/>
              <a:gd name="connsiteX134" fmla="*/ 79842 w 1371382"/>
              <a:gd name="connsiteY134" fmla="*/ 309501 h 6858000"/>
              <a:gd name="connsiteX135" fmla="*/ 64025 w 1371382"/>
              <a:gd name="connsiteY135" fmla="*/ 275771 h 6858000"/>
              <a:gd name="connsiteX136" fmla="*/ 81052 w 1371382"/>
              <a:gd name="connsiteY136" fmla="*/ 212860 h 6858000"/>
              <a:gd name="connsiteX137" fmla="*/ 72762 w 1371382"/>
              <a:gd name="connsiteY137" fmla="*/ 144983 h 6858000"/>
              <a:gd name="connsiteX138" fmla="*/ 85046 w 1371382"/>
              <a:gd name="connsiteY138" fmla="*/ 55288 h 6858000"/>
              <a:gd name="connsiteX139" fmla="*/ 44600 w 1371382"/>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13805 w 1364418"/>
              <a:gd name="connsiteY129" fmla="*/ 542923 h 6858000"/>
              <a:gd name="connsiteX130" fmla="*/ 64209 w 1364418"/>
              <a:gd name="connsiteY130" fmla="*/ 473479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72878 w 1364418"/>
              <a:gd name="connsiteY134" fmla="*/ 309501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64209 w 1364418"/>
              <a:gd name="connsiteY130" fmla="*/ 473479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72878 w 1364418"/>
              <a:gd name="connsiteY134" fmla="*/ 309501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72878 w 1364418"/>
              <a:gd name="connsiteY134" fmla="*/ 309501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81226 w 1364418"/>
              <a:gd name="connsiteY17" fmla="*/ 6272987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81226 w 1364418"/>
              <a:gd name="connsiteY17" fmla="*/ 6272987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54054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81226 w 1364418"/>
              <a:gd name="connsiteY17" fmla="*/ 6272987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54054 h 6858000"/>
              <a:gd name="connsiteX121" fmla="*/ 90309 w 1364418"/>
              <a:gd name="connsiteY121" fmla="*/ 921368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251033 w 1364418"/>
              <a:gd name="connsiteY10" fmla="*/ 6492130 h 6858000"/>
              <a:gd name="connsiteX11" fmla="*/ 266720 w 1364418"/>
              <a:gd name="connsiteY11" fmla="*/ 6431610 h 6858000"/>
              <a:gd name="connsiteX12" fmla="*/ 310425 w 1364418"/>
              <a:gd name="connsiteY12" fmla="*/ 6379786 h 6858000"/>
              <a:gd name="connsiteX13" fmla="*/ 293648 w 1364418"/>
              <a:gd name="connsiteY13" fmla="*/ 6334727 h 6858000"/>
              <a:gd name="connsiteX14" fmla="*/ 271063 w 1364418"/>
              <a:gd name="connsiteY14" fmla="*/ 6313295 h 6858000"/>
              <a:gd name="connsiteX15" fmla="*/ 278227 w 1364418"/>
              <a:gd name="connsiteY15" fmla="*/ 6280046 h 6858000"/>
              <a:gd name="connsiteX16" fmla="*/ 281226 w 1364418"/>
              <a:gd name="connsiteY16" fmla="*/ 6272987 h 6858000"/>
              <a:gd name="connsiteX17" fmla="*/ 288000 w 1364418"/>
              <a:gd name="connsiteY17" fmla="*/ 6252834 h 6858000"/>
              <a:gd name="connsiteX18" fmla="*/ 265992 w 1364418"/>
              <a:gd name="connsiteY18" fmla="*/ 6202459 h 6858000"/>
              <a:gd name="connsiteX19" fmla="*/ 264790 w 1364418"/>
              <a:gd name="connsiteY19" fmla="*/ 6153037 h 6858000"/>
              <a:gd name="connsiteX20" fmla="*/ 280205 w 1364418"/>
              <a:gd name="connsiteY20" fmla="*/ 6078132 h 6858000"/>
              <a:gd name="connsiteX21" fmla="*/ 267592 w 1364418"/>
              <a:gd name="connsiteY21" fmla="*/ 6028119 h 6858000"/>
              <a:gd name="connsiteX22" fmla="*/ 252821 w 1364418"/>
              <a:gd name="connsiteY22" fmla="*/ 5926735 h 6858000"/>
              <a:gd name="connsiteX23" fmla="*/ 302333 w 1364418"/>
              <a:gd name="connsiteY23" fmla="*/ 5712857 h 6858000"/>
              <a:gd name="connsiteX24" fmla="*/ 332131 w 1364418"/>
              <a:gd name="connsiteY24" fmla="*/ 5660491 h 6858000"/>
              <a:gd name="connsiteX25" fmla="*/ 341254 w 1364418"/>
              <a:gd name="connsiteY25" fmla="*/ 5563435 h 6858000"/>
              <a:gd name="connsiteX26" fmla="*/ 368130 w 1364418"/>
              <a:gd name="connsiteY26" fmla="*/ 5437125 h 6858000"/>
              <a:gd name="connsiteX27" fmla="*/ 381698 w 1364418"/>
              <a:gd name="connsiteY27" fmla="*/ 5396260 h 6858000"/>
              <a:gd name="connsiteX28" fmla="*/ 397679 w 1364418"/>
              <a:gd name="connsiteY28" fmla="*/ 5330009 h 6858000"/>
              <a:gd name="connsiteX29" fmla="*/ 431172 w 1364418"/>
              <a:gd name="connsiteY29" fmla="*/ 5273739 h 6858000"/>
              <a:gd name="connsiteX30" fmla="*/ 440771 w 1364418"/>
              <a:gd name="connsiteY30" fmla="*/ 5241779 h 6858000"/>
              <a:gd name="connsiteX31" fmla="*/ 451997 w 1364418"/>
              <a:gd name="connsiteY31" fmla="*/ 5225268 h 6858000"/>
              <a:gd name="connsiteX32" fmla="*/ 453017 w 1364418"/>
              <a:gd name="connsiteY32" fmla="*/ 5217684 h 6858000"/>
              <a:gd name="connsiteX33" fmla="*/ 460358 w 1364418"/>
              <a:gd name="connsiteY33" fmla="*/ 5193377 h 6858000"/>
              <a:gd name="connsiteX34" fmla="*/ 463661 w 1364418"/>
              <a:gd name="connsiteY34" fmla="*/ 5179288 h 6858000"/>
              <a:gd name="connsiteX35" fmla="*/ 464645 w 1364418"/>
              <a:gd name="connsiteY35" fmla="*/ 5173621 h 6858000"/>
              <a:gd name="connsiteX36" fmla="*/ 460279 w 1364418"/>
              <a:gd name="connsiteY36" fmla="*/ 5159961 h 6858000"/>
              <a:gd name="connsiteX37" fmla="*/ 466956 w 1364418"/>
              <a:gd name="connsiteY37" fmla="*/ 5144295 h 6858000"/>
              <a:gd name="connsiteX38" fmla="*/ 463889 w 1364418"/>
              <a:gd name="connsiteY38" fmla="*/ 5125185 h 6858000"/>
              <a:gd name="connsiteX39" fmla="*/ 470719 w 1364418"/>
              <a:gd name="connsiteY39" fmla="*/ 5121884 h 6858000"/>
              <a:gd name="connsiteX40" fmla="*/ 477755 w 1364418"/>
              <a:gd name="connsiteY40" fmla="*/ 5067850 h 6858000"/>
              <a:gd name="connsiteX41" fmla="*/ 480486 w 1364418"/>
              <a:gd name="connsiteY41" fmla="*/ 5060861 h 6858000"/>
              <a:gd name="connsiteX42" fmla="*/ 477190 w 1364418"/>
              <a:gd name="connsiteY42" fmla="*/ 5034192 h 6858000"/>
              <a:gd name="connsiteX43" fmla="*/ 478744 w 1364418"/>
              <a:gd name="connsiteY43" fmla="*/ 4993030 h 6858000"/>
              <a:gd name="connsiteX44" fmla="*/ 485653 w 1364418"/>
              <a:gd name="connsiteY44" fmla="*/ 4946844 h 6858000"/>
              <a:gd name="connsiteX45" fmla="*/ 481509 w 1364418"/>
              <a:gd name="connsiteY45" fmla="*/ 4932692 h 6858000"/>
              <a:gd name="connsiteX46" fmla="*/ 496912 w 1364418"/>
              <a:gd name="connsiteY46" fmla="*/ 4858827 h 6858000"/>
              <a:gd name="connsiteX47" fmla="*/ 502815 w 1364418"/>
              <a:gd name="connsiteY47" fmla="*/ 4821170 h 6858000"/>
              <a:gd name="connsiteX48" fmla="*/ 507548 w 1364418"/>
              <a:gd name="connsiteY48" fmla="*/ 4780965 h 6858000"/>
              <a:gd name="connsiteX49" fmla="*/ 508841 w 1364418"/>
              <a:gd name="connsiteY49" fmla="*/ 4750867 h 6858000"/>
              <a:gd name="connsiteX50" fmla="*/ 506648 w 1364418"/>
              <a:gd name="connsiteY50" fmla="*/ 4690749 h 6858000"/>
              <a:gd name="connsiteX51" fmla="*/ 502128 w 1364418"/>
              <a:gd name="connsiteY51" fmla="*/ 4584173 h 6858000"/>
              <a:gd name="connsiteX52" fmla="*/ 497211 w 1364418"/>
              <a:gd name="connsiteY52" fmla="*/ 4444346 h 6858000"/>
              <a:gd name="connsiteX53" fmla="*/ 493776 w 1364418"/>
              <a:gd name="connsiteY53" fmla="*/ 4375228 h 6858000"/>
              <a:gd name="connsiteX54" fmla="*/ 474429 w 1364418"/>
              <a:gd name="connsiteY54" fmla="*/ 4214165 h 6858000"/>
              <a:gd name="connsiteX55" fmla="*/ 478502 w 1364418"/>
              <a:gd name="connsiteY55" fmla="*/ 4090296 h 6858000"/>
              <a:gd name="connsiteX56" fmla="*/ 463758 w 1364418"/>
              <a:gd name="connsiteY56" fmla="*/ 4033999 h 6858000"/>
              <a:gd name="connsiteX57" fmla="*/ 464907 w 1364418"/>
              <a:gd name="connsiteY57" fmla="*/ 4031933 h 6858000"/>
              <a:gd name="connsiteX58" fmla="*/ 463483 w 1364418"/>
              <a:gd name="connsiteY58" fmla="*/ 4013953 h 6858000"/>
              <a:gd name="connsiteX59" fmla="*/ 449778 w 1364418"/>
              <a:gd name="connsiteY59" fmla="*/ 3974753 h 6858000"/>
              <a:gd name="connsiteX60" fmla="*/ 451376 w 1364418"/>
              <a:gd name="connsiteY60" fmla="*/ 3969950 h 6858000"/>
              <a:gd name="connsiteX61" fmla="*/ 444798 w 1364418"/>
              <a:gd name="connsiteY61" fmla="*/ 3933779 h 6858000"/>
              <a:gd name="connsiteX62" fmla="*/ 446129 w 1364418"/>
              <a:gd name="connsiteY62" fmla="*/ 3933093 h 6858000"/>
              <a:gd name="connsiteX63" fmla="*/ 450483 w 1364418"/>
              <a:gd name="connsiteY63" fmla="*/ 3922082 h 6858000"/>
              <a:gd name="connsiteX64" fmla="*/ 455561 w 1364418"/>
              <a:gd name="connsiteY64" fmla="*/ 3901461 h 6858000"/>
              <a:gd name="connsiteX65" fmla="*/ 478155 w 1364418"/>
              <a:gd name="connsiteY65" fmla="*/ 3813873 h 6858000"/>
              <a:gd name="connsiteX66" fmla="*/ 477580 w 1364418"/>
              <a:gd name="connsiteY66" fmla="*/ 3806161 h 6858000"/>
              <a:gd name="connsiteX67" fmla="*/ 477887 w 1364418"/>
              <a:gd name="connsiteY67" fmla="*/ 3805957 h 6858000"/>
              <a:gd name="connsiteX68" fmla="*/ 477914 w 1364418"/>
              <a:gd name="connsiteY68" fmla="*/ 3797724 h 6858000"/>
              <a:gd name="connsiteX69" fmla="*/ 476529 w 1364418"/>
              <a:gd name="connsiteY69" fmla="*/ 3792098 h 6858000"/>
              <a:gd name="connsiteX70" fmla="*/ 475413 w 1364418"/>
              <a:gd name="connsiteY70" fmla="*/ 3777135 h 6858000"/>
              <a:gd name="connsiteX71" fmla="*/ 477146 w 1364418"/>
              <a:gd name="connsiteY71" fmla="*/ 3771656 h 6858000"/>
              <a:gd name="connsiteX72" fmla="*/ 480889 w 1364418"/>
              <a:gd name="connsiteY72" fmla="*/ 3769007 h 6858000"/>
              <a:gd name="connsiteX73" fmla="*/ 480355 w 1364418"/>
              <a:gd name="connsiteY73" fmla="*/ 3767709 h 6858000"/>
              <a:gd name="connsiteX74" fmla="*/ 489051 w 1364418"/>
              <a:gd name="connsiteY74" fmla="*/ 3738082 h 6858000"/>
              <a:gd name="connsiteX75" fmla="*/ 496397 w 1364418"/>
              <a:gd name="connsiteY75" fmla="*/ 3673397 h 6858000"/>
              <a:gd name="connsiteX76" fmla="*/ 495693 w 1364418"/>
              <a:gd name="connsiteY76" fmla="*/ 3637109 h 6858000"/>
              <a:gd name="connsiteX77" fmla="*/ 499136 w 1364418"/>
              <a:gd name="connsiteY77" fmla="*/ 3536883 h 6858000"/>
              <a:gd name="connsiteX78" fmla="*/ 506674 w 1364418"/>
              <a:gd name="connsiteY78" fmla="*/ 3435652 h 6858000"/>
              <a:gd name="connsiteX79" fmla="*/ 508345 w 1364418"/>
              <a:gd name="connsiteY79" fmla="*/ 3307769 h 6858000"/>
              <a:gd name="connsiteX80" fmla="*/ 525908 w 1364418"/>
              <a:gd name="connsiteY80" fmla="*/ 3250522 h 6858000"/>
              <a:gd name="connsiteX81" fmla="*/ 526333 w 1364418"/>
              <a:gd name="connsiteY81" fmla="*/ 3229163 h 6858000"/>
              <a:gd name="connsiteX82" fmla="*/ 528156 w 1364418"/>
              <a:gd name="connsiteY82" fmla="*/ 3217217 h 6858000"/>
              <a:gd name="connsiteX83" fmla="*/ 514991 w 1364418"/>
              <a:gd name="connsiteY83" fmla="*/ 3183755 h 6858000"/>
              <a:gd name="connsiteX84" fmla="*/ 515492 w 1364418"/>
              <a:gd name="connsiteY84" fmla="*/ 3178642 h 6858000"/>
              <a:gd name="connsiteX85" fmla="*/ 503092 w 1364418"/>
              <a:gd name="connsiteY85" fmla="*/ 3158586 h 6858000"/>
              <a:gd name="connsiteX86" fmla="*/ 488277 w 1364418"/>
              <a:gd name="connsiteY86" fmla="*/ 3129034 h 6858000"/>
              <a:gd name="connsiteX87" fmla="*/ 488942 w 1364418"/>
              <a:gd name="connsiteY87" fmla="*/ 3126682 h 6858000"/>
              <a:gd name="connsiteX88" fmla="*/ 479810 w 1364418"/>
              <a:gd name="connsiteY88" fmla="*/ 3114519 h 6858000"/>
              <a:gd name="connsiteX89" fmla="*/ 466419 w 1364418"/>
              <a:gd name="connsiteY89" fmla="*/ 3106272 h 6858000"/>
              <a:gd name="connsiteX90" fmla="*/ 439149 w 1364418"/>
              <a:gd name="connsiteY90" fmla="*/ 2958185 h 6858000"/>
              <a:gd name="connsiteX91" fmla="*/ 381763 w 1364418"/>
              <a:gd name="connsiteY91" fmla="*/ 2762989 h 6858000"/>
              <a:gd name="connsiteX92" fmla="*/ 330681 w 1364418"/>
              <a:gd name="connsiteY92" fmla="*/ 2554718 h 6858000"/>
              <a:gd name="connsiteX93" fmla="*/ 310775 w 1364418"/>
              <a:gd name="connsiteY93" fmla="*/ 2485734 h 6858000"/>
              <a:gd name="connsiteX94" fmla="*/ 301498 w 1364418"/>
              <a:gd name="connsiteY94" fmla="*/ 2447068 h 6858000"/>
              <a:gd name="connsiteX95" fmla="*/ 288459 w 1364418"/>
              <a:gd name="connsiteY95" fmla="*/ 2425819 h 6858000"/>
              <a:gd name="connsiteX96" fmla="*/ 294458 w 1364418"/>
              <a:gd name="connsiteY96" fmla="*/ 2402874 h 6858000"/>
              <a:gd name="connsiteX97" fmla="*/ 297070 w 1364418"/>
              <a:gd name="connsiteY97" fmla="*/ 2381443 h 6858000"/>
              <a:gd name="connsiteX98" fmla="*/ 273399 w 1364418"/>
              <a:gd name="connsiteY98" fmla="*/ 2261920 h 6858000"/>
              <a:gd name="connsiteX99" fmla="*/ 263286 w 1364418"/>
              <a:gd name="connsiteY99" fmla="*/ 2195378 h 6858000"/>
              <a:gd name="connsiteX100" fmla="*/ 247503 w 1364418"/>
              <a:gd name="connsiteY100" fmla="*/ 2155135 h 6858000"/>
              <a:gd name="connsiteX101" fmla="*/ 244961 w 1364418"/>
              <a:gd name="connsiteY101" fmla="*/ 2118008 h 6858000"/>
              <a:gd name="connsiteX102" fmla="*/ 245954 w 1364418"/>
              <a:gd name="connsiteY102" fmla="*/ 2050531 h 6858000"/>
              <a:gd name="connsiteX103" fmla="*/ 237760 w 1364418"/>
              <a:gd name="connsiteY103" fmla="*/ 1963269 h 6858000"/>
              <a:gd name="connsiteX104" fmla="*/ 218938 w 1364418"/>
              <a:gd name="connsiteY104" fmla="*/ 1906352 h 6858000"/>
              <a:gd name="connsiteX105" fmla="*/ 195495 w 1364418"/>
              <a:gd name="connsiteY105" fmla="*/ 1861531 h 6858000"/>
              <a:gd name="connsiteX106" fmla="*/ 149294 w 1364418"/>
              <a:gd name="connsiteY106" fmla="*/ 1732919 h 6858000"/>
              <a:gd name="connsiteX107" fmla="*/ 121605 w 1364418"/>
              <a:gd name="connsiteY107" fmla="*/ 1663540 h 6858000"/>
              <a:gd name="connsiteX108" fmla="*/ 120731 w 1364418"/>
              <a:gd name="connsiteY108" fmla="*/ 1615777 h 6858000"/>
              <a:gd name="connsiteX109" fmla="*/ 101526 w 1364418"/>
              <a:gd name="connsiteY109" fmla="*/ 1563678 h 6858000"/>
              <a:gd name="connsiteX110" fmla="*/ 114606 w 1364418"/>
              <a:gd name="connsiteY110" fmla="*/ 1519474 h 6858000"/>
              <a:gd name="connsiteX111" fmla="*/ 107348 w 1364418"/>
              <a:gd name="connsiteY111" fmla="*/ 1477995 h 6858000"/>
              <a:gd name="connsiteX112" fmla="*/ 93433 w 1364418"/>
              <a:gd name="connsiteY112" fmla="*/ 1373769 h 6858000"/>
              <a:gd name="connsiteX113" fmla="*/ 101740 w 1364418"/>
              <a:gd name="connsiteY113" fmla="*/ 1307086 h 6858000"/>
              <a:gd name="connsiteX114" fmla="*/ 102928 w 1364418"/>
              <a:gd name="connsiteY114" fmla="*/ 1189033 h 6858000"/>
              <a:gd name="connsiteX115" fmla="*/ 107613 w 1364418"/>
              <a:gd name="connsiteY115" fmla="*/ 1168288 h 6858000"/>
              <a:gd name="connsiteX116" fmla="*/ 99895 w 1364418"/>
              <a:gd name="connsiteY116" fmla="*/ 1142577 h 6858000"/>
              <a:gd name="connsiteX117" fmla="*/ 89201 w 1364418"/>
              <a:gd name="connsiteY117" fmla="*/ 1088484 h 6858000"/>
              <a:gd name="connsiteX118" fmla="*/ 77937 w 1364418"/>
              <a:gd name="connsiteY118" fmla="*/ 1016103 h 6858000"/>
              <a:gd name="connsiteX119" fmla="*/ 79393 w 1364418"/>
              <a:gd name="connsiteY119" fmla="*/ 954054 h 6858000"/>
              <a:gd name="connsiteX120" fmla="*/ 90309 w 1364418"/>
              <a:gd name="connsiteY120" fmla="*/ 921368 h 6858000"/>
              <a:gd name="connsiteX121" fmla="*/ 74258 w 1364418"/>
              <a:gd name="connsiteY121" fmla="*/ 896999 h 6858000"/>
              <a:gd name="connsiteX122" fmla="*/ 43666 w 1364418"/>
              <a:gd name="connsiteY122" fmla="*/ 821517 h 6858000"/>
              <a:gd name="connsiteX123" fmla="*/ 22616 w 1364418"/>
              <a:gd name="connsiteY123" fmla="*/ 751353 h 6858000"/>
              <a:gd name="connsiteX124" fmla="*/ 22174 w 1364418"/>
              <a:gd name="connsiteY124" fmla="*/ 721230 h 6858000"/>
              <a:gd name="connsiteX125" fmla="*/ 7845 w 1364418"/>
              <a:gd name="connsiteY125" fmla="*/ 681659 h 6858000"/>
              <a:gd name="connsiteX126" fmla="*/ 31306 w 1364418"/>
              <a:gd name="connsiteY126" fmla="*/ 619315 h 6858000"/>
              <a:gd name="connsiteX127" fmla="*/ 15184 w 1364418"/>
              <a:gd name="connsiteY127" fmla="*/ 585934 h 6858000"/>
              <a:gd name="connsiteX128" fmla="*/ 22258 w 1364418"/>
              <a:gd name="connsiteY128" fmla="*/ 538948 h 6858000"/>
              <a:gd name="connsiteX129" fmla="*/ 26166 w 1364418"/>
              <a:gd name="connsiteY129" fmla="*/ 525163 h 6858000"/>
              <a:gd name="connsiteX130" fmla="*/ 52290 w 1364418"/>
              <a:gd name="connsiteY130" fmla="*/ 446567 h 6858000"/>
              <a:gd name="connsiteX131" fmla="*/ 51538 w 1364418"/>
              <a:gd name="connsiteY131" fmla="*/ 393828 h 6858000"/>
              <a:gd name="connsiteX132" fmla="*/ 51368 w 1364418"/>
              <a:gd name="connsiteY132" fmla="*/ 353137 h 6858000"/>
              <a:gd name="connsiteX133" fmla="*/ 55970 w 1364418"/>
              <a:gd name="connsiteY133" fmla="*/ 321428 h 6858000"/>
              <a:gd name="connsiteX134" fmla="*/ 57061 w 1364418"/>
              <a:gd name="connsiteY134" fmla="*/ 275771 h 6858000"/>
              <a:gd name="connsiteX135" fmla="*/ 74088 w 1364418"/>
              <a:gd name="connsiteY135" fmla="*/ 212860 h 6858000"/>
              <a:gd name="connsiteX136" fmla="*/ 65798 w 1364418"/>
              <a:gd name="connsiteY136" fmla="*/ 144983 h 6858000"/>
              <a:gd name="connsiteX137" fmla="*/ 78082 w 1364418"/>
              <a:gd name="connsiteY137" fmla="*/ 55288 h 6858000"/>
              <a:gd name="connsiteX138" fmla="*/ 37636 w 1364418"/>
              <a:gd name="connsiteY138"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251033 w 1364418"/>
              <a:gd name="connsiteY9" fmla="*/ 6492130 h 6858000"/>
              <a:gd name="connsiteX10" fmla="*/ 266720 w 1364418"/>
              <a:gd name="connsiteY10" fmla="*/ 6431610 h 6858000"/>
              <a:gd name="connsiteX11" fmla="*/ 310425 w 1364418"/>
              <a:gd name="connsiteY11" fmla="*/ 6379786 h 6858000"/>
              <a:gd name="connsiteX12" fmla="*/ 293648 w 1364418"/>
              <a:gd name="connsiteY12" fmla="*/ 6334727 h 6858000"/>
              <a:gd name="connsiteX13" fmla="*/ 271063 w 1364418"/>
              <a:gd name="connsiteY13" fmla="*/ 6313295 h 6858000"/>
              <a:gd name="connsiteX14" fmla="*/ 278227 w 1364418"/>
              <a:gd name="connsiteY14" fmla="*/ 6280046 h 6858000"/>
              <a:gd name="connsiteX15" fmla="*/ 281226 w 1364418"/>
              <a:gd name="connsiteY15" fmla="*/ 6272987 h 6858000"/>
              <a:gd name="connsiteX16" fmla="*/ 288000 w 1364418"/>
              <a:gd name="connsiteY16" fmla="*/ 6252834 h 6858000"/>
              <a:gd name="connsiteX17" fmla="*/ 265992 w 1364418"/>
              <a:gd name="connsiteY17" fmla="*/ 6202459 h 6858000"/>
              <a:gd name="connsiteX18" fmla="*/ 264790 w 1364418"/>
              <a:gd name="connsiteY18" fmla="*/ 6153037 h 6858000"/>
              <a:gd name="connsiteX19" fmla="*/ 280205 w 1364418"/>
              <a:gd name="connsiteY19" fmla="*/ 6078132 h 6858000"/>
              <a:gd name="connsiteX20" fmla="*/ 267592 w 1364418"/>
              <a:gd name="connsiteY20" fmla="*/ 6028119 h 6858000"/>
              <a:gd name="connsiteX21" fmla="*/ 252821 w 1364418"/>
              <a:gd name="connsiteY21" fmla="*/ 5926735 h 6858000"/>
              <a:gd name="connsiteX22" fmla="*/ 302333 w 1364418"/>
              <a:gd name="connsiteY22" fmla="*/ 5712857 h 6858000"/>
              <a:gd name="connsiteX23" fmla="*/ 332131 w 1364418"/>
              <a:gd name="connsiteY23" fmla="*/ 5660491 h 6858000"/>
              <a:gd name="connsiteX24" fmla="*/ 341254 w 1364418"/>
              <a:gd name="connsiteY24" fmla="*/ 5563435 h 6858000"/>
              <a:gd name="connsiteX25" fmla="*/ 368130 w 1364418"/>
              <a:gd name="connsiteY25" fmla="*/ 5437125 h 6858000"/>
              <a:gd name="connsiteX26" fmla="*/ 381698 w 1364418"/>
              <a:gd name="connsiteY26" fmla="*/ 5396260 h 6858000"/>
              <a:gd name="connsiteX27" fmla="*/ 397679 w 1364418"/>
              <a:gd name="connsiteY27" fmla="*/ 5330009 h 6858000"/>
              <a:gd name="connsiteX28" fmla="*/ 431172 w 1364418"/>
              <a:gd name="connsiteY28" fmla="*/ 5273739 h 6858000"/>
              <a:gd name="connsiteX29" fmla="*/ 440771 w 1364418"/>
              <a:gd name="connsiteY29" fmla="*/ 5241779 h 6858000"/>
              <a:gd name="connsiteX30" fmla="*/ 451997 w 1364418"/>
              <a:gd name="connsiteY30" fmla="*/ 5225268 h 6858000"/>
              <a:gd name="connsiteX31" fmla="*/ 453017 w 1364418"/>
              <a:gd name="connsiteY31" fmla="*/ 5217684 h 6858000"/>
              <a:gd name="connsiteX32" fmla="*/ 460358 w 1364418"/>
              <a:gd name="connsiteY32" fmla="*/ 5193377 h 6858000"/>
              <a:gd name="connsiteX33" fmla="*/ 463661 w 1364418"/>
              <a:gd name="connsiteY33" fmla="*/ 5179288 h 6858000"/>
              <a:gd name="connsiteX34" fmla="*/ 464645 w 1364418"/>
              <a:gd name="connsiteY34" fmla="*/ 5173621 h 6858000"/>
              <a:gd name="connsiteX35" fmla="*/ 460279 w 1364418"/>
              <a:gd name="connsiteY35" fmla="*/ 5159961 h 6858000"/>
              <a:gd name="connsiteX36" fmla="*/ 466956 w 1364418"/>
              <a:gd name="connsiteY36" fmla="*/ 5144295 h 6858000"/>
              <a:gd name="connsiteX37" fmla="*/ 463889 w 1364418"/>
              <a:gd name="connsiteY37" fmla="*/ 5125185 h 6858000"/>
              <a:gd name="connsiteX38" fmla="*/ 470719 w 1364418"/>
              <a:gd name="connsiteY38" fmla="*/ 5121884 h 6858000"/>
              <a:gd name="connsiteX39" fmla="*/ 477755 w 1364418"/>
              <a:gd name="connsiteY39" fmla="*/ 5067850 h 6858000"/>
              <a:gd name="connsiteX40" fmla="*/ 480486 w 1364418"/>
              <a:gd name="connsiteY40" fmla="*/ 5060861 h 6858000"/>
              <a:gd name="connsiteX41" fmla="*/ 477190 w 1364418"/>
              <a:gd name="connsiteY41" fmla="*/ 5034192 h 6858000"/>
              <a:gd name="connsiteX42" fmla="*/ 478744 w 1364418"/>
              <a:gd name="connsiteY42" fmla="*/ 4993030 h 6858000"/>
              <a:gd name="connsiteX43" fmla="*/ 485653 w 1364418"/>
              <a:gd name="connsiteY43" fmla="*/ 4946844 h 6858000"/>
              <a:gd name="connsiteX44" fmla="*/ 481509 w 1364418"/>
              <a:gd name="connsiteY44" fmla="*/ 4932692 h 6858000"/>
              <a:gd name="connsiteX45" fmla="*/ 496912 w 1364418"/>
              <a:gd name="connsiteY45" fmla="*/ 4858827 h 6858000"/>
              <a:gd name="connsiteX46" fmla="*/ 502815 w 1364418"/>
              <a:gd name="connsiteY46" fmla="*/ 4821170 h 6858000"/>
              <a:gd name="connsiteX47" fmla="*/ 507548 w 1364418"/>
              <a:gd name="connsiteY47" fmla="*/ 4780965 h 6858000"/>
              <a:gd name="connsiteX48" fmla="*/ 508841 w 1364418"/>
              <a:gd name="connsiteY48" fmla="*/ 4750867 h 6858000"/>
              <a:gd name="connsiteX49" fmla="*/ 506648 w 1364418"/>
              <a:gd name="connsiteY49" fmla="*/ 4690749 h 6858000"/>
              <a:gd name="connsiteX50" fmla="*/ 502128 w 1364418"/>
              <a:gd name="connsiteY50" fmla="*/ 4584173 h 6858000"/>
              <a:gd name="connsiteX51" fmla="*/ 497211 w 1364418"/>
              <a:gd name="connsiteY51" fmla="*/ 4444346 h 6858000"/>
              <a:gd name="connsiteX52" fmla="*/ 493776 w 1364418"/>
              <a:gd name="connsiteY52" fmla="*/ 4375228 h 6858000"/>
              <a:gd name="connsiteX53" fmla="*/ 474429 w 1364418"/>
              <a:gd name="connsiteY53" fmla="*/ 4214165 h 6858000"/>
              <a:gd name="connsiteX54" fmla="*/ 478502 w 1364418"/>
              <a:gd name="connsiteY54" fmla="*/ 4090296 h 6858000"/>
              <a:gd name="connsiteX55" fmla="*/ 463758 w 1364418"/>
              <a:gd name="connsiteY55" fmla="*/ 4033999 h 6858000"/>
              <a:gd name="connsiteX56" fmla="*/ 464907 w 1364418"/>
              <a:gd name="connsiteY56" fmla="*/ 4031933 h 6858000"/>
              <a:gd name="connsiteX57" fmla="*/ 463483 w 1364418"/>
              <a:gd name="connsiteY57" fmla="*/ 4013953 h 6858000"/>
              <a:gd name="connsiteX58" fmla="*/ 449778 w 1364418"/>
              <a:gd name="connsiteY58" fmla="*/ 3974753 h 6858000"/>
              <a:gd name="connsiteX59" fmla="*/ 451376 w 1364418"/>
              <a:gd name="connsiteY59" fmla="*/ 3969950 h 6858000"/>
              <a:gd name="connsiteX60" fmla="*/ 444798 w 1364418"/>
              <a:gd name="connsiteY60" fmla="*/ 3933779 h 6858000"/>
              <a:gd name="connsiteX61" fmla="*/ 446129 w 1364418"/>
              <a:gd name="connsiteY61" fmla="*/ 3933093 h 6858000"/>
              <a:gd name="connsiteX62" fmla="*/ 450483 w 1364418"/>
              <a:gd name="connsiteY62" fmla="*/ 3922082 h 6858000"/>
              <a:gd name="connsiteX63" fmla="*/ 455561 w 1364418"/>
              <a:gd name="connsiteY63" fmla="*/ 3901461 h 6858000"/>
              <a:gd name="connsiteX64" fmla="*/ 478155 w 1364418"/>
              <a:gd name="connsiteY64" fmla="*/ 3813873 h 6858000"/>
              <a:gd name="connsiteX65" fmla="*/ 477580 w 1364418"/>
              <a:gd name="connsiteY65" fmla="*/ 3806161 h 6858000"/>
              <a:gd name="connsiteX66" fmla="*/ 477887 w 1364418"/>
              <a:gd name="connsiteY66" fmla="*/ 3805957 h 6858000"/>
              <a:gd name="connsiteX67" fmla="*/ 477914 w 1364418"/>
              <a:gd name="connsiteY67" fmla="*/ 3797724 h 6858000"/>
              <a:gd name="connsiteX68" fmla="*/ 476529 w 1364418"/>
              <a:gd name="connsiteY68" fmla="*/ 3792098 h 6858000"/>
              <a:gd name="connsiteX69" fmla="*/ 475413 w 1364418"/>
              <a:gd name="connsiteY69" fmla="*/ 3777135 h 6858000"/>
              <a:gd name="connsiteX70" fmla="*/ 477146 w 1364418"/>
              <a:gd name="connsiteY70" fmla="*/ 3771656 h 6858000"/>
              <a:gd name="connsiteX71" fmla="*/ 480889 w 1364418"/>
              <a:gd name="connsiteY71" fmla="*/ 3769007 h 6858000"/>
              <a:gd name="connsiteX72" fmla="*/ 480355 w 1364418"/>
              <a:gd name="connsiteY72" fmla="*/ 3767709 h 6858000"/>
              <a:gd name="connsiteX73" fmla="*/ 489051 w 1364418"/>
              <a:gd name="connsiteY73" fmla="*/ 3738082 h 6858000"/>
              <a:gd name="connsiteX74" fmla="*/ 496397 w 1364418"/>
              <a:gd name="connsiteY74" fmla="*/ 3673397 h 6858000"/>
              <a:gd name="connsiteX75" fmla="*/ 495693 w 1364418"/>
              <a:gd name="connsiteY75" fmla="*/ 3637109 h 6858000"/>
              <a:gd name="connsiteX76" fmla="*/ 499136 w 1364418"/>
              <a:gd name="connsiteY76" fmla="*/ 3536883 h 6858000"/>
              <a:gd name="connsiteX77" fmla="*/ 506674 w 1364418"/>
              <a:gd name="connsiteY77" fmla="*/ 3435652 h 6858000"/>
              <a:gd name="connsiteX78" fmla="*/ 508345 w 1364418"/>
              <a:gd name="connsiteY78" fmla="*/ 3307769 h 6858000"/>
              <a:gd name="connsiteX79" fmla="*/ 525908 w 1364418"/>
              <a:gd name="connsiteY79" fmla="*/ 3250522 h 6858000"/>
              <a:gd name="connsiteX80" fmla="*/ 526333 w 1364418"/>
              <a:gd name="connsiteY80" fmla="*/ 3229163 h 6858000"/>
              <a:gd name="connsiteX81" fmla="*/ 528156 w 1364418"/>
              <a:gd name="connsiteY81" fmla="*/ 3217217 h 6858000"/>
              <a:gd name="connsiteX82" fmla="*/ 514991 w 1364418"/>
              <a:gd name="connsiteY82" fmla="*/ 3183755 h 6858000"/>
              <a:gd name="connsiteX83" fmla="*/ 515492 w 1364418"/>
              <a:gd name="connsiteY83" fmla="*/ 3178642 h 6858000"/>
              <a:gd name="connsiteX84" fmla="*/ 503092 w 1364418"/>
              <a:gd name="connsiteY84" fmla="*/ 3158586 h 6858000"/>
              <a:gd name="connsiteX85" fmla="*/ 488277 w 1364418"/>
              <a:gd name="connsiteY85" fmla="*/ 3129034 h 6858000"/>
              <a:gd name="connsiteX86" fmla="*/ 488942 w 1364418"/>
              <a:gd name="connsiteY86" fmla="*/ 3126682 h 6858000"/>
              <a:gd name="connsiteX87" fmla="*/ 479810 w 1364418"/>
              <a:gd name="connsiteY87" fmla="*/ 3114519 h 6858000"/>
              <a:gd name="connsiteX88" fmla="*/ 466419 w 1364418"/>
              <a:gd name="connsiteY88" fmla="*/ 3106272 h 6858000"/>
              <a:gd name="connsiteX89" fmla="*/ 439149 w 1364418"/>
              <a:gd name="connsiteY89" fmla="*/ 2958185 h 6858000"/>
              <a:gd name="connsiteX90" fmla="*/ 381763 w 1364418"/>
              <a:gd name="connsiteY90" fmla="*/ 2762989 h 6858000"/>
              <a:gd name="connsiteX91" fmla="*/ 330681 w 1364418"/>
              <a:gd name="connsiteY91" fmla="*/ 2554718 h 6858000"/>
              <a:gd name="connsiteX92" fmla="*/ 310775 w 1364418"/>
              <a:gd name="connsiteY92" fmla="*/ 2485734 h 6858000"/>
              <a:gd name="connsiteX93" fmla="*/ 301498 w 1364418"/>
              <a:gd name="connsiteY93" fmla="*/ 2447068 h 6858000"/>
              <a:gd name="connsiteX94" fmla="*/ 288459 w 1364418"/>
              <a:gd name="connsiteY94" fmla="*/ 2425819 h 6858000"/>
              <a:gd name="connsiteX95" fmla="*/ 294458 w 1364418"/>
              <a:gd name="connsiteY95" fmla="*/ 2402874 h 6858000"/>
              <a:gd name="connsiteX96" fmla="*/ 297070 w 1364418"/>
              <a:gd name="connsiteY96" fmla="*/ 2381443 h 6858000"/>
              <a:gd name="connsiteX97" fmla="*/ 273399 w 1364418"/>
              <a:gd name="connsiteY97" fmla="*/ 2261920 h 6858000"/>
              <a:gd name="connsiteX98" fmla="*/ 263286 w 1364418"/>
              <a:gd name="connsiteY98" fmla="*/ 2195378 h 6858000"/>
              <a:gd name="connsiteX99" fmla="*/ 247503 w 1364418"/>
              <a:gd name="connsiteY99" fmla="*/ 2155135 h 6858000"/>
              <a:gd name="connsiteX100" fmla="*/ 244961 w 1364418"/>
              <a:gd name="connsiteY100" fmla="*/ 2118008 h 6858000"/>
              <a:gd name="connsiteX101" fmla="*/ 245954 w 1364418"/>
              <a:gd name="connsiteY101" fmla="*/ 2050531 h 6858000"/>
              <a:gd name="connsiteX102" fmla="*/ 237760 w 1364418"/>
              <a:gd name="connsiteY102" fmla="*/ 1963269 h 6858000"/>
              <a:gd name="connsiteX103" fmla="*/ 218938 w 1364418"/>
              <a:gd name="connsiteY103" fmla="*/ 1906352 h 6858000"/>
              <a:gd name="connsiteX104" fmla="*/ 195495 w 1364418"/>
              <a:gd name="connsiteY104" fmla="*/ 1861531 h 6858000"/>
              <a:gd name="connsiteX105" fmla="*/ 149294 w 1364418"/>
              <a:gd name="connsiteY105" fmla="*/ 1732919 h 6858000"/>
              <a:gd name="connsiteX106" fmla="*/ 121605 w 1364418"/>
              <a:gd name="connsiteY106" fmla="*/ 1663540 h 6858000"/>
              <a:gd name="connsiteX107" fmla="*/ 120731 w 1364418"/>
              <a:gd name="connsiteY107" fmla="*/ 1615777 h 6858000"/>
              <a:gd name="connsiteX108" fmla="*/ 101526 w 1364418"/>
              <a:gd name="connsiteY108" fmla="*/ 1563678 h 6858000"/>
              <a:gd name="connsiteX109" fmla="*/ 114606 w 1364418"/>
              <a:gd name="connsiteY109" fmla="*/ 1519474 h 6858000"/>
              <a:gd name="connsiteX110" fmla="*/ 107348 w 1364418"/>
              <a:gd name="connsiteY110" fmla="*/ 1477995 h 6858000"/>
              <a:gd name="connsiteX111" fmla="*/ 93433 w 1364418"/>
              <a:gd name="connsiteY111" fmla="*/ 1373769 h 6858000"/>
              <a:gd name="connsiteX112" fmla="*/ 101740 w 1364418"/>
              <a:gd name="connsiteY112" fmla="*/ 1307086 h 6858000"/>
              <a:gd name="connsiteX113" fmla="*/ 102928 w 1364418"/>
              <a:gd name="connsiteY113" fmla="*/ 1189033 h 6858000"/>
              <a:gd name="connsiteX114" fmla="*/ 107613 w 1364418"/>
              <a:gd name="connsiteY114" fmla="*/ 1168288 h 6858000"/>
              <a:gd name="connsiteX115" fmla="*/ 99895 w 1364418"/>
              <a:gd name="connsiteY115" fmla="*/ 1142577 h 6858000"/>
              <a:gd name="connsiteX116" fmla="*/ 89201 w 1364418"/>
              <a:gd name="connsiteY116" fmla="*/ 1088484 h 6858000"/>
              <a:gd name="connsiteX117" fmla="*/ 77937 w 1364418"/>
              <a:gd name="connsiteY117" fmla="*/ 1016103 h 6858000"/>
              <a:gd name="connsiteX118" fmla="*/ 79393 w 1364418"/>
              <a:gd name="connsiteY118" fmla="*/ 954054 h 6858000"/>
              <a:gd name="connsiteX119" fmla="*/ 90309 w 1364418"/>
              <a:gd name="connsiteY119" fmla="*/ 921368 h 6858000"/>
              <a:gd name="connsiteX120" fmla="*/ 74258 w 1364418"/>
              <a:gd name="connsiteY120" fmla="*/ 896999 h 6858000"/>
              <a:gd name="connsiteX121" fmla="*/ 43666 w 1364418"/>
              <a:gd name="connsiteY121" fmla="*/ 821517 h 6858000"/>
              <a:gd name="connsiteX122" fmla="*/ 22616 w 1364418"/>
              <a:gd name="connsiteY122" fmla="*/ 751353 h 6858000"/>
              <a:gd name="connsiteX123" fmla="*/ 22174 w 1364418"/>
              <a:gd name="connsiteY123" fmla="*/ 721230 h 6858000"/>
              <a:gd name="connsiteX124" fmla="*/ 7845 w 1364418"/>
              <a:gd name="connsiteY124" fmla="*/ 681659 h 6858000"/>
              <a:gd name="connsiteX125" fmla="*/ 31306 w 1364418"/>
              <a:gd name="connsiteY125" fmla="*/ 619315 h 6858000"/>
              <a:gd name="connsiteX126" fmla="*/ 15184 w 1364418"/>
              <a:gd name="connsiteY126" fmla="*/ 585934 h 6858000"/>
              <a:gd name="connsiteX127" fmla="*/ 22258 w 1364418"/>
              <a:gd name="connsiteY127" fmla="*/ 538948 h 6858000"/>
              <a:gd name="connsiteX128" fmla="*/ 26166 w 1364418"/>
              <a:gd name="connsiteY128" fmla="*/ 525163 h 6858000"/>
              <a:gd name="connsiteX129" fmla="*/ 52290 w 1364418"/>
              <a:gd name="connsiteY129" fmla="*/ 446567 h 6858000"/>
              <a:gd name="connsiteX130" fmla="*/ 51538 w 1364418"/>
              <a:gd name="connsiteY130" fmla="*/ 393828 h 6858000"/>
              <a:gd name="connsiteX131" fmla="*/ 51368 w 1364418"/>
              <a:gd name="connsiteY131" fmla="*/ 353137 h 6858000"/>
              <a:gd name="connsiteX132" fmla="*/ 55970 w 1364418"/>
              <a:gd name="connsiteY132" fmla="*/ 321428 h 6858000"/>
              <a:gd name="connsiteX133" fmla="*/ 57061 w 1364418"/>
              <a:gd name="connsiteY133" fmla="*/ 275771 h 6858000"/>
              <a:gd name="connsiteX134" fmla="*/ 74088 w 1364418"/>
              <a:gd name="connsiteY134" fmla="*/ 212860 h 6858000"/>
              <a:gd name="connsiteX135" fmla="*/ 65798 w 1364418"/>
              <a:gd name="connsiteY135" fmla="*/ 144983 h 6858000"/>
              <a:gd name="connsiteX136" fmla="*/ 78082 w 1364418"/>
              <a:gd name="connsiteY136" fmla="*/ 55288 h 6858000"/>
              <a:gd name="connsiteX137" fmla="*/ 37636 w 1364418"/>
              <a:gd name="connsiteY137"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251033 w 1364418"/>
              <a:gd name="connsiteY8" fmla="*/ 6492130 h 6858000"/>
              <a:gd name="connsiteX9" fmla="*/ 266720 w 1364418"/>
              <a:gd name="connsiteY9" fmla="*/ 6431610 h 6858000"/>
              <a:gd name="connsiteX10" fmla="*/ 310425 w 1364418"/>
              <a:gd name="connsiteY10" fmla="*/ 6379786 h 6858000"/>
              <a:gd name="connsiteX11" fmla="*/ 293648 w 1364418"/>
              <a:gd name="connsiteY11" fmla="*/ 6334727 h 6858000"/>
              <a:gd name="connsiteX12" fmla="*/ 271063 w 1364418"/>
              <a:gd name="connsiteY12" fmla="*/ 6313295 h 6858000"/>
              <a:gd name="connsiteX13" fmla="*/ 278227 w 1364418"/>
              <a:gd name="connsiteY13" fmla="*/ 6280046 h 6858000"/>
              <a:gd name="connsiteX14" fmla="*/ 281226 w 1364418"/>
              <a:gd name="connsiteY14" fmla="*/ 6272987 h 6858000"/>
              <a:gd name="connsiteX15" fmla="*/ 288000 w 1364418"/>
              <a:gd name="connsiteY15" fmla="*/ 6252834 h 6858000"/>
              <a:gd name="connsiteX16" fmla="*/ 265992 w 1364418"/>
              <a:gd name="connsiteY16" fmla="*/ 6202459 h 6858000"/>
              <a:gd name="connsiteX17" fmla="*/ 264790 w 1364418"/>
              <a:gd name="connsiteY17" fmla="*/ 6153037 h 6858000"/>
              <a:gd name="connsiteX18" fmla="*/ 280205 w 1364418"/>
              <a:gd name="connsiteY18" fmla="*/ 6078132 h 6858000"/>
              <a:gd name="connsiteX19" fmla="*/ 267592 w 1364418"/>
              <a:gd name="connsiteY19" fmla="*/ 6028119 h 6858000"/>
              <a:gd name="connsiteX20" fmla="*/ 252821 w 1364418"/>
              <a:gd name="connsiteY20" fmla="*/ 5926735 h 6858000"/>
              <a:gd name="connsiteX21" fmla="*/ 302333 w 1364418"/>
              <a:gd name="connsiteY21" fmla="*/ 5712857 h 6858000"/>
              <a:gd name="connsiteX22" fmla="*/ 332131 w 1364418"/>
              <a:gd name="connsiteY22" fmla="*/ 5660491 h 6858000"/>
              <a:gd name="connsiteX23" fmla="*/ 341254 w 1364418"/>
              <a:gd name="connsiteY23" fmla="*/ 5563435 h 6858000"/>
              <a:gd name="connsiteX24" fmla="*/ 368130 w 1364418"/>
              <a:gd name="connsiteY24" fmla="*/ 5437125 h 6858000"/>
              <a:gd name="connsiteX25" fmla="*/ 381698 w 1364418"/>
              <a:gd name="connsiteY25" fmla="*/ 5396260 h 6858000"/>
              <a:gd name="connsiteX26" fmla="*/ 397679 w 1364418"/>
              <a:gd name="connsiteY26" fmla="*/ 5330009 h 6858000"/>
              <a:gd name="connsiteX27" fmla="*/ 431172 w 1364418"/>
              <a:gd name="connsiteY27" fmla="*/ 5273739 h 6858000"/>
              <a:gd name="connsiteX28" fmla="*/ 440771 w 1364418"/>
              <a:gd name="connsiteY28" fmla="*/ 5241779 h 6858000"/>
              <a:gd name="connsiteX29" fmla="*/ 451997 w 1364418"/>
              <a:gd name="connsiteY29" fmla="*/ 5225268 h 6858000"/>
              <a:gd name="connsiteX30" fmla="*/ 453017 w 1364418"/>
              <a:gd name="connsiteY30" fmla="*/ 5217684 h 6858000"/>
              <a:gd name="connsiteX31" fmla="*/ 460358 w 1364418"/>
              <a:gd name="connsiteY31" fmla="*/ 5193377 h 6858000"/>
              <a:gd name="connsiteX32" fmla="*/ 463661 w 1364418"/>
              <a:gd name="connsiteY32" fmla="*/ 5179288 h 6858000"/>
              <a:gd name="connsiteX33" fmla="*/ 464645 w 1364418"/>
              <a:gd name="connsiteY33" fmla="*/ 5173621 h 6858000"/>
              <a:gd name="connsiteX34" fmla="*/ 460279 w 1364418"/>
              <a:gd name="connsiteY34" fmla="*/ 5159961 h 6858000"/>
              <a:gd name="connsiteX35" fmla="*/ 466956 w 1364418"/>
              <a:gd name="connsiteY35" fmla="*/ 5144295 h 6858000"/>
              <a:gd name="connsiteX36" fmla="*/ 463889 w 1364418"/>
              <a:gd name="connsiteY36" fmla="*/ 5125185 h 6858000"/>
              <a:gd name="connsiteX37" fmla="*/ 470719 w 1364418"/>
              <a:gd name="connsiteY37" fmla="*/ 5121884 h 6858000"/>
              <a:gd name="connsiteX38" fmla="*/ 477755 w 1364418"/>
              <a:gd name="connsiteY38" fmla="*/ 5067850 h 6858000"/>
              <a:gd name="connsiteX39" fmla="*/ 480486 w 1364418"/>
              <a:gd name="connsiteY39" fmla="*/ 5060861 h 6858000"/>
              <a:gd name="connsiteX40" fmla="*/ 477190 w 1364418"/>
              <a:gd name="connsiteY40" fmla="*/ 5034192 h 6858000"/>
              <a:gd name="connsiteX41" fmla="*/ 478744 w 1364418"/>
              <a:gd name="connsiteY41" fmla="*/ 4993030 h 6858000"/>
              <a:gd name="connsiteX42" fmla="*/ 485653 w 1364418"/>
              <a:gd name="connsiteY42" fmla="*/ 4946844 h 6858000"/>
              <a:gd name="connsiteX43" fmla="*/ 481509 w 1364418"/>
              <a:gd name="connsiteY43" fmla="*/ 4932692 h 6858000"/>
              <a:gd name="connsiteX44" fmla="*/ 496912 w 1364418"/>
              <a:gd name="connsiteY44" fmla="*/ 4858827 h 6858000"/>
              <a:gd name="connsiteX45" fmla="*/ 502815 w 1364418"/>
              <a:gd name="connsiteY45" fmla="*/ 4821170 h 6858000"/>
              <a:gd name="connsiteX46" fmla="*/ 507548 w 1364418"/>
              <a:gd name="connsiteY46" fmla="*/ 4780965 h 6858000"/>
              <a:gd name="connsiteX47" fmla="*/ 508841 w 1364418"/>
              <a:gd name="connsiteY47" fmla="*/ 4750867 h 6858000"/>
              <a:gd name="connsiteX48" fmla="*/ 506648 w 1364418"/>
              <a:gd name="connsiteY48" fmla="*/ 4690749 h 6858000"/>
              <a:gd name="connsiteX49" fmla="*/ 502128 w 1364418"/>
              <a:gd name="connsiteY49" fmla="*/ 4584173 h 6858000"/>
              <a:gd name="connsiteX50" fmla="*/ 497211 w 1364418"/>
              <a:gd name="connsiteY50" fmla="*/ 4444346 h 6858000"/>
              <a:gd name="connsiteX51" fmla="*/ 493776 w 1364418"/>
              <a:gd name="connsiteY51" fmla="*/ 4375228 h 6858000"/>
              <a:gd name="connsiteX52" fmla="*/ 474429 w 1364418"/>
              <a:gd name="connsiteY52" fmla="*/ 4214165 h 6858000"/>
              <a:gd name="connsiteX53" fmla="*/ 478502 w 1364418"/>
              <a:gd name="connsiteY53" fmla="*/ 4090296 h 6858000"/>
              <a:gd name="connsiteX54" fmla="*/ 463758 w 1364418"/>
              <a:gd name="connsiteY54" fmla="*/ 4033999 h 6858000"/>
              <a:gd name="connsiteX55" fmla="*/ 464907 w 1364418"/>
              <a:gd name="connsiteY55" fmla="*/ 4031933 h 6858000"/>
              <a:gd name="connsiteX56" fmla="*/ 463483 w 1364418"/>
              <a:gd name="connsiteY56" fmla="*/ 4013953 h 6858000"/>
              <a:gd name="connsiteX57" fmla="*/ 449778 w 1364418"/>
              <a:gd name="connsiteY57" fmla="*/ 3974753 h 6858000"/>
              <a:gd name="connsiteX58" fmla="*/ 451376 w 1364418"/>
              <a:gd name="connsiteY58" fmla="*/ 3969950 h 6858000"/>
              <a:gd name="connsiteX59" fmla="*/ 444798 w 1364418"/>
              <a:gd name="connsiteY59" fmla="*/ 3933779 h 6858000"/>
              <a:gd name="connsiteX60" fmla="*/ 446129 w 1364418"/>
              <a:gd name="connsiteY60" fmla="*/ 3933093 h 6858000"/>
              <a:gd name="connsiteX61" fmla="*/ 450483 w 1364418"/>
              <a:gd name="connsiteY61" fmla="*/ 3922082 h 6858000"/>
              <a:gd name="connsiteX62" fmla="*/ 455561 w 1364418"/>
              <a:gd name="connsiteY62" fmla="*/ 3901461 h 6858000"/>
              <a:gd name="connsiteX63" fmla="*/ 478155 w 1364418"/>
              <a:gd name="connsiteY63" fmla="*/ 3813873 h 6858000"/>
              <a:gd name="connsiteX64" fmla="*/ 477580 w 1364418"/>
              <a:gd name="connsiteY64" fmla="*/ 3806161 h 6858000"/>
              <a:gd name="connsiteX65" fmla="*/ 477887 w 1364418"/>
              <a:gd name="connsiteY65" fmla="*/ 3805957 h 6858000"/>
              <a:gd name="connsiteX66" fmla="*/ 477914 w 1364418"/>
              <a:gd name="connsiteY66" fmla="*/ 3797724 h 6858000"/>
              <a:gd name="connsiteX67" fmla="*/ 476529 w 1364418"/>
              <a:gd name="connsiteY67" fmla="*/ 3792098 h 6858000"/>
              <a:gd name="connsiteX68" fmla="*/ 475413 w 1364418"/>
              <a:gd name="connsiteY68" fmla="*/ 3777135 h 6858000"/>
              <a:gd name="connsiteX69" fmla="*/ 477146 w 1364418"/>
              <a:gd name="connsiteY69" fmla="*/ 3771656 h 6858000"/>
              <a:gd name="connsiteX70" fmla="*/ 480889 w 1364418"/>
              <a:gd name="connsiteY70" fmla="*/ 3769007 h 6858000"/>
              <a:gd name="connsiteX71" fmla="*/ 480355 w 1364418"/>
              <a:gd name="connsiteY71" fmla="*/ 3767709 h 6858000"/>
              <a:gd name="connsiteX72" fmla="*/ 489051 w 1364418"/>
              <a:gd name="connsiteY72" fmla="*/ 3738082 h 6858000"/>
              <a:gd name="connsiteX73" fmla="*/ 496397 w 1364418"/>
              <a:gd name="connsiteY73" fmla="*/ 3673397 h 6858000"/>
              <a:gd name="connsiteX74" fmla="*/ 495693 w 1364418"/>
              <a:gd name="connsiteY74" fmla="*/ 3637109 h 6858000"/>
              <a:gd name="connsiteX75" fmla="*/ 499136 w 1364418"/>
              <a:gd name="connsiteY75" fmla="*/ 3536883 h 6858000"/>
              <a:gd name="connsiteX76" fmla="*/ 506674 w 1364418"/>
              <a:gd name="connsiteY76" fmla="*/ 3435652 h 6858000"/>
              <a:gd name="connsiteX77" fmla="*/ 508345 w 1364418"/>
              <a:gd name="connsiteY77" fmla="*/ 3307769 h 6858000"/>
              <a:gd name="connsiteX78" fmla="*/ 525908 w 1364418"/>
              <a:gd name="connsiteY78" fmla="*/ 3250522 h 6858000"/>
              <a:gd name="connsiteX79" fmla="*/ 526333 w 1364418"/>
              <a:gd name="connsiteY79" fmla="*/ 3229163 h 6858000"/>
              <a:gd name="connsiteX80" fmla="*/ 528156 w 1364418"/>
              <a:gd name="connsiteY80" fmla="*/ 3217217 h 6858000"/>
              <a:gd name="connsiteX81" fmla="*/ 514991 w 1364418"/>
              <a:gd name="connsiteY81" fmla="*/ 3183755 h 6858000"/>
              <a:gd name="connsiteX82" fmla="*/ 515492 w 1364418"/>
              <a:gd name="connsiteY82" fmla="*/ 3178642 h 6858000"/>
              <a:gd name="connsiteX83" fmla="*/ 503092 w 1364418"/>
              <a:gd name="connsiteY83" fmla="*/ 3158586 h 6858000"/>
              <a:gd name="connsiteX84" fmla="*/ 488277 w 1364418"/>
              <a:gd name="connsiteY84" fmla="*/ 3129034 h 6858000"/>
              <a:gd name="connsiteX85" fmla="*/ 488942 w 1364418"/>
              <a:gd name="connsiteY85" fmla="*/ 3126682 h 6858000"/>
              <a:gd name="connsiteX86" fmla="*/ 479810 w 1364418"/>
              <a:gd name="connsiteY86" fmla="*/ 3114519 h 6858000"/>
              <a:gd name="connsiteX87" fmla="*/ 466419 w 1364418"/>
              <a:gd name="connsiteY87" fmla="*/ 3106272 h 6858000"/>
              <a:gd name="connsiteX88" fmla="*/ 439149 w 1364418"/>
              <a:gd name="connsiteY88" fmla="*/ 2958185 h 6858000"/>
              <a:gd name="connsiteX89" fmla="*/ 381763 w 1364418"/>
              <a:gd name="connsiteY89" fmla="*/ 2762989 h 6858000"/>
              <a:gd name="connsiteX90" fmla="*/ 330681 w 1364418"/>
              <a:gd name="connsiteY90" fmla="*/ 2554718 h 6858000"/>
              <a:gd name="connsiteX91" fmla="*/ 310775 w 1364418"/>
              <a:gd name="connsiteY91" fmla="*/ 2485734 h 6858000"/>
              <a:gd name="connsiteX92" fmla="*/ 301498 w 1364418"/>
              <a:gd name="connsiteY92" fmla="*/ 2447068 h 6858000"/>
              <a:gd name="connsiteX93" fmla="*/ 288459 w 1364418"/>
              <a:gd name="connsiteY93" fmla="*/ 2425819 h 6858000"/>
              <a:gd name="connsiteX94" fmla="*/ 294458 w 1364418"/>
              <a:gd name="connsiteY94" fmla="*/ 2402874 h 6858000"/>
              <a:gd name="connsiteX95" fmla="*/ 297070 w 1364418"/>
              <a:gd name="connsiteY95" fmla="*/ 2381443 h 6858000"/>
              <a:gd name="connsiteX96" fmla="*/ 273399 w 1364418"/>
              <a:gd name="connsiteY96" fmla="*/ 2261920 h 6858000"/>
              <a:gd name="connsiteX97" fmla="*/ 263286 w 1364418"/>
              <a:gd name="connsiteY97" fmla="*/ 2195378 h 6858000"/>
              <a:gd name="connsiteX98" fmla="*/ 247503 w 1364418"/>
              <a:gd name="connsiteY98" fmla="*/ 2155135 h 6858000"/>
              <a:gd name="connsiteX99" fmla="*/ 244961 w 1364418"/>
              <a:gd name="connsiteY99" fmla="*/ 2118008 h 6858000"/>
              <a:gd name="connsiteX100" fmla="*/ 245954 w 1364418"/>
              <a:gd name="connsiteY100" fmla="*/ 2050531 h 6858000"/>
              <a:gd name="connsiteX101" fmla="*/ 237760 w 1364418"/>
              <a:gd name="connsiteY101" fmla="*/ 1963269 h 6858000"/>
              <a:gd name="connsiteX102" fmla="*/ 218938 w 1364418"/>
              <a:gd name="connsiteY102" fmla="*/ 1906352 h 6858000"/>
              <a:gd name="connsiteX103" fmla="*/ 195495 w 1364418"/>
              <a:gd name="connsiteY103" fmla="*/ 1861531 h 6858000"/>
              <a:gd name="connsiteX104" fmla="*/ 149294 w 1364418"/>
              <a:gd name="connsiteY104" fmla="*/ 1732919 h 6858000"/>
              <a:gd name="connsiteX105" fmla="*/ 121605 w 1364418"/>
              <a:gd name="connsiteY105" fmla="*/ 1663540 h 6858000"/>
              <a:gd name="connsiteX106" fmla="*/ 120731 w 1364418"/>
              <a:gd name="connsiteY106" fmla="*/ 1615777 h 6858000"/>
              <a:gd name="connsiteX107" fmla="*/ 101526 w 1364418"/>
              <a:gd name="connsiteY107" fmla="*/ 1563678 h 6858000"/>
              <a:gd name="connsiteX108" fmla="*/ 114606 w 1364418"/>
              <a:gd name="connsiteY108" fmla="*/ 1519474 h 6858000"/>
              <a:gd name="connsiteX109" fmla="*/ 107348 w 1364418"/>
              <a:gd name="connsiteY109" fmla="*/ 1477995 h 6858000"/>
              <a:gd name="connsiteX110" fmla="*/ 93433 w 1364418"/>
              <a:gd name="connsiteY110" fmla="*/ 1373769 h 6858000"/>
              <a:gd name="connsiteX111" fmla="*/ 101740 w 1364418"/>
              <a:gd name="connsiteY111" fmla="*/ 1307086 h 6858000"/>
              <a:gd name="connsiteX112" fmla="*/ 102928 w 1364418"/>
              <a:gd name="connsiteY112" fmla="*/ 1189033 h 6858000"/>
              <a:gd name="connsiteX113" fmla="*/ 107613 w 1364418"/>
              <a:gd name="connsiteY113" fmla="*/ 1168288 h 6858000"/>
              <a:gd name="connsiteX114" fmla="*/ 99895 w 1364418"/>
              <a:gd name="connsiteY114" fmla="*/ 1142577 h 6858000"/>
              <a:gd name="connsiteX115" fmla="*/ 89201 w 1364418"/>
              <a:gd name="connsiteY115" fmla="*/ 1088484 h 6858000"/>
              <a:gd name="connsiteX116" fmla="*/ 77937 w 1364418"/>
              <a:gd name="connsiteY116" fmla="*/ 1016103 h 6858000"/>
              <a:gd name="connsiteX117" fmla="*/ 79393 w 1364418"/>
              <a:gd name="connsiteY117" fmla="*/ 954054 h 6858000"/>
              <a:gd name="connsiteX118" fmla="*/ 90309 w 1364418"/>
              <a:gd name="connsiteY118" fmla="*/ 921368 h 6858000"/>
              <a:gd name="connsiteX119" fmla="*/ 74258 w 1364418"/>
              <a:gd name="connsiteY119" fmla="*/ 896999 h 6858000"/>
              <a:gd name="connsiteX120" fmla="*/ 43666 w 1364418"/>
              <a:gd name="connsiteY120" fmla="*/ 821517 h 6858000"/>
              <a:gd name="connsiteX121" fmla="*/ 22616 w 1364418"/>
              <a:gd name="connsiteY121" fmla="*/ 751353 h 6858000"/>
              <a:gd name="connsiteX122" fmla="*/ 22174 w 1364418"/>
              <a:gd name="connsiteY122" fmla="*/ 721230 h 6858000"/>
              <a:gd name="connsiteX123" fmla="*/ 7845 w 1364418"/>
              <a:gd name="connsiteY123" fmla="*/ 681659 h 6858000"/>
              <a:gd name="connsiteX124" fmla="*/ 31306 w 1364418"/>
              <a:gd name="connsiteY124" fmla="*/ 619315 h 6858000"/>
              <a:gd name="connsiteX125" fmla="*/ 15184 w 1364418"/>
              <a:gd name="connsiteY125" fmla="*/ 585934 h 6858000"/>
              <a:gd name="connsiteX126" fmla="*/ 22258 w 1364418"/>
              <a:gd name="connsiteY126" fmla="*/ 538948 h 6858000"/>
              <a:gd name="connsiteX127" fmla="*/ 26166 w 1364418"/>
              <a:gd name="connsiteY127" fmla="*/ 525163 h 6858000"/>
              <a:gd name="connsiteX128" fmla="*/ 52290 w 1364418"/>
              <a:gd name="connsiteY128" fmla="*/ 446567 h 6858000"/>
              <a:gd name="connsiteX129" fmla="*/ 51538 w 1364418"/>
              <a:gd name="connsiteY129" fmla="*/ 393828 h 6858000"/>
              <a:gd name="connsiteX130" fmla="*/ 51368 w 1364418"/>
              <a:gd name="connsiteY130" fmla="*/ 353137 h 6858000"/>
              <a:gd name="connsiteX131" fmla="*/ 55970 w 1364418"/>
              <a:gd name="connsiteY131" fmla="*/ 321428 h 6858000"/>
              <a:gd name="connsiteX132" fmla="*/ 57061 w 1364418"/>
              <a:gd name="connsiteY132" fmla="*/ 275771 h 6858000"/>
              <a:gd name="connsiteX133" fmla="*/ 74088 w 1364418"/>
              <a:gd name="connsiteY133" fmla="*/ 212860 h 6858000"/>
              <a:gd name="connsiteX134" fmla="*/ 65798 w 1364418"/>
              <a:gd name="connsiteY134" fmla="*/ 144983 h 6858000"/>
              <a:gd name="connsiteX135" fmla="*/ 78082 w 1364418"/>
              <a:gd name="connsiteY135" fmla="*/ 55288 h 6858000"/>
              <a:gd name="connsiteX136" fmla="*/ 37636 w 1364418"/>
              <a:gd name="connsiteY136"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251033 w 1364418"/>
              <a:gd name="connsiteY8" fmla="*/ 6492130 h 6858000"/>
              <a:gd name="connsiteX9" fmla="*/ 266720 w 1364418"/>
              <a:gd name="connsiteY9" fmla="*/ 6431610 h 6858000"/>
              <a:gd name="connsiteX10" fmla="*/ 310425 w 1364418"/>
              <a:gd name="connsiteY10" fmla="*/ 6379786 h 6858000"/>
              <a:gd name="connsiteX11" fmla="*/ 293648 w 1364418"/>
              <a:gd name="connsiteY11" fmla="*/ 6334727 h 6858000"/>
              <a:gd name="connsiteX12" fmla="*/ 271063 w 1364418"/>
              <a:gd name="connsiteY12" fmla="*/ 6313295 h 6858000"/>
              <a:gd name="connsiteX13" fmla="*/ 278227 w 1364418"/>
              <a:gd name="connsiteY13" fmla="*/ 6280046 h 6858000"/>
              <a:gd name="connsiteX14" fmla="*/ 281226 w 1364418"/>
              <a:gd name="connsiteY14" fmla="*/ 6272987 h 6858000"/>
              <a:gd name="connsiteX15" fmla="*/ 288000 w 1364418"/>
              <a:gd name="connsiteY15" fmla="*/ 6252834 h 6858000"/>
              <a:gd name="connsiteX16" fmla="*/ 265992 w 1364418"/>
              <a:gd name="connsiteY16" fmla="*/ 6202459 h 6858000"/>
              <a:gd name="connsiteX17" fmla="*/ 264790 w 1364418"/>
              <a:gd name="connsiteY17" fmla="*/ 6153037 h 6858000"/>
              <a:gd name="connsiteX18" fmla="*/ 280205 w 1364418"/>
              <a:gd name="connsiteY18" fmla="*/ 6078132 h 6858000"/>
              <a:gd name="connsiteX19" fmla="*/ 267592 w 1364418"/>
              <a:gd name="connsiteY19" fmla="*/ 6028119 h 6858000"/>
              <a:gd name="connsiteX20" fmla="*/ 252821 w 1364418"/>
              <a:gd name="connsiteY20" fmla="*/ 5926735 h 6858000"/>
              <a:gd name="connsiteX21" fmla="*/ 302333 w 1364418"/>
              <a:gd name="connsiteY21" fmla="*/ 5712857 h 6858000"/>
              <a:gd name="connsiteX22" fmla="*/ 332131 w 1364418"/>
              <a:gd name="connsiteY22" fmla="*/ 5660491 h 6858000"/>
              <a:gd name="connsiteX23" fmla="*/ 341254 w 1364418"/>
              <a:gd name="connsiteY23" fmla="*/ 5563435 h 6858000"/>
              <a:gd name="connsiteX24" fmla="*/ 368130 w 1364418"/>
              <a:gd name="connsiteY24" fmla="*/ 5437125 h 6858000"/>
              <a:gd name="connsiteX25" fmla="*/ 381698 w 1364418"/>
              <a:gd name="connsiteY25" fmla="*/ 5396260 h 6858000"/>
              <a:gd name="connsiteX26" fmla="*/ 397679 w 1364418"/>
              <a:gd name="connsiteY26" fmla="*/ 5330009 h 6858000"/>
              <a:gd name="connsiteX27" fmla="*/ 431172 w 1364418"/>
              <a:gd name="connsiteY27" fmla="*/ 5273739 h 6858000"/>
              <a:gd name="connsiteX28" fmla="*/ 440771 w 1364418"/>
              <a:gd name="connsiteY28" fmla="*/ 5241779 h 6858000"/>
              <a:gd name="connsiteX29" fmla="*/ 451997 w 1364418"/>
              <a:gd name="connsiteY29" fmla="*/ 5225268 h 6858000"/>
              <a:gd name="connsiteX30" fmla="*/ 453017 w 1364418"/>
              <a:gd name="connsiteY30" fmla="*/ 5217684 h 6858000"/>
              <a:gd name="connsiteX31" fmla="*/ 460358 w 1364418"/>
              <a:gd name="connsiteY31" fmla="*/ 5193377 h 6858000"/>
              <a:gd name="connsiteX32" fmla="*/ 463661 w 1364418"/>
              <a:gd name="connsiteY32" fmla="*/ 5179288 h 6858000"/>
              <a:gd name="connsiteX33" fmla="*/ 464645 w 1364418"/>
              <a:gd name="connsiteY33" fmla="*/ 5173621 h 6858000"/>
              <a:gd name="connsiteX34" fmla="*/ 460279 w 1364418"/>
              <a:gd name="connsiteY34" fmla="*/ 5159961 h 6858000"/>
              <a:gd name="connsiteX35" fmla="*/ 466956 w 1364418"/>
              <a:gd name="connsiteY35" fmla="*/ 5144295 h 6858000"/>
              <a:gd name="connsiteX36" fmla="*/ 463889 w 1364418"/>
              <a:gd name="connsiteY36" fmla="*/ 5125185 h 6858000"/>
              <a:gd name="connsiteX37" fmla="*/ 470719 w 1364418"/>
              <a:gd name="connsiteY37" fmla="*/ 5121884 h 6858000"/>
              <a:gd name="connsiteX38" fmla="*/ 477755 w 1364418"/>
              <a:gd name="connsiteY38" fmla="*/ 5067850 h 6858000"/>
              <a:gd name="connsiteX39" fmla="*/ 480486 w 1364418"/>
              <a:gd name="connsiteY39" fmla="*/ 5060861 h 6858000"/>
              <a:gd name="connsiteX40" fmla="*/ 477190 w 1364418"/>
              <a:gd name="connsiteY40" fmla="*/ 5034192 h 6858000"/>
              <a:gd name="connsiteX41" fmla="*/ 478744 w 1364418"/>
              <a:gd name="connsiteY41" fmla="*/ 4993030 h 6858000"/>
              <a:gd name="connsiteX42" fmla="*/ 485653 w 1364418"/>
              <a:gd name="connsiteY42" fmla="*/ 4946844 h 6858000"/>
              <a:gd name="connsiteX43" fmla="*/ 481509 w 1364418"/>
              <a:gd name="connsiteY43" fmla="*/ 4932692 h 6858000"/>
              <a:gd name="connsiteX44" fmla="*/ 496912 w 1364418"/>
              <a:gd name="connsiteY44" fmla="*/ 4858827 h 6858000"/>
              <a:gd name="connsiteX45" fmla="*/ 502815 w 1364418"/>
              <a:gd name="connsiteY45" fmla="*/ 4821170 h 6858000"/>
              <a:gd name="connsiteX46" fmla="*/ 507548 w 1364418"/>
              <a:gd name="connsiteY46" fmla="*/ 4780965 h 6858000"/>
              <a:gd name="connsiteX47" fmla="*/ 508841 w 1364418"/>
              <a:gd name="connsiteY47" fmla="*/ 4750867 h 6858000"/>
              <a:gd name="connsiteX48" fmla="*/ 506648 w 1364418"/>
              <a:gd name="connsiteY48" fmla="*/ 4690749 h 6858000"/>
              <a:gd name="connsiteX49" fmla="*/ 502128 w 1364418"/>
              <a:gd name="connsiteY49" fmla="*/ 4584173 h 6858000"/>
              <a:gd name="connsiteX50" fmla="*/ 497211 w 1364418"/>
              <a:gd name="connsiteY50" fmla="*/ 4444346 h 6858000"/>
              <a:gd name="connsiteX51" fmla="*/ 493776 w 1364418"/>
              <a:gd name="connsiteY51" fmla="*/ 4375228 h 6858000"/>
              <a:gd name="connsiteX52" fmla="*/ 474429 w 1364418"/>
              <a:gd name="connsiteY52" fmla="*/ 4214165 h 6858000"/>
              <a:gd name="connsiteX53" fmla="*/ 478502 w 1364418"/>
              <a:gd name="connsiteY53" fmla="*/ 4090296 h 6858000"/>
              <a:gd name="connsiteX54" fmla="*/ 463758 w 1364418"/>
              <a:gd name="connsiteY54" fmla="*/ 4033999 h 6858000"/>
              <a:gd name="connsiteX55" fmla="*/ 464907 w 1364418"/>
              <a:gd name="connsiteY55" fmla="*/ 4031933 h 6858000"/>
              <a:gd name="connsiteX56" fmla="*/ 463483 w 1364418"/>
              <a:gd name="connsiteY56" fmla="*/ 4013953 h 6858000"/>
              <a:gd name="connsiteX57" fmla="*/ 449778 w 1364418"/>
              <a:gd name="connsiteY57" fmla="*/ 3974753 h 6858000"/>
              <a:gd name="connsiteX58" fmla="*/ 451376 w 1364418"/>
              <a:gd name="connsiteY58" fmla="*/ 3969950 h 6858000"/>
              <a:gd name="connsiteX59" fmla="*/ 444798 w 1364418"/>
              <a:gd name="connsiteY59" fmla="*/ 3933779 h 6858000"/>
              <a:gd name="connsiteX60" fmla="*/ 446129 w 1364418"/>
              <a:gd name="connsiteY60" fmla="*/ 3933093 h 6858000"/>
              <a:gd name="connsiteX61" fmla="*/ 450483 w 1364418"/>
              <a:gd name="connsiteY61" fmla="*/ 3922082 h 6858000"/>
              <a:gd name="connsiteX62" fmla="*/ 455561 w 1364418"/>
              <a:gd name="connsiteY62" fmla="*/ 3901461 h 6858000"/>
              <a:gd name="connsiteX63" fmla="*/ 478155 w 1364418"/>
              <a:gd name="connsiteY63" fmla="*/ 3813873 h 6858000"/>
              <a:gd name="connsiteX64" fmla="*/ 477580 w 1364418"/>
              <a:gd name="connsiteY64" fmla="*/ 3806161 h 6858000"/>
              <a:gd name="connsiteX65" fmla="*/ 477887 w 1364418"/>
              <a:gd name="connsiteY65" fmla="*/ 3805957 h 6858000"/>
              <a:gd name="connsiteX66" fmla="*/ 477914 w 1364418"/>
              <a:gd name="connsiteY66" fmla="*/ 3797724 h 6858000"/>
              <a:gd name="connsiteX67" fmla="*/ 476529 w 1364418"/>
              <a:gd name="connsiteY67" fmla="*/ 3792098 h 6858000"/>
              <a:gd name="connsiteX68" fmla="*/ 475413 w 1364418"/>
              <a:gd name="connsiteY68" fmla="*/ 3777135 h 6858000"/>
              <a:gd name="connsiteX69" fmla="*/ 477146 w 1364418"/>
              <a:gd name="connsiteY69" fmla="*/ 3771656 h 6858000"/>
              <a:gd name="connsiteX70" fmla="*/ 480889 w 1364418"/>
              <a:gd name="connsiteY70" fmla="*/ 3769007 h 6858000"/>
              <a:gd name="connsiteX71" fmla="*/ 480355 w 1364418"/>
              <a:gd name="connsiteY71" fmla="*/ 3767709 h 6858000"/>
              <a:gd name="connsiteX72" fmla="*/ 489051 w 1364418"/>
              <a:gd name="connsiteY72" fmla="*/ 3738082 h 6858000"/>
              <a:gd name="connsiteX73" fmla="*/ 496397 w 1364418"/>
              <a:gd name="connsiteY73" fmla="*/ 3673397 h 6858000"/>
              <a:gd name="connsiteX74" fmla="*/ 495693 w 1364418"/>
              <a:gd name="connsiteY74" fmla="*/ 3637109 h 6858000"/>
              <a:gd name="connsiteX75" fmla="*/ 499136 w 1364418"/>
              <a:gd name="connsiteY75" fmla="*/ 3536883 h 6858000"/>
              <a:gd name="connsiteX76" fmla="*/ 506674 w 1364418"/>
              <a:gd name="connsiteY76" fmla="*/ 3435652 h 6858000"/>
              <a:gd name="connsiteX77" fmla="*/ 508345 w 1364418"/>
              <a:gd name="connsiteY77" fmla="*/ 3307769 h 6858000"/>
              <a:gd name="connsiteX78" fmla="*/ 525908 w 1364418"/>
              <a:gd name="connsiteY78" fmla="*/ 3250522 h 6858000"/>
              <a:gd name="connsiteX79" fmla="*/ 526333 w 1364418"/>
              <a:gd name="connsiteY79" fmla="*/ 3229163 h 6858000"/>
              <a:gd name="connsiteX80" fmla="*/ 528156 w 1364418"/>
              <a:gd name="connsiteY80" fmla="*/ 3217217 h 6858000"/>
              <a:gd name="connsiteX81" fmla="*/ 514991 w 1364418"/>
              <a:gd name="connsiteY81" fmla="*/ 3183755 h 6858000"/>
              <a:gd name="connsiteX82" fmla="*/ 515492 w 1364418"/>
              <a:gd name="connsiteY82" fmla="*/ 3178642 h 6858000"/>
              <a:gd name="connsiteX83" fmla="*/ 503092 w 1364418"/>
              <a:gd name="connsiteY83" fmla="*/ 3158586 h 6858000"/>
              <a:gd name="connsiteX84" fmla="*/ 488277 w 1364418"/>
              <a:gd name="connsiteY84" fmla="*/ 3129034 h 6858000"/>
              <a:gd name="connsiteX85" fmla="*/ 488942 w 1364418"/>
              <a:gd name="connsiteY85" fmla="*/ 3126682 h 6858000"/>
              <a:gd name="connsiteX86" fmla="*/ 479810 w 1364418"/>
              <a:gd name="connsiteY86" fmla="*/ 3114519 h 6858000"/>
              <a:gd name="connsiteX87" fmla="*/ 466419 w 1364418"/>
              <a:gd name="connsiteY87" fmla="*/ 3106272 h 6858000"/>
              <a:gd name="connsiteX88" fmla="*/ 439149 w 1364418"/>
              <a:gd name="connsiteY88" fmla="*/ 2958185 h 6858000"/>
              <a:gd name="connsiteX89" fmla="*/ 381763 w 1364418"/>
              <a:gd name="connsiteY89" fmla="*/ 2762989 h 6858000"/>
              <a:gd name="connsiteX90" fmla="*/ 330681 w 1364418"/>
              <a:gd name="connsiteY90" fmla="*/ 2554718 h 6858000"/>
              <a:gd name="connsiteX91" fmla="*/ 310775 w 1364418"/>
              <a:gd name="connsiteY91" fmla="*/ 2485734 h 6858000"/>
              <a:gd name="connsiteX92" fmla="*/ 301498 w 1364418"/>
              <a:gd name="connsiteY92" fmla="*/ 2447068 h 6858000"/>
              <a:gd name="connsiteX93" fmla="*/ 288459 w 1364418"/>
              <a:gd name="connsiteY93" fmla="*/ 2425819 h 6858000"/>
              <a:gd name="connsiteX94" fmla="*/ 294458 w 1364418"/>
              <a:gd name="connsiteY94" fmla="*/ 2402874 h 6858000"/>
              <a:gd name="connsiteX95" fmla="*/ 297070 w 1364418"/>
              <a:gd name="connsiteY95" fmla="*/ 2381443 h 6858000"/>
              <a:gd name="connsiteX96" fmla="*/ 273399 w 1364418"/>
              <a:gd name="connsiteY96" fmla="*/ 2261920 h 6858000"/>
              <a:gd name="connsiteX97" fmla="*/ 263286 w 1364418"/>
              <a:gd name="connsiteY97" fmla="*/ 2195378 h 6858000"/>
              <a:gd name="connsiteX98" fmla="*/ 247503 w 1364418"/>
              <a:gd name="connsiteY98" fmla="*/ 2155135 h 6858000"/>
              <a:gd name="connsiteX99" fmla="*/ 244961 w 1364418"/>
              <a:gd name="connsiteY99" fmla="*/ 2118008 h 6858000"/>
              <a:gd name="connsiteX100" fmla="*/ 245954 w 1364418"/>
              <a:gd name="connsiteY100" fmla="*/ 2050531 h 6858000"/>
              <a:gd name="connsiteX101" fmla="*/ 237760 w 1364418"/>
              <a:gd name="connsiteY101" fmla="*/ 1963269 h 6858000"/>
              <a:gd name="connsiteX102" fmla="*/ 218938 w 1364418"/>
              <a:gd name="connsiteY102" fmla="*/ 1906352 h 6858000"/>
              <a:gd name="connsiteX103" fmla="*/ 195495 w 1364418"/>
              <a:gd name="connsiteY103" fmla="*/ 1861531 h 6858000"/>
              <a:gd name="connsiteX104" fmla="*/ 149294 w 1364418"/>
              <a:gd name="connsiteY104" fmla="*/ 1732919 h 6858000"/>
              <a:gd name="connsiteX105" fmla="*/ 121605 w 1364418"/>
              <a:gd name="connsiteY105" fmla="*/ 1663540 h 6858000"/>
              <a:gd name="connsiteX106" fmla="*/ 120731 w 1364418"/>
              <a:gd name="connsiteY106" fmla="*/ 1615777 h 6858000"/>
              <a:gd name="connsiteX107" fmla="*/ 101526 w 1364418"/>
              <a:gd name="connsiteY107" fmla="*/ 1563678 h 6858000"/>
              <a:gd name="connsiteX108" fmla="*/ 114606 w 1364418"/>
              <a:gd name="connsiteY108" fmla="*/ 1519474 h 6858000"/>
              <a:gd name="connsiteX109" fmla="*/ 107348 w 1364418"/>
              <a:gd name="connsiteY109" fmla="*/ 1477995 h 6858000"/>
              <a:gd name="connsiteX110" fmla="*/ 93433 w 1364418"/>
              <a:gd name="connsiteY110" fmla="*/ 1373769 h 6858000"/>
              <a:gd name="connsiteX111" fmla="*/ 101740 w 1364418"/>
              <a:gd name="connsiteY111" fmla="*/ 1307086 h 6858000"/>
              <a:gd name="connsiteX112" fmla="*/ 102928 w 1364418"/>
              <a:gd name="connsiteY112" fmla="*/ 1189033 h 6858000"/>
              <a:gd name="connsiteX113" fmla="*/ 107613 w 1364418"/>
              <a:gd name="connsiteY113" fmla="*/ 1168288 h 6858000"/>
              <a:gd name="connsiteX114" fmla="*/ 99895 w 1364418"/>
              <a:gd name="connsiteY114" fmla="*/ 1142577 h 6858000"/>
              <a:gd name="connsiteX115" fmla="*/ 89201 w 1364418"/>
              <a:gd name="connsiteY115" fmla="*/ 1088484 h 6858000"/>
              <a:gd name="connsiteX116" fmla="*/ 77937 w 1364418"/>
              <a:gd name="connsiteY116" fmla="*/ 1016103 h 6858000"/>
              <a:gd name="connsiteX117" fmla="*/ 79393 w 1364418"/>
              <a:gd name="connsiteY117" fmla="*/ 954054 h 6858000"/>
              <a:gd name="connsiteX118" fmla="*/ 90309 w 1364418"/>
              <a:gd name="connsiteY118" fmla="*/ 921368 h 6858000"/>
              <a:gd name="connsiteX119" fmla="*/ 74258 w 1364418"/>
              <a:gd name="connsiteY119" fmla="*/ 896999 h 6858000"/>
              <a:gd name="connsiteX120" fmla="*/ 43666 w 1364418"/>
              <a:gd name="connsiteY120" fmla="*/ 821517 h 6858000"/>
              <a:gd name="connsiteX121" fmla="*/ 22616 w 1364418"/>
              <a:gd name="connsiteY121" fmla="*/ 751353 h 6858000"/>
              <a:gd name="connsiteX122" fmla="*/ 22174 w 1364418"/>
              <a:gd name="connsiteY122" fmla="*/ 721230 h 6858000"/>
              <a:gd name="connsiteX123" fmla="*/ 7845 w 1364418"/>
              <a:gd name="connsiteY123" fmla="*/ 681659 h 6858000"/>
              <a:gd name="connsiteX124" fmla="*/ 31306 w 1364418"/>
              <a:gd name="connsiteY124" fmla="*/ 619315 h 6858000"/>
              <a:gd name="connsiteX125" fmla="*/ 15184 w 1364418"/>
              <a:gd name="connsiteY125" fmla="*/ 585934 h 6858000"/>
              <a:gd name="connsiteX126" fmla="*/ 22258 w 1364418"/>
              <a:gd name="connsiteY126" fmla="*/ 538948 h 6858000"/>
              <a:gd name="connsiteX127" fmla="*/ 26166 w 1364418"/>
              <a:gd name="connsiteY127" fmla="*/ 525163 h 6858000"/>
              <a:gd name="connsiteX128" fmla="*/ 52290 w 1364418"/>
              <a:gd name="connsiteY128" fmla="*/ 446567 h 6858000"/>
              <a:gd name="connsiteX129" fmla="*/ 51538 w 1364418"/>
              <a:gd name="connsiteY129" fmla="*/ 393828 h 6858000"/>
              <a:gd name="connsiteX130" fmla="*/ 51368 w 1364418"/>
              <a:gd name="connsiteY130" fmla="*/ 353137 h 6858000"/>
              <a:gd name="connsiteX131" fmla="*/ 55970 w 1364418"/>
              <a:gd name="connsiteY131" fmla="*/ 321428 h 6858000"/>
              <a:gd name="connsiteX132" fmla="*/ 57061 w 1364418"/>
              <a:gd name="connsiteY132" fmla="*/ 275771 h 6858000"/>
              <a:gd name="connsiteX133" fmla="*/ 74088 w 1364418"/>
              <a:gd name="connsiteY133" fmla="*/ 212860 h 6858000"/>
              <a:gd name="connsiteX134" fmla="*/ 65798 w 1364418"/>
              <a:gd name="connsiteY134" fmla="*/ 144983 h 6858000"/>
              <a:gd name="connsiteX135" fmla="*/ 78082 w 1364418"/>
              <a:gd name="connsiteY135" fmla="*/ 55288 h 6858000"/>
              <a:gd name="connsiteX136" fmla="*/ 37636 w 1364418"/>
              <a:gd name="connsiteY136"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266720 w 1364418"/>
              <a:gd name="connsiteY8" fmla="*/ 6431610 h 6858000"/>
              <a:gd name="connsiteX9" fmla="*/ 310425 w 1364418"/>
              <a:gd name="connsiteY9" fmla="*/ 6379786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339152 w 1364418"/>
              <a:gd name="connsiteY8" fmla="*/ 6471804 h 6858000"/>
              <a:gd name="connsiteX9" fmla="*/ 310425 w 1364418"/>
              <a:gd name="connsiteY9" fmla="*/ 6379786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149205 w 1364418"/>
              <a:gd name="connsiteY5" fmla="*/ 6737706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8000 w 1364418"/>
              <a:gd name="connsiteY13" fmla="*/ 6252834 h 6858000"/>
              <a:gd name="connsiteX14" fmla="*/ 265992 w 1364418"/>
              <a:gd name="connsiteY14" fmla="*/ 6202459 h 6858000"/>
              <a:gd name="connsiteX15" fmla="*/ 264790 w 1364418"/>
              <a:gd name="connsiteY15" fmla="*/ 6153037 h 6858000"/>
              <a:gd name="connsiteX16" fmla="*/ 280205 w 1364418"/>
              <a:gd name="connsiteY16" fmla="*/ 6078132 h 6858000"/>
              <a:gd name="connsiteX17" fmla="*/ 267592 w 1364418"/>
              <a:gd name="connsiteY17" fmla="*/ 6028119 h 6858000"/>
              <a:gd name="connsiteX18" fmla="*/ 252821 w 1364418"/>
              <a:gd name="connsiteY18" fmla="*/ 5926735 h 6858000"/>
              <a:gd name="connsiteX19" fmla="*/ 302333 w 1364418"/>
              <a:gd name="connsiteY19" fmla="*/ 5712857 h 6858000"/>
              <a:gd name="connsiteX20" fmla="*/ 332131 w 1364418"/>
              <a:gd name="connsiteY20" fmla="*/ 5660491 h 6858000"/>
              <a:gd name="connsiteX21" fmla="*/ 341254 w 1364418"/>
              <a:gd name="connsiteY21" fmla="*/ 5563435 h 6858000"/>
              <a:gd name="connsiteX22" fmla="*/ 368130 w 1364418"/>
              <a:gd name="connsiteY22" fmla="*/ 5437125 h 6858000"/>
              <a:gd name="connsiteX23" fmla="*/ 381698 w 1364418"/>
              <a:gd name="connsiteY23" fmla="*/ 5396260 h 6858000"/>
              <a:gd name="connsiteX24" fmla="*/ 397679 w 1364418"/>
              <a:gd name="connsiteY24" fmla="*/ 5330009 h 6858000"/>
              <a:gd name="connsiteX25" fmla="*/ 431172 w 1364418"/>
              <a:gd name="connsiteY25" fmla="*/ 5273739 h 6858000"/>
              <a:gd name="connsiteX26" fmla="*/ 440771 w 1364418"/>
              <a:gd name="connsiteY26" fmla="*/ 5241779 h 6858000"/>
              <a:gd name="connsiteX27" fmla="*/ 451997 w 1364418"/>
              <a:gd name="connsiteY27" fmla="*/ 5225268 h 6858000"/>
              <a:gd name="connsiteX28" fmla="*/ 453017 w 1364418"/>
              <a:gd name="connsiteY28" fmla="*/ 5217684 h 6858000"/>
              <a:gd name="connsiteX29" fmla="*/ 460358 w 1364418"/>
              <a:gd name="connsiteY29" fmla="*/ 5193377 h 6858000"/>
              <a:gd name="connsiteX30" fmla="*/ 463661 w 1364418"/>
              <a:gd name="connsiteY30" fmla="*/ 5179288 h 6858000"/>
              <a:gd name="connsiteX31" fmla="*/ 464645 w 1364418"/>
              <a:gd name="connsiteY31" fmla="*/ 5173621 h 6858000"/>
              <a:gd name="connsiteX32" fmla="*/ 460279 w 1364418"/>
              <a:gd name="connsiteY32" fmla="*/ 5159961 h 6858000"/>
              <a:gd name="connsiteX33" fmla="*/ 466956 w 1364418"/>
              <a:gd name="connsiteY33" fmla="*/ 5144295 h 6858000"/>
              <a:gd name="connsiteX34" fmla="*/ 463889 w 1364418"/>
              <a:gd name="connsiteY34" fmla="*/ 5125185 h 6858000"/>
              <a:gd name="connsiteX35" fmla="*/ 470719 w 1364418"/>
              <a:gd name="connsiteY35" fmla="*/ 5121884 h 6858000"/>
              <a:gd name="connsiteX36" fmla="*/ 477755 w 1364418"/>
              <a:gd name="connsiteY36" fmla="*/ 5067850 h 6858000"/>
              <a:gd name="connsiteX37" fmla="*/ 480486 w 1364418"/>
              <a:gd name="connsiteY37" fmla="*/ 5060861 h 6858000"/>
              <a:gd name="connsiteX38" fmla="*/ 477190 w 1364418"/>
              <a:gd name="connsiteY38" fmla="*/ 5034192 h 6858000"/>
              <a:gd name="connsiteX39" fmla="*/ 478744 w 1364418"/>
              <a:gd name="connsiteY39" fmla="*/ 4993030 h 6858000"/>
              <a:gd name="connsiteX40" fmla="*/ 485653 w 1364418"/>
              <a:gd name="connsiteY40" fmla="*/ 4946844 h 6858000"/>
              <a:gd name="connsiteX41" fmla="*/ 481509 w 1364418"/>
              <a:gd name="connsiteY41" fmla="*/ 4932692 h 6858000"/>
              <a:gd name="connsiteX42" fmla="*/ 496912 w 1364418"/>
              <a:gd name="connsiteY42" fmla="*/ 4858827 h 6858000"/>
              <a:gd name="connsiteX43" fmla="*/ 502815 w 1364418"/>
              <a:gd name="connsiteY43" fmla="*/ 4821170 h 6858000"/>
              <a:gd name="connsiteX44" fmla="*/ 507548 w 1364418"/>
              <a:gd name="connsiteY44" fmla="*/ 4780965 h 6858000"/>
              <a:gd name="connsiteX45" fmla="*/ 508841 w 1364418"/>
              <a:gd name="connsiteY45" fmla="*/ 4750867 h 6858000"/>
              <a:gd name="connsiteX46" fmla="*/ 506648 w 1364418"/>
              <a:gd name="connsiteY46" fmla="*/ 4690749 h 6858000"/>
              <a:gd name="connsiteX47" fmla="*/ 502128 w 1364418"/>
              <a:gd name="connsiteY47" fmla="*/ 4584173 h 6858000"/>
              <a:gd name="connsiteX48" fmla="*/ 497211 w 1364418"/>
              <a:gd name="connsiteY48" fmla="*/ 4444346 h 6858000"/>
              <a:gd name="connsiteX49" fmla="*/ 493776 w 1364418"/>
              <a:gd name="connsiteY49" fmla="*/ 4375228 h 6858000"/>
              <a:gd name="connsiteX50" fmla="*/ 474429 w 1364418"/>
              <a:gd name="connsiteY50" fmla="*/ 4214165 h 6858000"/>
              <a:gd name="connsiteX51" fmla="*/ 478502 w 1364418"/>
              <a:gd name="connsiteY51" fmla="*/ 4090296 h 6858000"/>
              <a:gd name="connsiteX52" fmla="*/ 463758 w 1364418"/>
              <a:gd name="connsiteY52" fmla="*/ 4033999 h 6858000"/>
              <a:gd name="connsiteX53" fmla="*/ 464907 w 1364418"/>
              <a:gd name="connsiteY53" fmla="*/ 4031933 h 6858000"/>
              <a:gd name="connsiteX54" fmla="*/ 463483 w 1364418"/>
              <a:gd name="connsiteY54" fmla="*/ 4013953 h 6858000"/>
              <a:gd name="connsiteX55" fmla="*/ 449778 w 1364418"/>
              <a:gd name="connsiteY55" fmla="*/ 3974753 h 6858000"/>
              <a:gd name="connsiteX56" fmla="*/ 451376 w 1364418"/>
              <a:gd name="connsiteY56" fmla="*/ 3969950 h 6858000"/>
              <a:gd name="connsiteX57" fmla="*/ 444798 w 1364418"/>
              <a:gd name="connsiteY57" fmla="*/ 3933779 h 6858000"/>
              <a:gd name="connsiteX58" fmla="*/ 446129 w 1364418"/>
              <a:gd name="connsiteY58" fmla="*/ 3933093 h 6858000"/>
              <a:gd name="connsiteX59" fmla="*/ 450483 w 1364418"/>
              <a:gd name="connsiteY59" fmla="*/ 3922082 h 6858000"/>
              <a:gd name="connsiteX60" fmla="*/ 455561 w 1364418"/>
              <a:gd name="connsiteY60" fmla="*/ 3901461 h 6858000"/>
              <a:gd name="connsiteX61" fmla="*/ 478155 w 1364418"/>
              <a:gd name="connsiteY61" fmla="*/ 3813873 h 6858000"/>
              <a:gd name="connsiteX62" fmla="*/ 477580 w 1364418"/>
              <a:gd name="connsiteY62" fmla="*/ 3806161 h 6858000"/>
              <a:gd name="connsiteX63" fmla="*/ 477887 w 1364418"/>
              <a:gd name="connsiteY63" fmla="*/ 3805957 h 6858000"/>
              <a:gd name="connsiteX64" fmla="*/ 477914 w 1364418"/>
              <a:gd name="connsiteY64" fmla="*/ 3797724 h 6858000"/>
              <a:gd name="connsiteX65" fmla="*/ 476529 w 1364418"/>
              <a:gd name="connsiteY65" fmla="*/ 3792098 h 6858000"/>
              <a:gd name="connsiteX66" fmla="*/ 475413 w 1364418"/>
              <a:gd name="connsiteY66" fmla="*/ 3777135 h 6858000"/>
              <a:gd name="connsiteX67" fmla="*/ 477146 w 1364418"/>
              <a:gd name="connsiteY67" fmla="*/ 3771656 h 6858000"/>
              <a:gd name="connsiteX68" fmla="*/ 480889 w 1364418"/>
              <a:gd name="connsiteY68" fmla="*/ 3769007 h 6858000"/>
              <a:gd name="connsiteX69" fmla="*/ 480355 w 1364418"/>
              <a:gd name="connsiteY69" fmla="*/ 3767709 h 6858000"/>
              <a:gd name="connsiteX70" fmla="*/ 489051 w 1364418"/>
              <a:gd name="connsiteY70" fmla="*/ 3738082 h 6858000"/>
              <a:gd name="connsiteX71" fmla="*/ 496397 w 1364418"/>
              <a:gd name="connsiteY71" fmla="*/ 3673397 h 6858000"/>
              <a:gd name="connsiteX72" fmla="*/ 495693 w 1364418"/>
              <a:gd name="connsiteY72" fmla="*/ 3637109 h 6858000"/>
              <a:gd name="connsiteX73" fmla="*/ 499136 w 1364418"/>
              <a:gd name="connsiteY73" fmla="*/ 3536883 h 6858000"/>
              <a:gd name="connsiteX74" fmla="*/ 506674 w 1364418"/>
              <a:gd name="connsiteY74" fmla="*/ 3435652 h 6858000"/>
              <a:gd name="connsiteX75" fmla="*/ 508345 w 1364418"/>
              <a:gd name="connsiteY75" fmla="*/ 3307769 h 6858000"/>
              <a:gd name="connsiteX76" fmla="*/ 525908 w 1364418"/>
              <a:gd name="connsiteY76" fmla="*/ 3250522 h 6858000"/>
              <a:gd name="connsiteX77" fmla="*/ 526333 w 1364418"/>
              <a:gd name="connsiteY77" fmla="*/ 3229163 h 6858000"/>
              <a:gd name="connsiteX78" fmla="*/ 528156 w 1364418"/>
              <a:gd name="connsiteY78" fmla="*/ 3217217 h 6858000"/>
              <a:gd name="connsiteX79" fmla="*/ 514991 w 1364418"/>
              <a:gd name="connsiteY79" fmla="*/ 3183755 h 6858000"/>
              <a:gd name="connsiteX80" fmla="*/ 515492 w 1364418"/>
              <a:gd name="connsiteY80" fmla="*/ 3178642 h 6858000"/>
              <a:gd name="connsiteX81" fmla="*/ 503092 w 1364418"/>
              <a:gd name="connsiteY81" fmla="*/ 3158586 h 6858000"/>
              <a:gd name="connsiteX82" fmla="*/ 488277 w 1364418"/>
              <a:gd name="connsiteY82" fmla="*/ 3129034 h 6858000"/>
              <a:gd name="connsiteX83" fmla="*/ 488942 w 1364418"/>
              <a:gd name="connsiteY83" fmla="*/ 3126682 h 6858000"/>
              <a:gd name="connsiteX84" fmla="*/ 479810 w 1364418"/>
              <a:gd name="connsiteY84" fmla="*/ 3114519 h 6858000"/>
              <a:gd name="connsiteX85" fmla="*/ 466419 w 1364418"/>
              <a:gd name="connsiteY85" fmla="*/ 3106272 h 6858000"/>
              <a:gd name="connsiteX86" fmla="*/ 439149 w 1364418"/>
              <a:gd name="connsiteY86" fmla="*/ 2958185 h 6858000"/>
              <a:gd name="connsiteX87" fmla="*/ 381763 w 1364418"/>
              <a:gd name="connsiteY87" fmla="*/ 2762989 h 6858000"/>
              <a:gd name="connsiteX88" fmla="*/ 330681 w 1364418"/>
              <a:gd name="connsiteY88" fmla="*/ 2554718 h 6858000"/>
              <a:gd name="connsiteX89" fmla="*/ 310775 w 1364418"/>
              <a:gd name="connsiteY89" fmla="*/ 2485734 h 6858000"/>
              <a:gd name="connsiteX90" fmla="*/ 301498 w 1364418"/>
              <a:gd name="connsiteY90" fmla="*/ 2447068 h 6858000"/>
              <a:gd name="connsiteX91" fmla="*/ 288459 w 1364418"/>
              <a:gd name="connsiteY91" fmla="*/ 2425819 h 6858000"/>
              <a:gd name="connsiteX92" fmla="*/ 294458 w 1364418"/>
              <a:gd name="connsiteY92" fmla="*/ 2402874 h 6858000"/>
              <a:gd name="connsiteX93" fmla="*/ 297070 w 1364418"/>
              <a:gd name="connsiteY93" fmla="*/ 2381443 h 6858000"/>
              <a:gd name="connsiteX94" fmla="*/ 273399 w 1364418"/>
              <a:gd name="connsiteY94" fmla="*/ 2261920 h 6858000"/>
              <a:gd name="connsiteX95" fmla="*/ 263286 w 1364418"/>
              <a:gd name="connsiteY95" fmla="*/ 2195378 h 6858000"/>
              <a:gd name="connsiteX96" fmla="*/ 247503 w 1364418"/>
              <a:gd name="connsiteY96" fmla="*/ 2155135 h 6858000"/>
              <a:gd name="connsiteX97" fmla="*/ 244961 w 1364418"/>
              <a:gd name="connsiteY97" fmla="*/ 2118008 h 6858000"/>
              <a:gd name="connsiteX98" fmla="*/ 245954 w 1364418"/>
              <a:gd name="connsiteY98" fmla="*/ 2050531 h 6858000"/>
              <a:gd name="connsiteX99" fmla="*/ 237760 w 1364418"/>
              <a:gd name="connsiteY99" fmla="*/ 1963269 h 6858000"/>
              <a:gd name="connsiteX100" fmla="*/ 218938 w 1364418"/>
              <a:gd name="connsiteY100" fmla="*/ 1906352 h 6858000"/>
              <a:gd name="connsiteX101" fmla="*/ 195495 w 1364418"/>
              <a:gd name="connsiteY101" fmla="*/ 1861531 h 6858000"/>
              <a:gd name="connsiteX102" fmla="*/ 149294 w 1364418"/>
              <a:gd name="connsiteY102" fmla="*/ 1732919 h 6858000"/>
              <a:gd name="connsiteX103" fmla="*/ 121605 w 1364418"/>
              <a:gd name="connsiteY103" fmla="*/ 1663540 h 6858000"/>
              <a:gd name="connsiteX104" fmla="*/ 120731 w 1364418"/>
              <a:gd name="connsiteY104" fmla="*/ 1615777 h 6858000"/>
              <a:gd name="connsiteX105" fmla="*/ 101526 w 1364418"/>
              <a:gd name="connsiteY105" fmla="*/ 1563678 h 6858000"/>
              <a:gd name="connsiteX106" fmla="*/ 114606 w 1364418"/>
              <a:gd name="connsiteY106" fmla="*/ 1519474 h 6858000"/>
              <a:gd name="connsiteX107" fmla="*/ 107348 w 1364418"/>
              <a:gd name="connsiteY107" fmla="*/ 1477995 h 6858000"/>
              <a:gd name="connsiteX108" fmla="*/ 93433 w 1364418"/>
              <a:gd name="connsiteY108" fmla="*/ 1373769 h 6858000"/>
              <a:gd name="connsiteX109" fmla="*/ 101740 w 1364418"/>
              <a:gd name="connsiteY109" fmla="*/ 1307086 h 6858000"/>
              <a:gd name="connsiteX110" fmla="*/ 102928 w 1364418"/>
              <a:gd name="connsiteY110" fmla="*/ 1189033 h 6858000"/>
              <a:gd name="connsiteX111" fmla="*/ 107613 w 1364418"/>
              <a:gd name="connsiteY111" fmla="*/ 1168288 h 6858000"/>
              <a:gd name="connsiteX112" fmla="*/ 99895 w 1364418"/>
              <a:gd name="connsiteY112" fmla="*/ 1142577 h 6858000"/>
              <a:gd name="connsiteX113" fmla="*/ 89201 w 1364418"/>
              <a:gd name="connsiteY113" fmla="*/ 1088484 h 6858000"/>
              <a:gd name="connsiteX114" fmla="*/ 77937 w 1364418"/>
              <a:gd name="connsiteY114" fmla="*/ 1016103 h 6858000"/>
              <a:gd name="connsiteX115" fmla="*/ 79393 w 1364418"/>
              <a:gd name="connsiteY115" fmla="*/ 954054 h 6858000"/>
              <a:gd name="connsiteX116" fmla="*/ 90309 w 1364418"/>
              <a:gd name="connsiteY116" fmla="*/ 921368 h 6858000"/>
              <a:gd name="connsiteX117" fmla="*/ 74258 w 1364418"/>
              <a:gd name="connsiteY117" fmla="*/ 896999 h 6858000"/>
              <a:gd name="connsiteX118" fmla="*/ 43666 w 1364418"/>
              <a:gd name="connsiteY118" fmla="*/ 821517 h 6858000"/>
              <a:gd name="connsiteX119" fmla="*/ 22616 w 1364418"/>
              <a:gd name="connsiteY119" fmla="*/ 751353 h 6858000"/>
              <a:gd name="connsiteX120" fmla="*/ 22174 w 1364418"/>
              <a:gd name="connsiteY120" fmla="*/ 721230 h 6858000"/>
              <a:gd name="connsiteX121" fmla="*/ 7845 w 1364418"/>
              <a:gd name="connsiteY121" fmla="*/ 681659 h 6858000"/>
              <a:gd name="connsiteX122" fmla="*/ 31306 w 1364418"/>
              <a:gd name="connsiteY122" fmla="*/ 619315 h 6858000"/>
              <a:gd name="connsiteX123" fmla="*/ 15184 w 1364418"/>
              <a:gd name="connsiteY123" fmla="*/ 585934 h 6858000"/>
              <a:gd name="connsiteX124" fmla="*/ 22258 w 1364418"/>
              <a:gd name="connsiteY124" fmla="*/ 538948 h 6858000"/>
              <a:gd name="connsiteX125" fmla="*/ 26166 w 1364418"/>
              <a:gd name="connsiteY125" fmla="*/ 525163 h 6858000"/>
              <a:gd name="connsiteX126" fmla="*/ 52290 w 1364418"/>
              <a:gd name="connsiteY126" fmla="*/ 446567 h 6858000"/>
              <a:gd name="connsiteX127" fmla="*/ 51538 w 1364418"/>
              <a:gd name="connsiteY127" fmla="*/ 393828 h 6858000"/>
              <a:gd name="connsiteX128" fmla="*/ 51368 w 1364418"/>
              <a:gd name="connsiteY128" fmla="*/ 353137 h 6858000"/>
              <a:gd name="connsiteX129" fmla="*/ 55970 w 1364418"/>
              <a:gd name="connsiteY129" fmla="*/ 321428 h 6858000"/>
              <a:gd name="connsiteX130" fmla="*/ 57061 w 1364418"/>
              <a:gd name="connsiteY130" fmla="*/ 275771 h 6858000"/>
              <a:gd name="connsiteX131" fmla="*/ 74088 w 1364418"/>
              <a:gd name="connsiteY131" fmla="*/ 212860 h 6858000"/>
              <a:gd name="connsiteX132" fmla="*/ 65798 w 1364418"/>
              <a:gd name="connsiteY132" fmla="*/ 144983 h 6858000"/>
              <a:gd name="connsiteX133" fmla="*/ 78082 w 1364418"/>
              <a:gd name="connsiteY133" fmla="*/ 55288 h 6858000"/>
              <a:gd name="connsiteX134" fmla="*/ 37636 w 1364418"/>
              <a:gd name="connsiteY134"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8227 w 1364418"/>
              <a:gd name="connsiteY11" fmla="*/ 6280046 h 6858000"/>
              <a:gd name="connsiteX12" fmla="*/ 288000 w 1364418"/>
              <a:gd name="connsiteY12" fmla="*/ 6252834 h 6858000"/>
              <a:gd name="connsiteX13" fmla="*/ 265992 w 1364418"/>
              <a:gd name="connsiteY13" fmla="*/ 6202459 h 6858000"/>
              <a:gd name="connsiteX14" fmla="*/ 264790 w 1364418"/>
              <a:gd name="connsiteY14" fmla="*/ 6153037 h 6858000"/>
              <a:gd name="connsiteX15" fmla="*/ 280205 w 1364418"/>
              <a:gd name="connsiteY15" fmla="*/ 6078132 h 6858000"/>
              <a:gd name="connsiteX16" fmla="*/ 267592 w 1364418"/>
              <a:gd name="connsiteY16" fmla="*/ 6028119 h 6858000"/>
              <a:gd name="connsiteX17" fmla="*/ 252821 w 1364418"/>
              <a:gd name="connsiteY17" fmla="*/ 5926735 h 6858000"/>
              <a:gd name="connsiteX18" fmla="*/ 302333 w 1364418"/>
              <a:gd name="connsiteY18" fmla="*/ 5712857 h 6858000"/>
              <a:gd name="connsiteX19" fmla="*/ 332131 w 1364418"/>
              <a:gd name="connsiteY19" fmla="*/ 5660491 h 6858000"/>
              <a:gd name="connsiteX20" fmla="*/ 341254 w 1364418"/>
              <a:gd name="connsiteY20" fmla="*/ 5563435 h 6858000"/>
              <a:gd name="connsiteX21" fmla="*/ 368130 w 1364418"/>
              <a:gd name="connsiteY21" fmla="*/ 5437125 h 6858000"/>
              <a:gd name="connsiteX22" fmla="*/ 381698 w 1364418"/>
              <a:gd name="connsiteY22" fmla="*/ 5396260 h 6858000"/>
              <a:gd name="connsiteX23" fmla="*/ 397679 w 1364418"/>
              <a:gd name="connsiteY23" fmla="*/ 5330009 h 6858000"/>
              <a:gd name="connsiteX24" fmla="*/ 431172 w 1364418"/>
              <a:gd name="connsiteY24" fmla="*/ 5273739 h 6858000"/>
              <a:gd name="connsiteX25" fmla="*/ 440771 w 1364418"/>
              <a:gd name="connsiteY25" fmla="*/ 5241779 h 6858000"/>
              <a:gd name="connsiteX26" fmla="*/ 451997 w 1364418"/>
              <a:gd name="connsiteY26" fmla="*/ 5225268 h 6858000"/>
              <a:gd name="connsiteX27" fmla="*/ 453017 w 1364418"/>
              <a:gd name="connsiteY27" fmla="*/ 5217684 h 6858000"/>
              <a:gd name="connsiteX28" fmla="*/ 460358 w 1364418"/>
              <a:gd name="connsiteY28" fmla="*/ 5193377 h 6858000"/>
              <a:gd name="connsiteX29" fmla="*/ 463661 w 1364418"/>
              <a:gd name="connsiteY29" fmla="*/ 5179288 h 6858000"/>
              <a:gd name="connsiteX30" fmla="*/ 464645 w 1364418"/>
              <a:gd name="connsiteY30" fmla="*/ 5173621 h 6858000"/>
              <a:gd name="connsiteX31" fmla="*/ 460279 w 1364418"/>
              <a:gd name="connsiteY31" fmla="*/ 5159961 h 6858000"/>
              <a:gd name="connsiteX32" fmla="*/ 466956 w 1364418"/>
              <a:gd name="connsiteY32" fmla="*/ 5144295 h 6858000"/>
              <a:gd name="connsiteX33" fmla="*/ 463889 w 1364418"/>
              <a:gd name="connsiteY33" fmla="*/ 5125185 h 6858000"/>
              <a:gd name="connsiteX34" fmla="*/ 470719 w 1364418"/>
              <a:gd name="connsiteY34" fmla="*/ 5121884 h 6858000"/>
              <a:gd name="connsiteX35" fmla="*/ 477755 w 1364418"/>
              <a:gd name="connsiteY35" fmla="*/ 5067850 h 6858000"/>
              <a:gd name="connsiteX36" fmla="*/ 480486 w 1364418"/>
              <a:gd name="connsiteY36" fmla="*/ 5060861 h 6858000"/>
              <a:gd name="connsiteX37" fmla="*/ 477190 w 1364418"/>
              <a:gd name="connsiteY37" fmla="*/ 5034192 h 6858000"/>
              <a:gd name="connsiteX38" fmla="*/ 478744 w 1364418"/>
              <a:gd name="connsiteY38" fmla="*/ 4993030 h 6858000"/>
              <a:gd name="connsiteX39" fmla="*/ 485653 w 1364418"/>
              <a:gd name="connsiteY39" fmla="*/ 4946844 h 6858000"/>
              <a:gd name="connsiteX40" fmla="*/ 481509 w 1364418"/>
              <a:gd name="connsiteY40" fmla="*/ 4932692 h 6858000"/>
              <a:gd name="connsiteX41" fmla="*/ 496912 w 1364418"/>
              <a:gd name="connsiteY41" fmla="*/ 4858827 h 6858000"/>
              <a:gd name="connsiteX42" fmla="*/ 502815 w 1364418"/>
              <a:gd name="connsiteY42" fmla="*/ 4821170 h 6858000"/>
              <a:gd name="connsiteX43" fmla="*/ 507548 w 1364418"/>
              <a:gd name="connsiteY43" fmla="*/ 4780965 h 6858000"/>
              <a:gd name="connsiteX44" fmla="*/ 508841 w 1364418"/>
              <a:gd name="connsiteY44" fmla="*/ 4750867 h 6858000"/>
              <a:gd name="connsiteX45" fmla="*/ 506648 w 1364418"/>
              <a:gd name="connsiteY45" fmla="*/ 4690749 h 6858000"/>
              <a:gd name="connsiteX46" fmla="*/ 502128 w 1364418"/>
              <a:gd name="connsiteY46" fmla="*/ 4584173 h 6858000"/>
              <a:gd name="connsiteX47" fmla="*/ 497211 w 1364418"/>
              <a:gd name="connsiteY47" fmla="*/ 4444346 h 6858000"/>
              <a:gd name="connsiteX48" fmla="*/ 493776 w 1364418"/>
              <a:gd name="connsiteY48" fmla="*/ 4375228 h 6858000"/>
              <a:gd name="connsiteX49" fmla="*/ 474429 w 1364418"/>
              <a:gd name="connsiteY49" fmla="*/ 4214165 h 6858000"/>
              <a:gd name="connsiteX50" fmla="*/ 478502 w 1364418"/>
              <a:gd name="connsiteY50" fmla="*/ 4090296 h 6858000"/>
              <a:gd name="connsiteX51" fmla="*/ 463758 w 1364418"/>
              <a:gd name="connsiteY51" fmla="*/ 4033999 h 6858000"/>
              <a:gd name="connsiteX52" fmla="*/ 464907 w 1364418"/>
              <a:gd name="connsiteY52" fmla="*/ 4031933 h 6858000"/>
              <a:gd name="connsiteX53" fmla="*/ 463483 w 1364418"/>
              <a:gd name="connsiteY53" fmla="*/ 4013953 h 6858000"/>
              <a:gd name="connsiteX54" fmla="*/ 449778 w 1364418"/>
              <a:gd name="connsiteY54" fmla="*/ 3974753 h 6858000"/>
              <a:gd name="connsiteX55" fmla="*/ 451376 w 1364418"/>
              <a:gd name="connsiteY55" fmla="*/ 3969950 h 6858000"/>
              <a:gd name="connsiteX56" fmla="*/ 444798 w 1364418"/>
              <a:gd name="connsiteY56" fmla="*/ 3933779 h 6858000"/>
              <a:gd name="connsiteX57" fmla="*/ 446129 w 1364418"/>
              <a:gd name="connsiteY57" fmla="*/ 3933093 h 6858000"/>
              <a:gd name="connsiteX58" fmla="*/ 450483 w 1364418"/>
              <a:gd name="connsiteY58" fmla="*/ 3922082 h 6858000"/>
              <a:gd name="connsiteX59" fmla="*/ 455561 w 1364418"/>
              <a:gd name="connsiteY59" fmla="*/ 3901461 h 6858000"/>
              <a:gd name="connsiteX60" fmla="*/ 478155 w 1364418"/>
              <a:gd name="connsiteY60" fmla="*/ 3813873 h 6858000"/>
              <a:gd name="connsiteX61" fmla="*/ 477580 w 1364418"/>
              <a:gd name="connsiteY61" fmla="*/ 3806161 h 6858000"/>
              <a:gd name="connsiteX62" fmla="*/ 477887 w 1364418"/>
              <a:gd name="connsiteY62" fmla="*/ 3805957 h 6858000"/>
              <a:gd name="connsiteX63" fmla="*/ 477914 w 1364418"/>
              <a:gd name="connsiteY63" fmla="*/ 3797724 h 6858000"/>
              <a:gd name="connsiteX64" fmla="*/ 476529 w 1364418"/>
              <a:gd name="connsiteY64" fmla="*/ 3792098 h 6858000"/>
              <a:gd name="connsiteX65" fmla="*/ 475413 w 1364418"/>
              <a:gd name="connsiteY65" fmla="*/ 3777135 h 6858000"/>
              <a:gd name="connsiteX66" fmla="*/ 477146 w 1364418"/>
              <a:gd name="connsiteY66" fmla="*/ 3771656 h 6858000"/>
              <a:gd name="connsiteX67" fmla="*/ 480889 w 1364418"/>
              <a:gd name="connsiteY67" fmla="*/ 3769007 h 6858000"/>
              <a:gd name="connsiteX68" fmla="*/ 480355 w 1364418"/>
              <a:gd name="connsiteY68" fmla="*/ 3767709 h 6858000"/>
              <a:gd name="connsiteX69" fmla="*/ 489051 w 1364418"/>
              <a:gd name="connsiteY69" fmla="*/ 3738082 h 6858000"/>
              <a:gd name="connsiteX70" fmla="*/ 496397 w 1364418"/>
              <a:gd name="connsiteY70" fmla="*/ 3673397 h 6858000"/>
              <a:gd name="connsiteX71" fmla="*/ 495693 w 1364418"/>
              <a:gd name="connsiteY71" fmla="*/ 3637109 h 6858000"/>
              <a:gd name="connsiteX72" fmla="*/ 499136 w 1364418"/>
              <a:gd name="connsiteY72" fmla="*/ 3536883 h 6858000"/>
              <a:gd name="connsiteX73" fmla="*/ 506674 w 1364418"/>
              <a:gd name="connsiteY73" fmla="*/ 3435652 h 6858000"/>
              <a:gd name="connsiteX74" fmla="*/ 508345 w 1364418"/>
              <a:gd name="connsiteY74" fmla="*/ 3307769 h 6858000"/>
              <a:gd name="connsiteX75" fmla="*/ 525908 w 1364418"/>
              <a:gd name="connsiteY75" fmla="*/ 3250522 h 6858000"/>
              <a:gd name="connsiteX76" fmla="*/ 526333 w 1364418"/>
              <a:gd name="connsiteY76" fmla="*/ 3229163 h 6858000"/>
              <a:gd name="connsiteX77" fmla="*/ 528156 w 1364418"/>
              <a:gd name="connsiteY77" fmla="*/ 3217217 h 6858000"/>
              <a:gd name="connsiteX78" fmla="*/ 514991 w 1364418"/>
              <a:gd name="connsiteY78" fmla="*/ 3183755 h 6858000"/>
              <a:gd name="connsiteX79" fmla="*/ 515492 w 1364418"/>
              <a:gd name="connsiteY79" fmla="*/ 3178642 h 6858000"/>
              <a:gd name="connsiteX80" fmla="*/ 503092 w 1364418"/>
              <a:gd name="connsiteY80" fmla="*/ 3158586 h 6858000"/>
              <a:gd name="connsiteX81" fmla="*/ 488277 w 1364418"/>
              <a:gd name="connsiteY81" fmla="*/ 3129034 h 6858000"/>
              <a:gd name="connsiteX82" fmla="*/ 488942 w 1364418"/>
              <a:gd name="connsiteY82" fmla="*/ 3126682 h 6858000"/>
              <a:gd name="connsiteX83" fmla="*/ 479810 w 1364418"/>
              <a:gd name="connsiteY83" fmla="*/ 3114519 h 6858000"/>
              <a:gd name="connsiteX84" fmla="*/ 466419 w 1364418"/>
              <a:gd name="connsiteY84" fmla="*/ 3106272 h 6858000"/>
              <a:gd name="connsiteX85" fmla="*/ 439149 w 1364418"/>
              <a:gd name="connsiteY85" fmla="*/ 2958185 h 6858000"/>
              <a:gd name="connsiteX86" fmla="*/ 381763 w 1364418"/>
              <a:gd name="connsiteY86" fmla="*/ 2762989 h 6858000"/>
              <a:gd name="connsiteX87" fmla="*/ 330681 w 1364418"/>
              <a:gd name="connsiteY87" fmla="*/ 2554718 h 6858000"/>
              <a:gd name="connsiteX88" fmla="*/ 310775 w 1364418"/>
              <a:gd name="connsiteY88" fmla="*/ 2485734 h 6858000"/>
              <a:gd name="connsiteX89" fmla="*/ 301498 w 1364418"/>
              <a:gd name="connsiteY89" fmla="*/ 2447068 h 6858000"/>
              <a:gd name="connsiteX90" fmla="*/ 288459 w 1364418"/>
              <a:gd name="connsiteY90" fmla="*/ 2425819 h 6858000"/>
              <a:gd name="connsiteX91" fmla="*/ 294458 w 1364418"/>
              <a:gd name="connsiteY91" fmla="*/ 2402874 h 6858000"/>
              <a:gd name="connsiteX92" fmla="*/ 297070 w 1364418"/>
              <a:gd name="connsiteY92" fmla="*/ 2381443 h 6858000"/>
              <a:gd name="connsiteX93" fmla="*/ 273399 w 1364418"/>
              <a:gd name="connsiteY93" fmla="*/ 2261920 h 6858000"/>
              <a:gd name="connsiteX94" fmla="*/ 263286 w 1364418"/>
              <a:gd name="connsiteY94" fmla="*/ 2195378 h 6858000"/>
              <a:gd name="connsiteX95" fmla="*/ 247503 w 1364418"/>
              <a:gd name="connsiteY95" fmla="*/ 2155135 h 6858000"/>
              <a:gd name="connsiteX96" fmla="*/ 244961 w 1364418"/>
              <a:gd name="connsiteY96" fmla="*/ 2118008 h 6858000"/>
              <a:gd name="connsiteX97" fmla="*/ 245954 w 1364418"/>
              <a:gd name="connsiteY97" fmla="*/ 2050531 h 6858000"/>
              <a:gd name="connsiteX98" fmla="*/ 237760 w 1364418"/>
              <a:gd name="connsiteY98" fmla="*/ 1963269 h 6858000"/>
              <a:gd name="connsiteX99" fmla="*/ 218938 w 1364418"/>
              <a:gd name="connsiteY99" fmla="*/ 1906352 h 6858000"/>
              <a:gd name="connsiteX100" fmla="*/ 195495 w 1364418"/>
              <a:gd name="connsiteY100" fmla="*/ 1861531 h 6858000"/>
              <a:gd name="connsiteX101" fmla="*/ 149294 w 1364418"/>
              <a:gd name="connsiteY101" fmla="*/ 1732919 h 6858000"/>
              <a:gd name="connsiteX102" fmla="*/ 121605 w 1364418"/>
              <a:gd name="connsiteY102" fmla="*/ 1663540 h 6858000"/>
              <a:gd name="connsiteX103" fmla="*/ 120731 w 1364418"/>
              <a:gd name="connsiteY103" fmla="*/ 1615777 h 6858000"/>
              <a:gd name="connsiteX104" fmla="*/ 101526 w 1364418"/>
              <a:gd name="connsiteY104" fmla="*/ 1563678 h 6858000"/>
              <a:gd name="connsiteX105" fmla="*/ 114606 w 1364418"/>
              <a:gd name="connsiteY105" fmla="*/ 1519474 h 6858000"/>
              <a:gd name="connsiteX106" fmla="*/ 107348 w 1364418"/>
              <a:gd name="connsiteY106" fmla="*/ 1477995 h 6858000"/>
              <a:gd name="connsiteX107" fmla="*/ 93433 w 1364418"/>
              <a:gd name="connsiteY107" fmla="*/ 1373769 h 6858000"/>
              <a:gd name="connsiteX108" fmla="*/ 101740 w 1364418"/>
              <a:gd name="connsiteY108" fmla="*/ 1307086 h 6858000"/>
              <a:gd name="connsiteX109" fmla="*/ 102928 w 1364418"/>
              <a:gd name="connsiteY109" fmla="*/ 1189033 h 6858000"/>
              <a:gd name="connsiteX110" fmla="*/ 107613 w 1364418"/>
              <a:gd name="connsiteY110" fmla="*/ 1168288 h 6858000"/>
              <a:gd name="connsiteX111" fmla="*/ 99895 w 1364418"/>
              <a:gd name="connsiteY111" fmla="*/ 1142577 h 6858000"/>
              <a:gd name="connsiteX112" fmla="*/ 89201 w 1364418"/>
              <a:gd name="connsiteY112" fmla="*/ 1088484 h 6858000"/>
              <a:gd name="connsiteX113" fmla="*/ 77937 w 1364418"/>
              <a:gd name="connsiteY113" fmla="*/ 1016103 h 6858000"/>
              <a:gd name="connsiteX114" fmla="*/ 79393 w 1364418"/>
              <a:gd name="connsiteY114" fmla="*/ 954054 h 6858000"/>
              <a:gd name="connsiteX115" fmla="*/ 90309 w 1364418"/>
              <a:gd name="connsiteY115" fmla="*/ 921368 h 6858000"/>
              <a:gd name="connsiteX116" fmla="*/ 74258 w 1364418"/>
              <a:gd name="connsiteY116" fmla="*/ 896999 h 6858000"/>
              <a:gd name="connsiteX117" fmla="*/ 43666 w 1364418"/>
              <a:gd name="connsiteY117" fmla="*/ 821517 h 6858000"/>
              <a:gd name="connsiteX118" fmla="*/ 22616 w 1364418"/>
              <a:gd name="connsiteY118" fmla="*/ 751353 h 6858000"/>
              <a:gd name="connsiteX119" fmla="*/ 22174 w 1364418"/>
              <a:gd name="connsiteY119" fmla="*/ 721230 h 6858000"/>
              <a:gd name="connsiteX120" fmla="*/ 7845 w 1364418"/>
              <a:gd name="connsiteY120" fmla="*/ 681659 h 6858000"/>
              <a:gd name="connsiteX121" fmla="*/ 31306 w 1364418"/>
              <a:gd name="connsiteY121" fmla="*/ 619315 h 6858000"/>
              <a:gd name="connsiteX122" fmla="*/ 15184 w 1364418"/>
              <a:gd name="connsiteY122" fmla="*/ 585934 h 6858000"/>
              <a:gd name="connsiteX123" fmla="*/ 22258 w 1364418"/>
              <a:gd name="connsiteY123" fmla="*/ 538948 h 6858000"/>
              <a:gd name="connsiteX124" fmla="*/ 26166 w 1364418"/>
              <a:gd name="connsiteY124" fmla="*/ 525163 h 6858000"/>
              <a:gd name="connsiteX125" fmla="*/ 52290 w 1364418"/>
              <a:gd name="connsiteY125" fmla="*/ 446567 h 6858000"/>
              <a:gd name="connsiteX126" fmla="*/ 51538 w 1364418"/>
              <a:gd name="connsiteY126" fmla="*/ 393828 h 6858000"/>
              <a:gd name="connsiteX127" fmla="*/ 51368 w 1364418"/>
              <a:gd name="connsiteY127" fmla="*/ 353137 h 6858000"/>
              <a:gd name="connsiteX128" fmla="*/ 55970 w 1364418"/>
              <a:gd name="connsiteY128" fmla="*/ 321428 h 6858000"/>
              <a:gd name="connsiteX129" fmla="*/ 57061 w 1364418"/>
              <a:gd name="connsiteY129" fmla="*/ 275771 h 6858000"/>
              <a:gd name="connsiteX130" fmla="*/ 74088 w 1364418"/>
              <a:gd name="connsiteY130" fmla="*/ 212860 h 6858000"/>
              <a:gd name="connsiteX131" fmla="*/ 65798 w 1364418"/>
              <a:gd name="connsiteY131" fmla="*/ 144983 h 6858000"/>
              <a:gd name="connsiteX132" fmla="*/ 78082 w 1364418"/>
              <a:gd name="connsiteY132" fmla="*/ 55288 h 6858000"/>
              <a:gd name="connsiteX133" fmla="*/ 37636 w 1364418"/>
              <a:gd name="connsiteY133"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317792 w 1364418"/>
              <a:gd name="connsiteY10" fmla="*/ 6324679 h 6858000"/>
              <a:gd name="connsiteX11" fmla="*/ 278227 w 1364418"/>
              <a:gd name="connsiteY11" fmla="*/ 6280046 h 6858000"/>
              <a:gd name="connsiteX12" fmla="*/ 288000 w 1364418"/>
              <a:gd name="connsiteY12" fmla="*/ 6252834 h 6858000"/>
              <a:gd name="connsiteX13" fmla="*/ 265992 w 1364418"/>
              <a:gd name="connsiteY13" fmla="*/ 6202459 h 6858000"/>
              <a:gd name="connsiteX14" fmla="*/ 264790 w 1364418"/>
              <a:gd name="connsiteY14" fmla="*/ 6153037 h 6858000"/>
              <a:gd name="connsiteX15" fmla="*/ 280205 w 1364418"/>
              <a:gd name="connsiteY15" fmla="*/ 6078132 h 6858000"/>
              <a:gd name="connsiteX16" fmla="*/ 267592 w 1364418"/>
              <a:gd name="connsiteY16" fmla="*/ 6028119 h 6858000"/>
              <a:gd name="connsiteX17" fmla="*/ 252821 w 1364418"/>
              <a:gd name="connsiteY17" fmla="*/ 5926735 h 6858000"/>
              <a:gd name="connsiteX18" fmla="*/ 302333 w 1364418"/>
              <a:gd name="connsiteY18" fmla="*/ 5712857 h 6858000"/>
              <a:gd name="connsiteX19" fmla="*/ 332131 w 1364418"/>
              <a:gd name="connsiteY19" fmla="*/ 5660491 h 6858000"/>
              <a:gd name="connsiteX20" fmla="*/ 341254 w 1364418"/>
              <a:gd name="connsiteY20" fmla="*/ 5563435 h 6858000"/>
              <a:gd name="connsiteX21" fmla="*/ 368130 w 1364418"/>
              <a:gd name="connsiteY21" fmla="*/ 5437125 h 6858000"/>
              <a:gd name="connsiteX22" fmla="*/ 381698 w 1364418"/>
              <a:gd name="connsiteY22" fmla="*/ 5396260 h 6858000"/>
              <a:gd name="connsiteX23" fmla="*/ 397679 w 1364418"/>
              <a:gd name="connsiteY23" fmla="*/ 5330009 h 6858000"/>
              <a:gd name="connsiteX24" fmla="*/ 431172 w 1364418"/>
              <a:gd name="connsiteY24" fmla="*/ 5273739 h 6858000"/>
              <a:gd name="connsiteX25" fmla="*/ 440771 w 1364418"/>
              <a:gd name="connsiteY25" fmla="*/ 5241779 h 6858000"/>
              <a:gd name="connsiteX26" fmla="*/ 451997 w 1364418"/>
              <a:gd name="connsiteY26" fmla="*/ 5225268 h 6858000"/>
              <a:gd name="connsiteX27" fmla="*/ 453017 w 1364418"/>
              <a:gd name="connsiteY27" fmla="*/ 5217684 h 6858000"/>
              <a:gd name="connsiteX28" fmla="*/ 460358 w 1364418"/>
              <a:gd name="connsiteY28" fmla="*/ 5193377 h 6858000"/>
              <a:gd name="connsiteX29" fmla="*/ 463661 w 1364418"/>
              <a:gd name="connsiteY29" fmla="*/ 5179288 h 6858000"/>
              <a:gd name="connsiteX30" fmla="*/ 464645 w 1364418"/>
              <a:gd name="connsiteY30" fmla="*/ 5173621 h 6858000"/>
              <a:gd name="connsiteX31" fmla="*/ 460279 w 1364418"/>
              <a:gd name="connsiteY31" fmla="*/ 5159961 h 6858000"/>
              <a:gd name="connsiteX32" fmla="*/ 466956 w 1364418"/>
              <a:gd name="connsiteY32" fmla="*/ 5144295 h 6858000"/>
              <a:gd name="connsiteX33" fmla="*/ 463889 w 1364418"/>
              <a:gd name="connsiteY33" fmla="*/ 5125185 h 6858000"/>
              <a:gd name="connsiteX34" fmla="*/ 470719 w 1364418"/>
              <a:gd name="connsiteY34" fmla="*/ 5121884 h 6858000"/>
              <a:gd name="connsiteX35" fmla="*/ 477755 w 1364418"/>
              <a:gd name="connsiteY35" fmla="*/ 5067850 h 6858000"/>
              <a:gd name="connsiteX36" fmla="*/ 480486 w 1364418"/>
              <a:gd name="connsiteY36" fmla="*/ 5060861 h 6858000"/>
              <a:gd name="connsiteX37" fmla="*/ 477190 w 1364418"/>
              <a:gd name="connsiteY37" fmla="*/ 5034192 h 6858000"/>
              <a:gd name="connsiteX38" fmla="*/ 478744 w 1364418"/>
              <a:gd name="connsiteY38" fmla="*/ 4993030 h 6858000"/>
              <a:gd name="connsiteX39" fmla="*/ 485653 w 1364418"/>
              <a:gd name="connsiteY39" fmla="*/ 4946844 h 6858000"/>
              <a:gd name="connsiteX40" fmla="*/ 481509 w 1364418"/>
              <a:gd name="connsiteY40" fmla="*/ 4932692 h 6858000"/>
              <a:gd name="connsiteX41" fmla="*/ 496912 w 1364418"/>
              <a:gd name="connsiteY41" fmla="*/ 4858827 h 6858000"/>
              <a:gd name="connsiteX42" fmla="*/ 502815 w 1364418"/>
              <a:gd name="connsiteY42" fmla="*/ 4821170 h 6858000"/>
              <a:gd name="connsiteX43" fmla="*/ 507548 w 1364418"/>
              <a:gd name="connsiteY43" fmla="*/ 4780965 h 6858000"/>
              <a:gd name="connsiteX44" fmla="*/ 508841 w 1364418"/>
              <a:gd name="connsiteY44" fmla="*/ 4750867 h 6858000"/>
              <a:gd name="connsiteX45" fmla="*/ 506648 w 1364418"/>
              <a:gd name="connsiteY45" fmla="*/ 4690749 h 6858000"/>
              <a:gd name="connsiteX46" fmla="*/ 502128 w 1364418"/>
              <a:gd name="connsiteY46" fmla="*/ 4584173 h 6858000"/>
              <a:gd name="connsiteX47" fmla="*/ 497211 w 1364418"/>
              <a:gd name="connsiteY47" fmla="*/ 4444346 h 6858000"/>
              <a:gd name="connsiteX48" fmla="*/ 493776 w 1364418"/>
              <a:gd name="connsiteY48" fmla="*/ 4375228 h 6858000"/>
              <a:gd name="connsiteX49" fmla="*/ 474429 w 1364418"/>
              <a:gd name="connsiteY49" fmla="*/ 4214165 h 6858000"/>
              <a:gd name="connsiteX50" fmla="*/ 478502 w 1364418"/>
              <a:gd name="connsiteY50" fmla="*/ 4090296 h 6858000"/>
              <a:gd name="connsiteX51" fmla="*/ 463758 w 1364418"/>
              <a:gd name="connsiteY51" fmla="*/ 4033999 h 6858000"/>
              <a:gd name="connsiteX52" fmla="*/ 464907 w 1364418"/>
              <a:gd name="connsiteY52" fmla="*/ 4031933 h 6858000"/>
              <a:gd name="connsiteX53" fmla="*/ 463483 w 1364418"/>
              <a:gd name="connsiteY53" fmla="*/ 4013953 h 6858000"/>
              <a:gd name="connsiteX54" fmla="*/ 449778 w 1364418"/>
              <a:gd name="connsiteY54" fmla="*/ 3974753 h 6858000"/>
              <a:gd name="connsiteX55" fmla="*/ 451376 w 1364418"/>
              <a:gd name="connsiteY55" fmla="*/ 3969950 h 6858000"/>
              <a:gd name="connsiteX56" fmla="*/ 444798 w 1364418"/>
              <a:gd name="connsiteY56" fmla="*/ 3933779 h 6858000"/>
              <a:gd name="connsiteX57" fmla="*/ 446129 w 1364418"/>
              <a:gd name="connsiteY57" fmla="*/ 3933093 h 6858000"/>
              <a:gd name="connsiteX58" fmla="*/ 450483 w 1364418"/>
              <a:gd name="connsiteY58" fmla="*/ 3922082 h 6858000"/>
              <a:gd name="connsiteX59" fmla="*/ 455561 w 1364418"/>
              <a:gd name="connsiteY59" fmla="*/ 3901461 h 6858000"/>
              <a:gd name="connsiteX60" fmla="*/ 478155 w 1364418"/>
              <a:gd name="connsiteY60" fmla="*/ 3813873 h 6858000"/>
              <a:gd name="connsiteX61" fmla="*/ 477580 w 1364418"/>
              <a:gd name="connsiteY61" fmla="*/ 3806161 h 6858000"/>
              <a:gd name="connsiteX62" fmla="*/ 477887 w 1364418"/>
              <a:gd name="connsiteY62" fmla="*/ 3805957 h 6858000"/>
              <a:gd name="connsiteX63" fmla="*/ 477914 w 1364418"/>
              <a:gd name="connsiteY63" fmla="*/ 3797724 h 6858000"/>
              <a:gd name="connsiteX64" fmla="*/ 476529 w 1364418"/>
              <a:gd name="connsiteY64" fmla="*/ 3792098 h 6858000"/>
              <a:gd name="connsiteX65" fmla="*/ 475413 w 1364418"/>
              <a:gd name="connsiteY65" fmla="*/ 3777135 h 6858000"/>
              <a:gd name="connsiteX66" fmla="*/ 477146 w 1364418"/>
              <a:gd name="connsiteY66" fmla="*/ 3771656 h 6858000"/>
              <a:gd name="connsiteX67" fmla="*/ 480889 w 1364418"/>
              <a:gd name="connsiteY67" fmla="*/ 3769007 h 6858000"/>
              <a:gd name="connsiteX68" fmla="*/ 480355 w 1364418"/>
              <a:gd name="connsiteY68" fmla="*/ 3767709 h 6858000"/>
              <a:gd name="connsiteX69" fmla="*/ 489051 w 1364418"/>
              <a:gd name="connsiteY69" fmla="*/ 3738082 h 6858000"/>
              <a:gd name="connsiteX70" fmla="*/ 496397 w 1364418"/>
              <a:gd name="connsiteY70" fmla="*/ 3673397 h 6858000"/>
              <a:gd name="connsiteX71" fmla="*/ 495693 w 1364418"/>
              <a:gd name="connsiteY71" fmla="*/ 3637109 h 6858000"/>
              <a:gd name="connsiteX72" fmla="*/ 499136 w 1364418"/>
              <a:gd name="connsiteY72" fmla="*/ 3536883 h 6858000"/>
              <a:gd name="connsiteX73" fmla="*/ 506674 w 1364418"/>
              <a:gd name="connsiteY73" fmla="*/ 3435652 h 6858000"/>
              <a:gd name="connsiteX74" fmla="*/ 508345 w 1364418"/>
              <a:gd name="connsiteY74" fmla="*/ 3307769 h 6858000"/>
              <a:gd name="connsiteX75" fmla="*/ 525908 w 1364418"/>
              <a:gd name="connsiteY75" fmla="*/ 3250522 h 6858000"/>
              <a:gd name="connsiteX76" fmla="*/ 526333 w 1364418"/>
              <a:gd name="connsiteY76" fmla="*/ 3229163 h 6858000"/>
              <a:gd name="connsiteX77" fmla="*/ 528156 w 1364418"/>
              <a:gd name="connsiteY77" fmla="*/ 3217217 h 6858000"/>
              <a:gd name="connsiteX78" fmla="*/ 514991 w 1364418"/>
              <a:gd name="connsiteY78" fmla="*/ 3183755 h 6858000"/>
              <a:gd name="connsiteX79" fmla="*/ 515492 w 1364418"/>
              <a:gd name="connsiteY79" fmla="*/ 3178642 h 6858000"/>
              <a:gd name="connsiteX80" fmla="*/ 503092 w 1364418"/>
              <a:gd name="connsiteY80" fmla="*/ 3158586 h 6858000"/>
              <a:gd name="connsiteX81" fmla="*/ 488277 w 1364418"/>
              <a:gd name="connsiteY81" fmla="*/ 3129034 h 6858000"/>
              <a:gd name="connsiteX82" fmla="*/ 488942 w 1364418"/>
              <a:gd name="connsiteY82" fmla="*/ 3126682 h 6858000"/>
              <a:gd name="connsiteX83" fmla="*/ 479810 w 1364418"/>
              <a:gd name="connsiteY83" fmla="*/ 3114519 h 6858000"/>
              <a:gd name="connsiteX84" fmla="*/ 466419 w 1364418"/>
              <a:gd name="connsiteY84" fmla="*/ 3106272 h 6858000"/>
              <a:gd name="connsiteX85" fmla="*/ 439149 w 1364418"/>
              <a:gd name="connsiteY85" fmla="*/ 2958185 h 6858000"/>
              <a:gd name="connsiteX86" fmla="*/ 381763 w 1364418"/>
              <a:gd name="connsiteY86" fmla="*/ 2762989 h 6858000"/>
              <a:gd name="connsiteX87" fmla="*/ 330681 w 1364418"/>
              <a:gd name="connsiteY87" fmla="*/ 2554718 h 6858000"/>
              <a:gd name="connsiteX88" fmla="*/ 310775 w 1364418"/>
              <a:gd name="connsiteY88" fmla="*/ 2485734 h 6858000"/>
              <a:gd name="connsiteX89" fmla="*/ 301498 w 1364418"/>
              <a:gd name="connsiteY89" fmla="*/ 2447068 h 6858000"/>
              <a:gd name="connsiteX90" fmla="*/ 288459 w 1364418"/>
              <a:gd name="connsiteY90" fmla="*/ 2425819 h 6858000"/>
              <a:gd name="connsiteX91" fmla="*/ 294458 w 1364418"/>
              <a:gd name="connsiteY91" fmla="*/ 2402874 h 6858000"/>
              <a:gd name="connsiteX92" fmla="*/ 297070 w 1364418"/>
              <a:gd name="connsiteY92" fmla="*/ 2381443 h 6858000"/>
              <a:gd name="connsiteX93" fmla="*/ 273399 w 1364418"/>
              <a:gd name="connsiteY93" fmla="*/ 2261920 h 6858000"/>
              <a:gd name="connsiteX94" fmla="*/ 263286 w 1364418"/>
              <a:gd name="connsiteY94" fmla="*/ 2195378 h 6858000"/>
              <a:gd name="connsiteX95" fmla="*/ 247503 w 1364418"/>
              <a:gd name="connsiteY95" fmla="*/ 2155135 h 6858000"/>
              <a:gd name="connsiteX96" fmla="*/ 244961 w 1364418"/>
              <a:gd name="connsiteY96" fmla="*/ 2118008 h 6858000"/>
              <a:gd name="connsiteX97" fmla="*/ 245954 w 1364418"/>
              <a:gd name="connsiteY97" fmla="*/ 2050531 h 6858000"/>
              <a:gd name="connsiteX98" fmla="*/ 237760 w 1364418"/>
              <a:gd name="connsiteY98" fmla="*/ 1963269 h 6858000"/>
              <a:gd name="connsiteX99" fmla="*/ 218938 w 1364418"/>
              <a:gd name="connsiteY99" fmla="*/ 1906352 h 6858000"/>
              <a:gd name="connsiteX100" fmla="*/ 195495 w 1364418"/>
              <a:gd name="connsiteY100" fmla="*/ 1861531 h 6858000"/>
              <a:gd name="connsiteX101" fmla="*/ 149294 w 1364418"/>
              <a:gd name="connsiteY101" fmla="*/ 1732919 h 6858000"/>
              <a:gd name="connsiteX102" fmla="*/ 121605 w 1364418"/>
              <a:gd name="connsiteY102" fmla="*/ 1663540 h 6858000"/>
              <a:gd name="connsiteX103" fmla="*/ 120731 w 1364418"/>
              <a:gd name="connsiteY103" fmla="*/ 1615777 h 6858000"/>
              <a:gd name="connsiteX104" fmla="*/ 101526 w 1364418"/>
              <a:gd name="connsiteY104" fmla="*/ 1563678 h 6858000"/>
              <a:gd name="connsiteX105" fmla="*/ 114606 w 1364418"/>
              <a:gd name="connsiteY105" fmla="*/ 1519474 h 6858000"/>
              <a:gd name="connsiteX106" fmla="*/ 107348 w 1364418"/>
              <a:gd name="connsiteY106" fmla="*/ 1477995 h 6858000"/>
              <a:gd name="connsiteX107" fmla="*/ 93433 w 1364418"/>
              <a:gd name="connsiteY107" fmla="*/ 1373769 h 6858000"/>
              <a:gd name="connsiteX108" fmla="*/ 101740 w 1364418"/>
              <a:gd name="connsiteY108" fmla="*/ 1307086 h 6858000"/>
              <a:gd name="connsiteX109" fmla="*/ 102928 w 1364418"/>
              <a:gd name="connsiteY109" fmla="*/ 1189033 h 6858000"/>
              <a:gd name="connsiteX110" fmla="*/ 107613 w 1364418"/>
              <a:gd name="connsiteY110" fmla="*/ 1168288 h 6858000"/>
              <a:gd name="connsiteX111" fmla="*/ 99895 w 1364418"/>
              <a:gd name="connsiteY111" fmla="*/ 1142577 h 6858000"/>
              <a:gd name="connsiteX112" fmla="*/ 89201 w 1364418"/>
              <a:gd name="connsiteY112" fmla="*/ 1088484 h 6858000"/>
              <a:gd name="connsiteX113" fmla="*/ 77937 w 1364418"/>
              <a:gd name="connsiteY113" fmla="*/ 1016103 h 6858000"/>
              <a:gd name="connsiteX114" fmla="*/ 79393 w 1364418"/>
              <a:gd name="connsiteY114" fmla="*/ 954054 h 6858000"/>
              <a:gd name="connsiteX115" fmla="*/ 90309 w 1364418"/>
              <a:gd name="connsiteY115" fmla="*/ 921368 h 6858000"/>
              <a:gd name="connsiteX116" fmla="*/ 74258 w 1364418"/>
              <a:gd name="connsiteY116" fmla="*/ 896999 h 6858000"/>
              <a:gd name="connsiteX117" fmla="*/ 43666 w 1364418"/>
              <a:gd name="connsiteY117" fmla="*/ 821517 h 6858000"/>
              <a:gd name="connsiteX118" fmla="*/ 22616 w 1364418"/>
              <a:gd name="connsiteY118" fmla="*/ 751353 h 6858000"/>
              <a:gd name="connsiteX119" fmla="*/ 22174 w 1364418"/>
              <a:gd name="connsiteY119" fmla="*/ 721230 h 6858000"/>
              <a:gd name="connsiteX120" fmla="*/ 7845 w 1364418"/>
              <a:gd name="connsiteY120" fmla="*/ 681659 h 6858000"/>
              <a:gd name="connsiteX121" fmla="*/ 31306 w 1364418"/>
              <a:gd name="connsiteY121" fmla="*/ 619315 h 6858000"/>
              <a:gd name="connsiteX122" fmla="*/ 15184 w 1364418"/>
              <a:gd name="connsiteY122" fmla="*/ 585934 h 6858000"/>
              <a:gd name="connsiteX123" fmla="*/ 22258 w 1364418"/>
              <a:gd name="connsiteY123" fmla="*/ 538948 h 6858000"/>
              <a:gd name="connsiteX124" fmla="*/ 26166 w 1364418"/>
              <a:gd name="connsiteY124" fmla="*/ 525163 h 6858000"/>
              <a:gd name="connsiteX125" fmla="*/ 52290 w 1364418"/>
              <a:gd name="connsiteY125" fmla="*/ 446567 h 6858000"/>
              <a:gd name="connsiteX126" fmla="*/ 51538 w 1364418"/>
              <a:gd name="connsiteY126" fmla="*/ 393828 h 6858000"/>
              <a:gd name="connsiteX127" fmla="*/ 51368 w 1364418"/>
              <a:gd name="connsiteY127" fmla="*/ 353137 h 6858000"/>
              <a:gd name="connsiteX128" fmla="*/ 55970 w 1364418"/>
              <a:gd name="connsiteY128" fmla="*/ 321428 h 6858000"/>
              <a:gd name="connsiteX129" fmla="*/ 57061 w 1364418"/>
              <a:gd name="connsiteY129" fmla="*/ 275771 h 6858000"/>
              <a:gd name="connsiteX130" fmla="*/ 74088 w 1364418"/>
              <a:gd name="connsiteY130" fmla="*/ 212860 h 6858000"/>
              <a:gd name="connsiteX131" fmla="*/ 65798 w 1364418"/>
              <a:gd name="connsiteY131" fmla="*/ 144983 h 6858000"/>
              <a:gd name="connsiteX132" fmla="*/ 78082 w 1364418"/>
              <a:gd name="connsiteY132" fmla="*/ 55288 h 6858000"/>
              <a:gd name="connsiteX133" fmla="*/ 37636 w 1364418"/>
              <a:gd name="connsiteY133" fmla="*/ 0 h 6858000"/>
              <a:gd name="connsiteX0" fmla="*/ 37636 w 1364418"/>
              <a:gd name="connsiteY0" fmla="*/ 0 h 6889521"/>
              <a:gd name="connsiteX1" fmla="*/ 1364418 w 1364418"/>
              <a:gd name="connsiteY1" fmla="*/ 0 h 6889521"/>
              <a:gd name="connsiteX2" fmla="*/ 1364418 w 1364418"/>
              <a:gd name="connsiteY2" fmla="*/ 6858000 h 6889521"/>
              <a:gd name="connsiteX3" fmla="*/ 101112 w 1364418"/>
              <a:gd name="connsiteY3" fmla="*/ 6857735 h 6889521"/>
              <a:gd name="connsiteX4" fmla="*/ 222208 w 1364418"/>
              <a:gd name="connsiteY4" fmla="*/ 6882355 h 6889521"/>
              <a:gd name="connsiteX5" fmla="*/ 209564 w 1364418"/>
              <a:gd name="connsiteY5" fmla="*/ 6777899 h 6889521"/>
              <a:gd name="connsiteX6" fmla="*/ 240339 w 1364418"/>
              <a:gd name="connsiteY6" fmla="*/ 6711686 h 6889521"/>
              <a:gd name="connsiteX7" fmla="*/ 286686 w 1364418"/>
              <a:gd name="connsiteY7" fmla="*/ 6664994 h 6889521"/>
              <a:gd name="connsiteX8" fmla="*/ 339152 w 1364418"/>
              <a:gd name="connsiteY8" fmla="*/ 6471804 h 6889521"/>
              <a:gd name="connsiteX9" fmla="*/ 334570 w 1364418"/>
              <a:gd name="connsiteY9" fmla="*/ 6389835 h 6889521"/>
              <a:gd name="connsiteX10" fmla="*/ 317792 w 1364418"/>
              <a:gd name="connsiteY10" fmla="*/ 6324679 h 6889521"/>
              <a:gd name="connsiteX11" fmla="*/ 278227 w 1364418"/>
              <a:gd name="connsiteY11" fmla="*/ 6280046 h 6889521"/>
              <a:gd name="connsiteX12" fmla="*/ 288000 w 1364418"/>
              <a:gd name="connsiteY12" fmla="*/ 6252834 h 6889521"/>
              <a:gd name="connsiteX13" fmla="*/ 265992 w 1364418"/>
              <a:gd name="connsiteY13" fmla="*/ 6202459 h 6889521"/>
              <a:gd name="connsiteX14" fmla="*/ 264790 w 1364418"/>
              <a:gd name="connsiteY14" fmla="*/ 6153037 h 6889521"/>
              <a:gd name="connsiteX15" fmla="*/ 280205 w 1364418"/>
              <a:gd name="connsiteY15" fmla="*/ 6078132 h 6889521"/>
              <a:gd name="connsiteX16" fmla="*/ 267592 w 1364418"/>
              <a:gd name="connsiteY16" fmla="*/ 6028119 h 6889521"/>
              <a:gd name="connsiteX17" fmla="*/ 252821 w 1364418"/>
              <a:gd name="connsiteY17" fmla="*/ 5926735 h 6889521"/>
              <a:gd name="connsiteX18" fmla="*/ 302333 w 1364418"/>
              <a:gd name="connsiteY18" fmla="*/ 5712857 h 6889521"/>
              <a:gd name="connsiteX19" fmla="*/ 332131 w 1364418"/>
              <a:gd name="connsiteY19" fmla="*/ 5660491 h 6889521"/>
              <a:gd name="connsiteX20" fmla="*/ 341254 w 1364418"/>
              <a:gd name="connsiteY20" fmla="*/ 5563435 h 6889521"/>
              <a:gd name="connsiteX21" fmla="*/ 368130 w 1364418"/>
              <a:gd name="connsiteY21" fmla="*/ 5437125 h 6889521"/>
              <a:gd name="connsiteX22" fmla="*/ 381698 w 1364418"/>
              <a:gd name="connsiteY22" fmla="*/ 5396260 h 6889521"/>
              <a:gd name="connsiteX23" fmla="*/ 397679 w 1364418"/>
              <a:gd name="connsiteY23" fmla="*/ 5330009 h 6889521"/>
              <a:gd name="connsiteX24" fmla="*/ 431172 w 1364418"/>
              <a:gd name="connsiteY24" fmla="*/ 5273739 h 6889521"/>
              <a:gd name="connsiteX25" fmla="*/ 440771 w 1364418"/>
              <a:gd name="connsiteY25" fmla="*/ 5241779 h 6889521"/>
              <a:gd name="connsiteX26" fmla="*/ 451997 w 1364418"/>
              <a:gd name="connsiteY26" fmla="*/ 5225268 h 6889521"/>
              <a:gd name="connsiteX27" fmla="*/ 453017 w 1364418"/>
              <a:gd name="connsiteY27" fmla="*/ 5217684 h 6889521"/>
              <a:gd name="connsiteX28" fmla="*/ 460358 w 1364418"/>
              <a:gd name="connsiteY28" fmla="*/ 5193377 h 6889521"/>
              <a:gd name="connsiteX29" fmla="*/ 463661 w 1364418"/>
              <a:gd name="connsiteY29" fmla="*/ 5179288 h 6889521"/>
              <a:gd name="connsiteX30" fmla="*/ 464645 w 1364418"/>
              <a:gd name="connsiteY30" fmla="*/ 5173621 h 6889521"/>
              <a:gd name="connsiteX31" fmla="*/ 460279 w 1364418"/>
              <a:gd name="connsiteY31" fmla="*/ 5159961 h 6889521"/>
              <a:gd name="connsiteX32" fmla="*/ 466956 w 1364418"/>
              <a:gd name="connsiteY32" fmla="*/ 5144295 h 6889521"/>
              <a:gd name="connsiteX33" fmla="*/ 463889 w 1364418"/>
              <a:gd name="connsiteY33" fmla="*/ 5125185 h 6889521"/>
              <a:gd name="connsiteX34" fmla="*/ 470719 w 1364418"/>
              <a:gd name="connsiteY34" fmla="*/ 5121884 h 6889521"/>
              <a:gd name="connsiteX35" fmla="*/ 477755 w 1364418"/>
              <a:gd name="connsiteY35" fmla="*/ 5067850 h 6889521"/>
              <a:gd name="connsiteX36" fmla="*/ 480486 w 1364418"/>
              <a:gd name="connsiteY36" fmla="*/ 5060861 h 6889521"/>
              <a:gd name="connsiteX37" fmla="*/ 477190 w 1364418"/>
              <a:gd name="connsiteY37" fmla="*/ 5034192 h 6889521"/>
              <a:gd name="connsiteX38" fmla="*/ 478744 w 1364418"/>
              <a:gd name="connsiteY38" fmla="*/ 4993030 h 6889521"/>
              <a:gd name="connsiteX39" fmla="*/ 485653 w 1364418"/>
              <a:gd name="connsiteY39" fmla="*/ 4946844 h 6889521"/>
              <a:gd name="connsiteX40" fmla="*/ 481509 w 1364418"/>
              <a:gd name="connsiteY40" fmla="*/ 4932692 h 6889521"/>
              <a:gd name="connsiteX41" fmla="*/ 496912 w 1364418"/>
              <a:gd name="connsiteY41" fmla="*/ 4858827 h 6889521"/>
              <a:gd name="connsiteX42" fmla="*/ 502815 w 1364418"/>
              <a:gd name="connsiteY42" fmla="*/ 4821170 h 6889521"/>
              <a:gd name="connsiteX43" fmla="*/ 507548 w 1364418"/>
              <a:gd name="connsiteY43" fmla="*/ 4780965 h 6889521"/>
              <a:gd name="connsiteX44" fmla="*/ 508841 w 1364418"/>
              <a:gd name="connsiteY44" fmla="*/ 4750867 h 6889521"/>
              <a:gd name="connsiteX45" fmla="*/ 506648 w 1364418"/>
              <a:gd name="connsiteY45" fmla="*/ 4690749 h 6889521"/>
              <a:gd name="connsiteX46" fmla="*/ 502128 w 1364418"/>
              <a:gd name="connsiteY46" fmla="*/ 4584173 h 6889521"/>
              <a:gd name="connsiteX47" fmla="*/ 497211 w 1364418"/>
              <a:gd name="connsiteY47" fmla="*/ 4444346 h 6889521"/>
              <a:gd name="connsiteX48" fmla="*/ 493776 w 1364418"/>
              <a:gd name="connsiteY48" fmla="*/ 4375228 h 6889521"/>
              <a:gd name="connsiteX49" fmla="*/ 474429 w 1364418"/>
              <a:gd name="connsiteY49" fmla="*/ 4214165 h 6889521"/>
              <a:gd name="connsiteX50" fmla="*/ 478502 w 1364418"/>
              <a:gd name="connsiteY50" fmla="*/ 4090296 h 6889521"/>
              <a:gd name="connsiteX51" fmla="*/ 463758 w 1364418"/>
              <a:gd name="connsiteY51" fmla="*/ 4033999 h 6889521"/>
              <a:gd name="connsiteX52" fmla="*/ 464907 w 1364418"/>
              <a:gd name="connsiteY52" fmla="*/ 4031933 h 6889521"/>
              <a:gd name="connsiteX53" fmla="*/ 463483 w 1364418"/>
              <a:gd name="connsiteY53" fmla="*/ 4013953 h 6889521"/>
              <a:gd name="connsiteX54" fmla="*/ 449778 w 1364418"/>
              <a:gd name="connsiteY54" fmla="*/ 3974753 h 6889521"/>
              <a:gd name="connsiteX55" fmla="*/ 451376 w 1364418"/>
              <a:gd name="connsiteY55" fmla="*/ 3969950 h 6889521"/>
              <a:gd name="connsiteX56" fmla="*/ 444798 w 1364418"/>
              <a:gd name="connsiteY56" fmla="*/ 3933779 h 6889521"/>
              <a:gd name="connsiteX57" fmla="*/ 446129 w 1364418"/>
              <a:gd name="connsiteY57" fmla="*/ 3933093 h 6889521"/>
              <a:gd name="connsiteX58" fmla="*/ 450483 w 1364418"/>
              <a:gd name="connsiteY58" fmla="*/ 3922082 h 6889521"/>
              <a:gd name="connsiteX59" fmla="*/ 455561 w 1364418"/>
              <a:gd name="connsiteY59" fmla="*/ 3901461 h 6889521"/>
              <a:gd name="connsiteX60" fmla="*/ 478155 w 1364418"/>
              <a:gd name="connsiteY60" fmla="*/ 3813873 h 6889521"/>
              <a:gd name="connsiteX61" fmla="*/ 477580 w 1364418"/>
              <a:gd name="connsiteY61" fmla="*/ 3806161 h 6889521"/>
              <a:gd name="connsiteX62" fmla="*/ 477887 w 1364418"/>
              <a:gd name="connsiteY62" fmla="*/ 3805957 h 6889521"/>
              <a:gd name="connsiteX63" fmla="*/ 477914 w 1364418"/>
              <a:gd name="connsiteY63" fmla="*/ 3797724 h 6889521"/>
              <a:gd name="connsiteX64" fmla="*/ 476529 w 1364418"/>
              <a:gd name="connsiteY64" fmla="*/ 3792098 h 6889521"/>
              <a:gd name="connsiteX65" fmla="*/ 475413 w 1364418"/>
              <a:gd name="connsiteY65" fmla="*/ 3777135 h 6889521"/>
              <a:gd name="connsiteX66" fmla="*/ 477146 w 1364418"/>
              <a:gd name="connsiteY66" fmla="*/ 3771656 h 6889521"/>
              <a:gd name="connsiteX67" fmla="*/ 480889 w 1364418"/>
              <a:gd name="connsiteY67" fmla="*/ 3769007 h 6889521"/>
              <a:gd name="connsiteX68" fmla="*/ 480355 w 1364418"/>
              <a:gd name="connsiteY68" fmla="*/ 3767709 h 6889521"/>
              <a:gd name="connsiteX69" fmla="*/ 489051 w 1364418"/>
              <a:gd name="connsiteY69" fmla="*/ 3738082 h 6889521"/>
              <a:gd name="connsiteX70" fmla="*/ 496397 w 1364418"/>
              <a:gd name="connsiteY70" fmla="*/ 3673397 h 6889521"/>
              <a:gd name="connsiteX71" fmla="*/ 495693 w 1364418"/>
              <a:gd name="connsiteY71" fmla="*/ 3637109 h 6889521"/>
              <a:gd name="connsiteX72" fmla="*/ 499136 w 1364418"/>
              <a:gd name="connsiteY72" fmla="*/ 3536883 h 6889521"/>
              <a:gd name="connsiteX73" fmla="*/ 506674 w 1364418"/>
              <a:gd name="connsiteY73" fmla="*/ 3435652 h 6889521"/>
              <a:gd name="connsiteX74" fmla="*/ 508345 w 1364418"/>
              <a:gd name="connsiteY74" fmla="*/ 3307769 h 6889521"/>
              <a:gd name="connsiteX75" fmla="*/ 525908 w 1364418"/>
              <a:gd name="connsiteY75" fmla="*/ 3250522 h 6889521"/>
              <a:gd name="connsiteX76" fmla="*/ 526333 w 1364418"/>
              <a:gd name="connsiteY76" fmla="*/ 3229163 h 6889521"/>
              <a:gd name="connsiteX77" fmla="*/ 528156 w 1364418"/>
              <a:gd name="connsiteY77" fmla="*/ 3217217 h 6889521"/>
              <a:gd name="connsiteX78" fmla="*/ 514991 w 1364418"/>
              <a:gd name="connsiteY78" fmla="*/ 3183755 h 6889521"/>
              <a:gd name="connsiteX79" fmla="*/ 515492 w 1364418"/>
              <a:gd name="connsiteY79" fmla="*/ 3178642 h 6889521"/>
              <a:gd name="connsiteX80" fmla="*/ 503092 w 1364418"/>
              <a:gd name="connsiteY80" fmla="*/ 3158586 h 6889521"/>
              <a:gd name="connsiteX81" fmla="*/ 488277 w 1364418"/>
              <a:gd name="connsiteY81" fmla="*/ 3129034 h 6889521"/>
              <a:gd name="connsiteX82" fmla="*/ 488942 w 1364418"/>
              <a:gd name="connsiteY82" fmla="*/ 3126682 h 6889521"/>
              <a:gd name="connsiteX83" fmla="*/ 479810 w 1364418"/>
              <a:gd name="connsiteY83" fmla="*/ 3114519 h 6889521"/>
              <a:gd name="connsiteX84" fmla="*/ 466419 w 1364418"/>
              <a:gd name="connsiteY84" fmla="*/ 3106272 h 6889521"/>
              <a:gd name="connsiteX85" fmla="*/ 439149 w 1364418"/>
              <a:gd name="connsiteY85" fmla="*/ 2958185 h 6889521"/>
              <a:gd name="connsiteX86" fmla="*/ 381763 w 1364418"/>
              <a:gd name="connsiteY86" fmla="*/ 2762989 h 6889521"/>
              <a:gd name="connsiteX87" fmla="*/ 330681 w 1364418"/>
              <a:gd name="connsiteY87" fmla="*/ 2554718 h 6889521"/>
              <a:gd name="connsiteX88" fmla="*/ 310775 w 1364418"/>
              <a:gd name="connsiteY88" fmla="*/ 2485734 h 6889521"/>
              <a:gd name="connsiteX89" fmla="*/ 301498 w 1364418"/>
              <a:gd name="connsiteY89" fmla="*/ 2447068 h 6889521"/>
              <a:gd name="connsiteX90" fmla="*/ 288459 w 1364418"/>
              <a:gd name="connsiteY90" fmla="*/ 2425819 h 6889521"/>
              <a:gd name="connsiteX91" fmla="*/ 294458 w 1364418"/>
              <a:gd name="connsiteY91" fmla="*/ 2402874 h 6889521"/>
              <a:gd name="connsiteX92" fmla="*/ 297070 w 1364418"/>
              <a:gd name="connsiteY92" fmla="*/ 2381443 h 6889521"/>
              <a:gd name="connsiteX93" fmla="*/ 273399 w 1364418"/>
              <a:gd name="connsiteY93" fmla="*/ 2261920 h 6889521"/>
              <a:gd name="connsiteX94" fmla="*/ 263286 w 1364418"/>
              <a:gd name="connsiteY94" fmla="*/ 2195378 h 6889521"/>
              <a:gd name="connsiteX95" fmla="*/ 247503 w 1364418"/>
              <a:gd name="connsiteY95" fmla="*/ 2155135 h 6889521"/>
              <a:gd name="connsiteX96" fmla="*/ 244961 w 1364418"/>
              <a:gd name="connsiteY96" fmla="*/ 2118008 h 6889521"/>
              <a:gd name="connsiteX97" fmla="*/ 245954 w 1364418"/>
              <a:gd name="connsiteY97" fmla="*/ 2050531 h 6889521"/>
              <a:gd name="connsiteX98" fmla="*/ 237760 w 1364418"/>
              <a:gd name="connsiteY98" fmla="*/ 1963269 h 6889521"/>
              <a:gd name="connsiteX99" fmla="*/ 218938 w 1364418"/>
              <a:gd name="connsiteY99" fmla="*/ 1906352 h 6889521"/>
              <a:gd name="connsiteX100" fmla="*/ 195495 w 1364418"/>
              <a:gd name="connsiteY100" fmla="*/ 1861531 h 6889521"/>
              <a:gd name="connsiteX101" fmla="*/ 149294 w 1364418"/>
              <a:gd name="connsiteY101" fmla="*/ 1732919 h 6889521"/>
              <a:gd name="connsiteX102" fmla="*/ 121605 w 1364418"/>
              <a:gd name="connsiteY102" fmla="*/ 1663540 h 6889521"/>
              <a:gd name="connsiteX103" fmla="*/ 120731 w 1364418"/>
              <a:gd name="connsiteY103" fmla="*/ 1615777 h 6889521"/>
              <a:gd name="connsiteX104" fmla="*/ 101526 w 1364418"/>
              <a:gd name="connsiteY104" fmla="*/ 1563678 h 6889521"/>
              <a:gd name="connsiteX105" fmla="*/ 114606 w 1364418"/>
              <a:gd name="connsiteY105" fmla="*/ 1519474 h 6889521"/>
              <a:gd name="connsiteX106" fmla="*/ 107348 w 1364418"/>
              <a:gd name="connsiteY106" fmla="*/ 1477995 h 6889521"/>
              <a:gd name="connsiteX107" fmla="*/ 93433 w 1364418"/>
              <a:gd name="connsiteY107" fmla="*/ 1373769 h 6889521"/>
              <a:gd name="connsiteX108" fmla="*/ 101740 w 1364418"/>
              <a:gd name="connsiteY108" fmla="*/ 1307086 h 6889521"/>
              <a:gd name="connsiteX109" fmla="*/ 102928 w 1364418"/>
              <a:gd name="connsiteY109" fmla="*/ 1189033 h 6889521"/>
              <a:gd name="connsiteX110" fmla="*/ 107613 w 1364418"/>
              <a:gd name="connsiteY110" fmla="*/ 1168288 h 6889521"/>
              <a:gd name="connsiteX111" fmla="*/ 99895 w 1364418"/>
              <a:gd name="connsiteY111" fmla="*/ 1142577 h 6889521"/>
              <a:gd name="connsiteX112" fmla="*/ 89201 w 1364418"/>
              <a:gd name="connsiteY112" fmla="*/ 1088484 h 6889521"/>
              <a:gd name="connsiteX113" fmla="*/ 77937 w 1364418"/>
              <a:gd name="connsiteY113" fmla="*/ 1016103 h 6889521"/>
              <a:gd name="connsiteX114" fmla="*/ 79393 w 1364418"/>
              <a:gd name="connsiteY114" fmla="*/ 954054 h 6889521"/>
              <a:gd name="connsiteX115" fmla="*/ 90309 w 1364418"/>
              <a:gd name="connsiteY115" fmla="*/ 921368 h 6889521"/>
              <a:gd name="connsiteX116" fmla="*/ 74258 w 1364418"/>
              <a:gd name="connsiteY116" fmla="*/ 896999 h 6889521"/>
              <a:gd name="connsiteX117" fmla="*/ 43666 w 1364418"/>
              <a:gd name="connsiteY117" fmla="*/ 821517 h 6889521"/>
              <a:gd name="connsiteX118" fmla="*/ 22616 w 1364418"/>
              <a:gd name="connsiteY118" fmla="*/ 751353 h 6889521"/>
              <a:gd name="connsiteX119" fmla="*/ 22174 w 1364418"/>
              <a:gd name="connsiteY119" fmla="*/ 721230 h 6889521"/>
              <a:gd name="connsiteX120" fmla="*/ 7845 w 1364418"/>
              <a:gd name="connsiteY120" fmla="*/ 681659 h 6889521"/>
              <a:gd name="connsiteX121" fmla="*/ 31306 w 1364418"/>
              <a:gd name="connsiteY121" fmla="*/ 619315 h 6889521"/>
              <a:gd name="connsiteX122" fmla="*/ 15184 w 1364418"/>
              <a:gd name="connsiteY122" fmla="*/ 585934 h 6889521"/>
              <a:gd name="connsiteX123" fmla="*/ 22258 w 1364418"/>
              <a:gd name="connsiteY123" fmla="*/ 538948 h 6889521"/>
              <a:gd name="connsiteX124" fmla="*/ 26166 w 1364418"/>
              <a:gd name="connsiteY124" fmla="*/ 525163 h 6889521"/>
              <a:gd name="connsiteX125" fmla="*/ 52290 w 1364418"/>
              <a:gd name="connsiteY125" fmla="*/ 446567 h 6889521"/>
              <a:gd name="connsiteX126" fmla="*/ 51538 w 1364418"/>
              <a:gd name="connsiteY126" fmla="*/ 393828 h 6889521"/>
              <a:gd name="connsiteX127" fmla="*/ 51368 w 1364418"/>
              <a:gd name="connsiteY127" fmla="*/ 353137 h 6889521"/>
              <a:gd name="connsiteX128" fmla="*/ 55970 w 1364418"/>
              <a:gd name="connsiteY128" fmla="*/ 321428 h 6889521"/>
              <a:gd name="connsiteX129" fmla="*/ 57061 w 1364418"/>
              <a:gd name="connsiteY129" fmla="*/ 275771 h 6889521"/>
              <a:gd name="connsiteX130" fmla="*/ 74088 w 1364418"/>
              <a:gd name="connsiteY130" fmla="*/ 212860 h 6889521"/>
              <a:gd name="connsiteX131" fmla="*/ 65798 w 1364418"/>
              <a:gd name="connsiteY131" fmla="*/ 144983 h 6889521"/>
              <a:gd name="connsiteX132" fmla="*/ 78082 w 1364418"/>
              <a:gd name="connsiteY132" fmla="*/ 55288 h 6889521"/>
              <a:gd name="connsiteX133" fmla="*/ 37636 w 1364418"/>
              <a:gd name="connsiteY133" fmla="*/ 0 h 6889521"/>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20956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0956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0956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3974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39744 w 1364418"/>
              <a:gd name="connsiteY4" fmla="*/ 6777899 h 6858000"/>
              <a:gd name="connsiteX5" fmla="*/ 264484 w 1364418"/>
              <a:gd name="connsiteY5" fmla="*/ 6716710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39744 w 1364418"/>
              <a:gd name="connsiteY4" fmla="*/ 6777899 h 6858000"/>
              <a:gd name="connsiteX5" fmla="*/ 264484 w 1364418"/>
              <a:gd name="connsiteY5" fmla="*/ 6716710 h 6858000"/>
              <a:gd name="connsiteX6" fmla="*/ 280651 w 1364418"/>
              <a:gd name="connsiteY6" fmla="*/ 6639873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81996 w 1364418"/>
              <a:gd name="connsiteY4" fmla="*/ 6792972 h 6858000"/>
              <a:gd name="connsiteX5" fmla="*/ 264484 w 1364418"/>
              <a:gd name="connsiteY5" fmla="*/ 6716710 h 6858000"/>
              <a:gd name="connsiteX6" fmla="*/ 280651 w 1364418"/>
              <a:gd name="connsiteY6" fmla="*/ 6639873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1364418" h="6858000">
                <a:moveTo>
                  <a:pt x="37636" y="0"/>
                </a:moveTo>
                <a:lnTo>
                  <a:pt x="1364418" y="0"/>
                </a:lnTo>
                <a:lnTo>
                  <a:pt x="1364418" y="6858000"/>
                </a:lnTo>
                <a:lnTo>
                  <a:pt x="245974" y="6857735"/>
                </a:lnTo>
                <a:cubicBezTo>
                  <a:pt x="246649" y="6829312"/>
                  <a:pt x="258792" y="6817314"/>
                  <a:pt x="281996" y="6792972"/>
                </a:cubicBezTo>
                <a:cubicBezTo>
                  <a:pt x="288036" y="6763449"/>
                  <a:pt x="261498" y="6738121"/>
                  <a:pt x="264484" y="6716710"/>
                </a:cubicBezTo>
                <a:cubicBezTo>
                  <a:pt x="264597" y="6714739"/>
                  <a:pt x="280538" y="6641844"/>
                  <a:pt x="280651" y="6639873"/>
                </a:cubicBezTo>
                <a:cubicBezTo>
                  <a:pt x="296114" y="6596543"/>
                  <a:pt x="335196" y="6519339"/>
                  <a:pt x="339152" y="6471804"/>
                </a:cubicBezTo>
                <a:lnTo>
                  <a:pt x="334570" y="6389835"/>
                </a:lnTo>
                <a:cubicBezTo>
                  <a:pt x="334613" y="6357588"/>
                  <a:pt x="338883" y="6333072"/>
                  <a:pt x="317792" y="6324679"/>
                </a:cubicBezTo>
                <a:cubicBezTo>
                  <a:pt x="308402" y="6306381"/>
                  <a:pt x="279168" y="6293695"/>
                  <a:pt x="278227" y="6280046"/>
                </a:cubicBezTo>
                <a:cubicBezTo>
                  <a:pt x="281050" y="6269969"/>
                  <a:pt x="290039" y="6265765"/>
                  <a:pt x="288000" y="6252834"/>
                </a:cubicBezTo>
                <a:lnTo>
                  <a:pt x="265992" y="6202459"/>
                </a:lnTo>
                <a:cubicBezTo>
                  <a:pt x="264772" y="6196814"/>
                  <a:pt x="268092" y="6158095"/>
                  <a:pt x="264790" y="6153037"/>
                </a:cubicBezTo>
                <a:cubicBezTo>
                  <a:pt x="302335" y="6114354"/>
                  <a:pt x="260378" y="6128837"/>
                  <a:pt x="280205" y="6078132"/>
                </a:cubicBezTo>
                <a:cubicBezTo>
                  <a:pt x="283657" y="6049622"/>
                  <a:pt x="275724" y="6059673"/>
                  <a:pt x="267592" y="6028119"/>
                </a:cubicBezTo>
                <a:cubicBezTo>
                  <a:pt x="277113" y="5988572"/>
                  <a:pt x="234727" y="5976018"/>
                  <a:pt x="252821" y="5926735"/>
                </a:cubicBezTo>
                <a:cubicBezTo>
                  <a:pt x="290324" y="5823532"/>
                  <a:pt x="288016" y="5757776"/>
                  <a:pt x="302333" y="5712857"/>
                </a:cubicBezTo>
                <a:cubicBezTo>
                  <a:pt x="310258" y="5688518"/>
                  <a:pt x="328236" y="5675288"/>
                  <a:pt x="332131" y="5660491"/>
                </a:cubicBezTo>
                <a:cubicBezTo>
                  <a:pt x="345782" y="5622696"/>
                  <a:pt x="344964" y="5595787"/>
                  <a:pt x="341254" y="5563435"/>
                </a:cubicBezTo>
                <a:cubicBezTo>
                  <a:pt x="335745" y="5537661"/>
                  <a:pt x="359171" y="5479228"/>
                  <a:pt x="368130" y="5437125"/>
                </a:cubicBezTo>
                <a:cubicBezTo>
                  <a:pt x="379868" y="5399640"/>
                  <a:pt x="373836" y="5420657"/>
                  <a:pt x="381698" y="5396260"/>
                </a:cubicBezTo>
                <a:cubicBezTo>
                  <a:pt x="395995" y="5391935"/>
                  <a:pt x="389433" y="5350429"/>
                  <a:pt x="397679" y="5330009"/>
                </a:cubicBezTo>
                <a:cubicBezTo>
                  <a:pt x="405925" y="5309589"/>
                  <a:pt x="420210" y="5291626"/>
                  <a:pt x="431172" y="5273739"/>
                </a:cubicBezTo>
                <a:cubicBezTo>
                  <a:pt x="426568" y="5263245"/>
                  <a:pt x="432286" y="5253790"/>
                  <a:pt x="440771" y="5241779"/>
                </a:cubicBezTo>
                <a:lnTo>
                  <a:pt x="451997" y="5225268"/>
                </a:lnTo>
                <a:lnTo>
                  <a:pt x="453017" y="5217684"/>
                </a:lnTo>
                <a:cubicBezTo>
                  <a:pt x="455252" y="5208685"/>
                  <a:pt x="458044" y="5200600"/>
                  <a:pt x="460358" y="5193377"/>
                </a:cubicBezTo>
                <a:lnTo>
                  <a:pt x="463661" y="5179288"/>
                </a:lnTo>
                <a:lnTo>
                  <a:pt x="464645" y="5173621"/>
                </a:lnTo>
                <a:lnTo>
                  <a:pt x="460279" y="5159961"/>
                </a:lnTo>
                <a:lnTo>
                  <a:pt x="466956" y="5144295"/>
                </a:lnTo>
                <a:lnTo>
                  <a:pt x="463889" y="5125185"/>
                </a:lnTo>
                <a:cubicBezTo>
                  <a:pt x="466252" y="5124475"/>
                  <a:pt x="468554" y="5123363"/>
                  <a:pt x="470719" y="5121884"/>
                </a:cubicBezTo>
                <a:lnTo>
                  <a:pt x="477755" y="5067850"/>
                </a:lnTo>
                <a:lnTo>
                  <a:pt x="480486" y="5060861"/>
                </a:lnTo>
                <a:lnTo>
                  <a:pt x="477190" y="5034192"/>
                </a:lnTo>
                <a:cubicBezTo>
                  <a:pt x="476699" y="5019824"/>
                  <a:pt x="477403" y="5006180"/>
                  <a:pt x="478744" y="4993030"/>
                </a:cubicBezTo>
                <a:lnTo>
                  <a:pt x="485653" y="4946844"/>
                </a:lnTo>
                <a:lnTo>
                  <a:pt x="481509" y="4932692"/>
                </a:lnTo>
                <a:cubicBezTo>
                  <a:pt x="481214" y="4911802"/>
                  <a:pt x="495319" y="4880686"/>
                  <a:pt x="496912" y="4858827"/>
                </a:cubicBezTo>
                <a:lnTo>
                  <a:pt x="502815" y="4821170"/>
                </a:lnTo>
                <a:lnTo>
                  <a:pt x="507548" y="4780965"/>
                </a:lnTo>
                <a:lnTo>
                  <a:pt x="508841" y="4750867"/>
                </a:lnTo>
                <a:lnTo>
                  <a:pt x="506648" y="4690749"/>
                </a:lnTo>
                <a:cubicBezTo>
                  <a:pt x="512729" y="4654213"/>
                  <a:pt x="491337" y="4623546"/>
                  <a:pt x="502128" y="4584173"/>
                </a:cubicBezTo>
                <a:cubicBezTo>
                  <a:pt x="488693" y="4519562"/>
                  <a:pt x="492047" y="4501522"/>
                  <a:pt x="497211" y="4444346"/>
                </a:cubicBezTo>
                <a:cubicBezTo>
                  <a:pt x="511033" y="4454946"/>
                  <a:pt x="497584" y="4394050"/>
                  <a:pt x="493776" y="4375228"/>
                </a:cubicBezTo>
                <a:cubicBezTo>
                  <a:pt x="491426" y="4334791"/>
                  <a:pt x="480594" y="4270639"/>
                  <a:pt x="474429" y="4214165"/>
                </a:cubicBezTo>
                <a:cubicBezTo>
                  <a:pt x="465297" y="4170832"/>
                  <a:pt x="480280" y="4120324"/>
                  <a:pt x="478502" y="4090296"/>
                </a:cubicBezTo>
                <a:lnTo>
                  <a:pt x="463758" y="4033999"/>
                </a:lnTo>
                <a:lnTo>
                  <a:pt x="464907" y="4031933"/>
                </a:lnTo>
                <a:cubicBezTo>
                  <a:pt x="467040" y="4022997"/>
                  <a:pt x="465967" y="4017669"/>
                  <a:pt x="463483" y="4013953"/>
                </a:cubicBezTo>
                <a:lnTo>
                  <a:pt x="449778" y="3974753"/>
                </a:lnTo>
                <a:lnTo>
                  <a:pt x="451376" y="3969950"/>
                </a:lnTo>
                <a:lnTo>
                  <a:pt x="444798" y="3933779"/>
                </a:lnTo>
                <a:lnTo>
                  <a:pt x="446129" y="3933093"/>
                </a:lnTo>
                <a:cubicBezTo>
                  <a:pt x="448961" y="3930731"/>
                  <a:pt x="450769" y="3927433"/>
                  <a:pt x="450483" y="3922082"/>
                </a:cubicBezTo>
                <a:cubicBezTo>
                  <a:pt x="471740" y="3927556"/>
                  <a:pt x="458283" y="3917724"/>
                  <a:pt x="455561" y="3901461"/>
                </a:cubicBezTo>
                <a:cubicBezTo>
                  <a:pt x="460173" y="3883426"/>
                  <a:pt x="474485" y="3829756"/>
                  <a:pt x="478155" y="3813873"/>
                </a:cubicBezTo>
                <a:cubicBezTo>
                  <a:pt x="477963" y="3811302"/>
                  <a:pt x="477772" y="3808732"/>
                  <a:pt x="477580" y="3806161"/>
                </a:cubicBezTo>
                <a:lnTo>
                  <a:pt x="477887" y="3805957"/>
                </a:lnTo>
                <a:cubicBezTo>
                  <a:pt x="478443" y="3804175"/>
                  <a:pt x="478509" y="3801600"/>
                  <a:pt x="477914" y="3797724"/>
                </a:cubicBezTo>
                <a:lnTo>
                  <a:pt x="476529" y="3792098"/>
                </a:lnTo>
                <a:lnTo>
                  <a:pt x="475413" y="3777135"/>
                </a:lnTo>
                <a:lnTo>
                  <a:pt x="477146" y="3771656"/>
                </a:lnTo>
                <a:lnTo>
                  <a:pt x="480889" y="3769007"/>
                </a:lnTo>
                <a:lnTo>
                  <a:pt x="480355" y="3767709"/>
                </a:lnTo>
                <a:cubicBezTo>
                  <a:pt x="472854" y="3758603"/>
                  <a:pt x="462858" y="3757457"/>
                  <a:pt x="489051" y="3738082"/>
                </a:cubicBezTo>
                <a:cubicBezTo>
                  <a:pt x="476420" y="3716230"/>
                  <a:pt x="492614" y="3707883"/>
                  <a:pt x="496397" y="3673397"/>
                </a:cubicBezTo>
                <a:cubicBezTo>
                  <a:pt x="485059" y="3661788"/>
                  <a:pt x="488117" y="3649813"/>
                  <a:pt x="495693" y="3637109"/>
                </a:cubicBezTo>
                <a:cubicBezTo>
                  <a:pt x="488827" y="3605834"/>
                  <a:pt x="498565" y="3573837"/>
                  <a:pt x="499136" y="3536883"/>
                </a:cubicBezTo>
                <a:cubicBezTo>
                  <a:pt x="483096" y="3500539"/>
                  <a:pt x="506170" y="3475121"/>
                  <a:pt x="506674" y="3435652"/>
                </a:cubicBezTo>
                <a:cubicBezTo>
                  <a:pt x="508209" y="3397466"/>
                  <a:pt x="505139" y="3338624"/>
                  <a:pt x="508345" y="3307769"/>
                </a:cubicBezTo>
                <a:cubicBezTo>
                  <a:pt x="522826" y="3292381"/>
                  <a:pt x="493343" y="3256540"/>
                  <a:pt x="525908" y="3250522"/>
                </a:cubicBezTo>
                <a:cubicBezTo>
                  <a:pt x="519705" y="3235893"/>
                  <a:pt x="504475" y="3230937"/>
                  <a:pt x="526333" y="3229163"/>
                </a:cubicBezTo>
                <a:cubicBezTo>
                  <a:pt x="524884" y="3224149"/>
                  <a:pt x="525919" y="3220404"/>
                  <a:pt x="528156" y="3217217"/>
                </a:cubicBezTo>
                <a:lnTo>
                  <a:pt x="514991" y="3183755"/>
                </a:lnTo>
                <a:lnTo>
                  <a:pt x="515492" y="3178642"/>
                </a:lnTo>
                <a:lnTo>
                  <a:pt x="503092" y="3158586"/>
                </a:lnTo>
                <a:lnTo>
                  <a:pt x="488277" y="3129034"/>
                </a:lnTo>
                <a:lnTo>
                  <a:pt x="488942" y="3126682"/>
                </a:lnTo>
                <a:lnTo>
                  <a:pt x="479810" y="3114519"/>
                </a:lnTo>
                <a:cubicBezTo>
                  <a:pt x="476044" y="3110886"/>
                  <a:pt x="471657" y="3108020"/>
                  <a:pt x="466419" y="3106272"/>
                </a:cubicBezTo>
                <a:cubicBezTo>
                  <a:pt x="479357" y="3049949"/>
                  <a:pt x="446991" y="3011906"/>
                  <a:pt x="439149" y="2958185"/>
                </a:cubicBezTo>
                <a:cubicBezTo>
                  <a:pt x="423473" y="2895670"/>
                  <a:pt x="402616" y="2832884"/>
                  <a:pt x="381763" y="2762989"/>
                </a:cubicBezTo>
                <a:cubicBezTo>
                  <a:pt x="340504" y="2718141"/>
                  <a:pt x="357875" y="2611979"/>
                  <a:pt x="330681" y="2554718"/>
                </a:cubicBezTo>
                <a:cubicBezTo>
                  <a:pt x="354561" y="2510384"/>
                  <a:pt x="312857" y="2522616"/>
                  <a:pt x="310775" y="2485734"/>
                </a:cubicBezTo>
                <a:cubicBezTo>
                  <a:pt x="283880" y="2505125"/>
                  <a:pt x="334754" y="2437857"/>
                  <a:pt x="301498" y="2447068"/>
                </a:cubicBezTo>
                <a:cubicBezTo>
                  <a:pt x="302171" y="2440064"/>
                  <a:pt x="286502" y="2432988"/>
                  <a:pt x="288459" y="2425819"/>
                </a:cubicBezTo>
                <a:lnTo>
                  <a:pt x="294458" y="2402874"/>
                </a:lnTo>
                <a:lnTo>
                  <a:pt x="297070" y="2381443"/>
                </a:lnTo>
                <a:cubicBezTo>
                  <a:pt x="291389" y="2355877"/>
                  <a:pt x="281925" y="2295004"/>
                  <a:pt x="273399" y="2261920"/>
                </a:cubicBezTo>
                <a:cubicBezTo>
                  <a:pt x="264489" y="2250852"/>
                  <a:pt x="256407" y="2208397"/>
                  <a:pt x="263286" y="2195378"/>
                </a:cubicBezTo>
                <a:cubicBezTo>
                  <a:pt x="262597" y="2185499"/>
                  <a:pt x="238753" y="2164596"/>
                  <a:pt x="247503" y="2155135"/>
                </a:cubicBezTo>
                <a:cubicBezTo>
                  <a:pt x="257474" y="2141929"/>
                  <a:pt x="229406" y="2121310"/>
                  <a:pt x="244961" y="2118008"/>
                </a:cubicBezTo>
                <a:cubicBezTo>
                  <a:pt x="225493" y="2103116"/>
                  <a:pt x="245373" y="2072196"/>
                  <a:pt x="245954" y="2050531"/>
                </a:cubicBezTo>
                <a:cubicBezTo>
                  <a:pt x="228015" y="2040209"/>
                  <a:pt x="246924" y="2004931"/>
                  <a:pt x="237760" y="1963269"/>
                </a:cubicBezTo>
                <a:cubicBezTo>
                  <a:pt x="217314" y="1952304"/>
                  <a:pt x="249162" y="1930958"/>
                  <a:pt x="218938" y="1906352"/>
                </a:cubicBezTo>
                <a:cubicBezTo>
                  <a:pt x="211894" y="1889396"/>
                  <a:pt x="204207" y="1891128"/>
                  <a:pt x="195495" y="1861531"/>
                </a:cubicBezTo>
                <a:cubicBezTo>
                  <a:pt x="152756" y="1820122"/>
                  <a:pt x="167197" y="1775736"/>
                  <a:pt x="149294" y="1732919"/>
                </a:cubicBezTo>
                <a:cubicBezTo>
                  <a:pt x="132272" y="1683226"/>
                  <a:pt x="131129" y="1708347"/>
                  <a:pt x="121605" y="1663540"/>
                </a:cubicBezTo>
                <a:cubicBezTo>
                  <a:pt x="131383" y="1652207"/>
                  <a:pt x="129824" y="1627305"/>
                  <a:pt x="120731" y="1615777"/>
                </a:cubicBezTo>
                <a:cubicBezTo>
                  <a:pt x="113324" y="1591298"/>
                  <a:pt x="125561" y="1582061"/>
                  <a:pt x="101526" y="1563678"/>
                </a:cubicBezTo>
                <a:cubicBezTo>
                  <a:pt x="118336" y="1562186"/>
                  <a:pt x="95368" y="1514217"/>
                  <a:pt x="114606" y="1519474"/>
                </a:cubicBezTo>
                <a:cubicBezTo>
                  <a:pt x="124662" y="1497831"/>
                  <a:pt x="99126" y="1498809"/>
                  <a:pt x="107348" y="1477995"/>
                </a:cubicBezTo>
                <a:cubicBezTo>
                  <a:pt x="102372" y="1450946"/>
                  <a:pt x="98082" y="1395585"/>
                  <a:pt x="93433" y="1373769"/>
                </a:cubicBezTo>
                <a:lnTo>
                  <a:pt x="101740" y="1307086"/>
                </a:lnTo>
                <a:cubicBezTo>
                  <a:pt x="61518" y="1238798"/>
                  <a:pt x="128597" y="1302829"/>
                  <a:pt x="102928" y="1189033"/>
                </a:cubicBezTo>
                <a:cubicBezTo>
                  <a:pt x="96991" y="1183619"/>
                  <a:pt x="100433" y="1168361"/>
                  <a:pt x="107613" y="1168288"/>
                </a:cubicBezTo>
                <a:cubicBezTo>
                  <a:pt x="104521" y="1161401"/>
                  <a:pt x="88898" y="1146763"/>
                  <a:pt x="99895" y="1142577"/>
                </a:cubicBezTo>
                <a:cubicBezTo>
                  <a:pt x="98248" y="1123927"/>
                  <a:pt x="94639" y="1105753"/>
                  <a:pt x="89201" y="1088484"/>
                </a:cubicBezTo>
                <a:lnTo>
                  <a:pt x="77937" y="1016103"/>
                </a:lnTo>
                <a:cubicBezTo>
                  <a:pt x="78422" y="988163"/>
                  <a:pt x="78908" y="981994"/>
                  <a:pt x="79393" y="954054"/>
                </a:cubicBezTo>
                <a:cubicBezTo>
                  <a:pt x="74607" y="950500"/>
                  <a:pt x="84928" y="922140"/>
                  <a:pt x="90309" y="921368"/>
                </a:cubicBezTo>
                <a:cubicBezTo>
                  <a:pt x="87566" y="916400"/>
                  <a:pt x="66268" y="901306"/>
                  <a:pt x="74258" y="896999"/>
                </a:cubicBezTo>
                <a:cubicBezTo>
                  <a:pt x="69492" y="868759"/>
                  <a:pt x="58957" y="842759"/>
                  <a:pt x="43666" y="821517"/>
                </a:cubicBezTo>
                <a:cubicBezTo>
                  <a:pt x="35059" y="797243"/>
                  <a:pt x="27646" y="764612"/>
                  <a:pt x="22616" y="751353"/>
                </a:cubicBezTo>
                <a:cubicBezTo>
                  <a:pt x="22469" y="741312"/>
                  <a:pt x="22321" y="731271"/>
                  <a:pt x="22174" y="721230"/>
                </a:cubicBezTo>
                <a:lnTo>
                  <a:pt x="7845" y="681659"/>
                </a:lnTo>
                <a:cubicBezTo>
                  <a:pt x="-21513" y="678654"/>
                  <a:pt x="41748" y="630810"/>
                  <a:pt x="31306" y="619315"/>
                </a:cubicBezTo>
                <a:cubicBezTo>
                  <a:pt x="37997" y="611016"/>
                  <a:pt x="17724" y="592108"/>
                  <a:pt x="15184" y="585934"/>
                </a:cubicBezTo>
                <a:cubicBezTo>
                  <a:pt x="14724" y="571597"/>
                  <a:pt x="22718" y="553285"/>
                  <a:pt x="22258" y="538948"/>
                </a:cubicBezTo>
                <a:cubicBezTo>
                  <a:pt x="22152" y="531703"/>
                  <a:pt x="26272" y="532408"/>
                  <a:pt x="26166" y="525163"/>
                </a:cubicBezTo>
                <a:cubicBezTo>
                  <a:pt x="28507" y="511668"/>
                  <a:pt x="56166" y="464433"/>
                  <a:pt x="52290" y="446567"/>
                </a:cubicBezTo>
                <a:cubicBezTo>
                  <a:pt x="47300" y="425186"/>
                  <a:pt x="52062" y="408582"/>
                  <a:pt x="51538" y="393828"/>
                </a:cubicBezTo>
                <a:cubicBezTo>
                  <a:pt x="51481" y="380264"/>
                  <a:pt x="51425" y="366701"/>
                  <a:pt x="51368" y="353137"/>
                </a:cubicBezTo>
                <a:cubicBezTo>
                  <a:pt x="50053" y="345863"/>
                  <a:pt x="61696" y="333814"/>
                  <a:pt x="55970" y="321428"/>
                </a:cubicBezTo>
                <a:cubicBezTo>
                  <a:pt x="56334" y="306209"/>
                  <a:pt x="56697" y="290990"/>
                  <a:pt x="57061" y="275771"/>
                </a:cubicBezTo>
                <a:cubicBezTo>
                  <a:pt x="46146" y="254441"/>
                  <a:pt x="87623" y="243671"/>
                  <a:pt x="74088" y="212860"/>
                </a:cubicBezTo>
                <a:cubicBezTo>
                  <a:pt x="92367" y="188146"/>
                  <a:pt x="68261" y="179672"/>
                  <a:pt x="65798" y="144983"/>
                </a:cubicBezTo>
                <a:cubicBezTo>
                  <a:pt x="52661" y="119338"/>
                  <a:pt x="79134" y="90517"/>
                  <a:pt x="78082" y="55288"/>
                </a:cubicBezTo>
                <a:lnTo>
                  <a:pt x="37636" y="0"/>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200250084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DD2854-1EFB-4BA9-B167-E5CAC0549387}"/>
              </a:ext>
            </a:extLst>
          </p:cNvPr>
          <p:cNvSpPr>
            <a:spLocks noGrp="1"/>
          </p:cNvSpPr>
          <p:nvPr>
            <p:ph type="title"/>
          </p:nvPr>
        </p:nvSpPr>
        <p:spPr>
          <a:xfrm>
            <a:off x="1235825" y="156616"/>
            <a:ext cx="5977937" cy="1666501"/>
          </a:xfrm>
        </p:spPr>
        <p:txBody>
          <a:bodyPr>
            <a:normAutofit/>
          </a:bodyPr>
          <a:lstStyle/>
          <a:p>
            <a:r>
              <a:rPr lang="en-US" sz="4000">
                <a:solidFill>
                  <a:schemeClr val="tx1"/>
                </a:solidFill>
              </a:rPr>
              <a:t>Success in Middle School </a:t>
            </a:r>
            <a:r>
              <a:rPr lang="en-US" sz="4000" i="1">
                <a:solidFill>
                  <a:schemeClr val="tx1"/>
                </a:solidFill>
              </a:rPr>
              <a:t>(Students)</a:t>
            </a:r>
          </a:p>
        </p:txBody>
      </p:sp>
      <p:sp>
        <p:nvSpPr>
          <p:cNvPr id="3" name="Content Placeholder 2">
            <a:extLst>
              <a:ext uri="{FF2B5EF4-FFF2-40B4-BE49-F238E27FC236}">
                <a16:creationId xmlns:a16="http://schemas.microsoft.com/office/drawing/2014/main" id="{4E9C4D90-5203-4490-BAF2-6CCE059CCE9F}"/>
              </a:ext>
            </a:extLst>
          </p:cNvPr>
          <p:cNvSpPr>
            <a:spLocks noGrp="1"/>
          </p:cNvSpPr>
          <p:nvPr>
            <p:ph idx="1"/>
          </p:nvPr>
        </p:nvSpPr>
        <p:spPr>
          <a:xfrm>
            <a:off x="273136" y="1997376"/>
            <a:ext cx="7070423" cy="4083174"/>
          </a:xfrm>
        </p:spPr>
        <p:txBody>
          <a:bodyPr vert="horz" lIns="0" tIns="45720" rIns="0" bIns="45720" rtlCol="0" anchor="t">
            <a:normAutofit lnSpcReduction="10000"/>
          </a:bodyPr>
          <a:lstStyle/>
          <a:p>
            <a:pPr marL="342900" lvl="0" indent="-342900">
              <a:spcBef>
                <a:spcPts val="0"/>
              </a:spcBef>
              <a:spcAft>
                <a:spcPts val="600"/>
              </a:spcAft>
              <a:buSzPts val="2400"/>
              <a:buFont typeface="Courier New" panose="020F0502020204030204" pitchFamily="34" charset="0"/>
              <a:buChar char="o"/>
            </a:pPr>
            <a:r>
              <a:rPr lang="en-US" sz="2400">
                <a:solidFill>
                  <a:schemeClr val="tx1"/>
                </a:solidFill>
                <a:ea typeface="Varela"/>
                <a:cs typeface="Varela"/>
                <a:sym typeface="Varela"/>
              </a:rPr>
              <a:t>Get involved in a club or activity (start tonight!)</a:t>
            </a:r>
            <a:endParaRPr lang="en-US">
              <a:solidFill>
                <a:schemeClr val="tx1"/>
              </a:solidFill>
            </a:endParaRPr>
          </a:p>
          <a:p>
            <a:pPr marL="342900" indent="-342900">
              <a:spcBef>
                <a:spcPts val="0"/>
              </a:spcBef>
              <a:spcAft>
                <a:spcPts val="600"/>
              </a:spcAft>
              <a:buSzPts val="2400"/>
              <a:buFont typeface="Courier New" panose="020F0502020204030204" pitchFamily="34" charset="0"/>
              <a:buChar char="o"/>
            </a:pPr>
            <a:r>
              <a:rPr lang="en-US" sz="2400">
                <a:solidFill>
                  <a:schemeClr val="tx1"/>
                </a:solidFill>
                <a:ea typeface="Varela"/>
                <a:cs typeface="Varela"/>
                <a:sym typeface="Varela"/>
              </a:rPr>
              <a:t>Get to know your teachers</a:t>
            </a:r>
            <a:endParaRPr lang="en-US" sz="2400">
              <a:solidFill>
                <a:schemeClr val="tx1"/>
              </a:solidFill>
              <a:ea typeface="Varela"/>
              <a:cs typeface="Varela"/>
            </a:endParaRPr>
          </a:p>
          <a:p>
            <a:pPr marL="342900" lvl="0" indent="-342900">
              <a:spcBef>
                <a:spcPts val="0"/>
              </a:spcBef>
              <a:spcAft>
                <a:spcPts val="600"/>
              </a:spcAft>
              <a:buSzPts val="2400"/>
              <a:buFont typeface="Courier New" panose="020F0502020204030204" pitchFamily="34" charset="0"/>
              <a:buChar char="o"/>
            </a:pPr>
            <a:r>
              <a:rPr lang="en-US" sz="2400">
                <a:solidFill>
                  <a:schemeClr val="tx1"/>
                </a:solidFill>
                <a:ea typeface="Varela"/>
                <a:cs typeface="Varela"/>
                <a:sym typeface="Varela"/>
              </a:rPr>
              <a:t>Get to know your counselor &amp; administrator</a:t>
            </a:r>
            <a:endParaRPr lang="en-US" sz="2400">
              <a:solidFill>
                <a:schemeClr val="tx1"/>
              </a:solidFill>
              <a:ea typeface="Varela"/>
              <a:cs typeface="Varela"/>
            </a:endParaRPr>
          </a:p>
          <a:p>
            <a:pPr marL="342900" lvl="0" indent="-342900">
              <a:spcBef>
                <a:spcPts val="0"/>
              </a:spcBef>
              <a:spcAft>
                <a:spcPts val="600"/>
              </a:spcAft>
              <a:buSzPts val="2400"/>
              <a:buFont typeface="Courier New" panose="020F0502020204030204" pitchFamily="34" charset="0"/>
              <a:buChar char="o"/>
            </a:pPr>
            <a:r>
              <a:rPr lang="en-US" sz="2400">
                <a:solidFill>
                  <a:schemeClr val="tx1"/>
                </a:solidFill>
                <a:ea typeface="Varela"/>
                <a:cs typeface="Varela"/>
                <a:sym typeface="Varela"/>
              </a:rPr>
              <a:t>Use your planner everyday</a:t>
            </a:r>
            <a:endParaRPr lang="en-US" sz="2400">
              <a:solidFill>
                <a:schemeClr val="tx1"/>
              </a:solidFill>
              <a:ea typeface="Varela"/>
              <a:cs typeface="Varela"/>
            </a:endParaRPr>
          </a:p>
          <a:p>
            <a:pPr marL="342900" lvl="0" indent="-342900">
              <a:spcBef>
                <a:spcPts val="0"/>
              </a:spcBef>
              <a:spcAft>
                <a:spcPts val="600"/>
              </a:spcAft>
              <a:buSzPts val="2400"/>
              <a:buFont typeface="Courier New" panose="020F0502020204030204" pitchFamily="34" charset="0"/>
              <a:buChar char="o"/>
            </a:pPr>
            <a:r>
              <a:rPr lang="en-US" sz="2400">
                <a:solidFill>
                  <a:schemeClr val="tx1"/>
                </a:solidFill>
                <a:ea typeface="Varela"/>
                <a:cs typeface="Varela"/>
                <a:sym typeface="Varela"/>
              </a:rPr>
              <a:t>Develop good study habits</a:t>
            </a:r>
            <a:endParaRPr lang="en-US" sz="2400">
              <a:solidFill>
                <a:schemeClr val="tx1"/>
              </a:solidFill>
              <a:ea typeface="Varela"/>
              <a:cs typeface="Varela"/>
            </a:endParaRPr>
          </a:p>
          <a:p>
            <a:pPr marL="342900" lvl="0" indent="-342900">
              <a:spcBef>
                <a:spcPts val="0"/>
              </a:spcBef>
              <a:spcAft>
                <a:spcPts val="600"/>
              </a:spcAft>
              <a:buSzPts val="2400"/>
              <a:buFont typeface="Courier New" panose="020F0502020204030204" pitchFamily="34" charset="0"/>
              <a:buChar char="o"/>
            </a:pPr>
            <a:r>
              <a:rPr lang="en-US" sz="2400">
                <a:solidFill>
                  <a:schemeClr val="tx1"/>
                </a:solidFill>
                <a:ea typeface="Varela"/>
                <a:cs typeface="Varela"/>
                <a:sym typeface="Varela"/>
              </a:rPr>
              <a:t>Attend tutorials</a:t>
            </a:r>
            <a:endParaRPr lang="en-US" sz="2400">
              <a:solidFill>
                <a:schemeClr val="tx1"/>
              </a:solidFill>
              <a:ea typeface="Varela"/>
              <a:cs typeface="Varela"/>
            </a:endParaRPr>
          </a:p>
          <a:p>
            <a:pPr marL="342900" lvl="0" indent="-342900">
              <a:spcBef>
                <a:spcPts val="0"/>
              </a:spcBef>
              <a:spcAft>
                <a:spcPts val="600"/>
              </a:spcAft>
              <a:buSzPts val="2400"/>
              <a:buFont typeface="Courier New" panose="020F0502020204030204" pitchFamily="34" charset="0"/>
              <a:buChar char="o"/>
            </a:pPr>
            <a:r>
              <a:rPr lang="en-US" sz="2400">
                <a:solidFill>
                  <a:schemeClr val="tx1"/>
                </a:solidFill>
                <a:ea typeface="Varela"/>
                <a:cs typeface="Varela"/>
                <a:sym typeface="Varela"/>
              </a:rPr>
              <a:t>Ask for help </a:t>
            </a:r>
            <a:endParaRPr lang="en-US" sz="2400">
              <a:solidFill>
                <a:schemeClr val="tx1"/>
              </a:solidFill>
              <a:ea typeface="Varela"/>
              <a:cs typeface="Varela"/>
            </a:endParaRPr>
          </a:p>
          <a:p>
            <a:pPr marL="342900" lvl="0" indent="-342900">
              <a:spcBef>
                <a:spcPts val="0"/>
              </a:spcBef>
              <a:spcAft>
                <a:spcPts val="600"/>
              </a:spcAft>
              <a:buSzPts val="2400"/>
              <a:buFont typeface="Courier New" panose="020F0502020204030204" pitchFamily="34" charset="0"/>
              <a:buChar char="o"/>
            </a:pPr>
            <a:r>
              <a:rPr lang="en-US" sz="2400">
                <a:solidFill>
                  <a:schemeClr val="tx1"/>
                </a:solidFill>
                <a:sym typeface="Varela"/>
              </a:rPr>
              <a:t>Participate in school activities</a:t>
            </a:r>
          </a:p>
          <a:p>
            <a:pPr marL="342900" lvl="0" indent="-342900">
              <a:spcBef>
                <a:spcPts val="0"/>
              </a:spcBef>
              <a:spcAft>
                <a:spcPts val="600"/>
              </a:spcAft>
              <a:buSzPts val="2400"/>
              <a:buFont typeface="Courier New" panose="020F0502020204030204" pitchFamily="34" charset="0"/>
              <a:buChar char="o"/>
            </a:pPr>
            <a:r>
              <a:rPr lang="en-US" sz="2400">
                <a:solidFill>
                  <a:schemeClr val="tx1"/>
                </a:solidFill>
                <a:sym typeface="Varela"/>
              </a:rPr>
              <a:t>Advocate for yourself</a:t>
            </a:r>
            <a:endParaRPr lang="en-US" sz="2400">
              <a:solidFill>
                <a:schemeClr val="tx1"/>
              </a:solidFill>
            </a:endParaRPr>
          </a:p>
        </p:txBody>
      </p:sp>
      <p:pic>
        <p:nvPicPr>
          <p:cNvPr id="5" name="Picture 4" descr="Red marker on a calendar">
            <a:extLst>
              <a:ext uri="{FF2B5EF4-FFF2-40B4-BE49-F238E27FC236}">
                <a16:creationId xmlns:a16="http://schemas.microsoft.com/office/drawing/2014/main" id="{0C8EFB2B-2926-4519-9972-AB26F790CD61}"/>
              </a:ext>
            </a:extLst>
          </p:cNvPr>
          <p:cNvPicPr>
            <a:picLocks noChangeAspect="1"/>
          </p:cNvPicPr>
          <p:nvPr/>
        </p:nvPicPr>
        <p:blipFill rotWithShape="1">
          <a:blip r:embed="rId2"/>
          <a:srcRect r="55421" b="-1"/>
          <a:stretch/>
        </p:blipFill>
        <p:spPr>
          <a:xfrm>
            <a:off x="7611902" y="10"/>
            <a:ext cx="4580097" cy="6857990"/>
          </a:xfrm>
          <a:prstGeom prst="rect">
            <a:avLst/>
          </a:prstGeom>
        </p:spPr>
      </p:pic>
    </p:spTree>
    <p:extLst>
      <p:ext uri="{BB962C8B-B14F-4D97-AF65-F5344CB8AC3E}">
        <p14:creationId xmlns:p14="http://schemas.microsoft.com/office/powerpoint/2010/main" val="2639779720"/>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4F6A69B9-1FE1-2F0F-2168-449E11E1379B}"/>
            </a:ext>
          </a:extLst>
        </p:cNvPr>
        <p:cNvGrpSpPr/>
        <p:nvPr/>
      </p:nvGrpSpPr>
      <p:grpSpPr>
        <a:xfrm>
          <a:off x="0" y="0"/>
          <a:ext cx="0" cy="0"/>
          <a:chOff x="0" y="0"/>
          <a:chExt cx="0" cy="0"/>
        </a:xfrm>
      </p:grpSpPr>
      <p:sp>
        <p:nvSpPr>
          <p:cNvPr id="12" name="Down Arrow 7">
            <a:extLst>
              <a:ext uri="{FF2B5EF4-FFF2-40B4-BE49-F238E27FC236}">
                <a16:creationId xmlns:a16="http://schemas.microsoft.com/office/drawing/2014/main" id="{D4771268-CB57-404A-9271-370EB28F609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a:off x="800100" y="1491343"/>
            <a:ext cx="3333749" cy="3499103"/>
          </a:xfrm>
          <a:prstGeom prst="downArrow">
            <a:avLst>
              <a:gd name="adj1" fmla="val 100000"/>
              <a:gd name="adj2" fmla="val 15788"/>
            </a:avLst>
          </a:prstGeom>
          <a:solidFill>
            <a:srgbClr val="404040"/>
          </a:solidFill>
          <a:ln w="539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27DCAABE-CA6B-173B-7988-AF0A09B734FD}"/>
              </a:ext>
            </a:extLst>
          </p:cNvPr>
          <p:cNvSpPr>
            <a:spLocks noGrp="1"/>
          </p:cNvSpPr>
          <p:nvPr>
            <p:ph type="title"/>
          </p:nvPr>
        </p:nvSpPr>
        <p:spPr>
          <a:xfrm>
            <a:off x="1028700" y="1967266"/>
            <a:ext cx="2628900" cy="2547257"/>
          </a:xfrm>
          <a:noFill/>
        </p:spPr>
        <p:txBody>
          <a:bodyPr vert="horz" lIns="91440" tIns="45720" rIns="91440" bIns="45720" rtlCol="0" anchor="ctr">
            <a:normAutofit/>
          </a:bodyPr>
          <a:lstStyle/>
          <a:p>
            <a:pPr algn="ctr"/>
            <a:r>
              <a:rPr lang="en-US" sz="3600" kern="1200">
                <a:solidFill>
                  <a:srgbClr val="FFFFFF"/>
                </a:solidFill>
                <a:latin typeface="+mj-lt"/>
                <a:ea typeface="+mj-ea"/>
                <a:cs typeface="+mj-cs"/>
              </a:rPr>
              <a:t>Parking Lot – Individual Questions</a:t>
            </a:r>
          </a:p>
        </p:txBody>
      </p:sp>
      <p:pic>
        <p:nvPicPr>
          <p:cNvPr id="7" name="Content Placeholder 6" descr="A qr code on a blue background&#10;&#10;AI-generated content may be incorrect.">
            <a:extLst>
              <a:ext uri="{FF2B5EF4-FFF2-40B4-BE49-F238E27FC236}">
                <a16:creationId xmlns:a16="http://schemas.microsoft.com/office/drawing/2014/main" id="{78F90C8D-3D91-D78A-D61B-E3F663A2ACC2}"/>
              </a:ext>
            </a:extLst>
          </p:cNvPr>
          <p:cNvPicPr>
            <a:picLocks noGrp="1" noChangeAspect="1"/>
          </p:cNvPicPr>
          <p:nvPr>
            <p:ph idx="1"/>
          </p:nvPr>
        </p:nvPicPr>
        <p:blipFill>
          <a:blip r:embed="rId2"/>
          <a:stretch>
            <a:fillRect/>
          </a:stretch>
        </p:blipFill>
        <p:spPr>
          <a:xfrm>
            <a:off x="4774184" y="78803"/>
            <a:ext cx="6700394" cy="6700394"/>
          </a:xfrm>
        </p:spPr>
      </p:pic>
    </p:spTree>
    <p:extLst>
      <p:ext uri="{BB962C8B-B14F-4D97-AF65-F5344CB8AC3E}">
        <p14:creationId xmlns:p14="http://schemas.microsoft.com/office/powerpoint/2010/main" val="255221303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6" name="Rectangle 5">
            <a:extLst>
              <a:ext uri="{FF2B5EF4-FFF2-40B4-BE49-F238E27FC236}">
                <a16:creationId xmlns:a16="http://schemas.microsoft.com/office/drawing/2014/main" id="{934F1179-B481-4F9E-BCA3-AFB972070F8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ight Triangle 8">
            <a:extLst>
              <a:ext uri="{FF2B5EF4-FFF2-40B4-BE49-F238E27FC236}">
                <a16:creationId xmlns:a16="http://schemas.microsoft.com/office/drawing/2014/main" id="{827DC2C4-B485-428A-BF4A-472D2967F47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576720" y="3335867"/>
            <a:ext cx="329184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EE04B5EB-F158-4507-90DD-BD23620C7C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1774" y="623275"/>
            <a:ext cx="10905053"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ctrTitle"/>
          </p:nvPr>
        </p:nvSpPr>
        <p:spPr>
          <a:xfrm>
            <a:off x="1285241" y="1008993"/>
            <a:ext cx="9231410" cy="3542045"/>
          </a:xfrm>
        </p:spPr>
        <p:txBody>
          <a:bodyPr anchor="b">
            <a:normAutofit/>
          </a:bodyPr>
          <a:lstStyle/>
          <a:p>
            <a:pPr algn="l"/>
            <a:r>
              <a:rPr lang="en-US" sz="10600">
                <a:cs typeface="Calibri Light"/>
              </a:rPr>
              <a:t>AAC Information Session</a:t>
            </a:r>
            <a:endParaRPr lang="en-US" sz="10600"/>
          </a:p>
        </p:txBody>
      </p:sp>
      <p:sp>
        <p:nvSpPr>
          <p:cNvPr id="3" name="Subtitle 2"/>
          <p:cNvSpPr>
            <a:spLocks noGrp="1"/>
          </p:cNvSpPr>
          <p:nvPr>
            <p:ph type="subTitle" idx="1"/>
          </p:nvPr>
        </p:nvSpPr>
        <p:spPr>
          <a:xfrm>
            <a:off x="1285241" y="4582814"/>
            <a:ext cx="3650743" cy="1312657"/>
          </a:xfrm>
        </p:spPr>
        <p:txBody>
          <a:bodyPr vert="horz" lIns="91440" tIns="45720" rIns="91440" bIns="45720" rtlCol="0" anchor="t">
            <a:normAutofit/>
          </a:bodyPr>
          <a:lstStyle/>
          <a:p>
            <a:pPr algn="l">
              <a:lnSpc>
                <a:spcPct val="100000"/>
              </a:lnSpc>
              <a:spcBef>
                <a:spcPts val="0"/>
              </a:spcBef>
            </a:pPr>
            <a:r>
              <a:rPr lang="en-US" dirty="0">
                <a:cs typeface="Calibri"/>
              </a:rPr>
              <a:t>Mrs. Hitchcock, Mrs. Rosar, Mrs. Hazelwood, </a:t>
            </a:r>
          </a:p>
          <a:p>
            <a:pPr algn="l">
              <a:lnSpc>
                <a:spcPct val="100000"/>
              </a:lnSpc>
              <a:spcBef>
                <a:spcPts val="0"/>
              </a:spcBef>
            </a:pPr>
            <a:r>
              <a:rPr lang="en-US" dirty="0">
                <a:cs typeface="Calibri"/>
              </a:rPr>
              <a:t>and Mrs. Miranda</a:t>
            </a:r>
          </a:p>
        </p:txBody>
      </p:sp>
    </p:spTree>
    <p:extLst>
      <p:ext uri="{BB962C8B-B14F-4D97-AF65-F5344CB8AC3E}">
        <p14:creationId xmlns:p14="http://schemas.microsoft.com/office/powerpoint/2010/main" val="391559307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C9A36457-A5F4-4103-A443-02581C0918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AA5CF486-D9E5-4A66-898A-F3D62B81B15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47" y="-5"/>
            <a:ext cx="12193149" cy="2200064"/>
          </a:xfrm>
          <a:custGeom>
            <a:avLst/>
            <a:gdLst>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810326 w 12192001"/>
              <a:gd name="connsiteY23" fmla="*/ 799074 h 2344739"/>
              <a:gd name="connsiteX24" fmla="*/ 11550277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810326 w 12192001"/>
              <a:gd name="connsiteY23" fmla="*/ 799074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522499 w 12192001"/>
              <a:gd name="connsiteY26" fmla="*/ 1207528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999965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37318 w 12192001"/>
              <a:gd name="connsiteY70" fmla="*/ 1920435 h 2344739"/>
              <a:gd name="connsiteX71" fmla="*/ 9113812 w 12192001"/>
              <a:gd name="connsiteY71" fmla="*/ 1919069 h 2344739"/>
              <a:gd name="connsiteX72" fmla="*/ 9053453 w 12192001"/>
              <a:gd name="connsiteY72" fmla="*/ 1910755 h 2344739"/>
              <a:gd name="connsiteX73" fmla="*/ 9005486 w 12192001"/>
              <a:gd name="connsiteY73" fmla="*/ 1914040 h 2344739"/>
              <a:gd name="connsiteX74" fmla="*/ 9005201 w 12192001"/>
              <a:gd name="connsiteY74" fmla="*/ 1913800 h 2344739"/>
              <a:gd name="connsiteX75" fmla="*/ 8996232 w 12192001"/>
              <a:gd name="connsiteY75" fmla="*/ 1915011 h 2344739"/>
              <a:gd name="connsiteX76" fmla="*/ 8990394 w 12192001"/>
              <a:gd name="connsiteY76" fmla="*/ 1917072 h 2344739"/>
              <a:gd name="connsiteX77" fmla="*/ 8974337 w 12192001"/>
              <a:gd name="connsiteY77" fmla="*/ 1920298 h 2344739"/>
              <a:gd name="connsiteX78" fmla="*/ 8968011 w 12192001"/>
              <a:gd name="connsiteY78" fmla="*/ 1919598 h 2344739"/>
              <a:gd name="connsiteX79" fmla="*/ 8963048 w 12192001"/>
              <a:gd name="connsiteY79" fmla="*/ 1917373 h 2344739"/>
              <a:gd name="connsiteX80" fmla="*/ 8928988 w 12192001"/>
              <a:gd name="connsiteY80" fmla="*/ 1914185 h 2344739"/>
              <a:gd name="connsiteX81" fmla="*/ 8752444 w 12192001"/>
              <a:gd name="connsiteY81" fmla="*/ 1933417 h 2344739"/>
              <a:gd name="connsiteX82" fmla="*/ 8707847 w 12192001"/>
              <a:gd name="connsiteY82" fmla="*/ 1935518 h 2344739"/>
              <a:gd name="connsiteX83" fmla="*/ 8596071 w 12192001"/>
              <a:gd name="connsiteY83" fmla="*/ 1944090 h 2344739"/>
              <a:gd name="connsiteX84" fmla="*/ 8525230 w 12192001"/>
              <a:gd name="connsiteY84" fmla="*/ 1929248 h 2344739"/>
              <a:gd name="connsiteX85" fmla="*/ 8510983 w 12192001"/>
              <a:gd name="connsiteY85" fmla="*/ 1935163 h 2344739"/>
              <a:gd name="connsiteX86" fmla="*/ 8506167 w 12192001"/>
              <a:gd name="connsiteY86" fmla="*/ 1938164 h 2344739"/>
              <a:gd name="connsiteX87" fmla="*/ 8497968 w 12192001"/>
              <a:gd name="connsiteY87" fmla="*/ 1940902 h 2344739"/>
              <a:gd name="connsiteX88" fmla="*/ 8497594 w 12192001"/>
              <a:gd name="connsiteY88" fmla="*/ 1940723 h 2344739"/>
              <a:gd name="connsiteX89" fmla="*/ 8490249 w 12192001"/>
              <a:gd name="connsiteY89" fmla="*/ 1943773 h 2344739"/>
              <a:gd name="connsiteX90" fmla="*/ 8367182 w 12192001"/>
              <a:gd name="connsiteY90" fmla="*/ 1957815 h 2344739"/>
              <a:gd name="connsiteX91" fmla="*/ 8353799 w 12192001"/>
              <a:gd name="connsiteY91" fmla="*/ 1958009 h 2344739"/>
              <a:gd name="connsiteX92" fmla="*/ 8352373 w 12192001"/>
              <a:gd name="connsiteY92" fmla="*/ 1957169 h 2344739"/>
              <a:gd name="connsiteX93" fmla="*/ 8320104 w 12192001"/>
              <a:gd name="connsiteY93" fmla="*/ 1974587 h 2344739"/>
              <a:gd name="connsiteX94" fmla="*/ 8314433 w 12192001"/>
              <a:gd name="connsiteY94" fmla="*/ 1974913 h 2344739"/>
              <a:gd name="connsiteX95" fmla="*/ 8295174 w 12192001"/>
              <a:gd name="connsiteY95" fmla="*/ 1988808 h 2344739"/>
              <a:gd name="connsiteX96" fmla="*/ 8284276 w 12192001"/>
              <a:gd name="connsiteY96" fmla="*/ 1994631 h 2344739"/>
              <a:gd name="connsiteX97" fmla="*/ 8283150 w 12192001"/>
              <a:gd name="connsiteY97" fmla="*/ 1999074 h 2344739"/>
              <a:gd name="connsiteX98" fmla="*/ 8266076 w 12192001"/>
              <a:gd name="connsiteY98" fmla="*/ 2006249 h 2344739"/>
              <a:gd name="connsiteX99" fmla="*/ 8263377 w 12192001"/>
              <a:gd name="connsiteY99" fmla="*/ 2006019 h 2344739"/>
              <a:gd name="connsiteX100" fmla="*/ 8252033 w 12192001"/>
              <a:gd name="connsiteY100" fmla="*/ 2015862 h 2344739"/>
              <a:gd name="connsiteX101" fmla="*/ 8245834 w 12192001"/>
              <a:gd name="connsiteY101" fmla="*/ 2028854 h 2344739"/>
              <a:gd name="connsiteX102" fmla="*/ 8090272 w 12192001"/>
              <a:gd name="connsiteY102" fmla="*/ 2075015 h 2344739"/>
              <a:gd name="connsiteX103" fmla="*/ 7905407 w 12192001"/>
              <a:gd name="connsiteY103" fmla="*/ 2116988 h 2344739"/>
              <a:gd name="connsiteX104" fmla="*/ 7718745 w 12192001"/>
              <a:gd name="connsiteY104" fmla="*/ 2142703 h 2344739"/>
              <a:gd name="connsiteX105" fmla="*/ 7614347 w 12192001"/>
              <a:gd name="connsiteY105" fmla="*/ 2139232 h 2344739"/>
              <a:gd name="connsiteX106" fmla="*/ 7527543 w 12192001"/>
              <a:gd name="connsiteY106" fmla="*/ 2145060 h 2344739"/>
              <a:gd name="connsiteX107" fmla="*/ 7519571 w 12192001"/>
              <a:gd name="connsiteY107" fmla="*/ 2147613 h 2344739"/>
              <a:gd name="connsiteX108" fmla="*/ 7507411 w 12192001"/>
              <a:gd name="connsiteY108" fmla="*/ 2148948 h 2344739"/>
              <a:gd name="connsiteX109" fmla="*/ 7507040 w 12192001"/>
              <a:gd name="connsiteY109" fmla="*/ 2148621 h 2344739"/>
              <a:gd name="connsiteX110" fmla="*/ 7495795 w 12192001"/>
              <a:gd name="connsiteY110" fmla="*/ 2150573 h 2344739"/>
              <a:gd name="connsiteX111" fmla="*/ 7405391 w 12192001"/>
              <a:gd name="connsiteY111" fmla="*/ 2142468 h 2344739"/>
              <a:gd name="connsiteX112" fmla="*/ 7312180 w 12192001"/>
              <a:gd name="connsiteY112" fmla="*/ 2132873 h 2344739"/>
              <a:gd name="connsiteX113" fmla="*/ 7310853 w 12192001"/>
              <a:gd name="connsiteY113" fmla="*/ 2131431 h 2344739"/>
              <a:gd name="connsiteX114" fmla="*/ 7218559 w 12192001"/>
              <a:gd name="connsiteY114" fmla="*/ 2156680 h 2344739"/>
              <a:gd name="connsiteX115" fmla="*/ 7201101 w 12192001"/>
              <a:gd name="connsiteY115" fmla="*/ 2161230 h 2344739"/>
              <a:gd name="connsiteX116" fmla="*/ 7197004 w 12192001"/>
              <a:gd name="connsiteY116" fmla="*/ 2166588 h 2344739"/>
              <a:gd name="connsiteX117" fmla="*/ 7170808 w 12192001"/>
              <a:gd name="connsiteY117" fmla="*/ 2171236 h 2344739"/>
              <a:gd name="connsiteX118" fmla="*/ 7096988 w 12192001"/>
              <a:gd name="connsiteY118" fmla="*/ 2183464 h 2344739"/>
              <a:gd name="connsiteX119" fmla="*/ 7018496 w 12192001"/>
              <a:gd name="connsiteY119" fmla="*/ 2183090 h 2344739"/>
              <a:gd name="connsiteX120" fmla="*/ 6904146 w 12192001"/>
              <a:gd name="connsiteY120" fmla="*/ 2212596 h 2344739"/>
              <a:gd name="connsiteX121" fmla="*/ 6708222 w 12192001"/>
              <a:gd name="connsiteY121" fmla="*/ 2240551 h 2344739"/>
              <a:gd name="connsiteX122" fmla="*/ 6549454 w 12192001"/>
              <a:gd name="connsiteY122" fmla="*/ 2269327 h 2344739"/>
              <a:gd name="connsiteX123" fmla="*/ 6317560 w 12192001"/>
              <a:gd name="connsiteY123" fmla="*/ 2316127 h 2344739"/>
              <a:gd name="connsiteX124" fmla="*/ 6168674 w 12192001"/>
              <a:gd name="connsiteY124" fmla="*/ 2318214 h 2344739"/>
              <a:gd name="connsiteX125" fmla="*/ 6073848 w 12192001"/>
              <a:gd name="connsiteY125" fmla="*/ 2338676 h 2344739"/>
              <a:gd name="connsiteX126" fmla="*/ 6068529 w 12192001"/>
              <a:gd name="connsiteY126" fmla="*/ 2337139 h 2344739"/>
              <a:gd name="connsiteX127" fmla="*/ 6048638 w 12192001"/>
              <a:gd name="connsiteY127" fmla="*/ 2337822 h 2344739"/>
              <a:gd name="connsiteX128" fmla="*/ 6041285 w 12192001"/>
              <a:gd name="connsiteY128" fmla="*/ 2329473 h 2344739"/>
              <a:gd name="connsiteX129" fmla="*/ 6010090 w 12192001"/>
              <a:gd name="connsiteY129" fmla="*/ 2324380 h 2344739"/>
              <a:gd name="connsiteX130" fmla="*/ 5957375 w 12192001"/>
              <a:gd name="connsiteY130" fmla="*/ 2328024 h 2344739"/>
              <a:gd name="connsiteX131" fmla="*/ 5758919 w 12192001"/>
              <a:gd name="connsiteY131" fmla="*/ 2343716 h 2344739"/>
              <a:gd name="connsiteX132" fmla="*/ 5626960 w 12192001"/>
              <a:gd name="connsiteY132" fmla="*/ 2344739 h 2344739"/>
              <a:gd name="connsiteX133" fmla="*/ 5470906 w 12192001"/>
              <a:gd name="connsiteY133" fmla="*/ 2330719 h 2344739"/>
              <a:gd name="connsiteX134" fmla="*/ 5432761 w 12192001"/>
              <a:gd name="connsiteY134" fmla="*/ 2319466 h 2344739"/>
              <a:gd name="connsiteX135" fmla="*/ 5381669 w 12192001"/>
              <a:gd name="connsiteY135" fmla="*/ 2301764 h 2344739"/>
              <a:gd name="connsiteX136" fmla="*/ 5261764 w 12192001"/>
              <a:gd name="connsiteY136" fmla="*/ 2281347 h 2344739"/>
              <a:gd name="connsiteX137" fmla="*/ 5222961 w 12192001"/>
              <a:gd name="connsiteY137" fmla="*/ 2270223 h 2344739"/>
              <a:gd name="connsiteX138" fmla="*/ 5174660 w 12192001"/>
              <a:gd name="connsiteY138" fmla="*/ 2267233 h 2344739"/>
              <a:gd name="connsiteX139" fmla="*/ 5156554 w 12192001"/>
              <a:gd name="connsiteY139" fmla="*/ 2260010 h 2344739"/>
              <a:gd name="connsiteX140" fmla="*/ 5142599 w 12192001"/>
              <a:gd name="connsiteY140" fmla="*/ 2256610 h 2344739"/>
              <a:gd name="connsiteX141" fmla="*/ 5139596 w 12192001"/>
              <a:gd name="connsiteY141" fmla="*/ 2254509 h 2344739"/>
              <a:gd name="connsiteX142" fmla="*/ 5121659 w 12192001"/>
              <a:gd name="connsiteY142" fmla="*/ 2243656 h 2344739"/>
              <a:gd name="connsiteX143" fmla="*/ 5065790 w 12192001"/>
              <a:gd name="connsiteY143" fmla="*/ 2250227 h 2344739"/>
              <a:gd name="connsiteX144" fmla="*/ 5011514 w 12192001"/>
              <a:gd name="connsiteY144" fmla="*/ 2233846 h 2344739"/>
              <a:gd name="connsiteX145" fmla="*/ 4840441 w 12192001"/>
              <a:gd name="connsiteY145" fmla="*/ 2209829 h 2344739"/>
              <a:gd name="connsiteX146" fmla="*/ 4762447 w 12192001"/>
              <a:gd name="connsiteY146" fmla="*/ 2182061 h 2344739"/>
              <a:gd name="connsiteX147" fmla="*/ 4723186 w 12192001"/>
              <a:gd name="connsiteY147" fmla="*/ 2173047 h 2344739"/>
              <a:gd name="connsiteX148" fmla="*/ 4721176 w 12192001"/>
              <a:gd name="connsiteY148" fmla="*/ 2172298 h 2344739"/>
              <a:gd name="connsiteX149" fmla="*/ 4722111 w 12192001"/>
              <a:gd name="connsiteY149" fmla="*/ 2172087 h 2344739"/>
              <a:gd name="connsiteX150" fmla="*/ 4717202 w 12192001"/>
              <a:gd name="connsiteY150" fmla="*/ 2170817 h 2344739"/>
              <a:gd name="connsiteX151" fmla="*/ 4721176 w 12192001"/>
              <a:gd name="connsiteY151" fmla="*/ 2172298 h 2344739"/>
              <a:gd name="connsiteX152" fmla="*/ 4715526 w 12192001"/>
              <a:gd name="connsiteY152" fmla="*/ 2173573 h 2344739"/>
              <a:gd name="connsiteX153" fmla="*/ 4515814 w 12192001"/>
              <a:gd name="connsiteY153" fmla="*/ 2163671 h 2344739"/>
              <a:gd name="connsiteX154" fmla="*/ 4428543 w 12192001"/>
              <a:gd name="connsiteY154" fmla="*/ 2153020 h 2344739"/>
              <a:gd name="connsiteX155" fmla="*/ 4362875 w 12192001"/>
              <a:gd name="connsiteY155" fmla="*/ 2151674 h 2344739"/>
              <a:gd name="connsiteX156" fmla="*/ 4316966 w 12192001"/>
              <a:gd name="connsiteY156" fmla="*/ 2158289 h 2344739"/>
              <a:gd name="connsiteX157" fmla="*/ 4315110 w 12192001"/>
              <a:gd name="connsiteY157" fmla="*/ 2156948 h 2344739"/>
              <a:gd name="connsiteX158" fmla="*/ 4295144 w 12192001"/>
              <a:gd name="connsiteY158" fmla="*/ 2155069 h 2344739"/>
              <a:gd name="connsiteX159" fmla="*/ 4290064 w 12192001"/>
              <a:gd name="connsiteY159" fmla="*/ 2157986 h 2344739"/>
              <a:gd name="connsiteX160" fmla="*/ 4276142 w 12192001"/>
              <a:gd name="connsiteY160" fmla="*/ 2157740 h 2344739"/>
              <a:gd name="connsiteX161" fmla="*/ 4248117 w 12192001"/>
              <a:gd name="connsiteY161" fmla="*/ 2160064 h 2344739"/>
              <a:gd name="connsiteX162" fmla="*/ 4202051 w 12192001"/>
              <a:gd name="connsiteY162" fmla="*/ 2157269 h 2344739"/>
              <a:gd name="connsiteX163" fmla="*/ 4201745 w 12192001"/>
              <a:gd name="connsiteY163" fmla="*/ 2156010 h 2344739"/>
              <a:gd name="connsiteX164" fmla="*/ 4191248 w 12192001"/>
              <a:gd name="connsiteY164" fmla="*/ 2150376 h 2344739"/>
              <a:gd name="connsiteX165" fmla="*/ 4142745 w 12192001"/>
              <a:gd name="connsiteY165" fmla="*/ 2134511 h 2344739"/>
              <a:gd name="connsiteX166" fmla="*/ 4083097 w 12192001"/>
              <a:gd name="connsiteY166" fmla="*/ 2107978 h 2344739"/>
              <a:gd name="connsiteX167" fmla="*/ 4074546 w 12192001"/>
              <a:gd name="connsiteY167" fmla="*/ 2107143 h 2344739"/>
              <a:gd name="connsiteX168" fmla="*/ 4074427 w 12192001"/>
              <a:gd name="connsiteY168" fmla="*/ 2106844 h 2344739"/>
              <a:gd name="connsiteX169" fmla="*/ 4065510 w 12192001"/>
              <a:gd name="connsiteY169" fmla="*/ 2105400 h 2344739"/>
              <a:gd name="connsiteX170" fmla="*/ 4058954 w 12192001"/>
              <a:gd name="connsiteY170" fmla="*/ 2105618 h 2344739"/>
              <a:gd name="connsiteX171" fmla="*/ 4042364 w 12192001"/>
              <a:gd name="connsiteY171" fmla="*/ 2103997 h 2344739"/>
              <a:gd name="connsiteX172" fmla="*/ 4036997 w 12192001"/>
              <a:gd name="connsiteY172" fmla="*/ 2101563 h 2344739"/>
              <a:gd name="connsiteX173" fmla="*/ 4035363 w 12192001"/>
              <a:gd name="connsiteY173" fmla="*/ 2097896 h 2344739"/>
              <a:gd name="connsiteX174" fmla="*/ 4033778 w 12192001"/>
              <a:gd name="connsiteY174" fmla="*/ 2098131 h 2344739"/>
              <a:gd name="connsiteX175" fmla="*/ 4004538 w 12192001"/>
              <a:gd name="connsiteY175" fmla="*/ 2085563 h 2344739"/>
              <a:gd name="connsiteX176" fmla="*/ 3936846 w 12192001"/>
              <a:gd name="connsiteY176" fmla="*/ 2068106 h 2344739"/>
              <a:gd name="connsiteX177" fmla="*/ 3897275 w 12192001"/>
              <a:gd name="connsiteY177" fmla="*/ 2062451 h 2344739"/>
              <a:gd name="connsiteX178" fmla="*/ 3789760 w 12192001"/>
              <a:gd name="connsiteY178" fmla="*/ 2042213 h 2344739"/>
              <a:gd name="connsiteX179" fmla="*/ 3682513 w 12192001"/>
              <a:gd name="connsiteY179" fmla="*/ 2018290 h 2344739"/>
              <a:gd name="connsiteX180" fmla="*/ 3610035 w 12192001"/>
              <a:gd name="connsiteY180" fmla="*/ 1986019 h 2344739"/>
              <a:gd name="connsiteX181" fmla="*/ 3603855 w 12192001"/>
              <a:gd name="connsiteY181" fmla="*/ 1987381 h 2344739"/>
              <a:gd name="connsiteX182" fmla="*/ 3594736 w 12192001"/>
              <a:gd name="connsiteY182" fmla="*/ 1987545 h 2344739"/>
              <a:gd name="connsiteX183" fmla="*/ 3594501 w 12192001"/>
              <a:gd name="connsiteY183" fmla="*/ 1987276 h 2344739"/>
              <a:gd name="connsiteX184" fmla="*/ 3585978 w 12192001"/>
              <a:gd name="connsiteY184" fmla="*/ 1987966 h 2344739"/>
              <a:gd name="connsiteX185" fmla="*/ 3536135 w 12192001"/>
              <a:gd name="connsiteY185" fmla="*/ 1978267 h 2344739"/>
              <a:gd name="connsiteX186" fmla="*/ 3473223 w 12192001"/>
              <a:gd name="connsiteY186" fmla="*/ 1974606 h 2344739"/>
              <a:gd name="connsiteX187" fmla="*/ 3400728 w 12192001"/>
              <a:gd name="connsiteY187" fmla="*/ 1962558 h 2344739"/>
              <a:gd name="connsiteX188" fmla="*/ 3363888 w 12192001"/>
              <a:gd name="connsiteY188" fmla="*/ 1979510 h 2344739"/>
              <a:gd name="connsiteX189" fmla="*/ 3344026 w 12192001"/>
              <a:gd name="connsiteY189" fmla="*/ 1981192 h 2344739"/>
              <a:gd name="connsiteX190" fmla="*/ 3341698 w 12192001"/>
              <a:gd name="connsiteY190" fmla="*/ 1980217 h 2344739"/>
              <a:gd name="connsiteX191" fmla="*/ 3262356 w 12192001"/>
              <a:gd name="connsiteY191" fmla="*/ 1986094 h 2344739"/>
              <a:gd name="connsiteX192" fmla="*/ 3142556 w 12192001"/>
              <a:gd name="connsiteY192" fmla="*/ 1993869 h 2344739"/>
              <a:gd name="connsiteX193" fmla="*/ 3030291 w 12192001"/>
              <a:gd name="connsiteY193" fmla="*/ 1996512 h 2344739"/>
              <a:gd name="connsiteX194" fmla="*/ 2781569 w 12192001"/>
              <a:gd name="connsiteY194" fmla="*/ 2018333 h 2344739"/>
              <a:gd name="connsiteX195" fmla="*/ 2646527 w 12192001"/>
              <a:gd name="connsiteY195" fmla="*/ 2028869 h 2344739"/>
              <a:gd name="connsiteX196" fmla="*/ 2568028 w 12192001"/>
              <a:gd name="connsiteY196" fmla="*/ 2002628 h 2344739"/>
              <a:gd name="connsiteX197" fmla="*/ 2443255 w 12192001"/>
              <a:gd name="connsiteY197" fmla="*/ 2016529 h 2344739"/>
              <a:gd name="connsiteX198" fmla="*/ 2315112 w 12192001"/>
              <a:gd name="connsiteY198" fmla="*/ 2024996 h 2344739"/>
              <a:gd name="connsiteX199" fmla="*/ 2208578 w 12192001"/>
              <a:gd name="connsiteY199" fmla="*/ 2019763 h 2344739"/>
              <a:gd name="connsiteX200" fmla="*/ 2094665 w 12192001"/>
              <a:gd name="connsiteY200" fmla="*/ 2003052 h 2344739"/>
              <a:gd name="connsiteX201" fmla="*/ 1997356 w 12192001"/>
              <a:gd name="connsiteY201" fmla="*/ 1995032 h 2344739"/>
              <a:gd name="connsiteX202" fmla="*/ 1928172 w 12192001"/>
              <a:gd name="connsiteY202" fmla="*/ 2016977 h 2344739"/>
              <a:gd name="connsiteX203" fmla="*/ 1921650 w 12192001"/>
              <a:gd name="connsiteY203" fmla="*/ 2012146 h 2344739"/>
              <a:gd name="connsiteX204" fmla="*/ 1873080 w 12192001"/>
              <a:gd name="connsiteY204" fmla="*/ 2013741 h 2344739"/>
              <a:gd name="connsiteX205" fmla="*/ 1786655 w 12192001"/>
              <a:gd name="connsiteY205" fmla="*/ 2041363 h 2344739"/>
              <a:gd name="connsiteX206" fmla="*/ 1738204 w 12192001"/>
              <a:gd name="connsiteY206" fmla="*/ 2036312 h 2344739"/>
              <a:gd name="connsiteX207" fmla="*/ 1675071 w 12192001"/>
              <a:gd name="connsiteY207" fmla="*/ 2019963 h 2344739"/>
              <a:gd name="connsiteX208" fmla="*/ 1608669 w 12192001"/>
              <a:gd name="connsiteY208" fmla="*/ 2013066 h 2344739"/>
              <a:gd name="connsiteX209" fmla="*/ 1496110 w 12192001"/>
              <a:gd name="connsiteY209" fmla="*/ 1987476 h 2344739"/>
              <a:gd name="connsiteX210" fmla="*/ 1149979 w 12192001"/>
              <a:gd name="connsiteY210" fmla="*/ 1938041 h 2344739"/>
              <a:gd name="connsiteX211" fmla="*/ 858269 w 12192001"/>
              <a:gd name="connsiteY211" fmla="*/ 1928608 h 2344739"/>
              <a:gd name="connsiteX212" fmla="*/ 837540 w 12192001"/>
              <a:gd name="connsiteY212" fmla="*/ 1929821 h 2344739"/>
              <a:gd name="connsiteX213" fmla="*/ 816809 w 12192001"/>
              <a:gd name="connsiteY213" fmla="*/ 1927857 h 2344739"/>
              <a:gd name="connsiteX214" fmla="*/ 811506 w 12192001"/>
              <a:gd name="connsiteY214" fmla="*/ 1930751 h 2344739"/>
              <a:gd name="connsiteX215" fmla="*/ 797041 w 12192001"/>
              <a:gd name="connsiteY215" fmla="*/ 1930446 h 2344739"/>
              <a:gd name="connsiteX216" fmla="*/ 767901 w 12192001"/>
              <a:gd name="connsiteY216" fmla="*/ 1932653 h 2344739"/>
              <a:gd name="connsiteX217" fmla="*/ 763053 w 12192001"/>
              <a:gd name="connsiteY217" fmla="*/ 1930432 h 2344739"/>
              <a:gd name="connsiteX218" fmla="*/ 720047 w 12192001"/>
              <a:gd name="connsiteY218" fmla="*/ 1929661 h 2344739"/>
              <a:gd name="connsiteX219" fmla="*/ 719742 w 12192001"/>
              <a:gd name="connsiteY219" fmla="*/ 1928399 h 2344739"/>
              <a:gd name="connsiteX220" fmla="*/ 708875 w 12192001"/>
              <a:gd name="connsiteY220" fmla="*/ 1922722 h 2344739"/>
              <a:gd name="connsiteX221" fmla="*/ 596792 w 12192001"/>
              <a:gd name="connsiteY221" fmla="*/ 1879864 h 2344739"/>
              <a:gd name="connsiteX222" fmla="*/ 578535 w 12192001"/>
              <a:gd name="connsiteY222" fmla="*/ 1877212 h 2344739"/>
              <a:gd name="connsiteX223" fmla="*/ 571717 w 12192001"/>
              <a:gd name="connsiteY223" fmla="*/ 1877401 h 2344739"/>
              <a:gd name="connsiteX224" fmla="*/ 445099 w 12192001"/>
              <a:gd name="connsiteY224" fmla="*/ 1839371 h 2344739"/>
              <a:gd name="connsiteX225" fmla="*/ 404015 w 12192001"/>
              <a:gd name="connsiteY225" fmla="*/ 1833548 h 2344739"/>
              <a:gd name="connsiteX226" fmla="*/ 292435 w 12192001"/>
              <a:gd name="connsiteY226" fmla="*/ 1812852 h 2344739"/>
              <a:gd name="connsiteX227" fmla="*/ 118381 w 12192001"/>
              <a:gd name="connsiteY227" fmla="*/ 1761047 h 2344739"/>
              <a:gd name="connsiteX228" fmla="*/ 15526 w 12192001"/>
              <a:gd name="connsiteY228" fmla="*/ 1758191 h 2344739"/>
              <a:gd name="connsiteX229" fmla="*/ 2 w 12192001"/>
              <a:gd name="connsiteY229" fmla="*/ 1752722 h 2344739"/>
              <a:gd name="connsiteX230" fmla="*/ 1 w 12192001"/>
              <a:gd name="connsiteY230" fmla="*/ 762497 h 2344739"/>
              <a:gd name="connsiteX231" fmla="*/ 0 w 12192001"/>
              <a:gd name="connsiteY231" fmla="*/ 762497 h 2344739"/>
              <a:gd name="connsiteX232" fmla="*/ 0 w 12192001"/>
              <a:gd name="connsiteY232" fmla="*/ 222213 h 2344739"/>
              <a:gd name="connsiteX233" fmla="*/ 0 w 12192001"/>
              <a:gd name="connsiteY233"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13812 w 12192001"/>
              <a:gd name="connsiteY70" fmla="*/ 1919069 h 2344739"/>
              <a:gd name="connsiteX71" fmla="*/ 9053453 w 12192001"/>
              <a:gd name="connsiteY71" fmla="*/ 1910755 h 2344739"/>
              <a:gd name="connsiteX72" fmla="*/ 9005486 w 12192001"/>
              <a:gd name="connsiteY72" fmla="*/ 1914040 h 2344739"/>
              <a:gd name="connsiteX73" fmla="*/ 9005201 w 12192001"/>
              <a:gd name="connsiteY73" fmla="*/ 1913800 h 2344739"/>
              <a:gd name="connsiteX74" fmla="*/ 8996232 w 12192001"/>
              <a:gd name="connsiteY74" fmla="*/ 1915011 h 2344739"/>
              <a:gd name="connsiteX75" fmla="*/ 8990394 w 12192001"/>
              <a:gd name="connsiteY75" fmla="*/ 1917072 h 2344739"/>
              <a:gd name="connsiteX76" fmla="*/ 8974337 w 12192001"/>
              <a:gd name="connsiteY76" fmla="*/ 1920298 h 2344739"/>
              <a:gd name="connsiteX77" fmla="*/ 8968011 w 12192001"/>
              <a:gd name="connsiteY77" fmla="*/ 1919598 h 2344739"/>
              <a:gd name="connsiteX78" fmla="*/ 8963048 w 12192001"/>
              <a:gd name="connsiteY78" fmla="*/ 1917373 h 2344739"/>
              <a:gd name="connsiteX79" fmla="*/ 8928988 w 12192001"/>
              <a:gd name="connsiteY79" fmla="*/ 1914185 h 2344739"/>
              <a:gd name="connsiteX80" fmla="*/ 8752444 w 12192001"/>
              <a:gd name="connsiteY80" fmla="*/ 1933417 h 2344739"/>
              <a:gd name="connsiteX81" fmla="*/ 8707847 w 12192001"/>
              <a:gd name="connsiteY81" fmla="*/ 1935518 h 2344739"/>
              <a:gd name="connsiteX82" fmla="*/ 8596071 w 12192001"/>
              <a:gd name="connsiteY82" fmla="*/ 1944090 h 2344739"/>
              <a:gd name="connsiteX83" fmla="*/ 8525230 w 12192001"/>
              <a:gd name="connsiteY83" fmla="*/ 1929248 h 2344739"/>
              <a:gd name="connsiteX84" fmla="*/ 8510983 w 12192001"/>
              <a:gd name="connsiteY84" fmla="*/ 1935163 h 2344739"/>
              <a:gd name="connsiteX85" fmla="*/ 8506167 w 12192001"/>
              <a:gd name="connsiteY85" fmla="*/ 1938164 h 2344739"/>
              <a:gd name="connsiteX86" fmla="*/ 8497968 w 12192001"/>
              <a:gd name="connsiteY86" fmla="*/ 1940902 h 2344739"/>
              <a:gd name="connsiteX87" fmla="*/ 8497594 w 12192001"/>
              <a:gd name="connsiteY87" fmla="*/ 1940723 h 2344739"/>
              <a:gd name="connsiteX88" fmla="*/ 8490249 w 12192001"/>
              <a:gd name="connsiteY88" fmla="*/ 1943773 h 2344739"/>
              <a:gd name="connsiteX89" fmla="*/ 8367182 w 12192001"/>
              <a:gd name="connsiteY89" fmla="*/ 1957815 h 2344739"/>
              <a:gd name="connsiteX90" fmla="*/ 8353799 w 12192001"/>
              <a:gd name="connsiteY90" fmla="*/ 1958009 h 2344739"/>
              <a:gd name="connsiteX91" fmla="*/ 8352373 w 12192001"/>
              <a:gd name="connsiteY91" fmla="*/ 1957169 h 2344739"/>
              <a:gd name="connsiteX92" fmla="*/ 8320104 w 12192001"/>
              <a:gd name="connsiteY92" fmla="*/ 1974587 h 2344739"/>
              <a:gd name="connsiteX93" fmla="*/ 8314433 w 12192001"/>
              <a:gd name="connsiteY93" fmla="*/ 1974913 h 2344739"/>
              <a:gd name="connsiteX94" fmla="*/ 8295174 w 12192001"/>
              <a:gd name="connsiteY94" fmla="*/ 1988808 h 2344739"/>
              <a:gd name="connsiteX95" fmla="*/ 8284276 w 12192001"/>
              <a:gd name="connsiteY95" fmla="*/ 1994631 h 2344739"/>
              <a:gd name="connsiteX96" fmla="*/ 8283150 w 12192001"/>
              <a:gd name="connsiteY96" fmla="*/ 1999074 h 2344739"/>
              <a:gd name="connsiteX97" fmla="*/ 8266076 w 12192001"/>
              <a:gd name="connsiteY97" fmla="*/ 2006249 h 2344739"/>
              <a:gd name="connsiteX98" fmla="*/ 8263377 w 12192001"/>
              <a:gd name="connsiteY98" fmla="*/ 2006019 h 2344739"/>
              <a:gd name="connsiteX99" fmla="*/ 8252033 w 12192001"/>
              <a:gd name="connsiteY99" fmla="*/ 2015862 h 2344739"/>
              <a:gd name="connsiteX100" fmla="*/ 8245834 w 12192001"/>
              <a:gd name="connsiteY100" fmla="*/ 2028854 h 2344739"/>
              <a:gd name="connsiteX101" fmla="*/ 8090272 w 12192001"/>
              <a:gd name="connsiteY101" fmla="*/ 2075015 h 2344739"/>
              <a:gd name="connsiteX102" fmla="*/ 7905407 w 12192001"/>
              <a:gd name="connsiteY102" fmla="*/ 2116988 h 2344739"/>
              <a:gd name="connsiteX103" fmla="*/ 7718745 w 12192001"/>
              <a:gd name="connsiteY103" fmla="*/ 2142703 h 2344739"/>
              <a:gd name="connsiteX104" fmla="*/ 7614347 w 12192001"/>
              <a:gd name="connsiteY104" fmla="*/ 2139232 h 2344739"/>
              <a:gd name="connsiteX105" fmla="*/ 7527543 w 12192001"/>
              <a:gd name="connsiteY105" fmla="*/ 2145060 h 2344739"/>
              <a:gd name="connsiteX106" fmla="*/ 7519571 w 12192001"/>
              <a:gd name="connsiteY106" fmla="*/ 2147613 h 2344739"/>
              <a:gd name="connsiteX107" fmla="*/ 7507411 w 12192001"/>
              <a:gd name="connsiteY107" fmla="*/ 2148948 h 2344739"/>
              <a:gd name="connsiteX108" fmla="*/ 7507040 w 12192001"/>
              <a:gd name="connsiteY108" fmla="*/ 2148621 h 2344739"/>
              <a:gd name="connsiteX109" fmla="*/ 7495795 w 12192001"/>
              <a:gd name="connsiteY109" fmla="*/ 2150573 h 2344739"/>
              <a:gd name="connsiteX110" fmla="*/ 7405391 w 12192001"/>
              <a:gd name="connsiteY110" fmla="*/ 2142468 h 2344739"/>
              <a:gd name="connsiteX111" fmla="*/ 7312180 w 12192001"/>
              <a:gd name="connsiteY111" fmla="*/ 2132873 h 2344739"/>
              <a:gd name="connsiteX112" fmla="*/ 7310853 w 12192001"/>
              <a:gd name="connsiteY112" fmla="*/ 2131431 h 2344739"/>
              <a:gd name="connsiteX113" fmla="*/ 7218559 w 12192001"/>
              <a:gd name="connsiteY113" fmla="*/ 2156680 h 2344739"/>
              <a:gd name="connsiteX114" fmla="*/ 7201101 w 12192001"/>
              <a:gd name="connsiteY114" fmla="*/ 2161230 h 2344739"/>
              <a:gd name="connsiteX115" fmla="*/ 7197004 w 12192001"/>
              <a:gd name="connsiteY115" fmla="*/ 2166588 h 2344739"/>
              <a:gd name="connsiteX116" fmla="*/ 7170808 w 12192001"/>
              <a:gd name="connsiteY116" fmla="*/ 2171236 h 2344739"/>
              <a:gd name="connsiteX117" fmla="*/ 7096988 w 12192001"/>
              <a:gd name="connsiteY117" fmla="*/ 2183464 h 2344739"/>
              <a:gd name="connsiteX118" fmla="*/ 7018496 w 12192001"/>
              <a:gd name="connsiteY118" fmla="*/ 2183090 h 2344739"/>
              <a:gd name="connsiteX119" fmla="*/ 6904146 w 12192001"/>
              <a:gd name="connsiteY119" fmla="*/ 2212596 h 2344739"/>
              <a:gd name="connsiteX120" fmla="*/ 6708222 w 12192001"/>
              <a:gd name="connsiteY120" fmla="*/ 2240551 h 2344739"/>
              <a:gd name="connsiteX121" fmla="*/ 6549454 w 12192001"/>
              <a:gd name="connsiteY121" fmla="*/ 2269327 h 2344739"/>
              <a:gd name="connsiteX122" fmla="*/ 6317560 w 12192001"/>
              <a:gd name="connsiteY122" fmla="*/ 2316127 h 2344739"/>
              <a:gd name="connsiteX123" fmla="*/ 6168674 w 12192001"/>
              <a:gd name="connsiteY123" fmla="*/ 2318214 h 2344739"/>
              <a:gd name="connsiteX124" fmla="*/ 6073848 w 12192001"/>
              <a:gd name="connsiteY124" fmla="*/ 2338676 h 2344739"/>
              <a:gd name="connsiteX125" fmla="*/ 6068529 w 12192001"/>
              <a:gd name="connsiteY125" fmla="*/ 2337139 h 2344739"/>
              <a:gd name="connsiteX126" fmla="*/ 6048638 w 12192001"/>
              <a:gd name="connsiteY126" fmla="*/ 2337822 h 2344739"/>
              <a:gd name="connsiteX127" fmla="*/ 6041285 w 12192001"/>
              <a:gd name="connsiteY127" fmla="*/ 2329473 h 2344739"/>
              <a:gd name="connsiteX128" fmla="*/ 6010090 w 12192001"/>
              <a:gd name="connsiteY128" fmla="*/ 2324380 h 2344739"/>
              <a:gd name="connsiteX129" fmla="*/ 5957375 w 12192001"/>
              <a:gd name="connsiteY129" fmla="*/ 2328024 h 2344739"/>
              <a:gd name="connsiteX130" fmla="*/ 5758919 w 12192001"/>
              <a:gd name="connsiteY130" fmla="*/ 2343716 h 2344739"/>
              <a:gd name="connsiteX131" fmla="*/ 5626960 w 12192001"/>
              <a:gd name="connsiteY131" fmla="*/ 2344739 h 2344739"/>
              <a:gd name="connsiteX132" fmla="*/ 5470906 w 12192001"/>
              <a:gd name="connsiteY132" fmla="*/ 2330719 h 2344739"/>
              <a:gd name="connsiteX133" fmla="*/ 5432761 w 12192001"/>
              <a:gd name="connsiteY133" fmla="*/ 2319466 h 2344739"/>
              <a:gd name="connsiteX134" fmla="*/ 5381669 w 12192001"/>
              <a:gd name="connsiteY134" fmla="*/ 2301764 h 2344739"/>
              <a:gd name="connsiteX135" fmla="*/ 5261764 w 12192001"/>
              <a:gd name="connsiteY135" fmla="*/ 2281347 h 2344739"/>
              <a:gd name="connsiteX136" fmla="*/ 5222961 w 12192001"/>
              <a:gd name="connsiteY136" fmla="*/ 2270223 h 2344739"/>
              <a:gd name="connsiteX137" fmla="*/ 5174660 w 12192001"/>
              <a:gd name="connsiteY137" fmla="*/ 2267233 h 2344739"/>
              <a:gd name="connsiteX138" fmla="*/ 5156554 w 12192001"/>
              <a:gd name="connsiteY138" fmla="*/ 2260010 h 2344739"/>
              <a:gd name="connsiteX139" fmla="*/ 5142599 w 12192001"/>
              <a:gd name="connsiteY139" fmla="*/ 2256610 h 2344739"/>
              <a:gd name="connsiteX140" fmla="*/ 5139596 w 12192001"/>
              <a:gd name="connsiteY140" fmla="*/ 2254509 h 2344739"/>
              <a:gd name="connsiteX141" fmla="*/ 5121659 w 12192001"/>
              <a:gd name="connsiteY141" fmla="*/ 2243656 h 2344739"/>
              <a:gd name="connsiteX142" fmla="*/ 5065790 w 12192001"/>
              <a:gd name="connsiteY142" fmla="*/ 2250227 h 2344739"/>
              <a:gd name="connsiteX143" fmla="*/ 5011514 w 12192001"/>
              <a:gd name="connsiteY143" fmla="*/ 2233846 h 2344739"/>
              <a:gd name="connsiteX144" fmla="*/ 4840441 w 12192001"/>
              <a:gd name="connsiteY144" fmla="*/ 2209829 h 2344739"/>
              <a:gd name="connsiteX145" fmla="*/ 4762447 w 12192001"/>
              <a:gd name="connsiteY145" fmla="*/ 2182061 h 2344739"/>
              <a:gd name="connsiteX146" fmla="*/ 4723186 w 12192001"/>
              <a:gd name="connsiteY146" fmla="*/ 2173047 h 2344739"/>
              <a:gd name="connsiteX147" fmla="*/ 4721176 w 12192001"/>
              <a:gd name="connsiteY147" fmla="*/ 2172298 h 2344739"/>
              <a:gd name="connsiteX148" fmla="*/ 4722111 w 12192001"/>
              <a:gd name="connsiteY148" fmla="*/ 2172087 h 2344739"/>
              <a:gd name="connsiteX149" fmla="*/ 4717202 w 12192001"/>
              <a:gd name="connsiteY149" fmla="*/ 2170817 h 2344739"/>
              <a:gd name="connsiteX150" fmla="*/ 4721176 w 12192001"/>
              <a:gd name="connsiteY150" fmla="*/ 2172298 h 2344739"/>
              <a:gd name="connsiteX151" fmla="*/ 4715526 w 12192001"/>
              <a:gd name="connsiteY151" fmla="*/ 2173573 h 2344739"/>
              <a:gd name="connsiteX152" fmla="*/ 4515814 w 12192001"/>
              <a:gd name="connsiteY152" fmla="*/ 2163671 h 2344739"/>
              <a:gd name="connsiteX153" fmla="*/ 4428543 w 12192001"/>
              <a:gd name="connsiteY153" fmla="*/ 2153020 h 2344739"/>
              <a:gd name="connsiteX154" fmla="*/ 4362875 w 12192001"/>
              <a:gd name="connsiteY154" fmla="*/ 2151674 h 2344739"/>
              <a:gd name="connsiteX155" fmla="*/ 4316966 w 12192001"/>
              <a:gd name="connsiteY155" fmla="*/ 2158289 h 2344739"/>
              <a:gd name="connsiteX156" fmla="*/ 4315110 w 12192001"/>
              <a:gd name="connsiteY156" fmla="*/ 2156948 h 2344739"/>
              <a:gd name="connsiteX157" fmla="*/ 4295144 w 12192001"/>
              <a:gd name="connsiteY157" fmla="*/ 2155069 h 2344739"/>
              <a:gd name="connsiteX158" fmla="*/ 4290064 w 12192001"/>
              <a:gd name="connsiteY158" fmla="*/ 2157986 h 2344739"/>
              <a:gd name="connsiteX159" fmla="*/ 4276142 w 12192001"/>
              <a:gd name="connsiteY159" fmla="*/ 2157740 h 2344739"/>
              <a:gd name="connsiteX160" fmla="*/ 4248117 w 12192001"/>
              <a:gd name="connsiteY160" fmla="*/ 2160064 h 2344739"/>
              <a:gd name="connsiteX161" fmla="*/ 4202051 w 12192001"/>
              <a:gd name="connsiteY161" fmla="*/ 2157269 h 2344739"/>
              <a:gd name="connsiteX162" fmla="*/ 4201745 w 12192001"/>
              <a:gd name="connsiteY162" fmla="*/ 2156010 h 2344739"/>
              <a:gd name="connsiteX163" fmla="*/ 4191248 w 12192001"/>
              <a:gd name="connsiteY163" fmla="*/ 2150376 h 2344739"/>
              <a:gd name="connsiteX164" fmla="*/ 4142745 w 12192001"/>
              <a:gd name="connsiteY164" fmla="*/ 2134511 h 2344739"/>
              <a:gd name="connsiteX165" fmla="*/ 4083097 w 12192001"/>
              <a:gd name="connsiteY165" fmla="*/ 2107978 h 2344739"/>
              <a:gd name="connsiteX166" fmla="*/ 4074546 w 12192001"/>
              <a:gd name="connsiteY166" fmla="*/ 2107143 h 2344739"/>
              <a:gd name="connsiteX167" fmla="*/ 4074427 w 12192001"/>
              <a:gd name="connsiteY167" fmla="*/ 2106844 h 2344739"/>
              <a:gd name="connsiteX168" fmla="*/ 4065510 w 12192001"/>
              <a:gd name="connsiteY168" fmla="*/ 2105400 h 2344739"/>
              <a:gd name="connsiteX169" fmla="*/ 4058954 w 12192001"/>
              <a:gd name="connsiteY169" fmla="*/ 2105618 h 2344739"/>
              <a:gd name="connsiteX170" fmla="*/ 4042364 w 12192001"/>
              <a:gd name="connsiteY170" fmla="*/ 2103997 h 2344739"/>
              <a:gd name="connsiteX171" fmla="*/ 4036997 w 12192001"/>
              <a:gd name="connsiteY171" fmla="*/ 2101563 h 2344739"/>
              <a:gd name="connsiteX172" fmla="*/ 4035363 w 12192001"/>
              <a:gd name="connsiteY172" fmla="*/ 2097896 h 2344739"/>
              <a:gd name="connsiteX173" fmla="*/ 4033778 w 12192001"/>
              <a:gd name="connsiteY173" fmla="*/ 2098131 h 2344739"/>
              <a:gd name="connsiteX174" fmla="*/ 4004538 w 12192001"/>
              <a:gd name="connsiteY174" fmla="*/ 2085563 h 2344739"/>
              <a:gd name="connsiteX175" fmla="*/ 3936846 w 12192001"/>
              <a:gd name="connsiteY175" fmla="*/ 2068106 h 2344739"/>
              <a:gd name="connsiteX176" fmla="*/ 3897275 w 12192001"/>
              <a:gd name="connsiteY176" fmla="*/ 2062451 h 2344739"/>
              <a:gd name="connsiteX177" fmla="*/ 3789760 w 12192001"/>
              <a:gd name="connsiteY177" fmla="*/ 2042213 h 2344739"/>
              <a:gd name="connsiteX178" fmla="*/ 3682513 w 12192001"/>
              <a:gd name="connsiteY178" fmla="*/ 2018290 h 2344739"/>
              <a:gd name="connsiteX179" fmla="*/ 3610035 w 12192001"/>
              <a:gd name="connsiteY179" fmla="*/ 1986019 h 2344739"/>
              <a:gd name="connsiteX180" fmla="*/ 3603855 w 12192001"/>
              <a:gd name="connsiteY180" fmla="*/ 1987381 h 2344739"/>
              <a:gd name="connsiteX181" fmla="*/ 3594736 w 12192001"/>
              <a:gd name="connsiteY181" fmla="*/ 1987545 h 2344739"/>
              <a:gd name="connsiteX182" fmla="*/ 3594501 w 12192001"/>
              <a:gd name="connsiteY182" fmla="*/ 1987276 h 2344739"/>
              <a:gd name="connsiteX183" fmla="*/ 3585978 w 12192001"/>
              <a:gd name="connsiteY183" fmla="*/ 1987966 h 2344739"/>
              <a:gd name="connsiteX184" fmla="*/ 3536135 w 12192001"/>
              <a:gd name="connsiteY184" fmla="*/ 1978267 h 2344739"/>
              <a:gd name="connsiteX185" fmla="*/ 3473223 w 12192001"/>
              <a:gd name="connsiteY185" fmla="*/ 1974606 h 2344739"/>
              <a:gd name="connsiteX186" fmla="*/ 3400728 w 12192001"/>
              <a:gd name="connsiteY186" fmla="*/ 1962558 h 2344739"/>
              <a:gd name="connsiteX187" fmla="*/ 3363888 w 12192001"/>
              <a:gd name="connsiteY187" fmla="*/ 1979510 h 2344739"/>
              <a:gd name="connsiteX188" fmla="*/ 3344026 w 12192001"/>
              <a:gd name="connsiteY188" fmla="*/ 1981192 h 2344739"/>
              <a:gd name="connsiteX189" fmla="*/ 3341698 w 12192001"/>
              <a:gd name="connsiteY189" fmla="*/ 1980217 h 2344739"/>
              <a:gd name="connsiteX190" fmla="*/ 3262356 w 12192001"/>
              <a:gd name="connsiteY190" fmla="*/ 1986094 h 2344739"/>
              <a:gd name="connsiteX191" fmla="*/ 3142556 w 12192001"/>
              <a:gd name="connsiteY191" fmla="*/ 1993869 h 2344739"/>
              <a:gd name="connsiteX192" fmla="*/ 3030291 w 12192001"/>
              <a:gd name="connsiteY192" fmla="*/ 1996512 h 2344739"/>
              <a:gd name="connsiteX193" fmla="*/ 2781569 w 12192001"/>
              <a:gd name="connsiteY193" fmla="*/ 2018333 h 2344739"/>
              <a:gd name="connsiteX194" fmla="*/ 2646527 w 12192001"/>
              <a:gd name="connsiteY194" fmla="*/ 2028869 h 2344739"/>
              <a:gd name="connsiteX195" fmla="*/ 2568028 w 12192001"/>
              <a:gd name="connsiteY195" fmla="*/ 2002628 h 2344739"/>
              <a:gd name="connsiteX196" fmla="*/ 2443255 w 12192001"/>
              <a:gd name="connsiteY196" fmla="*/ 2016529 h 2344739"/>
              <a:gd name="connsiteX197" fmla="*/ 2315112 w 12192001"/>
              <a:gd name="connsiteY197" fmla="*/ 2024996 h 2344739"/>
              <a:gd name="connsiteX198" fmla="*/ 2208578 w 12192001"/>
              <a:gd name="connsiteY198" fmla="*/ 2019763 h 2344739"/>
              <a:gd name="connsiteX199" fmla="*/ 2094665 w 12192001"/>
              <a:gd name="connsiteY199" fmla="*/ 2003052 h 2344739"/>
              <a:gd name="connsiteX200" fmla="*/ 1997356 w 12192001"/>
              <a:gd name="connsiteY200" fmla="*/ 1995032 h 2344739"/>
              <a:gd name="connsiteX201" fmla="*/ 1928172 w 12192001"/>
              <a:gd name="connsiteY201" fmla="*/ 2016977 h 2344739"/>
              <a:gd name="connsiteX202" fmla="*/ 1921650 w 12192001"/>
              <a:gd name="connsiteY202" fmla="*/ 2012146 h 2344739"/>
              <a:gd name="connsiteX203" fmla="*/ 1873080 w 12192001"/>
              <a:gd name="connsiteY203" fmla="*/ 2013741 h 2344739"/>
              <a:gd name="connsiteX204" fmla="*/ 1786655 w 12192001"/>
              <a:gd name="connsiteY204" fmla="*/ 2041363 h 2344739"/>
              <a:gd name="connsiteX205" fmla="*/ 1738204 w 12192001"/>
              <a:gd name="connsiteY205" fmla="*/ 2036312 h 2344739"/>
              <a:gd name="connsiteX206" fmla="*/ 1675071 w 12192001"/>
              <a:gd name="connsiteY206" fmla="*/ 2019963 h 2344739"/>
              <a:gd name="connsiteX207" fmla="*/ 1608669 w 12192001"/>
              <a:gd name="connsiteY207" fmla="*/ 2013066 h 2344739"/>
              <a:gd name="connsiteX208" fmla="*/ 1496110 w 12192001"/>
              <a:gd name="connsiteY208" fmla="*/ 1987476 h 2344739"/>
              <a:gd name="connsiteX209" fmla="*/ 1149979 w 12192001"/>
              <a:gd name="connsiteY209" fmla="*/ 1938041 h 2344739"/>
              <a:gd name="connsiteX210" fmla="*/ 858269 w 12192001"/>
              <a:gd name="connsiteY210" fmla="*/ 1928608 h 2344739"/>
              <a:gd name="connsiteX211" fmla="*/ 837540 w 12192001"/>
              <a:gd name="connsiteY211" fmla="*/ 1929821 h 2344739"/>
              <a:gd name="connsiteX212" fmla="*/ 816809 w 12192001"/>
              <a:gd name="connsiteY212" fmla="*/ 1927857 h 2344739"/>
              <a:gd name="connsiteX213" fmla="*/ 811506 w 12192001"/>
              <a:gd name="connsiteY213" fmla="*/ 1930751 h 2344739"/>
              <a:gd name="connsiteX214" fmla="*/ 797041 w 12192001"/>
              <a:gd name="connsiteY214" fmla="*/ 1930446 h 2344739"/>
              <a:gd name="connsiteX215" fmla="*/ 767901 w 12192001"/>
              <a:gd name="connsiteY215" fmla="*/ 1932653 h 2344739"/>
              <a:gd name="connsiteX216" fmla="*/ 763053 w 12192001"/>
              <a:gd name="connsiteY216" fmla="*/ 1930432 h 2344739"/>
              <a:gd name="connsiteX217" fmla="*/ 720047 w 12192001"/>
              <a:gd name="connsiteY217" fmla="*/ 1929661 h 2344739"/>
              <a:gd name="connsiteX218" fmla="*/ 719742 w 12192001"/>
              <a:gd name="connsiteY218" fmla="*/ 1928399 h 2344739"/>
              <a:gd name="connsiteX219" fmla="*/ 708875 w 12192001"/>
              <a:gd name="connsiteY219" fmla="*/ 1922722 h 2344739"/>
              <a:gd name="connsiteX220" fmla="*/ 596792 w 12192001"/>
              <a:gd name="connsiteY220" fmla="*/ 1879864 h 2344739"/>
              <a:gd name="connsiteX221" fmla="*/ 578535 w 12192001"/>
              <a:gd name="connsiteY221" fmla="*/ 1877212 h 2344739"/>
              <a:gd name="connsiteX222" fmla="*/ 571717 w 12192001"/>
              <a:gd name="connsiteY222" fmla="*/ 1877401 h 2344739"/>
              <a:gd name="connsiteX223" fmla="*/ 445099 w 12192001"/>
              <a:gd name="connsiteY223" fmla="*/ 1839371 h 2344739"/>
              <a:gd name="connsiteX224" fmla="*/ 404015 w 12192001"/>
              <a:gd name="connsiteY224" fmla="*/ 1833548 h 2344739"/>
              <a:gd name="connsiteX225" fmla="*/ 292435 w 12192001"/>
              <a:gd name="connsiteY225" fmla="*/ 1812852 h 2344739"/>
              <a:gd name="connsiteX226" fmla="*/ 118381 w 12192001"/>
              <a:gd name="connsiteY226" fmla="*/ 1761047 h 2344739"/>
              <a:gd name="connsiteX227" fmla="*/ 15526 w 12192001"/>
              <a:gd name="connsiteY227" fmla="*/ 1758191 h 2344739"/>
              <a:gd name="connsiteX228" fmla="*/ 2 w 12192001"/>
              <a:gd name="connsiteY228" fmla="*/ 1752722 h 2344739"/>
              <a:gd name="connsiteX229" fmla="*/ 1 w 12192001"/>
              <a:gd name="connsiteY229" fmla="*/ 762497 h 2344739"/>
              <a:gd name="connsiteX230" fmla="*/ 0 w 12192001"/>
              <a:gd name="connsiteY230" fmla="*/ 762497 h 2344739"/>
              <a:gd name="connsiteX231" fmla="*/ 0 w 12192001"/>
              <a:gd name="connsiteY231" fmla="*/ 222213 h 2344739"/>
              <a:gd name="connsiteX232" fmla="*/ 0 w 12192001"/>
              <a:gd name="connsiteY232"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312180 w 12192001"/>
              <a:gd name="connsiteY110" fmla="*/ 2132873 h 2344739"/>
              <a:gd name="connsiteX111" fmla="*/ 7310853 w 12192001"/>
              <a:gd name="connsiteY111" fmla="*/ 2131431 h 2344739"/>
              <a:gd name="connsiteX112" fmla="*/ 7218559 w 12192001"/>
              <a:gd name="connsiteY112" fmla="*/ 2156680 h 2344739"/>
              <a:gd name="connsiteX113" fmla="*/ 7201101 w 12192001"/>
              <a:gd name="connsiteY113" fmla="*/ 2161230 h 2344739"/>
              <a:gd name="connsiteX114" fmla="*/ 7197004 w 12192001"/>
              <a:gd name="connsiteY114" fmla="*/ 2166588 h 2344739"/>
              <a:gd name="connsiteX115" fmla="*/ 7170808 w 12192001"/>
              <a:gd name="connsiteY115" fmla="*/ 2171236 h 2344739"/>
              <a:gd name="connsiteX116" fmla="*/ 7096988 w 12192001"/>
              <a:gd name="connsiteY116" fmla="*/ 2183464 h 2344739"/>
              <a:gd name="connsiteX117" fmla="*/ 7018496 w 12192001"/>
              <a:gd name="connsiteY117" fmla="*/ 2183090 h 2344739"/>
              <a:gd name="connsiteX118" fmla="*/ 6904146 w 12192001"/>
              <a:gd name="connsiteY118" fmla="*/ 2212596 h 2344739"/>
              <a:gd name="connsiteX119" fmla="*/ 6708222 w 12192001"/>
              <a:gd name="connsiteY119" fmla="*/ 2240551 h 2344739"/>
              <a:gd name="connsiteX120" fmla="*/ 6549454 w 12192001"/>
              <a:gd name="connsiteY120" fmla="*/ 2269327 h 2344739"/>
              <a:gd name="connsiteX121" fmla="*/ 6317560 w 12192001"/>
              <a:gd name="connsiteY121" fmla="*/ 2316127 h 2344739"/>
              <a:gd name="connsiteX122" fmla="*/ 6168674 w 12192001"/>
              <a:gd name="connsiteY122" fmla="*/ 2318214 h 2344739"/>
              <a:gd name="connsiteX123" fmla="*/ 6073848 w 12192001"/>
              <a:gd name="connsiteY123" fmla="*/ 2338676 h 2344739"/>
              <a:gd name="connsiteX124" fmla="*/ 6068529 w 12192001"/>
              <a:gd name="connsiteY124" fmla="*/ 2337139 h 2344739"/>
              <a:gd name="connsiteX125" fmla="*/ 6048638 w 12192001"/>
              <a:gd name="connsiteY125" fmla="*/ 2337822 h 2344739"/>
              <a:gd name="connsiteX126" fmla="*/ 6041285 w 12192001"/>
              <a:gd name="connsiteY126" fmla="*/ 2329473 h 2344739"/>
              <a:gd name="connsiteX127" fmla="*/ 6010090 w 12192001"/>
              <a:gd name="connsiteY127" fmla="*/ 2324380 h 2344739"/>
              <a:gd name="connsiteX128" fmla="*/ 5957375 w 12192001"/>
              <a:gd name="connsiteY128" fmla="*/ 2328024 h 2344739"/>
              <a:gd name="connsiteX129" fmla="*/ 5758919 w 12192001"/>
              <a:gd name="connsiteY129" fmla="*/ 2343716 h 2344739"/>
              <a:gd name="connsiteX130" fmla="*/ 5626960 w 12192001"/>
              <a:gd name="connsiteY130" fmla="*/ 2344739 h 2344739"/>
              <a:gd name="connsiteX131" fmla="*/ 5470906 w 12192001"/>
              <a:gd name="connsiteY131" fmla="*/ 2330719 h 2344739"/>
              <a:gd name="connsiteX132" fmla="*/ 5432761 w 12192001"/>
              <a:gd name="connsiteY132" fmla="*/ 2319466 h 2344739"/>
              <a:gd name="connsiteX133" fmla="*/ 5381669 w 12192001"/>
              <a:gd name="connsiteY133" fmla="*/ 2301764 h 2344739"/>
              <a:gd name="connsiteX134" fmla="*/ 5261764 w 12192001"/>
              <a:gd name="connsiteY134" fmla="*/ 2281347 h 2344739"/>
              <a:gd name="connsiteX135" fmla="*/ 5222961 w 12192001"/>
              <a:gd name="connsiteY135" fmla="*/ 2270223 h 2344739"/>
              <a:gd name="connsiteX136" fmla="*/ 5174660 w 12192001"/>
              <a:gd name="connsiteY136" fmla="*/ 2267233 h 2344739"/>
              <a:gd name="connsiteX137" fmla="*/ 5156554 w 12192001"/>
              <a:gd name="connsiteY137" fmla="*/ 2260010 h 2344739"/>
              <a:gd name="connsiteX138" fmla="*/ 5142599 w 12192001"/>
              <a:gd name="connsiteY138" fmla="*/ 2256610 h 2344739"/>
              <a:gd name="connsiteX139" fmla="*/ 5139596 w 12192001"/>
              <a:gd name="connsiteY139" fmla="*/ 2254509 h 2344739"/>
              <a:gd name="connsiteX140" fmla="*/ 5121659 w 12192001"/>
              <a:gd name="connsiteY140" fmla="*/ 2243656 h 2344739"/>
              <a:gd name="connsiteX141" fmla="*/ 5065790 w 12192001"/>
              <a:gd name="connsiteY141" fmla="*/ 2250227 h 2344739"/>
              <a:gd name="connsiteX142" fmla="*/ 5011514 w 12192001"/>
              <a:gd name="connsiteY142" fmla="*/ 2233846 h 2344739"/>
              <a:gd name="connsiteX143" fmla="*/ 4840441 w 12192001"/>
              <a:gd name="connsiteY143" fmla="*/ 2209829 h 2344739"/>
              <a:gd name="connsiteX144" fmla="*/ 4762447 w 12192001"/>
              <a:gd name="connsiteY144" fmla="*/ 2182061 h 2344739"/>
              <a:gd name="connsiteX145" fmla="*/ 4723186 w 12192001"/>
              <a:gd name="connsiteY145" fmla="*/ 2173047 h 2344739"/>
              <a:gd name="connsiteX146" fmla="*/ 4721176 w 12192001"/>
              <a:gd name="connsiteY146" fmla="*/ 2172298 h 2344739"/>
              <a:gd name="connsiteX147" fmla="*/ 4722111 w 12192001"/>
              <a:gd name="connsiteY147" fmla="*/ 2172087 h 2344739"/>
              <a:gd name="connsiteX148" fmla="*/ 4717202 w 12192001"/>
              <a:gd name="connsiteY148" fmla="*/ 2170817 h 2344739"/>
              <a:gd name="connsiteX149" fmla="*/ 4721176 w 12192001"/>
              <a:gd name="connsiteY149" fmla="*/ 2172298 h 2344739"/>
              <a:gd name="connsiteX150" fmla="*/ 4715526 w 12192001"/>
              <a:gd name="connsiteY150" fmla="*/ 2173573 h 2344739"/>
              <a:gd name="connsiteX151" fmla="*/ 4515814 w 12192001"/>
              <a:gd name="connsiteY151" fmla="*/ 2163671 h 2344739"/>
              <a:gd name="connsiteX152" fmla="*/ 4428543 w 12192001"/>
              <a:gd name="connsiteY152" fmla="*/ 2153020 h 2344739"/>
              <a:gd name="connsiteX153" fmla="*/ 4362875 w 12192001"/>
              <a:gd name="connsiteY153" fmla="*/ 2151674 h 2344739"/>
              <a:gd name="connsiteX154" fmla="*/ 4316966 w 12192001"/>
              <a:gd name="connsiteY154" fmla="*/ 2158289 h 2344739"/>
              <a:gd name="connsiteX155" fmla="*/ 4315110 w 12192001"/>
              <a:gd name="connsiteY155" fmla="*/ 2156948 h 2344739"/>
              <a:gd name="connsiteX156" fmla="*/ 4295144 w 12192001"/>
              <a:gd name="connsiteY156" fmla="*/ 2155069 h 2344739"/>
              <a:gd name="connsiteX157" fmla="*/ 4290064 w 12192001"/>
              <a:gd name="connsiteY157" fmla="*/ 2157986 h 2344739"/>
              <a:gd name="connsiteX158" fmla="*/ 4276142 w 12192001"/>
              <a:gd name="connsiteY158" fmla="*/ 2157740 h 2344739"/>
              <a:gd name="connsiteX159" fmla="*/ 4248117 w 12192001"/>
              <a:gd name="connsiteY159" fmla="*/ 2160064 h 2344739"/>
              <a:gd name="connsiteX160" fmla="*/ 4202051 w 12192001"/>
              <a:gd name="connsiteY160" fmla="*/ 2157269 h 2344739"/>
              <a:gd name="connsiteX161" fmla="*/ 4201745 w 12192001"/>
              <a:gd name="connsiteY161" fmla="*/ 2156010 h 2344739"/>
              <a:gd name="connsiteX162" fmla="*/ 4191248 w 12192001"/>
              <a:gd name="connsiteY162" fmla="*/ 2150376 h 2344739"/>
              <a:gd name="connsiteX163" fmla="*/ 4142745 w 12192001"/>
              <a:gd name="connsiteY163" fmla="*/ 2134511 h 2344739"/>
              <a:gd name="connsiteX164" fmla="*/ 4083097 w 12192001"/>
              <a:gd name="connsiteY164" fmla="*/ 2107978 h 2344739"/>
              <a:gd name="connsiteX165" fmla="*/ 4074546 w 12192001"/>
              <a:gd name="connsiteY165" fmla="*/ 2107143 h 2344739"/>
              <a:gd name="connsiteX166" fmla="*/ 4074427 w 12192001"/>
              <a:gd name="connsiteY166" fmla="*/ 2106844 h 2344739"/>
              <a:gd name="connsiteX167" fmla="*/ 4065510 w 12192001"/>
              <a:gd name="connsiteY167" fmla="*/ 2105400 h 2344739"/>
              <a:gd name="connsiteX168" fmla="*/ 4058954 w 12192001"/>
              <a:gd name="connsiteY168" fmla="*/ 2105618 h 2344739"/>
              <a:gd name="connsiteX169" fmla="*/ 4042364 w 12192001"/>
              <a:gd name="connsiteY169" fmla="*/ 2103997 h 2344739"/>
              <a:gd name="connsiteX170" fmla="*/ 4036997 w 12192001"/>
              <a:gd name="connsiteY170" fmla="*/ 2101563 h 2344739"/>
              <a:gd name="connsiteX171" fmla="*/ 4035363 w 12192001"/>
              <a:gd name="connsiteY171" fmla="*/ 2097896 h 2344739"/>
              <a:gd name="connsiteX172" fmla="*/ 4033778 w 12192001"/>
              <a:gd name="connsiteY172" fmla="*/ 2098131 h 2344739"/>
              <a:gd name="connsiteX173" fmla="*/ 4004538 w 12192001"/>
              <a:gd name="connsiteY173" fmla="*/ 2085563 h 2344739"/>
              <a:gd name="connsiteX174" fmla="*/ 3936846 w 12192001"/>
              <a:gd name="connsiteY174" fmla="*/ 2068106 h 2344739"/>
              <a:gd name="connsiteX175" fmla="*/ 3897275 w 12192001"/>
              <a:gd name="connsiteY175" fmla="*/ 2062451 h 2344739"/>
              <a:gd name="connsiteX176" fmla="*/ 3789760 w 12192001"/>
              <a:gd name="connsiteY176" fmla="*/ 2042213 h 2344739"/>
              <a:gd name="connsiteX177" fmla="*/ 3682513 w 12192001"/>
              <a:gd name="connsiteY177" fmla="*/ 2018290 h 2344739"/>
              <a:gd name="connsiteX178" fmla="*/ 3610035 w 12192001"/>
              <a:gd name="connsiteY178" fmla="*/ 1986019 h 2344739"/>
              <a:gd name="connsiteX179" fmla="*/ 3603855 w 12192001"/>
              <a:gd name="connsiteY179" fmla="*/ 1987381 h 2344739"/>
              <a:gd name="connsiteX180" fmla="*/ 3594736 w 12192001"/>
              <a:gd name="connsiteY180" fmla="*/ 1987545 h 2344739"/>
              <a:gd name="connsiteX181" fmla="*/ 3594501 w 12192001"/>
              <a:gd name="connsiteY181" fmla="*/ 1987276 h 2344739"/>
              <a:gd name="connsiteX182" fmla="*/ 3585978 w 12192001"/>
              <a:gd name="connsiteY182" fmla="*/ 1987966 h 2344739"/>
              <a:gd name="connsiteX183" fmla="*/ 3536135 w 12192001"/>
              <a:gd name="connsiteY183" fmla="*/ 1978267 h 2344739"/>
              <a:gd name="connsiteX184" fmla="*/ 3473223 w 12192001"/>
              <a:gd name="connsiteY184" fmla="*/ 1974606 h 2344739"/>
              <a:gd name="connsiteX185" fmla="*/ 3400728 w 12192001"/>
              <a:gd name="connsiteY185" fmla="*/ 1962558 h 2344739"/>
              <a:gd name="connsiteX186" fmla="*/ 3363888 w 12192001"/>
              <a:gd name="connsiteY186" fmla="*/ 1979510 h 2344739"/>
              <a:gd name="connsiteX187" fmla="*/ 3344026 w 12192001"/>
              <a:gd name="connsiteY187" fmla="*/ 1981192 h 2344739"/>
              <a:gd name="connsiteX188" fmla="*/ 3341698 w 12192001"/>
              <a:gd name="connsiteY188" fmla="*/ 1980217 h 2344739"/>
              <a:gd name="connsiteX189" fmla="*/ 3262356 w 12192001"/>
              <a:gd name="connsiteY189" fmla="*/ 1986094 h 2344739"/>
              <a:gd name="connsiteX190" fmla="*/ 3142556 w 12192001"/>
              <a:gd name="connsiteY190" fmla="*/ 1993869 h 2344739"/>
              <a:gd name="connsiteX191" fmla="*/ 3030291 w 12192001"/>
              <a:gd name="connsiteY191" fmla="*/ 1996512 h 2344739"/>
              <a:gd name="connsiteX192" fmla="*/ 2781569 w 12192001"/>
              <a:gd name="connsiteY192" fmla="*/ 2018333 h 2344739"/>
              <a:gd name="connsiteX193" fmla="*/ 2646527 w 12192001"/>
              <a:gd name="connsiteY193" fmla="*/ 2028869 h 2344739"/>
              <a:gd name="connsiteX194" fmla="*/ 2568028 w 12192001"/>
              <a:gd name="connsiteY194" fmla="*/ 2002628 h 2344739"/>
              <a:gd name="connsiteX195" fmla="*/ 2443255 w 12192001"/>
              <a:gd name="connsiteY195" fmla="*/ 2016529 h 2344739"/>
              <a:gd name="connsiteX196" fmla="*/ 2315112 w 12192001"/>
              <a:gd name="connsiteY196" fmla="*/ 2024996 h 2344739"/>
              <a:gd name="connsiteX197" fmla="*/ 2208578 w 12192001"/>
              <a:gd name="connsiteY197" fmla="*/ 2019763 h 2344739"/>
              <a:gd name="connsiteX198" fmla="*/ 2094665 w 12192001"/>
              <a:gd name="connsiteY198" fmla="*/ 2003052 h 2344739"/>
              <a:gd name="connsiteX199" fmla="*/ 1997356 w 12192001"/>
              <a:gd name="connsiteY199" fmla="*/ 1995032 h 2344739"/>
              <a:gd name="connsiteX200" fmla="*/ 1928172 w 12192001"/>
              <a:gd name="connsiteY200" fmla="*/ 2016977 h 2344739"/>
              <a:gd name="connsiteX201" fmla="*/ 1921650 w 12192001"/>
              <a:gd name="connsiteY201" fmla="*/ 2012146 h 2344739"/>
              <a:gd name="connsiteX202" fmla="*/ 1873080 w 12192001"/>
              <a:gd name="connsiteY202" fmla="*/ 2013741 h 2344739"/>
              <a:gd name="connsiteX203" fmla="*/ 1786655 w 12192001"/>
              <a:gd name="connsiteY203" fmla="*/ 2041363 h 2344739"/>
              <a:gd name="connsiteX204" fmla="*/ 1738204 w 12192001"/>
              <a:gd name="connsiteY204" fmla="*/ 2036312 h 2344739"/>
              <a:gd name="connsiteX205" fmla="*/ 1675071 w 12192001"/>
              <a:gd name="connsiteY205" fmla="*/ 2019963 h 2344739"/>
              <a:gd name="connsiteX206" fmla="*/ 1608669 w 12192001"/>
              <a:gd name="connsiteY206" fmla="*/ 2013066 h 2344739"/>
              <a:gd name="connsiteX207" fmla="*/ 1496110 w 12192001"/>
              <a:gd name="connsiteY207" fmla="*/ 1987476 h 2344739"/>
              <a:gd name="connsiteX208" fmla="*/ 1149979 w 12192001"/>
              <a:gd name="connsiteY208" fmla="*/ 1938041 h 2344739"/>
              <a:gd name="connsiteX209" fmla="*/ 858269 w 12192001"/>
              <a:gd name="connsiteY209" fmla="*/ 1928608 h 2344739"/>
              <a:gd name="connsiteX210" fmla="*/ 837540 w 12192001"/>
              <a:gd name="connsiteY210" fmla="*/ 1929821 h 2344739"/>
              <a:gd name="connsiteX211" fmla="*/ 816809 w 12192001"/>
              <a:gd name="connsiteY211" fmla="*/ 1927857 h 2344739"/>
              <a:gd name="connsiteX212" fmla="*/ 811506 w 12192001"/>
              <a:gd name="connsiteY212" fmla="*/ 1930751 h 2344739"/>
              <a:gd name="connsiteX213" fmla="*/ 797041 w 12192001"/>
              <a:gd name="connsiteY213" fmla="*/ 1930446 h 2344739"/>
              <a:gd name="connsiteX214" fmla="*/ 767901 w 12192001"/>
              <a:gd name="connsiteY214" fmla="*/ 1932653 h 2344739"/>
              <a:gd name="connsiteX215" fmla="*/ 763053 w 12192001"/>
              <a:gd name="connsiteY215" fmla="*/ 1930432 h 2344739"/>
              <a:gd name="connsiteX216" fmla="*/ 720047 w 12192001"/>
              <a:gd name="connsiteY216" fmla="*/ 1929661 h 2344739"/>
              <a:gd name="connsiteX217" fmla="*/ 719742 w 12192001"/>
              <a:gd name="connsiteY217" fmla="*/ 1928399 h 2344739"/>
              <a:gd name="connsiteX218" fmla="*/ 708875 w 12192001"/>
              <a:gd name="connsiteY218" fmla="*/ 1922722 h 2344739"/>
              <a:gd name="connsiteX219" fmla="*/ 596792 w 12192001"/>
              <a:gd name="connsiteY219" fmla="*/ 1879864 h 2344739"/>
              <a:gd name="connsiteX220" fmla="*/ 578535 w 12192001"/>
              <a:gd name="connsiteY220" fmla="*/ 1877212 h 2344739"/>
              <a:gd name="connsiteX221" fmla="*/ 571717 w 12192001"/>
              <a:gd name="connsiteY221" fmla="*/ 1877401 h 2344739"/>
              <a:gd name="connsiteX222" fmla="*/ 445099 w 12192001"/>
              <a:gd name="connsiteY222" fmla="*/ 1839371 h 2344739"/>
              <a:gd name="connsiteX223" fmla="*/ 404015 w 12192001"/>
              <a:gd name="connsiteY223" fmla="*/ 1833548 h 2344739"/>
              <a:gd name="connsiteX224" fmla="*/ 292435 w 12192001"/>
              <a:gd name="connsiteY224" fmla="*/ 1812852 h 2344739"/>
              <a:gd name="connsiteX225" fmla="*/ 118381 w 12192001"/>
              <a:gd name="connsiteY225" fmla="*/ 1761047 h 2344739"/>
              <a:gd name="connsiteX226" fmla="*/ 15526 w 12192001"/>
              <a:gd name="connsiteY226" fmla="*/ 1758191 h 2344739"/>
              <a:gd name="connsiteX227" fmla="*/ 2 w 12192001"/>
              <a:gd name="connsiteY227" fmla="*/ 1752722 h 2344739"/>
              <a:gd name="connsiteX228" fmla="*/ 1 w 12192001"/>
              <a:gd name="connsiteY228" fmla="*/ 762497 h 2344739"/>
              <a:gd name="connsiteX229" fmla="*/ 0 w 12192001"/>
              <a:gd name="connsiteY229" fmla="*/ 762497 h 2344739"/>
              <a:gd name="connsiteX230" fmla="*/ 0 w 12192001"/>
              <a:gd name="connsiteY230" fmla="*/ 222213 h 2344739"/>
              <a:gd name="connsiteX231" fmla="*/ 0 w 12192001"/>
              <a:gd name="connsiteY231"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312180 w 12192001"/>
              <a:gd name="connsiteY110" fmla="*/ 2132873 h 2344739"/>
              <a:gd name="connsiteX111" fmla="*/ 7218559 w 12192001"/>
              <a:gd name="connsiteY111" fmla="*/ 2156680 h 2344739"/>
              <a:gd name="connsiteX112" fmla="*/ 7201101 w 12192001"/>
              <a:gd name="connsiteY112" fmla="*/ 2161230 h 2344739"/>
              <a:gd name="connsiteX113" fmla="*/ 7197004 w 12192001"/>
              <a:gd name="connsiteY113" fmla="*/ 2166588 h 2344739"/>
              <a:gd name="connsiteX114" fmla="*/ 7170808 w 12192001"/>
              <a:gd name="connsiteY114" fmla="*/ 2171236 h 2344739"/>
              <a:gd name="connsiteX115" fmla="*/ 7096988 w 12192001"/>
              <a:gd name="connsiteY115" fmla="*/ 2183464 h 2344739"/>
              <a:gd name="connsiteX116" fmla="*/ 7018496 w 12192001"/>
              <a:gd name="connsiteY116" fmla="*/ 2183090 h 2344739"/>
              <a:gd name="connsiteX117" fmla="*/ 6904146 w 12192001"/>
              <a:gd name="connsiteY117" fmla="*/ 2212596 h 2344739"/>
              <a:gd name="connsiteX118" fmla="*/ 6708222 w 12192001"/>
              <a:gd name="connsiteY118" fmla="*/ 2240551 h 2344739"/>
              <a:gd name="connsiteX119" fmla="*/ 6549454 w 12192001"/>
              <a:gd name="connsiteY119" fmla="*/ 2269327 h 2344739"/>
              <a:gd name="connsiteX120" fmla="*/ 6317560 w 12192001"/>
              <a:gd name="connsiteY120" fmla="*/ 2316127 h 2344739"/>
              <a:gd name="connsiteX121" fmla="*/ 6168674 w 12192001"/>
              <a:gd name="connsiteY121" fmla="*/ 2318214 h 2344739"/>
              <a:gd name="connsiteX122" fmla="*/ 6073848 w 12192001"/>
              <a:gd name="connsiteY122" fmla="*/ 2338676 h 2344739"/>
              <a:gd name="connsiteX123" fmla="*/ 6068529 w 12192001"/>
              <a:gd name="connsiteY123" fmla="*/ 2337139 h 2344739"/>
              <a:gd name="connsiteX124" fmla="*/ 6048638 w 12192001"/>
              <a:gd name="connsiteY124" fmla="*/ 2337822 h 2344739"/>
              <a:gd name="connsiteX125" fmla="*/ 6041285 w 12192001"/>
              <a:gd name="connsiteY125" fmla="*/ 2329473 h 2344739"/>
              <a:gd name="connsiteX126" fmla="*/ 6010090 w 12192001"/>
              <a:gd name="connsiteY126" fmla="*/ 2324380 h 2344739"/>
              <a:gd name="connsiteX127" fmla="*/ 5957375 w 12192001"/>
              <a:gd name="connsiteY127" fmla="*/ 2328024 h 2344739"/>
              <a:gd name="connsiteX128" fmla="*/ 5758919 w 12192001"/>
              <a:gd name="connsiteY128" fmla="*/ 2343716 h 2344739"/>
              <a:gd name="connsiteX129" fmla="*/ 5626960 w 12192001"/>
              <a:gd name="connsiteY129" fmla="*/ 2344739 h 2344739"/>
              <a:gd name="connsiteX130" fmla="*/ 5470906 w 12192001"/>
              <a:gd name="connsiteY130" fmla="*/ 2330719 h 2344739"/>
              <a:gd name="connsiteX131" fmla="*/ 5432761 w 12192001"/>
              <a:gd name="connsiteY131" fmla="*/ 2319466 h 2344739"/>
              <a:gd name="connsiteX132" fmla="*/ 5381669 w 12192001"/>
              <a:gd name="connsiteY132" fmla="*/ 2301764 h 2344739"/>
              <a:gd name="connsiteX133" fmla="*/ 5261764 w 12192001"/>
              <a:gd name="connsiteY133" fmla="*/ 2281347 h 2344739"/>
              <a:gd name="connsiteX134" fmla="*/ 5222961 w 12192001"/>
              <a:gd name="connsiteY134" fmla="*/ 2270223 h 2344739"/>
              <a:gd name="connsiteX135" fmla="*/ 5174660 w 12192001"/>
              <a:gd name="connsiteY135" fmla="*/ 2267233 h 2344739"/>
              <a:gd name="connsiteX136" fmla="*/ 5156554 w 12192001"/>
              <a:gd name="connsiteY136" fmla="*/ 2260010 h 2344739"/>
              <a:gd name="connsiteX137" fmla="*/ 5142599 w 12192001"/>
              <a:gd name="connsiteY137" fmla="*/ 2256610 h 2344739"/>
              <a:gd name="connsiteX138" fmla="*/ 5139596 w 12192001"/>
              <a:gd name="connsiteY138" fmla="*/ 2254509 h 2344739"/>
              <a:gd name="connsiteX139" fmla="*/ 5121659 w 12192001"/>
              <a:gd name="connsiteY139" fmla="*/ 2243656 h 2344739"/>
              <a:gd name="connsiteX140" fmla="*/ 5065790 w 12192001"/>
              <a:gd name="connsiteY140" fmla="*/ 2250227 h 2344739"/>
              <a:gd name="connsiteX141" fmla="*/ 5011514 w 12192001"/>
              <a:gd name="connsiteY141" fmla="*/ 2233846 h 2344739"/>
              <a:gd name="connsiteX142" fmla="*/ 4840441 w 12192001"/>
              <a:gd name="connsiteY142" fmla="*/ 2209829 h 2344739"/>
              <a:gd name="connsiteX143" fmla="*/ 4762447 w 12192001"/>
              <a:gd name="connsiteY143" fmla="*/ 2182061 h 2344739"/>
              <a:gd name="connsiteX144" fmla="*/ 4723186 w 12192001"/>
              <a:gd name="connsiteY144" fmla="*/ 2173047 h 2344739"/>
              <a:gd name="connsiteX145" fmla="*/ 4721176 w 12192001"/>
              <a:gd name="connsiteY145" fmla="*/ 2172298 h 2344739"/>
              <a:gd name="connsiteX146" fmla="*/ 4722111 w 12192001"/>
              <a:gd name="connsiteY146" fmla="*/ 2172087 h 2344739"/>
              <a:gd name="connsiteX147" fmla="*/ 4717202 w 12192001"/>
              <a:gd name="connsiteY147" fmla="*/ 2170817 h 2344739"/>
              <a:gd name="connsiteX148" fmla="*/ 4721176 w 12192001"/>
              <a:gd name="connsiteY148" fmla="*/ 2172298 h 2344739"/>
              <a:gd name="connsiteX149" fmla="*/ 4715526 w 12192001"/>
              <a:gd name="connsiteY149" fmla="*/ 2173573 h 2344739"/>
              <a:gd name="connsiteX150" fmla="*/ 4515814 w 12192001"/>
              <a:gd name="connsiteY150" fmla="*/ 2163671 h 2344739"/>
              <a:gd name="connsiteX151" fmla="*/ 4428543 w 12192001"/>
              <a:gd name="connsiteY151" fmla="*/ 2153020 h 2344739"/>
              <a:gd name="connsiteX152" fmla="*/ 4362875 w 12192001"/>
              <a:gd name="connsiteY152" fmla="*/ 2151674 h 2344739"/>
              <a:gd name="connsiteX153" fmla="*/ 4316966 w 12192001"/>
              <a:gd name="connsiteY153" fmla="*/ 2158289 h 2344739"/>
              <a:gd name="connsiteX154" fmla="*/ 4315110 w 12192001"/>
              <a:gd name="connsiteY154" fmla="*/ 2156948 h 2344739"/>
              <a:gd name="connsiteX155" fmla="*/ 4295144 w 12192001"/>
              <a:gd name="connsiteY155" fmla="*/ 2155069 h 2344739"/>
              <a:gd name="connsiteX156" fmla="*/ 4290064 w 12192001"/>
              <a:gd name="connsiteY156" fmla="*/ 2157986 h 2344739"/>
              <a:gd name="connsiteX157" fmla="*/ 4276142 w 12192001"/>
              <a:gd name="connsiteY157" fmla="*/ 2157740 h 2344739"/>
              <a:gd name="connsiteX158" fmla="*/ 4248117 w 12192001"/>
              <a:gd name="connsiteY158" fmla="*/ 2160064 h 2344739"/>
              <a:gd name="connsiteX159" fmla="*/ 4202051 w 12192001"/>
              <a:gd name="connsiteY159" fmla="*/ 2157269 h 2344739"/>
              <a:gd name="connsiteX160" fmla="*/ 4201745 w 12192001"/>
              <a:gd name="connsiteY160" fmla="*/ 2156010 h 2344739"/>
              <a:gd name="connsiteX161" fmla="*/ 4191248 w 12192001"/>
              <a:gd name="connsiteY161" fmla="*/ 2150376 h 2344739"/>
              <a:gd name="connsiteX162" fmla="*/ 4142745 w 12192001"/>
              <a:gd name="connsiteY162" fmla="*/ 2134511 h 2344739"/>
              <a:gd name="connsiteX163" fmla="*/ 4083097 w 12192001"/>
              <a:gd name="connsiteY163" fmla="*/ 2107978 h 2344739"/>
              <a:gd name="connsiteX164" fmla="*/ 4074546 w 12192001"/>
              <a:gd name="connsiteY164" fmla="*/ 2107143 h 2344739"/>
              <a:gd name="connsiteX165" fmla="*/ 4074427 w 12192001"/>
              <a:gd name="connsiteY165" fmla="*/ 2106844 h 2344739"/>
              <a:gd name="connsiteX166" fmla="*/ 4065510 w 12192001"/>
              <a:gd name="connsiteY166" fmla="*/ 2105400 h 2344739"/>
              <a:gd name="connsiteX167" fmla="*/ 4058954 w 12192001"/>
              <a:gd name="connsiteY167" fmla="*/ 2105618 h 2344739"/>
              <a:gd name="connsiteX168" fmla="*/ 4042364 w 12192001"/>
              <a:gd name="connsiteY168" fmla="*/ 2103997 h 2344739"/>
              <a:gd name="connsiteX169" fmla="*/ 4036997 w 12192001"/>
              <a:gd name="connsiteY169" fmla="*/ 2101563 h 2344739"/>
              <a:gd name="connsiteX170" fmla="*/ 4035363 w 12192001"/>
              <a:gd name="connsiteY170" fmla="*/ 2097896 h 2344739"/>
              <a:gd name="connsiteX171" fmla="*/ 4033778 w 12192001"/>
              <a:gd name="connsiteY171" fmla="*/ 2098131 h 2344739"/>
              <a:gd name="connsiteX172" fmla="*/ 4004538 w 12192001"/>
              <a:gd name="connsiteY172" fmla="*/ 2085563 h 2344739"/>
              <a:gd name="connsiteX173" fmla="*/ 3936846 w 12192001"/>
              <a:gd name="connsiteY173" fmla="*/ 2068106 h 2344739"/>
              <a:gd name="connsiteX174" fmla="*/ 3897275 w 12192001"/>
              <a:gd name="connsiteY174" fmla="*/ 2062451 h 2344739"/>
              <a:gd name="connsiteX175" fmla="*/ 3789760 w 12192001"/>
              <a:gd name="connsiteY175" fmla="*/ 2042213 h 2344739"/>
              <a:gd name="connsiteX176" fmla="*/ 3682513 w 12192001"/>
              <a:gd name="connsiteY176" fmla="*/ 2018290 h 2344739"/>
              <a:gd name="connsiteX177" fmla="*/ 3610035 w 12192001"/>
              <a:gd name="connsiteY177" fmla="*/ 1986019 h 2344739"/>
              <a:gd name="connsiteX178" fmla="*/ 3603855 w 12192001"/>
              <a:gd name="connsiteY178" fmla="*/ 1987381 h 2344739"/>
              <a:gd name="connsiteX179" fmla="*/ 3594736 w 12192001"/>
              <a:gd name="connsiteY179" fmla="*/ 1987545 h 2344739"/>
              <a:gd name="connsiteX180" fmla="*/ 3594501 w 12192001"/>
              <a:gd name="connsiteY180" fmla="*/ 1987276 h 2344739"/>
              <a:gd name="connsiteX181" fmla="*/ 3585978 w 12192001"/>
              <a:gd name="connsiteY181" fmla="*/ 1987966 h 2344739"/>
              <a:gd name="connsiteX182" fmla="*/ 3536135 w 12192001"/>
              <a:gd name="connsiteY182" fmla="*/ 1978267 h 2344739"/>
              <a:gd name="connsiteX183" fmla="*/ 3473223 w 12192001"/>
              <a:gd name="connsiteY183" fmla="*/ 1974606 h 2344739"/>
              <a:gd name="connsiteX184" fmla="*/ 3400728 w 12192001"/>
              <a:gd name="connsiteY184" fmla="*/ 1962558 h 2344739"/>
              <a:gd name="connsiteX185" fmla="*/ 3363888 w 12192001"/>
              <a:gd name="connsiteY185" fmla="*/ 1979510 h 2344739"/>
              <a:gd name="connsiteX186" fmla="*/ 3344026 w 12192001"/>
              <a:gd name="connsiteY186" fmla="*/ 1981192 h 2344739"/>
              <a:gd name="connsiteX187" fmla="*/ 3341698 w 12192001"/>
              <a:gd name="connsiteY187" fmla="*/ 1980217 h 2344739"/>
              <a:gd name="connsiteX188" fmla="*/ 3262356 w 12192001"/>
              <a:gd name="connsiteY188" fmla="*/ 1986094 h 2344739"/>
              <a:gd name="connsiteX189" fmla="*/ 3142556 w 12192001"/>
              <a:gd name="connsiteY189" fmla="*/ 1993869 h 2344739"/>
              <a:gd name="connsiteX190" fmla="*/ 3030291 w 12192001"/>
              <a:gd name="connsiteY190" fmla="*/ 1996512 h 2344739"/>
              <a:gd name="connsiteX191" fmla="*/ 2781569 w 12192001"/>
              <a:gd name="connsiteY191" fmla="*/ 2018333 h 2344739"/>
              <a:gd name="connsiteX192" fmla="*/ 2646527 w 12192001"/>
              <a:gd name="connsiteY192" fmla="*/ 2028869 h 2344739"/>
              <a:gd name="connsiteX193" fmla="*/ 2568028 w 12192001"/>
              <a:gd name="connsiteY193" fmla="*/ 2002628 h 2344739"/>
              <a:gd name="connsiteX194" fmla="*/ 2443255 w 12192001"/>
              <a:gd name="connsiteY194" fmla="*/ 2016529 h 2344739"/>
              <a:gd name="connsiteX195" fmla="*/ 2315112 w 12192001"/>
              <a:gd name="connsiteY195" fmla="*/ 2024996 h 2344739"/>
              <a:gd name="connsiteX196" fmla="*/ 2208578 w 12192001"/>
              <a:gd name="connsiteY196" fmla="*/ 2019763 h 2344739"/>
              <a:gd name="connsiteX197" fmla="*/ 2094665 w 12192001"/>
              <a:gd name="connsiteY197" fmla="*/ 2003052 h 2344739"/>
              <a:gd name="connsiteX198" fmla="*/ 1997356 w 12192001"/>
              <a:gd name="connsiteY198" fmla="*/ 1995032 h 2344739"/>
              <a:gd name="connsiteX199" fmla="*/ 1928172 w 12192001"/>
              <a:gd name="connsiteY199" fmla="*/ 2016977 h 2344739"/>
              <a:gd name="connsiteX200" fmla="*/ 1921650 w 12192001"/>
              <a:gd name="connsiteY200" fmla="*/ 2012146 h 2344739"/>
              <a:gd name="connsiteX201" fmla="*/ 1873080 w 12192001"/>
              <a:gd name="connsiteY201" fmla="*/ 2013741 h 2344739"/>
              <a:gd name="connsiteX202" fmla="*/ 1786655 w 12192001"/>
              <a:gd name="connsiteY202" fmla="*/ 2041363 h 2344739"/>
              <a:gd name="connsiteX203" fmla="*/ 1738204 w 12192001"/>
              <a:gd name="connsiteY203" fmla="*/ 2036312 h 2344739"/>
              <a:gd name="connsiteX204" fmla="*/ 1675071 w 12192001"/>
              <a:gd name="connsiteY204" fmla="*/ 2019963 h 2344739"/>
              <a:gd name="connsiteX205" fmla="*/ 1608669 w 12192001"/>
              <a:gd name="connsiteY205" fmla="*/ 2013066 h 2344739"/>
              <a:gd name="connsiteX206" fmla="*/ 1496110 w 12192001"/>
              <a:gd name="connsiteY206" fmla="*/ 1987476 h 2344739"/>
              <a:gd name="connsiteX207" fmla="*/ 1149979 w 12192001"/>
              <a:gd name="connsiteY207" fmla="*/ 1938041 h 2344739"/>
              <a:gd name="connsiteX208" fmla="*/ 858269 w 12192001"/>
              <a:gd name="connsiteY208" fmla="*/ 1928608 h 2344739"/>
              <a:gd name="connsiteX209" fmla="*/ 837540 w 12192001"/>
              <a:gd name="connsiteY209" fmla="*/ 1929821 h 2344739"/>
              <a:gd name="connsiteX210" fmla="*/ 816809 w 12192001"/>
              <a:gd name="connsiteY210" fmla="*/ 1927857 h 2344739"/>
              <a:gd name="connsiteX211" fmla="*/ 811506 w 12192001"/>
              <a:gd name="connsiteY211" fmla="*/ 1930751 h 2344739"/>
              <a:gd name="connsiteX212" fmla="*/ 797041 w 12192001"/>
              <a:gd name="connsiteY212" fmla="*/ 1930446 h 2344739"/>
              <a:gd name="connsiteX213" fmla="*/ 767901 w 12192001"/>
              <a:gd name="connsiteY213" fmla="*/ 1932653 h 2344739"/>
              <a:gd name="connsiteX214" fmla="*/ 763053 w 12192001"/>
              <a:gd name="connsiteY214" fmla="*/ 1930432 h 2344739"/>
              <a:gd name="connsiteX215" fmla="*/ 720047 w 12192001"/>
              <a:gd name="connsiteY215" fmla="*/ 1929661 h 2344739"/>
              <a:gd name="connsiteX216" fmla="*/ 719742 w 12192001"/>
              <a:gd name="connsiteY216" fmla="*/ 1928399 h 2344739"/>
              <a:gd name="connsiteX217" fmla="*/ 708875 w 12192001"/>
              <a:gd name="connsiteY217" fmla="*/ 1922722 h 2344739"/>
              <a:gd name="connsiteX218" fmla="*/ 596792 w 12192001"/>
              <a:gd name="connsiteY218" fmla="*/ 1879864 h 2344739"/>
              <a:gd name="connsiteX219" fmla="*/ 578535 w 12192001"/>
              <a:gd name="connsiteY219" fmla="*/ 1877212 h 2344739"/>
              <a:gd name="connsiteX220" fmla="*/ 571717 w 12192001"/>
              <a:gd name="connsiteY220" fmla="*/ 1877401 h 2344739"/>
              <a:gd name="connsiteX221" fmla="*/ 445099 w 12192001"/>
              <a:gd name="connsiteY221" fmla="*/ 1839371 h 2344739"/>
              <a:gd name="connsiteX222" fmla="*/ 404015 w 12192001"/>
              <a:gd name="connsiteY222" fmla="*/ 1833548 h 2344739"/>
              <a:gd name="connsiteX223" fmla="*/ 292435 w 12192001"/>
              <a:gd name="connsiteY223" fmla="*/ 1812852 h 2344739"/>
              <a:gd name="connsiteX224" fmla="*/ 118381 w 12192001"/>
              <a:gd name="connsiteY224" fmla="*/ 1761047 h 2344739"/>
              <a:gd name="connsiteX225" fmla="*/ 15526 w 12192001"/>
              <a:gd name="connsiteY225" fmla="*/ 1758191 h 2344739"/>
              <a:gd name="connsiteX226" fmla="*/ 2 w 12192001"/>
              <a:gd name="connsiteY226" fmla="*/ 1752722 h 2344739"/>
              <a:gd name="connsiteX227" fmla="*/ 1 w 12192001"/>
              <a:gd name="connsiteY227" fmla="*/ 762497 h 2344739"/>
              <a:gd name="connsiteX228" fmla="*/ 0 w 12192001"/>
              <a:gd name="connsiteY228" fmla="*/ 762497 h 2344739"/>
              <a:gd name="connsiteX229" fmla="*/ 0 w 12192001"/>
              <a:gd name="connsiteY229" fmla="*/ 222213 h 2344739"/>
              <a:gd name="connsiteX230" fmla="*/ 0 w 12192001"/>
              <a:gd name="connsiteY230"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20047 w 12192001"/>
              <a:gd name="connsiteY213" fmla="*/ 1929661 h 2344739"/>
              <a:gd name="connsiteX214" fmla="*/ 719742 w 12192001"/>
              <a:gd name="connsiteY214" fmla="*/ 1928399 h 2344739"/>
              <a:gd name="connsiteX215" fmla="*/ 708875 w 12192001"/>
              <a:gd name="connsiteY215" fmla="*/ 1922722 h 2344739"/>
              <a:gd name="connsiteX216" fmla="*/ 596792 w 12192001"/>
              <a:gd name="connsiteY216" fmla="*/ 1879864 h 2344739"/>
              <a:gd name="connsiteX217" fmla="*/ 578535 w 12192001"/>
              <a:gd name="connsiteY217" fmla="*/ 1877212 h 2344739"/>
              <a:gd name="connsiteX218" fmla="*/ 571717 w 12192001"/>
              <a:gd name="connsiteY218" fmla="*/ 1877401 h 2344739"/>
              <a:gd name="connsiteX219" fmla="*/ 445099 w 12192001"/>
              <a:gd name="connsiteY219" fmla="*/ 1839371 h 2344739"/>
              <a:gd name="connsiteX220" fmla="*/ 404015 w 12192001"/>
              <a:gd name="connsiteY220" fmla="*/ 1833548 h 2344739"/>
              <a:gd name="connsiteX221" fmla="*/ 292435 w 12192001"/>
              <a:gd name="connsiteY221" fmla="*/ 1812852 h 2344739"/>
              <a:gd name="connsiteX222" fmla="*/ 118381 w 12192001"/>
              <a:gd name="connsiteY222" fmla="*/ 1761047 h 2344739"/>
              <a:gd name="connsiteX223" fmla="*/ 15526 w 12192001"/>
              <a:gd name="connsiteY223" fmla="*/ 1758191 h 2344739"/>
              <a:gd name="connsiteX224" fmla="*/ 2 w 12192001"/>
              <a:gd name="connsiteY224" fmla="*/ 1752722 h 2344739"/>
              <a:gd name="connsiteX225" fmla="*/ 1 w 12192001"/>
              <a:gd name="connsiteY225" fmla="*/ 762497 h 2344739"/>
              <a:gd name="connsiteX226" fmla="*/ 0 w 12192001"/>
              <a:gd name="connsiteY226" fmla="*/ 762497 h 2344739"/>
              <a:gd name="connsiteX227" fmla="*/ 0 w 12192001"/>
              <a:gd name="connsiteY227" fmla="*/ 222213 h 2344739"/>
              <a:gd name="connsiteX228" fmla="*/ 0 w 12192001"/>
              <a:gd name="connsiteY228"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67901 w 12192001"/>
              <a:gd name="connsiteY211" fmla="*/ 1932653 h 2344739"/>
              <a:gd name="connsiteX212" fmla="*/ 720047 w 12192001"/>
              <a:gd name="connsiteY212" fmla="*/ 1929661 h 2344739"/>
              <a:gd name="connsiteX213" fmla="*/ 719742 w 12192001"/>
              <a:gd name="connsiteY213" fmla="*/ 1928399 h 2344739"/>
              <a:gd name="connsiteX214" fmla="*/ 708875 w 12192001"/>
              <a:gd name="connsiteY214" fmla="*/ 1922722 h 2344739"/>
              <a:gd name="connsiteX215" fmla="*/ 596792 w 12192001"/>
              <a:gd name="connsiteY215" fmla="*/ 1879864 h 2344739"/>
              <a:gd name="connsiteX216" fmla="*/ 578535 w 12192001"/>
              <a:gd name="connsiteY216" fmla="*/ 1877212 h 2344739"/>
              <a:gd name="connsiteX217" fmla="*/ 571717 w 12192001"/>
              <a:gd name="connsiteY217" fmla="*/ 1877401 h 2344739"/>
              <a:gd name="connsiteX218" fmla="*/ 445099 w 12192001"/>
              <a:gd name="connsiteY218" fmla="*/ 1839371 h 2344739"/>
              <a:gd name="connsiteX219" fmla="*/ 404015 w 12192001"/>
              <a:gd name="connsiteY219" fmla="*/ 1833548 h 2344739"/>
              <a:gd name="connsiteX220" fmla="*/ 292435 w 12192001"/>
              <a:gd name="connsiteY220" fmla="*/ 1812852 h 2344739"/>
              <a:gd name="connsiteX221" fmla="*/ 118381 w 12192001"/>
              <a:gd name="connsiteY221" fmla="*/ 1761047 h 2344739"/>
              <a:gd name="connsiteX222" fmla="*/ 15526 w 12192001"/>
              <a:gd name="connsiteY222" fmla="*/ 1758191 h 2344739"/>
              <a:gd name="connsiteX223" fmla="*/ 2 w 12192001"/>
              <a:gd name="connsiteY223" fmla="*/ 1752722 h 2344739"/>
              <a:gd name="connsiteX224" fmla="*/ 1 w 12192001"/>
              <a:gd name="connsiteY224" fmla="*/ 762497 h 2344739"/>
              <a:gd name="connsiteX225" fmla="*/ 0 w 12192001"/>
              <a:gd name="connsiteY225" fmla="*/ 762497 h 2344739"/>
              <a:gd name="connsiteX226" fmla="*/ 0 w 12192001"/>
              <a:gd name="connsiteY226" fmla="*/ 222213 h 2344739"/>
              <a:gd name="connsiteX227" fmla="*/ 0 w 12192001"/>
              <a:gd name="connsiteY227"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20047 w 12192001"/>
              <a:gd name="connsiteY211" fmla="*/ 1929661 h 2344739"/>
              <a:gd name="connsiteX212" fmla="*/ 719742 w 12192001"/>
              <a:gd name="connsiteY212" fmla="*/ 1928399 h 2344739"/>
              <a:gd name="connsiteX213" fmla="*/ 708875 w 12192001"/>
              <a:gd name="connsiteY213" fmla="*/ 1922722 h 2344739"/>
              <a:gd name="connsiteX214" fmla="*/ 596792 w 12192001"/>
              <a:gd name="connsiteY214" fmla="*/ 1879864 h 2344739"/>
              <a:gd name="connsiteX215" fmla="*/ 578535 w 12192001"/>
              <a:gd name="connsiteY215" fmla="*/ 1877212 h 2344739"/>
              <a:gd name="connsiteX216" fmla="*/ 571717 w 12192001"/>
              <a:gd name="connsiteY216" fmla="*/ 1877401 h 2344739"/>
              <a:gd name="connsiteX217" fmla="*/ 445099 w 12192001"/>
              <a:gd name="connsiteY217" fmla="*/ 1839371 h 2344739"/>
              <a:gd name="connsiteX218" fmla="*/ 404015 w 12192001"/>
              <a:gd name="connsiteY218" fmla="*/ 1833548 h 2344739"/>
              <a:gd name="connsiteX219" fmla="*/ 292435 w 12192001"/>
              <a:gd name="connsiteY219" fmla="*/ 1812852 h 2344739"/>
              <a:gd name="connsiteX220" fmla="*/ 118381 w 12192001"/>
              <a:gd name="connsiteY220" fmla="*/ 1761047 h 2344739"/>
              <a:gd name="connsiteX221" fmla="*/ 15526 w 12192001"/>
              <a:gd name="connsiteY221" fmla="*/ 1758191 h 2344739"/>
              <a:gd name="connsiteX222" fmla="*/ 2 w 12192001"/>
              <a:gd name="connsiteY222" fmla="*/ 1752722 h 2344739"/>
              <a:gd name="connsiteX223" fmla="*/ 1 w 12192001"/>
              <a:gd name="connsiteY223" fmla="*/ 762497 h 2344739"/>
              <a:gd name="connsiteX224" fmla="*/ 0 w 12192001"/>
              <a:gd name="connsiteY224" fmla="*/ 762497 h 2344739"/>
              <a:gd name="connsiteX225" fmla="*/ 0 w 12192001"/>
              <a:gd name="connsiteY225" fmla="*/ 222213 h 2344739"/>
              <a:gd name="connsiteX226" fmla="*/ 0 w 12192001"/>
              <a:gd name="connsiteY22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20047 w 12192001"/>
              <a:gd name="connsiteY211" fmla="*/ 1929661 h 2344739"/>
              <a:gd name="connsiteX212" fmla="*/ 719742 w 12192001"/>
              <a:gd name="connsiteY212" fmla="*/ 1928399 h 2344739"/>
              <a:gd name="connsiteX213" fmla="*/ 708875 w 12192001"/>
              <a:gd name="connsiteY213" fmla="*/ 1922722 h 2344739"/>
              <a:gd name="connsiteX214" fmla="*/ 596792 w 12192001"/>
              <a:gd name="connsiteY214" fmla="*/ 1879864 h 2344739"/>
              <a:gd name="connsiteX215" fmla="*/ 578535 w 12192001"/>
              <a:gd name="connsiteY215" fmla="*/ 1877212 h 2344739"/>
              <a:gd name="connsiteX216" fmla="*/ 571717 w 12192001"/>
              <a:gd name="connsiteY216" fmla="*/ 1877401 h 2344739"/>
              <a:gd name="connsiteX217" fmla="*/ 445099 w 12192001"/>
              <a:gd name="connsiteY217" fmla="*/ 1839371 h 2344739"/>
              <a:gd name="connsiteX218" fmla="*/ 404015 w 12192001"/>
              <a:gd name="connsiteY218" fmla="*/ 1833548 h 2344739"/>
              <a:gd name="connsiteX219" fmla="*/ 292435 w 12192001"/>
              <a:gd name="connsiteY219" fmla="*/ 1812852 h 2344739"/>
              <a:gd name="connsiteX220" fmla="*/ 118381 w 12192001"/>
              <a:gd name="connsiteY220" fmla="*/ 1761047 h 2344739"/>
              <a:gd name="connsiteX221" fmla="*/ 15526 w 12192001"/>
              <a:gd name="connsiteY221" fmla="*/ 1758191 h 2344739"/>
              <a:gd name="connsiteX222" fmla="*/ 2 w 12192001"/>
              <a:gd name="connsiteY222" fmla="*/ 1752722 h 2344739"/>
              <a:gd name="connsiteX223" fmla="*/ 1 w 12192001"/>
              <a:gd name="connsiteY223" fmla="*/ 762497 h 2344739"/>
              <a:gd name="connsiteX224" fmla="*/ 0 w 12192001"/>
              <a:gd name="connsiteY224" fmla="*/ 222213 h 2344739"/>
              <a:gd name="connsiteX225" fmla="*/ 0 w 12192001"/>
              <a:gd name="connsiteY225"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90394 w 12193149"/>
              <a:gd name="connsiteY68" fmla="*/ 1912467 h 2344739"/>
              <a:gd name="connsiteX69" fmla="*/ 9114960 w 12193149"/>
              <a:gd name="connsiteY69" fmla="*/ 1919069 h 2344739"/>
              <a:gd name="connsiteX70" fmla="*/ 9054601 w 12193149"/>
              <a:gd name="connsiteY70" fmla="*/ 1910755 h 2344739"/>
              <a:gd name="connsiteX71" fmla="*/ 9006634 w 12193149"/>
              <a:gd name="connsiteY71" fmla="*/ 1914040 h 2344739"/>
              <a:gd name="connsiteX72" fmla="*/ 9006349 w 12193149"/>
              <a:gd name="connsiteY72" fmla="*/ 1913800 h 2344739"/>
              <a:gd name="connsiteX73" fmla="*/ 8997380 w 12193149"/>
              <a:gd name="connsiteY73" fmla="*/ 1915011 h 2344739"/>
              <a:gd name="connsiteX74" fmla="*/ 8991542 w 12193149"/>
              <a:gd name="connsiteY74" fmla="*/ 1917072 h 2344739"/>
              <a:gd name="connsiteX75" fmla="*/ 8975485 w 12193149"/>
              <a:gd name="connsiteY75" fmla="*/ 1920298 h 2344739"/>
              <a:gd name="connsiteX76" fmla="*/ 8969159 w 12193149"/>
              <a:gd name="connsiteY76" fmla="*/ 1919598 h 2344739"/>
              <a:gd name="connsiteX77" fmla="*/ 8964196 w 12193149"/>
              <a:gd name="connsiteY77" fmla="*/ 1917373 h 2344739"/>
              <a:gd name="connsiteX78" fmla="*/ 8930136 w 12193149"/>
              <a:gd name="connsiteY78" fmla="*/ 1914185 h 2344739"/>
              <a:gd name="connsiteX79" fmla="*/ 8753592 w 12193149"/>
              <a:gd name="connsiteY79" fmla="*/ 1933417 h 2344739"/>
              <a:gd name="connsiteX80" fmla="*/ 8708995 w 12193149"/>
              <a:gd name="connsiteY80" fmla="*/ 1935518 h 2344739"/>
              <a:gd name="connsiteX81" fmla="*/ 8597219 w 12193149"/>
              <a:gd name="connsiteY81" fmla="*/ 1944090 h 2344739"/>
              <a:gd name="connsiteX82" fmla="*/ 8526378 w 12193149"/>
              <a:gd name="connsiteY82" fmla="*/ 1929248 h 2344739"/>
              <a:gd name="connsiteX83" fmla="*/ 8512131 w 12193149"/>
              <a:gd name="connsiteY83" fmla="*/ 1935163 h 2344739"/>
              <a:gd name="connsiteX84" fmla="*/ 8507315 w 12193149"/>
              <a:gd name="connsiteY84" fmla="*/ 1938164 h 2344739"/>
              <a:gd name="connsiteX85" fmla="*/ 8499116 w 12193149"/>
              <a:gd name="connsiteY85" fmla="*/ 1940902 h 2344739"/>
              <a:gd name="connsiteX86" fmla="*/ 8498742 w 12193149"/>
              <a:gd name="connsiteY86" fmla="*/ 1940723 h 2344739"/>
              <a:gd name="connsiteX87" fmla="*/ 8491397 w 12193149"/>
              <a:gd name="connsiteY87" fmla="*/ 1943773 h 2344739"/>
              <a:gd name="connsiteX88" fmla="*/ 8368330 w 12193149"/>
              <a:gd name="connsiteY88" fmla="*/ 1957815 h 2344739"/>
              <a:gd name="connsiteX89" fmla="*/ 8354947 w 12193149"/>
              <a:gd name="connsiteY89" fmla="*/ 1958009 h 2344739"/>
              <a:gd name="connsiteX90" fmla="*/ 8353521 w 12193149"/>
              <a:gd name="connsiteY90" fmla="*/ 1957169 h 2344739"/>
              <a:gd name="connsiteX91" fmla="*/ 8321252 w 12193149"/>
              <a:gd name="connsiteY91" fmla="*/ 1974587 h 2344739"/>
              <a:gd name="connsiteX92" fmla="*/ 8315581 w 12193149"/>
              <a:gd name="connsiteY92" fmla="*/ 1974913 h 2344739"/>
              <a:gd name="connsiteX93" fmla="*/ 8296322 w 12193149"/>
              <a:gd name="connsiteY93" fmla="*/ 1988808 h 2344739"/>
              <a:gd name="connsiteX94" fmla="*/ 8285424 w 12193149"/>
              <a:gd name="connsiteY94" fmla="*/ 1994631 h 2344739"/>
              <a:gd name="connsiteX95" fmla="*/ 8284298 w 12193149"/>
              <a:gd name="connsiteY95" fmla="*/ 1999074 h 2344739"/>
              <a:gd name="connsiteX96" fmla="*/ 8267224 w 12193149"/>
              <a:gd name="connsiteY96" fmla="*/ 2006249 h 2344739"/>
              <a:gd name="connsiteX97" fmla="*/ 8264525 w 12193149"/>
              <a:gd name="connsiteY97" fmla="*/ 2006019 h 2344739"/>
              <a:gd name="connsiteX98" fmla="*/ 8253181 w 12193149"/>
              <a:gd name="connsiteY98" fmla="*/ 2015862 h 2344739"/>
              <a:gd name="connsiteX99" fmla="*/ 8246982 w 12193149"/>
              <a:gd name="connsiteY99" fmla="*/ 2028854 h 2344739"/>
              <a:gd name="connsiteX100" fmla="*/ 8091420 w 12193149"/>
              <a:gd name="connsiteY100" fmla="*/ 2075015 h 2344739"/>
              <a:gd name="connsiteX101" fmla="*/ 7906555 w 12193149"/>
              <a:gd name="connsiteY101" fmla="*/ 2116988 h 2344739"/>
              <a:gd name="connsiteX102" fmla="*/ 7719893 w 12193149"/>
              <a:gd name="connsiteY102" fmla="*/ 2142703 h 2344739"/>
              <a:gd name="connsiteX103" fmla="*/ 7615495 w 12193149"/>
              <a:gd name="connsiteY103" fmla="*/ 2139232 h 2344739"/>
              <a:gd name="connsiteX104" fmla="*/ 7528691 w 12193149"/>
              <a:gd name="connsiteY104" fmla="*/ 2145060 h 2344739"/>
              <a:gd name="connsiteX105" fmla="*/ 7520719 w 12193149"/>
              <a:gd name="connsiteY105" fmla="*/ 2147613 h 2344739"/>
              <a:gd name="connsiteX106" fmla="*/ 7508559 w 12193149"/>
              <a:gd name="connsiteY106" fmla="*/ 2148948 h 2344739"/>
              <a:gd name="connsiteX107" fmla="*/ 7508188 w 12193149"/>
              <a:gd name="connsiteY107" fmla="*/ 2148621 h 2344739"/>
              <a:gd name="connsiteX108" fmla="*/ 7496943 w 12193149"/>
              <a:gd name="connsiteY108" fmla="*/ 2150573 h 2344739"/>
              <a:gd name="connsiteX109" fmla="*/ 7406539 w 12193149"/>
              <a:gd name="connsiteY109" fmla="*/ 2142468 h 2344739"/>
              <a:gd name="connsiteX110" fmla="*/ 7219707 w 12193149"/>
              <a:gd name="connsiteY110" fmla="*/ 2156680 h 2344739"/>
              <a:gd name="connsiteX111" fmla="*/ 7202249 w 12193149"/>
              <a:gd name="connsiteY111" fmla="*/ 2161230 h 2344739"/>
              <a:gd name="connsiteX112" fmla="*/ 7198152 w 12193149"/>
              <a:gd name="connsiteY112" fmla="*/ 2166588 h 2344739"/>
              <a:gd name="connsiteX113" fmla="*/ 7171956 w 12193149"/>
              <a:gd name="connsiteY113" fmla="*/ 2171236 h 2344739"/>
              <a:gd name="connsiteX114" fmla="*/ 7098136 w 12193149"/>
              <a:gd name="connsiteY114" fmla="*/ 2183464 h 2344739"/>
              <a:gd name="connsiteX115" fmla="*/ 7019644 w 12193149"/>
              <a:gd name="connsiteY115" fmla="*/ 2183090 h 2344739"/>
              <a:gd name="connsiteX116" fmla="*/ 6905294 w 12193149"/>
              <a:gd name="connsiteY116" fmla="*/ 2212596 h 2344739"/>
              <a:gd name="connsiteX117" fmla="*/ 6709370 w 12193149"/>
              <a:gd name="connsiteY117" fmla="*/ 2240551 h 2344739"/>
              <a:gd name="connsiteX118" fmla="*/ 6550602 w 12193149"/>
              <a:gd name="connsiteY118" fmla="*/ 2269327 h 2344739"/>
              <a:gd name="connsiteX119" fmla="*/ 6318708 w 12193149"/>
              <a:gd name="connsiteY119" fmla="*/ 2316127 h 2344739"/>
              <a:gd name="connsiteX120" fmla="*/ 6169822 w 12193149"/>
              <a:gd name="connsiteY120" fmla="*/ 2318214 h 2344739"/>
              <a:gd name="connsiteX121" fmla="*/ 6074996 w 12193149"/>
              <a:gd name="connsiteY121" fmla="*/ 2338676 h 2344739"/>
              <a:gd name="connsiteX122" fmla="*/ 6069677 w 12193149"/>
              <a:gd name="connsiteY122" fmla="*/ 2337139 h 2344739"/>
              <a:gd name="connsiteX123" fmla="*/ 6049786 w 12193149"/>
              <a:gd name="connsiteY123" fmla="*/ 2337822 h 2344739"/>
              <a:gd name="connsiteX124" fmla="*/ 6042433 w 12193149"/>
              <a:gd name="connsiteY124" fmla="*/ 2329473 h 2344739"/>
              <a:gd name="connsiteX125" fmla="*/ 6011238 w 12193149"/>
              <a:gd name="connsiteY125" fmla="*/ 2324380 h 2344739"/>
              <a:gd name="connsiteX126" fmla="*/ 5958523 w 12193149"/>
              <a:gd name="connsiteY126" fmla="*/ 2328024 h 2344739"/>
              <a:gd name="connsiteX127" fmla="*/ 5760067 w 12193149"/>
              <a:gd name="connsiteY127" fmla="*/ 2343716 h 2344739"/>
              <a:gd name="connsiteX128" fmla="*/ 5628108 w 12193149"/>
              <a:gd name="connsiteY128" fmla="*/ 2344739 h 2344739"/>
              <a:gd name="connsiteX129" fmla="*/ 5472054 w 12193149"/>
              <a:gd name="connsiteY129" fmla="*/ 2330719 h 2344739"/>
              <a:gd name="connsiteX130" fmla="*/ 5433909 w 12193149"/>
              <a:gd name="connsiteY130" fmla="*/ 2319466 h 2344739"/>
              <a:gd name="connsiteX131" fmla="*/ 5382817 w 12193149"/>
              <a:gd name="connsiteY131" fmla="*/ 2301764 h 2344739"/>
              <a:gd name="connsiteX132" fmla="*/ 5262912 w 12193149"/>
              <a:gd name="connsiteY132" fmla="*/ 2281347 h 2344739"/>
              <a:gd name="connsiteX133" fmla="*/ 5224109 w 12193149"/>
              <a:gd name="connsiteY133" fmla="*/ 2270223 h 2344739"/>
              <a:gd name="connsiteX134" fmla="*/ 5175808 w 12193149"/>
              <a:gd name="connsiteY134" fmla="*/ 2267233 h 2344739"/>
              <a:gd name="connsiteX135" fmla="*/ 5157702 w 12193149"/>
              <a:gd name="connsiteY135" fmla="*/ 2260010 h 2344739"/>
              <a:gd name="connsiteX136" fmla="*/ 5143747 w 12193149"/>
              <a:gd name="connsiteY136" fmla="*/ 2256610 h 2344739"/>
              <a:gd name="connsiteX137" fmla="*/ 5140744 w 12193149"/>
              <a:gd name="connsiteY137" fmla="*/ 2254509 h 2344739"/>
              <a:gd name="connsiteX138" fmla="*/ 5122807 w 12193149"/>
              <a:gd name="connsiteY138" fmla="*/ 2243656 h 2344739"/>
              <a:gd name="connsiteX139" fmla="*/ 5066938 w 12193149"/>
              <a:gd name="connsiteY139" fmla="*/ 2250227 h 2344739"/>
              <a:gd name="connsiteX140" fmla="*/ 5012662 w 12193149"/>
              <a:gd name="connsiteY140" fmla="*/ 2233846 h 2344739"/>
              <a:gd name="connsiteX141" fmla="*/ 4841589 w 12193149"/>
              <a:gd name="connsiteY141" fmla="*/ 2209829 h 2344739"/>
              <a:gd name="connsiteX142" fmla="*/ 4763595 w 12193149"/>
              <a:gd name="connsiteY142" fmla="*/ 2182061 h 2344739"/>
              <a:gd name="connsiteX143" fmla="*/ 4724334 w 12193149"/>
              <a:gd name="connsiteY143" fmla="*/ 2173047 h 2344739"/>
              <a:gd name="connsiteX144" fmla="*/ 4722324 w 12193149"/>
              <a:gd name="connsiteY144" fmla="*/ 2172298 h 2344739"/>
              <a:gd name="connsiteX145" fmla="*/ 4723259 w 12193149"/>
              <a:gd name="connsiteY145" fmla="*/ 2172087 h 2344739"/>
              <a:gd name="connsiteX146" fmla="*/ 4718350 w 12193149"/>
              <a:gd name="connsiteY146" fmla="*/ 2170817 h 2344739"/>
              <a:gd name="connsiteX147" fmla="*/ 4722324 w 12193149"/>
              <a:gd name="connsiteY147" fmla="*/ 2172298 h 2344739"/>
              <a:gd name="connsiteX148" fmla="*/ 4716674 w 12193149"/>
              <a:gd name="connsiteY148" fmla="*/ 2173573 h 2344739"/>
              <a:gd name="connsiteX149" fmla="*/ 4516962 w 12193149"/>
              <a:gd name="connsiteY149" fmla="*/ 2163671 h 2344739"/>
              <a:gd name="connsiteX150" fmla="*/ 4429691 w 12193149"/>
              <a:gd name="connsiteY150" fmla="*/ 2153020 h 2344739"/>
              <a:gd name="connsiteX151" fmla="*/ 4364023 w 12193149"/>
              <a:gd name="connsiteY151" fmla="*/ 2151674 h 2344739"/>
              <a:gd name="connsiteX152" fmla="*/ 4318114 w 12193149"/>
              <a:gd name="connsiteY152" fmla="*/ 2158289 h 2344739"/>
              <a:gd name="connsiteX153" fmla="*/ 4316258 w 12193149"/>
              <a:gd name="connsiteY153" fmla="*/ 2156948 h 2344739"/>
              <a:gd name="connsiteX154" fmla="*/ 4296292 w 12193149"/>
              <a:gd name="connsiteY154" fmla="*/ 2155069 h 2344739"/>
              <a:gd name="connsiteX155" fmla="*/ 4291212 w 12193149"/>
              <a:gd name="connsiteY155" fmla="*/ 2157986 h 2344739"/>
              <a:gd name="connsiteX156" fmla="*/ 4277290 w 12193149"/>
              <a:gd name="connsiteY156" fmla="*/ 2157740 h 2344739"/>
              <a:gd name="connsiteX157" fmla="*/ 4249265 w 12193149"/>
              <a:gd name="connsiteY157" fmla="*/ 2160064 h 2344739"/>
              <a:gd name="connsiteX158" fmla="*/ 4203199 w 12193149"/>
              <a:gd name="connsiteY158" fmla="*/ 2157269 h 2344739"/>
              <a:gd name="connsiteX159" fmla="*/ 4202893 w 12193149"/>
              <a:gd name="connsiteY159" fmla="*/ 2156010 h 2344739"/>
              <a:gd name="connsiteX160" fmla="*/ 4192396 w 12193149"/>
              <a:gd name="connsiteY160" fmla="*/ 2150376 h 2344739"/>
              <a:gd name="connsiteX161" fmla="*/ 4143893 w 12193149"/>
              <a:gd name="connsiteY161" fmla="*/ 2134511 h 2344739"/>
              <a:gd name="connsiteX162" fmla="*/ 4084245 w 12193149"/>
              <a:gd name="connsiteY162" fmla="*/ 2107978 h 2344739"/>
              <a:gd name="connsiteX163" fmla="*/ 4075694 w 12193149"/>
              <a:gd name="connsiteY163" fmla="*/ 2107143 h 2344739"/>
              <a:gd name="connsiteX164" fmla="*/ 4075575 w 12193149"/>
              <a:gd name="connsiteY164" fmla="*/ 2106844 h 2344739"/>
              <a:gd name="connsiteX165" fmla="*/ 4066658 w 12193149"/>
              <a:gd name="connsiteY165" fmla="*/ 2105400 h 2344739"/>
              <a:gd name="connsiteX166" fmla="*/ 4060102 w 12193149"/>
              <a:gd name="connsiteY166" fmla="*/ 2105618 h 2344739"/>
              <a:gd name="connsiteX167" fmla="*/ 4043512 w 12193149"/>
              <a:gd name="connsiteY167" fmla="*/ 2103997 h 2344739"/>
              <a:gd name="connsiteX168" fmla="*/ 4038145 w 12193149"/>
              <a:gd name="connsiteY168" fmla="*/ 2101563 h 2344739"/>
              <a:gd name="connsiteX169" fmla="*/ 4036511 w 12193149"/>
              <a:gd name="connsiteY169" fmla="*/ 2097896 h 2344739"/>
              <a:gd name="connsiteX170" fmla="*/ 4034926 w 12193149"/>
              <a:gd name="connsiteY170" fmla="*/ 2098131 h 2344739"/>
              <a:gd name="connsiteX171" fmla="*/ 4005686 w 12193149"/>
              <a:gd name="connsiteY171" fmla="*/ 2085563 h 2344739"/>
              <a:gd name="connsiteX172" fmla="*/ 3937994 w 12193149"/>
              <a:gd name="connsiteY172" fmla="*/ 2068106 h 2344739"/>
              <a:gd name="connsiteX173" fmla="*/ 3898423 w 12193149"/>
              <a:gd name="connsiteY173" fmla="*/ 2062451 h 2344739"/>
              <a:gd name="connsiteX174" fmla="*/ 3790908 w 12193149"/>
              <a:gd name="connsiteY174" fmla="*/ 2042213 h 2344739"/>
              <a:gd name="connsiteX175" fmla="*/ 3683661 w 12193149"/>
              <a:gd name="connsiteY175" fmla="*/ 2018290 h 2344739"/>
              <a:gd name="connsiteX176" fmla="*/ 3611183 w 12193149"/>
              <a:gd name="connsiteY176" fmla="*/ 1986019 h 2344739"/>
              <a:gd name="connsiteX177" fmla="*/ 3605003 w 12193149"/>
              <a:gd name="connsiteY177" fmla="*/ 1987381 h 2344739"/>
              <a:gd name="connsiteX178" fmla="*/ 3595884 w 12193149"/>
              <a:gd name="connsiteY178" fmla="*/ 1987545 h 2344739"/>
              <a:gd name="connsiteX179" fmla="*/ 3595649 w 12193149"/>
              <a:gd name="connsiteY179" fmla="*/ 1987276 h 2344739"/>
              <a:gd name="connsiteX180" fmla="*/ 3587126 w 12193149"/>
              <a:gd name="connsiteY180" fmla="*/ 1987966 h 2344739"/>
              <a:gd name="connsiteX181" fmla="*/ 3537283 w 12193149"/>
              <a:gd name="connsiteY181" fmla="*/ 1978267 h 2344739"/>
              <a:gd name="connsiteX182" fmla="*/ 3474371 w 12193149"/>
              <a:gd name="connsiteY182" fmla="*/ 1974606 h 2344739"/>
              <a:gd name="connsiteX183" fmla="*/ 3401876 w 12193149"/>
              <a:gd name="connsiteY183" fmla="*/ 1962558 h 2344739"/>
              <a:gd name="connsiteX184" fmla="*/ 3365036 w 12193149"/>
              <a:gd name="connsiteY184" fmla="*/ 1979510 h 2344739"/>
              <a:gd name="connsiteX185" fmla="*/ 3345174 w 12193149"/>
              <a:gd name="connsiteY185" fmla="*/ 1981192 h 2344739"/>
              <a:gd name="connsiteX186" fmla="*/ 3342846 w 12193149"/>
              <a:gd name="connsiteY186" fmla="*/ 1980217 h 2344739"/>
              <a:gd name="connsiteX187" fmla="*/ 3263504 w 12193149"/>
              <a:gd name="connsiteY187" fmla="*/ 1986094 h 2344739"/>
              <a:gd name="connsiteX188" fmla="*/ 3143704 w 12193149"/>
              <a:gd name="connsiteY188" fmla="*/ 1993869 h 2344739"/>
              <a:gd name="connsiteX189" fmla="*/ 3031439 w 12193149"/>
              <a:gd name="connsiteY189" fmla="*/ 1996512 h 2344739"/>
              <a:gd name="connsiteX190" fmla="*/ 2782717 w 12193149"/>
              <a:gd name="connsiteY190" fmla="*/ 2018333 h 2344739"/>
              <a:gd name="connsiteX191" fmla="*/ 2647675 w 12193149"/>
              <a:gd name="connsiteY191" fmla="*/ 2028869 h 2344739"/>
              <a:gd name="connsiteX192" fmla="*/ 2569176 w 12193149"/>
              <a:gd name="connsiteY192" fmla="*/ 2002628 h 2344739"/>
              <a:gd name="connsiteX193" fmla="*/ 2444403 w 12193149"/>
              <a:gd name="connsiteY193" fmla="*/ 2016529 h 2344739"/>
              <a:gd name="connsiteX194" fmla="*/ 2316260 w 12193149"/>
              <a:gd name="connsiteY194" fmla="*/ 2024996 h 2344739"/>
              <a:gd name="connsiteX195" fmla="*/ 2209726 w 12193149"/>
              <a:gd name="connsiteY195" fmla="*/ 2019763 h 2344739"/>
              <a:gd name="connsiteX196" fmla="*/ 2095813 w 12193149"/>
              <a:gd name="connsiteY196" fmla="*/ 2003052 h 2344739"/>
              <a:gd name="connsiteX197" fmla="*/ 1998504 w 12193149"/>
              <a:gd name="connsiteY197" fmla="*/ 1995032 h 2344739"/>
              <a:gd name="connsiteX198" fmla="*/ 1929320 w 12193149"/>
              <a:gd name="connsiteY198" fmla="*/ 2016977 h 2344739"/>
              <a:gd name="connsiteX199" fmla="*/ 1922798 w 12193149"/>
              <a:gd name="connsiteY199" fmla="*/ 2012146 h 2344739"/>
              <a:gd name="connsiteX200" fmla="*/ 1874228 w 12193149"/>
              <a:gd name="connsiteY200" fmla="*/ 2013741 h 2344739"/>
              <a:gd name="connsiteX201" fmla="*/ 1787803 w 12193149"/>
              <a:gd name="connsiteY201" fmla="*/ 2041363 h 2344739"/>
              <a:gd name="connsiteX202" fmla="*/ 1739352 w 12193149"/>
              <a:gd name="connsiteY202" fmla="*/ 2036312 h 2344739"/>
              <a:gd name="connsiteX203" fmla="*/ 1676219 w 12193149"/>
              <a:gd name="connsiteY203" fmla="*/ 2019963 h 2344739"/>
              <a:gd name="connsiteX204" fmla="*/ 1609817 w 12193149"/>
              <a:gd name="connsiteY204" fmla="*/ 2013066 h 2344739"/>
              <a:gd name="connsiteX205" fmla="*/ 1497258 w 12193149"/>
              <a:gd name="connsiteY205" fmla="*/ 1987476 h 2344739"/>
              <a:gd name="connsiteX206" fmla="*/ 1151127 w 12193149"/>
              <a:gd name="connsiteY206" fmla="*/ 1938041 h 2344739"/>
              <a:gd name="connsiteX207" fmla="*/ 859417 w 12193149"/>
              <a:gd name="connsiteY207" fmla="*/ 1928608 h 2344739"/>
              <a:gd name="connsiteX208" fmla="*/ 838688 w 12193149"/>
              <a:gd name="connsiteY208" fmla="*/ 1929821 h 2344739"/>
              <a:gd name="connsiteX209" fmla="*/ 817957 w 12193149"/>
              <a:gd name="connsiteY209" fmla="*/ 1927857 h 2344739"/>
              <a:gd name="connsiteX210" fmla="*/ 812654 w 12193149"/>
              <a:gd name="connsiteY210" fmla="*/ 1930751 h 2344739"/>
              <a:gd name="connsiteX211" fmla="*/ 721195 w 12193149"/>
              <a:gd name="connsiteY211" fmla="*/ 1929661 h 2344739"/>
              <a:gd name="connsiteX212" fmla="*/ 720890 w 12193149"/>
              <a:gd name="connsiteY212" fmla="*/ 1928399 h 2344739"/>
              <a:gd name="connsiteX213" fmla="*/ 710023 w 12193149"/>
              <a:gd name="connsiteY213" fmla="*/ 1922722 h 2344739"/>
              <a:gd name="connsiteX214" fmla="*/ 597940 w 12193149"/>
              <a:gd name="connsiteY214" fmla="*/ 1879864 h 2344739"/>
              <a:gd name="connsiteX215" fmla="*/ 579683 w 12193149"/>
              <a:gd name="connsiteY215" fmla="*/ 1877212 h 2344739"/>
              <a:gd name="connsiteX216" fmla="*/ 572865 w 12193149"/>
              <a:gd name="connsiteY216" fmla="*/ 1877401 h 2344739"/>
              <a:gd name="connsiteX217" fmla="*/ 446247 w 12193149"/>
              <a:gd name="connsiteY217" fmla="*/ 1839371 h 2344739"/>
              <a:gd name="connsiteX218" fmla="*/ 405163 w 12193149"/>
              <a:gd name="connsiteY218" fmla="*/ 1833548 h 2344739"/>
              <a:gd name="connsiteX219" fmla="*/ 293583 w 12193149"/>
              <a:gd name="connsiteY219" fmla="*/ 1812852 h 2344739"/>
              <a:gd name="connsiteX220" fmla="*/ 119529 w 12193149"/>
              <a:gd name="connsiteY220" fmla="*/ 1761047 h 2344739"/>
              <a:gd name="connsiteX221" fmla="*/ 16674 w 12193149"/>
              <a:gd name="connsiteY221" fmla="*/ 1758191 h 2344739"/>
              <a:gd name="connsiteX222" fmla="*/ 1150 w 12193149"/>
              <a:gd name="connsiteY222" fmla="*/ 1752722 h 2344739"/>
              <a:gd name="connsiteX223" fmla="*/ 1148 w 12193149"/>
              <a:gd name="connsiteY223" fmla="*/ 222213 h 2344739"/>
              <a:gd name="connsiteX224" fmla="*/ 1148 w 12193149"/>
              <a:gd name="connsiteY224"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90394 w 12193149"/>
              <a:gd name="connsiteY68" fmla="*/ 1912467 h 2344739"/>
              <a:gd name="connsiteX69" fmla="*/ 9114960 w 12193149"/>
              <a:gd name="connsiteY69" fmla="*/ 1919069 h 2344739"/>
              <a:gd name="connsiteX70" fmla="*/ 9054601 w 12193149"/>
              <a:gd name="connsiteY70" fmla="*/ 1910755 h 2344739"/>
              <a:gd name="connsiteX71" fmla="*/ 9006634 w 12193149"/>
              <a:gd name="connsiteY71" fmla="*/ 1914040 h 2344739"/>
              <a:gd name="connsiteX72" fmla="*/ 9006349 w 12193149"/>
              <a:gd name="connsiteY72" fmla="*/ 1913800 h 2344739"/>
              <a:gd name="connsiteX73" fmla="*/ 8997380 w 12193149"/>
              <a:gd name="connsiteY73" fmla="*/ 1915011 h 2344739"/>
              <a:gd name="connsiteX74" fmla="*/ 8991542 w 12193149"/>
              <a:gd name="connsiteY74" fmla="*/ 1917072 h 2344739"/>
              <a:gd name="connsiteX75" fmla="*/ 8975485 w 12193149"/>
              <a:gd name="connsiteY75" fmla="*/ 1920298 h 2344739"/>
              <a:gd name="connsiteX76" fmla="*/ 8969159 w 12193149"/>
              <a:gd name="connsiteY76" fmla="*/ 1919598 h 2344739"/>
              <a:gd name="connsiteX77" fmla="*/ 8964196 w 12193149"/>
              <a:gd name="connsiteY77" fmla="*/ 1917373 h 2344739"/>
              <a:gd name="connsiteX78" fmla="*/ 8930136 w 12193149"/>
              <a:gd name="connsiteY78" fmla="*/ 1914185 h 2344739"/>
              <a:gd name="connsiteX79" fmla="*/ 8753592 w 12193149"/>
              <a:gd name="connsiteY79" fmla="*/ 1933417 h 2344739"/>
              <a:gd name="connsiteX80" fmla="*/ 8708995 w 12193149"/>
              <a:gd name="connsiteY80" fmla="*/ 1935518 h 2344739"/>
              <a:gd name="connsiteX81" fmla="*/ 8597219 w 12193149"/>
              <a:gd name="connsiteY81" fmla="*/ 1944090 h 2344739"/>
              <a:gd name="connsiteX82" fmla="*/ 8526378 w 12193149"/>
              <a:gd name="connsiteY82" fmla="*/ 1929248 h 2344739"/>
              <a:gd name="connsiteX83" fmla="*/ 8512131 w 12193149"/>
              <a:gd name="connsiteY83" fmla="*/ 1935163 h 2344739"/>
              <a:gd name="connsiteX84" fmla="*/ 8507315 w 12193149"/>
              <a:gd name="connsiteY84" fmla="*/ 1938164 h 2344739"/>
              <a:gd name="connsiteX85" fmla="*/ 8499116 w 12193149"/>
              <a:gd name="connsiteY85" fmla="*/ 1940902 h 2344739"/>
              <a:gd name="connsiteX86" fmla="*/ 8498742 w 12193149"/>
              <a:gd name="connsiteY86" fmla="*/ 1940723 h 2344739"/>
              <a:gd name="connsiteX87" fmla="*/ 8491397 w 12193149"/>
              <a:gd name="connsiteY87" fmla="*/ 1943773 h 2344739"/>
              <a:gd name="connsiteX88" fmla="*/ 8368330 w 12193149"/>
              <a:gd name="connsiteY88" fmla="*/ 1957815 h 2344739"/>
              <a:gd name="connsiteX89" fmla="*/ 8354947 w 12193149"/>
              <a:gd name="connsiteY89" fmla="*/ 1958009 h 2344739"/>
              <a:gd name="connsiteX90" fmla="*/ 8321252 w 12193149"/>
              <a:gd name="connsiteY90" fmla="*/ 1974587 h 2344739"/>
              <a:gd name="connsiteX91" fmla="*/ 8315581 w 12193149"/>
              <a:gd name="connsiteY91" fmla="*/ 1974913 h 2344739"/>
              <a:gd name="connsiteX92" fmla="*/ 8296322 w 12193149"/>
              <a:gd name="connsiteY92" fmla="*/ 1988808 h 2344739"/>
              <a:gd name="connsiteX93" fmla="*/ 8285424 w 12193149"/>
              <a:gd name="connsiteY93" fmla="*/ 1994631 h 2344739"/>
              <a:gd name="connsiteX94" fmla="*/ 8284298 w 12193149"/>
              <a:gd name="connsiteY94" fmla="*/ 1999074 h 2344739"/>
              <a:gd name="connsiteX95" fmla="*/ 8267224 w 12193149"/>
              <a:gd name="connsiteY95" fmla="*/ 2006249 h 2344739"/>
              <a:gd name="connsiteX96" fmla="*/ 8264525 w 12193149"/>
              <a:gd name="connsiteY96" fmla="*/ 2006019 h 2344739"/>
              <a:gd name="connsiteX97" fmla="*/ 8253181 w 12193149"/>
              <a:gd name="connsiteY97" fmla="*/ 2015862 h 2344739"/>
              <a:gd name="connsiteX98" fmla="*/ 8246982 w 12193149"/>
              <a:gd name="connsiteY98" fmla="*/ 2028854 h 2344739"/>
              <a:gd name="connsiteX99" fmla="*/ 8091420 w 12193149"/>
              <a:gd name="connsiteY99" fmla="*/ 2075015 h 2344739"/>
              <a:gd name="connsiteX100" fmla="*/ 7906555 w 12193149"/>
              <a:gd name="connsiteY100" fmla="*/ 2116988 h 2344739"/>
              <a:gd name="connsiteX101" fmla="*/ 7719893 w 12193149"/>
              <a:gd name="connsiteY101" fmla="*/ 2142703 h 2344739"/>
              <a:gd name="connsiteX102" fmla="*/ 7615495 w 12193149"/>
              <a:gd name="connsiteY102" fmla="*/ 2139232 h 2344739"/>
              <a:gd name="connsiteX103" fmla="*/ 7528691 w 12193149"/>
              <a:gd name="connsiteY103" fmla="*/ 2145060 h 2344739"/>
              <a:gd name="connsiteX104" fmla="*/ 7520719 w 12193149"/>
              <a:gd name="connsiteY104" fmla="*/ 2147613 h 2344739"/>
              <a:gd name="connsiteX105" fmla="*/ 7508559 w 12193149"/>
              <a:gd name="connsiteY105" fmla="*/ 2148948 h 2344739"/>
              <a:gd name="connsiteX106" fmla="*/ 7508188 w 12193149"/>
              <a:gd name="connsiteY106" fmla="*/ 2148621 h 2344739"/>
              <a:gd name="connsiteX107" fmla="*/ 7496943 w 12193149"/>
              <a:gd name="connsiteY107" fmla="*/ 2150573 h 2344739"/>
              <a:gd name="connsiteX108" fmla="*/ 7406539 w 12193149"/>
              <a:gd name="connsiteY108" fmla="*/ 2142468 h 2344739"/>
              <a:gd name="connsiteX109" fmla="*/ 7219707 w 12193149"/>
              <a:gd name="connsiteY109" fmla="*/ 2156680 h 2344739"/>
              <a:gd name="connsiteX110" fmla="*/ 7202249 w 12193149"/>
              <a:gd name="connsiteY110" fmla="*/ 2161230 h 2344739"/>
              <a:gd name="connsiteX111" fmla="*/ 7198152 w 12193149"/>
              <a:gd name="connsiteY111" fmla="*/ 2166588 h 2344739"/>
              <a:gd name="connsiteX112" fmla="*/ 7171956 w 12193149"/>
              <a:gd name="connsiteY112" fmla="*/ 2171236 h 2344739"/>
              <a:gd name="connsiteX113" fmla="*/ 7098136 w 12193149"/>
              <a:gd name="connsiteY113" fmla="*/ 2183464 h 2344739"/>
              <a:gd name="connsiteX114" fmla="*/ 7019644 w 12193149"/>
              <a:gd name="connsiteY114" fmla="*/ 2183090 h 2344739"/>
              <a:gd name="connsiteX115" fmla="*/ 6905294 w 12193149"/>
              <a:gd name="connsiteY115" fmla="*/ 2212596 h 2344739"/>
              <a:gd name="connsiteX116" fmla="*/ 6709370 w 12193149"/>
              <a:gd name="connsiteY116" fmla="*/ 2240551 h 2344739"/>
              <a:gd name="connsiteX117" fmla="*/ 6550602 w 12193149"/>
              <a:gd name="connsiteY117" fmla="*/ 2269327 h 2344739"/>
              <a:gd name="connsiteX118" fmla="*/ 6318708 w 12193149"/>
              <a:gd name="connsiteY118" fmla="*/ 2316127 h 2344739"/>
              <a:gd name="connsiteX119" fmla="*/ 6169822 w 12193149"/>
              <a:gd name="connsiteY119" fmla="*/ 2318214 h 2344739"/>
              <a:gd name="connsiteX120" fmla="*/ 6074996 w 12193149"/>
              <a:gd name="connsiteY120" fmla="*/ 2338676 h 2344739"/>
              <a:gd name="connsiteX121" fmla="*/ 6069677 w 12193149"/>
              <a:gd name="connsiteY121" fmla="*/ 2337139 h 2344739"/>
              <a:gd name="connsiteX122" fmla="*/ 6049786 w 12193149"/>
              <a:gd name="connsiteY122" fmla="*/ 2337822 h 2344739"/>
              <a:gd name="connsiteX123" fmla="*/ 6042433 w 12193149"/>
              <a:gd name="connsiteY123" fmla="*/ 2329473 h 2344739"/>
              <a:gd name="connsiteX124" fmla="*/ 6011238 w 12193149"/>
              <a:gd name="connsiteY124" fmla="*/ 2324380 h 2344739"/>
              <a:gd name="connsiteX125" fmla="*/ 5958523 w 12193149"/>
              <a:gd name="connsiteY125" fmla="*/ 2328024 h 2344739"/>
              <a:gd name="connsiteX126" fmla="*/ 5760067 w 12193149"/>
              <a:gd name="connsiteY126" fmla="*/ 2343716 h 2344739"/>
              <a:gd name="connsiteX127" fmla="*/ 5628108 w 12193149"/>
              <a:gd name="connsiteY127" fmla="*/ 2344739 h 2344739"/>
              <a:gd name="connsiteX128" fmla="*/ 5472054 w 12193149"/>
              <a:gd name="connsiteY128" fmla="*/ 2330719 h 2344739"/>
              <a:gd name="connsiteX129" fmla="*/ 5433909 w 12193149"/>
              <a:gd name="connsiteY129" fmla="*/ 2319466 h 2344739"/>
              <a:gd name="connsiteX130" fmla="*/ 5382817 w 12193149"/>
              <a:gd name="connsiteY130" fmla="*/ 2301764 h 2344739"/>
              <a:gd name="connsiteX131" fmla="*/ 5262912 w 12193149"/>
              <a:gd name="connsiteY131" fmla="*/ 2281347 h 2344739"/>
              <a:gd name="connsiteX132" fmla="*/ 5224109 w 12193149"/>
              <a:gd name="connsiteY132" fmla="*/ 2270223 h 2344739"/>
              <a:gd name="connsiteX133" fmla="*/ 5175808 w 12193149"/>
              <a:gd name="connsiteY133" fmla="*/ 2267233 h 2344739"/>
              <a:gd name="connsiteX134" fmla="*/ 5157702 w 12193149"/>
              <a:gd name="connsiteY134" fmla="*/ 2260010 h 2344739"/>
              <a:gd name="connsiteX135" fmla="*/ 5143747 w 12193149"/>
              <a:gd name="connsiteY135" fmla="*/ 2256610 h 2344739"/>
              <a:gd name="connsiteX136" fmla="*/ 5140744 w 12193149"/>
              <a:gd name="connsiteY136" fmla="*/ 2254509 h 2344739"/>
              <a:gd name="connsiteX137" fmla="*/ 5122807 w 12193149"/>
              <a:gd name="connsiteY137" fmla="*/ 2243656 h 2344739"/>
              <a:gd name="connsiteX138" fmla="*/ 5066938 w 12193149"/>
              <a:gd name="connsiteY138" fmla="*/ 2250227 h 2344739"/>
              <a:gd name="connsiteX139" fmla="*/ 5012662 w 12193149"/>
              <a:gd name="connsiteY139" fmla="*/ 2233846 h 2344739"/>
              <a:gd name="connsiteX140" fmla="*/ 4841589 w 12193149"/>
              <a:gd name="connsiteY140" fmla="*/ 2209829 h 2344739"/>
              <a:gd name="connsiteX141" fmla="*/ 4763595 w 12193149"/>
              <a:gd name="connsiteY141" fmla="*/ 2182061 h 2344739"/>
              <a:gd name="connsiteX142" fmla="*/ 4724334 w 12193149"/>
              <a:gd name="connsiteY142" fmla="*/ 2173047 h 2344739"/>
              <a:gd name="connsiteX143" fmla="*/ 4722324 w 12193149"/>
              <a:gd name="connsiteY143" fmla="*/ 2172298 h 2344739"/>
              <a:gd name="connsiteX144" fmla="*/ 4723259 w 12193149"/>
              <a:gd name="connsiteY144" fmla="*/ 2172087 h 2344739"/>
              <a:gd name="connsiteX145" fmla="*/ 4718350 w 12193149"/>
              <a:gd name="connsiteY145" fmla="*/ 2170817 h 2344739"/>
              <a:gd name="connsiteX146" fmla="*/ 4722324 w 12193149"/>
              <a:gd name="connsiteY146" fmla="*/ 2172298 h 2344739"/>
              <a:gd name="connsiteX147" fmla="*/ 4716674 w 12193149"/>
              <a:gd name="connsiteY147" fmla="*/ 2173573 h 2344739"/>
              <a:gd name="connsiteX148" fmla="*/ 4516962 w 12193149"/>
              <a:gd name="connsiteY148" fmla="*/ 2163671 h 2344739"/>
              <a:gd name="connsiteX149" fmla="*/ 4429691 w 12193149"/>
              <a:gd name="connsiteY149" fmla="*/ 2153020 h 2344739"/>
              <a:gd name="connsiteX150" fmla="*/ 4364023 w 12193149"/>
              <a:gd name="connsiteY150" fmla="*/ 2151674 h 2344739"/>
              <a:gd name="connsiteX151" fmla="*/ 4318114 w 12193149"/>
              <a:gd name="connsiteY151" fmla="*/ 2158289 h 2344739"/>
              <a:gd name="connsiteX152" fmla="*/ 4316258 w 12193149"/>
              <a:gd name="connsiteY152" fmla="*/ 2156948 h 2344739"/>
              <a:gd name="connsiteX153" fmla="*/ 4296292 w 12193149"/>
              <a:gd name="connsiteY153" fmla="*/ 2155069 h 2344739"/>
              <a:gd name="connsiteX154" fmla="*/ 4291212 w 12193149"/>
              <a:gd name="connsiteY154" fmla="*/ 2157986 h 2344739"/>
              <a:gd name="connsiteX155" fmla="*/ 4277290 w 12193149"/>
              <a:gd name="connsiteY155" fmla="*/ 2157740 h 2344739"/>
              <a:gd name="connsiteX156" fmla="*/ 4249265 w 12193149"/>
              <a:gd name="connsiteY156" fmla="*/ 2160064 h 2344739"/>
              <a:gd name="connsiteX157" fmla="*/ 4203199 w 12193149"/>
              <a:gd name="connsiteY157" fmla="*/ 2157269 h 2344739"/>
              <a:gd name="connsiteX158" fmla="*/ 4202893 w 12193149"/>
              <a:gd name="connsiteY158" fmla="*/ 2156010 h 2344739"/>
              <a:gd name="connsiteX159" fmla="*/ 4192396 w 12193149"/>
              <a:gd name="connsiteY159" fmla="*/ 2150376 h 2344739"/>
              <a:gd name="connsiteX160" fmla="*/ 4143893 w 12193149"/>
              <a:gd name="connsiteY160" fmla="*/ 2134511 h 2344739"/>
              <a:gd name="connsiteX161" fmla="*/ 4084245 w 12193149"/>
              <a:gd name="connsiteY161" fmla="*/ 2107978 h 2344739"/>
              <a:gd name="connsiteX162" fmla="*/ 4075694 w 12193149"/>
              <a:gd name="connsiteY162" fmla="*/ 2107143 h 2344739"/>
              <a:gd name="connsiteX163" fmla="*/ 4075575 w 12193149"/>
              <a:gd name="connsiteY163" fmla="*/ 2106844 h 2344739"/>
              <a:gd name="connsiteX164" fmla="*/ 4066658 w 12193149"/>
              <a:gd name="connsiteY164" fmla="*/ 2105400 h 2344739"/>
              <a:gd name="connsiteX165" fmla="*/ 4060102 w 12193149"/>
              <a:gd name="connsiteY165" fmla="*/ 2105618 h 2344739"/>
              <a:gd name="connsiteX166" fmla="*/ 4043512 w 12193149"/>
              <a:gd name="connsiteY166" fmla="*/ 2103997 h 2344739"/>
              <a:gd name="connsiteX167" fmla="*/ 4038145 w 12193149"/>
              <a:gd name="connsiteY167" fmla="*/ 2101563 h 2344739"/>
              <a:gd name="connsiteX168" fmla="*/ 4036511 w 12193149"/>
              <a:gd name="connsiteY168" fmla="*/ 2097896 h 2344739"/>
              <a:gd name="connsiteX169" fmla="*/ 4034926 w 12193149"/>
              <a:gd name="connsiteY169" fmla="*/ 2098131 h 2344739"/>
              <a:gd name="connsiteX170" fmla="*/ 4005686 w 12193149"/>
              <a:gd name="connsiteY170" fmla="*/ 2085563 h 2344739"/>
              <a:gd name="connsiteX171" fmla="*/ 3937994 w 12193149"/>
              <a:gd name="connsiteY171" fmla="*/ 2068106 h 2344739"/>
              <a:gd name="connsiteX172" fmla="*/ 3898423 w 12193149"/>
              <a:gd name="connsiteY172" fmla="*/ 2062451 h 2344739"/>
              <a:gd name="connsiteX173" fmla="*/ 3790908 w 12193149"/>
              <a:gd name="connsiteY173" fmla="*/ 2042213 h 2344739"/>
              <a:gd name="connsiteX174" fmla="*/ 3683661 w 12193149"/>
              <a:gd name="connsiteY174" fmla="*/ 2018290 h 2344739"/>
              <a:gd name="connsiteX175" fmla="*/ 3611183 w 12193149"/>
              <a:gd name="connsiteY175" fmla="*/ 1986019 h 2344739"/>
              <a:gd name="connsiteX176" fmla="*/ 3605003 w 12193149"/>
              <a:gd name="connsiteY176" fmla="*/ 1987381 h 2344739"/>
              <a:gd name="connsiteX177" fmla="*/ 3595884 w 12193149"/>
              <a:gd name="connsiteY177" fmla="*/ 1987545 h 2344739"/>
              <a:gd name="connsiteX178" fmla="*/ 3595649 w 12193149"/>
              <a:gd name="connsiteY178" fmla="*/ 1987276 h 2344739"/>
              <a:gd name="connsiteX179" fmla="*/ 3587126 w 12193149"/>
              <a:gd name="connsiteY179" fmla="*/ 1987966 h 2344739"/>
              <a:gd name="connsiteX180" fmla="*/ 3537283 w 12193149"/>
              <a:gd name="connsiteY180" fmla="*/ 1978267 h 2344739"/>
              <a:gd name="connsiteX181" fmla="*/ 3474371 w 12193149"/>
              <a:gd name="connsiteY181" fmla="*/ 1974606 h 2344739"/>
              <a:gd name="connsiteX182" fmla="*/ 3401876 w 12193149"/>
              <a:gd name="connsiteY182" fmla="*/ 1962558 h 2344739"/>
              <a:gd name="connsiteX183" fmla="*/ 3365036 w 12193149"/>
              <a:gd name="connsiteY183" fmla="*/ 1979510 h 2344739"/>
              <a:gd name="connsiteX184" fmla="*/ 3345174 w 12193149"/>
              <a:gd name="connsiteY184" fmla="*/ 1981192 h 2344739"/>
              <a:gd name="connsiteX185" fmla="*/ 3342846 w 12193149"/>
              <a:gd name="connsiteY185" fmla="*/ 1980217 h 2344739"/>
              <a:gd name="connsiteX186" fmla="*/ 3263504 w 12193149"/>
              <a:gd name="connsiteY186" fmla="*/ 1986094 h 2344739"/>
              <a:gd name="connsiteX187" fmla="*/ 3143704 w 12193149"/>
              <a:gd name="connsiteY187" fmla="*/ 1993869 h 2344739"/>
              <a:gd name="connsiteX188" fmla="*/ 3031439 w 12193149"/>
              <a:gd name="connsiteY188" fmla="*/ 1996512 h 2344739"/>
              <a:gd name="connsiteX189" fmla="*/ 2782717 w 12193149"/>
              <a:gd name="connsiteY189" fmla="*/ 2018333 h 2344739"/>
              <a:gd name="connsiteX190" fmla="*/ 2647675 w 12193149"/>
              <a:gd name="connsiteY190" fmla="*/ 2028869 h 2344739"/>
              <a:gd name="connsiteX191" fmla="*/ 2569176 w 12193149"/>
              <a:gd name="connsiteY191" fmla="*/ 2002628 h 2344739"/>
              <a:gd name="connsiteX192" fmla="*/ 2444403 w 12193149"/>
              <a:gd name="connsiteY192" fmla="*/ 2016529 h 2344739"/>
              <a:gd name="connsiteX193" fmla="*/ 2316260 w 12193149"/>
              <a:gd name="connsiteY193" fmla="*/ 2024996 h 2344739"/>
              <a:gd name="connsiteX194" fmla="*/ 2209726 w 12193149"/>
              <a:gd name="connsiteY194" fmla="*/ 2019763 h 2344739"/>
              <a:gd name="connsiteX195" fmla="*/ 2095813 w 12193149"/>
              <a:gd name="connsiteY195" fmla="*/ 2003052 h 2344739"/>
              <a:gd name="connsiteX196" fmla="*/ 1998504 w 12193149"/>
              <a:gd name="connsiteY196" fmla="*/ 1995032 h 2344739"/>
              <a:gd name="connsiteX197" fmla="*/ 1929320 w 12193149"/>
              <a:gd name="connsiteY197" fmla="*/ 2016977 h 2344739"/>
              <a:gd name="connsiteX198" fmla="*/ 1922798 w 12193149"/>
              <a:gd name="connsiteY198" fmla="*/ 2012146 h 2344739"/>
              <a:gd name="connsiteX199" fmla="*/ 1874228 w 12193149"/>
              <a:gd name="connsiteY199" fmla="*/ 2013741 h 2344739"/>
              <a:gd name="connsiteX200" fmla="*/ 1787803 w 12193149"/>
              <a:gd name="connsiteY200" fmla="*/ 2041363 h 2344739"/>
              <a:gd name="connsiteX201" fmla="*/ 1739352 w 12193149"/>
              <a:gd name="connsiteY201" fmla="*/ 2036312 h 2344739"/>
              <a:gd name="connsiteX202" fmla="*/ 1676219 w 12193149"/>
              <a:gd name="connsiteY202" fmla="*/ 2019963 h 2344739"/>
              <a:gd name="connsiteX203" fmla="*/ 1609817 w 12193149"/>
              <a:gd name="connsiteY203" fmla="*/ 2013066 h 2344739"/>
              <a:gd name="connsiteX204" fmla="*/ 1497258 w 12193149"/>
              <a:gd name="connsiteY204" fmla="*/ 1987476 h 2344739"/>
              <a:gd name="connsiteX205" fmla="*/ 1151127 w 12193149"/>
              <a:gd name="connsiteY205" fmla="*/ 1938041 h 2344739"/>
              <a:gd name="connsiteX206" fmla="*/ 859417 w 12193149"/>
              <a:gd name="connsiteY206" fmla="*/ 1928608 h 2344739"/>
              <a:gd name="connsiteX207" fmla="*/ 838688 w 12193149"/>
              <a:gd name="connsiteY207" fmla="*/ 1929821 h 2344739"/>
              <a:gd name="connsiteX208" fmla="*/ 817957 w 12193149"/>
              <a:gd name="connsiteY208" fmla="*/ 1927857 h 2344739"/>
              <a:gd name="connsiteX209" fmla="*/ 812654 w 12193149"/>
              <a:gd name="connsiteY209" fmla="*/ 1930751 h 2344739"/>
              <a:gd name="connsiteX210" fmla="*/ 721195 w 12193149"/>
              <a:gd name="connsiteY210" fmla="*/ 1929661 h 2344739"/>
              <a:gd name="connsiteX211" fmla="*/ 720890 w 12193149"/>
              <a:gd name="connsiteY211" fmla="*/ 1928399 h 2344739"/>
              <a:gd name="connsiteX212" fmla="*/ 710023 w 12193149"/>
              <a:gd name="connsiteY212" fmla="*/ 1922722 h 2344739"/>
              <a:gd name="connsiteX213" fmla="*/ 597940 w 12193149"/>
              <a:gd name="connsiteY213" fmla="*/ 1879864 h 2344739"/>
              <a:gd name="connsiteX214" fmla="*/ 579683 w 12193149"/>
              <a:gd name="connsiteY214" fmla="*/ 1877212 h 2344739"/>
              <a:gd name="connsiteX215" fmla="*/ 572865 w 12193149"/>
              <a:gd name="connsiteY215" fmla="*/ 1877401 h 2344739"/>
              <a:gd name="connsiteX216" fmla="*/ 446247 w 12193149"/>
              <a:gd name="connsiteY216" fmla="*/ 1839371 h 2344739"/>
              <a:gd name="connsiteX217" fmla="*/ 405163 w 12193149"/>
              <a:gd name="connsiteY217" fmla="*/ 1833548 h 2344739"/>
              <a:gd name="connsiteX218" fmla="*/ 293583 w 12193149"/>
              <a:gd name="connsiteY218" fmla="*/ 1812852 h 2344739"/>
              <a:gd name="connsiteX219" fmla="*/ 119529 w 12193149"/>
              <a:gd name="connsiteY219" fmla="*/ 1761047 h 2344739"/>
              <a:gd name="connsiteX220" fmla="*/ 16674 w 12193149"/>
              <a:gd name="connsiteY220" fmla="*/ 1758191 h 2344739"/>
              <a:gd name="connsiteX221" fmla="*/ 1150 w 12193149"/>
              <a:gd name="connsiteY221" fmla="*/ 1752722 h 2344739"/>
              <a:gd name="connsiteX222" fmla="*/ 1148 w 12193149"/>
              <a:gd name="connsiteY222" fmla="*/ 222213 h 2344739"/>
              <a:gd name="connsiteX223" fmla="*/ 1148 w 12193149"/>
              <a:gd name="connsiteY223"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14960 w 12193149"/>
              <a:gd name="connsiteY68" fmla="*/ 1919069 h 2344739"/>
              <a:gd name="connsiteX69" fmla="*/ 9054601 w 12193149"/>
              <a:gd name="connsiteY69" fmla="*/ 1910755 h 2344739"/>
              <a:gd name="connsiteX70" fmla="*/ 9006634 w 12193149"/>
              <a:gd name="connsiteY70" fmla="*/ 1914040 h 2344739"/>
              <a:gd name="connsiteX71" fmla="*/ 9006349 w 12193149"/>
              <a:gd name="connsiteY71" fmla="*/ 1913800 h 2344739"/>
              <a:gd name="connsiteX72" fmla="*/ 8997380 w 12193149"/>
              <a:gd name="connsiteY72" fmla="*/ 1915011 h 2344739"/>
              <a:gd name="connsiteX73" fmla="*/ 8991542 w 12193149"/>
              <a:gd name="connsiteY73" fmla="*/ 1917072 h 2344739"/>
              <a:gd name="connsiteX74" fmla="*/ 8975485 w 12193149"/>
              <a:gd name="connsiteY74" fmla="*/ 1920298 h 2344739"/>
              <a:gd name="connsiteX75" fmla="*/ 8969159 w 12193149"/>
              <a:gd name="connsiteY75" fmla="*/ 1919598 h 2344739"/>
              <a:gd name="connsiteX76" fmla="*/ 8964196 w 12193149"/>
              <a:gd name="connsiteY76" fmla="*/ 1917373 h 2344739"/>
              <a:gd name="connsiteX77" fmla="*/ 8930136 w 12193149"/>
              <a:gd name="connsiteY77" fmla="*/ 1914185 h 2344739"/>
              <a:gd name="connsiteX78" fmla="*/ 8753592 w 12193149"/>
              <a:gd name="connsiteY78" fmla="*/ 1933417 h 2344739"/>
              <a:gd name="connsiteX79" fmla="*/ 8708995 w 12193149"/>
              <a:gd name="connsiteY79" fmla="*/ 1935518 h 2344739"/>
              <a:gd name="connsiteX80" fmla="*/ 8597219 w 12193149"/>
              <a:gd name="connsiteY80" fmla="*/ 1944090 h 2344739"/>
              <a:gd name="connsiteX81" fmla="*/ 8526378 w 12193149"/>
              <a:gd name="connsiteY81" fmla="*/ 1929248 h 2344739"/>
              <a:gd name="connsiteX82" fmla="*/ 8512131 w 12193149"/>
              <a:gd name="connsiteY82" fmla="*/ 1935163 h 2344739"/>
              <a:gd name="connsiteX83" fmla="*/ 8507315 w 12193149"/>
              <a:gd name="connsiteY83" fmla="*/ 1938164 h 2344739"/>
              <a:gd name="connsiteX84" fmla="*/ 8499116 w 12193149"/>
              <a:gd name="connsiteY84" fmla="*/ 1940902 h 2344739"/>
              <a:gd name="connsiteX85" fmla="*/ 8498742 w 12193149"/>
              <a:gd name="connsiteY85" fmla="*/ 1940723 h 2344739"/>
              <a:gd name="connsiteX86" fmla="*/ 8491397 w 12193149"/>
              <a:gd name="connsiteY86" fmla="*/ 1943773 h 2344739"/>
              <a:gd name="connsiteX87" fmla="*/ 8368330 w 12193149"/>
              <a:gd name="connsiteY87" fmla="*/ 1957815 h 2344739"/>
              <a:gd name="connsiteX88" fmla="*/ 8354947 w 12193149"/>
              <a:gd name="connsiteY88" fmla="*/ 1958009 h 2344739"/>
              <a:gd name="connsiteX89" fmla="*/ 8321252 w 12193149"/>
              <a:gd name="connsiteY89" fmla="*/ 1974587 h 2344739"/>
              <a:gd name="connsiteX90" fmla="*/ 8315581 w 12193149"/>
              <a:gd name="connsiteY90" fmla="*/ 1974913 h 2344739"/>
              <a:gd name="connsiteX91" fmla="*/ 8296322 w 12193149"/>
              <a:gd name="connsiteY91" fmla="*/ 1988808 h 2344739"/>
              <a:gd name="connsiteX92" fmla="*/ 8285424 w 12193149"/>
              <a:gd name="connsiteY92" fmla="*/ 1994631 h 2344739"/>
              <a:gd name="connsiteX93" fmla="*/ 8284298 w 12193149"/>
              <a:gd name="connsiteY93" fmla="*/ 1999074 h 2344739"/>
              <a:gd name="connsiteX94" fmla="*/ 8267224 w 12193149"/>
              <a:gd name="connsiteY94" fmla="*/ 2006249 h 2344739"/>
              <a:gd name="connsiteX95" fmla="*/ 8264525 w 12193149"/>
              <a:gd name="connsiteY95" fmla="*/ 2006019 h 2344739"/>
              <a:gd name="connsiteX96" fmla="*/ 8253181 w 12193149"/>
              <a:gd name="connsiteY96" fmla="*/ 2015862 h 2344739"/>
              <a:gd name="connsiteX97" fmla="*/ 8246982 w 12193149"/>
              <a:gd name="connsiteY97" fmla="*/ 2028854 h 2344739"/>
              <a:gd name="connsiteX98" fmla="*/ 8091420 w 12193149"/>
              <a:gd name="connsiteY98" fmla="*/ 2075015 h 2344739"/>
              <a:gd name="connsiteX99" fmla="*/ 7906555 w 12193149"/>
              <a:gd name="connsiteY99" fmla="*/ 2116988 h 2344739"/>
              <a:gd name="connsiteX100" fmla="*/ 7719893 w 12193149"/>
              <a:gd name="connsiteY100" fmla="*/ 2142703 h 2344739"/>
              <a:gd name="connsiteX101" fmla="*/ 7615495 w 12193149"/>
              <a:gd name="connsiteY101" fmla="*/ 2139232 h 2344739"/>
              <a:gd name="connsiteX102" fmla="*/ 7528691 w 12193149"/>
              <a:gd name="connsiteY102" fmla="*/ 2145060 h 2344739"/>
              <a:gd name="connsiteX103" fmla="*/ 7520719 w 12193149"/>
              <a:gd name="connsiteY103" fmla="*/ 2147613 h 2344739"/>
              <a:gd name="connsiteX104" fmla="*/ 7508559 w 12193149"/>
              <a:gd name="connsiteY104" fmla="*/ 2148948 h 2344739"/>
              <a:gd name="connsiteX105" fmla="*/ 7508188 w 12193149"/>
              <a:gd name="connsiteY105" fmla="*/ 2148621 h 2344739"/>
              <a:gd name="connsiteX106" fmla="*/ 7496943 w 12193149"/>
              <a:gd name="connsiteY106" fmla="*/ 2150573 h 2344739"/>
              <a:gd name="connsiteX107" fmla="*/ 7406539 w 12193149"/>
              <a:gd name="connsiteY107" fmla="*/ 2142468 h 2344739"/>
              <a:gd name="connsiteX108" fmla="*/ 7219707 w 12193149"/>
              <a:gd name="connsiteY108" fmla="*/ 2156680 h 2344739"/>
              <a:gd name="connsiteX109" fmla="*/ 7202249 w 12193149"/>
              <a:gd name="connsiteY109" fmla="*/ 2161230 h 2344739"/>
              <a:gd name="connsiteX110" fmla="*/ 7198152 w 12193149"/>
              <a:gd name="connsiteY110" fmla="*/ 2166588 h 2344739"/>
              <a:gd name="connsiteX111" fmla="*/ 7171956 w 12193149"/>
              <a:gd name="connsiteY111" fmla="*/ 2171236 h 2344739"/>
              <a:gd name="connsiteX112" fmla="*/ 7098136 w 12193149"/>
              <a:gd name="connsiteY112" fmla="*/ 2183464 h 2344739"/>
              <a:gd name="connsiteX113" fmla="*/ 7019644 w 12193149"/>
              <a:gd name="connsiteY113" fmla="*/ 2183090 h 2344739"/>
              <a:gd name="connsiteX114" fmla="*/ 6905294 w 12193149"/>
              <a:gd name="connsiteY114" fmla="*/ 2212596 h 2344739"/>
              <a:gd name="connsiteX115" fmla="*/ 6709370 w 12193149"/>
              <a:gd name="connsiteY115" fmla="*/ 2240551 h 2344739"/>
              <a:gd name="connsiteX116" fmla="*/ 6550602 w 12193149"/>
              <a:gd name="connsiteY116" fmla="*/ 2269327 h 2344739"/>
              <a:gd name="connsiteX117" fmla="*/ 6318708 w 12193149"/>
              <a:gd name="connsiteY117" fmla="*/ 2316127 h 2344739"/>
              <a:gd name="connsiteX118" fmla="*/ 6169822 w 12193149"/>
              <a:gd name="connsiteY118" fmla="*/ 2318214 h 2344739"/>
              <a:gd name="connsiteX119" fmla="*/ 6074996 w 12193149"/>
              <a:gd name="connsiteY119" fmla="*/ 2338676 h 2344739"/>
              <a:gd name="connsiteX120" fmla="*/ 6069677 w 12193149"/>
              <a:gd name="connsiteY120" fmla="*/ 2337139 h 2344739"/>
              <a:gd name="connsiteX121" fmla="*/ 6049786 w 12193149"/>
              <a:gd name="connsiteY121" fmla="*/ 2337822 h 2344739"/>
              <a:gd name="connsiteX122" fmla="*/ 6042433 w 12193149"/>
              <a:gd name="connsiteY122" fmla="*/ 2329473 h 2344739"/>
              <a:gd name="connsiteX123" fmla="*/ 6011238 w 12193149"/>
              <a:gd name="connsiteY123" fmla="*/ 2324380 h 2344739"/>
              <a:gd name="connsiteX124" fmla="*/ 5958523 w 12193149"/>
              <a:gd name="connsiteY124" fmla="*/ 2328024 h 2344739"/>
              <a:gd name="connsiteX125" fmla="*/ 5760067 w 12193149"/>
              <a:gd name="connsiteY125" fmla="*/ 2343716 h 2344739"/>
              <a:gd name="connsiteX126" fmla="*/ 5628108 w 12193149"/>
              <a:gd name="connsiteY126" fmla="*/ 2344739 h 2344739"/>
              <a:gd name="connsiteX127" fmla="*/ 5472054 w 12193149"/>
              <a:gd name="connsiteY127" fmla="*/ 2330719 h 2344739"/>
              <a:gd name="connsiteX128" fmla="*/ 5433909 w 12193149"/>
              <a:gd name="connsiteY128" fmla="*/ 2319466 h 2344739"/>
              <a:gd name="connsiteX129" fmla="*/ 5382817 w 12193149"/>
              <a:gd name="connsiteY129" fmla="*/ 2301764 h 2344739"/>
              <a:gd name="connsiteX130" fmla="*/ 5262912 w 12193149"/>
              <a:gd name="connsiteY130" fmla="*/ 2281347 h 2344739"/>
              <a:gd name="connsiteX131" fmla="*/ 5224109 w 12193149"/>
              <a:gd name="connsiteY131" fmla="*/ 2270223 h 2344739"/>
              <a:gd name="connsiteX132" fmla="*/ 5175808 w 12193149"/>
              <a:gd name="connsiteY132" fmla="*/ 2267233 h 2344739"/>
              <a:gd name="connsiteX133" fmla="*/ 5157702 w 12193149"/>
              <a:gd name="connsiteY133" fmla="*/ 2260010 h 2344739"/>
              <a:gd name="connsiteX134" fmla="*/ 5143747 w 12193149"/>
              <a:gd name="connsiteY134" fmla="*/ 2256610 h 2344739"/>
              <a:gd name="connsiteX135" fmla="*/ 5140744 w 12193149"/>
              <a:gd name="connsiteY135" fmla="*/ 2254509 h 2344739"/>
              <a:gd name="connsiteX136" fmla="*/ 5122807 w 12193149"/>
              <a:gd name="connsiteY136" fmla="*/ 2243656 h 2344739"/>
              <a:gd name="connsiteX137" fmla="*/ 5066938 w 12193149"/>
              <a:gd name="connsiteY137" fmla="*/ 2250227 h 2344739"/>
              <a:gd name="connsiteX138" fmla="*/ 5012662 w 12193149"/>
              <a:gd name="connsiteY138" fmla="*/ 2233846 h 2344739"/>
              <a:gd name="connsiteX139" fmla="*/ 4841589 w 12193149"/>
              <a:gd name="connsiteY139" fmla="*/ 2209829 h 2344739"/>
              <a:gd name="connsiteX140" fmla="*/ 4763595 w 12193149"/>
              <a:gd name="connsiteY140" fmla="*/ 2182061 h 2344739"/>
              <a:gd name="connsiteX141" fmla="*/ 4724334 w 12193149"/>
              <a:gd name="connsiteY141" fmla="*/ 2173047 h 2344739"/>
              <a:gd name="connsiteX142" fmla="*/ 4722324 w 12193149"/>
              <a:gd name="connsiteY142" fmla="*/ 2172298 h 2344739"/>
              <a:gd name="connsiteX143" fmla="*/ 4723259 w 12193149"/>
              <a:gd name="connsiteY143" fmla="*/ 2172087 h 2344739"/>
              <a:gd name="connsiteX144" fmla="*/ 4718350 w 12193149"/>
              <a:gd name="connsiteY144" fmla="*/ 2170817 h 2344739"/>
              <a:gd name="connsiteX145" fmla="*/ 4722324 w 12193149"/>
              <a:gd name="connsiteY145" fmla="*/ 2172298 h 2344739"/>
              <a:gd name="connsiteX146" fmla="*/ 4716674 w 12193149"/>
              <a:gd name="connsiteY146" fmla="*/ 2173573 h 2344739"/>
              <a:gd name="connsiteX147" fmla="*/ 4516962 w 12193149"/>
              <a:gd name="connsiteY147" fmla="*/ 2163671 h 2344739"/>
              <a:gd name="connsiteX148" fmla="*/ 4429691 w 12193149"/>
              <a:gd name="connsiteY148" fmla="*/ 2153020 h 2344739"/>
              <a:gd name="connsiteX149" fmla="*/ 4364023 w 12193149"/>
              <a:gd name="connsiteY149" fmla="*/ 2151674 h 2344739"/>
              <a:gd name="connsiteX150" fmla="*/ 4318114 w 12193149"/>
              <a:gd name="connsiteY150" fmla="*/ 2158289 h 2344739"/>
              <a:gd name="connsiteX151" fmla="*/ 4316258 w 12193149"/>
              <a:gd name="connsiteY151" fmla="*/ 2156948 h 2344739"/>
              <a:gd name="connsiteX152" fmla="*/ 4296292 w 12193149"/>
              <a:gd name="connsiteY152" fmla="*/ 2155069 h 2344739"/>
              <a:gd name="connsiteX153" fmla="*/ 4291212 w 12193149"/>
              <a:gd name="connsiteY153" fmla="*/ 2157986 h 2344739"/>
              <a:gd name="connsiteX154" fmla="*/ 4277290 w 12193149"/>
              <a:gd name="connsiteY154" fmla="*/ 2157740 h 2344739"/>
              <a:gd name="connsiteX155" fmla="*/ 4249265 w 12193149"/>
              <a:gd name="connsiteY155" fmla="*/ 2160064 h 2344739"/>
              <a:gd name="connsiteX156" fmla="*/ 4203199 w 12193149"/>
              <a:gd name="connsiteY156" fmla="*/ 2157269 h 2344739"/>
              <a:gd name="connsiteX157" fmla="*/ 4202893 w 12193149"/>
              <a:gd name="connsiteY157" fmla="*/ 2156010 h 2344739"/>
              <a:gd name="connsiteX158" fmla="*/ 4192396 w 12193149"/>
              <a:gd name="connsiteY158" fmla="*/ 2150376 h 2344739"/>
              <a:gd name="connsiteX159" fmla="*/ 4143893 w 12193149"/>
              <a:gd name="connsiteY159" fmla="*/ 2134511 h 2344739"/>
              <a:gd name="connsiteX160" fmla="*/ 4084245 w 12193149"/>
              <a:gd name="connsiteY160" fmla="*/ 2107978 h 2344739"/>
              <a:gd name="connsiteX161" fmla="*/ 4075694 w 12193149"/>
              <a:gd name="connsiteY161" fmla="*/ 2107143 h 2344739"/>
              <a:gd name="connsiteX162" fmla="*/ 4075575 w 12193149"/>
              <a:gd name="connsiteY162" fmla="*/ 2106844 h 2344739"/>
              <a:gd name="connsiteX163" fmla="*/ 4066658 w 12193149"/>
              <a:gd name="connsiteY163" fmla="*/ 2105400 h 2344739"/>
              <a:gd name="connsiteX164" fmla="*/ 4060102 w 12193149"/>
              <a:gd name="connsiteY164" fmla="*/ 2105618 h 2344739"/>
              <a:gd name="connsiteX165" fmla="*/ 4043512 w 12193149"/>
              <a:gd name="connsiteY165" fmla="*/ 2103997 h 2344739"/>
              <a:gd name="connsiteX166" fmla="*/ 4038145 w 12193149"/>
              <a:gd name="connsiteY166" fmla="*/ 2101563 h 2344739"/>
              <a:gd name="connsiteX167" fmla="*/ 4036511 w 12193149"/>
              <a:gd name="connsiteY167" fmla="*/ 2097896 h 2344739"/>
              <a:gd name="connsiteX168" fmla="*/ 4034926 w 12193149"/>
              <a:gd name="connsiteY168" fmla="*/ 2098131 h 2344739"/>
              <a:gd name="connsiteX169" fmla="*/ 4005686 w 12193149"/>
              <a:gd name="connsiteY169" fmla="*/ 2085563 h 2344739"/>
              <a:gd name="connsiteX170" fmla="*/ 3937994 w 12193149"/>
              <a:gd name="connsiteY170" fmla="*/ 2068106 h 2344739"/>
              <a:gd name="connsiteX171" fmla="*/ 3898423 w 12193149"/>
              <a:gd name="connsiteY171" fmla="*/ 2062451 h 2344739"/>
              <a:gd name="connsiteX172" fmla="*/ 3790908 w 12193149"/>
              <a:gd name="connsiteY172" fmla="*/ 2042213 h 2344739"/>
              <a:gd name="connsiteX173" fmla="*/ 3683661 w 12193149"/>
              <a:gd name="connsiteY173" fmla="*/ 2018290 h 2344739"/>
              <a:gd name="connsiteX174" fmla="*/ 3611183 w 12193149"/>
              <a:gd name="connsiteY174" fmla="*/ 1986019 h 2344739"/>
              <a:gd name="connsiteX175" fmla="*/ 3605003 w 12193149"/>
              <a:gd name="connsiteY175" fmla="*/ 1987381 h 2344739"/>
              <a:gd name="connsiteX176" fmla="*/ 3595884 w 12193149"/>
              <a:gd name="connsiteY176" fmla="*/ 1987545 h 2344739"/>
              <a:gd name="connsiteX177" fmla="*/ 3595649 w 12193149"/>
              <a:gd name="connsiteY177" fmla="*/ 1987276 h 2344739"/>
              <a:gd name="connsiteX178" fmla="*/ 3587126 w 12193149"/>
              <a:gd name="connsiteY178" fmla="*/ 1987966 h 2344739"/>
              <a:gd name="connsiteX179" fmla="*/ 3537283 w 12193149"/>
              <a:gd name="connsiteY179" fmla="*/ 1978267 h 2344739"/>
              <a:gd name="connsiteX180" fmla="*/ 3474371 w 12193149"/>
              <a:gd name="connsiteY180" fmla="*/ 1974606 h 2344739"/>
              <a:gd name="connsiteX181" fmla="*/ 3401876 w 12193149"/>
              <a:gd name="connsiteY181" fmla="*/ 1962558 h 2344739"/>
              <a:gd name="connsiteX182" fmla="*/ 3365036 w 12193149"/>
              <a:gd name="connsiteY182" fmla="*/ 1979510 h 2344739"/>
              <a:gd name="connsiteX183" fmla="*/ 3345174 w 12193149"/>
              <a:gd name="connsiteY183" fmla="*/ 1981192 h 2344739"/>
              <a:gd name="connsiteX184" fmla="*/ 3342846 w 12193149"/>
              <a:gd name="connsiteY184" fmla="*/ 1980217 h 2344739"/>
              <a:gd name="connsiteX185" fmla="*/ 3263504 w 12193149"/>
              <a:gd name="connsiteY185" fmla="*/ 1986094 h 2344739"/>
              <a:gd name="connsiteX186" fmla="*/ 3143704 w 12193149"/>
              <a:gd name="connsiteY186" fmla="*/ 1993869 h 2344739"/>
              <a:gd name="connsiteX187" fmla="*/ 3031439 w 12193149"/>
              <a:gd name="connsiteY187" fmla="*/ 1996512 h 2344739"/>
              <a:gd name="connsiteX188" fmla="*/ 2782717 w 12193149"/>
              <a:gd name="connsiteY188" fmla="*/ 2018333 h 2344739"/>
              <a:gd name="connsiteX189" fmla="*/ 2647675 w 12193149"/>
              <a:gd name="connsiteY189" fmla="*/ 2028869 h 2344739"/>
              <a:gd name="connsiteX190" fmla="*/ 2569176 w 12193149"/>
              <a:gd name="connsiteY190" fmla="*/ 2002628 h 2344739"/>
              <a:gd name="connsiteX191" fmla="*/ 2444403 w 12193149"/>
              <a:gd name="connsiteY191" fmla="*/ 2016529 h 2344739"/>
              <a:gd name="connsiteX192" fmla="*/ 2316260 w 12193149"/>
              <a:gd name="connsiteY192" fmla="*/ 2024996 h 2344739"/>
              <a:gd name="connsiteX193" fmla="*/ 2209726 w 12193149"/>
              <a:gd name="connsiteY193" fmla="*/ 2019763 h 2344739"/>
              <a:gd name="connsiteX194" fmla="*/ 2095813 w 12193149"/>
              <a:gd name="connsiteY194" fmla="*/ 2003052 h 2344739"/>
              <a:gd name="connsiteX195" fmla="*/ 1998504 w 12193149"/>
              <a:gd name="connsiteY195" fmla="*/ 1995032 h 2344739"/>
              <a:gd name="connsiteX196" fmla="*/ 1929320 w 12193149"/>
              <a:gd name="connsiteY196" fmla="*/ 2016977 h 2344739"/>
              <a:gd name="connsiteX197" fmla="*/ 1922798 w 12193149"/>
              <a:gd name="connsiteY197" fmla="*/ 2012146 h 2344739"/>
              <a:gd name="connsiteX198" fmla="*/ 1874228 w 12193149"/>
              <a:gd name="connsiteY198" fmla="*/ 2013741 h 2344739"/>
              <a:gd name="connsiteX199" fmla="*/ 1787803 w 12193149"/>
              <a:gd name="connsiteY199" fmla="*/ 2041363 h 2344739"/>
              <a:gd name="connsiteX200" fmla="*/ 1739352 w 12193149"/>
              <a:gd name="connsiteY200" fmla="*/ 2036312 h 2344739"/>
              <a:gd name="connsiteX201" fmla="*/ 1676219 w 12193149"/>
              <a:gd name="connsiteY201" fmla="*/ 2019963 h 2344739"/>
              <a:gd name="connsiteX202" fmla="*/ 1609817 w 12193149"/>
              <a:gd name="connsiteY202" fmla="*/ 2013066 h 2344739"/>
              <a:gd name="connsiteX203" fmla="*/ 1497258 w 12193149"/>
              <a:gd name="connsiteY203" fmla="*/ 1987476 h 2344739"/>
              <a:gd name="connsiteX204" fmla="*/ 1151127 w 12193149"/>
              <a:gd name="connsiteY204" fmla="*/ 1938041 h 2344739"/>
              <a:gd name="connsiteX205" fmla="*/ 859417 w 12193149"/>
              <a:gd name="connsiteY205" fmla="*/ 1928608 h 2344739"/>
              <a:gd name="connsiteX206" fmla="*/ 838688 w 12193149"/>
              <a:gd name="connsiteY206" fmla="*/ 1929821 h 2344739"/>
              <a:gd name="connsiteX207" fmla="*/ 817957 w 12193149"/>
              <a:gd name="connsiteY207" fmla="*/ 1927857 h 2344739"/>
              <a:gd name="connsiteX208" fmla="*/ 812654 w 12193149"/>
              <a:gd name="connsiteY208" fmla="*/ 1930751 h 2344739"/>
              <a:gd name="connsiteX209" fmla="*/ 721195 w 12193149"/>
              <a:gd name="connsiteY209" fmla="*/ 1929661 h 2344739"/>
              <a:gd name="connsiteX210" fmla="*/ 720890 w 12193149"/>
              <a:gd name="connsiteY210" fmla="*/ 1928399 h 2344739"/>
              <a:gd name="connsiteX211" fmla="*/ 710023 w 12193149"/>
              <a:gd name="connsiteY211" fmla="*/ 1922722 h 2344739"/>
              <a:gd name="connsiteX212" fmla="*/ 597940 w 12193149"/>
              <a:gd name="connsiteY212" fmla="*/ 1879864 h 2344739"/>
              <a:gd name="connsiteX213" fmla="*/ 579683 w 12193149"/>
              <a:gd name="connsiteY213" fmla="*/ 1877212 h 2344739"/>
              <a:gd name="connsiteX214" fmla="*/ 572865 w 12193149"/>
              <a:gd name="connsiteY214" fmla="*/ 1877401 h 2344739"/>
              <a:gd name="connsiteX215" fmla="*/ 446247 w 12193149"/>
              <a:gd name="connsiteY215" fmla="*/ 1839371 h 2344739"/>
              <a:gd name="connsiteX216" fmla="*/ 405163 w 12193149"/>
              <a:gd name="connsiteY216" fmla="*/ 1833548 h 2344739"/>
              <a:gd name="connsiteX217" fmla="*/ 293583 w 12193149"/>
              <a:gd name="connsiteY217" fmla="*/ 1812852 h 2344739"/>
              <a:gd name="connsiteX218" fmla="*/ 119529 w 12193149"/>
              <a:gd name="connsiteY218" fmla="*/ 1761047 h 2344739"/>
              <a:gd name="connsiteX219" fmla="*/ 16674 w 12193149"/>
              <a:gd name="connsiteY219" fmla="*/ 1758191 h 2344739"/>
              <a:gd name="connsiteX220" fmla="*/ 1150 w 12193149"/>
              <a:gd name="connsiteY220" fmla="*/ 1752722 h 2344739"/>
              <a:gd name="connsiteX221" fmla="*/ 1148 w 12193149"/>
              <a:gd name="connsiteY221" fmla="*/ 222213 h 2344739"/>
              <a:gd name="connsiteX222" fmla="*/ 1148 w 12193149"/>
              <a:gd name="connsiteY222"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56690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38590 w 12193149"/>
              <a:gd name="connsiteY65" fmla="*/ 1869293 h 2344739"/>
              <a:gd name="connsiteX66" fmla="*/ 9232518 w 12193149"/>
              <a:gd name="connsiteY66" fmla="*/ 1893149 h 2344739"/>
              <a:gd name="connsiteX67" fmla="*/ 9156690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585655 w 12193149"/>
              <a:gd name="connsiteY63" fmla="*/ 1795542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406539 w 12193149"/>
              <a:gd name="connsiteY105" fmla="*/ 2142468 h 2344739"/>
              <a:gd name="connsiteX106" fmla="*/ 7219707 w 12193149"/>
              <a:gd name="connsiteY106" fmla="*/ 2156680 h 2344739"/>
              <a:gd name="connsiteX107" fmla="*/ 7202249 w 12193149"/>
              <a:gd name="connsiteY107" fmla="*/ 2161230 h 2344739"/>
              <a:gd name="connsiteX108" fmla="*/ 7198152 w 12193149"/>
              <a:gd name="connsiteY108" fmla="*/ 2166588 h 2344739"/>
              <a:gd name="connsiteX109" fmla="*/ 7171956 w 12193149"/>
              <a:gd name="connsiteY109" fmla="*/ 2171236 h 2344739"/>
              <a:gd name="connsiteX110" fmla="*/ 7098136 w 12193149"/>
              <a:gd name="connsiteY110" fmla="*/ 2183464 h 2344739"/>
              <a:gd name="connsiteX111" fmla="*/ 7019644 w 12193149"/>
              <a:gd name="connsiteY111" fmla="*/ 2183090 h 2344739"/>
              <a:gd name="connsiteX112" fmla="*/ 6905294 w 12193149"/>
              <a:gd name="connsiteY112" fmla="*/ 2212596 h 2344739"/>
              <a:gd name="connsiteX113" fmla="*/ 6709370 w 12193149"/>
              <a:gd name="connsiteY113" fmla="*/ 2240551 h 2344739"/>
              <a:gd name="connsiteX114" fmla="*/ 6550602 w 12193149"/>
              <a:gd name="connsiteY114" fmla="*/ 2269327 h 2344739"/>
              <a:gd name="connsiteX115" fmla="*/ 6318708 w 12193149"/>
              <a:gd name="connsiteY115" fmla="*/ 2316127 h 2344739"/>
              <a:gd name="connsiteX116" fmla="*/ 6169822 w 12193149"/>
              <a:gd name="connsiteY116" fmla="*/ 2318214 h 2344739"/>
              <a:gd name="connsiteX117" fmla="*/ 6074996 w 12193149"/>
              <a:gd name="connsiteY117" fmla="*/ 2338676 h 2344739"/>
              <a:gd name="connsiteX118" fmla="*/ 6069677 w 12193149"/>
              <a:gd name="connsiteY118" fmla="*/ 2337139 h 2344739"/>
              <a:gd name="connsiteX119" fmla="*/ 6049786 w 12193149"/>
              <a:gd name="connsiteY119" fmla="*/ 2337822 h 2344739"/>
              <a:gd name="connsiteX120" fmla="*/ 6042433 w 12193149"/>
              <a:gd name="connsiteY120" fmla="*/ 2329473 h 2344739"/>
              <a:gd name="connsiteX121" fmla="*/ 6011238 w 12193149"/>
              <a:gd name="connsiteY121" fmla="*/ 2324380 h 2344739"/>
              <a:gd name="connsiteX122" fmla="*/ 5958523 w 12193149"/>
              <a:gd name="connsiteY122" fmla="*/ 2328024 h 2344739"/>
              <a:gd name="connsiteX123" fmla="*/ 5760067 w 12193149"/>
              <a:gd name="connsiteY123" fmla="*/ 2343716 h 2344739"/>
              <a:gd name="connsiteX124" fmla="*/ 5628108 w 12193149"/>
              <a:gd name="connsiteY124" fmla="*/ 2344739 h 2344739"/>
              <a:gd name="connsiteX125" fmla="*/ 5472054 w 12193149"/>
              <a:gd name="connsiteY125" fmla="*/ 2330719 h 2344739"/>
              <a:gd name="connsiteX126" fmla="*/ 5433909 w 12193149"/>
              <a:gd name="connsiteY126" fmla="*/ 2319466 h 2344739"/>
              <a:gd name="connsiteX127" fmla="*/ 5382817 w 12193149"/>
              <a:gd name="connsiteY127" fmla="*/ 2301764 h 2344739"/>
              <a:gd name="connsiteX128" fmla="*/ 5262912 w 12193149"/>
              <a:gd name="connsiteY128" fmla="*/ 2281347 h 2344739"/>
              <a:gd name="connsiteX129" fmla="*/ 5224109 w 12193149"/>
              <a:gd name="connsiteY129" fmla="*/ 2270223 h 2344739"/>
              <a:gd name="connsiteX130" fmla="*/ 5175808 w 12193149"/>
              <a:gd name="connsiteY130" fmla="*/ 2267233 h 2344739"/>
              <a:gd name="connsiteX131" fmla="*/ 5157702 w 12193149"/>
              <a:gd name="connsiteY131" fmla="*/ 2260010 h 2344739"/>
              <a:gd name="connsiteX132" fmla="*/ 5143747 w 12193149"/>
              <a:gd name="connsiteY132" fmla="*/ 2256610 h 2344739"/>
              <a:gd name="connsiteX133" fmla="*/ 5140744 w 12193149"/>
              <a:gd name="connsiteY133" fmla="*/ 2254509 h 2344739"/>
              <a:gd name="connsiteX134" fmla="*/ 5122807 w 12193149"/>
              <a:gd name="connsiteY134" fmla="*/ 2243656 h 2344739"/>
              <a:gd name="connsiteX135" fmla="*/ 5066938 w 12193149"/>
              <a:gd name="connsiteY135" fmla="*/ 2250227 h 2344739"/>
              <a:gd name="connsiteX136" fmla="*/ 5012662 w 12193149"/>
              <a:gd name="connsiteY136" fmla="*/ 2233846 h 2344739"/>
              <a:gd name="connsiteX137" fmla="*/ 4841589 w 12193149"/>
              <a:gd name="connsiteY137" fmla="*/ 2209829 h 2344739"/>
              <a:gd name="connsiteX138" fmla="*/ 4763595 w 12193149"/>
              <a:gd name="connsiteY138" fmla="*/ 2182061 h 2344739"/>
              <a:gd name="connsiteX139" fmla="*/ 4724334 w 12193149"/>
              <a:gd name="connsiteY139" fmla="*/ 2173047 h 2344739"/>
              <a:gd name="connsiteX140" fmla="*/ 4722324 w 12193149"/>
              <a:gd name="connsiteY140" fmla="*/ 2172298 h 2344739"/>
              <a:gd name="connsiteX141" fmla="*/ 4723259 w 12193149"/>
              <a:gd name="connsiteY141" fmla="*/ 2172087 h 2344739"/>
              <a:gd name="connsiteX142" fmla="*/ 4718350 w 12193149"/>
              <a:gd name="connsiteY142" fmla="*/ 2170817 h 2344739"/>
              <a:gd name="connsiteX143" fmla="*/ 4722324 w 12193149"/>
              <a:gd name="connsiteY143" fmla="*/ 2172298 h 2344739"/>
              <a:gd name="connsiteX144" fmla="*/ 4716674 w 12193149"/>
              <a:gd name="connsiteY144" fmla="*/ 2173573 h 2344739"/>
              <a:gd name="connsiteX145" fmla="*/ 4516962 w 12193149"/>
              <a:gd name="connsiteY145" fmla="*/ 2163671 h 2344739"/>
              <a:gd name="connsiteX146" fmla="*/ 4429691 w 12193149"/>
              <a:gd name="connsiteY146" fmla="*/ 2153020 h 2344739"/>
              <a:gd name="connsiteX147" fmla="*/ 4364023 w 12193149"/>
              <a:gd name="connsiteY147" fmla="*/ 2151674 h 2344739"/>
              <a:gd name="connsiteX148" fmla="*/ 4318114 w 12193149"/>
              <a:gd name="connsiteY148" fmla="*/ 2158289 h 2344739"/>
              <a:gd name="connsiteX149" fmla="*/ 4316258 w 12193149"/>
              <a:gd name="connsiteY149" fmla="*/ 2156948 h 2344739"/>
              <a:gd name="connsiteX150" fmla="*/ 4296292 w 12193149"/>
              <a:gd name="connsiteY150" fmla="*/ 2155069 h 2344739"/>
              <a:gd name="connsiteX151" fmla="*/ 4291212 w 12193149"/>
              <a:gd name="connsiteY151" fmla="*/ 2157986 h 2344739"/>
              <a:gd name="connsiteX152" fmla="*/ 4277290 w 12193149"/>
              <a:gd name="connsiteY152" fmla="*/ 2157740 h 2344739"/>
              <a:gd name="connsiteX153" fmla="*/ 4249265 w 12193149"/>
              <a:gd name="connsiteY153" fmla="*/ 2160064 h 2344739"/>
              <a:gd name="connsiteX154" fmla="*/ 4203199 w 12193149"/>
              <a:gd name="connsiteY154" fmla="*/ 2157269 h 2344739"/>
              <a:gd name="connsiteX155" fmla="*/ 4202893 w 12193149"/>
              <a:gd name="connsiteY155" fmla="*/ 2156010 h 2344739"/>
              <a:gd name="connsiteX156" fmla="*/ 4192396 w 12193149"/>
              <a:gd name="connsiteY156" fmla="*/ 2150376 h 2344739"/>
              <a:gd name="connsiteX157" fmla="*/ 4143893 w 12193149"/>
              <a:gd name="connsiteY157" fmla="*/ 2134511 h 2344739"/>
              <a:gd name="connsiteX158" fmla="*/ 4084245 w 12193149"/>
              <a:gd name="connsiteY158" fmla="*/ 2107978 h 2344739"/>
              <a:gd name="connsiteX159" fmla="*/ 4075694 w 12193149"/>
              <a:gd name="connsiteY159" fmla="*/ 2107143 h 2344739"/>
              <a:gd name="connsiteX160" fmla="*/ 4075575 w 12193149"/>
              <a:gd name="connsiteY160" fmla="*/ 2106844 h 2344739"/>
              <a:gd name="connsiteX161" fmla="*/ 4066658 w 12193149"/>
              <a:gd name="connsiteY161" fmla="*/ 2105400 h 2344739"/>
              <a:gd name="connsiteX162" fmla="*/ 4060102 w 12193149"/>
              <a:gd name="connsiteY162" fmla="*/ 2105618 h 2344739"/>
              <a:gd name="connsiteX163" fmla="*/ 4043512 w 12193149"/>
              <a:gd name="connsiteY163" fmla="*/ 2103997 h 2344739"/>
              <a:gd name="connsiteX164" fmla="*/ 4038145 w 12193149"/>
              <a:gd name="connsiteY164" fmla="*/ 2101563 h 2344739"/>
              <a:gd name="connsiteX165" fmla="*/ 4036511 w 12193149"/>
              <a:gd name="connsiteY165" fmla="*/ 2097896 h 2344739"/>
              <a:gd name="connsiteX166" fmla="*/ 4034926 w 12193149"/>
              <a:gd name="connsiteY166" fmla="*/ 2098131 h 2344739"/>
              <a:gd name="connsiteX167" fmla="*/ 4005686 w 12193149"/>
              <a:gd name="connsiteY167" fmla="*/ 2085563 h 2344739"/>
              <a:gd name="connsiteX168" fmla="*/ 3937994 w 12193149"/>
              <a:gd name="connsiteY168" fmla="*/ 2068106 h 2344739"/>
              <a:gd name="connsiteX169" fmla="*/ 3898423 w 12193149"/>
              <a:gd name="connsiteY169" fmla="*/ 2062451 h 2344739"/>
              <a:gd name="connsiteX170" fmla="*/ 3790908 w 12193149"/>
              <a:gd name="connsiteY170" fmla="*/ 2042213 h 2344739"/>
              <a:gd name="connsiteX171" fmla="*/ 3683661 w 12193149"/>
              <a:gd name="connsiteY171" fmla="*/ 2018290 h 2344739"/>
              <a:gd name="connsiteX172" fmla="*/ 3611183 w 12193149"/>
              <a:gd name="connsiteY172" fmla="*/ 1986019 h 2344739"/>
              <a:gd name="connsiteX173" fmla="*/ 3605003 w 12193149"/>
              <a:gd name="connsiteY173" fmla="*/ 1987381 h 2344739"/>
              <a:gd name="connsiteX174" fmla="*/ 3595884 w 12193149"/>
              <a:gd name="connsiteY174" fmla="*/ 1987545 h 2344739"/>
              <a:gd name="connsiteX175" fmla="*/ 3595649 w 12193149"/>
              <a:gd name="connsiteY175" fmla="*/ 1987276 h 2344739"/>
              <a:gd name="connsiteX176" fmla="*/ 3587126 w 12193149"/>
              <a:gd name="connsiteY176" fmla="*/ 1987966 h 2344739"/>
              <a:gd name="connsiteX177" fmla="*/ 3537283 w 12193149"/>
              <a:gd name="connsiteY177" fmla="*/ 1978267 h 2344739"/>
              <a:gd name="connsiteX178" fmla="*/ 3474371 w 12193149"/>
              <a:gd name="connsiteY178" fmla="*/ 1974606 h 2344739"/>
              <a:gd name="connsiteX179" fmla="*/ 3401876 w 12193149"/>
              <a:gd name="connsiteY179" fmla="*/ 1962558 h 2344739"/>
              <a:gd name="connsiteX180" fmla="*/ 3365036 w 12193149"/>
              <a:gd name="connsiteY180" fmla="*/ 1979510 h 2344739"/>
              <a:gd name="connsiteX181" fmla="*/ 3345174 w 12193149"/>
              <a:gd name="connsiteY181" fmla="*/ 1981192 h 2344739"/>
              <a:gd name="connsiteX182" fmla="*/ 3342846 w 12193149"/>
              <a:gd name="connsiteY182" fmla="*/ 1980217 h 2344739"/>
              <a:gd name="connsiteX183" fmla="*/ 3263504 w 12193149"/>
              <a:gd name="connsiteY183" fmla="*/ 1986094 h 2344739"/>
              <a:gd name="connsiteX184" fmla="*/ 3143704 w 12193149"/>
              <a:gd name="connsiteY184" fmla="*/ 1993869 h 2344739"/>
              <a:gd name="connsiteX185" fmla="*/ 3031439 w 12193149"/>
              <a:gd name="connsiteY185" fmla="*/ 1996512 h 2344739"/>
              <a:gd name="connsiteX186" fmla="*/ 2782717 w 12193149"/>
              <a:gd name="connsiteY186" fmla="*/ 2018333 h 2344739"/>
              <a:gd name="connsiteX187" fmla="*/ 2647675 w 12193149"/>
              <a:gd name="connsiteY187" fmla="*/ 2028869 h 2344739"/>
              <a:gd name="connsiteX188" fmla="*/ 2569176 w 12193149"/>
              <a:gd name="connsiteY188" fmla="*/ 2002628 h 2344739"/>
              <a:gd name="connsiteX189" fmla="*/ 2444403 w 12193149"/>
              <a:gd name="connsiteY189" fmla="*/ 2016529 h 2344739"/>
              <a:gd name="connsiteX190" fmla="*/ 2316260 w 12193149"/>
              <a:gd name="connsiteY190" fmla="*/ 2024996 h 2344739"/>
              <a:gd name="connsiteX191" fmla="*/ 2209726 w 12193149"/>
              <a:gd name="connsiteY191" fmla="*/ 2019763 h 2344739"/>
              <a:gd name="connsiteX192" fmla="*/ 2095813 w 12193149"/>
              <a:gd name="connsiteY192" fmla="*/ 2003052 h 2344739"/>
              <a:gd name="connsiteX193" fmla="*/ 1998504 w 12193149"/>
              <a:gd name="connsiteY193" fmla="*/ 1995032 h 2344739"/>
              <a:gd name="connsiteX194" fmla="*/ 1929320 w 12193149"/>
              <a:gd name="connsiteY194" fmla="*/ 2016977 h 2344739"/>
              <a:gd name="connsiteX195" fmla="*/ 1922798 w 12193149"/>
              <a:gd name="connsiteY195" fmla="*/ 2012146 h 2344739"/>
              <a:gd name="connsiteX196" fmla="*/ 1874228 w 12193149"/>
              <a:gd name="connsiteY196" fmla="*/ 2013741 h 2344739"/>
              <a:gd name="connsiteX197" fmla="*/ 1787803 w 12193149"/>
              <a:gd name="connsiteY197" fmla="*/ 2041363 h 2344739"/>
              <a:gd name="connsiteX198" fmla="*/ 1739352 w 12193149"/>
              <a:gd name="connsiteY198" fmla="*/ 2036312 h 2344739"/>
              <a:gd name="connsiteX199" fmla="*/ 1676219 w 12193149"/>
              <a:gd name="connsiteY199" fmla="*/ 2019963 h 2344739"/>
              <a:gd name="connsiteX200" fmla="*/ 1609817 w 12193149"/>
              <a:gd name="connsiteY200" fmla="*/ 2013066 h 2344739"/>
              <a:gd name="connsiteX201" fmla="*/ 1497258 w 12193149"/>
              <a:gd name="connsiteY201" fmla="*/ 1987476 h 2344739"/>
              <a:gd name="connsiteX202" fmla="*/ 1151127 w 12193149"/>
              <a:gd name="connsiteY202" fmla="*/ 1938041 h 2344739"/>
              <a:gd name="connsiteX203" fmla="*/ 859417 w 12193149"/>
              <a:gd name="connsiteY203" fmla="*/ 1928608 h 2344739"/>
              <a:gd name="connsiteX204" fmla="*/ 838688 w 12193149"/>
              <a:gd name="connsiteY204" fmla="*/ 1929821 h 2344739"/>
              <a:gd name="connsiteX205" fmla="*/ 817957 w 12193149"/>
              <a:gd name="connsiteY205" fmla="*/ 1927857 h 2344739"/>
              <a:gd name="connsiteX206" fmla="*/ 812654 w 12193149"/>
              <a:gd name="connsiteY206" fmla="*/ 1930751 h 2344739"/>
              <a:gd name="connsiteX207" fmla="*/ 721195 w 12193149"/>
              <a:gd name="connsiteY207" fmla="*/ 1929661 h 2344739"/>
              <a:gd name="connsiteX208" fmla="*/ 720890 w 12193149"/>
              <a:gd name="connsiteY208" fmla="*/ 1928399 h 2344739"/>
              <a:gd name="connsiteX209" fmla="*/ 710023 w 12193149"/>
              <a:gd name="connsiteY209" fmla="*/ 1922722 h 2344739"/>
              <a:gd name="connsiteX210" fmla="*/ 597940 w 12193149"/>
              <a:gd name="connsiteY210" fmla="*/ 1879864 h 2344739"/>
              <a:gd name="connsiteX211" fmla="*/ 579683 w 12193149"/>
              <a:gd name="connsiteY211" fmla="*/ 1877212 h 2344739"/>
              <a:gd name="connsiteX212" fmla="*/ 572865 w 12193149"/>
              <a:gd name="connsiteY212" fmla="*/ 1877401 h 2344739"/>
              <a:gd name="connsiteX213" fmla="*/ 446247 w 12193149"/>
              <a:gd name="connsiteY213" fmla="*/ 1839371 h 2344739"/>
              <a:gd name="connsiteX214" fmla="*/ 405163 w 12193149"/>
              <a:gd name="connsiteY214" fmla="*/ 1833548 h 2344739"/>
              <a:gd name="connsiteX215" fmla="*/ 293583 w 12193149"/>
              <a:gd name="connsiteY215" fmla="*/ 1812852 h 2344739"/>
              <a:gd name="connsiteX216" fmla="*/ 119529 w 12193149"/>
              <a:gd name="connsiteY216" fmla="*/ 1761047 h 2344739"/>
              <a:gd name="connsiteX217" fmla="*/ 16674 w 12193149"/>
              <a:gd name="connsiteY217" fmla="*/ 1758191 h 2344739"/>
              <a:gd name="connsiteX218" fmla="*/ 1150 w 12193149"/>
              <a:gd name="connsiteY218" fmla="*/ 1752722 h 2344739"/>
              <a:gd name="connsiteX219" fmla="*/ 1148 w 12193149"/>
              <a:gd name="connsiteY219" fmla="*/ 222213 h 2344739"/>
              <a:gd name="connsiteX220" fmla="*/ 1148 w 12193149"/>
              <a:gd name="connsiteY220"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613704 w 12193149"/>
              <a:gd name="connsiteY63" fmla="*/ 1812371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406539 w 12193149"/>
              <a:gd name="connsiteY105" fmla="*/ 2142468 h 2344739"/>
              <a:gd name="connsiteX106" fmla="*/ 7219707 w 12193149"/>
              <a:gd name="connsiteY106" fmla="*/ 2156680 h 2344739"/>
              <a:gd name="connsiteX107" fmla="*/ 7202249 w 12193149"/>
              <a:gd name="connsiteY107" fmla="*/ 2161230 h 2344739"/>
              <a:gd name="connsiteX108" fmla="*/ 7198152 w 12193149"/>
              <a:gd name="connsiteY108" fmla="*/ 2166588 h 2344739"/>
              <a:gd name="connsiteX109" fmla="*/ 7171956 w 12193149"/>
              <a:gd name="connsiteY109" fmla="*/ 2171236 h 2344739"/>
              <a:gd name="connsiteX110" fmla="*/ 7098136 w 12193149"/>
              <a:gd name="connsiteY110" fmla="*/ 2183464 h 2344739"/>
              <a:gd name="connsiteX111" fmla="*/ 7019644 w 12193149"/>
              <a:gd name="connsiteY111" fmla="*/ 2183090 h 2344739"/>
              <a:gd name="connsiteX112" fmla="*/ 6905294 w 12193149"/>
              <a:gd name="connsiteY112" fmla="*/ 2212596 h 2344739"/>
              <a:gd name="connsiteX113" fmla="*/ 6709370 w 12193149"/>
              <a:gd name="connsiteY113" fmla="*/ 2240551 h 2344739"/>
              <a:gd name="connsiteX114" fmla="*/ 6550602 w 12193149"/>
              <a:gd name="connsiteY114" fmla="*/ 2269327 h 2344739"/>
              <a:gd name="connsiteX115" fmla="*/ 6318708 w 12193149"/>
              <a:gd name="connsiteY115" fmla="*/ 2316127 h 2344739"/>
              <a:gd name="connsiteX116" fmla="*/ 6169822 w 12193149"/>
              <a:gd name="connsiteY116" fmla="*/ 2318214 h 2344739"/>
              <a:gd name="connsiteX117" fmla="*/ 6074996 w 12193149"/>
              <a:gd name="connsiteY117" fmla="*/ 2338676 h 2344739"/>
              <a:gd name="connsiteX118" fmla="*/ 6069677 w 12193149"/>
              <a:gd name="connsiteY118" fmla="*/ 2337139 h 2344739"/>
              <a:gd name="connsiteX119" fmla="*/ 6049786 w 12193149"/>
              <a:gd name="connsiteY119" fmla="*/ 2337822 h 2344739"/>
              <a:gd name="connsiteX120" fmla="*/ 6042433 w 12193149"/>
              <a:gd name="connsiteY120" fmla="*/ 2329473 h 2344739"/>
              <a:gd name="connsiteX121" fmla="*/ 6011238 w 12193149"/>
              <a:gd name="connsiteY121" fmla="*/ 2324380 h 2344739"/>
              <a:gd name="connsiteX122" fmla="*/ 5958523 w 12193149"/>
              <a:gd name="connsiteY122" fmla="*/ 2328024 h 2344739"/>
              <a:gd name="connsiteX123" fmla="*/ 5760067 w 12193149"/>
              <a:gd name="connsiteY123" fmla="*/ 2343716 h 2344739"/>
              <a:gd name="connsiteX124" fmla="*/ 5628108 w 12193149"/>
              <a:gd name="connsiteY124" fmla="*/ 2344739 h 2344739"/>
              <a:gd name="connsiteX125" fmla="*/ 5472054 w 12193149"/>
              <a:gd name="connsiteY125" fmla="*/ 2330719 h 2344739"/>
              <a:gd name="connsiteX126" fmla="*/ 5433909 w 12193149"/>
              <a:gd name="connsiteY126" fmla="*/ 2319466 h 2344739"/>
              <a:gd name="connsiteX127" fmla="*/ 5382817 w 12193149"/>
              <a:gd name="connsiteY127" fmla="*/ 2301764 h 2344739"/>
              <a:gd name="connsiteX128" fmla="*/ 5262912 w 12193149"/>
              <a:gd name="connsiteY128" fmla="*/ 2281347 h 2344739"/>
              <a:gd name="connsiteX129" fmla="*/ 5224109 w 12193149"/>
              <a:gd name="connsiteY129" fmla="*/ 2270223 h 2344739"/>
              <a:gd name="connsiteX130" fmla="*/ 5175808 w 12193149"/>
              <a:gd name="connsiteY130" fmla="*/ 2267233 h 2344739"/>
              <a:gd name="connsiteX131" fmla="*/ 5157702 w 12193149"/>
              <a:gd name="connsiteY131" fmla="*/ 2260010 h 2344739"/>
              <a:gd name="connsiteX132" fmla="*/ 5143747 w 12193149"/>
              <a:gd name="connsiteY132" fmla="*/ 2256610 h 2344739"/>
              <a:gd name="connsiteX133" fmla="*/ 5140744 w 12193149"/>
              <a:gd name="connsiteY133" fmla="*/ 2254509 h 2344739"/>
              <a:gd name="connsiteX134" fmla="*/ 5122807 w 12193149"/>
              <a:gd name="connsiteY134" fmla="*/ 2243656 h 2344739"/>
              <a:gd name="connsiteX135" fmla="*/ 5066938 w 12193149"/>
              <a:gd name="connsiteY135" fmla="*/ 2250227 h 2344739"/>
              <a:gd name="connsiteX136" fmla="*/ 5012662 w 12193149"/>
              <a:gd name="connsiteY136" fmla="*/ 2233846 h 2344739"/>
              <a:gd name="connsiteX137" fmla="*/ 4841589 w 12193149"/>
              <a:gd name="connsiteY137" fmla="*/ 2209829 h 2344739"/>
              <a:gd name="connsiteX138" fmla="*/ 4763595 w 12193149"/>
              <a:gd name="connsiteY138" fmla="*/ 2182061 h 2344739"/>
              <a:gd name="connsiteX139" fmla="*/ 4724334 w 12193149"/>
              <a:gd name="connsiteY139" fmla="*/ 2173047 h 2344739"/>
              <a:gd name="connsiteX140" fmla="*/ 4722324 w 12193149"/>
              <a:gd name="connsiteY140" fmla="*/ 2172298 h 2344739"/>
              <a:gd name="connsiteX141" fmla="*/ 4723259 w 12193149"/>
              <a:gd name="connsiteY141" fmla="*/ 2172087 h 2344739"/>
              <a:gd name="connsiteX142" fmla="*/ 4718350 w 12193149"/>
              <a:gd name="connsiteY142" fmla="*/ 2170817 h 2344739"/>
              <a:gd name="connsiteX143" fmla="*/ 4722324 w 12193149"/>
              <a:gd name="connsiteY143" fmla="*/ 2172298 h 2344739"/>
              <a:gd name="connsiteX144" fmla="*/ 4716674 w 12193149"/>
              <a:gd name="connsiteY144" fmla="*/ 2173573 h 2344739"/>
              <a:gd name="connsiteX145" fmla="*/ 4516962 w 12193149"/>
              <a:gd name="connsiteY145" fmla="*/ 2163671 h 2344739"/>
              <a:gd name="connsiteX146" fmla="*/ 4429691 w 12193149"/>
              <a:gd name="connsiteY146" fmla="*/ 2153020 h 2344739"/>
              <a:gd name="connsiteX147" fmla="*/ 4364023 w 12193149"/>
              <a:gd name="connsiteY147" fmla="*/ 2151674 h 2344739"/>
              <a:gd name="connsiteX148" fmla="*/ 4318114 w 12193149"/>
              <a:gd name="connsiteY148" fmla="*/ 2158289 h 2344739"/>
              <a:gd name="connsiteX149" fmla="*/ 4316258 w 12193149"/>
              <a:gd name="connsiteY149" fmla="*/ 2156948 h 2344739"/>
              <a:gd name="connsiteX150" fmla="*/ 4296292 w 12193149"/>
              <a:gd name="connsiteY150" fmla="*/ 2155069 h 2344739"/>
              <a:gd name="connsiteX151" fmla="*/ 4291212 w 12193149"/>
              <a:gd name="connsiteY151" fmla="*/ 2157986 h 2344739"/>
              <a:gd name="connsiteX152" fmla="*/ 4277290 w 12193149"/>
              <a:gd name="connsiteY152" fmla="*/ 2157740 h 2344739"/>
              <a:gd name="connsiteX153" fmla="*/ 4249265 w 12193149"/>
              <a:gd name="connsiteY153" fmla="*/ 2160064 h 2344739"/>
              <a:gd name="connsiteX154" fmla="*/ 4203199 w 12193149"/>
              <a:gd name="connsiteY154" fmla="*/ 2157269 h 2344739"/>
              <a:gd name="connsiteX155" fmla="*/ 4202893 w 12193149"/>
              <a:gd name="connsiteY155" fmla="*/ 2156010 h 2344739"/>
              <a:gd name="connsiteX156" fmla="*/ 4192396 w 12193149"/>
              <a:gd name="connsiteY156" fmla="*/ 2150376 h 2344739"/>
              <a:gd name="connsiteX157" fmla="*/ 4143893 w 12193149"/>
              <a:gd name="connsiteY157" fmla="*/ 2134511 h 2344739"/>
              <a:gd name="connsiteX158" fmla="*/ 4084245 w 12193149"/>
              <a:gd name="connsiteY158" fmla="*/ 2107978 h 2344739"/>
              <a:gd name="connsiteX159" fmla="*/ 4075694 w 12193149"/>
              <a:gd name="connsiteY159" fmla="*/ 2107143 h 2344739"/>
              <a:gd name="connsiteX160" fmla="*/ 4075575 w 12193149"/>
              <a:gd name="connsiteY160" fmla="*/ 2106844 h 2344739"/>
              <a:gd name="connsiteX161" fmla="*/ 4066658 w 12193149"/>
              <a:gd name="connsiteY161" fmla="*/ 2105400 h 2344739"/>
              <a:gd name="connsiteX162" fmla="*/ 4060102 w 12193149"/>
              <a:gd name="connsiteY162" fmla="*/ 2105618 h 2344739"/>
              <a:gd name="connsiteX163" fmla="*/ 4043512 w 12193149"/>
              <a:gd name="connsiteY163" fmla="*/ 2103997 h 2344739"/>
              <a:gd name="connsiteX164" fmla="*/ 4038145 w 12193149"/>
              <a:gd name="connsiteY164" fmla="*/ 2101563 h 2344739"/>
              <a:gd name="connsiteX165" fmla="*/ 4036511 w 12193149"/>
              <a:gd name="connsiteY165" fmla="*/ 2097896 h 2344739"/>
              <a:gd name="connsiteX166" fmla="*/ 4034926 w 12193149"/>
              <a:gd name="connsiteY166" fmla="*/ 2098131 h 2344739"/>
              <a:gd name="connsiteX167" fmla="*/ 4005686 w 12193149"/>
              <a:gd name="connsiteY167" fmla="*/ 2085563 h 2344739"/>
              <a:gd name="connsiteX168" fmla="*/ 3937994 w 12193149"/>
              <a:gd name="connsiteY168" fmla="*/ 2068106 h 2344739"/>
              <a:gd name="connsiteX169" fmla="*/ 3898423 w 12193149"/>
              <a:gd name="connsiteY169" fmla="*/ 2062451 h 2344739"/>
              <a:gd name="connsiteX170" fmla="*/ 3790908 w 12193149"/>
              <a:gd name="connsiteY170" fmla="*/ 2042213 h 2344739"/>
              <a:gd name="connsiteX171" fmla="*/ 3683661 w 12193149"/>
              <a:gd name="connsiteY171" fmla="*/ 2018290 h 2344739"/>
              <a:gd name="connsiteX172" fmla="*/ 3611183 w 12193149"/>
              <a:gd name="connsiteY172" fmla="*/ 1986019 h 2344739"/>
              <a:gd name="connsiteX173" fmla="*/ 3605003 w 12193149"/>
              <a:gd name="connsiteY173" fmla="*/ 1987381 h 2344739"/>
              <a:gd name="connsiteX174" fmla="*/ 3595884 w 12193149"/>
              <a:gd name="connsiteY174" fmla="*/ 1987545 h 2344739"/>
              <a:gd name="connsiteX175" fmla="*/ 3595649 w 12193149"/>
              <a:gd name="connsiteY175" fmla="*/ 1987276 h 2344739"/>
              <a:gd name="connsiteX176" fmla="*/ 3587126 w 12193149"/>
              <a:gd name="connsiteY176" fmla="*/ 1987966 h 2344739"/>
              <a:gd name="connsiteX177" fmla="*/ 3537283 w 12193149"/>
              <a:gd name="connsiteY177" fmla="*/ 1978267 h 2344739"/>
              <a:gd name="connsiteX178" fmla="*/ 3474371 w 12193149"/>
              <a:gd name="connsiteY178" fmla="*/ 1974606 h 2344739"/>
              <a:gd name="connsiteX179" fmla="*/ 3401876 w 12193149"/>
              <a:gd name="connsiteY179" fmla="*/ 1962558 h 2344739"/>
              <a:gd name="connsiteX180" fmla="*/ 3365036 w 12193149"/>
              <a:gd name="connsiteY180" fmla="*/ 1979510 h 2344739"/>
              <a:gd name="connsiteX181" fmla="*/ 3345174 w 12193149"/>
              <a:gd name="connsiteY181" fmla="*/ 1981192 h 2344739"/>
              <a:gd name="connsiteX182" fmla="*/ 3342846 w 12193149"/>
              <a:gd name="connsiteY182" fmla="*/ 1980217 h 2344739"/>
              <a:gd name="connsiteX183" fmla="*/ 3263504 w 12193149"/>
              <a:gd name="connsiteY183" fmla="*/ 1986094 h 2344739"/>
              <a:gd name="connsiteX184" fmla="*/ 3143704 w 12193149"/>
              <a:gd name="connsiteY184" fmla="*/ 1993869 h 2344739"/>
              <a:gd name="connsiteX185" fmla="*/ 3031439 w 12193149"/>
              <a:gd name="connsiteY185" fmla="*/ 1996512 h 2344739"/>
              <a:gd name="connsiteX186" fmla="*/ 2782717 w 12193149"/>
              <a:gd name="connsiteY186" fmla="*/ 2018333 h 2344739"/>
              <a:gd name="connsiteX187" fmla="*/ 2647675 w 12193149"/>
              <a:gd name="connsiteY187" fmla="*/ 2028869 h 2344739"/>
              <a:gd name="connsiteX188" fmla="*/ 2569176 w 12193149"/>
              <a:gd name="connsiteY188" fmla="*/ 2002628 h 2344739"/>
              <a:gd name="connsiteX189" fmla="*/ 2444403 w 12193149"/>
              <a:gd name="connsiteY189" fmla="*/ 2016529 h 2344739"/>
              <a:gd name="connsiteX190" fmla="*/ 2316260 w 12193149"/>
              <a:gd name="connsiteY190" fmla="*/ 2024996 h 2344739"/>
              <a:gd name="connsiteX191" fmla="*/ 2209726 w 12193149"/>
              <a:gd name="connsiteY191" fmla="*/ 2019763 h 2344739"/>
              <a:gd name="connsiteX192" fmla="*/ 2095813 w 12193149"/>
              <a:gd name="connsiteY192" fmla="*/ 2003052 h 2344739"/>
              <a:gd name="connsiteX193" fmla="*/ 1998504 w 12193149"/>
              <a:gd name="connsiteY193" fmla="*/ 1995032 h 2344739"/>
              <a:gd name="connsiteX194" fmla="*/ 1929320 w 12193149"/>
              <a:gd name="connsiteY194" fmla="*/ 2016977 h 2344739"/>
              <a:gd name="connsiteX195" fmla="*/ 1922798 w 12193149"/>
              <a:gd name="connsiteY195" fmla="*/ 2012146 h 2344739"/>
              <a:gd name="connsiteX196" fmla="*/ 1874228 w 12193149"/>
              <a:gd name="connsiteY196" fmla="*/ 2013741 h 2344739"/>
              <a:gd name="connsiteX197" fmla="*/ 1787803 w 12193149"/>
              <a:gd name="connsiteY197" fmla="*/ 2041363 h 2344739"/>
              <a:gd name="connsiteX198" fmla="*/ 1739352 w 12193149"/>
              <a:gd name="connsiteY198" fmla="*/ 2036312 h 2344739"/>
              <a:gd name="connsiteX199" fmla="*/ 1676219 w 12193149"/>
              <a:gd name="connsiteY199" fmla="*/ 2019963 h 2344739"/>
              <a:gd name="connsiteX200" fmla="*/ 1609817 w 12193149"/>
              <a:gd name="connsiteY200" fmla="*/ 2013066 h 2344739"/>
              <a:gd name="connsiteX201" fmla="*/ 1497258 w 12193149"/>
              <a:gd name="connsiteY201" fmla="*/ 1987476 h 2344739"/>
              <a:gd name="connsiteX202" fmla="*/ 1151127 w 12193149"/>
              <a:gd name="connsiteY202" fmla="*/ 1938041 h 2344739"/>
              <a:gd name="connsiteX203" fmla="*/ 859417 w 12193149"/>
              <a:gd name="connsiteY203" fmla="*/ 1928608 h 2344739"/>
              <a:gd name="connsiteX204" fmla="*/ 838688 w 12193149"/>
              <a:gd name="connsiteY204" fmla="*/ 1929821 h 2344739"/>
              <a:gd name="connsiteX205" fmla="*/ 817957 w 12193149"/>
              <a:gd name="connsiteY205" fmla="*/ 1927857 h 2344739"/>
              <a:gd name="connsiteX206" fmla="*/ 812654 w 12193149"/>
              <a:gd name="connsiteY206" fmla="*/ 1930751 h 2344739"/>
              <a:gd name="connsiteX207" fmla="*/ 721195 w 12193149"/>
              <a:gd name="connsiteY207" fmla="*/ 1929661 h 2344739"/>
              <a:gd name="connsiteX208" fmla="*/ 720890 w 12193149"/>
              <a:gd name="connsiteY208" fmla="*/ 1928399 h 2344739"/>
              <a:gd name="connsiteX209" fmla="*/ 710023 w 12193149"/>
              <a:gd name="connsiteY209" fmla="*/ 1922722 h 2344739"/>
              <a:gd name="connsiteX210" fmla="*/ 597940 w 12193149"/>
              <a:gd name="connsiteY210" fmla="*/ 1879864 h 2344739"/>
              <a:gd name="connsiteX211" fmla="*/ 579683 w 12193149"/>
              <a:gd name="connsiteY211" fmla="*/ 1877212 h 2344739"/>
              <a:gd name="connsiteX212" fmla="*/ 572865 w 12193149"/>
              <a:gd name="connsiteY212" fmla="*/ 1877401 h 2344739"/>
              <a:gd name="connsiteX213" fmla="*/ 446247 w 12193149"/>
              <a:gd name="connsiteY213" fmla="*/ 1839371 h 2344739"/>
              <a:gd name="connsiteX214" fmla="*/ 405163 w 12193149"/>
              <a:gd name="connsiteY214" fmla="*/ 1833548 h 2344739"/>
              <a:gd name="connsiteX215" fmla="*/ 293583 w 12193149"/>
              <a:gd name="connsiteY215" fmla="*/ 1812852 h 2344739"/>
              <a:gd name="connsiteX216" fmla="*/ 119529 w 12193149"/>
              <a:gd name="connsiteY216" fmla="*/ 1761047 h 2344739"/>
              <a:gd name="connsiteX217" fmla="*/ 16674 w 12193149"/>
              <a:gd name="connsiteY217" fmla="*/ 1758191 h 2344739"/>
              <a:gd name="connsiteX218" fmla="*/ 1150 w 12193149"/>
              <a:gd name="connsiteY218" fmla="*/ 1752722 h 2344739"/>
              <a:gd name="connsiteX219" fmla="*/ 1148 w 12193149"/>
              <a:gd name="connsiteY219" fmla="*/ 222213 h 2344739"/>
              <a:gd name="connsiteX220" fmla="*/ 1148 w 12193149"/>
              <a:gd name="connsiteY220"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613704 w 12193149"/>
              <a:gd name="connsiteY63" fmla="*/ 1812371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219707 w 12193149"/>
              <a:gd name="connsiteY105" fmla="*/ 2156680 h 2344739"/>
              <a:gd name="connsiteX106" fmla="*/ 7202249 w 12193149"/>
              <a:gd name="connsiteY106" fmla="*/ 2161230 h 2344739"/>
              <a:gd name="connsiteX107" fmla="*/ 7198152 w 12193149"/>
              <a:gd name="connsiteY107" fmla="*/ 2166588 h 2344739"/>
              <a:gd name="connsiteX108" fmla="*/ 7171956 w 12193149"/>
              <a:gd name="connsiteY108" fmla="*/ 2171236 h 2344739"/>
              <a:gd name="connsiteX109" fmla="*/ 7098136 w 12193149"/>
              <a:gd name="connsiteY109" fmla="*/ 2183464 h 2344739"/>
              <a:gd name="connsiteX110" fmla="*/ 7019644 w 12193149"/>
              <a:gd name="connsiteY110" fmla="*/ 2183090 h 2344739"/>
              <a:gd name="connsiteX111" fmla="*/ 6905294 w 12193149"/>
              <a:gd name="connsiteY111" fmla="*/ 2212596 h 2344739"/>
              <a:gd name="connsiteX112" fmla="*/ 6709370 w 12193149"/>
              <a:gd name="connsiteY112" fmla="*/ 2240551 h 2344739"/>
              <a:gd name="connsiteX113" fmla="*/ 6550602 w 12193149"/>
              <a:gd name="connsiteY113" fmla="*/ 2269327 h 2344739"/>
              <a:gd name="connsiteX114" fmla="*/ 6318708 w 12193149"/>
              <a:gd name="connsiteY114" fmla="*/ 2316127 h 2344739"/>
              <a:gd name="connsiteX115" fmla="*/ 6169822 w 12193149"/>
              <a:gd name="connsiteY115" fmla="*/ 2318214 h 2344739"/>
              <a:gd name="connsiteX116" fmla="*/ 6074996 w 12193149"/>
              <a:gd name="connsiteY116" fmla="*/ 2338676 h 2344739"/>
              <a:gd name="connsiteX117" fmla="*/ 6069677 w 12193149"/>
              <a:gd name="connsiteY117" fmla="*/ 2337139 h 2344739"/>
              <a:gd name="connsiteX118" fmla="*/ 6049786 w 12193149"/>
              <a:gd name="connsiteY118" fmla="*/ 2337822 h 2344739"/>
              <a:gd name="connsiteX119" fmla="*/ 6042433 w 12193149"/>
              <a:gd name="connsiteY119" fmla="*/ 2329473 h 2344739"/>
              <a:gd name="connsiteX120" fmla="*/ 6011238 w 12193149"/>
              <a:gd name="connsiteY120" fmla="*/ 2324380 h 2344739"/>
              <a:gd name="connsiteX121" fmla="*/ 5958523 w 12193149"/>
              <a:gd name="connsiteY121" fmla="*/ 2328024 h 2344739"/>
              <a:gd name="connsiteX122" fmla="*/ 5760067 w 12193149"/>
              <a:gd name="connsiteY122" fmla="*/ 2343716 h 2344739"/>
              <a:gd name="connsiteX123" fmla="*/ 5628108 w 12193149"/>
              <a:gd name="connsiteY123" fmla="*/ 2344739 h 2344739"/>
              <a:gd name="connsiteX124" fmla="*/ 5472054 w 12193149"/>
              <a:gd name="connsiteY124" fmla="*/ 2330719 h 2344739"/>
              <a:gd name="connsiteX125" fmla="*/ 5433909 w 12193149"/>
              <a:gd name="connsiteY125" fmla="*/ 2319466 h 2344739"/>
              <a:gd name="connsiteX126" fmla="*/ 5382817 w 12193149"/>
              <a:gd name="connsiteY126" fmla="*/ 2301764 h 2344739"/>
              <a:gd name="connsiteX127" fmla="*/ 5262912 w 12193149"/>
              <a:gd name="connsiteY127" fmla="*/ 2281347 h 2344739"/>
              <a:gd name="connsiteX128" fmla="*/ 5224109 w 12193149"/>
              <a:gd name="connsiteY128" fmla="*/ 2270223 h 2344739"/>
              <a:gd name="connsiteX129" fmla="*/ 5175808 w 12193149"/>
              <a:gd name="connsiteY129" fmla="*/ 2267233 h 2344739"/>
              <a:gd name="connsiteX130" fmla="*/ 5157702 w 12193149"/>
              <a:gd name="connsiteY130" fmla="*/ 2260010 h 2344739"/>
              <a:gd name="connsiteX131" fmla="*/ 5143747 w 12193149"/>
              <a:gd name="connsiteY131" fmla="*/ 2256610 h 2344739"/>
              <a:gd name="connsiteX132" fmla="*/ 5140744 w 12193149"/>
              <a:gd name="connsiteY132" fmla="*/ 2254509 h 2344739"/>
              <a:gd name="connsiteX133" fmla="*/ 5122807 w 12193149"/>
              <a:gd name="connsiteY133" fmla="*/ 2243656 h 2344739"/>
              <a:gd name="connsiteX134" fmla="*/ 5066938 w 12193149"/>
              <a:gd name="connsiteY134" fmla="*/ 2250227 h 2344739"/>
              <a:gd name="connsiteX135" fmla="*/ 5012662 w 12193149"/>
              <a:gd name="connsiteY135" fmla="*/ 2233846 h 2344739"/>
              <a:gd name="connsiteX136" fmla="*/ 4841589 w 12193149"/>
              <a:gd name="connsiteY136" fmla="*/ 2209829 h 2344739"/>
              <a:gd name="connsiteX137" fmla="*/ 4763595 w 12193149"/>
              <a:gd name="connsiteY137" fmla="*/ 2182061 h 2344739"/>
              <a:gd name="connsiteX138" fmla="*/ 4724334 w 12193149"/>
              <a:gd name="connsiteY138" fmla="*/ 2173047 h 2344739"/>
              <a:gd name="connsiteX139" fmla="*/ 4722324 w 12193149"/>
              <a:gd name="connsiteY139" fmla="*/ 2172298 h 2344739"/>
              <a:gd name="connsiteX140" fmla="*/ 4723259 w 12193149"/>
              <a:gd name="connsiteY140" fmla="*/ 2172087 h 2344739"/>
              <a:gd name="connsiteX141" fmla="*/ 4718350 w 12193149"/>
              <a:gd name="connsiteY141" fmla="*/ 2170817 h 2344739"/>
              <a:gd name="connsiteX142" fmla="*/ 4722324 w 12193149"/>
              <a:gd name="connsiteY142" fmla="*/ 2172298 h 2344739"/>
              <a:gd name="connsiteX143" fmla="*/ 4716674 w 12193149"/>
              <a:gd name="connsiteY143" fmla="*/ 2173573 h 2344739"/>
              <a:gd name="connsiteX144" fmla="*/ 4516962 w 12193149"/>
              <a:gd name="connsiteY144" fmla="*/ 2163671 h 2344739"/>
              <a:gd name="connsiteX145" fmla="*/ 4429691 w 12193149"/>
              <a:gd name="connsiteY145" fmla="*/ 2153020 h 2344739"/>
              <a:gd name="connsiteX146" fmla="*/ 4364023 w 12193149"/>
              <a:gd name="connsiteY146" fmla="*/ 2151674 h 2344739"/>
              <a:gd name="connsiteX147" fmla="*/ 4318114 w 12193149"/>
              <a:gd name="connsiteY147" fmla="*/ 2158289 h 2344739"/>
              <a:gd name="connsiteX148" fmla="*/ 4316258 w 12193149"/>
              <a:gd name="connsiteY148" fmla="*/ 2156948 h 2344739"/>
              <a:gd name="connsiteX149" fmla="*/ 4296292 w 12193149"/>
              <a:gd name="connsiteY149" fmla="*/ 2155069 h 2344739"/>
              <a:gd name="connsiteX150" fmla="*/ 4291212 w 12193149"/>
              <a:gd name="connsiteY150" fmla="*/ 2157986 h 2344739"/>
              <a:gd name="connsiteX151" fmla="*/ 4277290 w 12193149"/>
              <a:gd name="connsiteY151" fmla="*/ 2157740 h 2344739"/>
              <a:gd name="connsiteX152" fmla="*/ 4249265 w 12193149"/>
              <a:gd name="connsiteY152" fmla="*/ 2160064 h 2344739"/>
              <a:gd name="connsiteX153" fmla="*/ 4203199 w 12193149"/>
              <a:gd name="connsiteY153" fmla="*/ 2157269 h 2344739"/>
              <a:gd name="connsiteX154" fmla="*/ 4202893 w 12193149"/>
              <a:gd name="connsiteY154" fmla="*/ 2156010 h 2344739"/>
              <a:gd name="connsiteX155" fmla="*/ 4192396 w 12193149"/>
              <a:gd name="connsiteY155" fmla="*/ 2150376 h 2344739"/>
              <a:gd name="connsiteX156" fmla="*/ 4143893 w 12193149"/>
              <a:gd name="connsiteY156" fmla="*/ 2134511 h 2344739"/>
              <a:gd name="connsiteX157" fmla="*/ 4084245 w 12193149"/>
              <a:gd name="connsiteY157" fmla="*/ 2107978 h 2344739"/>
              <a:gd name="connsiteX158" fmla="*/ 4075694 w 12193149"/>
              <a:gd name="connsiteY158" fmla="*/ 2107143 h 2344739"/>
              <a:gd name="connsiteX159" fmla="*/ 4075575 w 12193149"/>
              <a:gd name="connsiteY159" fmla="*/ 2106844 h 2344739"/>
              <a:gd name="connsiteX160" fmla="*/ 4066658 w 12193149"/>
              <a:gd name="connsiteY160" fmla="*/ 2105400 h 2344739"/>
              <a:gd name="connsiteX161" fmla="*/ 4060102 w 12193149"/>
              <a:gd name="connsiteY161" fmla="*/ 2105618 h 2344739"/>
              <a:gd name="connsiteX162" fmla="*/ 4043512 w 12193149"/>
              <a:gd name="connsiteY162" fmla="*/ 2103997 h 2344739"/>
              <a:gd name="connsiteX163" fmla="*/ 4038145 w 12193149"/>
              <a:gd name="connsiteY163" fmla="*/ 2101563 h 2344739"/>
              <a:gd name="connsiteX164" fmla="*/ 4036511 w 12193149"/>
              <a:gd name="connsiteY164" fmla="*/ 2097896 h 2344739"/>
              <a:gd name="connsiteX165" fmla="*/ 4034926 w 12193149"/>
              <a:gd name="connsiteY165" fmla="*/ 2098131 h 2344739"/>
              <a:gd name="connsiteX166" fmla="*/ 4005686 w 12193149"/>
              <a:gd name="connsiteY166" fmla="*/ 2085563 h 2344739"/>
              <a:gd name="connsiteX167" fmla="*/ 3937994 w 12193149"/>
              <a:gd name="connsiteY167" fmla="*/ 2068106 h 2344739"/>
              <a:gd name="connsiteX168" fmla="*/ 3898423 w 12193149"/>
              <a:gd name="connsiteY168" fmla="*/ 2062451 h 2344739"/>
              <a:gd name="connsiteX169" fmla="*/ 3790908 w 12193149"/>
              <a:gd name="connsiteY169" fmla="*/ 2042213 h 2344739"/>
              <a:gd name="connsiteX170" fmla="*/ 3683661 w 12193149"/>
              <a:gd name="connsiteY170" fmla="*/ 2018290 h 2344739"/>
              <a:gd name="connsiteX171" fmla="*/ 3611183 w 12193149"/>
              <a:gd name="connsiteY171" fmla="*/ 1986019 h 2344739"/>
              <a:gd name="connsiteX172" fmla="*/ 3605003 w 12193149"/>
              <a:gd name="connsiteY172" fmla="*/ 1987381 h 2344739"/>
              <a:gd name="connsiteX173" fmla="*/ 3595884 w 12193149"/>
              <a:gd name="connsiteY173" fmla="*/ 1987545 h 2344739"/>
              <a:gd name="connsiteX174" fmla="*/ 3595649 w 12193149"/>
              <a:gd name="connsiteY174" fmla="*/ 1987276 h 2344739"/>
              <a:gd name="connsiteX175" fmla="*/ 3587126 w 12193149"/>
              <a:gd name="connsiteY175" fmla="*/ 1987966 h 2344739"/>
              <a:gd name="connsiteX176" fmla="*/ 3537283 w 12193149"/>
              <a:gd name="connsiteY176" fmla="*/ 1978267 h 2344739"/>
              <a:gd name="connsiteX177" fmla="*/ 3474371 w 12193149"/>
              <a:gd name="connsiteY177" fmla="*/ 1974606 h 2344739"/>
              <a:gd name="connsiteX178" fmla="*/ 3401876 w 12193149"/>
              <a:gd name="connsiteY178" fmla="*/ 1962558 h 2344739"/>
              <a:gd name="connsiteX179" fmla="*/ 3365036 w 12193149"/>
              <a:gd name="connsiteY179" fmla="*/ 1979510 h 2344739"/>
              <a:gd name="connsiteX180" fmla="*/ 3345174 w 12193149"/>
              <a:gd name="connsiteY180" fmla="*/ 1981192 h 2344739"/>
              <a:gd name="connsiteX181" fmla="*/ 3342846 w 12193149"/>
              <a:gd name="connsiteY181" fmla="*/ 1980217 h 2344739"/>
              <a:gd name="connsiteX182" fmla="*/ 3263504 w 12193149"/>
              <a:gd name="connsiteY182" fmla="*/ 1986094 h 2344739"/>
              <a:gd name="connsiteX183" fmla="*/ 3143704 w 12193149"/>
              <a:gd name="connsiteY183" fmla="*/ 1993869 h 2344739"/>
              <a:gd name="connsiteX184" fmla="*/ 3031439 w 12193149"/>
              <a:gd name="connsiteY184" fmla="*/ 1996512 h 2344739"/>
              <a:gd name="connsiteX185" fmla="*/ 2782717 w 12193149"/>
              <a:gd name="connsiteY185" fmla="*/ 2018333 h 2344739"/>
              <a:gd name="connsiteX186" fmla="*/ 2647675 w 12193149"/>
              <a:gd name="connsiteY186" fmla="*/ 2028869 h 2344739"/>
              <a:gd name="connsiteX187" fmla="*/ 2569176 w 12193149"/>
              <a:gd name="connsiteY187" fmla="*/ 2002628 h 2344739"/>
              <a:gd name="connsiteX188" fmla="*/ 2444403 w 12193149"/>
              <a:gd name="connsiteY188" fmla="*/ 2016529 h 2344739"/>
              <a:gd name="connsiteX189" fmla="*/ 2316260 w 12193149"/>
              <a:gd name="connsiteY189" fmla="*/ 2024996 h 2344739"/>
              <a:gd name="connsiteX190" fmla="*/ 2209726 w 12193149"/>
              <a:gd name="connsiteY190" fmla="*/ 2019763 h 2344739"/>
              <a:gd name="connsiteX191" fmla="*/ 2095813 w 12193149"/>
              <a:gd name="connsiteY191" fmla="*/ 2003052 h 2344739"/>
              <a:gd name="connsiteX192" fmla="*/ 1998504 w 12193149"/>
              <a:gd name="connsiteY192" fmla="*/ 1995032 h 2344739"/>
              <a:gd name="connsiteX193" fmla="*/ 1929320 w 12193149"/>
              <a:gd name="connsiteY193" fmla="*/ 2016977 h 2344739"/>
              <a:gd name="connsiteX194" fmla="*/ 1922798 w 12193149"/>
              <a:gd name="connsiteY194" fmla="*/ 2012146 h 2344739"/>
              <a:gd name="connsiteX195" fmla="*/ 1874228 w 12193149"/>
              <a:gd name="connsiteY195" fmla="*/ 2013741 h 2344739"/>
              <a:gd name="connsiteX196" fmla="*/ 1787803 w 12193149"/>
              <a:gd name="connsiteY196" fmla="*/ 2041363 h 2344739"/>
              <a:gd name="connsiteX197" fmla="*/ 1739352 w 12193149"/>
              <a:gd name="connsiteY197" fmla="*/ 2036312 h 2344739"/>
              <a:gd name="connsiteX198" fmla="*/ 1676219 w 12193149"/>
              <a:gd name="connsiteY198" fmla="*/ 2019963 h 2344739"/>
              <a:gd name="connsiteX199" fmla="*/ 1609817 w 12193149"/>
              <a:gd name="connsiteY199" fmla="*/ 2013066 h 2344739"/>
              <a:gd name="connsiteX200" fmla="*/ 1497258 w 12193149"/>
              <a:gd name="connsiteY200" fmla="*/ 1987476 h 2344739"/>
              <a:gd name="connsiteX201" fmla="*/ 1151127 w 12193149"/>
              <a:gd name="connsiteY201" fmla="*/ 1938041 h 2344739"/>
              <a:gd name="connsiteX202" fmla="*/ 859417 w 12193149"/>
              <a:gd name="connsiteY202" fmla="*/ 1928608 h 2344739"/>
              <a:gd name="connsiteX203" fmla="*/ 838688 w 12193149"/>
              <a:gd name="connsiteY203" fmla="*/ 1929821 h 2344739"/>
              <a:gd name="connsiteX204" fmla="*/ 817957 w 12193149"/>
              <a:gd name="connsiteY204" fmla="*/ 1927857 h 2344739"/>
              <a:gd name="connsiteX205" fmla="*/ 812654 w 12193149"/>
              <a:gd name="connsiteY205" fmla="*/ 1930751 h 2344739"/>
              <a:gd name="connsiteX206" fmla="*/ 721195 w 12193149"/>
              <a:gd name="connsiteY206" fmla="*/ 1929661 h 2344739"/>
              <a:gd name="connsiteX207" fmla="*/ 720890 w 12193149"/>
              <a:gd name="connsiteY207" fmla="*/ 1928399 h 2344739"/>
              <a:gd name="connsiteX208" fmla="*/ 710023 w 12193149"/>
              <a:gd name="connsiteY208" fmla="*/ 1922722 h 2344739"/>
              <a:gd name="connsiteX209" fmla="*/ 597940 w 12193149"/>
              <a:gd name="connsiteY209" fmla="*/ 1879864 h 2344739"/>
              <a:gd name="connsiteX210" fmla="*/ 579683 w 12193149"/>
              <a:gd name="connsiteY210" fmla="*/ 1877212 h 2344739"/>
              <a:gd name="connsiteX211" fmla="*/ 572865 w 12193149"/>
              <a:gd name="connsiteY211" fmla="*/ 1877401 h 2344739"/>
              <a:gd name="connsiteX212" fmla="*/ 446247 w 12193149"/>
              <a:gd name="connsiteY212" fmla="*/ 1839371 h 2344739"/>
              <a:gd name="connsiteX213" fmla="*/ 405163 w 12193149"/>
              <a:gd name="connsiteY213" fmla="*/ 1833548 h 2344739"/>
              <a:gd name="connsiteX214" fmla="*/ 293583 w 12193149"/>
              <a:gd name="connsiteY214" fmla="*/ 1812852 h 2344739"/>
              <a:gd name="connsiteX215" fmla="*/ 119529 w 12193149"/>
              <a:gd name="connsiteY215" fmla="*/ 1761047 h 2344739"/>
              <a:gd name="connsiteX216" fmla="*/ 16674 w 12193149"/>
              <a:gd name="connsiteY216" fmla="*/ 1758191 h 2344739"/>
              <a:gd name="connsiteX217" fmla="*/ 1150 w 12193149"/>
              <a:gd name="connsiteY217" fmla="*/ 1752722 h 2344739"/>
              <a:gd name="connsiteX218" fmla="*/ 1148 w 12193149"/>
              <a:gd name="connsiteY218" fmla="*/ 222213 h 2344739"/>
              <a:gd name="connsiteX219" fmla="*/ 1148 w 12193149"/>
              <a:gd name="connsiteY219"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590693 w 12193149"/>
              <a:gd name="connsiteY23" fmla="*/ 963777 h 2344739"/>
              <a:gd name="connsiteX24" fmla="*/ 11506817 w 12193149"/>
              <a:gd name="connsiteY24" fmla="*/ 1033623 h 2344739"/>
              <a:gd name="connsiteX25" fmla="*/ 11280332 w 12193149"/>
              <a:gd name="connsiteY25" fmla="*/ 1223571 h 2344739"/>
              <a:gd name="connsiteX26" fmla="*/ 11228309 w 12193149"/>
              <a:gd name="connsiteY26" fmla="*/ 1276236 h 2344739"/>
              <a:gd name="connsiteX27" fmla="*/ 11218087 w 12193149"/>
              <a:gd name="connsiteY27" fmla="*/ 1275961 h 2344739"/>
              <a:gd name="connsiteX28" fmla="*/ 11217184 w 12193149"/>
              <a:gd name="connsiteY28" fmla="*/ 1275018 h 2344739"/>
              <a:gd name="connsiteX29" fmla="*/ 11188885 w 12193149"/>
              <a:gd name="connsiteY29" fmla="*/ 1292383 h 2344739"/>
              <a:gd name="connsiteX30" fmla="*/ 11184501 w 12193149"/>
              <a:gd name="connsiteY30" fmla="*/ 1292525 h 2344739"/>
              <a:gd name="connsiteX31" fmla="*/ 11166854 w 12193149"/>
              <a:gd name="connsiteY31" fmla="*/ 1306612 h 2344739"/>
              <a:gd name="connsiteX32" fmla="*/ 11157311 w 12193149"/>
              <a:gd name="connsiteY32" fmla="*/ 1312414 h 2344739"/>
              <a:gd name="connsiteX33" fmla="*/ 11155496 w 12193149"/>
              <a:gd name="connsiteY33" fmla="*/ 1317097 h 2344739"/>
              <a:gd name="connsiteX34" fmla="*/ 11140961 w 12193149"/>
              <a:gd name="connsiteY34" fmla="*/ 1324115 h 2344739"/>
              <a:gd name="connsiteX35" fmla="*/ 11138961 w 12193149"/>
              <a:gd name="connsiteY35" fmla="*/ 1323772 h 2344739"/>
              <a:gd name="connsiteX36" fmla="*/ 11128208 w 12193149"/>
              <a:gd name="connsiteY36" fmla="*/ 1333832 h 2344739"/>
              <a:gd name="connsiteX37" fmla="*/ 11120691 w 12193149"/>
              <a:gd name="connsiteY37" fmla="*/ 1347424 h 2344739"/>
              <a:gd name="connsiteX38" fmla="*/ 10894683 w 12193149"/>
              <a:gd name="connsiteY38" fmla="*/ 1473399 h 2344739"/>
              <a:gd name="connsiteX39" fmla="*/ 10773300 w 12193149"/>
              <a:gd name="connsiteY39" fmla="*/ 1523191 h 2344739"/>
              <a:gd name="connsiteX40" fmla="*/ 10627668 w 12193149"/>
              <a:gd name="connsiteY40" fmla="*/ 1559229 h 2344739"/>
              <a:gd name="connsiteX41" fmla="*/ 10581895 w 12193149"/>
              <a:gd name="connsiteY41" fmla="*/ 1568689 h 2344739"/>
              <a:gd name="connsiteX42" fmla="*/ 10547790 w 12193149"/>
              <a:gd name="connsiteY42" fmla="*/ 1598423 h 2344739"/>
              <a:gd name="connsiteX43" fmla="*/ 10529643 w 12193149"/>
              <a:gd name="connsiteY43" fmla="*/ 1596907 h 2344739"/>
              <a:gd name="connsiteX44" fmla="*/ 10526446 w 12193149"/>
              <a:gd name="connsiteY44" fmla="*/ 1596411 h 2344739"/>
              <a:gd name="connsiteX45" fmla="*/ 10515129 w 12193149"/>
              <a:gd name="connsiteY45" fmla="*/ 1599537 h 2344739"/>
              <a:gd name="connsiteX46" fmla="*/ 10491735 w 12193149"/>
              <a:gd name="connsiteY46" fmla="*/ 1594156 h 2344739"/>
              <a:gd name="connsiteX47" fmla="*/ 10471418 w 12193149"/>
              <a:gd name="connsiteY47" fmla="*/ 1601693 h 2344739"/>
              <a:gd name="connsiteX48" fmla="*/ 10377042 w 12193149"/>
              <a:gd name="connsiteY48" fmla="*/ 1644598 h 2344739"/>
              <a:gd name="connsiteX49" fmla="*/ 10319338 w 12193149"/>
              <a:gd name="connsiteY49" fmla="*/ 1666221 h 2344739"/>
              <a:gd name="connsiteX50" fmla="*/ 10295467 w 12193149"/>
              <a:gd name="connsiteY50" fmla="*/ 1668079 h 2344739"/>
              <a:gd name="connsiteX51" fmla="*/ 10263443 w 12193149"/>
              <a:gd name="connsiteY51" fmla="*/ 1674948 h 2344739"/>
              <a:gd name="connsiteX52" fmla="*/ 10205418 w 12193149"/>
              <a:gd name="connsiteY52" fmla="*/ 1682149 h 2344739"/>
              <a:gd name="connsiteX53" fmla="*/ 10177759 w 12193149"/>
              <a:gd name="connsiteY53" fmla="*/ 1692943 h 2344739"/>
              <a:gd name="connsiteX54" fmla="*/ 10165070 w 12193149"/>
              <a:gd name="connsiteY54" fmla="*/ 1693739 h 2344739"/>
              <a:gd name="connsiteX55" fmla="*/ 10156308 w 12193149"/>
              <a:gd name="connsiteY55" fmla="*/ 1707487 h 2344739"/>
              <a:gd name="connsiteX56" fmla="*/ 10118267 w 12193149"/>
              <a:gd name="connsiteY56" fmla="*/ 1731142 h 2344739"/>
              <a:gd name="connsiteX57" fmla="*/ 10083317 w 12193149"/>
              <a:gd name="connsiteY57" fmla="*/ 1743296 h 2344739"/>
              <a:gd name="connsiteX58" fmla="*/ 10040388 w 12193149"/>
              <a:gd name="connsiteY58" fmla="*/ 1741632 h 2344739"/>
              <a:gd name="connsiteX59" fmla="*/ 9961167 w 12193149"/>
              <a:gd name="connsiteY59" fmla="*/ 1757147 h 2344739"/>
              <a:gd name="connsiteX60" fmla="*/ 9848940 w 12193149"/>
              <a:gd name="connsiteY60" fmla="*/ 1763915 h 2344739"/>
              <a:gd name="connsiteX61" fmla="*/ 9729457 w 12193149"/>
              <a:gd name="connsiteY61" fmla="*/ 1784122 h 2344739"/>
              <a:gd name="connsiteX62" fmla="*/ 9613704 w 12193149"/>
              <a:gd name="connsiteY62" fmla="*/ 1812371 h 2344739"/>
              <a:gd name="connsiteX63" fmla="*/ 9338590 w 12193149"/>
              <a:gd name="connsiteY63" fmla="*/ 1869293 h 2344739"/>
              <a:gd name="connsiteX64" fmla="*/ 9232518 w 12193149"/>
              <a:gd name="connsiteY64" fmla="*/ 1893149 h 2344739"/>
              <a:gd name="connsiteX65" fmla="*/ 9156690 w 12193149"/>
              <a:gd name="connsiteY65" fmla="*/ 1903228 h 2344739"/>
              <a:gd name="connsiteX66" fmla="*/ 9054601 w 12193149"/>
              <a:gd name="connsiteY66" fmla="*/ 1910755 h 2344739"/>
              <a:gd name="connsiteX67" fmla="*/ 9006634 w 12193149"/>
              <a:gd name="connsiteY67" fmla="*/ 1914040 h 2344739"/>
              <a:gd name="connsiteX68" fmla="*/ 9006349 w 12193149"/>
              <a:gd name="connsiteY68" fmla="*/ 1913800 h 2344739"/>
              <a:gd name="connsiteX69" fmla="*/ 8997380 w 12193149"/>
              <a:gd name="connsiteY69" fmla="*/ 1915011 h 2344739"/>
              <a:gd name="connsiteX70" fmla="*/ 8991542 w 12193149"/>
              <a:gd name="connsiteY70" fmla="*/ 1917072 h 2344739"/>
              <a:gd name="connsiteX71" fmla="*/ 8975485 w 12193149"/>
              <a:gd name="connsiteY71" fmla="*/ 1920298 h 2344739"/>
              <a:gd name="connsiteX72" fmla="*/ 8969159 w 12193149"/>
              <a:gd name="connsiteY72" fmla="*/ 1919598 h 2344739"/>
              <a:gd name="connsiteX73" fmla="*/ 8964196 w 12193149"/>
              <a:gd name="connsiteY73" fmla="*/ 1917373 h 2344739"/>
              <a:gd name="connsiteX74" fmla="*/ 8930136 w 12193149"/>
              <a:gd name="connsiteY74" fmla="*/ 1914185 h 2344739"/>
              <a:gd name="connsiteX75" fmla="*/ 8753592 w 12193149"/>
              <a:gd name="connsiteY75" fmla="*/ 1933417 h 2344739"/>
              <a:gd name="connsiteX76" fmla="*/ 8708995 w 12193149"/>
              <a:gd name="connsiteY76" fmla="*/ 1935518 h 2344739"/>
              <a:gd name="connsiteX77" fmla="*/ 8597219 w 12193149"/>
              <a:gd name="connsiteY77" fmla="*/ 1944090 h 2344739"/>
              <a:gd name="connsiteX78" fmla="*/ 8526378 w 12193149"/>
              <a:gd name="connsiteY78" fmla="*/ 1929248 h 2344739"/>
              <a:gd name="connsiteX79" fmla="*/ 8512131 w 12193149"/>
              <a:gd name="connsiteY79" fmla="*/ 1935163 h 2344739"/>
              <a:gd name="connsiteX80" fmla="*/ 8507315 w 12193149"/>
              <a:gd name="connsiteY80" fmla="*/ 1938164 h 2344739"/>
              <a:gd name="connsiteX81" fmla="*/ 8499116 w 12193149"/>
              <a:gd name="connsiteY81" fmla="*/ 1940902 h 2344739"/>
              <a:gd name="connsiteX82" fmla="*/ 8498742 w 12193149"/>
              <a:gd name="connsiteY82" fmla="*/ 1940723 h 2344739"/>
              <a:gd name="connsiteX83" fmla="*/ 8491397 w 12193149"/>
              <a:gd name="connsiteY83" fmla="*/ 1943773 h 2344739"/>
              <a:gd name="connsiteX84" fmla="*/ 8368330 w 12193149"/>
              <a:gd name="connsiteY84" fmla="*/ 1957815 h 2344739"/>
              <a:gd name="connsiteX85" fmla="*/ 8354947 w 12193149"/>
              <a:gd name="connsiteY85" fmla="*/ 1958009 h 2344739"/>
              <a:gd name="connsiteX86" fmla="*/ 8321252 w 12193149"/>
              <a:gd name="connsiteY86" fmla="*/ 1974587 h 2344739"/>
              <a:gd name="connsiteX87" fmla="*/ 8315581 w 12193149"/>
              <a:gd name="connsiteY87" fmla="*/ 1974913 h 2344739"/>
              <a:gd name="connsiteX88" fmla="*/ 8296322 w 12193149"/>
              <a:gd name="connsiteY88" fmla="*/ 1988808 h 2344739"/>
              <a:gd name="connsiteX89" fmla="*/ 8285424 w 12193149"/>
              <a:gd name="connsiteY89" fmla="*/ 1994631 h 2344739"/>
              <a:gd name="connsiteX90" fmla="*/ 8284298 w 12193149"/>
              <a:gd name="connsiteY90" fmla="*/ 1999074 h 2344739"/>
              <a:gd name="connsiteX91" fmla="*/ 8267224 w 12193149"/>
              <a:gd name="connsiteY91" fmla="*/ 2006249 h 2344739"/>
              <a:gd name="connsiteX92" fmla="*/ 8264525 w 12193149"/>
              <a:gd name="connsiteY92" fmla="*/ 2006019 h 2344739"/>
              <a:gd name="connsiteX93" fmla="*/ 8253181 w 12193149"/>
              <a:gd name="connsiteY93" fmla="*/ 2015862 h 2344739"/>
              <a:gd name="connsiteX94" fmla="*/ 8246982 w 12193149"/>
              <a:gd name="connsiteY94" fmla="*/ 2028854 h 2344739"/>
              <a:gd name="connsiteX95" fmla="*/ 8091420 w 12193149"/>
              <a:gd name="connsiteY95" fmla="*/ 2075015 h 2344739"/>
              <a:gd name="connsiteX96" fmla="*/ 7906555 w 12193149"/>
              <a:gd name="connsiteY96" fmla="*/ 2116988 h 2344739"/>
              <a:gd name="connsiteX97" fmla="*/ 7719893 w 12193149"/>
              <a:gd name="connsiteY97" fmla="*/ 2142703 h 2344739"/>
              <a:gd name="connsiteX98" fmla="*/ 7615495 w 12193149"/>
              <a:gd name="connsiteY98" fmla="*/ 2139232 h 2344739"/>
              <a:gd name="connsiteX99" fmla="*/ 7528691 w 12193149"/>
              <a:gd name="connsiteY99" fmla="*/ 2145060 h 2344739"/>
              <a:gd name="connsiteX100" fmla="*/ 7520719 w 12193149"/>
              <a:gd name="connsiteY100" fmla="*/ 2147613 h 2344739"/>
              <a:gd name="connsiteX101" fmla="*/ 7508559 w 12193149"/>
              <a:gd name="connsiteY101" fmla="*/ 2148948 h 2344739"/>
              <a:gd name="connsiteX102" fmla="*/ 7508188 w 12193149"/>
              <a:gd name="connsiteY102" fmla="*/ 2148621 h 2344739"/>
              <a:gd name="connsiteX103" fmla="*/ 7496943 w 12193149"/>
              <a:gd name="connsiteY103" fmla="*/ 2150573 h 2344739"/>
              <a:gd name="connsiteX104" fmla="*/ 7219707 w 12193149"/>
              <a:gd name="connsiteY104" fmla="*/ 2156680 h 2344739"/>
              <a:gd name="connsiteX105" fmla="*/ 7202249 w 12193149"/>
              <a:gd name="connsiteY105" fmla="*/ 2161230 h 2344739"/>
              <a:gd name="connsiteX106" fmla="*/ 7198152 w 12193149"/>
              <a:gd name="connsiteY106" fmla="*/ 2166588 h 2344739"/>
              <a:gd name="connsiteX107" fmla="*/ 7171956 w 12193149"/>
              <a:gd name="connsiteY107" fmla="*/ 2171236 h 2344739"/>
              <a:gd name="connsiteX108" fmla="*/ 7098136 w 12193149"/>
              <a:gd name="connsiteY108" fmla="*/ 2183464 h 2344739"/>
              <a:gd name="connsiteX109" fmla="*/ 7019644 w 12193149"/>
              <a:gd name="connsiteY109" fmla="*/ 2183090 h 2344739"/>
              <a:gd name="connsiteX110" fmla="*/ 6905294 w 12193149"/>
              <a:gd name="connsiteY110" fmla="*/ 2212596 h 2344739"/>
              <a:gd name="connsiteX111" fmla="*/ 6709370 w 12193149"/>
              <a:gd name="connsiteY111" fmla="*/ 2240551 h 2344739"/>
              <a:gd name="connsiteX112" fmla="*/ 6550602 w 12193149"/>
              <a:gd name="connsiteY112" fmla="*/ 2269327 h 2344739"/>
              <a:gd name="connsiteX113" fmla="*/ 6318708 w 12193149"/>
              <a:gd name="connsiteY113" fmla="*/ 2316127 h 2344739"/>
              <a:gd name="connsiteX114" fmla="*/ 6169822 w 12193149"/>
              <a:gd name="connsiteY114" fmla="*/ 2318214 h 2344739"/>
              <a:gd name="connsiteX115" fmla="*/ 6074996 w 12193149"/>
              <a:gd name="connsiteY115" fmla="*/ 2338676 h 2344739"/>
              <a:gd name="connsiteX116" fmla="*/ 6069677 w 12193149"/>
              <a:gd name="connsiteY116" fmla="*/ 2337139 h 2344739"/>
              <a:gd name="connsiteX117" fmla="*/ 6049786 w 12193149"/>
              <a:gd name="connsiteY117" fmla="*/ 2337822 h 2344739"/>
              <a:gd name="connsiteX118" fmla="*/ 6042433 w 12193149"/>
              <a:gd name="connsiteY118" fmla="*/ 2329473 h 2344739"/>
              <a:gd name="connsiteX119" fmla="*/ 6011238 w 12193149"/>
              <a:gd name="connsiteY119" fmla="*/ 2324380 h 2344739"/>
              <a:gd name="connsiteX120" fmla="*/ 5958523 w 12193149"/>
              <a:gd name="connsiteY120" fmla="*/ 2328024 h 2344739"/>
              <a:gd name="connsiteX121" fmla="*/ 5760067 w 12193149"/>
              <a:gd name="connsiteY121" fmla="*/ 2343716 h 2344739"/>
              <a:gd name="connsiteX122" fmla="*/ 5628108 w 12193149"/>
              <a:gd name="connsiteY122" fmla="*/ 2344739 h 2344739"/>
              <a:gd name="connsiteX123" fmla="*/ 5472054 w 12193149"/>
              <a:gd name="connsiteY123" fmla="*/ 2330719 h 2344739"/>
              <a:gd name="connsiteX124" fmla="*/ 5433909 w 12193149"/>
              <a:gd name="connsiteY124" fmla="*/ 2319466 h 2344739"/>
              <a:gd name="connsiteX125" fmla="*/ 5382817 w 12193149"/>
              <a:gd name="connsiteY125" fmla="*/ 2301764 h 2344739"/>
              <a:gd name="connsiteX126" fmla="*/ 5262912 w 12193149"/>
              <a:gd name="connsiteY126" fmla="*/ 2281347 h 2344739"/>
              <a:gd name="connsiteX127" fmla="*/ 5224109 w 12193149"/>
              <a:gd name="connsiteY127" fmla="*/ 2270223 h 2344739"/>
              <a:gd name="connsiteX128" fmla="*/ 5175808 w 12193149"/>
              <a:gd name="connsiteY128" fmla="*/ 2267233 h 2344739"/>
              <a:gd name="connsiteX129" fmla="*/ 5157702 w 12193149"/>
              <a:gd name="connsiteY129" fmla="*/ 2260010 h 2344739"/>
              <a:gd name="connsiteX130" fmla="*/ 5143747 w 12193149"/>
              <a:gd name="connsiteY130" fmla="*/ 2256610 h 2344739"/>
              <a:gd name="connsiteX131" fmla="*/ 5140744 w 12193149"/>
              <a:gd name="connsiteY131" fmla="*/ 2254509 h 2344739"/>
              <a:gd name="connsiteX132" fmla="*/ 5122807 w 12193149"/>
              <a:gd name="connsiteY132" fmla="*/ 2243656 h 2344739"/>
              <a:gd name="connsiteX133" fmla="*/ 5066938 w 12193149"/>
              <a:gd name="connsiteY133" fmla="*/ 2250227 h 2344739"/>
              <a:gd name="connsiteX134" fmla="*/ 5012662 w 12193149"/>
              <a:gd name="connsiteY134" fmla="*/ 2233846 h 2344739"/>
              <a:gd name="connsiteX135" fmla="*/ 4841589 w 12193149"/>
              <a:gd name="connsiteY135" fmla="*/ 2209829 h 2344739"/>
              <a:gd name="connsiteX136" fmla="*/ 4763595 w 12193149"/>
              <a:gd name="connsiteY136" fmla="*/ 2182061 h 2344739"/>
              <a:gd name="connsiteX137" fmla="*/ 4724334 w 12193149"/>
              <a:gd name="connsiteY137" fmla="*/ 2173047 h 2344739"/>
              <a:gd name="connsiteX138" fmla="*/ 4722324 w 12193149"/>
              <a:gd name="connsiteY138" fmla="*/ 2172298 h 2344739"/>
              <a:gd name="connsiteX139" fmla="*/ 4723259 w 12193149"/>
              <a:gd name="connsiteY139" fmla="*/ 2172087 h 2344739"/>
              <a:gd name="connsiteX140" fmla="*/ 4718350 w 12193149"/>
              <a:gd name="connsiteY140" fmla="*/ 2170817 h 2344739"/>
              <a:gd name="connsiteX141" fmla="*/ 4722324 w 12193149"/>
              <a:gd name="connsiteY141" fmla="*/ 2172298 h 2344739"/>
              <a:gd name="connsiteX142" fmla="*/ 4716674 w 12193149"/>
              <a:gd name="connsiteY142" fmla="*/ 2173573 h 2344739"/>
              <a:gd name="connsiteX143" fmla="*/ 4516962 w 12193149"/>
              <a:gd name="connsiteY143" fmla="*/ 2163671 h 2344739"/>
              <a:gd name="connsiteX144" fmla="*/ 4429691 w 12193149"/>
              <a:gd name="connsiteY144" fmla="*/ 2153020 h 2344739"/>
              <a:gd name="connsiteX145" fmla="*/ 4364023 w 12193149"/>
              <a:gd name="connsiteY145" fmla="*/ 2151674 h 2344739"/>
              <a:gd name="connsiteX146" fmla="*/ 4318114 w 12193149"/>
              <a:gd name="connsiteY146" fmla="*/ 2158289 h 2344739"/>
              <a:gd name="connsiteX147" fmla="*/ 4316258 w 12193149"/>
              <a:gd name="connsiteY147" fmla="*/ 2156948 h 2344739"/>
              <a:gd name="connsiteX148" fmla="*/ 4296292 w 12193149"/>
              <a:gd name="connsiteY148" fmla="*/ 2155069 h 2344739"/>
              <a:gd name="connsiteX149" fmla="*/ 4291212 w 12193149"/>
              <a:gd name="connsiteY149" fmla="*/ 2157986 h 2344739"/>
              <a:gd name="connsiteX150" fmla="*/ 4277290 w 12193149"/>
              <a:gd name="connsiteY150" fmla="*/ 2157740 h 2344739"/>
              <a:gd name="connsiteX151" fmla="*/ 4249265 w 12193149"/>
              <a:gd name="connsiteY151" fmla="*/ 2160064 h 2344739"/>
              <a:gd name="connsiteX152" fmla="*/ 4203199 w 12193149"/>
              <a:gd name="connsiteY152" fmla="*/ 2157269 h 2344739"/>
              <a:gd name="connsiteX153" fmla="*/ 4202893 w 12193149"/>
              <a:gd name="connsiteY153" fmla="*/ 2156010 h 2344739"/>
              <a:gd name="connsiteX154" fmla="*/ 4192396 w 12193149"/>
              <a:gd name="connsiteY154" fmla="*/ 2150376 h 2344739"/>
              <a:gd name="connsiteX155" fmla="*/ 4143893 w 12193149"/>
              <a:gd name="connsiteY155" fmla="*/ 2134511 h 2344739"/>
              <a:gd name="connsiteX156" fmla="*/ 4084245 w 12193149"/>
              <a:gd name="connsiteY156" fmla="*/ 2107978 h 2344739"/>
              <a:gd name="connsiteX157" fmla="*/ 4075694 w 12193149"/>
              <a:gd name="connsiteY157" fmla="*/ 2107143 h 2344739"/>
              <a:gd name="connsiteX158" fmla="*/ 4075575 w 12193149"/>
              <a:gd name="connsiteY158" fmla="*/ 2106844 h 2344739"/>
              <a:gd name="connsiteX159" fmla="*/ 4066658 w 12193149"/>
              <a:gd name="connsiteY159" fmla="*/ 2105400 h 2344739"/>
              <a:gd name="connsiteX160" fmla="*/ 4060102 w 12193149"/>
              <a:gd name="connsiteY160" fmla="*/ 2105618 h 2344739"/>
              <a:gd name="connsiteX161" fmla="*/ 4043512 w 12193149"/>
              <a:gd name="connsiteY161" fmla="*/ 2103997 h 2344739"/>
              <a:gd name="connsiteX162" fmla="*/ 4038145 w 12193149"/>
              <a:gd name="connsiteY162" fmla="*/ 2101563 h 2344739"/>
              <a:gd name="connsiteX163" fmla="*/ 4036511 w 12193149"/>
              <a:gd name="connsiteY163" fmla="*/ 2097896 h 2344739"/>
              <a:gd name="connsiteX164" fmla="*/ 4034926 w 12193149"/>
              <a:gd name="connsiteY164" fmla="*/ 2098131 h 2344739"/>
              <a:gd name="connsiteX165" fmla="*/ 4005686 w 12193149"/>
              <a:gd name="connsiteY165" fmla="*/ 2085563 h 2344739"/>
              <a:gd name="connsiteX166" fmla="*/ 3937994 w 12193149"/>
              <a:gd name="connsiteY166" fmla="*/ 2068106 h 2344739"/>
              <a:gd name="connsiteX167" fmla="*/ 3898423 w 12193149"/>
              <a:gd name="connsiteY167" fmla="*/ 2062451 h 2344739"/>
              <a:gd name="connsiteX168" fmla="*/ 3790908 w 12193149"/>
              <a:gd name="connsiteY168" fmla="*/ 2042213 h 2344739"/>
              <a:gd name="connsiteX169" fmla="*/ 3683661 w 12193149"/>
              <a:gd name="connsiteY169" fmla="*/ 2018290 h 2344739"/>
              <a:gd name="connsiteX170" fmla="*/ 3611183 w 12193149"/>
              <a:gd name="connsiteY170" fmla="*/ 1986019 h 2344739"/>
              <a:gd name="connsiteX171" fmla="*/ 3605003 w 12193149"/>
              <a:gd name="connsiteY171" fmla="*/ 1987381 h 2344739"/>
              <a:gd name="connsiteX172" fmla="*/ 3595884 w 12193149"/>
              <a:gd name="connsiteY172" fmla="*/ 1987545 h 2344739"/>
              <a:gd name="connsiteX173" fmla="*/ 3595649 w 12193149"/>
              <a:gd name="connsiteY173" fmla="*/ 1987276 h 2344739"/>
              <a:gd name="connsiteX174" fmla="*/ 3587126 w 12193149"/>
              <a:gd name="connsiteY174" fmla="*/ 1987966 h 2344739"/>
              <a:gd name="connsiteX175" fmla="*/ 3537283 w 12193149"/>
              <a:gd name="connsiteY175" fmla="*/ 1978267 h 2344739"/>
              <a:gd name="connsiteX176" fmla="*/ 3474371 w 12193149"/>
              <a:gd name="connsiteY176" fmla="*/ 1974606 h 2344739"/>
              <a:gd name="connsiteX177" fmla="*/ 3401876 w 12193149"/>
              <a:gd name="connsiteY177" fmla="*/ 1962558 h 2344739"/>
              <a:gd name="connsiteX178" fmla="*/ 3365036 w 12193149"/>
              <a:gd name="connsiteY178" fmla="*/ 1979510 h 2344739"/>
              <a:gd name="connsiteX179" fmla="*/ 3345174 w 12193149"/>
              <a:gd name="connsiteY179" fmla="*/ 1981192 h 2344739"/>
              <a:gd name="connsiteX180" fmla="*/ 3342846 w 12193149"/>
              <a:gd name="connsiteY180" fmla="*/ 1980217 h 2344739"/>
              <a:gd name="connsiteX181" fmla="*/ 3263504 w 12193149"/>
              <a:gd name="connsiteY181" fmla="*/ 1986094 h 2344739"/>
              <a:gd name="connsiteX182" fmla="*/ 3143704 w 12193149"/>
              <a:gd name="connsiteY182" fmla="*/ 1993869 h 2344739"/>
              <a:gd name="connsiteX183" fmla="*/ 3031439 w 12193149"/>
              <a:gd name="connsiteY183" fmla="*/ 1996512 h 2344739"/>
              <a:gd name="connsiteX184" fmla="*/ 2782717 w 12193149"/>
              <a:gd name="connsiteY184" fmla="*/ 2018333 h 2344739"/>
              <a:gd name="connsiteX185" fmla="*/ 2647675 w 12193149"/>
              <a:gd name="connsiteY185" fmla="*/ 2028869 h 2344739"/>
              <a:gd name="connsiteX186" fmla="*/ 2569176 w 12193149"/>
              <a:gd name="connsiteY186" fmla="*/ 2002628 h 2344739"/>
              <a:gd name="connsiteX187" fmla="*/ 2444403 w 12193149"/>
              <a:gd name="connsiteY187" fmla="*/ 2016529 h 2344739"/>
              <a:gd name="connsiteX188" fmla="*/ 2316260 w 12193149"/>
              <a:gd name="connsiteY188" fmla="*/ 2024996 h 2344739"/>
              <a:gd name="connsiteX189" fmla="*/ 2209726 w 12193149"/>
              <a:gd name="connsiteY189" fmla="*/ 2019763 h 2344739"/>
              <a:gd name="connsiteX190" fmla="*/ 2095813 w 12193149"/>
              <a:gd name="connsiteY190" fmla="*/ 2003052 h 2344739"/>
              <a:gd name="connsiteX191" fmla="*/ 1998504 w 12193149"/>
              <a:gd name="connsiteY191" fmla="*/ 1995032 h 2344739"/>
              <a:gd name="connsiteX192" fmla="*/ 1929320 w 12193149"/>
              <a:gd name="connsiteY192" fmla="*/ 2016977 h 2344739"/>
              <a:gd name="connsiteX193" fmla="*/ 1922798 w 12193149"/>
              <a:gd name="connsiteY193" fmla="*/ 2012146 h 2344739"/>
              <a:gd name="connsiteX194" fmla="*/ 1874228 w 12193149"/>
              <a:gd name="connsiteY194" fmla="*/ 2013741 h 2344739"/>
              <a:gd name="connsiteX195" fmla="*/ 1787803 w 12193149"/>
              <a:gd name="connsiteY195" fmla="*/ 2041363 h 2344739"/>
              <a:gd name="connsiteX196" fmla="*/ 1739352 w 12193149"/>
              <a:gd name="connsiteY196" fmla="*/ 2036312 h 2344739"/>
              <a:gd name="connsiteX197" fmla="*/ 1676219 w 12193149"/>
              <a:gd name="connsiteY197" fmla="*/ 2019963 h 2344739"/>
              <a:gd name="connsiteX198" fmla="*/ 1609817 w 12193149"/>
              <a:gd name="connsiteY198" fmla="*/ 2013066 h 2344739"/>
              <a:gd name="connsiteX199" fmla="*/ 1497258 w 12193149"/>
              <a:gd name="connsiteY199" fmla="*/ 1987476 h 2344739"/>
              <a:gd name="connsiteX200" fmla="*/ 1151127 w 12193149"/>
              <a:gd name="connsiteY200" fmla="*/ 1938041 h 2344739"/>
              <a:gd name="connsiteX201" fmla="*/ 859417 w 12193149"/>
              <a:gd name="connsiteY201" fmla="*/ 1928608 h 2344739"/>
              <a:gd name="connsiteX202" fmla="*/ 838688 w 12193149"/>
              <a:gd name="connsiteY202" fmla="*/ 1929821 h 2344739"/>
              <a:gd name="connsiteX203" fmla="*/ 817957 w 12193149"/>
              <a:gd name="connsiteY203" fmla="*/ 1927857 h 2344739"/>
              <a:gd name="connsiteX204" fmla="*/ 812654 w 12193149"/>
              <a:gd name="connsiteY204" fmla="*/ 1930751 h 2344739"/>
              <a:gd name="connsiteX205" fmla="*/ 721195 w 12193149"/>
              <a:gd name="connsiteY205" fmla="*/ 1929661 h 2344739"/>
              <a:gd name="connsiteX206" fmla="*/ 720890 w 12193149"/>
              <a:gd name="connsiteY206" fmla="*/ 1928399 h 2344739"/>
              <a:gd name="connsiteX207" fmla="*/ 710023 w 12193149"/>
              <a:gd name="connsiteY207" fmla="*/ 1922722 h 2344739"/>
              <a:gd name="connsiteX208" fmla="*/ 597940 w 12193149"/>
              <a:gd name="connsiteY208" fmla="*/ 1879864 h 2344739"/>
              <a:gd name="connsiteX209" fmla="*/ 579683 w 12193149"/>
              <a:gd name="connsiteY209" fmla="*/ 1877212 h 2344739"/>
              <a:gd name="connsiteX210" fmla="*/ 572865 w 12193149"/>
              <a:gd name="connsiteY210" fmla="*/ 1877401 h 2344739"/>
              <a:gd name="connsiteX211" fmla="*/ 446247 w 12193149"/>
              <a:gd name="connsiteY211" fmla="*/ 1839371 h 2344739"/>
              <a:gd name="connsiteX212" fmla="*/ 405163 w 12193149"/>
              <a:gd name="connsiteY212" fmla="*/ 1833548 h 2344739"/>
              <a:gd name="connsiteX213" fmla="*/ 293583 w 12193149"/>
              <a:gd name="connsiteY213" fmla="*/ 1812852 h 2344739"/>
              <a:gd name="connsiteX214" fmla="*/ 119529 w 12193149"/>
              <a:gd name="connsiteY214" fmla="*/ 1761047 h 2344739"/>
              <a:gd name="connsiteX215" fmla="*/ 16674 w 12193149"/>
              <a:gd name="connsiteY215" fmla="*/ 1758191 h 2344739"/>
              <a:gd name="connsiteX216" fmla="*/ 1150 w 12193149"/>
              <a:gd name="connsiteY216" fmla="*/ 1752722 h 2344739"/>
              <a:gd name="connsiteX217" fmla="*/ 1148 w 12193149"/>
              <a:gd name="connsiteY217" fmla="*/ 222213 h 2344739"/>
              <a:gd name="connsiteX218" fmla="*/ 1148 w 12193149"/>
              <a:gd name="connsiteY218"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9 w 12193149"/>
              <a:gd name="connsiteY3" fmla="*/ 579739 h 2344739"/>
              <a:gd name="connsiteX4" fmla="*/ 12185986 w 12193149"/>
              <a:gd name="connsiteY4" fmla="*/ 584189 h 2344739"/>
              <a:gd name="connsiteX5" fmla="*/ 12156363 w 12193149"/>
              <a:gd name="connsiteY5" fmla="*/ 597366 h 2344739"/>
              <a:gd name="connsiteX6" fmla="*/ 12139215 w 12193149"/>
              <a:gd name="connsiteY6" fmla="*/ 623179 h 2344739"/>
              <a:gd name="connsiteX7" fmla="*/ 12126327 w 12193149"/>
              <a:gd name="connsiteY7" fmla="*/ 624690 h 2344739"/>
              <a:gd name="connsiteX8" fmla="*/ 12124007 w 12193149"/>
              <a:gd name="connsiteY8" fmla="*/ 624794 h 2344739"/>
              <a:gd name="connsiteX9" fmla="*/ 12116854 w 12193149"/>
              <a:gd name="connsiteY9" fmla="*/ 628608 h 2344739"/>
              <a:gd name="connsiteX10" fmla="*/ 12099497 w 12193149"/>
              <a:gd name="connsiteY10" fmla="*/ 628139 h 2344739"/>
              <a:gd name="connsiteX11" fmla="*/ 12087073 w 12193149"/>
              <a:gd name="connsiteY11" fmla="*/ 636341 h 2344739"/>
              <a:gd name="connsiteX12" fmla="*/ 12031073 w 12193149"/>
              <a:gd name="connsiteY12" fmla="*/ 680009 h 2344739"/>
              <a:gd name="connsiteX13" fmla="*/ 11995833 w 12193149"/>
              <a:gd name="connsiteY13" fmla="*/ 703458 h 2344739"/>
              <a:gd name="connsiteX14" fmla="*/ 11979717 w 12193149"/>
              <a:gd name="connsiteY14" fmla="*/ 708161 h 2344739"/>
              <a:gd name="connsiteX15" fmla="*/ 11959046 w 12193149"/>
              <a:gd name="connsiteY15" fmla="*/ 717558 h 2344739"/>
              <a:gd name="connsiteX16" fmla="*/ 11920454 w 12193149"/>
              <a:gd name="connsiteY16" fmla="*/ 730883 h 2344739"/>
              <a:gd name="connsiteX17" fmla="*/ 11903656 w 12193149"/>
              <a:gd name="connsiteY17" fmla="*/ 742426 h 2344739"/>
              <a:gd name="connsiteX18" fmla="*/ 11895048 w 12193149"/>
              <a:gd name="connsiteY18" fmla="*/ 744791 h 2344739"/>
              <a:gd name="connsiteX19" fmla="*/ 11891968 w 12193149"/>
              <a:gd name="connsiteY19" fmla="*/ 755729 h 2344739"/>
              <a:gd name="connsiteX20" fmla="*/ 11870776 w 12193149"/>
              <a:gd name="connsiteY20" fmla="*/ 777816 h 2344739"/>
              <a:gd name="connsiteX21" fmla="*/ 11813376 w 12193149"/>
              <a:gd name="connsiteY21" fmla="*/ 797659 h 2344739"/>
              <a:gd name="connsiteX22" fmla="*/ 11590693 w 12193149"/>
              <a:gd name="connsiteY22" fmla="*/ 963777 h 2344739"/>
              <a:gd name="connsiteX23" fmla="*/ 11506817 w 12193149"/>
              <a:gd name="connsiteY23" fmla="*/ 1033623 h 2344739"/>
              <a:gd name="connsiteX24" fmla="*/ 11280332 w 12193149"/>
              <a:gd name="connsiteY24" fmla="*/ 1223571 h 2344739"/>
              <a:gd name="connsiteX25" fmla="*/ 11228309 w 12193149"/>
              <a:gd name="connsiteY25" fmla="*/ 1276236 h 2344739"/>
              <a:gd name="connsiteX26" fmla="*/ 11218087 w 12193149"/>
              <a:gd name="connsiteY26" fmla="*/ 1275961 h 2344739"/>
              <a:gd name="connsiteX27" fmla="*/ 11217184 w 12193149"/>
              <a:gd name="connsiteY27" fmla="*/ 1275018 h 2344739"/>
              <a:gd name="connsiteX28" fmla="*/ 11188885 w 12193149"/>
              <a:gd name="connsiteY28" fmla="*/ 1292383 h 2344739"/>
              <a:gd name="connsiteX29" fmla="*/ 11184501 w 12193149"/>
              <a:gd name="connsiteY29" fmla="*/ 1292525 h 2344739"/>
              <a:gd name="connsiteX30" fmla="*/ 11166854 w 12193149"/>
              <a:gd name="connsiteY30" fmla="*/ 1306612 h 2344739"/>
              <a:gd name="connsiteX31" fmla="*/ 11157311 w 12193149"/>
              <a:gd name="connsiteY31" fmla="*/ 1312414 h 2344739"/>
              <a:gd name="connsiteX32" fmla="*/ 11155496 w 12193149"/>
              <a:gd name="connsiteY32" fmla="*/ 1317097 h 2344739"/>
              <a:gd name="connsiteX33" fmla="*/ 11140961 w 12193149"/>
              <a:gd name="connsiteY33" fmla="*/ 1324115 h 2344739"/>
              <a:gd name="connsiteX34" fmla="*/ 11138961 w 12193149"/>
              <a:gd name="connsiteY34" fmla="*/ 1323772 h 2344739"/>
              <a:gd name="connsiteX35" fmla="*/ 11128208 w 12193149"/>
              <a:gd name="connsiteY35" fmla="*/ 1333832 h 2344739"/>
              <a:gd name="connsiteX36" fmla="*/ 11120691 w 12193149"/>
              <a:gd name="connsiteY36" fmla="*/ 1347424 h 2344739"/>
              <a:gd name="connsiteX37" fmla="*/ 10894683 w 12193149"/>
              <a:gd name="connsiteY37" fmla="*/ 1473399 h 2344739"/>
              <a:gd name="connsiteX38" fmla="*/ 10773300 w 12193149"/>
              <a:gd name="connsiteY38" fmla="*/ 1523191 h 2344739"/>
              <a:gd name="connsiteX39" fmla="*/ 10627668 w 12193149"/>
              <a:gd name="connsiteY39" fmla="*/ 1559229 h 2344739"/>
              <a:gd name="connsiteX40" fmla="*/ 10581895 w 12193149"/>
              <a:gd name="connsiteY40" fmla="*/ 1568689 h 2344739"/>
              <a:gd name="connsiteX41" fmla="*/ 10547790 w 12193149"/>
              <a:gd name="connsiteY41" fmla="*/ 1598423 h 2344739"/>
              <a:gd name="connsiteX42" fmla="*/ 10529643 w 12193149"/>
              <a:gd name="connsiteY42" fmla="*/ 1596907 h 2344739"/>
              <a:gd name="connsiteX43" fmla="*/ 10526446 w 12193149"/>
              <a:gd name="connsiteY43" fmla="*/ 1596411 h 2344739"/>
              <a:gd name="connsiteX44" fmla="*/ 10515129 w 12193149"/>
              <a:gd name="connsiteY44" fmla="*/ 1599537 h 2344739"/>
              <a:gd name="connsiteX45" fmla="*/ 10491735 w 12193149"/>
              <a:gd name="connsiteY45" fmla="*/ 1594156 h 2344739"/>
              <a:gd name="connsiteX46" fmla="*/ 10471418 w 12193149"/>
              <a:gd name="connsiteY46" fmla="*/ 1601693 h 2344739"/>
              <a:gd name="connsiteX47" fmla="*/ 10377042 w 12193149"/>
              <a:gd name="connsiteY47" fmla="*/ 1644598 h 2344739"/>
              <a:gd name="connsiteX48" fmla="*/ 10319338 w 12193149"/>
              <a:gd name="connsiteY48" fmla="*/ 1666221 h 2344739"/>
              <a:gd name="connsiteX49" fmla="*/ 10295467 w 12193149"/>
              <a:gd name="connsiteY49" fmla="*/ 1668079 h 2344739"/>
              <a:gd name="connsiteX50" fmla="*/ 10263443 w 12193149"/>
              <a:gd name="connsiteY50" fmla="*/ 1674948 h 2344739"/>
              <a:gd name="connsiteX51" fmla="*/ 10205418 w 12193149"/>
              <a:gd name="connsiteY51" fmla="*/ 1682149 h 2344739"/>
              <a:gd name="connsiteX52" fmla="*/ 10177759 w 12193149"/>
              <a:gd name="connsiteY52" fmla="*/ 1692943 h 2344739"/>
              <a:gd name="connsiteX53" fmla="*/ 10165070 w 12193149"/>
              <a:gd name="connsiteY53" fmla="*/ 1693739 h 2344739"/>
              <a:gd name="connsiteX54" fmla="*/ 10156308 w 12193149"/>
              <a:gd name="connsiteY54" fmla="*/ 1707487 h 2344739"/>
              <a:gd name="connsiteX55" fmla="*/ 10118267 w 12193149"/>
              <a:gd name="connsiteY55" fmla="*/ 1731142 h 2344739"/>
              <a:gd name="connsiteX56" fmla="*/ 10083317 w 12193149"/>
              <a:gd name="connsiteY56" fmla="*/ 1743296 h 2344739"/>
              <a:gd name="connsiteX57" fmla="*/ 10040388 w 12193149"/>
              <a:gd name="connsiteY57" fmla="*/ 1741632 h 2344739"/>
              <a:gd name="connsiteX58" fmla="*/ 9961167 w 12193149"/>
              <a:gd name="connsiteY58" fmla="*/ 1757147 h 2344739"/>
              <a:gd name="connsiteX59" fmla="*/ 9848940 w 12193149"/>
              <a:gd name="connsiteY59" fmla="*/ 1763915 h 2344739"/>
              <a:gd name="connsiteX60" fmla="*/ 9729457 w 12193149"/>
              <a:gd name="connsiteY60" fmla="*/ 1784122 h 2344739"/>
              <a:gd name="connsiteX61" fmla="*/ 9613704 w 12193149"/>
              <a:gd name="connsiteY61" fmla="*/ 1812371 h 2344739"/>
              <a:gd name="connsiteX62" fmla="*/ 9338590 w 12193149"/>
              <a:gd name="connsiteY62" fmla="*/ 1869293 h 2344739"/>
              <a:gd name="connsiteX63" fmla="*/ 9232518 w 12193149"/>
              <a:gd name="connsiteY63" fmla="*/ 1893149 h 2344739"/>
              <a:gd name="connsiteX64" fmla="*/ 9156690 w 12193149"/>
              <a:gd name="connsiteY64" fmla="*/ 1903228 h 2344739"/>
              <a:gd name="connsiteX65" fmla="*/ 9054601 w 12193149"/>
              <a:gd name="connsiteY65" fmla="*/ 1910755 h 2344739"/>
              <a:gd name="connsiteX66" fmla="*/ 9006634 w 12193149"/>
              <a:gd name="connsiteY66" fmla="*/ 1914040 h 2344739"/>
              <a:gd name="connsiteX67" fmla="*/ 9006349 w 12193149"/>
              <a:gd name="connsiteY67" fmla="*/ 1913800 h 2344739"/>
              <a:gd name="connsiteX68" fmla="*/ 8997380 w 12193149"/>
              <a:gd name="connsiteY68" fmla="*/ 1915011 h 2344739"/>
              <a:gd name="connsiteX69" fmla="*/ 8991542 w 12193149"/>
              <a:gd name="connsiteY69" fmla="*/ 1917072 h 2344739"/>
              <a:gd name="connsiteX70" fmla="*/ 8975485 w 12193149"/>
              <a:gd name="connsiteY70" fmla="*/ 1920298 h 2344739"/>
              <a:gd name="connsiteX71" fmla="*/ 8969159 w 12193149"/>
              <a:gd name="connsiteY71" fmla="*/ 1919598 h 2344739"/>
              <a:gd name="connsiteX72" fmla="*/ 8964196 w 12193149"/>
              <a:gd name="connsiteY72" fmla="*/ 1917373 h 2344739"/>
              <a:gd name="connsiteX73" fmla="*/ 8930136 w 12193149"/>
              <a:gd name="connsiteY73" fmla="*/ 1914185 h 2344739"/>
              <a:gd name="connsiteX74" fmla="*/ 8753592 w 12193149"/>
              <a:gd name="connsiteY74" fmla="*/ 1933417 h 2344739"/>
              <a:gd name="connsiteX75" fmla="*/ 8708995 w 12193149"/>
              <a:gd name="connsiteY75" fmla="*/ 1935518 h 2344739"/>
              <a:gd name="connsiteX76" fmla="*/ 8597219 w 12193149"/>
              <a:gd name="connsiteY76" fmla="*/ 1944090 h 2344739"/>
              <a:gd name="connsiteX77" fmla="*/ 8526378 w 12193149"/>
              <a:gd name="connsiteY77" fmla="*/ 1929248 h 2344739"/>
              <a:gd name="connsiteX78" fmla="*/ 8512131 w 12193149"/>
              <a:gd name="connsiteY78" fmla="*/ 1935163 h 2344739"/>
              <a:gd name="connsiteX79" fmla="*/ 8507315 w 12193149"/>
              <a:gd name="connsiteY79" fmla="*/ 1938164 h 2344739"/>
              <a:gd name="connsiteX80" fmla="*/ 8499116 w 12193149"/>
              <a:gd name="connsiteY80" fmla="*/ 1940902 h 2344739"/>
              <a:gd name="connsiteX81" fmla="*/ 8498742 w 12193149"/>
              <a:gd name="connsiteY81" fmla="*/ 1940723 h 2344739"/>
              <a:gd name="connsiteX82" fmla="*/ 8491397 w 12193149"/>
              <a:gd name="connsiteY82" fmla="*/ 1943773 h 2344739"/>
              <a:gd name="connsiteX83" fmla="*/ 8368330 w 12193149"/>
              <a:gd name="connsiteY83" fmla="*/ 1957815 h 2344739"/>
              <a:gd name="connsiteX84" fmla="*/ 8354947 w 12193149"/>
              <a:gd name="connsiteY84" fmla="*/ 1958009 h 2344739"/>
              <a:gd name="connsiteX85" fmla="*/ 8321252 w 12193149"/>
              <a:gd name="connsiteY85" fmla="*/ 1974587 h 2344739"/>
              <a:gd name="connsiteX86" fmla="*/ 8315581 w 12193149"/>
              <a:gd name="connsiteY86" fmla="*/ 1974913 h 2344739"/>
              <a:gd name="connsiteX87" fmla="*/ 8296322 w 12193149"/>
              <a:gd name="connsiteY87" fmla="*/ 1988808 h 2344739"/>
              <a:gd name="connsiteX88" fmla="*/ 8285424 w 12193149"/>
              <a:gd name="connsiteY88" fmla="*/ 1994631 h 2344739"/>
              <a:gd name="connsiteX89" fmla="*/ 8284298 w 12193149"/>
              <a:gd name="connsiteY89" fmla="*/ 1999074 h 2344739"/>
              <a:gd name="connsiteX90" fmla="*/ 8267224 w 12193149"/>
              <a:gd name="connsiteY90" fmla="*/ 2006249 h 2344739"/>
              <a:gd name="connsiteX91" fmla="*/ 8264525 w 12193149"/>
              <a:gd name="connsiteY91" fmla="*/ 2006019 h 2344739"/>
              <a:gd name="connsiteX92" fmla="*/ 8253181 w 12193149"/>
              <a:gd name="connsiteY92" fmla="*/ 2015862 h 2344739"/>
              <a:gd name="connsiteX93" fmla="*/ 8246982 w 12193149"/>
              <a:gd name="connsiteY93" fmla="*/ 2028854 h 2344739"/>
              <a:gd name="connsiteX94" fmla="*/ 8091420 w 12193149"/>
              <a:gd name="connsiteY94" fmla="*/ 2075015 h 2344739"/>
              <a:gd name="connsiteX95" fmla="*/ 7906555 w 12193149"/>
              <a:gd name="connsiteY95" fmla="*/ 2116988 h 2344739"/>
              <a:gd name="connsiteX96" fmla="*/ 7719893 w 12193149"/>
              <a:gd name="connsiteY96" fmla="*/ 2142703 h 2344739"/>
              <a:gd name="connsiteX97" fmla="*/ 7615495 w 12193149"/>
              <a:gd name="connsiteY97" fmla="*/ 2139232 h 2344739"/>
              <a:gd name="connsiteX98" fmla="*/ 7528691 w 12193149"/>
              <a:gd name="connsiteY98" fmla="*/ 2145060 h 2344739"/>
              <a:gd name="connsiteX99" fmla="*/ 7520719 w 12193149"/>
              <a:gd name="connsiteY99" fmla="*/ 2147613 h 2344739"/>
              <a:gd name="connsiteX100" fmla="*/ 7508559 w 12193149"/>
              <a:gd name="connsiteY100" fmla="*/ 2148948 h 2344739"/>
              <a:gd name="connsiteX101" fmla="*/ 7508188 w 12193149"/>
              <a:gd name="connsiteY101" fmla="*/ 2148621 h 2344739"/>
              <a:gd name="connsiteX102" fmla="*/ 7496943 w 12193149"/>
              <a:gd name="connsiteY102" fmla="*/ 2150573 h 2344739"/>
              <a:gd name="connsiteX103" fmla="*/ 7219707 w 12193149"/>
              <a:gd name="connsiteY103" fmla="*/ 2156680 h 2344739"/>
              <a:gd name="connsiteX104" fmla="*/ 7202249 w 12193149"/>
              <a:gd name="connsiteY104" fmla="*/ 2161230 h 2344739"/>
              <a:gd name="connsiteX105" fmla="*/ 7198152 w 12193149"/>
              <a:gd name="connsiteY105" fmla="*/ 2166588 h 2344739"/>
              <a:gd name="connsiteX106" fmla="*/ 7171956 w 12193149"/>
              <a:gd name="connsiteY106" fmla="*/ 2171236 h 2344739"/>
              <a:gd name="connsiteX107" fmla="*/ 7098136 w 12193149"/>
              <a:gd name="connsiteY107" fmla="*/ 2183464 h 2344739"/>
              <a:gd name="connsiteX108" fmla="*/ 7019644 w 12193149"/>
              <a:gd name="connsiteY108" fmla="*/ 2183090 h 2344739"/>
              <a:gd name="connsiteX109" fmla="*/ 6905294 w 12193149"/>
              <a:gd name="connsiteY109" fmla="*/ 2212596 h 2344739"/>
              <a:gd name="connsiteX110" fmla="*/ 6709370 w 12193149"/>
              <a:gd name="connsiteY110" fmla="*/ 2240551 h 2344739"/>
              <a:gd name="connsiteX111" fmla="*/ 6550602 w 12193149"/>
              <a:gd name="connsiteY111" fmla="*/ 2269327 h 2344739"/>
              <a:gd name="connsiteX112" fmla="*/ 6318708 w 12193149"/>
              <a:gd name="connsiteY112" fmla="*/ 2316127 h 2344739"/>
              <a:gd name="connsiteX113" fmla="*/ 6169822 w 12193149"/>
              <a:gd name="connsiteY113" fmla="*/ 2318214 h 2344739"/>
              <a:gd name="connsiteX114" fmla="*/ 6074996 w 12193149"/>
              <a:gd name="connsiteY114" fmla="*/ 2338676 h 2344739"/>
              <a:gd name="connsiteX115" fmla="*/ 6069677 w 12193149"/>
              <a:gd name="connsiteY115" fmla="*/ 2337139 h 2344739"/>
              <a:gd name="connsiteX116" fmla="*/ 6049786 w 12193149"/>
              <a:gd name="connsiteY116" fmla="*/ 2337822 h 2344739"/>
              <a:gd name="connsiteX117" fmla="*/ 6042433 w 12193149"/>
              <a:gd name="connsiteY117" fmla="*/ 2329473 h 2344739"/>
              <a:gd name="connsiteX118" fmla="*/ 6011238 w 12193149"/>
              <a:gd name="connsiteY118" fmla="*/ 2324380 h 2344739"/>
              <a:gd name="connsiteX119" fmla="*/ 5958523 w 12193149"/>
              <a:gd name="connsiteY119" fmla="*/ 2328024 h 2344739"/>
              <a:gd name="connsiteX120" fmla="*/ 5760067 w 12193149"/>
              <a:gd name="connsiteY120" fmla="*/ 2343716 h 2344739"/>
              <a:gd name="connsiteX121" fmla="*/ 5628108 w 12193149"/>
              <a:gd name="connsiteY121" fmla="*/ 2344739 h 2344739"/>
              <a:gd name="connsiteX122" fmla="*/ 5472054 w 12193149"/>
              <a:gd name="connsiteY122" fmla="*/ 2330719 h 2344739"/>
              <a:gd name="connsiteX123" fmla="*/ 5433909 w 12193149"/>
              <a:gd name="connsiteY123" fmla="*/ 2319466 h 2344739"/>
              <a:gd name="connsiteX124" fmla="*/ 5382817 w 12193149"/>
              <a:gd name="connsiteY124" fmla="*/ 2301764 h 2344739"/>
              <a:gd name="connsiteX125" fmla="*/ 5262912 w 12193149"/>
              <a:gd name="connsiteY125" fmla="*/ 2281347 h 2344739"/>
              <a:gd name="connsiteX126" fmla="*/ 5224109 w 12193149"/>
              <a:gd name="connsiteY126" fmla="*/ 2270223 h 2344739"/>
              <a:gd name="connsiteX127" fmla="*/ 5175808 w 12193149"/>
              <a:gd name="connsiteY127" fmla="*/ 2267233 h 2344739"/>
              <a:gd name="connsiteX128" fmla="*/ 5157702 w 12193149"/>
              <a:gd name="connsiteY128" fmla="*/ 2260010 h 2344739"/>
              <a:gd name="connsiteX129" fmla="*/ 5143747 w 12193149"/>
              <a:gd name="connsiteY129" fmla="*/ 2256610 h 2344739"/>
              <a:gd name="connsiteX130" fmla="*/ 5140744 w 12193149"/>
              <a:gd name="connsiteY130" fmla="*/ 2254509 h 2344739"/>
              <a:gd name="connsiteX131" fmla="*/ 5122807 w 12193149"/>
              <a:gd name="connsiteY131" fmla="*/ 2243656 h 2344739"/>
              <a:gd name="connsiteX132" fmla="*/ 5066938 w 12193149"/>
              <a:gd name="connsiteY132" fmla="*/ 2250227 h 2344739"/>
              <a:gd name="connsiteX133" fmla="*/ 5012662 w 12193149"/>
              <a:gd name="connsiteY133" fmla="*/ 2233846 h 2344739"/>
              <a:gd name="connsiteX134" fmla="*/ 4841589 w 12193149"/>
              <a:gd name="connsiteY134" fmla="*/ 2209829 h 2344739"/>
              <a:gd name="connsiteX135" fmla="*/ 4763595 w 12193149"/>
              <a:gd name="connsiteY135" fmla="*/ 2182061 h 2344739"/>
              <a:gd name="connsiteX136" fmla="*/ 4724334 w 12193149"/>
              <a:gd name="connsiteY136" fmla="*/ 2173047 h 2344739"/>
              <a:gd name="connsiteX137" fmla="*/ 4722324 w 12193149"/>
              <a:gd name="connsiteY137" fmla="*/ 2172298 h 2344739"/>
              <a:gd name="connsiteX138" fmla="*/ 4723259 w 12193149"/>
              <a:gd name="connsiteY138" fmla="*/ 2172087 h 2344739"/>
              <a:gd name="connsiteX139" fmla="*/ 4718350 w 12193149"/>
              <a:gd name="connsiteY139" fmla="*/ 2170817 h 2344739"/>
              <a:gd name="connsiteX140" fmla="*/ 4722324 w 12193149"/>
              <a:gd name="connsiteY140" fmla="*/ 2172298 h 2344739"/>
              <a:gd name="connsiteX141" fmla="*/ 4716674 w 12193149"/>
              <a:gd name="connsiteY141" fmla="*/ 2173573 h 2344739"/>
              <a:gd name="connsiteX142" fmla="*/ 4516962 w 12193149"/>
              <a:gd name="connsiteY142" fmla="*/ 2163671 h 2344739"/>
              <a:gd name="connsiteX143" fmla="*/ 4429691 w 12193149"/>
              <a:gd name="connsiteY143" fmla="*/ 2153020 h 2344739"/>
              <a:gd name="connsiteX144" fmla="*/ 4364023 w 12193149"/>
              <a:gd name="connsiteY144" fmla="*/ 2151674 h 2344739"/>
              <a:gd name="connsiteX145" fmla="*/ 4318114 w 12193149"/>
              <a:gd name="connsiteY145" fmla="*/ 2158289 h 2344739"/>
              <a:gd name="connsiteX146" fmla="*/ 4316258 w 12193149"/>
              <a:gd name="connsiteY146" fmla="*/ 2156948 h 2344739"/>
              <a:gd name="connsiteX147" fmla="*/ 4296292 w 12193149"/>
              <a:gd name="connsiteY147" fmla="*/ 2155069 h 2344739"/>
              <a:gd name="connsiteX148" fmla="*/ 4291212 w 12193149"/>
              <a:gd name="connsiteY148" fmla="*/ 2157986 h 2344739"/>
              <a:gd name="connsiteX149" fmla="*/ 4277290 w 12193149"/>
              <a:gd name="connsiteY149" fmla="*/ 2157740 h 2344739"/>
              <a:gd name="connsiteX150" fmla="*/ 4249265 w 12193149"/>
              <a:gd name="connsiteY150" fmla="*/ 2160064 h 2344739"/>
              <a:gd name="connsiteX151" fmla="*/ 4203199 w 12193149"/>
              <a:gd name="connsiteY151" fmla="*/ 2157269 h 2344739"/>
              <a:gd name="connsiteX152" fmla="*/ 4202893 w 12193149"/>
              <a:gd name="connsiteY152" fmla="*/ 2156010 h 2344739"/>
              <a:gd name="connsiteX153" fmla="*/ 4192396 w 12193149"/>
              <a:gd name="connsiteY153" fmla="*/ 2150376 h 2344739"/>
              <a:gd name="connsiteX154" fmla="*/ 4143893 w 12193149"/>
              <a:gd name="connsiteY154" fmla="*/ 2134511 h 2344739"/>
              <a:gd name="connsiteX155" fmla="*/ 4084245 w 12193149"/>
              <a:gd name="connsiteY155" fmla="*/ 2107978 h 2344739"/>
              <a:gd name="connsiteX156" fmla="*/ 4075694 w 12193149"/>
              <a:gd name="connsiteY156" fmla="*/ 2107143 h 2344739"/>
              <a:gd name="connsiteX157" fmla="*/ 4075575 w 12193149"/>
              <a:gd name="connsiteY157" fmla="*/ 2106844 h 2344739"/>
              <a:gd name="connsiteX158" fmla="*/ 4066658 w 12193149"/>
              <a:gd name="connsiteY158" fmla="*/ 2105400 h 2344739"/>
              <a:gd name="connsiteX159" fmla="*/ 4060102 w 12193149"/>
              <a:gd name="connsiteY159" fmla="*/ 2105618 h 2344739"/>
              <a:gd name="connsiteX160" fmla="*/ 4043512 w 12193149"/>
              <a:gd name="connsiteY160" fmla="*/ 2103997 h 2344739"/>
              <a:gd name="connsiteX161" fmla="*/ 4038145 w 12193149"/>
              <a:gd name="connsiteY161" fmla="*/ 2101563 h 2344739"/>
              <a:gd name="connsiteX162" fmla="*/ 4036511 w 12193149"/>
              <a:gd name="connsiteY162" fmla="*/ 2097896 h 2344739"/>
              <a:gd name="connsiteX163" fmla="*/ 4034926 w 12193149"/>
              <a:gd name="connsiteY163" fmla="*/ 2098131 h 2344739"/>
              <a:gd name="connsiteX164" fmla="*/ 4005686 w 12193149"/>
              <a:gd name="connsiteY164" fmla="*/ 2085563 h 2344739"/>
              <a:gd name="connsiteX165" fmla="*/ 3937994 w 12193149"/>
              <a:gd name="connsiteY165" fmla="*/ 2068106 h 2344739"/>
              <a:gd name="connsiteX166" fmla="*/ 3898423 w 12193149"/>
              <a:gd name="connsiteY166" fmla="*/ 2062451 h 2344739"/>
              <a:gd name="connsiteX167" fmla="*/ 3790908 w 12193149"/>
              <a:gd name="connsiteY167" fmla="*/ 2042213 h 2344739"/>
              <a:gd name="connsiteX168" fmla="*/ 3683661 w 12193149"/>
              <a:gd name="connsiteY168" fmla="*/ 2018290 h 2344739"/>
              <a:gd name="connsiteX169" fmla="*/ 3611183 w 12193149"/>
              <a:gd name="connsiteY169" fmla="*/ 1986019 h 2344739"/>
              <a:gd name="connsiteX170" fmla="*/ 3605003 w 12193149"/>
              <a:gd name="connsiteY170" fmla="*/ 1987381 h 2344739"/>
              <a:gd name="connsiteX171" fmla="*/ 3595884 w 12193149"/>
              <a:gd name="connsiteY171" fmla="*/ 1987545 h 2344739"/>
              <a:gd name="connsiteX172" fmla="*/ 3595649 w 12193149"/>
              <a:gd name="connsiteY172" fmla="*/ 1987276 h 2344739"/>
              <a:gd name="connsiteX173" fmla="*/ 3587126 w 12193149"/>
              <a:gd name="connsiteY173" fmla="*/ 1987966 h 2344739"/>
              <a:gd name="connsiteX174" fmla="*/ 3537283 w 12193149"/>
              <a:gd name="connsiteY174" fmla="*/ 1978267 h 2344739"/>
              <a:gd name="connsiteX175" fmla="*/ 3474371 w 12193149"/>
              <a:gd name="connsiteY175" fmla="*/ 1974606 h 2344739"/>
              <a:gd name="connsiteX176" fmla="*/ 3401876 w 12193149"/>
              <a:gd name="connsiteY176" fmla="*/ 1962558 h 2344739"/>
              <a:gd name="connsiteX177" fmla="*/ 3365036 w 12193149"/>
              <a:gd name="connsiteY177" fmla="*/ 1979510 h 2344739"/>
              <a:gd name="connsiteX178" fmla="*/ 3345174 w 12193149"/>
              <a:gd name="connsiteY178" fmla="*/ 1981192 h 2344739"/>
              <a:gd name="connsiteX179" fmla="*/ 3342846 w 12193149"/>
              <a:gd name="connsiteY179" fmla="*/ 1980217 h 2344739"/>
              <a:gd name="connsiteX180" fmla="*/ 3263504 w 12193149"/>
              <a:gd name="connsiteY180" fmla="*/ 1986094 h 2344739"/>
              <a:gd name="connsiteX181" fmla="*/ 3143704 w 12193149"/>
              <a:gd name="connsiteY181" fmla="*/ 1993869 h 2344739"/>
              <a:gd name="connsiteX182" fmla="*/ 3031439 w 12193149"/>
              <a:gd name="connsiteY182" fmla="*/ 1996512 h 2344739"/>
              <a:gd name="connsiteX183" fmla="*/ 2782717 w 12193149"/>
              <a:gd name="connsiteY183" fmla="*/ 2018333 h 2344739"/>
              <a:gd name="connsiteX184" fmla="*/ 2647675 w 12193149"/>
              <a:gd name="connsiteY184" fmla="*/ 2028869 h 2344739"/>
              <a:gd name="connsiteX185" fmla="*/ 2569176 w 12193149"/>
              <a:gd name="connsiteY185" fmla="*/ 2002628 h 2344739"/>
              <a:gd name="connsiteX186" fmla="*/ 2444403 w 12193149"/>
              <a:gd name="connsiteY186" fmla="*/ 2016529 h 2344739"/>
              <a:gd name="connsiteX187" fmla="*/ 2316260 w 12193149"/>
              <a:gd name="connsiteY187" fmla="*/ 2024996 h 2344739"/>
              <a:gd name="connsiteX188" fmla="*/ 2209726 w 12193149"/>
              <a:gd name="connsiteY188" fmla="*/ 2019763 h 2344739"/>
              <a:gd name="connsiteX189" fmla="*/ 2095813 w 12193149"/>
              <a:gd name="connsiteY189" fmla="*/ 2003052 h 2344739"/>
              <a:gd name="connsiteX190" fmla="*/ 1998504 w 12193149"/>
              <a:gd name="connsiteY190" fmla="*/ 1995032 h 2344739"/>
              <a:gd name="connsiteX191" fmla="*/ 1929320 w 12193149"/>
              <a:gd name="connsiteY191" fmla="*/ 2016977 h 2344739"/>
              <a:gd name="connsiteX192" fmla="*/ 1922798 w 12193149"/>
              <a:gd name="connsiteY192" fmla="*/ 2012146 h 2344739"/>
              <a:gd name="connsiteX193" fmla="*/ 1874228 w 12193149"/>
              <a:gd name="connsiteY193" fmla="*/ 2013741 h 2344739"/>
              <a:gd name="connsiteX194" fmla="*/ 1787803 w 12193149"/>
              <a:gd name="connsiteY194" fmla="*/ 2041363 h 2344739"/>
              <a:gd name="connsiteX195" fmla="*/ 1739352 w 12193149"/>
              <a:gd name="connsiteY195" fmla="*/ 2036312 h 2344739"/>
              <a:gd name="connsiteX196" fmla="*/ 1676219 w 12193149"/>
              <a:gd name="connsiteY196" fmla="*/ 2019963 h 2344739"/>
              <a:gd name="connsiteX197" fmla="*/ 1609817 w 12193149"/>
              <a:gd name="connsiteY197" fmla="*/ 2013066 h 2344739"/>
              <a:gd name="connsiteX198" fmla="*/ 1497258 w 12193149"/>
              <a:gd name="connsiteY198" fmla="*/ 1987476 h 2344739"/>
              <a:gd name="connsiteX199" fmla="*/ 1151127 w 12193149"/>
              <a:gd name="connsiteY199" fmla="*/ 1938041 h 2344739"/>
              <a:gd name="connsiteX200" fmla="*/ 859417 w 12193149"/>
              <a:gd name="connsiteY200" fmla="*/ 1928608 h 2344739"/>
              <a:gd name="connsiteX201" fmla="*/ 838688 w 12193149"/>
              <a:gd name="connsiteY201" fmla="*/ 1929821 h 2344739"/>
              <a:gd name="connsiteX202" fmla="*/ 817957 w 12193149"/>
              <a:gd name="connsiteY202" fmla="*/ 1927857 h 2344739"/>
              <a:gd name="connsiteX203" fmla="*/ 812654 w 12193149"/>
              <a:gd name="connsiteY203" fmla="*/ 1930751 h 2344739"/>
              <a:gd name="connsiteX204" fmla="*/ 721195 w 12193149"/>
              <a:gd name="connsiteY204" fmla="*/ 1929661 h 2344739"/>
              <a:gd name="connsiteX205" fmla="*/ 720890 w 12193149"/>
              <a:gd name="connsiteY205" fmla="*/ 1928399 h 2344739"/>
              <a:gd name="connsiteX206" fmla="*/ 710023 w 12193149"/>
              <a:gd name="connsiteY206" fmla="*/ 1922722 h 2344739"/>
              <a:gd name="connsiteX207" fmla="*/ 597940 w 12193149"/>
              <a:gd name="connsiteY207" fmla="*/ 1879864 h 2344739"/>
              <a:gd name="connsiteX208" fmla="*/ 579683 w 12193149"/>
              <a:gd name="connsiteY208" fmla="*/ 1877212 h 2344739"/>
              <a:gd name="connsiteX209" fmla="*/ 572865 w 12193149"/>
              <a:gd name="connsiteY209" fmla="*/ 1877401 h 2344739"/>
              <a:gd name="connsiteX210" fmla="*/ 446247 w 12193149"/>
              <a:gd name="connsiteY210" fmla="*/ 1839371 h 2344739"/>
              <a:gd name="connsiteX211" fmla="*/ 405163 w 12193149"/>
              <a:gd name="connsiteY211" fmla="*/ 1833548 h 2344739"/>
              <a:gd name="connsiteX212" fmla="*/ 293583 w 12193149"/>
              <a:gd name="connsiteY212" fmla="*/ 1812852 h 2344739"/>
              <a:gd name="connsiteX213" fmla="*/ 119529 w 12193149"/>
              <a:gd name="connsiteY213" fmla="*/ 1761047 h 2344739"/>
              <a:gd name="connsiteX214" fmla="*/ 16674 w 12193149"/>
              <a:gd name="connsiteY214" fmla="*/ 1758191 h 2344739"/>
              <a:gd name="connsiteX215" fmla="*/ 1150 w 12193149"/>
              <a:gd name="connsiteY215" fmla="*/ 1752722 h 2344739"/>
              <a:gd name="connsiteX216" fmla="*/ 1148 w 12193149"/>
              <a:gd name="connsiteY216" fmla="*/ 222213 h 2344739"/>
              <a:gd name="connsiteX217" fmla="*/ 1148 w 12193149"/>
              <a:gd name="connsiteY217" fmla="*/ 0 h 2344739"/>
              <a:gd name="connsiteX0" fmla="*/ 1148 w 12193149"/>
              <a:gd name="connsiteY0" fmla="*/ 0 h 2344739"/>
              <a:gd name="connsiteX1" fmla="*/ 12193148 w 12193149"/>
              <a:gd name="connsiteY1" fmla="*/ 0 h 2344739"/>
              <a:gd name="connsiteX2" fmla="*/ 12193149 w 12193149"/>
              <a:gd name="connsiteY2" fmla="*/ 579739 h 2344739"/>
              <a:gd name="connsiteX3" fmla="*/ 12185986 w 12193149"/>
              <a:gd name="connsiteY3" fmla="*/ 584189 h 2344739"/>
              <a:gd name="connsiteX4" fmla="*/ 12156363 w 12193149"/>
              <a:gd name="connsiteY4" fmla="*/ 597366 h 2344739"/>
              <a:gd name="connsiteX5" fmla="*/ 12139215 w 12193149"/>
              <a:gd name="connsiteY5" fmla="*/ 623179 h 2344739"/>
              <a:gd name="connsiteX6" fmla="*/ 12126327 w 12193149"/>
              <a:gd name="connsiteY6" fmla="*/ 624690 h 2344739"/>
              <a:gd name="connsiteX7" fmla="*/ 12124007 w 12193149"/>
              <a:gd name="connsiteY7" fmla="*/ 624794 h 2344739"/>
              <a:gd name="connsiteX8" fmla="*/ 12116854 w 12193149"/>
              <a:gd name="connsiteY8" fmla="*/ 628608 h 2344739"/>
              <a:gd name="connsiteX9" fmla="*/ 12099497 w 12193149"/>
              <a:gd name="connsiteY9" fmla="*/ 628139 h 2344739"/>
              <a:gd name="connsiteX10" fmla="*/ 12087073 w 12193149"/>
              <a:gd name="connsiteY10" fmla="*/ 636341 h 2344739"/>
              <a:gd name="connsiteX11" fmla="*/ 12031073 w 12193149"/>
              <a:gd name="connsiteY11" fmla="*/ 680009 h 2344739"/>
              <a:gd name="connsiteX12" fmla="*/ 11995833 w 12193149"/>
              <a:gd name="connsiteY12" fmla="*/ 703458 h 2344739"/>
              <a:gd name="connsiteX13" fmla="*/ 11979717 w 12193149"/>
              <a:gd name="connsiteY13" fmla="*/ 708161 h 2344739"/>
              <a:gd name="connsiteX14" fmla="*/ 11959046 w 12193149"/>
              <a:gd name="connsiteY14" fmla="*/ 717558 h 2344739"/>
              <a:gd name="connsiteX15" fmla="*/ 11920454 w 12193149"/>
              <a:gd name="connsiteY15" fmla="*/ 730883 h 2344739"/>
              <a:gd name="connsiteX16" fmla="*/ 11903656 w 12193149"/>
              <a:gd name="connsiteY16" fmla="*/ 742426 h 2344739"/>
              <a:gd name="connsiteX17" fmla="*/ 11895048 w 12193149"/>
              <a:gd name="connsiteY17" fmla="*/ 744791 h 2344739"/>
              <a:gd name="connsiteX18" fmla="*/ 11891968 w 12193149"/>
              <a:gd name="connsiteY18" fmla="*/ 755729 h 2344739"/>
              <a:gd name="connsiteX19" fmla="*/ 11870776 w 12193149"/>
              <a:gd name="connsiteY19" fmla="*/ 777816 h 2344739"/>
              <a:gd name="connsiteX20" fmla="*/ 11813376 w 12193149"/>
              <a:gd name="connsiteY20" fmla="*/ 797659 h 2344739"/>
              <a:gd name="connsiteX21" fmla="*/ 11590693 w 12193149"/>
              <a:gd name="connsiteY21" fmla="*/ 963777 h 2344739"/>
              <a:gd name="connsiteX22" fmla="*/ 11506817 w 12193149"/>
              <a:gd name="connsiteY22" fmla="*/ 1033623 h 2344739"/>
              <a:gd name="connsiteX23" fmla="*/ 11280332 w 12193149"/>
              <a:gd name="connsiteY23" fmla="*/ 1223571 h 2344739"/>
              <a:gd name="connsiteX24" fmla="*/ 11228309 w 12193149"/>
              <a:gd name="connsiteY24" fmla="*/ 1276236 h 2344739"/>
              <a:gd name="connsiteX25" fmla="*/ 11218087 w 12193149"/>
              <a:gd name="connsiteY25" fmla="*/ 1275961 h 2344739"/>
              <a:gd name="connsiteX26" fmla="*/ 11217184 w 12193149"/>
              <a:gd name="connsiteY26" fmla="*/ 1275018 h 2344739"/>
              <a:gd name="connsiteX27" fmla="*/ 11188885 w 12193149"/>
              <a:gd name="connsiteY27" fmla="*/ 1292383 h 2344739"/>
              <a:gd name="connsiteX28" fmla="*/ 11184501 w 12193149"/>
              <a:gd name="connsiteY28" fmla="*/ 1292525 h 2344739"/>
              <a:gd name="connsiteX29" fmla="*/ 11166854 w 12193149"/>
              <a:gd name="connsiteY29" fmla="*/ 1306612 h 2344739"/>
              <a:gd name="connsiteX30" fmla="*/ 11157311 w 12193149"/>
              <a:gd name="connsiteY30" fmla="*/ 1312414 h 2344739"/>
              <a:gd name="connsiteX31" fmla="*/ 11155496 w 12193149"/>
              <a:gd name="connsiteY31" fmla="*/ 1317097 h 2344739"/>
              <a:gd name="connsiteX32" fmla="*/ 11140961 w 12193149"/>
              <a:gd name="connsiteY32" fmla="*/ 1324115 h 2344739"/>
              <a:gd name="connsiteX33" fmla="*/ 11138961 w 12193149"/>
              <a:gd name="connsiteY33" fmla="*/ 1323772 h 2344739"/>
              <a:gd name="connsiteX34" fmla="*/ 11128208 w 12193149"/>
              <a:gd name="connsiteY34" fmla="*/ 1333832 h 2344739"/>
              <a:gd name="connsiteX35" fmla="*/ 11120691 w 12193149"/>
              <a:gd name="connsiteY35" fmla="*/ 1347424 h 2344739"/>
              <a:gd name="connsiteX36" fmla="*/ 10894683 w 12193149"/>
              <a:gd name="connsiteY36" fmla="*/ 1473399 h 2344739"/>
              <a:gd name="connsiteX37" fmla="*/ 10773300 w 12193149"/>
              <a:gd name="connsiteY37" fmla="*/ 1523191 h 2344739"/>
              <a:gd name="connsiteX38" fmla="*/ 10627668 w 12193149"/>
              <a:gd name="connsiteY38" fmla="*/ 1559229 h 2344739"/>
              <a:gd name="connsiteX39" fmla="*/ 10581895 w 12193149"/>
              <a:gd name="connsiteY39" fmla="*/ 1568689 h 2344739"/>
              <a:gd name="connsiteX40" fmla="*/ 10547790 w 12193149"/>
              <a:gd name="connsiteY40" fmla="*/ 1598423 h 2344739"/>
              <a:gd name="connsiteX41" fmla="*/ 10529643 w 12193149"/>
              <a:gd name="connsiteY41" fmla="*/ 1596907 h 2344739"/>
              <a:gd name="connsiteX42" fmla="*/ 10526446 w 12193149"/>
              <a:gd name="connsiteY42" fmla="*/ 1596411 h 2344739"/>
              <a:gd name="connsiteX43" fmla="*/ 10515129 w 12193149"/>
              <a:gd name="connsiteY43" fmla="*/ 1599537 h 2344739"/>
              <a:gd name="connsiteX44" fmla="*/ 10491735 w 12193149"/>
              <a:gd name="connsiteY44" fmla="*/ 1594156 h 2344739"/>
              <a:gd name="connsiteX45" fmla="*/ 10471418 w 12193149"/>
              <a:gd name="connsiteY45" fmla="*/ 1601693 h 2344739"/>
              <a:gd name="connsiteX46" fmla="*/ 10377042 w 12193149"/>
              <a:gd name="connsiteY46" fmla="*/ 1644598 h 2344739"/>
              <a:gd name="connsiteX47" fmla="*/ 10319338 w 12193149"/>
              <a:gd name="connsiteY47" fmla="*/ 1666221 h 2344739"/>
              <a:gd name="connsiteX48" fmla="*/ 10295467 w 12193149"/>
              <a:gd name="connsiteY48" fmla="*/ 1668079 h 2344739"/>
              <a:gd name="connsiteX49" fmla="*/ 10263443 w 12193149"/>
              <a:gd name="connsiteY49" fmla="*/ 1674948 h 2344739"/>
              <a:gd name="connsiteX50" fmla="*/ 10205418 w 12193149"/>
              <a:gd name="connsiteY50" fmla="*/ 1682149 h 2344739"/>
              <a:gd name="connsiteX51" fmla="*/ 10177759 w 12193149"/>
              <a:gd name="connsiteY51" fmla="*/ 1692943 h 2344739"/>
              <a:gd name="connsiteX52" fmla="*/ 10165070 w 12193149"/>
              <a:gd name="connsiteY52" fmla="*/ 1693739 h 2344739"/>
              <a:gd name="connsiteX53" fmla="*/ 10156308 w 12193149"/>
              <a:gd name="connsiteY53" fmla="*/ 1707487 h 2344739"/>
              <a:gd name="connsiteX54" fmla="*/ 10118267 w 12193149"/>
              <a:gd name="connsiteY54" fmla="*/ 1731142 h 2344739"/>
              <a:gd name="connsiteX55" fmla="*/ 10083317 w 12193149"/>
              <a:gd name="connsiteY55" fmla="*/ 1743296 h 2344739"/>
              <a:gd name="connsiteX56" fmla="*/ 10040388 w 12193149"/>
              <a:gd name="connsiteY56" fmla="*/ 1741632 h 2344739"/>
              <a:gd name="connsiteX57" fmla="*/ 9961167 w 12193149"/>
              <a:gd name="connsiteY57" fmla="*/ 1757147 h 2344739"/>
              <a:gd name="connsiteX58" fmla="*/ 9848940 w 12193149"/>
              <a:gd name="connsiteY58" fmla="*/ 1763915 h 2344739"/>
              <a:gd name="connsiteX59" fmla="*/ 9729457 w 12193149"/>
              <a:gd name="connsiteY59" fmla="*/ 1784122 h 2344739"/>
              <a:gd name="connsiteX60" fmla="*/ 9613704 w 12193149"/>
              <a:gd name="connsiteY60" fmla="*/ 1812371 h 2344739"/>
              <a:gd name="connsiteX61" fmla="*/ 9338590 w 12193149"/>
              <a:gd name="connsiteY61" fmla="*/ 1869293 h 2344739"/>
              <a:gd name="connsiteX62" fmla="*/ 9232518 w 12193149"/>
              <a:gd name="connsiteY62" fmla="*/ 1893149 h 2344739"/>
              <a:gd name="connsiteX63" fmla="*/ 9156690 w 12193149"/>
              <a:gd name="connsiteY63" fmla="*/ 1903228 h 2344739"/>
              <a:gd name="connsiteX64" fmla="*/ 9054601 w 12193149"/>
              <a:gd name="connsiteY64" fmla="*/ 1910755 h 2344739"/>
              <a:gd name="connsiteX65" fmla="*/ 9006634 w 12193149"/>
              <a:gd name="connsiteY65" fmla="*/ 1914040 h 2344739"/>
              <a:gd name="connsiteX66" fmla="*/ 9006349 w 12193149"/>
              <a:gd name="connsiteY66" fmla="*/ 1913800 h 2344739"/>
              <a:gd name="connsiteX67" fmla="*/ 8997380 w 12193149"/>
              <a:gd name="connsiteY67" fmla="*/ 1915011 h 2344739"/>
              <a:gd name="connsiteX68" fmla="*/ 8991542 w 12193149"/>
              <a:gd name="connsiteY68" fmla="*/ 1917072 h 2344739"/>
              <a:gd name="connsiteX69" fmla="*/ 8975485 w 12193149"/>
              <a:gd name="connsiteY69" fmla="*/ 1920298 h 2344739"/>
              <a:gd name="connsiteX70" fmla="*/ 8969159 w 12193149"/>
              <a:gd name="connsiteY70" fmla="*/ 1919598 h 2344739"/>
              <a:gd name="connsiteX71" fmla="*/ 8964196 w 12193149"/>
              <a:gd name="connsiteY71" fmla="*/ 1917373 h 2344739"/>
              <a:gd name="connsiteX72" fmla="*/ 8930136 w 12193149"/>
              <a:gd name="connsiteY72" fmla="*/ 1914185 h 2344739"/>
              <a:gd name="connsiteX73" fmla="*/ 8753592 w 12193149"/>
              <a:gd name="connsiteY73" fmla="*/ 1933417 h 2344739"/>
              <a:gd name="connsiteX74" fmla="*/ 8708995 w 12193149"/>
              <a:gd name="connsiteY74" fmla="*/ 1935518 h 2344739"/>
              <a:gd name="connsiteX75" fmla="*/ 8597219 w 12193149"/>
              <a:gd name="connsiteY75" fmla="*/ 1944090 h 2344739"/>
              <a:gd name="connsiteX76" fmla="*/ 8526378 w 12193149"/>
              <a:gd name="connsiteY76" fmla="*/ 1929248 h 2344739"/>
              <a:gd name="connsiteX77" fmla="*/ 8512131 w 12193149"/>
              <a:gd name="connsiteY77" fmla="*/ 1935163 h 2344739"/>
              <a:gd name="connsiteX78" fmla="*/ 8507315 w 12193149"/>
              <a:gd name="connsiteY78" fmla="*/ 1938164 h 2344739"/>
              <a:gd name="connsiteX79" fmla="*/ 8499116 w 12193149"/>
              <a:gd name="connsiteY79" fmla="*/ 1940902 h 2344739"/>
              <a:gd name="connsiteX80" fmla="*/ 8498742 w 12193149"/>
              <a:gd name="connsiteY80" fmla="*/ 1940723 h 2344739"/>
              <a:gd name="connsiteX81" fmla="*/ 8491397 w 12193149"/>
              <a:gd name="connsiteY81" fmla="*/ 1943773 h 2344739"/>
              <a:gd name="connsiteX82" fmla="*/ 8368330 w 12193149"/>
              <a:gd name="connsiteY82" fmla="*/ 1957815 h 2344739"/>
              <a:gd name="connsiteX83" fmla="*/ 8354947 w 12193149"/>
              <a:gd name="connsiteY83" fmla="*/ 1958009 h 2344739"/>
              <a:gd name="connsiteX84" fmla="*/ 8321252 w 12193149"/>
              <a:gd name="connsiteY84" fmla="*/ 1974587 h 2344739"/>
              <a:gd name="connsiteX85" fmla="*/ 8315581 w 12193149"/>
              <a:gd name="connsiteY85" fmla="*/ 1974913 h 2344739"/>
              <a:gd name="connsiteX86" fmla="*/ 8296322 w 12193149"/>
              <a:gd name="connsiteY86" fmla="*/ 1988808 h 2344739"/>
              <a:gd name="connsiteX87" fmla="*/ 8285424 w 12193149"/>
              <a:gd name="connsiteY87" fmla="*/ 1994631 h 2344739"/>
              <a:gd name="connsiteX88" fmla="*/ 8284298 w 12193149"/>
              <a:gd name="connsiteY88" fmla="*/ 1999074 h 2344739"/>
              <a:gd name="connsiteX89" fmla="*/ 8267224 w 12193149"/>
              <a:gd name="connsiteY89" fmla="*/ 2006249 h 2344739"/>
              <a:gd name="connsiteX90" fmla="*/ 8264525 w 12193149"/>
              <a:gd name="connsiteY90" fmla="*/ 2006019 h 2344739"/>
              <a:gd name="connsiteX91" fmla="*/ 8253181 w 12193149"/>
              <a:gd name="connsiteY91" fmla="*/ 2015862 h 2344739"/>
              <a:gd name="connsiteX92" fmla="*/ 8246982 w 12193149"/>
              <a:gd name="connsiteY92" fmla="*/ 2028854 h 2344739"/>
              <a:gd name="connsiteX93" fmla="*/ 8091420 w 12193149"/>
              <a:gd name="connsiteY93" fmla="*/ 2075015 h 2344739"/>
              <a:gd name="connsiteX94" fmla="*/ 7906555 w 12193149"/>
              <a:gd name="connsiteY94" fmla="*/ 2116988 h 2344739"/>
              <a:gd name="connsiteX95" fmla="*/ 7719893 w 12193149"/>
              <a:gd name="connsiteY95" fmla="*/ 2142703 h 2344739"/>
              <a:gd name="connsiteX96" fmla="*/ 7615495 w 12193149"/>
              <a:gd name="connsiteY96" fmla="*/ 2139232 h 2344739"/>
              <a:gd name="connsiteX97" fmla="*/ 7528691 w 12193149"/>
              <a:gd name="connsiteY97" fmla="*/ 2145060 h 2344739"/>
              <a:gd name="connsiteX98" fmla="*/ 7520719 w 12193149"/>
              <a:gd name="connsiteY98" fmla="*/ 2147613 h 2344739"/>
              <a:gd name="connsiteX99" fmla="*/ 7508559 w 12193149"/>
              <a:gd name="connsiteY99" fmla="*/ 2148948 h 2344739"/>
              <a:gd name="connsiteX100" fmla="*/ 7508188 w 12193149"/>
              <a:gd name="connsiteY100" fmla="*/ 2148621 h 2344739"/>
              <a:gd name="connsiteX101" fmla="*/ 7496943 w 12193149"/>
              <a:gd name="connsiteY101" fmla="*/ 2150573 h 2344739"/>
              <a:gd name="connsiteX102" fmla="*/ 7219707 w 12193149"/>
              <a:gd name="connsiteY102" fmla="*/ 2156680 h 2344739"/>
              <a:gd name="connsiteX103" fmla="*/ 7202249 w 12193149"/>
              <a:gd name="connsiteY103" fmla="*/ 2161230 h 2344739"/>
              <a:gd name="connsiteX104" fmla="*/ 7198152 w 12193149"/>
              <a:gd name="connsiteY104" fmla="*/ 2166588 h 2344739"/>
              <a:gd name="connsiteX105" fmla="*/ 7171956 w 12193149"/>
              <a:gd name="connsiteY105" fmla="*/ 2171236 h 2344739"/>
              <a:gd name="connsiteX106" fmla="*/ 7098136 w 12193149"/>
              <a:gd name="connsiteY106" fmla="*/ 2183464 h 2344739"/>
              <a:gd name="connsiteX107" fmla="*/ 7019644 w 12193149"/>
              <a:gd name="connsiteY107" fmla="*/ 2183090 h 2344739"/>
              <a:gd name="connsiteX108" fmla="*/ 6905294 w 12193149"/>
              <a:gd name="connsiteY108" fmla="*/ 2212596 h 2344739"/>
              <a:gd name="connsiteX109" fmla="*/ 6709370 w 12193149"/>
              <a:gd name="connsiteY109" fmla="*/ 2240551 h 2344739"/>
              <a:gd name="connsiteX110" fmla="*/ 6550602 w 12193149"/>
              <a:gd name="connsiteY110" fmla="*/ 2269327 h 2344739"/>
              <a:gd name="connsiteX111" fmla="*/ 6318708 w 12193149"/>
              <a:gd name="connsiteY111" fmla="*/ 2316127 h 2344739"/>
              <a:gd name="connsiteX112" fmla="*/ 6169822 w 12193149"/>
              <a:gd name="connsiteY112" fmla="*/ 2318214 h 2344739"/>
              <a:gd name="connsiteX113" fmla="*/ 6074996 w 12193149"/>
              <a:gd name="connsiteY113" fmla="*/ 2338676 h 2344739"/>
              <a:gd name="connsiteX114" fmla="*/ 6069677 w 12193149"/>
              <a:gd name="connsiteY114" fmla="*/ 2337139 h 2344739"/>
              <a:gd name="connsiteX115" fmla="*/ 6049786 w 12193149"/>
              <a:gd name="connsiteY115" fmla="*/ 2337822 h 2344739"/>
              <a:gd name="connsiteX116" fmla="*/ 6042433 w 12193149"/>
              <a:gd name="connsiteY116" fmla="*/ 2329473 h 2344739"/>
              <a:gd name="connsiteX117" fmla="*/ 6011238 w 12193149"/>
              <a:gd name="connsiteY117" fmla="*/ 2324380 h 2344739"/>
              <a:gd name="connsiteX118" fmla="*/ 5958523 w 12193149"/>
              <a:gd name="connsiteY118" fmla="*/ 2328024 h 2344739"/>
              <a:gd name="connsiteX119" fmla="*/ 5760067 w 12193149"/>
              <a:gd name="connsiteY119" fmla="*/ 2343716 h 2344739"/>
              <a:gd name="connsiteX120" fmla="*/ 5628108 w 12193149"/>
              <a:gd name="connsiteY120" fmla="*/ 2344739 h 2344739"/>
              <a:gd name="connsiteX121" fmla="*/ 5472054 w 12193149"/>
              <a:gd name="connsiteY121" fmla="*/ 2330719 h 2344739"/>
              <a:gd name="connsiteX122" fmla="*/ 5433909 w 12193149"/>
              <a:gd name="connsiteY122" fmla="*/ 2319466 h 2344739"/>
              <a:gd name="connsiteX123" fmla="*/ 5382817 w 12193149"/>
              <a:gd name="connsiteY123" fmla="*/ 2301764 h 2344739"/>
              <a:gd name="connsiteX124" fmla="*/ 5262912 w 12193149"/>
              <a:gd name="connsiteY124" fmla="*/ 2281347 h 2344739"/>
              <a:gd name="connsiteX125" fmla="*/ 5224109 w 12193149"/>
              <a:gd name="connsiteY125" fmla="*/ 2270223 h 2344739"/>
              <a:gd name="connsiteX126" fmla="*/ 5175808 w 12193149"/>
              <a:gd name="connsiteY126" fmla="*/ 2267233 h 2344739"/>
              <a:gd name="connsiteX127" fmla="*/ 5157702 w 12193149"/>
              <a:gd name="connsiteY127" fmla="*/ 2260010 h 2344739"/>
              <a:gd name="connsiteX128" fmla="*/ 5143747 w 12193149"/>
              <a:gd name="connsiteY128" fmla="*/ 2256610 h 2344739"/>
              <a:gd name="connsiteX129" fmla="*/ 5140744 w 12193149"/>
              <a:gd name="connsiteY129" fmla="*/ 2254509 h 2344739"/>
              <a:gd name="connsiteX130" fmla="*/ 5122807 w 12193149"/>
              <a:gd name="connsiteY130" fmla="*/ 2243656 h 2344739"/>
              <a:gd name="connsiteX131" fmla="*/ 5066938 w 12193149"/>
              <a:gd name="connsiteY131" fmla="*/ 2250227 h 2344739"/>
              <a:gd name="connsiteX132" fmla="*/ 5012662 w 12193149"/>
              <a:gd name="connsiteY132" fmla="*/ 2233846 h 2344739"/>
              <a:gd name="connsiteX133" fmla="*/ 4841589 w 12193149"/>
              <a:gd name="connsiteY133" fmla="*/ 2209829 h 2344739"/>
              <a:gd name="connsiteX134" fmla="*/ 4763595 w 12193149"/>
              <a:gd name="connsiteY134" fmla="*/ 2182061 h 2344739"/>
              <a:gd name="connsiteX135" fmla="*/ 4724334 w 12193149"/>
              <a:gd name="connsiteY135" fmla="*/ 2173047 h 2344739"/>
              <a:gd name="connsiteX136" fmla="*/ 4722324 w 12193149"/>
              <a:gd name="connsiteY136" fmla="*/ 2172298 h 2344739"/>
              <a:gd name="connsiteX137" fmla="*/ 4723259 w 12193149"/>
              <a:gd name="connsiteY137" fmla="*/ 2172087 h 2344739"/>
              <a:gd name="connsiteX138" fmla="*/ 4718350 w 12193149"/>
              <a:gd name="connsiteY138" fmla="*/ 2170817 h 2344739"/>
              <a:gd name="connsiteX139" fmla="*/ 4722324 w 12193149"/>
              <a:gd name="connsiteY139" fmla="*/ 2172298 h 2344739"/>
              <a:gd name="connsiteX140" fmla="*/ 4716674 w 12193149"/>
              <a:gd name="connsiteY140" fmla="*/ 2173573 h 2344739"/>
              <a:gd name="connsiteX141" fmla="*/ 4516962 w 12193149"/>
              <a:gd name="connsiteY141" fmla="*/ 2163671 h 2344739"/>
              <a:gd name="connsiteX142" fmla="*/ 4429691 w 12193149"/>
              <a:gd name="connsiteY142" fmla="*/ 2153020 h 2344739"/>
              <a:gd name="connsiteX143" fmla="*/ 4364023 w 12193149"/>
              <a:gd name="connsiteY143" fmla="*/ 2151674 h 2344739"/>
              <a:gd name="connsiteX144" fmla="*/ 4318114 w 12193149"/>
              <a:gd name="connsiteY144" fmla="*/ 2158289 h 2344739"/>
              <a:gd name="connsiteX145" fmla="*/ 4316258 w 12193149"/>
              <a:gd name="connsiteY145" fmla="*/ 2156948 h 2344739"/>
              <a:gd name="connsiteX146" fmla="*/ 4296292 w 12193149"/>
              <a:gd name="connsiteY146" fmla="*/ 2155069 h 2344739"/>
              <a:gd name="connsiteX147" fmla="*/ 4291212 w 12193149"/>
              <a:gd name="connsiteY147" fmla="*/ 2157986 h 2344739"/>
              <a:gd name="connsiteX148" fmla="*/ 4277290 w 12193149"/>
              <a:gd name="connsiteY148" fmla="*/ 2157740 h 2344739"/>
              <a:gd name="connsiteX149" fmla="*/ 4249265 w 12193149"/>
              <a:gd name="connsiteY149" fmla="*/ 2160064 h 2344739"/>
              <a:gd name="connsiteX150" fmla="*/ 4203199 w 12193149"/>
              <a:gd name="connsiteY150" fmla="*/ 2157269 h 2344739"/>
              <a:gd name="connsiteX151" fmla="*/ 4202893 w 12193149"/>
              <a:gd name="connsiteY151" fmla="*/ 2156010 h 2344739"/>
              <a:gd name="connsiteX152" fmla="*/ 4192396 w 12193149"/>
              <a:gd name="connsiteY152" fmla="*/ 2150376 h 2344739"/>
              <a:gd name="connsiteX153" fmla="*/ 4143893 w 12193149"/>
              <a:gd name="connsiteY153" fmla="*/ 2134511 h 2344739"/>
              <a:gd name="connsiteX154" fmla="*/ 4084245 w 12193149"/>
              <a:gd name="connsiteY154" fmla="*/ 2107978 h 2344739"/>
              <a:gd name="connsiteX155" fmla="*/ 4075694 w 12193149"/>
              <a:gd name="connsiteY155" fmla="*/ 2107143 h 2344739"/>
              <a:gd name="connsiteX156" fmla="*/ 4075575 w 12193149"/>
              <a:gd name="connsiteY156" fmla="*/ 2106844 h 2344739"/>
              <a:gd name="connsiteX157" fmla="*/ 4066658 w 12193149"/>
              <a:gd name="connsiteY157" fmla="*/ 2105400 h 2344739"/>
              <a:gd name="connsiteX158" fmla="*/ 4060102 w 12193149"/>
              <a:gd name="connsiteY158" fmla="*/ 2105618 h 2344739"/>
              <a:gd name="connsiteX159" fmla="*/ 4043512 w 12193149"/>
              <a:gd name="connsiteY159" fmla="*/ 2103997 h 2344739"/>
              <a:gd name="connsiteX160" fmla="*/ 4038145 w 12193149"/>
              <a:gd name="connsiteY160" fmla="*/ 2101563 h 2344739"/>
              <a:gd name="connsiteX161" fmla="*/ 4036511 w 12193149"/>
              <a:gd name="connsiteY161" fmla="*/ 2097896 h 2344739"/>
              <a:gd name="connsiteX162" fmla="*/ 4034926 w 12193149"/>
              <a:gd name="connsiteY162" fmla="*/ 2098131 h 2344739"/>
              <a:gd name="connsiteX163" fmla="*/ 4005686 w 12193149"/>
              <a:gd name="connsiteY163" fmla="*/ 2085563 h 2344739"/>
              <a:gd name="connsiteX164" fmla="*/ 3937994 w 12193149"/>
              <a:gd name="connsiteY164" fmla="*/ 2068106 h 2344739"/>
              <a:gd name="connsiteX165" fmla="*/ 3898423 w 12193149"/>
              <a:gd name="connsiteY165" fmla="*/ 2062451 h 2344739"/>
              <a:gd name="connsiteX166" fmla="*/ 3790908 w 12193149"/>
              <a:gd name="connsiteY166" fmla="*/ 2042213 h 2344739"/>
              <a:gd name="connsiteX167" fmla="*/ 3683661 w 12193149"/>
              <a:gd name="connsiteY167" fmla="*/ 2018290 h 2344739"/>
              <a:gd name="connsiteX168" fmla="*/ 3611183 w 12193149"/>
              <a:gd name="connsiteY168" fmla="*/ 1986019 h 2344739"/>
              <a:gd name="connsiteX169" fmla="*/ 3605003 w 12193149"/>
              <a:gd name="connsiteY169" fmla="*/ 1987381 h 2344739"/>
              <a:gd name="connsiteX170" fmla="*/ 3595884 w 12193149"/>
              <a:gd name="connsiteY170" fmla="*/ 1987545 h 2344739"/>
              <a:gd name="connsiteX171" fmla="*/ 3595649 w 12193149"/>
              <a:gd name="connsiteY171" fmla="*/ 1987276 h 2344739"/>
              <a:gd name="connsiteX172" fmla="*/ 3587126 w 12193149"/>
              <a:gd name="connsiteY172" fmla="*/ 1987966 h 2344739"/>
              <a:gd name="connsiteX173" fmla="*/ 3537283 w 12193149"/>
              <a:gd name="connsiteY173" fmla="*/ 1978267 h 2344739"/>
              <a:gd name="connsiteX174" fmla="*/ 3474371 w 12193149"/>
              <a:gd name="connsiteY174" fmla="*/ 1974606 h 2344739"/>
              <a:gd name="connsiteX175" fmla="*/ 3401876 w 12193149"/>
              <a:gd name="connsiteY175" fmla="*/ 1962558 h 2344739"/>
              <a:gd name="connsiteX176" fmla="*/ 3365036 w 12193149"/>
              <a:gd name="connsiteY176" fmla="*/ 1979510 h 2344739"/>
              <a:gd name="connsiteX177" fmla="*/ 3345174 w 12193149"/>
              <a:gd name="connsiteY177" fmla="*/ 1981192 h 2344739"/>
              <a:gd name="connsiteX178" fmla="*/ 3342846 w 12193149"/>
              <a:gd name="connsiteY178" fmla="*/ 1980217 h 2344739"/>
              <a:gd name="connsiteX179" fmla="*/ 3263504 w 12193149"/>
              <a:gd name="connsiteY179" fmla="*/ 1986094 h 2344739"/>
              <a:gd name="connsiteX180" fmla="*/ 3143704 w 12193149"/>
              <a:gd name="connsiteY180" fmla="*/ 1993869 h 2344739"/>
              <a:gd name="connsiteX181" fmla="*/ 3031439 w 12193149"/>
              <a:gd name="connsiteY181" fmla="*/ 1996512 h 2344739"/>
              <a:gd name="connsiteX182" fmla="*/ 2782717 w 12193149"/>
              <a:gd name="connsiteY182" fmla="*/ 2018333 h 2344739"/>
              <a:gd name="connsiteX183" fmla="*/ 2647675 w 12193149"/>
              <a:gd name="connsiteY183" fmla="*/ 2028869 h 2344739"/>
              <a:gd name="connsiteX184" fmla="*/ 2569176 w 12193149"/>
              <a:gd name="connsiteY184" fmla="*/ 2002628 h 2344739"/>
              <a:gd name="connsiteX185" fmla="*/ 2444403 w 12193149"/>
              <a:gd name="connsiteY185" fmla="*/ 2016529 h 2344739"/>
              <a:gd name="connsiteX186" fmla="*/ 2316260 w 12193149"/>
              <a:gd name="connsiteY186" fmla="*/ 2024996 h 2344739"/>
              <a:gd name="connsiteX187" fmla="*/ 2209726 w 12193149"/>
              <a:gd name="connsiteY187" fmla="*/ 2019763 h 2344739"/>
              <a:gd name="connsiteX188" fmla="*/ 2095813 w 12193149"/>
              <a:gd name="connsiteY188" fmla="*/ 2003052 h 2344739"/>
              <a:gd name="connsiteX189" fmla="*/ 1998504 w 12193149"/>
              <a:gd name="connsiteY189" fmla="*/ 1995032 h 2344739"/>
              <a:gd name="connsiteX190" fmla="*/ 1929320 w 12193149"/>
              <a:gd name="connsiteY190" fmla="*/ 2016977 h 2344739"/>
              <a:gd name="connsiteX191" fmla="*/ 1922798 w 12193149"/>
              <a:gd name="connsiteY191" fmla="*/ 2012146 h 2344739"/>
              <a:gd name="connsiteX192" fmla="*/ 1874228 w 12193149"/>
              <a:gd name="connsiteY192" fmla="*/ 2013741 h 2344739"/>
              <a:gd name="connsiteX193" fmla="*/ 1787803 w 12193149"/>
              <a:gd name="connsiteY193" fmla="*/ 2041363 h 2344739"/>
              <a:gd name="connsiteX194" fmla="*/ 1739352 w 12193149"/>
              <a:gd name="connsiteY194" fmla="*/ 2036312 h 2344739"/>
              <a:gd name="connsiteX195" fmla="*/ 1676219 w 12193149"/>
              <a:gd name="connsiteY195" fmla="*/ 2019963 h 2344739"/>
              <a:gd name="connsiteX196" fmla="*/ 1609817 w 12193149"/>
              <a:gd name="connsiteY196" fmla="*/ 2013066 h 2344739"/>
              <a:gd name="connsiteX197" fmla="*/ 1497258 w 12193149"/>
              <a:gd name="connsiteY197" fmla="*/ 1987476 h 2344739"/>
              <a:gd name="connsiteX198" fmla="*/ 1151127 w 12193149"/>
              <a:gd name="connsiteY198" fmla="*/ 1938041 h 2344739"/>
              <a:gd name="connsiteX199" fmla="*/ 859417 w 12193149"/>
              <a:gd name="connsiteY199" fmla="*/ 1928608 h 2344739"/>
              <a:gd name="connsiteX200" fmla="*/ 838688 w 12193149"/>
              <a:gd name="connsiteY200" fmla="*/ 1929821 h 2344739"/>
              <a:gd name="connsiteX201" fmla="*/ 817957 w 12193149"/>
              <a:gd name="connsiteY201" fmla="*/ 1927857 h 2344739"/>
              <a:gd name="connsiteX202" fmla="*/ 812654 w 12193149"/>
              <a:gd name="connsiteY202" fmla="*/ 1930751 h 2344739"/>
              <a:gd name="connsiteX203" fmla="*/ 721195 w 12193149"/>
              <a:gd name="connsiteY203" fmla="*/ 1929661 h 2344739"/>
              <a:gd name="connsiteX204" fmla="*/ 720890 w 12193149"/>
              <a:gd name="connsiteY204" fmla="*/ 1928399 h 2344739"/>
              <a:gd name="connsiteX205" fmla="*/ 710023 w 12193149"/>
              <a:gd name="connsiteY205" fmla="*/ 1922722 h 2344739"/>
              <a:gd name="connsiteX206" fmla="*/ 597940 w 12193149"/>
              <a:gd name="connsiteY206" fmla="*/ 1879864 h 2344739"/>
              <a:gd name="connsiteX207" fmla="*/ 579683 w 12193149"/>
              <a:gd name="connsiteY207" fmla="*/ 1877212 h 2344739"/>
              <a:gd name="connsiteX208" fmla="*/ 572865 w 12193149"/>
              <a:gd name="connsiteY208" fmla="*/ 1877401 h 2344739"/>
              <a:gd name="connsiteX209" fmla="*/ 446247 w 12193149"/>
              <a:gd name="connsiteY209" fmla="*/ 1839371 h 2344739"/>
              <a:gd name="connsiteX210" fmla="*/ 405163 w 12193149"/>
              <a:gd name="connsiteY210" fmla="*/ 1833548 h 2344739"/>
              <a:gd name="connsiteX211" fmla="*/ 293583 w 12193149"/>
              <a:gd name="connsiteY211" fmla="*/ 1812852 h 2344739"/>
              <a:gd name="connsiteX212" fmla="*/ 119529 w 12193149"/>
              <a:gd name="connsiteY212" fmla="*/ 1761047 h 2344739"/>
              <a:gd name="connsiteX213" fmla="*/ 16674 w 12193149"/>
              <a:gd name="connsiteY213" fmla="*/ 1758191 h 2344739"/>
              <a:gd name="connsiteX214" fmla="*/ 1150 w 12193149"/>
              <a:gd name="connsiteY214" fmla="*/ 1752722 h 2344739"/>
              <a:gd name="connsiteX215" fmla="*/ 1148 w 12193149"/>
              <a:gd name="connsiteY215" fmla="*/ 222213 h 2344739"/>
              <a:gd name="connsiteX216" fmla="*/ 1148 w 12193149"/>
              <a:gd name="connsiteY216" fmla="*/ 0 h 2344739"/>
              <a:gd name="connsiteX0" fmla="*/ 1148 w 12193149"/>
              <a:gd name="connsiteY0" fmla="*/ 818782 h 3163521"/>
              <a:gd name="connsiteX1" fmla="*/ 12181789 w 12193149"/>
              <a:gd name="connsiteY1" fmla="*/ 0 h 3163521"/>
              <a:gd name="connsiteX2" fmla="*/ 12193149 w 12193149"/>
              <a:gd name="connsiteY2" fmla="*/ 1398521 h 3163521"/>
              <a:gd name="connsiteX3" fmla="*/ 12185986 w 12193149"/>
              <a:gd name="connsiteY3" fmla="*/ 1402971 h 3163521"/>
              <a:gd name="connsiteX4" fmla="*/ 12156363 w 12193149"/>
              <a:gd name="connsiteY4" fmla="*/ 1416148 h 3163521"/>
              <a:gd name="connsiteX5" fmla="*/ 12139215 w 12193149"/>
              <a:gd name="connsiteY5" fmla="*/ 1441961 h 3163521"/>
              <a:gd name="connsiteX6" fmla="*/ 12126327 w 12193149"/>
              <a:gd name="connsiteY6" fmla="*/ 1443472 h 3163521"/>
              <a:gd name="connsiteX7" fmla="*/ 12124007 w 12193149"/>
              <a:gd name="connsiteY7" fmla="*/ 1443576 h 3163521"/>
              <a:gd name="connsiteX8" fmla="*/ 12116854 w 12193149"/>
              <a:gd name="connsiteY8" fmla="*/ 1447390 h 3163521"/>
              <a:gd name="connsiteX9" fmla="*/ 12099497 w 12193149"/>
              <a:gd name="connsiteY9" fmla="*/ 1446921 h 3163521"/>
              <a:gd name="connsiteX10" fmla="*/ 12087073 w 12193149"/>
              <a:gd name="connsiteY10" fmla="*/ 1455123 h 3163521"/>
              <a:gd name="connsiteX11" fmla="*/ 12031073 w 12193149"/>
              <a:gd name="connsiteY11" fmla="*/ 1498791 h 3163521"/>
              <a:gd name="connsiteX12" fmla="*/ 11995833 w 12193149"/>
              <a:gd name="connsiteY12" fmla="*/ 1522240 h 3163521"/>
              <a:gd name="connsiteX13" fmla="*/ 11979717 w 12193149"/>
              <a:gd name="connsiteY13" fmla="*/ 1526943 h 3163521"/>
              <a:gd name="connsiteX14" fmla="*/ 11959046 w 12193149"/>
              <a:gd name="connsiteY14" fmla="*/ 1536340 h 3163521"/>
              <a:gd name="connsiteX15" fmla="*/ 11920454 w 12193149"/>
              <a:gd name="connsiteY15" fmla="*/ 1549665 h 3163521"/>
              <a:gd name="connsiteX16" fmla="*/ 11903656 w 12193149"/>
              <a:gd name="connsiteY16" fmla="*/ 1561208 h 3163521"/>
              <a:gd name="connsiteX17" fmla="*/ 11895048 w 12193149"/>
              <a:gd name="connsiteY17" fmla="*/ 1563573 h 3163521"/>
              <a:gd name="connsiteX18" fmla="*/ 11891968 w 12193149"/>
              <a:gd name="connsiteY18" fmla="*/ 1574511 h 3163521"/>
              <a:gd name="connsiteX19" fmla="*/ 11870776 w 12193149"/>
              <a:gd name="connsiteY19" fmla="*/ 1596598 h 3163521"/>
              <a:gd name="connsiteX20" fmla="*/ 11813376 w 12193149"/>
              <a:gd name="connsiteY20" fmla="*/ 1616441 h 3163521"/>
              <a:gd name="connsiteX21" fmla="*/ 11590693 w 12193149"/>
              <a:gd name="connsiteY21" fmla="*/ 1782559 h 3163521"/>
              <a:gd name="connsiteX22" fmla="*/ 11506817 w 12193149"/>
              <a:gd name="connsiteY22" fmla="*/ 1852405 h 3163521"/>
              <a:gd name="connsiteX23" fmla="*/ 11280332 w 12193149"/>
              <a:gd name="connsiteY23" fmla="*/ 2042353 h 3163521"/>
              <a:gd name="connsiteX24" fmla="*/ 11228309 w 12193149"/>
              <a:gd name="connsiteY24" fmla="*/ 2095018 h 3163521"/>
              <a:gd name="connsiteX25" fmla="*/ 11218087 w 12193149"/>
              <a:gd name="connsiteY25" fmla="*/ 2094743 h 3163521"/>
              <a:gd name="connsiteX26" fmla="*/ 11217184 w 12193149"/>
              <a:gd name="connsiteY26" fmla="*/ 2093800 h 3163521"/>
              <a:gd name="connsiteX27" fmla="*/ 11188885 w 12193149"/>
              <a:gd name="connsiteY27" fmla="*/ 2111165 h 3163521"/>
              <a:gd name="connsiteX28" fmla="*/ 11184501 w 12193149"/>
              <a:gd name="connsiteY28" fmla="*/ 2111307 h 3163521"/>
              <a:gd name="connsiteX29" fmla="*/ 11166854 w 12193149"/>
              <a:gd name="connsiteY29" fmla="*/ 2125394 h 3163521"/>
              <a:gd name="connsiteX30" fmla="*/ 11157311 w 12193149"/>
              <a:gd name="connsiteY30" fmla="*/ 2131196 h 3163521"/>
              <a:gd name="connsiteX31" fmla="*/ 11155496 w 12193149"/>
              <a:gd name="connsiteY31" fmla="*/ 2135879 h 3163521"/>
              <a:gd name="connsiteX32" fmla="*/ 11140961 w 12193149"/>
              <a:gd name="connsiteY32" fmla="*/ 2142897 h 3163521"/>
              <a:gd name="connsiteX33" fmla="*/ 11138961 w 12193149"/>
              <a:gd name="connsiteY33" fmla="*/ 2142554 h 3163521"/>
              <a:gd name="connsiteX34" fmla="*/ 11128208 w 12193149"/>
              <a:gd name="connsiteY34" fmla="*/ 2152614 h 3163521"/>
              <a:gd name="connsiteX35" fmla="*/ 11120691 w 12193149"/>
              <a:gd name="connsiteY35" fmla="*/ 2166206 h 3163521"/>
              <a:gd name="connsiteX36" fmla="*/ 10894683 w 12193149"/>
              <a:gd name="connsiteY36" fmla="*/ 2292181 h 3163521"/>
              <a:gd name="connsiteX37" fmla="*/ 10773300 w 12193149"/>
              <a:gd name="connsiteY37" fmla="*/ 2341973 h 3163521"/>
              <a:gd name="connsiteX38" fmla="*/ 10627668 w 12193149"/>
              <a:gd name="connsiteY38" fmla="*/ 2378011 h 3163521"/>
              <a:gd name="connsiteX39" fmla="*/ 10581895 w 12193149"/>
              <a:gd name="connsiteY39" fmla="*/ 2387471 h 3163521"/>
              <a:gd name="connsiteX40" fmla="*/ 10547790 w 12193149"/>
              <a:gd name="connsiteY40" fmla="*/ 2417205 h 3163521"/>
              <a:gd name="connsiteX41" fmla="*/ 10529643 w 12193149"/>
              <a:gd name="connsiteY41" fmla="*/ 2415689 h 3163521"/>
              <a:gd name="connsiteX42" fmla="*/ 10526446 w 12193149"/>
              <a:gd name="connsiteY42" fmla="*/ 2415193 h 3163521"/>
              <a:gd name="connsiteX43" fmla="*/ 10515129 w 12193149"/>
              <a:gd name="connsiteY43" fmla="*/ 2418319 h 3163521"/>
              <a:gd name="connsiteX44" fmla="*/ 10491735 w 12193149"/>
              <a:gd name="connsiteY44" fmla="*/ 2412938 h 3163521"/>
              <a:gd name="connsiteX45" fmla="*/ 10471418 w 12193149"/>
              <a:gd name="connsiteY45" fmla="*/ 2420475 h 3163521"/>
              <a:gd name="connsiteX46" fmla="*/ 10377042 w 12193149"/>
              <a:gd name="connsiteY46" fmla="*/ 2463380 h 3163521"/>
              <a:gd name="connsiteX47" fmla="*/ 10319338 w 12193149"/>
              <a:gd name="connsiteY47" fmla="*/ 2485003 h 3163521"/>
              <a:gd name="connsiteX48" fmla="*/ 10295467 w 12193149"/>
              <a:gd name="connsiteY48" fmla="*/ 2486861 h 3163521"/>
              <a:gd name="connsiteX49" fmla="*/ 10263443 w 12193149"/>
              <a:gd name="connsiteY49" fmla="*/ 2493730 h 3163521"/>
              <a:gd name="connsiteX50" fmla="*/ 10205418 w 12193149"/>
              <a:gd name="connsiteY50" fmla="*/ 2500931 h 3163521"/>
              <a:gd name="connsiteX51" fmla="*/ 10177759 w 12193149"/>
              <a:gd name="connsiteY51" fmla="*/ 2511725 h 3163521"/>
              <a:gd name="connsiteX52" fmla="*/ 10165070 w 12193149"/>
              <a:gd name="connsiteY52" fmla="*/ 2512521 h 3163521"/>
              <a:gd name="connsiteX53" fmla="*/ 10156308 w 12193149"/>
              <a:gd name="connsiteY53" fmla="*/ 2526269 h 3163521"/>
              <a:gd name="connsiteX54" fmla="*/ 10118267 w 12193149"/>
              <a:gd name="connsiteY54" fmla="*/ 2549924 h 3163521"/>
              <a:gd name="connsiteX55" fmla="*/ 10083317 w 12193149"/>
              <a:gd name="connsiteY55" fmla="*/ 2562078 h 3163521"/>
              <a:gd name="connsiteX56" fmla="*/ 10040388 w 12193149"/>
              <a:gd name="connsiteY56" fmla="*/ 2560414 h 3163521"/>
              <a:gd name="connsiteX57" fmla="*/ 9961167 w 12193149"/>
              <a:gd name="connsiteY57" fmla="*/ 2575929 h 3163521"/>
              <a:gd name="connsiteX58" fmla="*/ 9848940 w 12193149"/>
              <a:gd name="connsiteY58" fmla="*/ 2582697 h 3163521"/>
              <a:gd name="connsiteX59" fmla="*/ 9729457 w 12193149"/>
              <a:gd name="connsiteY59" fmla="*/ 2602904 h 3163521"/>
              <a:gd name="connsiteX60" fmla="*/ 9613704 w 12193149"/>
              <a:gd name="connsiteY60" fmla="*/ 2631153 h 3163521"/>
              <a:gd name="connsiteX61" fmla="*/ 9338590 w 12193149"/>
              <a:gd name="connsiteY61" fmla="*/ 2688075 h 3163521"/>
              <a:gd name="connsiteX62" fmla="*/ 9232518 w 12193149"/>
              <a:gd name="connsiteY62" fmla="*/ 2711931 h 3163521"/>
              <a:gd name="connsiteX63" fmla="*/ 9156690 w 12193149"/>
              <a:gd name="connsiteY63" fmla="*/ 2722010 h 3163521"/>
              <a:gd name="connsiteX64" fmla="*/ 9054601 w 12193149"/>
              <a:gd name="connsiteY64" fmla="*/ 2729537 h 3163521"/>
              <a:gd name="connsiteX65" fmla="*/ 9006634 w 12193149"/>
              <a:gd name="connsiteY65" fmla="*/ 2732822 h 3163521"/>
              <a:gd name="connsiteX66" fmla="*/ 9006349 w 12193149"/>
              <a:gd name="connsiteY66" fmla="*/ 2732582 h 3163521"/>
              <a:gd name="connsiteX67" fmla="*/ 8997380 w 12193149"/>
              <a:gd name="connsiteY67" fmla="*/ 2733793 h 3163521"/>
              <a:gd name="connsiteX68" fmla="*/ 8991542 w 12193149"/>
              <a:gd name="connsiteY68" fmla="*/ 2735854 h 3163521"/>
              <a:gd name="connsiteX69" fmla="*/ 8975485 w 12193149"/>
              <a:gd name="connsiteY69" fmla="*/ 2739080 h 3163521"/>
              <a:gd name="connsiteX70" fmla="*/ 8969159 w 12193149"/>
              <a:gd name="connsiteY70" fmla="*/ 2738380 h 3163521"/>
              <a:gd name="connsiteX71" fmla="*/ 8964196 w 12193149"/>
              <a:gd name="connsiteY71" fmla="*/ 2736155 h 3163521"/>
              <a:gd name="connsiteX72" fmla="*/ 8930136 w 12193149"/>
              <a:gd name="connsiteY72" fmla="*/ 2732967 h 3163521"/>
              <a:gd name="connsiteX73" fmla="*/ 8753592 w 12193149"/>
              <a:gd name="connsiteY73" fmla="*/ 2752199 h 3163521"/>
              <a:gd name="connsiteX74" fmla="*/ 8708995 w 12193149"/>
              <a:gd name="connsiteY74" fmla="*/ 2754300 h 3163521"/>
              <a:gd name="connsiteX75" fmla="*/ 8597219 w 12193149"/>
              <a:gd name="connsiteY75" fmla="*/ 2762872 h 3163521"/>
              <a:gd name="connsiteX76" fmla="*/ 8526378 w 12193149"/>
              <a:gd name="connsiteY76" fmla="*/ 2748030 h 3163521"/>
              <a:gd name="connsiteX77" fmla="*/ 8512131 w 12193149"/>
              <a:gd name="connsiteY77" fmla="*/ 2753945 h 3163521"/>
              <a:gd name="connsiteX78" fmla="*/ 8507315 w 12193149"/>
              <a:gd name="connsiteY78" fmla="*/ 2756946 h 3163521"/>
              <a:gd name="connsiteX79" fmla="*/ 8499116 w 12193149"/>
              <a:gd name="connsiteY79" fmla="*/ 2759684 h 3163521"/>
              <a:gd name="connsiteX80" fmla="*/ 8498742 w 12193149"/>
              <a:gd name="connsiteY80" fmla="*/ 2759505 h 3163521"/>
              <a:gd name="connsiteX81" fmla="*/ 8491397 w 12193149"/>
              <a:gd name="connsiteY81" fmla="*/ 2762555 h 3163521"/>
              <a:gd name="connsiteX82" fmla="*/ 8368330 w 12193149"/>
              <a:gd name="connsiteY82" fmla="*/ 2776597 h 3163521"/>
              <a:gd name="connsiteX83" fmla="*/ 8354947 w 12193149"/>
              <a:gd name="connsiteY83" fmla="*/ 2776791 h 3163521"/>
              <a:gd name="connsiteX84" fmla="*/ 8321252 w 12193149"/>
              <a:gd name="connsiteY84" fmla="*/ 2793369 h 3163521"/>
              <a:gd name="connsiteX85" fmla="*/ 8315581 w 12193149"/>
              <a:gd name="connsiteY85" fmla="*/ 2793695 h 3163521"/>
              <a:gd name="connsiteX86" fmla="*/ 8296322 w 12193149"/>
              <a:gd name="connsiteY86" fmla="*/ 2807590 h 3163521"/>
              <a:gd name="connsiteX87" fmla="*/ 8285424 w 12193149"/>
              <a:gd name="connsiteY87" fmla="*/ 2813413 h 3163521"/>
              <a:gd name="connsiteX88" fmla="*/ 8284298 w 12193149"/>
              <a:gd name="connsiteY88" fmla="*/ 2817856 h 3163521"/>
              <a:gd name="connsiteX89" fmla="*/ 8267224 w 12193149"/>
              <a:gd name="connsiteY89" fmla="*/ 2825031 h 3163521"/>
              <a:gd name="connsiteX90" fmla="*/ 8264525 w 12193149"/>
              <a:gd name="connsiteY90" fmla="*/ 2824801 h 3163521"/>
              <a:gd name="connsiteX91" fmla="*/ 8253181 w 12193149"/>
              <a:gd name="connsiteY91" fmla="*/ 2834644 h 3163521"/>
              <a:gd name="connsiteX92" fmla="*/ 8246982 w 12193149"/>
              <a:gd name="connsiteY92" fmla="*/ 2847636 h 3163521"/>
              <a:gd name="connsiteX93" fmla="*/ 8091420 w 12193149"/>
              <a:gd name="connsiteY93" fmla="*/ 2893797 h 3163521"/>
              <a:gd name="connsiteX94" fmla="*/ 7906555 w 12193149"/>
              <a:gd name="connsiteY94" fmla="*/ 2935770 h 3163521"/>
              <a:gd name="connsiteX95" fmla="*/ 7719893 w 12193149"/>
              <a:gd name="connsiteY95" fmla="*/ 2961485 h 3163521"/>
              <a:gd name="connsiteX96" fmla="*/ 7615495 w 12193149"/>
              <a:gd name="connsiteY96" fmla="*/ 2958014 h 3163521"/>
              <a:gd name="connsiteX97" fmla="*/ 7528691 w 12193149"/>
              <a:gd name="connsiteY97" fmla="*/ 2963842 h 3163521"/>
              <a:gd name="connsiteX98" fmla="*/ 7520719 w 12193149"/>
              <a:gd name="connsiteY98" fmla="*/ 2966395 h 3163521"/>
              <a:gd name="connsiteX99" fmla="*/ 7508559 w 12193149"/>
              <a:gd name="connsiteY99" fmla="*/ 2967730 h 3163521"/>
              <a:gd name="connsiteX100" fmla="*/ 7508188 w 12193149"/>
              <a:gd name="connsiteY100" fmla="*/ 2967403 h 3163521"/>
              <a:gd name="connsiteX101" fmla="*/ 7496943 w 12193149"/>
              <a:gd name="connsiteY101" fmla="*/ 2969355 h 3163521"/>
              <a:gd name="connsiteX102" fmla="*/ 7219707 w 12193149"/>
              <a:gd name="connsiteY102" fmla="*/ 2975462 h 3163521"/>
              <a:gd name="connsiteX103" fmla="*/ 7202249 w 12193149"/>
              <a:gd name="connsiteY103" fmla="*/ 2980012 h 3163521"/>
              <a:gd name="connsiteX104" fmla="*/ 7198152 w 12193149"/>
              <a:gd name="connsiteY104" fmla="*/ 2985370 h 3163521"/>
              <a:gd name="connsiteX105" fmla="*/ 7171956 w 12193149"/>
              <a:gd name="connsiteY105" fmla="*/ 2990018 h 3163521"/>
              <a:gd name="connsiteX106" fmla="*/ 7098136 w 12193149"/>
              <a:gd name="connsiteY106" fmla="*/ 3002246 h 3163521"/>
              <a:gd name="connsiteX107" fmla="*/ 7019644 w 12193149"/>
              <a:gd name="connsiteY107" fmla="*/ 3001872 h 3163521"/>
              <a:gd name="connsiteX108" fmla="*/ 6905294 w 12193149"/>
              <a:gd name="connsiteY108" fmla="*/ 3031378 h 3163521"/>
              <a:gd name="connsiteX109" fmla="*/ 6709370 w 12193149"/>
              <a:gd name="connsiteY109" fmla="*/ 3059333 h 3163521"/>
              <a:gd name="connsiteX110" fmla="*/ 6550602 w 12193149"/>
              <a:gd name="connsiteY110" fmla="*/ 3088109 h 3163521"/>
              <a:gd name="connsiteX111" fmla="*/ 6318708 w 12193149"/>
              <a:gd name="connsiteY111" fmla="*/ 3134909 h 3163521"/>
              <a:gd name="connsiteX112" fmla="*/ 6169822 w 12193149"/>
              <a:gd name="connsiteY112" fmla="*/ 3136996 h 3163521"/>
              <a:gd name="connsiteX113" fmla="*/ 6074996 w 12193149"/>
              <a:gd name="connsiteY113" fmla="*/ 3157458 h 3163521"/>
              <a:gd name="connsiteX114" fmla="*/ 6069677 w 12193149"/>
              <a:gd name="connsiteY114" fmla="*/ 3155921 h 3163521"/>
              <a:gd name="connsiteX115" fmla="*/ 6049786 w 12193149"/>
              <a:gd name="connsiteY115" fmla="*/ 3156604 h 3163521"/>
              <a:gd name="connsiteX116" fmla="*/ 6042433 w 12193149"/>
              <a:gd name="connsiteY116" fmla="*/ 3148255 h 3163521"/>
              <a:gd name="connsiteX117" fmla="*/ 6011238 w 12193149"/>
              <a:gd name="connsiteY117" fmla="*/ 3143162 h 3163521"/>
              <a:gd name="connsiteX118" fmla="*/ 5958523 w 12193149"/>
              <a:gd name="connsiteY118" fmla="*/ 3146806 h 3163521"/>
              <a:gd name="connsiteX119" fmla="*/ 5760067 w 12193149"/>
              <a:gd name="connsiteY119" fmla="*/ 3162498 h 3163521"/>
              <a:gd name="connsiteX120" fmla="*/ 5628108 w 12193149"/>
              <a:gd name="connsiteY120" fmla="*/ 3163521 h 3163521"/>
              <a:gd name="connsiteX121" fmla="*/ 5472054 w 12193149"/>
              <a:gd name="connsiteY121" fmla="*/ 3149501 h 3163521"/>
              <a:gd name="connsiteX122" fmla="*/ 5433909 w 12193149"/>
              <a:gd name="connsiteY122" fmla="*/ 3138248 h 3163521"/>
              <a:gd name="connsiteX123" fmla="*/ 5382817 w 12193149"/>
              <a:gd name="connsiteY123" fmla="*/ 3120546 h 3163521"/>
              <a:gd name="connsiteX124" fmla="*/ 5262912 w 12193149"/>
              <a:gd name="connsiteY124" fmla="*/ 3100129 h 3163521"/>
              <a:gd name="connsiteX125" fmla="*/ 5224109 w 12193149"/>
              <a:gd name="connsiteY125" fmla="*/ 3089005 h 3163521"/>
              <a:gd name="connsiteX126" fmla="*/ 5175808 w 12193149"/>
              <a:gd name="connsiteY126" fmla="*/ 3086015 h 3163521"/>
              <a:gd name="connsiteX127" fmla="*/ 5157702 w 12193149"/>
              <a:gd name="connsiteY127" fmla="*/ 3078792 h 3163521"/>
              <a:gd name="connsiteX128" fmla="*/ 5143747 w 12193149"/>
              <a:gd name="connsiteY128" fmla="*/ 3075392 h 3163521"/>
              <a:gd name="connsiteX129" fmla="*/ 5140744 w 12193149"/>
              <a:gd name="connsiteY129" fmla="*/ 3073291 h 3163521"/>
              <a:gd name="connsiteX130" fmla="*/ 5122807 w 12193149"/>
              <a:gd name="connsiteY130" fmla="*/ 3062438 h 3163521"/>
              <a:gd name="connsiteX131" fmla="*/ 5066938 w 12193149"/>
              <a:gd name="connsiteY131" fmla="*/ 3069009 h 3163521"/>
              <a:gd name="connsiteX132" fmla="*/ 5012662 w 12193149"/>
              <a:gd name="connsiteY132" fmla="*/ 3052628 h 3163521"/>
              <a:gd name="connsiteX133" fmla="*/ 4841589 w 12193149"/>
              <a:gd name="connsiteY133" fmla="*/ 3028611 h 3163521"/>
              <a:gd name="connsiteX134" fmla="*/ 4763595 w 12193149"/>
              <a:gd name="connsiteY134" fmla="*/ 3000843 h 3163521"/>
              <a:gd name="connsiteX135" fmla="*/ 4724334 w 12193149"/>
              <a:gd name="connsiteY135" fmla="*/ 2991829 h 3163521"/>
              <a:gd name="connsiteX136" fmla="*/ 4722324 w 12193149"/>
              <a:gd name="connsiteY136" fmla="*/ 2991080 h 3163521"/>
              <a:gd name="connsiteX137" fmla="*/ 4723259 w 12193149"/>
              <a:gd name="connsiteY137" fmla="*/ 2990869 h 3163521"/>
              <a:gd name="connsiteX138" fmla="*/ 4718350 w 12193149"/>
              <a:gd name="connsiteY138" fmla="*/ 2989599 h 3163521"/>
              <a:gd name="connsiteX139" fmla="*/ 4722324 w 12193149"/>
              <a:gd name="connsiteY139" fmla="*/ 2991080 h 3163521"/>
              <a:gd name="connsiteX140" fmla="*/ 4716674 w 12193149"/>
              <a:gd name="connsiteY140" fmla="*/ 2992355 h 3163521"/>
              <a:gd name="connsiteX141" fmla="*/ 4516962 w 12193149"/>
              <a:gd name="connsiteY141" fmla="*/ 2982453 h 3163521"/>
              <a:gd name="connsiteX142" fmla="*/ 4429691 w 12193149"/>
              <a:gd name="connsiteY142" fmla="*/ 2971802 h 3163521"/>
              <a:gd name="connsiteX143" fmla="*/ 4364023 w 12193149"/>
              <a:gd name="connsiteY143" fmla="*/ 2970456 h 3163521"/>
              <a:gd name="connsiteX144" fmla="*/ 4318114 w 12193149"/>
              <a:gd name="connsiteY144" fmla="*/ 2977071 h 3163521"/>
              <a:gd name="connsiteX145" fmla="*/ 4316258 w 12193149"/>
              <a:gd name="connsiteY145" fmla="*/ 2975730 h 3163521"/>
              <a:gd name="connsiteX146" fmla="*/ 4296292 w 12193149"/>
              <a:gd name="connsiteY146" fmla="*/ 2973851 h 3163521"/>
              <a:gd name="connsiteX147" fmla="*/ 4291212 w 12193149"/>
              <a:gd name="connsiteY147" fmla="*/ 2976768 h 3163521"/>
              <a:gd name="connsiteX148" fmla="*/ 4277290 w 12193149"/>
              <a:gd name="connsiteY148" fmla="*/ 2976522 h 3163521"/>
              <a:gd name="connsiteX149" fmla="*/ 4249265 w 12193149"/>
              <a:gd name="connsiteY149" fmla="*/ 2978846 h 3163521"/>
              <a:gd name="connsiteX150" fmla="*/ 4203199 w 12193149"/>
              <a:gd name="connsiteY150" fmla="*/ 2976051 h 3163521"/>
              <a:gd name="connsiteX151" fmla="*/ 4202893 w 12193149"/>
              <a:gd name="connsiteY151" fmla="*/ 2974792 h 3163521"/>
              <a:gd name="connsiteX152" fmla="*/ 4192396 w 12193149"/>
              <a:gd name="connsiteY152" fmla="*/ 2969158 h 3163521"/>
              <a:gd name="connsiteX153" fmla="*/ 4143893 w 12193149"/>
              <a:gd name="connsiteY153" fmla="*/ 2953293 h 3163521"/>
              <a:gd name="connsiteX154" fmla="*/ 4084245 w 12193149"/>
              <a:gd name="connsiteY154" fmla="*/ 2926760 h 3163521"/>
              <a:gd name="connsiteX155" fmla="*/ 4075694 w 12193149"/>
              <a:gd name="connsiteY155" fmla="*/ 2925925 h 3163521"/>
              <a:gd name="connsiteX156" fmla="*/ 4075575 w 12193149"/>
              <a:gd name="connsiteY156" fmla="*/ 2925626 h 3163521"/>
              <a:gd name="connsiteX157" fmla="*/ 4066658 w 12193149"/>
              <a:gd name="connsiteY157" fmla="*/ 2924182 h 3163521"/>
              <a:gd name="connsiteX158" fmla="*/ 4060102 w 12193149"/>
              <a:gd name="connsiteY158" fmla="*/ 2924400 h 3163521"/>
              <a:gd name="connsiteX159" fmla="*/ 4043512 w 12193149"/>
              <a:gd name="connsiteY159" fmla="*/ 2922779 h 3163521"/>
              <a:gd name="connsiteX160" fmla="*/ 4038145 w 12193149"/>
              <a:gd name="connsiteY160" fmla="*/ 2920345 h 3163521"/>
              <a:gd name="connsiteX161" fmla="*/ 4036511 w 12193149"/>
              <a:gd name="connsiteY161" fmla="*/ 2916678 h 3163521"/>
              <a:gd name="connsiteX162" fmla="*/ 4034926 w 12193149"/>
              <a:gd name="connsiteY162" fmla="*/ 2916913 h 3163521"/>
              <a:gd name="connsiteX163" fmla="*/ 4005686 w 12193149"/>
              <a:gd name="connsiteY163" fmla="*/ 2904345 h 3163521"/>
              <a:gd name="connsiteX164" fmla="*/ 3937994 w 12193149"/>
              <a:gd name="connsiteY164" fmla="*/ 2886888 h 3163521"/>
              <a:gd name="connsiteX165" fmla="*/ 3898423 w 12193149"/>
              <a:gd name="connsiteY165" fmla="*/ 2881233 h 3163521"/>
              <a:gd name="connsiteX166" fmla="*/ 3790908 w 12193149"/>
              <a:gd name="connsiteY166" fmla="*/ 2860995 h 3163521"/>
              <a:gd name="connsiteX167" fmla="*/ 3683661 w 12193149"/>
              <a:gd name="connsiteY167" fmla="*/ 2837072 h 3163521"/>
              <a:gd name="connsiteX168" fmla="*/ 3611183 w 12193149"/>
              <a:gd name="connsiteY168" fmla="*/ 2804801 h 3163521"/>
              <a:gd name="connsiteX169" fmla="*/ 3605003 w 12193149"/>
              <a:gd name="connsiteY169" fmla="*/ 2806163 h 3163521"/>
              <a:gd name="connsiteX170" fmla="*/ 3595884 w 12193149"/>
              <a:gd name="connsiteY170" fmla="*/ 2806327 h 3163521"/>
              <a:gd name="connsiteX171" fmla="*/ 3595649 w 12193149"/>
              <a:gd name="connsiteY171" fmla="*/ 2806058 h 3163521"/>
              <a:gd name="connsiteX172" fmla="*/ 3587126 w 12193149"/>
              <a:gd name="connsiteY172" fmla="*/ 2806748 h 3163521"/>
              <a:gd name="connsiteX173" fmla="*/ 3537283 w 12193149"/>
              <a:gd name="connsiteY173" fmla="*/ 2797049 h 3163521"/>
              <a:gd name="connsiteX174" fmla="*/ 3474371 w 12193149"/>
              <a:gd name="connsiteY174" fmla="*/ 2793388 h 3163521"/>
              <a:gd name="connsiteX175" fmla="*/ 3401876 w 12193149"/>
              <a:gd name="connsiteY175" fmla="*/ 2781340 h 3163521"/>
              <a:gd name="connsiteX176" fmla="*/ 3365036 w 12193149"/>
              <a:gd name="connsiteY176" fmla="*/ 2798292 h 3163521"/>
              <a:gd name="connsiteX177" fmla="*/ 3345174 w 12193149"/>
              <a:gd name="connsiteY177" fmla="*/ 2799974 h 3163521"/>
              <a:gd name="connsiteX178" fmla="*/ 3342846 w 12193149"/>
              <a:gd name="connsiteY178" fmla="*/ 2798999 h 3163521"/>
              <a:gd name="connsiteX179" fmla="*/ 3263504 w 12193149"/>
              <a:gd name="connsiteY179" fmla="*/ 2804876 h 3163521"/>
              <a:gd name="connsiteX180" fmla="*/ 3143704 w 12193149"/>
              <a:gd name="connsiteY180" fmla="*/ 2812651 h 3163521"/>
              <a:gd name="connsiteX181" fmla="*/ 3031439 w 12193149"/>
              <a:gd name="connsiteY181" fmla="*/ 2815294 h 3163521"/>
              <a:gd name="connsiteX182" fmla="*/ 2782717 w 12193149"/>
              <a:gd name="connsiteY182" fmla="*/ 2837115 h 3163521"/>
              <a:gd name="connsiteX183" fmla="*/ 2647675 w 12193149"/>
              <a:gd name="connsiteY183" fmla="*/ 2847651 h 3163521"/>
              <a:gd name="connsiteX184" fmla="*/ 2569176 w 12193149"/>
              <a:gd name="connsiteY184" fmla="*/ 2821410 h 3163521"/>
              <a:gd name="connsiteX185" fmla="*/ 2444403 w 12193149"/>
              <a:gd name="connsiteY185" fmla="*/ 2835311 h 3163521"/>
              <a:gd name="connsiteX186" fmla="*/ 2316260 w 12193149"/>
              <a:gd name="connsiteY186" fmla="*/ 2843778 h 3163521"/>
              <a:gd name="connsiteX187" fmla="*/ 2209726 w 12193149"/>
              <a:gd name="connsiteY187" fmla="*/ 2838545 h 3163521"/>
              <a:gd name="connsiteX188" fmla="*/ 2095813 w 12193149"/>
              <a:gd name="connsiteY188" fmla="*/ 2821834 h 3163521"/>
              <a:gd name="connsiteX189" fmla="*/ 1998504 w 12193149"/>
              <a:gd name="connsiteY189" fmla="*/ 2813814 h 3163521"/>
              <a:gd name="connsiteX190" fmla="*/ 1929320 w 12193149"/>
              <a:gd name="connsiteY190" fmla="*/ 2835759 h 3163521"/>
              <a:gd name="connsiteX191" fmla="*/ 1922798 w 12193149"/>
              <a:gd name="connsiteY191" fmla="*/ 2830928 h 3163521"/>
              <a:gd name="connsiteX192" fmla="*/ 1874228 w 12193149"/>
              <a:gd name="connsiteY192" fmla="*/ 2832523 h 3163521"/>
              <a:gd name="connsiteX193" fmla="*/ 1787803 w 12193149"/>
              <a:gd name="connsiteY193" fmla="*/ 2860145 h 3163521"/>
              <a:gd name="connsiteX194" fmla="*/ 1739352 w 12193149"/>
              <a:gd name="connsiteY194" fmla="*/ 2855094 h 3163521"/>
              <a:gd name="connsiteX195" fmla="*/ 1676219 w 12193149"/>
              <a:gd name="connsiteY195" fmla="*/ 2838745 h 3163521"/>
              <a:gd name="connsiteX196" fmla="*/ 1609817 w 12193149"/>
              <a:gd name="connsiteY196" fmla="*/ 2831848 h 3163521"/>
              <a:gd name="connsiteX197" fmla="*/ 1497258 w 12193149"/>
              <a:gd name="connsiteY197" fmla="*/ 2806258 h 3163521"/>
              <a:gd name="connsiteX198" fmla="*/ 1151127 w 12193149"/>
              <a:gd name="connsiteY198" fmla="*/ 2756823 h 3163521"/>
              <a:gd name="connsiteX199" fmla="*/ 859417 w 12193149"/>
              <a:gd name="connsiteY199" fmla="*/ 2747390 h 3163521"/>
              <a:gd name="connsiteX200" fmla="*/ 838688 w 12193149"/>
              <a:gd name="connsiteY200" fmla="*/ 2748603 h 3163521"/>
              <a:gd name="connsiteX201" fmla="*/ 817957 w 12193149"/>
              <a:gd name="connsiteY201" fmla="*/ 2746639 h 3163521"/>
              <a:gd name="connsiteX202" fmla="*/ 812654 w 12193149"/>
              <a:gd name="connsiteY202" fmla="*/ 2749533 h 3163521"/>
              <a:gd name="connsiteX203" fmla="*/ 721195 w 12193149"/>
              <a:gd name="connsiteY203" fmla="*/ 2748443 h 3163521"/>
              <a:gd name="connsiteX204" fmla="*/ 720890 w 12193149"/>
              <a:gd name="connsiteY204" fmla="*/ 2747181 h 3163521"/>
              <a:gd name="connsiteX205" fmla="*/ 710023 w 12193149"/>
              <a:gd name="connsiteY205" fmla="*/ 2741504 h 3163521"/>
              <a:gd name="connsiteX206" fmla="*/ 597940 w 12193149"/>
              <a:gd name="connsiteY206" fmla="*/ 2698646 h 3163521"/>
              <a:gd name="connsiteX207" fmla="*/ 579683 w 12193149"/>
              <a:gd name="connsiteY207" fmla="*/ 2695994 h 3163521"/>
              <a:gd name="connsiteX208" fmla="*/ 572865 w 12193149"/>
              <a:gd name="connsiteY208" fmla="*/ 2696183 h 3163521"/>
              <a:gd name="connsiteX209" fmla="*/ 446247 w 12193149"/>
              <a:gd name="connsiteY209" fmla="*/ 2658153 h 3163521"/>
              <a:gd name="connsiteX210" fmla="*/ 405163 w 12193149"/>
              <a:gd name="connsiteY210" fmla="*/ 2652330 h 3163521"/>
              <a:gd name="connsiteX211" fmla="*/ 293583 w 12193149"/>
              <a:gd name="connsiteY211" fmla="*/ 2631634 h 3163521"/>
              <a:gd name="connsiteX212" fmla="*/ 119529 w 12193149"/>
              <a:gd name="connsiteY212" fmla="*/ 2579829 h 3163521"/>
              <a:gd name="connsiteX213" fmla="*/ 16674 w 12193149"/>
              <a:gd name="connsiteY213" fmla="*/ 2576973 h 3163521"/>
              <a:gd name="connsiteX214" fmla="*/ 1150 w 12193149"/>
              <a:gd name="connsiteY214" fmla="*/ 2571504 h 3163521"/>
              <a:gd name="connsiteX215" fmla="*/ 1148 w 12193149"/>
              <a:gd name="connsiteY215" fmla="*/ 1040995 h 3163521"/>
              <a:gd name="connsiteX216" fmla="*/ 1148 w 12193149"/>
              <a:gd name="connsiteY216" fmla="*/ 818782 h 3163521"/>
              <a:gd name="connsiteX0" fmla="*/ 1148 w 12193149"/>
              <a:gd name="connsiteY0" fmla="*/ 0 h 3171710"/>
              <a:gd name="connsiteX1" fmla="*/ 12181789 w 12193149"/>
              <a:gd name="connsiteY1" fmla="*/ 8189 h 3171710"/>
              <a:gd name="connsiteX2" fmla="*/ 12193149 w 12193149"/>
              <a:gd name="connsiteY2" fmla="*/ 1406710 h 3171710"/>
              <a:gd name="connsiteX3" fmla="*/ 12185986 w 12193149"/>
              <a:gd name="connsiteY3" fmla="*/ 1411160 h 3171710"/>
              <a:gd name="connsiteX4" fmla="*/ 12156363 w 12193149"/>
              <a:gd name="connsiteY4" fmla="*/ 1424337 h 3171710"/>
              <a:gd name="connsiteX5" fmla="*/ 12139215 w 12193149"/>
              <a:gd name="connsiteY5" fmla="*/ 1450150 h 3171710"/>
              <a:gd name="connsiteX6" fmla="*/ 12126327 w 12193149"/>
              <a:gd name="connsiteY6" fmla="*/ 1451661 h 3171710"/>
              <a:gd name="connsiteX7" fmla="*/ 12124007 w 12193149"/>
              <a:gd name="connsiteY7" fmla="*/ 1451765 h 3171710"/>
              <a:gd name="connsiteX8" fmla="*/ 12116854 w 12193149"/>
              <a:gd name="connsiteY8" fmla="*/ 1455579 h 3171710"/>
              <a:gd name="connsiteX9" fmla="*/ 12099497 w 12193149"/>
              <a:gd name="connsiteY9" fmla="*/ 1455110 h 3171710"/>
              <a:gd name="connsiteX10" fmla="*/ 12087073 w 12193149"/>
              <a:gd name="connsiteY10" fmla="*/ 1463312 h 3171710"/>
              <a:gd name="connsiteX11" fmla="*/ 12031073 w 12193149"/>
              <a:gd name="connsiteY11" fmla="*/ 1506980 h 3171710"/>
              <a:gd name="connsiteX12" fmla="*/ 11995833 w 12193149"/>
              <a:gd name="connsiteY12" fmla="*/ 1530429 h 3171710"/>
              <a:gd name="connsiteX13" fmla="*/ 11979717 w 12193149"/>
              <a:gd name="connsiteY13" fmla="*/ 1535132 h 3171710"/>
              <a:gd name="connsiteX14" fmla="*/ 11959046 w 12193149"/>
              <a:gd name="connsiteY14" fmla="*/ 1544529 h 3171710"/>
              <a:gd name="connsiteX15" fmla="*/ 11920454 w 12193149"/>
              <a:gd name="connsiteY15" fmla="*/ 1557854 h 3171710"/>
              <a:gd name="connsiteX16" fmla="*/ 11903656 w 12193149"/>
              <a:gd name="connsiteY16" fmla="*/ 1569397 h 3171710"/>
              <a:gd name="connsiteX17" fmla="*/ 11895048 w 12193149"/>
              <a:gd name="connsiteY17" fmla="*/ 1571762 h 3171710"/>
              <a:gd name="connsiteX18" fmla="*/ 11891968 w 12193149"/>
              <a:gd name="connsiteY18" fmla="*/ 1582700 h 3171710"/>
              <a:gd name="connsiteX19" fmla="*/ 11870776 w 12193149"/>
              <a:gd name="connsiteY19" fmla="*/ 1604787 h 3171710"/>
              <a:gd name="connsiteX20" fmla="*/ 11813376 w 12193149"/>
              <a:gd name="connsiteY20" fmla="*/ 1624630 h 3171710"/>
              <a:gd name="connsiteX21" fmla="*/ 11590693 w 12193149"/>
              <a:gd name="connsiteY21" fmla="*/ 1790748 h 3171710"/>
              <a:gd name="connsiteX22" fmla="*/ 11506817 w 12193149"/>
              <a:gd name="connsiteY22" fmla="*/ 1860594 h 3171710"/>
              <a:gd name="connsiteX23" fmla="*/ 11280332 w 12193149"/>
              <a:gd name="connsiteY23" fmla="*/ 2050542 h 3171710"/>
              <a:gd name="connsiteX24" fmla="*/ 11228309 w 12193149"/>
              <a:gd name="connsiteY24" fmla="*/ 2103207 h 3171710"/>
              <a:gd name="connsiteX25" fmla="*/ 11218087 w 12193149"/>
              <a:gd name="connsiteY25" fmla="*/ 2102932 h 3171710"/>
              <a:gd name="connsiteX26" fmla="*/ 11217184 w 12193149"/>
              <a:gd name="connsiteY26" fmla="*/ 2101989 h 3171710"/>
              <a:gd name="connsiteX27" fmla="*/ 11188885 w 12193149"/>
              <a:gd name="connsiteY27" fmla="*/ 2119354 h 3171710"/>
              <a:gd name="connsiteX28" fmla="*/ 11184501 w 12193149"/>
              <a:gd name="connsiteY28" fmla="*/ 2119496 h 3171710"/>
              <a:gd name="connsiteX29" fmla="*/ 11166854 w 12193149"/>
              <a:gd name="connsiteY29" fmla="*/ 2133583 h 3171710"/>
              <a:gd name="connsiteX30" fmla="*/ 11157311 w 12193149"/>
              <a:gd name="connsiteY30" fmla="*/ 2139385 h 3171710"/>
              <a:gd name="connsiteX31" fmla="*/ 11155496 w 12193149"/>
              <a:gd name="connsiteY31" fmla="*/ 2144068 h 3171710"/>
              <a:gd name="connsiteX32" fmla="*/ 11140961 w 12193149"/>
              <a:gd name="connsiteY32" fmla="*/ 2151086 h 3171710"/>
              <a:gd name="connsiteX33" fmla="*/ 11138961 w 12193149"/>
              <a:gd name="connsiteY33" fmla="*/ 2150743 h 3171710"/>
              <a:gd name="connsiteX34" fmla="*/ 11128208 w 12193149"/>
              <a:gd name="connsiteY34" fmla="*/ 2160803 h 3171710"/>
              <a:gd name="connsiteX35" fmla="*/ 11120691 w 12193149"/>
              <a:gd name="connsiteY35" fmla="*/ 2174395 h 3171710"/>
              <a:gd name="connsiteX36" fmla="*/ 10894683 w 12193149"/>
              <a:gd name="connsiteY36" fmla="*/ 2300370 h 3171710"/>
              <a:gd name="connsiteX37" fmla="*/ 10773300 w 12193149"/>
              <a:gd name="connsiteY37" fmla="*/ 2350162 h 3171710"/>
              <a:gd name="connsiteX38" fmla="*/ 10627668 w 12193149"/>
              <a:gd name="connsiteY38" fmla="*/ 2386200 h 3171710"/>
              <a:gd name="connsiteX39" fmla="*/ 10581895 w 12193149"/>
              <a:gd name="connsiteY39" fmla="*/ 2395660 h 3171710"/>
              <a:gd name="connsiteX40" fmla="*/ 10547790 w 12193149"/>
              <a:gd name="connsiteY40" fmla="*/ 2425394 h 3171710"/>
              <a:gd name="connsiteX41" fmla="*/ 10529643 w 12193149"/>
              <a:gd name="connsiteY41" fmla="*/ 2423878 h 3171710"/>
              <a:gd name="connsiteX42" fmla="*/ 10526446 w 12193149"/>
              <a:gd name="connsiteY42" fmla="*/ 2423382 h 3171710"/>
              <a:gd name="connsiteX43" fmla="*/ 10515129 w 12193149"/>
              <a:gd name="connsiteY43" fmla="*/ 2426508 h 3171710"/>
              <a:gd name="connsiteX44" fmla="*/ 10491735 w 12193149"/>
              <a:gd name="connsiteY44" fmla="*/ 2421127 h 3171710"/>
              <a:gd name="connsiteX45" fmla="*/ 10471418 w 12193149"/>
              <a:gd name="connsiteY45" fmla="*/ 2428664 h 3171710"/>
              <a:gd name="connsiteX46" fmla="*/ 10377042 w 12193149"/>
              <a:gd name="connsiteY46" fmla="*/ 2471569 h 3171710"/>
              <a:gd name="connsiteX47" fmla="*/ 10319338 w 12193149"/>
              <a:gd name="connsiteY47" fmla="*/ 2493192 h 3171710"/>
              <a:gd name="connsiteX48" fmla="*/ 10295467 w 12193149"/>
              <a:gd name="connsiteY48" fmla="*/ 2495050 h 3171710"/>
              <a:gd name="connsiteX49" fmla="*/ 10263443 w 12193149"/>
              <a:gd name="connsiteY49" fmla="*/ 2501919 h 3171710"/>
              <a:gd name="connsiteX50" fmla="*/ 10205418 w 12193149"/>
              <a:gd name="connsiteY50" fmla="*/ 2509120 h 3171710"/>
              <a:gd name="connsiteX51" fmla="*/ 10177759 w 12193149"/>
              <a:gd name="connsiteY51" fmla="*/ 2519914 h 3171710"/>
              <a:gd name="connsiteX52" fmla="*/ 10165070 w 12193149"/>
              <a:gd name="connsiteY52" fmla="*/ 2520710 h 3171710"/>
              <a:gd name="connsiteX53" fmla="*/ 10156308 w 12193149"/>
              <a:gd name="connsiteY53" fmla="*/ 2534458 h 3171710"/>
              <a:gd name="connsiteX54" fmla="*/ 10118267 w 12193149"/>
              <a:gd name="connsiteY54" fmla="*/ 2558113 h 3171710"/>
              <a:gd name="connsiteX55" fmla="*/ 10083317 w 12193149"/>
              <a:gd name="connsiteY55" fmla="*/ 2570267 h 3171710"/>
              <a:gd name="connsiteX56" fmla="*/ 10040388 w 12193149"/>
              <a:gd name="connsiteY56" fmla="*/ 2568603 h 3171710"/>
              <a:gd name="connsiteX57" fmla="*/ 9961167 w 12193149"/>
              <a:gd name="connsiteY57" fmla="*/ 2584118 h 3171710"/>
              <a:gd name="connsiteX58" fmla="*/ 9848940 w 12193149"/>
              <a:gd name="connsiteY58" fmla="*/ 2590886 h 3171710"/>
              <a:gd name="connsiteX59" fmla="*/ 9729457 w 12193149"/>
              <a:gd name="connsiteY59" fmla="*/ 2611093 h 3171710"/>
              <a:gd name="connsiteX60" fmla="*/ 9613704 w 12193149"/>
              <a:gd name="connsiteY60" fmla="*/ 2639342 h 3171710"/>
              <a:gd name="connsiteX61" fmla="*/ 9338590 w 12193149"/>
              <a:gd name="connsiteY61" fmla="*/ 2696264 h 3171710"/>
              <a:gd name="connsiteX62" fmla="*/ 9232518 w 12193149"/>
              <a:gd name="connsiteY62" fmla="*/ 2720120 h 3171710"/>
              <a:gd name="connsiteX63" fmla="*/ 9156690 w 12193149"/>
              <a:gd name="connsiteY63" fmla="*/ 2730199 h 3171710"/>
              <a:gd name="connsiteX64" fmla="*/ 9054601 w 12193149"/>
              <a:gd name="connsiteY64" fmla="*/ 2737726 h 3171710"/>
              <a:gd name="connsiteX65" fmla="*/ 9006634 w 12193149"/>
              <a:gd name="connsiteY65" fmla="*/ 2741011 h 3171710"/>
              <a:gd name="connsiteX66" fmla="*/ 9006349 w 12193149"/>
              <a:gd name="connsiteY66" fmla="*/ 2740771 h 3171710"/>
              <a:gd name="connsiteX67" fmla="*/ 8997380 w 12193149"/>
              <a:gd name="connsiteY67" fmla="*/ 2741982 h 3171710"/>
              <a:gd name="connsiteX68" fmla="*/ 8991542 w 12193149"/>
              <a:gd name="connsiteY68" fmla="*/ 2744043 h 3171710"/>
              <a:gd name="connsiteX69" fmla="*/ 8975485 w 12193149"/>
              <a:gd name="connsiteY69" fmla="*/ 2747269 h 3171710"/>
              <a:gd name="connsiteX70" fmla="*/ 8969159 w 12193149"/>
              <a:gd name="connsiteY70" fmla="*/ 2746569 h 3171710"/>
              <a:gd name="connsiteX71" fmla="*/ 8964196 w 12193149"/>
              <a:gd name="connsiteY71" fmla="*/ 2744344 h 3171710"/>
              <a:gd name="connsiteX72" fmla="*/ 8930136 w 12193149"/>
              <a:gd name="connsiteY72" fmla="*/ 2741156 h 3171710"/>
              <a:gd name="connsiteX73" fmla="*/ 8753592 w 12193149"/>
              <a:gd name="connsiteY73" fmla="*/ 2760388 h 3171710"/>
              <a:gd name="connsiteX74" fmla="*/ 8708995 w 12193149"/>
              <a:gd name="connsiteY74" fmla="*/ 2762489 h 3171710"/>
              <a:gd name="connsiteX75" fmla="*/ 8597219 w 12193149"/>
              <a:gd name="connsiteY75" fmla="*/ 2771061 h 3171710"/>
              <a:gd name="connsiteX76" fmla="*/ 8526378 w 12193149"/>
              <a:gd name="connsiteY76" fmla="*/ 2756219 h 3171710"/>
              <a:gd name="connsiteX77" fmla="*/ 8512131 w 12193149"/>
              <a:gd name="connsiteY77" fmla="*/ 2762134 h 3171710"/>
              <a:gd name="connsiteX78" fmla="*/ 8507315 w 12193149"/>
              <a:gd name="connsiteY78" fmla="*/ 2765135 h 3171710"/>
              <a:gd name="connsiteX79" fmla="*/ 8499116 w 12193149"/>
              <a:gd name="connsiteY79" fmla="*/ 2767873 h 3171710"/>
              <a:gd name="connsiteX80" fmla="*/ 8498742 w 12193149"/>
              <a:gd name="connsiteY80" fmla="*/ 2767694 h 3171710"/>
              <a:gd name="connsiteX81" fmla="*/ 8491397 w 12193149"/>
              <a:gd name="connsiteY81" fmla="*/ 2770744 h 3171710"/>
              <a:gd name="connsiteX82" fmla="*/ 8368330 w 12193149"/>
              <a:gd name="connsiteY82" fmla="*/ 2784786 h 3171710"/>
              <a:gd name="connsiteX83" fmla="*/ 8354947 w 12193149"/>
              <a:gd name="connsiteY83" fmla="*/ 2784980 h 3171710"/>
              <a:gd name="connsiteX84" fmla="*/ 8321252 w 12193149"/>
              <a:gd name="connsiteY84" fmla="*/ 2801558 h 3171710"/>
              <a:gd name="connsiteX85" fmla="*/ 8315581 w 12193149"/>
              <a:gd name="connsiteY85" fmla="*/ 2801884 h 3171710"/>
              <a:gd name="connsiteX86" fmla="*/ 8296322 w 12193149"/>
              <a:gd name="connsiteY86" fmla="*/ 2815779 h 3171710"/>
              <a:gd name="connsiteX87" fmla="*/ 8285424 w 12193149"/>
              <a:gd name="connsiteY87" fmla="*/ 2821602 h 3171710"/>
              <a:gd name="connsiteX88" fmla="*/ 8284298 w 12193149"/>
              <a:gd name="connsiteY88" fmla="*/ 2826045 h 3171710"/>
              <a:gd name="connsiteX89" fmla="*/ 8267224 w 12193149"/>
              <a:gd name="connsiteY89" fmla="*/ 2833220 h 3171710"/>
              <a:gd name="connsiteX90" fmla="*/ 8264525 w 12193149"/>
              <a:gd name="connsiteY90" fmla="*/ 2832990 h 3171710"/>
              <a:gd name="connsiteX91" fmla="*/ 8253181 w 12193149"/>
              <a:gd name="connsiteY91" fmla="*/ 2842833 h 3171710"/>
              <a:gd name="connsiteX92" fmla="*/ 8246982 w 12193149"/>
              <a:gd name="connsiteY92" fmla="*/ 2855825 h 3171710"/>
              <a:gd name="connsiteX93" fmla="*/ 8091420 w 12193149"/>
              <a:gd name="connsiteY93" fmla="*/ 2901986 h 3171710"/>
              <a:gd name="connsiteX94" fmla="*/ 7906555 w 12193149"/>
              <a:gd name="connsiteY94" fmla="*/ 2943959 h 3171710"/>
              <a:gd name="connsiteX95" fmla="*/ 7719893 w 12193149"/>
              <a:gd name="connsiteY95" fmla="*/ 2969674 h 3171710"/>
              <a:gd name="connsiteX96" fmla="*/ 7615495 w 12193149"/>
              <a:gd name="connsiteY96" fmla="*/ 2966203 h 3171710"/>
              <a:gd name="connsiteX97" fmla="*/ 7528691 w 12193149"/>
              <a:gd name="connsiteY97" fmla="*/ 2972031 h 3171710"/>
              <a:gd name="connsiteX98" fmla="*/ 7520719 w 12193149"/>
              <a:gd name="connsiteY98" fmla="*/ 2974584 h 3171710"/>
              <a:gd name="connsiteX99" fmla="*/ 7508559 w 12193149"/>
              <a:gd name="connsiteY99" fmla="*/ 2975919 h 3171710"/>
              <a:gd name="connsiteX100" fmla="*/ 7508188 w 12193149"/>
              <a:gd name="connsiteY100" fmla="*/ 2975592 h 3171710"/>
              <a:gd name="connsiteX101" fmla="*/ 7496943 w 12193149"/>
              <a:gd name="connsiteY101" fmla="*/ 2977544 h 3171710"/>
              <a:gd name="connsiteX102" fmla="*/ 7219707 w 12193149"/>
              <a:gd name="connsiteY102" fmla="*/ 2983651 h 3171710"/>
              <a:gd name="connsiteX103" fmla="*/ 7202249 w 12193149"/>
              <a:gd name="connsiteY103" fmla="*/ 2988201 h 3171710"/>
              <a:gd name="connsiteX104" fmla="*/ 7198152 w 12193149"/>
              <a:gd name="connsiteY104" fmla="*/ 2993559 h 3171710"/>
              <a:gd name="connsiteX105" fmla="*/ 7171956 w 12193149"/>
              <a:gd name="connsiteY105" fmla="*/ 2998207 h 3171710"/>
              <a:gd name="connsiteX106" fmla="*/ 7098136 w 12193149"/>
              <a:gd name="connsiteY106" fmla="*/ 3010435 h 3171710"/>
              <a:gd name="connsiteX107" fmla="*/ 7019644 w 12193149"/>
              <a:gd name="connsiteY107" fmla="*/ 3010061 h 3171710"/>
              <a:gd name="connsiteX108" fmla="*/ 6905294 w 12193149"/>
              <a:gd name="connsiteY108" fmla="*/ 3039567 h 3171710"/>
              <a:gd name="connsiteX109" fmla="*/ 6709370 w 12193149"/>
              <a:gd name="connsiteY109" fmla="*/ 3067522 h 3171710"/>
              <a:gd name="connsiteX110" fmla="*/ 6550602 w 12193149"/>
              <a:gd name="connsiteY110" fmla="*/ 3096298 h 3171710"/>
              <a:gd name="connsiteX111" fmla="*/ 6318708 w 12193149"/>
              <a:gd name="connsiteY111" fmla="*/ 3143098 h 3171710"/>
              <a:gd name="connsiteX112" fmla="*/ 6169822 w 12193149"/>
              <a:gd name="connsiteY112" fmla="*/ 3145185 h 3171710"/>
              <a:gd name="connsiteX113" fmla="*/ 6074996 w 12193149"/>
              <a:gd name="connsiteY113" fmla="*/ 3165647 h 3171710"/>
              <a:gd name="connsiteX114" fmla="*/ 6069677 w 12193149"/>
              <a:gd name="connsiteY114" fmla="*/ 3164110 h 3171710"/>
              <a:gd name="connsiteX115" fmla="*/ 6049786 w 12193149"/>
              <a:gd name="connsiteY115" fmla="*/ 3164793 h 3171710"/>
              <a:gd name="connsiteX116" fmla="*/ 6042433 w 12193149"/>
              <a:gd name="connsiteY116" fmla="*/ 3156444 h 3171710"/>
              <a:gd name="connsiteX117" fmla="*/ 6011238 w 12193149"/>
              <a:gd name="connsiteY117" fmla="*/ 3151351 h 3171710"/>
              <a:gd name="connsiteX118" fmla="*/ 5958523 w 12193149"/>
              <a:gd name="connsiteY118" fmla="*/ 3154995 h 3171710"/>
              <a:gd name="connsiteX119" fmla="*/ 5760067 w 12193149"/>
              <a:gd name="connsiteY119" fmla="*/ 3170687 h 3171710"/>
              <a:gd name="connsiteX120" fmla="*/ 5628108 w 12193149"/>
              <a:gd name="connsiteY120" fmla="*/ 3171710 h 3171710"/>
              <a:gd name="connsiteX121" fmla="*/ 5472054 w 12193149"/>
              <a:gd name="connsiteY121" fmla="*/ 3157690 h 3171710"/>
              <a:gd name="connsiteX122" fmla="*/ 5433909 w 12193149"/>
              <a:gd name="connsiteY122" fmla="*/ 3146437 h 3171710"/>
              <a:gd name="connsiteX123" fmla="*/ 5382817 w 12193149"/>
              <a:gd name="connsiteY123" fmla="*/ 3128735 h 3171710"/>
              <a:gd name="connsiteX124" fmla="*/ 5262912 w 12193149"/>
              <a:gd name="connsiteY124" fmla="*/ 3108318 h 3171710"/>
              <a:gd name="connsiteX125" fmla="*/ 5224109 w 12193149"/>
              <a:gd name="connsiteY125" fmla="*/ 3097194 h 3171710"/>
              <a:gd name="connsiteX126" fmla="*/ 5175808 w 12193149"/>
              <a:gd name="connsiteY126" fmla="*/ 3094204 h 3171710"/>
              <a:gd name="connsiteX127" fmla="*/ 5157702 w 12193149"/>
              <a:gd name="connsiteY127" fmla="*/ 3086981 h 3171710"/>
              <a:gd name="connsiteX128" fmla="*/ 5143747 w 12193149"/>
              <a:gd name="connsiteY128" fmla="*/ 3083581 h 3171710"/>
              <a:gd name="connsiteX129" fmla="*/ 5140744 w 12193149"/>
              <a:gd name="connsiteY129" fmla="*/ 3081480 h 3171710"/>
              <a:gd name="connsiteX130" fmla="*/ 5122807 w 12193149"/>
              <a:gd name="connsiteY130" fmla="*/ 3070627 h 3171710"/>
              <a:gd name="connsiteX131" fmla="*/ 5066938 w 12193149"/>
              <a:gd name="connsiteY131" fmla="*/ 3077198 h 3171710"/>
              <a:gd name="connsiteX132" fmla="*/ 5012662 w 12193149"/>
              <a:gd name="connsiteY132" fmla="*/ 3060817 h 3171710"/>
              <a:gd name="connsiteX133" fmla="*/ 4841589 w 12193149"/>
              <a:gd name="connsiteY133" fmla="*/ 3036800 h 3171710"/>
              <a:gd name="connsiteX134" fmla="*/ 4763595 w 12193149"/>
              <a:gd name="connsiteY134" fmla="*/ 3009032 h 3171710"/>
              <a:gd name="connsiteX135" fmla="*/ 4724334 w 12193149"/>
              <a:gd name="connsiteY135" fmla="*/ 3000018 h 3171710"/>
              <a:gd name="connsiteX136" fmla="*/ 4722324 w 12193149"/>
              <a:gd name="connsiteY136" fmla="*/ 2999269 h 3171710"/>
              <a:gd name="connsiteX137" fmla="*/ 4723259 w 12193149"/>
              <a:gd name="connsiteY137" fmla="*/ 2999058 h 3171710"/>
              <a:gd name="connsiteX138" fmla="*/ 4718350 w 12193149"/>
              <a:gd name="connsiteY138" fmla="*/ 2997788 h 3171710"/>
              <a:gd name="connsiteX139" fmla="*/ 4722324 w 12193149"/>
              <a:gd name="connsiteY139" fmla="*/ 2999269 h 3171710"/>
              <a:gd name="connsiteX140" fmla="*/ 4716674 w 12193149"/>
              <a:gd name="connsiteY140" fmla="*/ 3000544 h 3171710"/>
              <a:gd name="connsiteX141" fmla="*/ 4516962 w 12193149"/>
              <a:gd name="connsiteY141" fmla="*/ 2990642 h 3171710"/>
              <a:gd name="connsiteX142" fmla="*/ 4429691 w 12193149"/>
              <a:gd name="connsiteY142" fmla="*/ 2979991 h 3171710"/>
              <a:gd name="connsiteX143" fmla="*/ 4364023 w 12193149"/>
              <a:gd name="connsiteY143" fmla="*/ 2978645 h 3171710"/>
              <a:gd name="connsiteX144" fmla="*/ 4318114 w 12193149"/>
              <a:gd name="connsiteY144" fmla="*/ 2985260 h 3171710"/>
              <a:gd name="connsiteX145" fmla="*/ 4316258 w 12193149"/>
              <a:gd name="connsiteY145" fmla="*/ 2983919 h 3171710"/>
              <a:gd name="connsiteX146" fmla="*/ 4296292 w 12193149"/>
              <a:gd name="connsiteY146" fmla="*/ 2982040 h 3171710"/>
              <a:gd name="connsiteX147" fmla="*/ 4291212 w 12193149"/>
              <a:gd name="connsiteY147" fmla="*/ 2984957 h 3171710"/>
              <a:gd name="connsiteX148" fmla="*/ 4277290 w 12193149"/>
              <a:gd name="connsiteY148" fmla="*/ 2984711 h 3171710"/>
              <a:gd name="connsiteX149" fmla="*/ 4249265 w 12193149"/>
              <a:gd name="connsiteY149" fmla="*/ 2987035 h 3171710"/>
              <a:gd name="connsiteX150" fmla="*/ 4203199 w 12193149"/>
              <a:gd name="connsiteY150" fmla="*/ 2984240 h 3171710"/>
              <a:gd name="connsiteX151" fmla="*/ 4202893 w 12193149"/>
              <a:gd name="connsiteY151" fmla="*/ 2982981 h 3171710"/>
              <a:gd name="connsiteX152" fmla="*/ 4192396 w 12193149"/>
              <a:gd name="connsiteY152" fmla="*/ 2977347 h 3171710"/>
              <a:gd name="connsiteX153" fmla="*/ 4143893 w 12193149"/>
              <a:gd name="connsiteY153" fmla="*/ 2961482 h 3171710"/>
              <a:gd name="connsiteX154" fmla="*/ 4084245 w 12193149"/>
              <a:gd name="connsiteY154" fmla="*/ 2934949 h 3171710"/>
              <a:gd name="connsiteX155" fmla="*/ 4075694 w 12193149"/>
              <a:gd name="connsiteY155" fmla="*/ 2934114 h 3171710"/>
              <a:gd name="connsiteX156" fmla="*/ 4075575 w 12193149"/>
              <a:gd name="connsiteY156" fmla="*/ 2933815 h 3171710"/>
              <a:gd name="connsiteX157" fmla="*/ 4066658 w 12193149"/>
              <a:gd name="connsiteY157" fmla="*/ 2932371 h 3171710"/>
              <a:gd name="connsiteX158" fmla="*/ 4060102 w 12193149"/>
              <a:gd name="connsiteY158" fmla="*/ 2932589 h 3171710"/>
              <a:gd name="connsiteX159" fmla="*/ 4043512 w 12193149"/>
              <a:gd name="connsiteY159" fmla="*/ 2930968 h 3171710"/>
              <a:gd name="connsiteX160" fmla="*/ 4038145 w 12193149"/>
              <a:gd name="connsiteY160" fmla="*/ 2928534 h 3171710"/>
              <a:gd name="connsiteX161" fmla="*/ 4036511 w 12193149"/>
              <a:gd name="connsiteY161" fmla="*/ 2924867 h 3171710"/>
              <a:gd name="connsiteX162" fmla="*/ 4034926 w 12193149"/>
              <a:gd name="connsiteY162" fmla="*/ 2925102 h 3171710"/>
              <a:gd name="connsiteX163" fmla="*/ 4005686 w 12193149"/>
              <a:gd name="connsiteY163" fmla="*/ 2912534 h 3171710"/>
              <a:gd name="connsiteX164" fmla="*/ 3937994 w 12193149"/>
              <a:gd name="connsiteY164" fmla="*/ 2895077 h 3171710"/>
              <a:gd name="connsiteX165" fmla="*/ 3898423 w 12193149"/>
              <a:gd name="connsiteY165" fmla="*/ 2889422 h 3171710"/>
              <a:gd name="connsiteX166" fmla="*/ 3790908 w 12193149"/>
              <a:gd name="connsiteY166" fmla="*/ 2869184 h 3171710"/>
              <a:gd name="connsiteX167" fmla="*/ 3683661 w 12193149"/>
              <a:gd name="connsiteY167" fmla="*/ 2845261 h 3171710"/>
              <a:gd name="connsiteX168" fmla="*/ 3611183 w 12193149"/>
              <a:gd name="connsiteY168" fmla="*/ 2812990 h 3171710"/>
              <a:gd name="connsiteX169" fmla="*/ 3605003 w 12193149"/>
              <a:gd name="connsiteY169" fmla="*/ 2814352 h 3171710"/>
              <a:gd name="connsiteX170" fmla="*/ 3595884 w 12193149"/>
              <a:gd name="connsiteY170" fmla="*/ 2814516 h 3171710"/>
              <a:gd name="connsiteX171" fmla="*/ 3595649 w 12193149"/>
              <a:gd name="connsiteY171" fmla="*/ 2814247 h 3171710"/>
              <a:gd name="connsiteX172" fmla="*/ 3587126 w 12193149"/>
              <a:gd name="connsiteY172" fmla="*/ 2814937 h 3171710"/>
              <a:gd name="connsiteX173" fmla="*/ 3537283 w 12193149"/>
              <a:gd name="connsiteY173" fmla="*/ 2805238 h 3171710"/>
              <a:gd name="connsiteX174" fmla="*/ 3474371 w 12193149"/>
              <a:gd name="connsiteY174" fmla="*/ 2801577 h 3171710"/>
              <a:gd name="connsiteX175" fmla="*/ 3401876 w 12193149"/>
              <a:gd name="connsiteY175" fmla="*/ 2789529 h 3171710"/>
              <a:gd name="connsiteX176" fmla="*/ 3365036 w 12193149"/>
              <a:gd name="connsiteY176" fmla="*/ 2806481 h 3171710"/>
              <a:gd name="connsiteX177" fmla="*/ 3345174 w 12193149"/>
              <a:gd name="connsiteY177" fmla="*/ 2808163 h 3171710"/>
              <a:gd name="connsiteX178" fmla="*/ 3342846 w 12193149"/>
              <a:gd name="connsiteY178" fmla="*/ 2807188 h 3171710"/>
              <a:gd name="connsiteX179" fmla="*/ 3263504 w 12193149"/>
              <a:gd name="connsiteY179" fmla="*/ 2813065 h 3171710"/>
              <a:gd name="connsiteX180" fmla="*/ 3143704 w 12193149"/>
              <a:gd name="connsiteY180" fmla="*/ 2820840 h 3171710"/>
              <a:gd name="connsiteX181" fmla="*/ 3031439 w 12193149"/>
              <a:gd name="connsiteY181" fmla="*/ 2823483 h 3171710"/>
              <a:gd name="connsiteX182" fmla="*/ 2782717 w 12193149"/>
              <a:gd name="connsiteY182" fmla="*/ 2845304 h 3171710"/>
              <a:gd name="connsiteX183" fmla="*/ 2647675 w 12193149"/>
              <a:gd name="connsiteY183" fmla="*/ 2855840 h 3171710"/>
              <a:gd name="connsiteX184" fmla="*/ 2569176 w 12193149"/>
              <a:gd name="connsiteY184" fmla="*/ 2829599 h 3171710"/>
              <a:gd name="connsiteX185" fmla="*/ 2444403 w 12193149"/>
              <a:gd name="connsiteY185" fmla="*/ 2843500 h 3171710"/>
              <a:gd name="connsiteX186" fmla="*/ 2316260 w 12193149"/>
              <a:gd name="connsiteY186" fmla="*/ 2851967 h 3171710"/>
              <a:gd name="connsiteX187" fmla="*/ 2209726 w 12193149"/>
              <a:gd name="connsiteY187" fmla="*/ 2846734 h 3171710"/>
              <a:gd name="connsiteX188" fmla="*/ 2095813 w 12193149"/>
              <a:gd name="connsiteY188" fmla="*/ 2830023 h 3171710"/>
              <a:gd name="connsiteX189" fmla="*/ 1998504 w 12193149"/>
              <a:gd name="connsiteY189" fmla="*/ 2822003 h 3171710"/>
              <a:gd name="connsiteX190" fmla="*/ 1929320 w 12193149"/>
              <a:gd name="connsiteY190" fmla="*/ 2843948 h 3171710"/>
              <a:gd name="connsiteX191" fmla="*/ 1922798 w 12193149"/>
              <a:gd name="connsiteY191" fmla="*/ 2839117 h 3171710"/>
              <a:gd name="connsiteX192" fmla="*/ 1874228 w 12193149"/>
              <a:gd name="connsiteY192" fmla="*/ 2840712 h 3171710"/>
              <a:gd name="connsiteX193" fmla="*/ 1787803 w 12193149"/>
              <a:gd name="connsiteY193" fmla="*/ 2868334 h 3171710"/>
              <a:gd name="connsiteX194" fmla="*/ 1739352 w 12193149"/>
              <a:gd name="connsiteY194" fmla="*/ 2863283 h 3171710"/>
              <a:gd name="connsiteX195" fmla="*/ 1676219 w 12193149"/>
              <a:gd name="connsiteY195" fmla="*/ 2846934 h 3171710"/>
              <a:gd name="connsiteX196" fmla="*/ 1609817 w 12193149"/>
              <a:gd name="connsiteY196" fmla="*/ 2840037 h 3171710"/>
              <a:gd name="connsiteX197" fmla="*/ 1497258 w 12193149"/>
              <a:gd name="connsiteY197" fmla="*/ 2814447 h 3171710"/>
              <a:gd name="connsiteX198" fmla="*/ 1151127 w 12193149"/>
              <a:gd name="connsiteY198" fmla="*/ 2765012 h 3171710"/>
              <a:gd name="connsiteX199" fmla="*/ 859417 w 12193149"/>
              <a:gd name="connsiteY199" fmla="*/ 2755579 h 3171710"/>
              <a:gd name="connsiteX200" fmla="*/ 838688 w 12193149"/>
              <a:gd name="connsiteY200" fmla="*/ 2756792 h 3171710"/>
              <a:gd name="connsiteX201" fmla="*/ 817957 w 12193149"/>
              <a:gd name="connsiteY201" fmla="*/ 2754828 h 3171710"/>
              <a:gd name="connsiteX202" fmla="*/ 812654 w 12193149"/>
              <a:gd name="connsiteY202" fmla="*/ 2757722 h 3171710"/>
              <a:gd name="connsiteX203" fmla="*/ 721195 w 12193149"/>
              <a:gd name="connsiteY203" fmla="*/ 2756632 h 3171710"/>
              <a:gd name="connsiteX204" fmla="*/ 720890 w 12193149"/>
              <a:gd name="connsiteY204" fmla="*/ 2755370 h 3171710"/>
              <a:gd name="connsiteX205" fmla="*/ 710023 w 12193149"/>
              <a:gd name="connsiteY205" fmla="*/ 2749693 h 3171710"/>
              <a:gd name="connsiteX206" fmla="*/ 597940 w 12193149"/>
              <a:gd name="connsiteY206" fmla="*/ 2706835 h 3171710"/>
              <a:gd name="connsiteX207" fmla="*/ 579683 w 12193149"/>
              <a:gd name="connsiteY207" fmla="*/ 2704183 h 3171710"/>
              <a:gd name="connsiteX208" fmla="*/ 572865 w 12193149"/>
              <a:gd name="connsiteY208" fmla="*/ 2704372 h 3171710"/>
              <a:gd name="connsiteX209" fmla="*/ 446247 w 12193149"/>
              <a:gd name="connsiteY209" fmla="*/ 2666342 h 3171710"/>
              <a:gd name="connsiteX210" fmla="*/ 405163 w 12193149"/>
              <a:gd name="connsiteY210" fmla="*/ 2660519 h 3171710"/>
              <a:gd name="connsiteX211" fmla="*/ 293583 w 12193149"/>
              <a:gd name="connsiteY211" fmla="*/ 2639823 h 3171710"/>
              <a:gd name="connsiteX212" fmla="*/ 119529 w 12193149"/>
              <a:gd name="connsiteY212" fmla="*/ 2588018 h 3171710"/>
              <a:gd name="connsiteX213" fmla="*/ 16674 w 12193149"/>
              <a:gd name="connsiteY213" fmla="*/ 2585162 h 3171710"/>
              <a:gd name="connsiteX214" fmla="*/ 1150 w 12193149"/>
              <a:gd name="connsiteY214" fmla="*/ 2579693 h 3171710"/>
              <a:gd name="connsiteX215" fmla="*/ 1148 w 12193149"/>
              <a:gd name="connsiteY215" fmla="*/ 1049184 h 3171710"/>
              <a:gd name="connsiteX216" fmla="*/ 1148 w 12193149"/>
              <a:gd name="connsiteY216" fmla="*/ 0 h 3171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12193149" h="3171710">
                <a:moveTo>
                  <a:pt x="1148" y="0"/>
                </a:moveTo>
                <a:lnTo>
                  <a:pt x="12181789" y="8189"/>
                </a:lnTo>
                <a:cubicBezTo>
                  <a:pt x="12181789" y="201435"/>
                  <a:pt x="12193149" y="1213464"/>
                  <a:pt x="12193149" y="1406710"/>
                </a:cubicBezTo>
                <a:lnTo>
                  <a:pt x="12185986" y="1411160"/>
                </a:lnTo>
                <a:cubicBezTo>
                  <a:pt x="12156393" y="1404401"/>
                  <a:pt x="12176978" y="1415299"/>
                  <a:pt x="12156363" y="1424337"/>
                </a:cubicBezTo>
                <a:cubicBezTo>
                  <a:pt x="12172308" y="1438279"/>
                  <a:pt x="12127905" y="1429847"/>
                  <a:pt x="12139215" y="1450150"/>
                </a:cubicBezTo>
                <a:cubicBezTo>
                  <a:pt x="12135103" y="1451151"/>
                  <a:pt x="12130766" y="1451483"/>
                  <a:pt x="12126327" y="1451661"/>
                </a:cubicBezTo>
                <a:lnTo>
                  <a:pt x="12124007" y="1451765"/>
                </a:lnTo>
                <a:lnTo>
                  <a:pt x="12116854" y="1455579"/>
                </a:lnTo>
                <a:lnTo>
                  <a:pt x="12099497" y="1455110"/>
                </a:lnTo>
                <a:cubicBezTo>
                  <a:pt x="12095162" y="1456775"/>
                  <a:pt x="12090978" y="1459336"/>
                  <a:pt x="12087073" y="1463312"/>
                </a:cubicBezTo>
                <a:cubicBezTo>
                  <a:pt x="12078890" y="1483714"/>
                  <a:pt x="12040481" y="1480817"/>
                  <a:pt x="12031073" y="1506980"/>
                </a:cubicBezTo>
                <a:cubicBezTo>
                  <a:pt x="12026399" y="1515225"/>
                  <a:pt x="12004497" y="1532326"/>
                  <a:pt x="11995833" y="1530429"/>
                </a:cubicBezTo>
                <a:cubicBezTo>
                  <a:pt x="11990333" y="1532938"/>
                  <a:pt x="11986699" y="1539016"/>
                  <a:pt x="11979717" y="1535132"/>
                </a:cubicBezTo>
                <a:cubicBezTo>
                  <a:pt x="11970382" y="1531211"/>
                  <a:pt x="11963763" y="1554233"/>
                  <a:pt x="11959046" y="1544529"/>
                </a:cubicBezTo>
                <a:lnTo>
                  <a:pt x="11920454" y="1557854"/>
                </a:lnTo>
                <a:cubicBezTo>
                  <a:pt x="11919152" y="1564914"/>
                  <a:pt x="11912619" y="1567116"/>
                  <a:pt x="11903656" y="1569397"/>
                </a:cubicBezTo>
                <a:lnTo>
                  <a:pt x="11895048" y="1571762"/>
                </a:lnTo>
                <a:lnTo>
                  <a:pt x="11891968" y="1582700"/>
                </a:lnTo>
                <a:cubicBezTo>
                  <a:pt x="11881074" y="1573372"/>
                  <a:pt x="11884523" y="1604713"/>
                  <a:pt x="11870776" y="1604787"/>
                </a:cubicBezTo>
                <a:lnTo>
                  <a:pt x="11813376" y="1624630"/>
                </a:lnTo>
                <a:lnTo>
                  <a:pt x="11590693" y="1790748"/>
                </a:lnTo>
                <a:cubicBezTo>
                  <a:pt x="11550201" y="1817685"/>
                  <a:pt x="11542649" y="1767741"/>
                  <a:pt x="11506817" y="1860594"/>
                </a:cubicBezTo>
                <a:cubicBezTo>
                  <a:pt x="11450023" y="1916431"/>
                  <a:pt x="11337127" y="2017145"/>
                  <a:pt x="11280332" y="2050542"/>
                </a:cubicBezTo>
                <a:cubicBezTo>
                  <a:pt x="11267547" y="2058142"/>
                  <a:pt x="11229147" y="2123560"/>
                  <a:pt x="11228309" y="2103207"/>
                </a:cubicBezTo>
                <a:cubicBezTo>
                  <a:pt x="11223950" y="2105174"/>
                  <a:pt x="11220761" y="2104651"/>
                  <a:pt x="11218087" y="2102932"/>
                </a:cubicBezTo>
                <a:lnTo>
                  <a:pt x="11217184" y="2101989"/>
                </a:lnTo>
                <a:lnTo>
                  <a:pt x="11188885" y="2119354"/>
                </a:lnTo>
                <a:lnTo>
                  <a:pt x="11184501" y="2119496"/>
                </a:lnTo>
                <a:lnTo>
                  <a:pt x="11166854" y="2133583"/>
                </a:lnTo>
                <a:lnTo>
                  <a:pt x="11157311" y="2139385"/>
                </a:lnTo>
                <a:lnTo>
                  <a:pt x="11155496" y="2144068"/>
                </a:lnTo>
                <a:cubicBezTo>
                  <a:pt x="11153045" y="2147436"/>
                  <a:pt x="11148902" y="2150083"/>
                  <a:pt x="11140961" y="2151086"/>
                </a:cubicBezTo>
                <a:lnTo>
                  <a:pt x="11138961" y="2150743"/>
                </a:lnTo>
                <a:lnTo>
                  <a:pt x="11128208" y="2160803"/>
                </a:lnTo>
                <a:cubicBezTo>
                  <a:pt x="11124962" y="2164785"/>
                  <a:pt x="11122359" y="2169258"/>
                  <a:pt x="11120691" y="2174395"/>
                </a:cubicBezTo>
                <a:cubicBezTo>
                  <a:pt x="11081770" y="2197656"/>
                  <a:pt x="10952581" y="2271077"/>
                  <a:pt x="10894683" y="2300370"/>
                </a:cubicBezTo>
                <a:cubicBezTo>
                  <a:pt x="10861781" y="2315405"/>
                  <a:pt x="10817803" y="2335857"/>
                  <a:pt x="10773300" y="2350162"/>
                </a:cubicBezTo>
                <a:cubicBezTo>
                  <a:pt x="10733414" y="2394390"/>
                  <a:pt x="10677791" y="2353706"/>
                  <a:pt x="10627668" y="2386200"/>
                </a:cubicBezTo>
                <a:cubicBezTo>
                  <a:pt x="10590276" y="2369074"/>
                  <a:pt x="10613693" y="2389253"/>
                  <a:pt x="10581895" y="2395660"/>
                </a:cubicBezTo>
                <a:cubicBezTo>
                  <a:pt x="10597733" y="2418627"/>
                  <a:pt x="10540912" y="2395212"/>
                  <a:pt x="10547790" y="2425394"/>
                </a:cubicBezTo>
                <a:cubicBezTo>
                  <a:pt x="10541784" y="2425603"/>
                  <a:pt x="10535750" y="2424857"/>
                  <a:pt x="10529643" y="2423878"/>
                </a:cubicBezTo>
                <a:lnTo>
                  <a:pt x="10526446" y="2423382"/>
                </a:lnTo>
                <a:lnTo>
                  <a:pt x="10515129" y="2426508"/>
                </a:lnTo>
                <a:lnTo>
                  <a:pt x="10491735" y="2421127"/>
                </a:lnTo>
                <a:cubicBezTo>
                  <a:pt x="10485147" y="2422161"/>
                  <a:pt x="10478389" y="2424430"/>
                  <a:pt x="10471418" y="2428664"/>
                </a:cubicBezTo>
                <a:cubicBezTo>
                  <a:pt x="10451763" y="2453636"/>
                  <a:pt x="10400774" y="2439247"/>
                  <a:pt x="10377042" y="2471569"/>
                </a:cubicBezTo>
                <a:cubicBezTo>
                  <a:pt x="10367240" y="2481286"/>
                  <a:pt x="10330319" y="2498097"/>
                  <a:pt x="10319338" y="2493192"/>
                </a:cubicBezTo>
                <a:cubicBezTo>
                  <a:pt x="10310813" y="2495031"/>
                  <a:pt x="10303331" y="2502144"/>
                  <a:pt x="10295467" y="2495050"/>
                </a:cubicBezTo>
                <a:cubicBezTo>
                  <a:pt x="10284420" y="2487261"/>
                  <a:pt x="10265794" y="2516157"/>
                  <a:pt x="10263443" y="2501919"/>
                </a:cubicBezTo>
                <a:lnTo>
                  <a:pt x="10205418" y="2509120"/>
                </a:lnTo>
                <a:cubicBezTo>
                  <a:pt x="10200696" y="2518180"/>
                  <a:pt x="10190895" y="2519327"/>
                  <a:pt x="10177759" y="2519914"/>
                </a:cubicBezTo>
                <a:lnTo>
                  <a:pt x="10165070" y="2520710"/>
                </a:lnTo>
                <a:lnTo>
                  <a:pt x="10156308" y="2534458"/>
                </a:lnTo>
                <a:cubicBezTo>
                  <a:pt x="10145406" y="2519028"/>
                  <a:pt x="10136981" y="2561781"/>
                  <a:pt x="10118267" y="2558113"/>
                </a:cubicBezTo>
                <a:lnTo>
                  <a:pt x="10083317" y="2570267"/>
                </a:lnTo>
                <a:cubicBezTo>
                  <a:pt x="10075718" y="2568198"/>
                  <a:pt x="10048011" y="2569526"/>
                  <a:pt x="10040388" y="2568603"/>
                </a:cubicBezTo>
                <a:cubicBezTo>
                  <a:pt x="9999609" y="2578704"/>
                  <a:pt x="9985545" y="2579194"/>
                  <a:pt x="9961167" y="2584118"/>
                </a:cubicBezTo>
                <a:cubicBezTo>
                  <a:pt x="9920131" y="2584260"/>
                  <a:pt x="9889892" y="2581061"/>
                  <a:pt x="9848940" y="2590886"/>
                </a:cubicBezTo>
                <a:lnTo>
                  <a:pt x="9729457" y="2611093"/>
                </a:lnTo>
                <a:cubicBezTo>
                  <a:pt x="9676207" y="2601507"/>
                  <a:pt x="9631235" y="2626730"/>
                  <a:pt x="9613704" y="2639342"/>
                </a:cubicBezTo>
                <a:cubicBezTo>
                  <a:pt x="9548152" y="2653618"/>
                  <a:pt x="9410970" y="2690964"/>
                  <a:pt x="9338590" y="2696264"/>
                </a:cubicBezTo>
                <a:lnTo>
                  <a:pt x="9232518" y="2720120"/>
                </a:lnTo>
                <a:lnTo>
                  <a:pt x="9156690" y="2730199"/>
                </a:lnTo>
                <a:lnTo>
                  <a:pt x="9054601" y="2737726"/>
                </a:lnTo>
                <a:lnTo>
                  <a:pt x="9006634" y="2741011"/>
                </a:lnTo>
                <a:lnTo>
                  <a:pt x="9006349" y="2740771"/>
                </a:lnTo>
                <a:cubicBezTo>
                  <a:pt x="9004294" y="2740551"/>
                  <a:pt x="9001475" y="2740879"/>
                  <a:pt x="8997380" y="2741982"/>
                </a:cubicBezTo>
                <a:lnTo>
                  <a:pt x="8991542" y="2744043"/>
                </a:lnTo>
                <a:lnTo>
                  <a:pt x="8975485" y="2747269"/>
                </a:lnTo>
                <a:lnTo>
                  <a:pt x="8969159" y="2746569"/>
                </a:lnTo>
                <a:lnTo>
                  <a:pt x="8964196" y="2744344"/>
                </a:lnTo>
                <a:cubicBezTo>
                  <a:pt x="8955841" y="2752295"/>
                  <a:pt x="8956668" y="2761243"/>
                  <a:pt x="8930136" y="2741156"/>
                </a:cubicBezTo>
                <a:cubicBezTo>
                  <a:pt x="8899182" y="2742176"/>
                  <a:pt x="8790451" y="2756831"/>
                  <a:pt x="8753592" y="2760388"/>
                </a:cubicBezTo>
                <a:cubicBezTo>
                  <a:pt x="8720970" y="2771108"/>
                  <a:pt x="8749345" y="2757447"/>
                  <a:pt x="8708995" y="2762489"/>
                </a:cubicBezTo>
                <a:cubicBezTo>
                  <a:pt x="8672757" y="2782024"/>
                  <a:pt x="8640293" y="2765584"/>
                  <a:pt x="8597219" y="2771061"/>
                </a:cubicBezTo>
                <a:lnTo>
                  <a:pt x="8526378" y="2756219"/>
                </a:lnTo>
                <a:lnTo>
                  <a:pt x="8512131" y="2762134"/>
                </a:lnTo>
                <a:lnTo>
                  <a:pt x="8507315" y="2765135"/>
                </a:lnTo>
                <a:cubicBezTo>
                  <a:pt x="8503797" y="2766912"/>
                  <a:pt x="8501196" y="2767723"/>
                  <a:pt x="8499116" y="2767873"/>
                </a:cubicBezTo>
                <a:lnTo>
                  <a:pt x="8498742" y="2767694"/>
                </a:lnTo>
                <a:lnTo>
                  <a:pt x="8491397" y="2770744"/>
                </a:lnTo>
                <a:lnTo>
                  <a:pt x="8368330" y="2784786"/>
                </a:lnTo>
                <a:cubicBezTo>
                  <a:pt x="8363173" y="2786811"/>
                  <a:pt x="8358881" y="2786463"/>
                  <a:pt x="8354947" y="2784980"/>
                </a:cubicBezTo>
                <a:lnTo>
                  <a:pt x="8321252" y="2801558"/>
                </a:lnTo>
                <a:lnTo>
                  <a:pt x="8315581" y="2801884"/>
                </a:lnTo>
                <a:lnTo>
                  <a:pt x="8296322" y="2815779"/>
                </a:lnTo>
                <a:lnTo>
                  <a:pt x="8285424" y="2821602"/>
                </a:lnTo>
                <a:lnTo>
                  <a:pt x="8284298" y="2826045"/>
                </a:lnTo>
                <a:cubicBezTo>
                  <a:pt x="8281994" y="2829290"/>
                  <a:pt x="8277300" y="2831938"/>
                  <a:pt x="8267224" y="2833220"/>
                </a:cubicBezTo>
                <a:lnTo>
                  <a:pt x="8264525" y="2832990"/>
                </a:lnTo>
                <a:lnTo>
                  <a:pt x="8253181" y="2842833"/>
                </a:lnTo>
                <a:cubicBezTo>
                  <a:pt x="8250007" y="2846683"/>
                  <a:pt x="8247795" y="2850965"/>
                  <a:pt x="8246982" y="2855825"/>
                </a:cubicBezTo>
                <a:cubicBezTo>
                  <a:pt x="8182975" y="2852918"/>
                  <a:pt x="8148279" y="2887040"/>
                  <a:pt x="8091420" y="2901986"/>
                </a:cubicBezTo>
                <a:cubicBezTo>
                  <a:pt x="8026616" y="2925128"/>
                  <a:pt x="7968218" y="2946364"/>
                  <a:pt x="7906555" y="2943959"/>
                </a:cubicBezTo>
                <a:cubicBezTo>
                  <a:pt x="7836267" y="2958871"/>
                  <a:pt x="7782114" y="2961102"/>
                  <a:pt x="7719893" y="2969674"/>
                </a:cubicBezTo>
                <a:lnTo>
                  <a:pt x="7615495" y="2966203"/>
                </a:lnTo>
                <a:lnTo>
                  <a:pt x="7528691" y="2972031"/>
                </a:lnTo>
                <a:lnTo>
                  <a:pt x="7520719" y="2974584"/>
                </a:lnTo>
                <a:cubicBezTo>
                  <a:pt x="7515141" y="2975923"/>
                  <a:pt x="7511320" y="2976273"/>
                  <a:pt x="7508559" y="2975919"/>
                </a:cubicBezTo>
                <a:lnTo>
                  <a:pt x="7508188" y="2975592"/>
                </a:lnTo>
                <a:lnTo>
                  <a:pt x="7496943" y="2977544"/>
                </a:lnTo>
                <a:lnTo>
                  <a:pt x="7219707" y="2983651"/>
                </a:lnTo>
                <a:lnTo>
                  <a:pt x="7202249" y="2988201"/>
                </a:lnTo>
                <a:lnTo>
                  <a:pt x="7198152" y="2993559"/>
                </a:lnTo>
                <a:cubicBezTo>
                  <a:pt x="7193259" y="2997082"/>
                  <a:pt x="7185654" y="2999221"/>
                  <a:pt x="7171956" y="2998207"/>
                </a:cubicBezTo>
                <a:lnTo>
                  <a:pt x="7098136" y="3010435"/>
                </a:lnTo>
                <a:cubicBezTo>
                  <a:pt x="7062296" y="3011413"/>
                  <a:pt x="7051336" y="3012390"/>
                  <a:pt x="7019644" y="3010061"/>
                </a:cubicBezTo>
                <a:cubicBezTo>
                  <a:pt x="6938675" y="3020999"/>
                  <a:pt x="6944793" y="3045165"/>
                  <a:pt x="6905294" y="3039567"/>
                </a:cubicBezTo>
                <a:cubicBezTo>
                  <a:pt x="6873070" y="3034359"/>
                  <a:pt x="6789137" y="3053433"/>
                  <a:pt x="6709370" y="3067522"/>
                </a:cubicBezTo>
                <a:cubicBezTo>
                  <a:pt x="6650254" y="3076977"/>
                  <a:pt x="6629253" y="3091078"/>
                  <a:pt x="6550602" y="3096298"/>
                </a:cubicBezTo>
                <a:cubicBezTo>
                  <a:pt x="6473302" y="3140388"/>
                  <a:pt x="6410843" y="3116665"/>
                  <a:pt x="6318708" y="3143098"/>
                </a:cubicBezTo>
                <a:cubicBezTo>
                  <a:pt x="6298698" y="3158620"/>
                  <a:pt x="6210439" y="3141427"/>
                  <a:pt x="6169822" y="3145185"/>
                </a:cubicBezTo>
                <a:cubicBezTo>
                  <a:pt x="6129203" y="3148943"/>
                  <a:pt x="6091688" y="3162491"/>
                  <a:pt x="6074996" y="3165647"/>
                </a:cubicBezTo>
                <a:lnTo>
                  <a:pt x="6069677" y="3164110"/>
                </a:lnTo>
                <a:lnTo>
                  <a:pt x="6049786" y="3164793"/>
                </a:lnTo>
                <a:lnTo>
                  <a:pt x="6042433" y="3156444"/>
                </a:lnTo>
                <a:lnTo>
                  <a:pt x="6011238" y="3151351"/>
                </a:lnTo>
                <a:cubicBezTo>
                  <a:pt x="5999830" y="3150764"/>
                  <a:pt x="5971276" y="3151677"/>
                  <a:pt x="5958523" y="3154995"/>
                </a:cubicBezTo>
                <a:lnTo>
                  <a:pt x="5760067" y="3170687"/>
                </a:lnTo>
                <a:lnTo>
                  <a:pt x="5628108" y="3171710"/>
                </a:lnTo>
                <a:lnTo>
                  <a:pt x="5472054" y="3157690"/>
                </a:lnTo>
                <a:cubicBezTo>
                  <a:pt x="5479284" y="3144662"/>
                  <a:pt x="5440157" y="3158728"/>
                  <a:pt x="5433909" y="3146437"/>
                </a:cubicBezTo>
                <a:cubicBezTo>
                  <a:pt x="5430517" y="3136405"/>
                  <a:pt x="5392976" y="3131721"/>
                  <a:pt x="5382817" y="3128735"/>
                </a:cubicBezTo>
                <a:lnTo>
                  <a:pt x="5262912" y="3108318"/>
                </a:lnTo>
                <a:cubicBezTo>
                  <a:pt x="5252746" y="3108134"/>
                  <a:pt x="5231699" y="3099824"/>
                  <a:pt x="5224109" y="3097194"/>
                </a:cubicBezTo>
                <a:lnTo>
                  <a:pt x="5175808" y="3094204"/>
                </a:lnTo>
                <a:lnTo>
                  <a:pt x="5157702" y="3086981"/>
                </a:lnTo>
                <a:lnTo>
                  <a:pt x="5143747" y="3083581"/>
                </a:lnTo>
                <a:lnTo>
                  <a:pt x="5140744" y="3081480"/>
                </a:lnTo>
                <a:cubicBezTo>
                  <a:pt x="5135026" y="3077440"/>
                  <a:pt x="5129229" y="3073629"/>
                  <a:pt x="5122807" y="3070627"/>
                </a:cubicBezTo>
                <a:cubicBezTo>
                  <a:pt x="5109467" y="3099246"/>
                  <a:pt x="5066004" y="3049810"/>
                  <a:pt x="5066938" y="3077198"/>
                </a:cubicBezTo>
                <a:cubicBezTo>
                  <a:pt x="5029345" y="3065682"/>
                  <a:pt x="5040096" y="3094771"/>
                  <a:pt x="5012662" y="3060817"/>
                </a:cubicBezTo>
                <a:cubicBezTo>
                  <a:pt x="4938174" y="3061200"/>
                  <a:pt x="4917504" y="3074207"/>
                  <a:pt x="4841589" y="3036800"/>
                </a:cubicBezTo>
                <a:cubicBezTo>
                  <a:pt x="4807890" y="3020158"/>
                  <a:pt x="4785258" y="3009012"/>
                  <a:pt x="4763595" y="3009032"/>
                </a:cubicBezTo>
                <a:cubicBezTo>
                  <a:pt x="4742475" y="3004532"/>
                  <a:pt x="4730631" y="3001709"/>
                  <a:pt x="4724334" y="3000018"/>
                </a:cubicBezTo>
                <a:lnTo>
                  <a:pt x="4722324" y="2999269"/>
                </a:lnTo>
                <a:lnTo>
                  <a:pt x="4723259" y="2999058"/>
                </a:lnTo>
                <a:cubicBezTo>
                  <a:pt x="4722296" y="2998416"/>
                  <a:pt x="4719415" y="2997810"/>
                  <a:pt x="4718350" y="2997788"/>
                </a:cubicBezTo>
                <a:lnTo>
                  <a:pt x="4722324" y="2999269"/>
                </a:lnTo>
                <a:lnTo>
                  <a:pt x="4716674" y="3000544"/>
                </a:lnTo>
                <a:cubicBezTo>
                  <a:pt x="4681300" y="2993588"/>
                  <a:pt x="4525895" y="2992780"/>
                  <a:pt x="4516962" y="2990642"/>
                </a:cubicBezTo>
                <a:cubicBezTo>
                  <a:pt x="4458971" y="2977530"/>
                  <a:pt x="4463810" y="2976789"/>
                  <a:pt x="4429691" y="2979991"/>
                </a:cubicBezTo>
                <a:cubicBezTo>
                  <a:pt x="4424455" y="2983362"/>
                  <a:pt x="4370126" y="2977068"/>
                  <a:pt x="4364023" y="2978645"/>
                </a:cubicBezTo>
                <a:lnTo>
                  <a:pt x="4318114" y="2985260"/>
                </a:lnTo>
                <a:lnTo>
                  <a:pt x="4316258" y="2983919"/>
                </a:lnTo>
                <a:cubicBezTo>
                  <a:pt x="4307275" y="2980548"/>
                  <a:pt x="4301145" y="2980549"/>
                  <a:pt x="4296292" y="2982040"/>
                </a:cubicBezTo>
                <a:lnTo>
                  <a:pt x="4291212" y="2984957"/>
                </a:lnTo>
                <a:lnTo>
                  <a:pt x="4277290" y="2984711"/>
                </a:lnTo>
                <a:lnTo>
                  <a:pt x="4249265" y="2987035"/>
                </a:lnTo>
                <a:lnTo>
                  <a:pt x="4203199" y="2984240"/>
                </a:lnTo>
                <a:cubicBezTo>
                  <a:pt x="4203096" y="2983820"/>
                  <a:pt x="4202995" y="2983401"/>
                  <a:pt x="4202893" y="2982981"/>
                </a:cubicBezTo>
                <a:cubicBezTo>
                  <a:pt x="4201267" y="2980144"/>
                  <a:pt x="4198292" y="2978025"/>
                  <a:pt x="4192396" y="2977347"/>
                </a:cubicBezTo>
                <a:cubicBezTo>
                  <a:pt x="4205365" y="2960058"/>
                  <a:pt x="4162425" y="2961953"/>
                  <a:pt x="4143893" y="2961482"/>
                </a:cubicBezTo>
                <a:cubicBezTo>
                  <a:pt x="4125868" y="2954416"/>
                  <a:pt x="4100250" y="2940836"/>
                  <a:pt x="4084245" y="2934949"/>
                </a:cubicBezTo>
                <a:lnTo>
                  <a:pt x="4075694" y="2934114"/>
                </a:lnTo>
                <a:cubicBezTo>
                  <a:pt x="4075655" y="2934013"/>
                  <a:pt x="4075614" y="2933914"/>
                  <a:pt x="4075575" y="2933815"/>
                </a:cubicBezTo>
                <a:cubicBezTo>
                  <a:pt x="4073829" y="2933031"/>
                  <a:pt x="4071057" y="2932530"/>
                  <a:pt x="4066658" y="2932371"/>
                </a:cubicBezTo>
                <a:lnTo>
                  <a:pt x="4060102" y="2932589"/>
                </a:lnTo>
                <a:lnTo>
                  <a:pt x="4043512" y="2930968"/>
                </a:lnTo>
                <a:lnTo>
                  <a:pt x="4038145" y="2928534"/>
                </a:lnTo>
                <a:lnTo>
                  <a:pt x="4036511" y="2924867"/>
                </a:lnTo>
                <a:lnTo>
                  <a:pt x="4034926" y="2925102"/>
                </a:lnTo>
                <a:cubicBezTo>
                  <a:pt x="4022576" y="2929966"/>
                  <a:pt x="4018025" y="2938342"/>
                  <a:pt x="4005686" y="2912534"/>
                </a:cubicBezTo>
                <a:lnTo>
                  <a:pt x="3937994" y="2895077"/>
                </a:lnTo>
                <a:cubicBezTo>
                  <a:pt x="3921658" y="2902801"/>
                  <a:pt x="3909686" y="2898112"/>
                  <a:pt x="3898423" y="2889422"/>
                </a:cubicBezTo>
                <a:cubicBezTo>
                  <a:pt x="3862243" y="2889918"/>
                  <a:pt x="3830779" y="2876048"/>
                  <a:pt x="3790908" y="2869184"/>
                </a:cubicBezTo>
                <a:cubicBezTo>
                  <a:pt x="3742158" y="2854478"/>
                  <a:pt x="3726280" y="2852501"/>
                  <a:pt x="3683661" y="2845261"/>
                </a:cubicBezTo>
                <a:lnTo>
                  <a:pt x="3611183" y="2812990"/>
                </a:lnTo>
                <a:lnTo>
                  <a:pt x="3605003" y="2814352"/>
                </a:lnTo>
                <a:cubicBezTo>
                  <a:pt x="3600731" y="2814971"/>
                  <a:pt x="3597877" y="2814971"/>
                  <a:pt x="3595884" y="2814516"/>
                </a:cubicBezTo>
                <a:lnTo>
                  <a:pt x="3595649" y="2814247"/>
                </a:lnTo>
                <a:lnTo>
                  <a:pt x="3587126" y="2814937"/>
                </a:lnTo>
                <a:cubicBezTo>
                  <a:pt x="3572774" y="2816728"/>
                  <a:pt x="3550540" y="2802529"/>
                  <a:pt x="3537283" y="2805238"/>
                </a:cubicBezTo>
                <a:cubicBezTo>
                  <a:pt x="3515092" y="2800942"/>
                  <a:pt x="3489773" y="2807207"/>
                  <a:pt x="3474371" y="2801577"/>
                </a:cubicBezTo>
                <a:lnTo>
                  <a:pt x="3401876" y="2789529"/>
                </a:lnTo>
                <a:lnTo>
                  <a:pt x="3365036" y="2806481"/>
                </a:lnTo>
                <a:cubicBezTo>
                  <a:pt x="3361007" y="2808779"/>
                  <a:pt x="3355145" y="2809857"/>
                  <a:pt x="3345174" y="2808163"/>
                </a:cubicBezTo>
                <a:lnTo>
                  <a:pt x="3342846" y="2807188"/>
                </a:lnTo>
                <a:cubicBezTo>
                  <a:pt x="3337528" y="2809659"/>
                  <a:pt x="3296694" y="2810789"/>
                  <a:pt x="3263504" y="2813065"/>
                </a:cubicBezTo>
                <a:cubicBezTo>
                  <a:pt x="3210873" y="2815406"/>
                  <a:pt x="3204538" y="2823378"/>
                  <a:pt x="3143704" y="2820840"/>
                </a:cubicBezTo>
                <a:cubicBezTo>
                  <a:pt x="3083839" y="2822069"/>
                  <a:pt x="3073438" y="2828075"/>
                  <a:pt x="3031439" y="2823483"/>
                </a:cubicBezTo>
                <a:lnTo>
                  <a:pt x="2782717" y="2845304"/>
                </a:lnTo>
                <a:cubicBezTo>
                  <a:pt x="2720447" y="2872959"/>
                  <a:pt x="2718750" y="2842390"/>
                  <a:pt x="2647675" y="2855840"/>
                </a:cubicBezTo>
                <a:cubicBezTo>
                  <a:pt x="2583664" y="2795905"/>
                  <a:pt x="2609849" y="2834173"/>
                  <a:pt x="2569176" y="2829599"/>
                </a:cubicBezTo>
                <a:lnTo>
                  <a:pt x="2444403" y="2843500"/>
                </a:lnTo>
                <a:cubicBezTo>
                  <a:pt x="2412730" y="2860060"/>
                  <a:pt x="2355175" y="2829971"/>
                  <a:pt x="2316260" y="2851967"/>
                </a:cubicBezTo>
                <a:cubicBezTo>
                  <a:pt x="2277148" y="2852505"/>
                  <a:pt x="2234330" y="2848310"/>
                  <a:pt x="2209726" y="2846734"/>
                </a:cubicBezTo>
                <a:cubicBezTo>
                  <a:pt x="2172984" y="2843077"/>
                  <a:pt x="2131016" y="2834145"/>
                  <a:pt x="2095813" y="2830023"/>
                </a:cubicBezTo>
                <a:cubicBezTo>
                  <a:pt x="2078687" y="2843632"/>
                  <a:pt x="2046700" y="2821328"/>
                  <a:pt x="1998504" y="2822003"/>
                </a:cubicBezTo>
                <a:cubicBezTo>
                  <a:pt x="1979851" y="2837650"/>
                  <a:pt x="1965997" y="2822267"/>
                  <a:pt x="1929320" y="2843948"/>
                </a:cubicBezTo>
                <a:cubicBezTo>
                  <a:pt x="1927506" y="2842156"/>
                  <a:pt x="1925308" y="2840529"/>
                  <a:pt x="1922798" y="2839117"/>
                </a:cubicBezTo>
                <a:cubicBezTo>
                  <a:pt x="1908224" y="2830923"/>
                  <a:pt x="1886476" y="2831636"/>
                  <a:pt x="1874228" y="2840712"/>
                </a:cubicBezTo>
                <a:cubicBezTo>
                  <a:pt x="1844711" y="2855471"/>
                  <a:pt x="1815838" y="2863248"/>
                  <a:pt x="1787803" y="2868334"/>
                </a:cubicBezTo>
                <a:lnTo>
                  <a:pt x="1739352" y="2863283"/>
                </a:lnTo>
                <a:cubicBezTo>
                  <a:pt x="1720756" y="2859717"/>
                  <a:pt x="1697809" y="2850808"/>
                  <a:pt x="1676219" y="2846934"/>
                </a:cubicBezTo>
                <a:cubicBezTo>
                  <a:pt x="1653856" y="2845729"/>
                  <a:pt x="1629782" y="2852334"/>
                  <a:pt x="1609817" y="2840037"/>
                </a:cubicBezTo>
                <a:cubicBezTo>
                  <a:pt x="1570834" y="2828361"/>
                  <a:pt x="1525521" y="2848516"/>
                  <a:pt x="1497258" y="2814447"/>
                </a:cubicBezTo>
                <a:cubicBezTo>
                  <a:pt x="1419429" y="2799738"/>
                  <a:pt x="1265224" y="2779725"/>
                  <a:pt x="1151127" y="2765012"/>
                </a:cubicBezTo>
                <a:cubicBezTo>
                  <a:pt x="1044820" y="2755201"/>
                  <a:pt x="911490" y="2756949"/>
                  <a:pt x="859417" y="2755579"/>
                </a:cubicBezTo>
                <a:lnTo>
                  <a:pt x="838688" y="2756792"/>
                </a:lnTo>
                <a:cubicBezTo>
                  <a:pt x="829380" y="2753383"/>
                  <a:pt x="823010" y="2753358"/>
                  <a:pt x="817957" y="2754828"/>
                </a:cubicBezTo>
                <a:lnTo>
                  <a:pt x="812654" y="2757722"/>
                </a:lnTo>
                <a:lnTo>
                  <a:pt x="721195" y="2756632"/>
                </a:lnTo>
                <a:cubicBezTo>
                  <a:pt x="721095" y="2756212"/>
                  <a:pt x="720991" y="2755791"/>
                  <a:pt x="720890" y="2755370"/>
                </a:cubicBezTo>
                <a:cubicBezTo>
                  <a:pt x="719222" y="2752527"/>
                  <a:pt x="716144" y="2750395"/>
                  <a:pt x="710023" y="2749693"/>
                </a:cubicBezTo>
                <a:cubicBezTo>
                  <a:pt x="689532" y="2741604"/>
                  <a:pt x="619665" y="2714421"/>
                  <a:pt x="597940" y="2706835"/>
                </a:cubicBezTo>
                <a:cubicBezTo>
                  <a:pt x="587430" y="2706236"/>
                  <a:pt x="583862" y="2704593"/>
                  <a:pt x="579683" y="2704183"/>
                </a:cubicBezTo>
                <a:lnTo>
                  <a:pt x="572865" y="2704372"/>
                </a:lnTo>
                <a:cubicBezTo>
                  <a:pt x="550627" y="2698066"/>
                  <a:pt x="474197" y="2673651"/>
                  <a:pt x="446247" y="2666342"/>
                </a:cubicBezTo>
                <a:cubicBezTo>
                  <a:pt x="429213" y="2673994"/>
                  <a:pt x="416808" y="2669256"/>
                  <a:pt x="405163" y="2660519"/>
                </a:cubicBezTo>
                <a:cubicBezTo>
                  <a:pt x="367566" y="2660861"/>
                  <a:pt x="334968" y="2646856"/>
                  <a:pt x="293583" y="2639823"/>
                </a:cubicBezTo>
                <a:lnTo>
                  <a:pt x="119529" y="2588018"/>
                </a:lnTo>
                <a:cubicBezTo>
                  <a:pt x="73377" y="2578908"/>
                  <a:pt x="36403" y="2586550"/>
                  <a:pt x="16674" y="2585162"/>
                </a:cubicBezTo>
                <a:lnTo>
                  <a:pt x="1150" y="2579693"/>
                </a:lnTo>
                <a:cubicBezTo>
                  <a:pt x="-1438" y="2323697"/>
                  <a:pt x="1148" y="1341304"/>
                  <a:pt x="1148" y="1049184"/>
                </a:cubicBezTo>
                <a:lnTo>
                  <a:pt x="1148" y="0"/>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1D1FC8A6-8C45-98E9-91B0-7CAF92816E65}"/>
              </a:ext>
            </a:extLst>
          </p:cNvPr>
          <p:cNvSpPr>
            <a:spLocks noGrp="1"/>
          </p:cNvSpPr>
          <p:nvPr>
            <p:ph type="title"/>
          </p:nvPr>
        </p:nvSpPr>
        <p:spPr>
          <a:xfrm>
            <a:off x="1137036" y="548640"/>
            <a:ext cx="9916632" cy="1188720"/>
          </a:xfrm>
          <a:ln w="38100">
            <a:solidFill>
              <a:srgbClr val="FFC000"/>
            </a:solidFill>
          </a:ln>
        </p:spPr>
        <p:txBody>
          <a:bodyPr>
            <a:normAutofit/>
          </a:bodyPr>
          <a:lstStyle/>
          <a:p>
            <a:pPr algn="ctr"/>
            <a:r>
              <a:rPr lang="en-US" sz="4800" b="1">
                <a:solidFill>
                  <a:schemeClr val="tx1">
                    <a:lumMod val="85000"/>
                    <a:lumOff val="15000"/>
                  </a:schemeClr>
                </a:solidFill>
                <a:ea typeface="Calibri Light"/>
                <a:cs typeface="Calibri Light"/>
              </a:rPr>
              <a:t>On Level VS AAC</a:t>
            </a:r>
            <a:endParaRPr lang="en-US" sz="4800" b="1">
              <a:solidFill>
                <a:schemeClr val="tx1">
                  <a:lumMod val="85000"/>
                  <a:lumOff val="15000"/>
                </a:schemeClr>
              </a:solidFill>
            </a:endParaRPr>
          </a:p>
        </p:txBody>
      </p:sp>
      <p:sp>
        <p:nvSpPr>
          <p:cNvPr id="3" name="Content Placeholder 2">
            <a:extLst>
              <a:ext uri="{FF2B5EF4-FFF2-40B4-BE49-F238E27FC236}">
                <a16:creationId xmlns:a16="http://schemas.microsoft.com/office/drawing/2014/main" id="{DAEB21D7-5DF5-7AAD-57AA-5C43C5E6F6E8}"/>
              </a:ext>
            </a:extLst>
          </p:cNvPr>
          <p:cNvSpPr>
            <a:spLocks noGrp="1"/>
          </p:cNvSpPr>
          <p:nvPr>
            <p:ph idx="1"/>
          </p:nvPr>
        </p:nvSpPr>
        <p:spPr>
          <a:xfrm>
            <a:off x="1957987" y="2431767"/>
            <a:ext cx="8276026" cy="3685156"/>
          </a:xfrm>
        </p:spPr>
        <p:txBody>
          <a:bodyPr vert="horz" lIns="91440" tIns="45720" rIns="91440" bIns="45720" rtlCol="0" anchor="ctr">
            <a:normAutofit fontScale="92500" lnSpcReduction="10000"/>
          </a:bodyPr>
          <a:lstStyle/>
          <a:p>
            <a:pPr marL="285750" indent="-285750">
              <a:spcBef>
                <a:spcPts val="1200"/>
              </a:spcBef>
              <a:buFont typeface="Arial,Sans-Serif" panose="020B0604020202020204" pitchFamily="34" charset="0"/>
            </a:pPr>
            <a:r>
              <a:rPr lang="en-US" dirty="0">
                <a:solidFill>
                  <a:schemeClr val="tx1">
                    <a:lumMod val="85000"/>
                    <a:lumOff val="15000"/>
                  </a:schemeClr>
                </a:solidFill>
                <a:latin typeface="Arial"/>
                <a:cs typeface="Arial"/>
              </a:rPr>
              <a:t>Highly motivated students may select AAC courses.</a:t>
            </a:r>
          </a:p>
          <a:p>
            <a:pPr marL="285750" indent="-285750">
              <a:spcBef>
                <a:spcPts val="1200"/>
              </a:spcBef>
              <a:buFont typeface="Arial,Sans-Serif" panose="020B0604020202020204" pitchFamily="34" charset="0"/>
            </a:pPr>
            <a:r>
              <a:rPr lang="en-US" dirty="0">
                <a:solidFill>
                  <a:schemeClr val="tx1">
                    <a:lumMod val="85000"/>
                    <a:lumOff val="15000"/>
                  </a:schemeClr>
                </a:solidFill>
                <a:latin typeface="Arial"/>
                <a:cs typeface="Arial"/>
              </a:rPr>
              <a:t>These classes are advanced courses which means they are academically challenging, fast-paced, and require more independent learning.</a:t>
            </a:r>
          </a:p>
          <a:p>
            <a:pPr marL="285750" indent="-285750">
              <a:spcBef>
                <a:spcPts val="1200"/>
              </a:spcBef>
              <a:buFont typeface="Arial,Sans-Serif" panose="020B0604020202020204" pitchFamily="34" charset="0"/>
            </a:pPr>
            <a:r>
              <a:rPr lang="en-US" dirty="0">
                <a:solidFill>
                  <a:schemeClr val="tx1">
                    <a:lumMod val="85000"/>
                    <a:lumOff val="15000"/>
                  </a:schemeClr>
                </a:solidFill>
                <a:latin typeface="Arial"/>
                <a:cs typeface="Arial"/>
              </a:rPr>
              <a:t>You can level up or down during the level change window if you meet the requirements.</a:t>
            </a:r>
          </a:p>
          <a:p>
            <a:pPr marL="285750" indent="-285750">
              <a:spcBef>
                <a:spcPts val="1200"/>
              </a:spcBef>
              <a:buFont typeface="Arial,Sans-Serif" panose="020B0604020202020204" pitchFamily="34" charset="0"/>
            </a:pPr>
            <a:r>
              <a:rPr lang="en-US" dirty="0">
                <a:solidFill>
                  <a:schemeClr val="tx1">
                    <a:lumMod val="85000"/>
                    <a:lumOff val="15000"/>
                  </a:schemeClr>
                </a:solidFill>
                <a:latin typeface="Arial"/>
                <a:cs typeface="Arial"/>
              </a:rPr>
              <a:t>You must have a 74 or lower to level down.</a:t>
            </a:r>
          </a:p>
          <a:p>
            <a:pPr marL="285750" indent="-285750">
              <a:spcBef>
                <a:spcPts val="1200"/>
              </a:spcBef>
              <a:buFont typeface="Arial,Sans-Serif" panose="020B0604020202020204" pitchFamily="34" charset="0"/>
            </a:pPr>
            <a:r>
              <a:rPr lang="en-US" dirty="0">
                <a:solidFill>
                  <a:schemeClr val="tx1">
                    <a:lumMod val="85000"/>
                    <a:lumOff val="15000"/>
                  </a:schemeClr>
                </a:solidFill>
                <a:latin typeface="Arial"/>
                <a:cs typeface="Arial"/>
              </a:rPr>
              <a:t>AAC classes are designed to be more challenging. Expect to work harder for your grades.</a:t>
            </a:r>
            <a:endParaRPr lang="en-US" dirty="0">
              <a:solidFill>
                <a:schemeClr val="tx1">
                  <a:lumMod val="85000"/>
                  <a:lumOff val="15000"/>
                </a:schemeClr>
              </a:solidFill>
            </a:endParaRPr>
          </a:p>
        </p:txBody>
      </p:sp>
    </p:spTree>
    <p:extLst>
      <p:ext uri="{BB962C8B-B14F-4D97-AF65-F5344CB8AC3E}">
        <p14:creationId xmlns:p14="http://schemas.microsoft.com/office/powerpoint/2010/main" val="32157356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554062" y="204186"/>
            <a:ext cx="11225938" cy="1041384"/>
          </a:xfrm>
          <a:ln w="38100">
            <a:solidFill>
              <a:srgbClr val="FFC000"/>
            </a:solidFill>
          </a:ln>
        </p:spPr>
        <p:txBody>
          <a:bodyPr anchor="b">
            <a:normAutofit/>
          </a:bodyPr>
          <a:lstStyle/>
          <a:p>
            <a:pPr algn="ctr"/>
            <a:r>
              <a:rPr lang="en-US" sz="4800" b="1">
                <a:cs typeface="Calibri Light"/>
              </a:rPr>
              <a:t>On Level vs AAC Math</a:t>
            </a:r>
            <a:endParaRPr lang="en-US" sz="4800" b="1"/>
          </a:p>
        </p:txBody>
      </p:sp>
      <p:grpSp>
        <p:nvGrpSpPr>
          <p:cNvPr id="10" name="Group 9">
            <a:extLst>
              <a:ext uri="{FF2B5EF4-FFF2-40B4-BE49-F238E27FC236}">
                <a16:creationId xmlns:a16="http://schemas.microsoft.com/office/drawing/2014/main" id="{805F3CF8-B357-BCA9-6E7C-F5FE40764C4E}"/>
              </a:ext>
            </a:extLst>
          </p:cNvPr>
          <p:cNvGrpSpPr/>
          <p:nvPr/>
        </p:nvGrpSpPr>
        <p:grpSpPr>
          <a:xfrm>
            <a:off x="1756581" y="1382705"/>
            <a:ext cx="2809187" cy="664393"/>
            <a:chOff x="1989056" y="1847654"/>
            <a:chExt cx="2809187" cy="664393"/>
          </a:xfrm>
        </p:grpSpPr>
        <p:sp>
          <p:nvSpPr>
            <p:cNvPr id="4" name="Rectangle: Rounded Corners 3">
              <a:extLst>
                <a:ext uri="{FF2B5EF4-FFF2-40B4-BE49-F238E27FC236}">
                  <a16:creationId xmlns:a16="http://schemas.microsoft.com/office/drawing/2014/main" id="{FFE37BBB-B586-7DAF-1697-6568B5EC0759}"/>
                </a:ext>
              </a:extLst>
            </p:cNvPr>
            <p:cNvSpPr/>
            <p:nvPr/>
          </p:nvSpPr>
          <p:spPr>
            <a:xfrm>
              <a:off x="1989056" y="1847654"/>
              <a:ext cx="2809187" cy="657421"/>
            </a:xfrm>
            <a:prstGeom prst="roundRect">
              <a:avLst/>
            </a:prstGeom>
            <a:solidFill>
              <a:srgbClr val="FFC000"/>
            </a:solidFill>
          </p:spPr>
          <p:style>
            <a:lnRef idx="1">
              <a:schemeClr val="accent4"/>
            </a:lnRef>
            <a:fillRef idx="2">
              <a:schemeClr val="accent4"/>
            </a:fillRef>
            <a:effectRef idx="1">
              <a:schemeClr val="accent4"/>
            </a:effectRef>
            <a:fontRef idx="minor">
              <a:schemeClr val="dk1"/>
            </a:fontRef>
          </p:style>
          <p:txBody>
            <a:bodyPr rtlCol="0" anchor="ctr"/>
            <a:lstStyle/>
            <a:p>
              <a:pPr algn="ctr"/>
              <a:endParaRPr lang="en-US"/>
            </a:p>
          </p:txBody>
        </p:sp>
        <p:sp>
          <p:nvSpPr>
            <p:cNvPr id="5" name="Text Placeholder 6">
              <a:extLst>
                <a:ext uri="{FF2B5EF4-FFF2-40B4-BE49-F238E27FC236}">
                  <a16:creationId xmlns:a16="http://schemas.microsoft.com/office/drawing/2014/main" id="{40D34D42-943D-B342-9559-4A41A184AD4A}"/>
                </a:ext>
              </a:extLst>
            </p:cNvPr>
            <p:cNvSpPr txBox="1">
              <a:spLocks/>
            </p:cNvSpPr>
            <p:nvPr/>
          </p:nvSpPr>
          <p:spPr>
            <a:xfrm>
              <a:off x="2389720" y="1854625"/>
              <a:ext cx="2063668" cy="657422"/>
            </a:xfrm>
            <a:prstGeom prst="rect">
              <a:avLst/>
            </a:prstGeom>
            <a:noFill/>
            <a:ln>
              <a:noFill/>
            </a:ln>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4000" dirty="0"/>
                <a:t>On Level</a:t>
              </a:r>
            </a:p>
          </p:txBody>
        </p:sp>
      </p:grpSp>
      <p:sp>
        <p:nvSpPr>
          <p:cNvPr id="6" name="Content Placeholder 7">
            <a:extLst>
              <a:ext uri="{FF2B5EF4-FFF2-40B4-BE49-F238E27FC236}">
                <a16:creationId xmlns:a16="http://schemas.microsoft.com/office/drawing/2014/main" id="{A6C43A93-936B-3C57-B1A7-1620B86219C0}"/>
              </a:ext>
            </a:extLst>
          </p:cNvPr>
          <p:cNvSpPr txBox="1">
            <a:spLocks/>
          </p:cNvSpPr>
          <p:nvPr/>
        </p:nvSpPr>
        <p:spPr>
          <a:xfrm>
            <a:off x="555653" y="2158347"/>
            <a:ext cx="5209447" cy="4341281"/>
          </a:xfrm>
          <a:prstGeom prst="rect">
            <a:avLst/>
          </a:prstGeom>
          <a:ln>
            <a:solidFill>
              <a:schemeClr val="tx1">
                <a:lumMod val="65000"/>
                <a:lumOff val="35000"/>
              </a:schemeClr>
            </a:solidFill>
          </a:ln>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t>Learn 100% of grade level TEKS</a:t>
            </a:r>
          </a:p>
          <a:p>
            <a:r>
              <a:rPr lang="en-US"/>
              <a:t>Smaller class sizes</a:t>
            </a:r>
          </a:p>
          <a:p>
            <a:r>
              <a:rPr lang="en-US"/>
              <a:t>More opportunities for repeated review</a:t>
            </a:r>
          </a:p>
          <a:p>
            <a:r>
              <a:rPr lang="en-US"/>
              <a:t>More class time devoted to practicing skills</a:t>
            </a:r>
          </a:p>
          <a:p>
            <a:r>
              <a:rPr lang="en-US"/>
              <a:t>High school credit (Algebra OL)</a:t>
            </a:r>
            <a:endParaRPr lang="en-US" dirty="0"/>
          </a:p>
        </p:txBody>
      </p:sp>
      <p:grpSp>
        <p:nvGrpSpPr>
          <p:cNvPr id="9" name="Group 8">
            <a:extLst>
              <a:ext uri="{FF2B5EF4-FFF2-40B4-BE49-F238E27FC236}">
                <a16:creationId xmlns:a16="http://schemas.microsoft.com/office/drawing/2014/main" id="{2EB27408-6E3F-E94A-CD4B-D0F1FF17F5E1}"/>
              </a:ext>
            </a:extLst>
          </p:cNvPr>
          <p:cNvGrpSpPr/>
          <p:nvPr/>
        </p:nvGrpSpPr>
        <p:grpSpPr>
          <a:xfrm>
            <a:off x="7458333" y="1394629"/>
            <a:ext cx="2809187" cy="657421"/>
            <a:chOff x="7393757" y="1769171"/>
            <a:chExt cx="2809187" cy="657421"/>
          </a:xfrm>
        </p:grpSpPr>
        <p:sp>
          <p:nvSpPr>
            <p:cNvPr id="3" name="Rectangle: Rounded Corners 2">
              <a:extLst>
                <a:ext uri="{FF2B5EF4-FFF2-40B4-BE49-F238E27FC236}">
                  <a16:creationId xmlns:a16="http://schemas.microsoft.com/office/drawing/2014/main" id="{A8B314D6-ABA0-381E-CC9A-6F91B79392C1}"/>
                </a:ext>
              </a:extLst>
            </p:cNvPr>
            <p:cNvSpPr/>
            <p:nvPr/>
          </p:nvSpPr>
          <p:spPr>
            <a:xfrm>
              <a:off x="7393757" y="1769171"/>
              <a:ext cx="2809187" cy="657421"/>
            </a:xfrm>
            <a:prstGeom prst="roundRect">
              <a:avLst/>
            </a:prstGeom>
            <a:solidFill>
              <a:srgbClr val="FFC000"/>
            </a:solidFill>
          </p:spPr>
          <p:style>
            <a:lnRef idx="1">
              <a:schemeClr val="accent4"/>
            </a:lnRef>
            <a:fillRef idx="2">
              <a:schemeClr val="accent4"/>
            </a:fillRef>
            <a:effectRef idx="1">
              <a:schemeClr val="accent4"/>
            </a:effectRef>
            <a:fontRef idx="minor">
              <a:schemeClr val="dk1"/>
            </a:fontRef>
          </p:style>
          <p:txBody>
            <a:bodyPr rtlCol="0" anchor="ctr"/>
            <a:lstStyle/>
            <a:p>
              <a:pPr algn="ctr"/>
              <a:endParaRPr lang="en-US"/>
            </a:p>
          </p:txBody>
        </p:sp>
        <p:sp>
          <p:nvSpPr>
            <p:cNvPr id="7" name="Text Placeholder 8">
              <a:extLst>
                <a:ext uri="{FF2B5EF4-FFF2-40B4-BE49-F238E27FC236}">
                  <a16:creationId xmlns:a16="http://schemas.microsoft.com/office/drawing/2014/main" id="{4CF3FEE4-84FE-08C6-8F0C-A3CBED0C484A}"/>
                </a:ext>
              </a:extLst>
            </p:cNvPr>
            <p:cNvSpPr txBox="1">
              <a:spLocks/>
            </p:cNvSpPr>
            <p:nvPr/>
          </p:nvSpPr>
          <p:spPr>
            <a:xfrm>
              <a:off x="8055212" y="1769171"/>
              <a:ext cx="1417163" cy="657421"/>
            </a:xfrm>
            <a:prstGeom prst="rect">
              <a:avLst/>
            </a:prstGeom>
            <a:noFill/>
            <a:ln>
              <a:noFill/>
            </a:ln>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4000" dirty="0"/>
                <a:t>AAC</a:t>
              </a:r>
            </a:p>
          </p:txBody>
        </p:sp>
      </p:grpSp>
      <p:sp>
        <p:nvSpPr>
          <p:cNvPr id="8" name="Content Placeholder 9">
            <a:extLst>
              <a:ext uri="{FF2B5EF4-FFF2-40B4-BE49-F238E27FC236}">
                <a16:creationId xmlns:a16="http://schemas.microsoft.com/office/drawing/2014/main" id="{4FB6AFFC-B964-F3BC-8F3B-35CFDB62278B}"/>
              </a:ext>
            </a:extLst>
          </p:cNvPr>
          <p:cNvSpPr txBox="1">
            <a:spLocks/>
          </p:cNvSpPr>
          <p:nvPr/>
        </p:nvSpPr>
        <p:spPr>
          <a:xfrm>
            <a:off x="5952641" y="2158345"/>
            <a:ext cx="5828950" cy="4334530"/>
          </a:xfrm>
          <a:prstGeom prst="rect">
            <a:avLst/>
          </a:prstGeom>
          <a:ln>
            <a:solidFill>
              <a:schemeClr val="tx1">
                <a:lumMod val="65000"/>
                <a:lumOff val="35000"/>
              </a:schemeClr>
            </a:solidFill>
          </a:ln>
        </p:spPr>
        <p:txBody>
          <a:bodyPr>
            <a:normAutofit lnSpcReduction="1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t>Learn </a:t>
            </a:r>
            <a:r>
              <a:rPr lang="en-US" i="1"/>
              <a:t>above </a:t>
            </a:r>
            <a:r>
              <a:rPr lang="en-US"/>
              <a:t>grade level TEKS (faster paced)</a:t>
            </a:r>
          </a:p>
          <a:p>
            <a:pPr lvl="1"/>
            <a:r>
              <a:rPr lang="en-US" i="1"/>
              <a:t>6</a:t>
            </a:r>
            <a:r>
              <a:rPr lang="en-US" i="1" baseline="30000"/>
              <a:t>th</a:t>
            </a:r>
            <a:r>
              <a:rPr lang="en-US" i="1"/>
              <a:t> grade</a:t>
            </a:r>
            <a:r>
              <a:rPr lang="en-US"/>
              <a:t>: 100% of 6</a:t>
            </a:r>
            <a:r>
              <a:rPr lang="en-US" baseline="30000"/>
              <a:t>th</a:t>
            </a:r>
            <a:r>
              <a:rPr lang="en-US"/>
              <a:t> grade and about 50% 7</a:t>
            </a:r>
            <a:r>
              <a:rPr lang="en-US" baseline="30000"/>
              <a:t>th</a:t>
            </a:r>
            <a:r>
              <a:rPr lang="en-US"/>
              <a:t> grade TEKS</a:t>
            </a:r>
          </a:p>
          <a:p>
            <a:pPr lvl="1"/>
            <a:r>
              <a:rPr lang="en-US" i="1"/>
              <a:t>7</a:t>
            </a:r>
            <a:r>
              <a:rPr lang="en-US" i="1" baseline="30000"/>
              <a:t>th</a:t>
            </a:r>
            <a:r>
              <a:rPr lang="en-US" i="1"/>
              <a:t> grade</a:t>
            </a:r>
            <a:r>
              <a:rPr lang="en-US"/>
              <a:t>: about 50% of 7</a:t>
            </a:r>
            <a:r>
              <a:rPr lang="en-US" baseline="30000"/>
              <a:t>th</a:t>
            </a:r>
            <a:r>
              <a:rPr lang="en-US"/>
              <a:t> grade and 100% of 8</a:t>
            </a:r>
            <a:r>
              <a:rPr lang="en-US" baseline="30000"/>
              <a:t>th</a:t>
            </a:r>
            <a:r>
              <a:rPr lang="en-US"/>
              <a:t> grade TEKS</a:t>
            </a:r>
          </a:p>
          <a:p>
            <a:r>
              <a:rPr lang="en-US"/>
              <a:t>Accountable for practice outside of classroom</a:t>
            </a:r>
          </a:p>
          <a:p>
            <a:r>
              <a:rPr lang="en-US"/>
              <a:t>7</a:t>
            </a:r>
            <a:r>
              <a:rPr lang="en-US" baseline="30000"/>
              <a:t>th</a:t>
            </a:r>
            <a:r>
              <a:rPr lang="en-US"/>
              <a:t> graders take 8</a:t>
            </a:r>
            <a:r>
              <a:rPr lang="en-US" baseline="30000"/>
              <a:t>th</a:t>
            </a:r>
            <a:r>
              <a:rPr lang="en-US"/>
              <a:t> grade STAAR</a:t>
            </a:r>
          </a:p>
          <a:p>
            <a:r>
              <a:rPr lang="en-US"/>
              <a:t>High school credit (Algebra AAC &amp; Geometry AAC)</a:t>
            </a:r>
            <a:endParaRPr lang="en-US" dirty="0"/>
          </a:p>
        </p:txBody>
      </p:sp>
    </p:spTree>
    <p:extLst>
      <p:ext uri="{BB962C8B-B14F-4D97-AF65-F5344CB8AC3E}">
        <p14:creationId xmlns:p14="http://schemas.microsoft.com/office/powerpoint/2010/main" val="248741738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E8641DE-3EDE-E319-4F2B-9715939F57CF}"/>
              </a:ext>
            </a:extLst>
          </p:cNvPr>
          <p:cNvSpPr>
            <a:spLocks noGrp="1"/>
          </p:cNvSpPr>
          <p:nvPr>
            <p:ph type="title"/>
          </p:nvPr>
        </p:nvSpPr>
        <p:spPr>
          <a:ln w="38100">
            <a:solidFill>
              <a:srgbClr val="FFC000"/>
            </a:solidFill>
          </a:ln>
        </p:spPr>
        <p:txBody>
          <a:bodyPr>
            <a:normAutofit/>
          </a:bodyPr>
          <a:lstStyle/>
          <a:p>
            <a:pPr algn="ctr"/>
            <a:r>
              <a:rPr lang="en-US" sz="4800" b="1"/>
              <a:t>On Level vs AAC Science</a:t>
            </a:r>
          </a:p>
        </p:txBody>
      </p:sp>
      <p:sp>
        <p:nvSpPr>
          <p:cNvPr id="3" name="Text Placeholder 2">
            <a:extLst>
              <a:ext uri="{FF2B5EF4-FFF2-40B4-BE49-F238E27FC236}">
                <a16:creationId xmlns:a16="http://schemas.microsoft.com/office/drawing/2014/main" id="{C2A8E959-798F-DD09-3A84-B77B0B815E9A}"/>
              </a:ext>
            </a:extLst>
          </p:cNvPr>
          <p:cNvSpPr>
            <a:spLocks noGrp="1"/>
          </p:cNvSpPr>
          <p:nvPr>
            <p:ph type="body" idx="1"/>
          </p:nvPr>
        </p:nvSpPr>
        <p:spPr>
          <a:xfrm>
            <a:off x="768766" y="1749404"/>
            <a:ext cx="5157787" cy="823912"/>
          </a:xfrm>
          <a:ln>
            <a:solidFill>
              <a:schemeClr val="tx1"/>
            </a:solidFill>
          </a:ln>
        </p:spPr>
        <p:txBody>
          <a:bodyPr>
            <a:normAutofit/>
          </a:bodyPr>
          <a:lstStyle/>
          <a:p>
            <a:pPr algn="ctr"/>
            <a:r>
              <a:rPr lang="en-US"/>
              <a:t>AAC Science</a:t>
            </a:r>
          </a:p>
          <a:p>
            <a:pPr algn="ctr"/>
            <a:r>
              <a:rPr lang="en-US" sz="2000"/>
              <a:t>Available for all 6</a:t>
            </a:r>
            <a:r>
              <a:rPr lang="en-US" sz="2000" baseline="30000"/>
              <a:t>th</a:t>
            </a:r>
            <a:r>
              <a:rPr lang="en-US" sz="2000"/>
              <a:t> – 8</a:t>
            </a:r>
            <a:r>
              <a:rPr lang="en-US" sz="2000" baseline="30000"/>
              <a:t>th</a:t>
            </a:r>
            <a:r>
              <a:rPr lang="en-US" sz="2000"/>
              <a:t> Grade students</a:t>
            </a:r>
          </a:p>
        </p:txBody>
      </p:sp>
      <p:pic>
        <p:nvPicPr>
          <p:cNvPr id="12" name="Content Placeholder 11">
            <a:extLst>
              <a:ext uri="{FF2B5EF4-FFF2-40B4-BE49-F238E27FC236}">
                <a16:creationId xmlns:a16="http://schemas.microsoft.com/office/drawing/2014/main" id="{D3E01400-4116-7091-A552-B20FD740BF83}"/>
              </a:ext>
            </a:extLst>
          </p:cNvPr>
          <p:cNvPicPr>
            <a:picLocks noGrp="1" noChangeAspect="1"/>
          </p:cNvPicPr>
          <p:nvPr>
            <p:ph sz="half" idx="2"/>
          </p:nvPr>
        </p:nvPicPr>
        <p:blipFill>
          <a:blip r:embed="rId2"/>
          <a:stretch>
            <a:fillRect/>
          </a:stretch>
        </p:blipFill>
        <p:spPr>
          <a:xfrm>
            <a:off x="768767" y="2632031"/>
            <a:ext cx="5157787" cy="3199855"/>
          </a:xfrm>
        </p:spPr>
      </p:pic>
      <p:sp>
        <p:nvSpPr>
          <p:cNvPr id="5" name="Text Placeholder 4">
            <a:extLst>
              <a:ext uri="{FF2B5EF4-FFF2-40B4-BE49-F238E27FC236}">
                <a16:creationId xmlns:a16="http://schemas.microsoft.com/office/drawing/2014/main" id="{6D266E40-D738-B897-8C56-C8D606578454}"/>
              </a:ext>
            </a:extLst>
          </p:cNvPr>
          <p:cNvSpPr>
            <a:spLocks noGrp="1"/>
          </p:cNvSpPr>
          <p:nvPr>
            <p:ph type="body" sz="quarter" idx="3"/>
          </p:nvPr>
        </p:nvSpPr>
        <p:spPr>
          <a:xfrm>
            <a:off x="6240046" y="1749404"/>
            <a:ext cx="5183188" cy="823912"/>
          </a:xfrm>
          <a:ln>
            <a:solidFill>
              <a:schemeClr val="tx1"/>
            </a:solidFill>
          </a:ln>
        </p:spPr>
        <p:txBody>
          <a:bodyPr>
            <a:normAutofit/>
          </a:bodyPr>
          <a:lstStyle/>
          <a:p>
            <a:pPr algn="ctr"/>
            <a:r>
              <a:rPr lang="en-US"/>
              <a:t>On Level Science</a:t>
            </a:r>
          </a:p>
          <a:p>
            <a:pPr algn="ctr"/>
            <a:r>
              <a:rPr lang="en-US" sz="2000"/>
              <a:t>Available for all 6</a:t>
            </a:r>
            <a:r>
              <a:rPr lang="en-US" sz="2000" baseline="30000"/>
              <a:t>th</a:t>
            </a:r>
            <a:r>
              <a:rPr lang="en-US" sz="2000"/>
              <a:t> – 8</a:t>
            </a:r>
            <a:r>
              <a:rPr lang="en-US" sz="2000" baseline="30000"/>
              <a:t>th</a:t>
            </a:r>
            <a:r>
              <a:rPr lang="en-US" sz="2000"/>
              <a:t> Grade students</a:t>
            </a:r>
          </a:p>
        </p:txBody>
      </p:sp>
      <p:pic>
        <p:nvPicPr>
          <p:cNvPr id="14" name="Content Placeholder 13">
            <a:extLst>
              <a:ext uri="{FF2B5EF4-FFF2-40B4-BE49-F238E27FC236}">
                <a16:creationId xmlns:a16="http://schemas.microsoft.com/office/drawing/2014/main" id="{F4D2AB8B-2407-6DCF-6483-C892EB401BBD}"/>
              </a:ext>
            </a:extLst>
          </p:cNvPr>
          <p:cNvPicPr>
            <a:picLocks noGrp="1" noChangeAspect="1"/>
          </p:cNvPicPr>
          <p:nvPr>
            <p:ph sz="quarter" idx="4"/>
          </p:nvPr>
        </p:nvPicPr>
        <p:blipFill>
          <a:blip r:embed="rId3"/>
          <a:stretch>
            <a:fillRect/>
          </a:stretch>
        </p:blipFill>
        <p:spPr>
          <a:xfrm>
            <a:off x="6172200" y="2632032"/>
            <a:ext cx="5346260" cy="3199854"/>
          </a:xfrm>
        </p:spPr>
      </p:pic>
    </p:spTree>
    <p:extLst>
      <p:ext uri="{BB962C8B-B14F-4D97-AF65-F5344CB8AC3E}">
        <p14:creationId xmlns:p14="http://schemas.microsoft.com/office/powerpoint/2010/main" val="124682465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3293B8-D72B-102B-2D0C-BBE160318F69}"/>
              </a:ext>
            </a:extLst>
          </p:cNvPr>
          <p:cNvSpPr>
            <a:spLocks noGrp="1"/>
          </p:cNvSpPr>
          <p:nvPr>
            <p:ph type="title"/>
          </p:nvPr>
        </p:nvSpPr>
        <p:spPr>
          <a:ln w="38100">
            <a:solidFill>
              <a:srgbClr val="FFC000"/>
            </a:solidFill>
          </a:ln>
        </p:spPr>
        <p:txBody>
          <a:bodyPr>
            <a:normAutofit fontScale="90000"/>
          </a:bodyPr>
          <a:lstStyle/>
          <a:p>
            <a:pPr algn="ctr"/>
            <a:br>
              <a:rPr lang="en-US" sz="5300"/>
            </a:br>
            <a:r>
              <a:rPr lang="en-US" sz="5300" b="1"/>
              <a:t>On Level vs AAC ELA</a:t>
            </a:r>
            <a:br>
              <a:rPr lang="en-US"/>
            </a:br>
            <a:r>
              <a:rPr lang="en-US" sz="2200"/>
              <a:t>*</a:t>
            </a:r>
            <a:r>
              <a:rPr kumimoji="0" lang="en-US" altLang="en-US" sz="2200" b="0" i="0" u="none" strike="noStrike" cap="none" normalizeH="0" baseline="0">
                <a:ln>
                  <a:noFill/>
                </a:ln>
                <a:solidFill>
                  <a:srgbClr val="000000"/>
                </a:solidFill>
                <a:effectLst/>
                <a:latin typeface="Times New Roman" panose="02020603050405020304" pitchFamily="18" charset="0"/>
                <a:cs typeface="Times New Roman" panose="02020603050405020304" pitchFamily="18" charset="0"/>
              </a:rPr>
              <a:t>Regardless of which level is taken, ALL students are taught the same TEKS.* </a:t>
            </a:r>
            <a:br>
              <a:rPr kumimoji="0" lang="en-US" altLang="en-US" sz="6000" b="0" i="0" u="none" strike="noStrike" cap="none" normalizeH="0" baseline="0">
                <a:ln>
                  <a:noFill/>
                </a:ln>
                <a:solidFill>
                  <a:schemeClr val="tx1"/>
                </a:solidFill>
                <a:effectLst/>
                <a:latin typeface="Arial" panose="020B0604020202020204" pitchFamily="34" charset="0"/>
              </a:rPr>
            </a:br>
            <a:endParaRPr lang="en-US"/>
          </a:p>
        </p:txBody>
      </p:sp>
      <p:sp>
        <p:nvSpPr>
          <p:cNvPr id="3" name="Text Placeholder 2">
            <a:extLst>
              <a:ext uri="{FF2B5EF4-FFF2-40B4-BE49-F238E27FC236}">
                <a16:creationId xmlns:a16="http://schemas.microsoft.com/office/drawing/2014/main" id="{805007ED-F823-8F06-B54F-7347F587504E}"/>
              </a:ext>
            </a:extLst>
          </p:cNvPr>
          <p:cNvSpPr>
            <a:spLocks noGrp="1"/>
          </p:cNvSpPr>
          <p:nvPr>
            <p:ph type="body" idx="1"/>
          </p:nvPr>
        </p:nvSpPr>
        <p:spPr>
          <a:xfrm>
            <a:off x="836612" y="1837531"/>
            <a:ext cx="5157787" cy="823912"/>
          </a:xfrm>
          <a:ln>
            <a:solidFill>
              <a:schemeClr val="tx1"/>
            </a:solidFill>
          </a:ln>
        </p:spPr>
        <p:txBody>
          <a:bodyPr/>
          <a:lstStyle/>
          <a:p>
            <a:pPr algn="ctr"/>
            <a:r>
              <a:rPr lang="en-US" sz="4000"/>
              <a:t>       On-Level</a:t>
            </a:r>
            <a:r>
              <a:rPr lang="en-US"/>
              <a:t>		</a:t>
            </a:r>
          </a:p>
        </p:txBody>
      </p:sp>
      <p:sp>
        <p:nvSpPr>
          <p:cNvPr id="4" name="Content Placeholder 3">
            <a:extLst>
              <a:ext uri="{FF2B5EF4-FFF2-40B4-BE49-F238E27FC236}">
                <a16:creationId xmlns:a16="http://schemas.microsoft.com/office/drawing/2014/main" id="{050971E4-F582-78FE-31F8-4421171947DC}"/>
              </a:ext>
            </a:extLst>
          </p:cNvPr>
          <p:cNvSpPr>
            <a:spLocks noGrp="1"/>
          </p:cNvSpPr>
          <p:nvPr>
            <p:ph sz="half" idx="2"/>
          </p:nvPr>
        </p:nvSpPr>
        <p:spPr>
          <a:xfrm>
            <a:off x="836612" y="2808287"/>
            <a:ext cx="5157787" cy="3684588"/>
          </a:xfrm>
          <a:ln>
            <a:solidFill>
              <a:schemeClr val="tx1"/>
            </a:solidFill>
          </a:ln>
        </p:spPr>
        <p:txBody>
          <a:bodyPr>
            <a:normAutofit lnSpcReduction="10000"/>
          </a:bodyPr>
          <a:lstStyle/>
          <a:p>
            <a:pPr fontAlgn="base">
              <a:buFont typeface="Arial" panose="020B0604020202020204" pitchFamily="34" charset="0"/>
              <a:buChar char="•"/>
            </a:pPr>
            <a:r>
              <a:rPr lang="en-US" sz="1800" b="0" i="0">
                <a:solidFill>
                  <a:srgbClr val="000000"/>
                </a:solidFill>
                <a:effectLst/>
                <a:latin typeface="Times New Roman" panose="02020603050405020304" pitchFamily="18" charset="0"/>
              </a:rPr>
              <a:t>Grade level text</a:t>
            </a:r>
          </a:p>
          <a:p>
            <a:pPr fontAlgn="base">
              <a:buFont typeface="Arial" panose="020B0604020202020204" pitchFamily="34" charset="0"/>
              <a:buChar char="•"/>
            </a:pPr>
            <a:r>
              <a:rPr lang="en-US" sz="1800" b="0" i="0">
                <a:solidFill>
                  <a:srgbClr val="000000"/>
                </a:solidFill>
                <a:effectLst/>
                <a:latin typeface="Times New Roman" panose="02020603050405020304" pitchFamily="18" charset="0"/>
              </a:rPr>
              <a:t>Traditional pace</a:t>
            </a:r>
          </a:p>
          <a:p>
            <a:pPr fontAlgn="base">
              <a:buFont typeface="Arial" panose="020B0604020202020204" pitchFamily="34" charset="0"/>
              <a:buChar char="•"/>
            </a:pPr>
            <a:r>
              <a:rPr lang="en-US" sz="1800" b="0" i="0">
                <a:solidFill>
                  <a:srgbClr val="000000"/>
                </a:solidFill>
                <a:effectLst/>
                <a:latin typeface="Times New Roman" panose="02020603050405020304" pitchFamily="18" charset="0"/>
              </a:rPr>
              <a:t>Repeated review to ensure that concepts are understood</a:t>
            </a:r>
          </a:p>
          <a:p>
            <a:pPr fontAlgn="base">
              <a:buFont typeface="Arial" panose="020B0604020202020204" pitchFamily="34" charset="0"/>
              <a:buChar char="•"/>
            </a:pPr>
            <a:r>
              <a:rPr lang="en-US" sz="1800" b="0" i="0">
                <a:solidFill>
                  <a:srgbClr val="000000"/>
                </a:solidFill>
                <a:effectLst/>
                <a:latin typeface="Times New Roman" panose="02020603050405020304" pitchFamily="18" charset="0"/>
              </a:rPr>
              <a:t>Writing shows minimum standard</a:t>
            </a:r>
          </a:p>
          <a:p>
            <a:pPr fontAlgn="base">
              <a:buFont typeface="Arial" panose="020B0604020202020204" pitchFamily="34" charset="0"/>
              <a:buChar char="•"/>
            </a:pPr>
            <a:r>
              <a:rPr lang="en-US" sz="1800" b="0" i="0">
                <a:solidFill>
                  <a:srgbClr val="000000"/>
                </a:solidFill>
                <a:effectLst/>
                <a:latin typeface="Times New Roman" panose="02020603050405020304" pitchFamily="18" charset="0"/>
              </a:rPr>
              <a:t>More group work prior to individual work</a:t>
            </a:r>
          </a:p>
        </p:txBody>
      </p:sp>
      <p:sp>
        <p:nvSpPr>
          <p:cNvPr id="5" name="Text Placeholder 4">
            <a:extLst>
              <a:ext uri="{FF2B5EF4-FFF2-40B4-BE49-F238E27FC236}">
                <a16:creationId xmlns:a16="http://schemas.microsoft.com/office/drawing/2014/main" id="{60A6614E-67A9-20F9-9286-30EC62D83278}"/>
              </a:ext>
            </a:extLst>
          </p:cNvPr>
          <p:cNvSpPr>
            <a:spLocks noGrp="1"/>
          </p:cNvSpPr>
          <p:nvPr>
            <p:ph type="body" sz="quarter" idx="3"/>
          </p:nvPr>
        </p:nvSpPr>
        <p:spPr>
          <a:xfrm>
            <a:off x="6172200" y="1837531"/>
            <a:ext cx="5183188" cy="823912"/>
          </a:xfrm>
          <a:ln>
            <a:solidFill>
              <a:schemeClr val="tx1"/>
            </a:solidFill>
          </a:ln>
        </p:spPr>
        <p:txBody>
          <a:bodyPr>
            <a:normAutofit/>
          </a:bodyPr>
          <a:lstStyle/>
          <a:p>
            <a:pPr algn="ctr"/>
            <a:r>
              <a:rPr lang="en-US" sz="4000"/>
              <a:t>AAC</a:t>
            </a:r>
          </a:p>
        </p:txBody>
      </p:sp>
      <p:sp>
        <p:nvSpPr>
          <p:cNvPr id="6" name="Content Placeholder 5">
            <a:extLst>
              <a:ext uri="{FF2B5EF4-FFF2-40B4-BE49-F238E27FC236}">
                <a16:creationId xmlns:a16="http://schemas.microsoft.com/office/drawing/2014/main" id="{7C2AD3A3-A639-AD9B-24AE-6F5ED17311DF}"/>
              </a:ext>
            </a:extLst>
          </p:cNvPr>
          <p:cNvSpPr>
            <a:spLocks noGrp="1"/>
          </p:cNvSpPr>
          <p:nvPr>
            <p:ph sz="quarter" idx="4"/>
          </p:nvPr>
        </p:nvSpPr>
        <p:spPr>
          <a:xfrm>
            <a:off x="6197603" y="2808287"/>
            <a:ext cx="5183188" cy="3684588"/>
          </a:xfrm>
          <a:ln>
            <a:solidFill>
              <a:schemeClr val="tx1"/>
            </a:solidFill>
          </a:ln>
        </p:spPr>
        <p:txBody>
          <a:bodyPr>
            <a:normAutofit lnSpcReduction="10000"/>
          </a:bodyPr>
          <a:lstStyle/>
          <a:p>
            <a:pPr algn="l" fontAlgn="base">
              <a:buFont typeface="Arial" panose="020B0604020202020204" pitchFamily="34" charset="0"/>
              <a:buChar char="•"/>
            </a:pPr>
            <a:r>
              <a:rPr lang="en-US" sz="1800" b="0" i="0">
                <a:solidFill>
                  <a:srgbClr val="000000"/>
                </a:solidFill>
                <a:effectLst/>
                <a:latin typeface="Times New Roman" panose="02020603050405020304" pitchFamily="18" charset="0"/>
              </a:rPr>
              <a:t>Grade level or slightly above text</a:t>
            </a:r>
          </a:p>
          <a:p>
            <a:pPr algn="l" fontAlgn="base">
              <a:buFont typeface="Arial" panose="020B0604020202020204" pitchFamily="34" charset="0"/>
              <a:buChar char="•"/>
            </a:pPr>
            <a:r>
              <a:rPr lang="en-US" sz="1800" b="0" i="0">
                <a:solidFill>
                  <a:srgbClr val="000000"/>
                </a:solidFill>
                <a:effectLst/>
                <a:latin typeface="Times New Roman" panose="02020603050405020304" pitchFamily="18" charset="0"/>
              </a:rPr>
              <a:t>Pace is faster</a:t>
            </a:r>
          </a:p>
          <a:p>
            <a:pPr algn="l" fontAlgn="base">
              <a:buFont typeface="Arial" panose="020B0604020202020204" pitchFamily="34" charset="0"/>
              <a:buChar char="•"/>
            </a:pPr>
            <a:r>
              <a:rPr lang="en-US" sz="1800" b="0" i="0">
                <a:solidFill>
                  <a:srgbClr val="000000"/>
                </a:solidFill>
                <a:effectLst/>
                <a:latin typeface="Times New Roman" panose="02020603050405020304" pitchFamily="18" charset="0"/>
              </a:rPr>
              <a:t>Writing shows student is going above standard expectations (Example: multiple pieces of evidence)</a:t>
            </a:r>
          </a:p>
          <a:p>
            <a:pPr algn="l" fontAlgn="base">
              <a:buFont typeface="Arial" panose="020B0604020202020204" pitchFamily="34" charset="0"/>
              <a:buChar char="•"/>
            </a:pPr>
            <a:r>
              <a:rPr lang="en-US" sz="1800" b="0" i="0">
                <a:solidFill>
                  <a:srgbClr val="000000"/>
                </a:solidFill>
                <a:effectLst/>
                <a:latin typeface="Times New Roman" panose="02020603050405020304" pitchFamily="18" charset="0"/>
              </a:rPr>
              <a:t>In-depth conversations about text or writing to expand knowledge</a:t>
            </a:r>
          </a:p>
          <a:p>
            <a:pPr algn="l" fontAlgn="base">
              <a:buFont typeface="Arial" panose="020B0604020202020204" pitchFamily="34" charset="0"/>
              <a:buChar char="•"/>
            </a:pPr>
            <a:r>
              <a:rPr lang="en-US" sz="1800" b="0" i="0">
                <a:solidFill>
                  <a:srgbClr val="000000"/>
                </a:solidFill>
                <a:effectLst/>
                <a:latin typeface="Times New Roman" panose="02020603050405020304" pitchFamily="18" charset="0"/>
              </a:rPr>
              <a:t>More independent work</a:t>
            </a:r>
          </a:p>
          <a:p>
            <a:pPr algn="l" fontAlgn="base">
              <a:buFont typeface="Arial" panose="020B0604020202020204" pitchFamily="34" charset="0"/>
              <a:buChar char="•"/>
            </a:pPr>
            <a:r>
              <a:rPr lang="en-US" sz="1800" b="0" i="0">
                <a:solidFill>
                  <a:srgbClr val="000000"/>
                </a:solidFill>
                <a:effectLst/>
                <a:latin typeface="Times New Roman" panose="02020603050405020304" pitchFamily="18" charset="0"/>
              </a:rPr>
              <a:t>Requires student motivation and commitment both inside and outside of school</a:t>
            </a:r>
          </a:p>
          <a:p>
            <a:pPr algn="l" fontAlgn="base">
              <a:buFont typeface="Arial" panose="020B0604020202020204" pitchFamily="34" charset="0"/>
              <a:buChar char="•"/>
            </a:pPr>
            <a:r>
              <a:rPr lang="en-US" sz="1800" b="0" i="0">
                <a:solidFill>
                  <a:srgbClr val="000000"/>
                </a:solidFill>
                <a:effectLst/>
                <a:latin typeface="Times New Roman" panose="02020603050405020304" pitchFamily="18" charset="0"/>
              </a:rPr>
              <a:t>Above average strength in ELA</a:t>
            </a:r>
          </a:p>
          <a:p>
            <a:pPr algn="l" fontAlgn="base">
              <a:buFont typeface="Arial" panose="020B0604020202020204" pitchFamily="34" charset="0"/>
              <a:buChar char="•"/>
            </a:pPr>
            <a:r>
              <a:rPr lang="en-US" sz="1800" b="0" i="0">
                <a:solidFill>
                  <a:srgbClr val="000000"/>
                </a:solidFill>
                <a:effectLst/>
                <a:latin typeface="Times New Roman" panose="02020603050405020304" pitchFamily="18" charset="0"/>
              </a:rPr>
              <a:t>High classroom/classwork expectations</a:t>
            </a:r>
          </a:p>
        </p:txBody>
      </p:sp>
    </p:spTree>
    <p:extLst>
      <p:ext uri="{BB962C8B-B14F-4D97-AF65-F5344CB8AC3E}">
        <p14:creationId xmlns:p14="http://schemas.microsoft.com/office/powerpoint/2010/main" val="9355307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8C2533-EBE1-6309-0246-FC0CF45EF9C7}"/>
              </a:ext>
            </a:extLst>
          </p:cNvPr>
          <p:cNvSpPr>
            <a:spLocks noGrp="1"/>
          </p:cNvSpPr>
          <p:nvPr>
            <p:ph type="title"/>
          </p:nvPr>
        </p:nvSpPr>
        <p:spPr>
          <a:ln w="38100">
            <a:solidFill>
              <a:schemeClr val="accent4">
                <a:lumMod val="60000"/>
                <a:lumOff val="40000"/>
              </a:schemeClr>
            </a:solidFill>
          </a:ln>
        </p:spPr>
        <p:txBody>
          <a:bodyPr>
            <a:normAutofit/>
          </a:bodyPr>
          <a:lstStyle/>
          <a:p>
            <a:pPr algn="ctr"/>
            <a:r>
              <a:rPr lang="en-US" sz="4800" b="1"/>
              <a:t>On Level vs AAC Social Studies</a:t>
            </a:r>
          </a:p>
        </p:txBody>
      </p:sp>
      <p:graphicFrame>
        <p:nvGraphicFramePr>
          <p:cNvPr id="9" name="Content Placeholder 8">
            <a:extLst>
              <a:ext uri="{FF2B5EF4-FFF2-40B4-BE49-F238E27FC236}">
                <a16:creationId xmlns:a16="http://schemas.microsoft.com/office/drawing/2014/main" id="{21D80196-58E3-1840-F86F-08FC79CF909E}"/>
              </a:ext>
            </a:extLst>
          </p:cNvPr>
          <p:cNvGraphicFramePr>
            <a:graphicFrameLocks noGrp="1"/>
          </p:cNvGraphicFramePr>
          <p:nvPr>
            <p:ph sz="half" idx="1"/>
            <p:extLst>
              <p:ext uri="{D42A27DB-BD31-4B8C-83A1-F6EECF244321}">
                <p14:modId xmlns:p14="http://schemas.microsoft.com/office/powerpoint/2010/main" val="2605261749"/>
              </p:ext>
            </p:extLst>
          </p:nvPr>
        </p:nvGraphicFramePr>
        <p:xfrm>
          <a:off x="842962" y="1709979"/>
          <a:ext cx="9965924" cy="457010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11087902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alphaModFix amt="29000"/>
            <a:lum/>
          </a:blip>
          <a:srcRect/>
          <a:stretch>
            <a:fillRect t="-9000" b="-9000"/>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3291B9-D982-F505-25BC-43882EFD7225}"/>
              </a:ext>
            </a:extLst>
          </p:cNvPr>
          <p:cNvSpPr>
            <a:spLocks noGrp="1"/>
          </p:cNvSpPr>
          <p:nvPr>
            <p:ph type="ctrTitle"/>
          </p:nvPr>
        </p:nvSpPr>
        <p:spPr>
          <a:xfrm>
            <a:off x="3334327" y="4613708"/>
            <a:ext cx="9144000" cy="2387600"/>
          </a:xfrm>
        </p:spPr>
        <p:txBody>
          <a:bodyPr>
            <a:normAutofit/>
          </a:bodyPr>
          <a:lstStyle/>
          <a:p>
            <a:r>
              <a:rPr lang="en-US" sz="13800" b="1"/>
              <a:t>Thank you! </a:t>
            </a:r>
          </a:p>
        </p:txBody>
      </p:sp>
    </p:spTree>
    <p:extLst>
      <p:ext uri="{BB962C8B-B14F-4D97-AF65-F5344CB8AC3E}">
        <p14:creationId xmlns:p14="http://schemas.microsoft.com/office/powerpoint/2010/main" val="19412702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CDEC07F-98DB-487C-85AA-4882056C4D83}"/>
              </a:ext>
            </a:extLst>
          </p:cNvPr>
          <p:cNvSpPr>
            <a:spLocks noGrp="1"/>
          </p:cNvSpPr>
          <p:nvPr>
            <p:ph type="title"/>
          </p:nvPr>
        </p:nvSpPr>
        <p:spPr/>
        <p:txBody>
          <a:bodyPr/>
          <a:lstStyle/>
          <a:p>
            <a:r>
              <a:rPr lang="en-US"/>
              <a:t>School Communication</a:t>
            </a:r>
          </a:p>
        </p:txBody>
      </p:sp>
      <p:sp>
        <p:nvSpPr>
          <p:cNvPr id="3" name="Content Placeholder 2">
            <a:extLst>
              <a:ext uri="{FF2B5EF4-FFF2-40B4-BE49-F238E27FC236}">
                <a16:creationId xmlns:a16="http://schemas.microsoft.com/office/drawing/2014/main" id="{870AE058-E3BD-4025-9EC2-7FBB7F13A581}"/>
              </a:ext>
            </a:extLst>
          </p:cNvPr>
          <p:cNvSpPr>
            <a:spLocks noGrp="1"/>
          </p:cNvSpPr>
          <p:nvPr>
            <p:ph sz="half" idx="1"/>
          </p:nvPr>
        </p:nvSpPr>
        <p:spPr/>
        <p:txBody>
          <a:bodyPr>
            <a:normAutofit fontScale="77500" lnSpcReduction="20000"/>
          </a:bodyPr>
          <a:lstStyle/>
          <a:p>
            <a:pPr marL="0" lvl="0" indent="0">
              <a:spcBef>
                <a:spcPts val="640"/>
              </a:spcBef>
              <a:spcAft>
                <a:spcPts val="0"/>
              </a:spcAft>
              <a:buNone/>
            </a:pPr>
            <a:endParaRPr lang="en-US" sz="1800">
              <a:solidFill>
                <a:srgbClr val="000000"/>
              </a:solidFill>
              <a:latin typeface="Varela"/>
              <a:ea typeface="Varela"/>
              <a:cs typeface="Varela"/>
              <a:sym typeface="Varela"/>
            </a:endParaRPr>
          </a:p>
          <a:p>
            <a:pPr marL="0" lvl="0" indent="0" algn="ctr">
              <a:spcBef>
                <a:spcPts val="640"/>
              </a:spcBef>
              <a:spcAft>
                <a:spcPts val="0"/>
              </a:spcAft>
              <a:buSzPts val="2240"/>
              <a:buNone/>
            </a:pPr>
            <a:r>
              <a:rPr lang="en-US" sz="3100" u="sng">
                <a:solidFill>
                  <a:srgbClr val="000000"/>
                </a:solidFill>
                <a:latin typeface="Varela"/>
                <a:ea typeface="Varela"/>
                <a:cs typeface="Varela"/>
                <a:sym typeface="Varela"/>
              </a:rPr>
              <a:t>X</a:t>
            </a:r>
          </a:p>
          <a:p>
            <a:pPr marL="114300" lvl="0" indent="0" algn="ctr">
              <a:spcBef>
                <a:spcPts val="320"/>
              </a:spcBef>
              <a:spcAft>
                <a:spcPts val="0"/>
              </a:spcAft>
              <a:buClr>
                <a:srgbClr val="000000"/>
              </a:buClr>
              <a:buSzPts val="1800"/>
              <a:buNone/>
            </a:pPr>
            <a:r>
              <a:rPr lang="en-US" sz="2300">
                <a:solidFill>
                  <a:srgbClr val="000000"/>
                </a:solidFill>
                <a:latin typeface="Varela"/>
                <a:ea typeface="Varela"/>
                <a:cs typeface="Varela"/>
                <a:sym typeface="Varela"/>
              </a:rPr>
              <a:t>Follow us </a:t>
            </a:r>
            <a:r>
              <a:rPr lang="en-US" sz="2300">
                <a:solidFill>
                  <a:schemeClr val="accent1"/>
                </a:solidFill>
                <a:latin typeface="Varela"/>
                <a:ea typeface="Varela"/>
                <a:cs typeface="Varela"/>
                <a:sym typeface="Varela"/>
              </a:rPr>
              <a:t>@sms_jaguars</a:t>
            </a:r>
          </a:p>
          <a:p>
            <a:pPr marL="114300" lvl="0" indent="0" algn="ctr">
              <a:spcBef>
                <a:spcPts val="0"/>
              </a:spcBef>
              <a:spcAft>
                <a:spcPts val="0"/>
              </a:spcAft>
              <a:buClr>
                <a:srgbClr val="000000"/>
              </a:buClr>
              <a:buSzPts val="1800"/>
              <a:buNone/>
            </a:pPr>
            <a:endParaRPr lang="en-US" sz="3100">
              <a:solidFill>
                <a:srgbClr val="000000"/>
              </a:solidFill>
              <a:latin typeface="Varela"/>
              <a:ea typeface="Varela"/>
              <a:cs typeface="Varela"/>
              <a:sym typeface="Varela"/>
            </a:endParaRPr>
          </a:p>
          <a:p>
            <a:pPr marL="114300" lvl="0" indent="0" algn="ctr">
              <a:spcBef>
                <a:spcPts val="0"/>
              </a:spcBef>
              <a:spcAft>
                <a:spcPts val="0"/>
              </a:spcAft>
              <a:buClr>
                <a:srgbClr val="000000"/>
              </a:buClr>
              <a:buSzPts val="1800"/>
              <a:buNone/>
            </a:pPr>
            <a:r>
              <a:rPr lang="en-US" sz="3100" u="sng">
                <a:solidFill>
                  <a:srgbClr val="000000"/>
                </a:solidFill>
                <a:latin typeface="Varela"/>
                <a:ea typeface="Varela"/>
                <a:cs typeface="Varela"/>
                <a:sym typeface="Varela"/>
              </a:rPr>
              <a:t>Instagram</a:t>
            </a:r>
          </a:p>
          <a:p>
            <a:pPr marL="114300" indent="0" algn="ctr">
              <a:spcBef>
                <a:spcPts val="0"/>
              </a:spcBef>
              <a:buClr>
                <a:srgbClr val="000000"/>
              </a:buClr>
              <a:buSzPts val="1800"/>
              <a:buNone/>
            </a:pPr>
            <a:r>
              <a:rPr lang="en-US" sz="2300">
                <a:solidFill>
                  <a:srgbClr val="000000"/>
                </a:solidFill>
                <a:latin typeface="Varela"/>
                <a:ea typeface="Varela"/>
                <a:cs typeface="Varela"/>
                <a:sym typeface="Varela"/>
              </a:rPr>
              <a:t>Follow us </a:t>
            </a:r>
            <a:r>
              <a:rPr lang="en-US" sz="2300">
                <a:solidFill>
                  <a:schemeClr val="accent1"/>
                </a:solidFill>
                <a:latin typeface="Varela"/>
                <a:ea typeface="Varela"/>
                <a:cs typeface="Varela"/>
                <a:sym typeface="Varela"/>
              </a:rPr>
              <a:t>@sartartiams_jaguars</a:t>
            </a:r>
          </a:p>
          <a:p>
            <a:pPr marL="114300" lvl="0" indent="0" algn="ctr">
              <a:spcBef>
                <a:spcPts val="0"/>
              </a:spcBef>
              <a:spcAft>
                <a:spcPts val="0"/>
              </a:spcAft>
              <a:buClr>
                <a:srgbClr val="000000"/>
              </a:buClr>
              <a:buSzPts val="1800"/>
              <a:buNone/>
            </a:pPr>
            <a:endParaRPr lang="en-US" sz="2000" u="sng">
              <a:solidFill>
                <a:srgbClr val="000000"/>
              </a:solidFill>
              <a:latin typeface="Varela"/>
              <a:ea typeface="Varela"/>
              <a:cs typeface="Varela"/>
              <a:sym typeface="Varela"/>
            </a:endParaRPr>
          </a:p>
          <a:p>
            <a:pPr marL="127000" lvl="0" indent="0" algn="ctr">
              <a:spcBef>
                <a:spcPts val="0"/>
              </a:spcBef>
              <a:buClr>
                <a:srgbClr val="000000"/>
              </a:buClr>
              <a:buSzPts val="1600"/>
              <a:buNone/>
            </a:pPr>
            <a:r>
              <a:rPr lang="en-US" sz="3100" u="sng">
                <a:solidFill>
                  <a:srgbClr val="000000"/>
                </a:solidFill>
                <a:latin typeface="Varela"/>
                <a:ea typeface="Varela"/>
                <a:cs typeface="Varela"/>
                <a:sym typeface="Varela"/>
              </a:rPr>
              <a:t>Jag E-News </a:t>
            </a:r>
          </a:p>
          <a:p>
            <a:pPr marL="127000" lvl="0" indent="0" algn="ctr">
              <a:spcBef>
                <a:spcPts val="0"/>
              </a:spcBef>
              <a:buClr>
                <a:srgbClr val="000000"/>
              </a:buClr>
              <a:buSzPts val="1600"/>
              <a:buNone/>
            </a:pPr>
            <a:r>
              <a:rPr lang="en-US" sz="2300">
                <a:solidFill>
                  <a:srgbClr val="000000"/>
                </a:solidFill>
                <a:latin typeface="Varela"/>
                <a:ea typeface="Varela"/>
                <a:cs typeface="Varela"/>
                <a:sym typeface="Varela"/>
              </a:rPr>
              <a:t>Weekly newsletter</a:t>
            </a:r>
          </a:p>
          <a:p>
            <a:pPr marL="127000" lvl="0" indent="0" algn="ctr">
              <a:spcBef>
                <a:spcPts val="0"/>
              </a:spcBef>
              <a:buClr>
                <a:srgbClr val="000000"/>
              </a:buClr>
              <a:buSzPts val="1600"/>
              <a:buNone/>
            </a:pPr>
            <a:r>
              <a:rPr lang="en-US" sz="2300">
                <a:solidFill>
                  <a:srgbClr val="000000"/>
                </a:solidFill>
                <a:latin typeface="Varela"/>
                <a:ea typeface="Varela"/>
                <a:cs typeface="Varela"/>
                <a:sym typeface="Varela"/>
              </a:rPr>
              <a:t>Phone outs and email blasts directly from SMS</a:t>
            </a:r>
          </a:p>
          <a:p>
            <a:pPr marL="0" lvl="0" indent="0" algn="ctr">
              <a:spcBef>
                <a:spcPts val="0"/>
              </a:spcBef>
              <a:buClr>
                <a:srgbClr val="000000"/>
              </a:buClr>
              <a:buSzPts val="1600"/>
              <a:buNone/>
            </a:pPr>
            <a:r>
              <a:rPr lang="en-US" sz="2300">
                <a:solidFill>
                  <a:srgbClr val="000000"/>
                </a:solidFill>
                <a:latin typeface="Varela"/>
                <a:ea typeface="Varela"/>
                <a:cs typeface="Varela"/>
                <a:sym typeface="Varela"/>
              </a:rPr>
              <a:t>Utilizes primary phone number and email address</a:t>
            </a:r>
          </a:p>
          <a:p>
            <a:endParaRPr lang="en-US"/>
          </a:p>
        </p:txBody>
      </p:sp>
      <p:sp>
        <p:nvSpPr>
          <p:cNvPr id="4" name="Content Placeholder 3">
            <a:extLst>
              <a:ext uri="{FF2B5EF4-FFF2-40B4-BE49-F238E27FC236}">
                <a16:creationId xmlns:a16="http://schemas.microsoft.com/office/drawing/2014/main" id="{6E14682E-0FD1-4427-88B3-D442BDCDA816}"/>
              </a:ext>
            </a:extLst>
          </p:cNvPr>
          <p:cNvSpPr>
            <a:spLocks noGrp="1"/>
          </p:cNvSpPr>
          <p:nvPr>
            <p:ph sz="half" idx="2"/>
          </p:nvPr>
        </p:nvSpPr>
        <p:spPr/>
        <p:txBody>
          <a:bodyPr>
            <a:normAutofit fontScale="77500" lnSpcReduction="20000"/>
          </a:bodyPr>
          <a:lstStyle/>
          <a:p>
            <a:pPr marL="0" lvl="0" indent="0" algn="ctr">
              <a:spcBef>
                <a:spcPts val="0"/>
              </a:spcBef>
              <a:spcAft>
                <a:spcPts val="0"/>
              </a:spcAft>
              <a:buSzPts val="2240"/>
              <a:buNone/>
            </a:pPr>
            <a:r>
              <a:rPr lang="en-US" sz="3400" u="sng">
                <a:solidFill>
                  <a:srgbClr val="000000"/>
                </a:solidFill>
                <a:latin typeface="Varela"/>
                <a:ea typeface="Varela"/>
                <a:cs typeface="Varela"/>
                <a:sym typeface="Varela"/>
              </a:rPr>
              <a:t>Schoology </a:t>
            </a:r>
          </a:p>
          <a:p>
            <a:pPr marL="127000" lvl="0" indent="0" algn="ctr">
              <a:spcBef>
                <a:spcPts val="640"/>
              </a:spcBef>
              <a:spcAft>
                <a:spcPts val="0"/>
              </a:spcAft>
              <a:buClr>
                <a:srgbClr val="000000"/>
              </a:buClr>
              <a:buSzPts val="1600"/>
              <a:buNone/>
            </a:pPr>
            <a:r>
              <a:rPr lang="en-US" sz="2300">
                <a:solidFill>
                  <a:srgbClr val="000000"/>
                </a:solidFill>
                <a:latin typeface="Varela"/>
                <a:ea typeface="Varela"/>
                <a:cs typeface="Varela"/>
                <a:sym typeface="Varela"/>
              </a:rPr>
              <a:t>Organization</a:t>
            </a:r>
          </a:p>
          <a:p>
            <a:pPr marL="127000" lvl="0" indent="0" algn="ctr">
              <a:spcBef>
                <a:spcPts val="0"/>
              </a:spcBef>
              <a:spcAft>
                <a:spcPts val="0"/>
              </a:spcAft>
              <a:buClr>
                <a:srgbClr val="000000"/>
              </a:buClr>
              <a:buSzPts val="1600"/>
              <a:buNone/>
            </a:pPr>
            <a:r>
              <a:rPr lang="en-US" sz="2300">
                <a:solidFill>
                  <a:srgbClr val="000000"/>
                </a:solidFill>
                <a:latin typeface="Varela"/>
                <a:ea typeface="Varela"/>
                <a:cs typeface="Varela"/>
                <a:sym typeface="Varela"/>
              </a:rPr>
              <a:t>Messaging</a:t>
            </a:r>
          </a:p>
          <a:p>
            <a:pPr marL="127000" lvl="0" indent="0" algn="ctr">
              <a:spcBef>
                <a:spcPts val="0"/>
              </a:spcBef>
              <a:spcAft>
                <a:spcPts val="0"/>
              </a:spcAft>
              <a:buClr>
                <a:srgbClr val="000000"/>
              </a:buClr>
              <a:buSzPts val="1600"/>
              <a:buNone/>
            </a:pPr>
            <a:r>
              <a:rPr lang="en-US" sz="2300">
                <a:solidFill>
                  <a:srgbClr val="000000"/>
                </a:solidFill>
                <a:latin typeface="Varela"/>
                <a:ea typeface="Varela"/>
                <a:cs typeface="Varela"/>
                <a:sym typeface="Varela"/>
              </a:rPr>
              <a:t>Resources</a:t>
            </a:r>
          </a:p>
          <a:p>
            <a:pPr marL="127000" lvl="0" indent="0" algn="ctr">
              <a:spcBef>
                <a:spcPts val="0"/>
              </a:spcBef>
              <a:spcAft>
                <a:spcPts val="0"/>
              </a:spcAft>
              <a:buClr>
                <a:srgbClr val="000000"/>
              </a:buClr>
              <a:buSzPts val="1600"/>
              <a:buNone/>
            </a:pPr>
            <a:r>
              <a:rPr lang="en-US" sz="2300">
                <a:solidFill>
                  <a:srgbClr val="000000"/>
                </a:solidFill>
                <a:latin typeface="Varela"/>
                <a:ea typeface="Varela"/>
                <a:cs typeface="Varela"/>
                <a:sym typeface="Varela"/>
              </a:rPr>
              <a:t>Assignments</a:t>
            </a:r>
          </a:p>
          <a:p>
            <a:pPr marL="127000" lvl="0" indent="0" algn="ctr">
              <a:spcBef>
                <a:spcPts val="0"/>
              </a:spcBef>
              <a:spcAft>
                <a:spcPts val="0"/>
              </a:spcAft>
              <a:buClr>
                <a:srgbClr val="000000"/>
              </a:buClr>
              <a:buSzPts val="1600"/>
              <a:buNone/>
            </a:pPr>
            <a:r>
              <a:rPr lang="en-US" sz="2300">
                <a:solidFill>
                  <a:srgbClr val="000000"/>
                </a:solidFill>
                <a:latin typeface="Varela"/>
                <a:ea typeface="Varela"/>
                <a:cs typeface="Varela"/>
                <a:sym typeface="Varela"/>
              </a:rPr>
              <a:t>Feedback</a:t>
            </a:r>
          </a:p>
          <a:p>
            <a:pPr marL="127000" lvl="0" indent="0" algn="ctr">
              <a:spcBef>
                <a:spcPts val="0"/>
              </a:spcBef>
              <a:spcAft>
                <a:spcPts val="0"/>
              </a:spcAft>
              <a:buClr>
                <a:srgbClr val="000000"/>
              </a:buClr>
              <a:buSzPts val="1600"/>
              <a:buNone/>
            </a:pPr>
            <a:endParaRPr lang="en-US" sz="2000">
              <a:solidFill>
                <a:srgbClr val="000000"/>
              </a:solidFill>
              <a:latin typeface="Varela"/>
              <a:ea typeface="Varela"/>
              <a:cs typeface="Varela"/>
              <a:sym typeface="Varela"/>
            </a:endParaRPr>
          </a:p>
          <a:p>
            <a:pPr marL="0" lvl="0" indent="0" algn="ctr">
              <a:spcBef>
                <a:spcPts val="0"/>
              </a:spcBef>
              <a:buNone/>
            </a:pPr>
            <a:r>
              <a:rPr lang="en-US" sz="3100" u="sng" err="1">
                <a:solidFill>
                  <a:srgbClr val="000000"/>
                </a:solidFill>
                <a:latin typeface="Varela"/>
                <a:ea typeface="Varela"/>
                <a:cs typeface="Varela"/>
                <a:sym typeface="Varela"/>
              </a:rPr>
              <a:t>Sartartia</a:t>
            </a:r>
            <a:r>
              <a:rPr lang="en-US" sz="3100" u="sng">
                <a:solidFill>
                  <a:srgbClr val="000000"/>
                </a:solidFill>
                <a:latin typeface="Varela"/>
                <a:ea typeface="Varela"/>
                <a:cs typeface="Varela"/>
                <a:sym typeface="Varela"/>
              </a:rPr>
              <a:t> Website</a:t>
            </a:r>
          </a:p>
          <a:p>
            <a:pPr marL="0" lvl="0" indent="0" algn="ctr">
              <a:spcBef>
                <a:spcPts val="0"/>
              </a:spcBef>
              <a:buClr>
                <a:srgbClr val="000000"/>
              </a:buClr>
              <a:buSzPts val="1600"/>
              <a:buNone/>
            </a:pPr>
            <a:r>
              <a:rPr lang="en-US" sz="2300">
                <a:solidFill>
                  <a:srgbClr val="000000"/>
                </a:solidFill>
                <a:latin typeface="Varela"/>
                <a:ea typeface="Varela"/>
                <a:cs typeface="Varela"/>
                <a:sym typeface="Varela"/>
              </a:rPr>
              <a:t>SMS Event Calendar</a:t>
            </a:r>
          </a:p>
          <a:p>
            <a:pPr marL="0" lvl="0" indent="0" algn="ctr">
              <a:spcBef>
                <a:spcPts val="0"/>
              </a:spcBef>
              <a:buClr>
                <a:srgbClr val="000000"/>
              </a:buClr>
              <a:buSzPts val="1600"/>
              <a:buNone/>
            </a:pPr>
            <a:r>
              <a:rPr lang="en-US" sz="2300">
                <a:solidFill>
                  <a:srgbClr val="000000"/>
                </a:solidFill>
                <a:latin typeface="Varela"/>
                <a:ea typeface="Varela"/>
                <a:cs typeface="Varela"/>
                <a:sym typeface="Varela"/>
              </a:rPr>
              <a:t>Weekly announcements</a:t>
            </a:r>
          </a:p>
          <a:p>
            <a:pPr marL="0" lvl="0" indent="0" algn="ctr">
              <a:spcBef>
                <a:spcPts val="0"/>
              </a:spcBef>
              <a:buClr>
                <a:srgbClr val="000000"/>
              </a:buClr>
              <a:buSzPts val="1600"/>
              <a:buNone/>
            </a:pPr>
            <a:r>
              <a:rPr lang="en-US" sz="2300">
                <a:solidFill>
                  <a:srgbClr val="000000"/>
                </a:solidFill>
                <a:latin typeface="Varela"/>
                <a:ea typeface="Varela"/>
                <a:cs typeface="Varela"/>
                <a:sym typeface="Varela"/>
              </a:rPr>
              <a:t>Links to teacher emails</a:t>
            </a:r>
          </a:p>
          <a:p>
            <a:pPr marL="0" lvl="0" indent="0" algn="ctr">
              <a:spcBef>
                <a:spcPts val="0"/>
              </a:spcBef>
              <a:buClr>
                <a:srgbClr val="000000"/>
              </a:buClr>
              <a:buSzPts val="1600"/>
              <a:buNone/>
            </a:pPr>
            <a:r>
              <a:rPr lang="en-US" sz="2300">
                <a:solidFill>
                  <a:srgbClr val="000000"/>
                </a:solidFill>
                <a:latin typeface="Varela"/>
                <a:ea typeface="Varela"/>
                <a:cs typeface="Varela"/>
                <a:sym typeface="Varela"/>
              </a:rPr>
              <a:t>Add money to School Café</a:t>
            </a:r>
          </a:p>
          <a:p>
            <a:pPr marL="0" lvl="0" indent="0" algn="ctr">
              <a:spcBef>
                <a:spcPts val="0"/>
              </a:spcBef>
              <a:buClr>
                <a:srgbClr val="000000"/>
              </a:buClr>
              <a:buSzPts val="1600"/>
              <a:buNone/>
            </a:pPr>
            <a:r>
              <a:rPr lang="en-US" sz="2300" err="1">
                <a:solidFill>
                  <a:srgbClr val="000000"/>
                </a:solidFill>
                <a:latin typeface="Varela"/>
                <a:ea typeface="Varela"/>
                <a:cs typeface="Varela"/>
                <a:sym typeface="Varela"/>
              </a:rPr>
              <a:t>RevTrak</a:t>
            </a:r>
            <a:endParaRPr lang="en-US" sz="2300">
              <a:solidFill>
                <a:srgbClr val="000000"/>
              </a:solidFill>
              <a:latin typeface="Varela"/>
              <a:ea typeface="Varela"/>
              <a:cs typeface="Varela"/>
              <a:sym typeface="Varela"/>
            </a:endParaRPr>
          </a:p>
          <a:p>
            <a:endParaRPr lang="en-US"/>
          </a:p>
        </p:txBody>
      </p:sp>
    </p:spTree>
    <p:extLst>
      <p:ext uri="{BB962C8B-B14F-4D97-AF65-F5344CB8AC3E}">
        <p14:creationId xmlns:p14="http://schemas.microsoft.com/office/powerpoint/2010/main" val="241537857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316CE89-C483-4E24-B92E-B365E230D9CB}"/>
              </a:ext>
            </a:extLst>
          </p:cNvPr>
          <p:cNvSpPr>
            <a:spLocks noGrp="1"/>
          </p:cNvSpPr>
          <p:nvPr>
            <p:ph type="title"/>
          </p:nvPr>
        </p:nvSpPr>
        <p:spPr/>
        <p:txBody>
          <a:bodyPr/>
          <a:lstStyle/>
          <a:p>
            <a:r>
              <a:rPr lang="en-US"/>
              <a:t>Skyward Family Access</a:t>
            </a:r>
          </a:p>
        </p:txBody>
      </p:sp>
      <p:sp>
        <p:nvSpPr>
          <p:cNvPr id="3" name="Content Placeholder 2">
            <a:extLst>
              <a:ext uri="{FF2B5EF4-FFF2-40B4-BE49-F238E27FC236}">
                <a16:creationId xmlns:a16="http://schemas.microsoft.com/office/drawing/2014/main" id="{F349A0A3-6EFF-429D-A353-20F733BCB25B}"/>
              </a:ext>
            </a:extLst>
          </p:cNvPr>
          <p:cNvSpPr>
            <a:spLocks noGrp="1"/>
          </p:cNvSpPr>
          <p:nvPr>
            <p:ph sz="half" idx="1"/>
          </p:nvPr>
        </p:nvSpPr>
        <p:spPr/>
        <p:txBody>
          <a:bodyPr>
            <a:normAutofit fontScale="85000" lnSpcReduction="20000"/>
          </a:bodyPr>
          <a:lstStyle/>
          <a:p>
            <a:pPr marL="0" lvl="0" indent="0">
              <a:spcBef>
                <a:spcPts val="0"/>
              </a:spcBef>
              <a:spcAft>
                <a:spcPts val="0"/>
              </a:spcAft>
              <a:buSzPts val="2240"/>
              <a:buNone/>
            </a:pPr>
            <a:r>
              <a:rPr lang="en-US" sz="4000">
                <a:solidFill>
                  <a:srgbClr val="000000"/>
                </a:solidFill>
                <a:ea typeface="Varela"/>
                <a:cs typeface="Varela"/>
                <a:sym typeface="Varela"/>
              </a:rPr>
              <a:t>Parent Account</a:t>
            </a:r>
            <a:endParaRPr lang="en-US" sz="2000">
              <a:solidFill>
                <a:srgbClr val="000000"/>
              </a:solidFill>
              <a:ea typeface="Varela"/>
              <a:cs typeface="Varela"/>
              <a:sym typeface="Varela"/>
            </a:endParaRPr>
          </a:p>
          <a:p>
            <a:pPr marL="469900" lvl="0" indent="-342900">
              <a:spcBef>
                <a:spcPts val="320"/>
              </a:spcBef>
              <a:spcAft>
                <a:spcPts val="0"/>
              </a:spcAft>
              <a:buClr>
                <a:srgbClr val="000000"/>
              </a:buClr>
              <a:buSzPts val="1600"/>
              <a:buFont typeface="Courier New" panose="02070309020205020404" pitchFamily="49" charset="0"/>
              <a:buChar char="o"/>
            </a:pPr>
            <a:r>
              <a:rPr lang="en-US" sz="2100">
                <a:solidFill>
                  <a:srgbClr val="000000"/>
                </a:solidFill>
                <a:ea typeface="Varela"/>
                <a:cs typeface="Varela"/>
                <a:sym typeface="Varela"/>
              </a:rPr>
              <a:t>View your child’s grades, attendance, </a:t>
            </a:r>
            <a:r>
              <a:rPr lang="en-US" sz="2100" err="1">
                <a:solidFill>
                  <a:srgbClr val="000000"/>
                </a:solidFill>
                <a:ea typeface="Varela"/>
                <a:cs typeface="Varela"/>
                <a:sym typeface="Varela"/>
              </a:rPr>
              <a:t>tardies</a:t>
            </a:r>
            <a:r>
              <a:rPr lang="en-US" sz="2100">
                <a:solidFill>
                  <a:srgbClr val="000000"/>
                </a:solidFill>
                <a:ea typeface="Varela"/>
                <a:cs typeface="Varela"/>
                <a:sym typeface="Varela"/>
              </a:rPr>
              <a:t>, and important forms</a:t>
            </a:r>
          </a:p>
          <a:p>
            <a:pPr marL="469900" lvl="0" indent="-342900">
              <a:spcBef>
                <a:spcPts val="0"/>
              </a:spcBef>
              <a:spcAft>
                <a:spcPts val="0"/>
              </a:spcAft>
              <a:buClr>
                <a:srgbClr val="000000"/>
              </a:buClr>
              <a:buSzPts val="1600"/>
              <a:buFont typeface="Courier New" panose="02070309020205020404" pitchFamily="49" charset="0"/>
              <a:buChar char="o"/>
            </a:pPr>
            <a:r>
              <a:rPr lang="en-US" sz="2100">
                <a:solidFill>
                  <a:srgbClr val="000000"/>
                </a:solidFill>
                <a:ea typeface="Varela"/>
                <a:cs typeface="Varela"/>
                <a:sym typeface="Varela"/>
              </a:rPr>
              <a:t>Receive emails when your child is missing an assignment or is marked absent from class</a:t>
            </a:r>
          </a:p>
          <a:p>
            <a:pPr marL="469900" lvl="0" indent="-342900">
              <a:spcBef>
                <a:spcPts val="0"/>
              </a:spcBef>
              <a:spcAft>
                <a:spcPts val="0"/>
              </a:spcAft>
              <a:buClr>
                <a:srgbClr val="000000"/>
              </a:buClr>
              <a:buSzPts val="1600"/>
              <a:buFont typeface="Courier New" panose="02070309020205020404" pitchFamily="49" charset="0"/>
              <a:buChar char="o"/>
            </a:pPr>
            <a:r>
              <a:rPr lang="en-US" sz="2100">
                <a:solidFill>
                  <a:srgbClr val="000000"/>
                </a:solidFill>
                <a:ea typeface="Varela"/>
                <a:cs typeface="Varela"/>
                <a:sym typeface="Varela"/>
              </a:rPr>
              <a:t>Update your information (email address, phone numbers, emergency contacts, etc.)</a:t>
            </a:r>
          </a:p>
          <a:p>
            <a:pPr marL="469900" lvl="0" indent="-342900">
              <a:spcBef>
                <a:spcPts val="0"/>
              </a:spcBef>
              <a:spcAft>
                <a:spcPts val="0"/>
              </a:spcAft>
              <a:buClr>
                <a:srgbClr val="000000"/>
              </a:buClr>
              <a:buSzPts val="1600"/>
              <a:buFont typeface="Courier New" panose="02070309020205020404" pitchFamily="49" charset="0"/>
              <a:buChar char="o"/>
            </a:pPr>
            <a:r>
              <a:rPr lang="en-US" sz="2100">
                <a:solidFill>
                  <a:srgbClr val="000000"/>
                </a:solidFill>
                <a:ea typeface="Varela"/>
                <a:cs typeface="Varela"/>
                <a:sym typeface="Varela"/>
              </a:rPr>
              <a:t>Receive messages from your child’s teachers</a:t>
            </a:r>
          </a:p>
          <a:p>
            <a:pPr marL="469900" lvl="0" indent="-342900">
              <a:spcBef>
                <a:spcPts val="0"/>
              </a:spcBef>
              <a:spcAft>
                <a:spcPts val="0"/>
              </a:spcAft>
              <a:buClr>
                <a:srgbClr val="000000"/>
              </a:buClr>
              <a:buSzPts val="1600"/>
              <a:buFont typeface="Courier New" panose="02070309020205020404" pitchFamily="49" charset="0"/>
              <a:buChar char="o"/>
            </a:pPr>
            <a:r>
              <a:rPr lang="en-US" sz="2100">
                <a:solidFill>
                  <a:srgbClr val="000000"/>
                </a:solidFill>
                <a:ea typeface="Varela"/>
                <a:cs typeface="Varela"/>
                <a:sym typeface="Varela"/>
              </a:rPr>
              <a:t>To create an account, contact Courtni Turner at 281-634-6323 or </a:t>
            </a:r>
            <a:r>
              <a:rPr lang="en-US" sz="2100">
                <a:solidFill>
                  <a:srgbClr val="000000"/>
                </a:solidFill>
                <a:ea typeface="Varela"/>
                <a:cs typeface="Varela"/>
                <a:sym typeface="Varela"/>
                <a:hlinkClick r:id="rId2"/>
              </a:rPr>
              <a:t>Courtni.Turner@fortbendisd.com</a:t>
            </a:r>
            <a:r>
              <a:rPr lang="en-US" sz="2100">
                <a:solidFill>
                  <a:srgbClr val="000000"/>
                </a:solidFill>
                <a:ea typeface="Varela"/>
                <a:cs typeface="Varela"/>
                <a:sym typeface="Varela"/>
              </a:rPr>
              <a:t> </a:t>
            </a:r>
          </a:p>
          <a:p>
            <a:pPr marL="0" lvl="0" indent="0">
              <a:spcBef>
                <a:spcPts val="0"/>
              </a:spcBef>
              <a:buNone/>
            </a:pPr>
            <a:endParaRPr lang="en-US" sz="2000">
              <a:solidFill>
                <a:srgbClr val="000000"/>
              </a:solidFill>
              <a:latin typeface="Varela"/>
              <a:ea typeface="Varela"/>
              <a:cs typeface="Varela"/>
              <a:sym typeface="Varela"/>
            </a:endParaRPr>
          </a:p>
          <a:p>
            <a:endParaRPr lang="en-US"/>
          </a:p>
        </p:txBody>
      </p:sp>
      <p:sp>
        <p:nvSpPr>
          <p:cNvPr id="4" name="Content Placeholder 3">
            <a:extLst>
              <a:ext uri="{FF2B5EF4-FFF2-40B4-BE49-F238E27FC236}">
                <a16:creationId xmlns:a16="http://schemas.microsoft.com/office/drawing/2014/main" id="{365366E2-2AC3-4F36-AA6E-802BE037DFB8}"/>
              </a:ext>
            </a:extLst>
          </p:cNvPr>
          <p:cNvSpPr>
            <a:spLocks noGrp="1"/>
          </p:cNvSpPr>
          <p:nvPr>
            <p:ph sz="half" idx="2"/>
          </p:nvPr>
        </p:nvSpPr>
        <p:spPr/>
        <p:txBody>
          <a:bodyPr>
            <a:normAutofit fontScale="85000" lnSpcReduction="20000"/>
          </a:bodyPr>
          <a:lstStyle/>
          <a:p>
            <a:pPr marL="0" lvl="0" indent="0">
              <a:spcBef>
                <a:spcPts val="0"/>
              </a:spcBef>
              <a:spcAft>
                <a:spcPts val="0"/>
              </a:spcAft>
              <a:buSzPts val="2240"/>
              <a:buNone/>
            </a:pPr>
            <a:r>
              <a:rPr lang="en-US" sz="4000">
                <a:solidFill>
                  <a:srgbClr val="000000"/>
                </a:solidFill>
                <a:ea typeface="Varela"/>
                <a:cs typeface="Varela"/>
                <a:sym typeface="Varela"/>
              </a:rPr>
              <a:t>Student Account</a:t>
            </a:r>
            <a:endParaRPr lang="en-US">
              <a:solidFill>
                <a:srgbClr val="000000"/>
              </a:solidFill>
              <a:ea typeface="Varela"/>
              <a:cs typeface="Varela"/>
              <a:sym typeface="Varela"/>
            </a:endParaRPr>
          </a:p>
          <a:p>
            <a:pPr marL="469900" lvl="0" indent="-342900">
              <a:spcBef>
                <a:spcPts val="320"/>
              </a:spcBef>
              <a:spcAft>
                <a:spcPts val="0"/>
              </a:spcAft>
              <a:buClr>
                <a:srgbClr val="000000"/>
              </a:buClr>
              <a:buSzPts val="1600"/>
              <a:buFont typeface="Courier New" panose="02070309020205020404" pitchFamily="49" charset="0"/>
              <a:buChar char="o"/>
            </a:pPr>
            <a:r>
              <a:rPr lang="en-US" sz="2100">
                <a:solidFill>
                  <a:srgbClr val="000000"/>
                </a:solidFill>
                <a:ea typeface="Varela"/>
                <a:cs typeface="Varela"/>
                <a:sym typeface="Varela"/>
              </a:rPr>
              <a:t>Monitor assignments &amp; due dates</a:t>
            </a:r>
          </a:p>
          <a:p>
            <a:pPr marL="469900" lvl="0" indent="-342900">
              <a:spcBef>
                <a:spcPts val="320"/>
              </a:spcBef>
              <a:spcAft>
                <a:spcPts val="0"/>
              </a:spcAft>
              <a:buClr>
                <a:srgbClr val="000000"/>
              </a:buClr>
              <a:buSzPts val="1600"/>
              <a:buFont typeface="Courier New" panose="02070309020205020404" pitchFamily="49" charset="0"/>
              <a:buChar char="o"/>
            </a:pPr>
            <a:r>
              <a:rPr lang="en-US" sz="2100">
                <a:solidFill>
                  <a:srgbClr val="000000"/>
                </a:solidFill>
                <a:ea typeface="Varela"/>
                <a:cs typeface="Varela"/>
                <a:sym typeface="Varela"/>
              </a:rPr>
              <a:t>Review grades and class averages</a:t>
            </a:r>
          </a:p>
          <a:p>
            <a:pPr marL="469900" lvl="0" indent="-342900">
              <a:spcBef>
                <a:spcPts val="320"/>
              </a:spcBef>
              <a:spcAft>
                <a:spcPts val="0"/>
              </a:spcAft>
              <a:buClr>
                <a:srgbClr val="000000"/>
              </a:buClr>
              <a:buSzPts val="1600"/>
              <a:buFont typeface="Courier New" panose="02070309020205020404" pitchFamily="49" charset="0"/>
              <a:buChar char="o"/>
            </a:pPr>
            <a:r>
              <a:rPr lang="en-US" sz="2100">
                <a:solidFill>
                  <a:srgbClr val="000000"/>
                </a:solidFill>
                <a:ea typeface="Varela"/>
                <a:cs typeface="Varela"/>
                <a:sym typeface="Varela"/>
              </a:rPr>
              <a:t>Receive messages and updates from teachers</a:t>
            </a:r>
            <a:endParaRPr lang="en-US" sz="2100"/>
          </a:p>
        </p:txBody>
      </p:sp>
    </p:spTree>
    <p:extLst>
      <p:ext uri="{BB962C8B-B14F-4D97-AF65-F5344CB8AC3E}">
        <p14:creationId xmlns:p14="http://schemas.microsoft.com/office/powerpoint/2010/main" val="229865630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8BCEE8F0-F37C-4339-8D06-23A5D63A2C61}"/>
              </a:ext>
            </a:extLst>
          </p:cNvPr>
          <p:cNvSpPr>
            <a:spLocks noGrp="1"/>
          </p:cNvSpPr>
          <p:nvPr>
            <p:ph type="title"/>
          </p:nvPr>
        </p:nvSpPr>
        <p:spPr>
          <a:xfrm>
            <a:off x="5172074" y="286603"/>
            <a:ext cx="5983605" cy="1450757"/>
          </a:xfrm>
        </p:spPr>
        <p:txBody>
          <a:bodyPr vert="horz" lIns="91440" tIns="45720" rIns="91440" bIns="45720" rtlCol="0" anchor="b">
            <a:normAutofit/>
          </a:bodyPr>
          <a:lstStyle/>
          <a:p>
            <a:r>
              <a:rPr lang="en-US" sz="4800"/>
              <a:t>Middle School Opportunities</a:t>
            </a:r>
          </a:p>
        </p:txBody>
      </p:sp>
      <p:pic>
        <p:nvPicPr>
          <p:cNvPr id="6" name="Picture 5">
            <a:extLst>
              <a:ext uri="{FF2B5EF4-FFF2-40B4-BE49-F238E27FC236}">
                <a16:creationId xmlns:a16="http://schemas.microsoft.com/office/drawing/2014/main" id="{B8AE2D64-BBD2-4E67-B5BA-4C5E7B4C2EF8}"/>
              </a:ext>
            </a:extLst>
          </p:cNvPr>
          <p:cNvPicPr>
            <a:picLocks noChangeAspect="1"/>
          </p:cNvPicPr>
          <p:nvPr/>
        </p:nvPicPr>
        <p:blipFill rotWithShape="1">
          <a:blip r:embed="rId2"/>
          <a:srcRect l="12818" r="20456" b="-2"/>
          <a:stretch/>
        </p:blipFill>
        <p:spPr>
          <a:xfrm>
            <a:off x="20" y="10"/>
            <a:ext cx="4580077" cy="6400784"/>
          </a:xfrm>
          <a:prstGeom prst="rect">
            <a:avLst/>
          </a:prstGeom>
        </p:spPr>
      </p:pic>
      <p:sp>
        <p:nvSpPr>
          <p:cNvPr id="5" name="Content Placeholder 4">
            <a:extLst>
              <a:ext uri="{FF2B5EF4-FFF2-40B4-BE49-F238E27FC236}">
                <a16:creationId xmlns:a16="http://schemas.microsoft.com/office/drawing/2014/main" id="{BE129AAB-F4AB-4CB4-8E73-5734342DE804}"/>
              </a:ext>
            </a:extLst>
          </p:cNvPr>
          <p:cNvSpPr>
            <a:spLocks noGrp="1"/>
          </p:cNvSpPr>
          <p:nvPr>
            <p:ph sz="half" idx="1"/>
          </p:nvPr>
        </p:nvSpPr>
        <p:spPr>
          <a:xfrm>
            <a:off x="4990251" y="2365376"/>
            <a:ext cx="5983606" cy="3760891"/>
          </a:xfrm>
        </p:spPr>
        <p:txBody>
          <a:bodyPr vert="horz" lIns="0" tIns="45720" rIns="0" bIns="45720" rtlCol="0">
            <a:normAutofit/>
          </a:bodyPr>
          <a:lstStyle/>
          <a:p>
            <a:pPr lvl="0">
              <a:lnSpc>
                <a:spcPct val="90000"/>
              </a:lnSpc>
              <a:spcBef>
                <a:spcPts val="0"/>
              </a:spcBef>
              <a:spcAft>
                <a:spcPts val="0"/>
              </a:spcAft>
              <a:buClr>
                <a:srgbClr val="000000"/>
              </a:buClr>
              <a:buSzPts val="1400"/>
              <a:buFont typeface="Calibri" panose="020F0502020204030204" pitchFamily="34" charset="0"/>
              <a:buChar char="o"/>
            </a:pPr>
            <a:r>
              <a:rPr lang="en-US" sz="1800" b="1">
                <a:sym typeface="Source Sans Pro"/>
              </a:rPr>
              <a:t> </a:t>
            </a:r>
            <a:r>
              <a:rPr lang="en-US" sz="1800">
                <a:sym typeface="Source Sans Pro"/>
              </a:rPr>
              <a:t>UIL Sports (</a:t>
            </a:r>
            <a:r>
              <a:rPr lang="en-US" sz="1800"/>
              <a:t>7</a:t>
            </a:r>
            <a:r>
              <a:rPr lang="en-US" sz="1800" baseline="30000"/>
              <a:t>th</a:t>
            </a:r>
            <a:r>
              <a:rPr lang="en-US" sz="1800"/>
              <a:t> &amp; 8</a:t>
            </a:r>
            <a:r>
              <a:rPr lang="en-US" sz="1800" baseline="30000"/>
              <a:t>th</a:t>
            </a:r>
            <a:r>
              <a:rPr lang="en-US" sz="1800"/>
              <a:t> grade only)</a:t>
            </a:r>
          </a:p>
          <a:p>
            <a:pPr lvl="1">
              <a:lnSpc>
                <a:spcPct val="90000"/>
              </a:lnSpc>
              <a:spcBef>
                <a:spcPts val="400"/>
              </a:spcBef>
              <a:spcAft>
                <a:spcPts val="0"/>
              </a:spcAft>
              <a:buClr>
                <a:srgbClr val="000000"/>
              </a:buClr>
              <a:buSzPts val="1400"/>
              <a:buFont typeface="Calibri" panose="020F0502020204030204" pitchFamily="34" charset="0"/>
              <a:buChar char="o"/>
            </a:pPr>
            <a:r>
              <a:rPr lang="en-US" sz="1800">
                <a:sym typeface="Source Sans Pro"/>
              </a:rPr>
              <a:t>Volleyball </a:t>
            </a:r>
          </a:p>
          <a:p>
            <a:pPr lvl="1">
              <a:lnSpc>
                <a:spcPct val="90000"/>
              </a:lnSpc>
              <a:spcBef>
                <a:spcPts val="400"/>
              </a:spcBef>
              <a:spcAft>
                <a:spcPts val="0"/>
              </a:spcAft>
              <a:buClr>
                <a:srgbClr val="000000"/>
              </a:buClr>
              <a:buSzPts val="1400"/>
              <a:buFont typeface="Calibri" panose="020F0502020204030204" pitchFamily="34" charset="0"/>
              <a:buChar char="o"/>
            </a:pPr>
            <a:r>
              <a:rPr lang="en-US" sz="1800"/>
              <a:t>Cross Country</a:t>
            </a:r>
          </a:p>
          <a:p>
            <a:pPr lvl="1">
              <a:lnSpc>
                <a:spcPct val="90000"/>
              </a:lnSpc>
              <a:spcBef>
                <a:spcPts val="400"/>
              </a:spcBef>
              <a:spcAft>
                <a:spcPts val="0"/>
              </a:spcAft>
              <a:buClr>
                <a:srgbClr val="000000"/>
              </a:buClr>
              <a:buSzPts val="1400"/>
              <a:buFont typeface="Calibri" panose="020F0502020204030204" pitchFamily="34" charset="0"/>
              <a:buChar char="o"/>
            </a:pPr>
            <a:r>
              <a:rPr lang="en-US" sz="1800">
                <a:sym typeface="Source Sans Pro"/>
              </a:rPr>
              <a:t>Basketball </a:t>
            </a:r>
            <a:endParaRPr lang="en-US" sz="1800"/>
          </a:p>
          <a:p>
            <a:pPr lvl="1">
              <a:lnSpc>
                <a:spcPct val="90000"/>
              </a:lnSpc>
              <a:spcBef>
                <a:spcPts val="400"/>
              </a:spcBef>
              <a:spcAft>
                <a:spcPts val="0"/>
              </a:spcAft>
              <a:buClr>
                <a:srgbClr val="000000"/>
              </a:buClr>
              <a:buSzPts val="1400"/>
              <a:buFont typeface="Calibri" panose="020F0502020204030204" pitchFamily="34" charset="0"/>
              <a:buChar char="o"/>
            </a:pPr>
            <a:r>
              <a:rPr lang="en-US" sz="1800">
                <a:sym typeface="Source Sans Pro"/>
              </a:rPr>
              <a:t>Football </a:t>
            </a:r>
            <a:endParaRPr lang="en-US" sz="1800"/>
          </a:p>
          <a:p>
            <a:pPr lvl="1">
              <a:lnSpc>
                <a:spcPct val="90000"/>
              </a:lnSpc>
              <a:spcBef>
                <a:spcPts val="400"/>
              </a:spcBef>
              <a:spcAft>
                <a:spcPts val="0"/>
              </a:spcAft>
              <a:buClr>
                <a:srgbClr val="000000"/>
              </a:buClr>
              <a:buSzPts val="1400"/>
              <a:buFont typeface="Calibri" panose="020F0502020204030204" pitchFamily="34" charset="0"/>
              <a:buChar char="o"/>
            </a:pPr>
            <a:r>
              <a:rPr lang="en-US" sz="1800">
                <a:sym typeface="Source Sans Pro"/>
              </a:rPr>
              <a:t>Soccer</a:t>
            </a:r>
            <a:endParaRPr lang="en-US" sz="1800"/>
          </a:p>
          <a:p>
            <a:pPr lvl="1">
              <a:lnSpc>
                <a:spcPct val="90000"/>
              </a:lnSpc>
              <a:spcBef>
                <a:spcPts val="400"/>
              </a:spcBef>
              <a:spcAft>
                <a:spcPts val="0"/>
              </a:spcAft>
              <a:buClr>
                <a:srgbClr val="000000"/>
              </a:buClr>
              <a:buSzPts val="1400"/>
              <a:buFont typeface="Calibri" panose="020F0502020204030204" pitchFamily="34" charset="0"/>
              <a:buChar char="o"/>
            </a:pPr>
            <a:r>
              <a:rPr lang="en-US" sz="1800">
                <a:sym typeface="Source Sans Pro"/>
              </a:rPr>
              <a:t>Track</a:t>
            </a:r>
            <a:endParaRPr lang="en-US" sz="1800"/>
          </a:p>
          <a:p>
            <a:pPr lvl="1">
              <a:lnSpc>
                <a:spcPct val="90000"/>
              </a:lnSpc>
              <a:spcBef>
                <a:spcPts val="400"/>
              </a:spcBef>
              <a:spcAft>
                <a:spcPts val="0"/>
              </a:spcAft>
              <a:buClr>
                <a:srgbClr val="000000"/>
              </a:buClr>
              <a:buSzPts val="1400"/>
              <a:buFont typeface="Calibri" panose="020F0502020204030204" pitchFamily="34" charset="0"/>
              <a:buChar char="o"/>
            </a:pPr>
            <a:r>
              <a:rPr lang="en-US" sz="1800">
                <a:sym typeface="Source Sans Pro"/>
              </a:rPr>
              <a:t>Tennis</a:t>
            </a:r>
            <a:endParaRPr lang="en-US" sz="1800"/>
          </a:p>
          <a:p>
            <a:pPr lvl="1">
              <a:lnSpc>
                <a:spcPct val="90000"/>
              </a:lnSpc>
              <a:spcBef>
                <a:spcPts val="400"/>
              </a:spcBef>
              <a:spcAft>
                <a:spcPts val="0"/>
              </a:spcAft>
              <a:buClr>
                <a:srgbClr val="000000"/>
              </a:buClr>
              <a:buSzPts val="1400"/>
              <a:buFont typeface="Calibri" panose="020F0502020204030204" pitchFamily="34" charset="0"/>
              <a:buChar char="o"/>
            </a:pPr>
            <a:r>
              <a:rPr lang="en-US" sz="1800">
                <a:sym typeface="Source Sans Pro"/>
              </a:rPr>
              <a:t>Cheer</a:t>
            </a:r>
          </a:p>
          <a:p>
            <a:pPr>
              <a:lnSpc>
                <a:spcPct val="90000"/>
              </a:lnSpc>
              <a:spcBef>
                <a:spcPts val="400"/>
              </a:spcBef>
              <a:spcAft>
                <a:spcPts val="0"/>
              </a:spcAft>
              <a:buClr>
                <a:srgbClr val="000000"/>
              </a:buClr>
              <a:buSzPts val="1400"/>
              <a:buFont typeface="Calibri" panose="020F0502020204030204" pitchFamily="34" charset="0"/>
              <a:buChar char="o"/>
            </a:pPr>
            <a:r>
              <a:rPr lang="en-US" sz="1800">
                <a:sym typeface="Source Sans Pro"/>
              </a:rPr>
              <a:t> Sweethearts Dance - 6</a:t>
            </a:r>
            <a:r>
              <a:rPr lang="en-US" sz="1800"/>
              <a:t>,7,</a:t>
            </a:r>
            <a:r>
              <a:rPr lang="en-US" sz="1800">
                <a:sym typeface="Source Sans Pro"/>
              </a:rPr>
              <a:t>8</a:t>
            </a:r>
          </a:p>
          <a:p>
            <a:pPr>
              <a:lnSpc>
                <a:spcPct val="90000"/>
              </a:lnSpc>
              <a:spcBef>
                <a:spcPts val="400"/>
              </a:spcBef>
              <a:spcAft>
                <a:spcPts val="0"/>
              </a:spcAft>
              <a:buClr>
                <a:srgbClr val="000000"/>
              </a:buClr>
              <a:buSzPts val="1400"/>
              <a:buFont typeface="Calibri" panose="020F0502020204030204" pitchFamily="34" charset="0"/>
              <a:buChar char="o"/>
            </a:pPr>
            <a:r>
              <a:rPr lang="en-US" sz="1800">
                <a:sym typeface="Source Sans Pro"/>
              </a:rPr>
              <a:t> Student Council –  6</a:t>
            </a:r>
            <a:r>
              <a:rPr lang="en-US" sz="1800"/>
              <a:t>,7,</a:t>
            </a:r>
            <a:r>
              <a:rPr lang="en-US" sz="1800">
                <a:sym typeface="Source Sans Pro"/>
              </a:rPr>
              <a:t>8</a:t>
            </a:r>
          </a:p>
          <a:p>
            <a:pPr marL="0" indent="0">
              <a:lnSpc>
                <a:spcPct val="90000"/>
              </a:lnSpc>
              <a:spcBef>
                <a:spcPts val="400"/>
              </a:spcBef>
              <a:spcAft>
                <a:spcPts val="0"/>
              </a:spcAft>
              <a:buClr>
                <a:srgbClr val="000000"/>
              </a:buClr>
              <a:buSzPts val="1400"/>
              <a:buNone/>
            </a:pPr>
            <a:endParaRPr lang="en-US" sz="1800">
              <a:sym typeface="Source Sans Pro"/>
            </a:endParaRPr>
          </a:p>
          <a:p>
            <a:pPr marL="0" indent="0">
              <a:lnSpc>
                <a:spcPct val="90000"/>
              </a:lnSpc>
              <a:spcBef>
                <a:spcPts val="400"/>
              </a:spcBef>
              <a:spcAft>
                <a:spcPts val="0"/>
              </a:spcAft>
              <a:buClr>
                <a:srgbClr val="000000"/>
              </a:buClr>
              <a:buSzPts val="1400"/>
              <a:buNone/>
            </a:pPr>
            <a:endParaRPr lang="en-US" sz="900"/>
          </a:p>
          <a:p>
            <a:pPr>
              <a:lnSpc>
                <a:spcPct val="90000"/>
              </a:lnSpc>
              <a:spcBef>
                <a:spcPts val="400"/>
              </a:spcBef>
              <a:spcAft>
                <a:spcPts val="0"/>
              </a:spcAft>
              <a:buClr>
                <a:srgbClr val="000000"/>
              </a:buClr>
              <a:buSzPts val="1400"/>
              <a:buFont typeface="Calibri" panose="020F0502020204030204" pitchFamily="34" charset="0"/>
              <a:buChar char="o"/>
            </a:pPr>
            <a:endParaRPr lang="en-US" sz="900">
              <a:sym typeface="Source Sans Pro"/>
            </a:endParaRPr>
          </a:p>
          <a:p>
            <a:pPr>
              <a:lnSpc>
                <a:spcPct val="90000"/>
              </a:lnSpc>
            </a:pPr>
            <a:endParaRPr lang="en-US" sz="900"/>
          </a:p>
        </p:txBody>
      </p:sp>
      <p:sp>
        <p:nvSpPr>
          <p:cNvPr id="9" name="Rectangle 8">
            <a:extLst>
              <a:ext uri="{FF2B5EF4-FFF2-40B4-BE49-F238E27FC236}">
                <a16:creationId xmlns:a16="http://schemas.microsoft.com/office/drawing/2014/main" id="{D19C4927-3ACD-4849-A9AE-1AEDB6C1C140}"/>
              </a:ext>
            </a:extLst>
          </p:cNvPr>
          <p:cNvSpPr/>
          <p:nvPr/>
        </p:nvSpPr>
        <p:spPr>
          <a:xfrm>
            <a:off x="8618114" y="2340786"/>
            <a:ext cx="6096000" cy="3347583"/>
          </a:xfrm>
          <a:prstGeom prst="rect">
            <a:avLst/>
          </a:prstGeom>
        </p:spPr>
        <p:txBody>
          <a:bodyPr>
            <a:spAutoFit/>
          </a:bodyPr>
          <a:lstStyle/>
          <a:p>
            <a:pPr marL="342900" lvl="0" indent="-342900">
              <a:lnSpc>
                <a:spcPct val="90000"/>
              </a:lnSpc>
              <a:spcBef>
                <a:spcPts val="0"/>
              </a:spcBef>
              <a:spcAft>
                <a:spcPts val="0"/>
              </a:spcAft>
              <a:buClr>
                <a:srgbClr val="000000"/>
              </a:buClr>
              <a:buSzPts val="1400"/>
              <a:buFont typeface="Courier New" panose="02070309020205020404" pitchFamily="49" charset="0"/>
              <a:buChar char="o"/>
            </a:pPr>
            <a:r>
              <a:rPr lang="en-US">
                <a:sym typeface="Source Sans Pro"/>
              </a:rPr>
              <a:t>Spelling Bee</a:t>
            </a:r>
            <a:endParaRPr lang="en-US"/>
          </a:p>
          <a:p>
            <a:pPr marL="342900" lvl="0" indent="-342900">
              <a:lnSpc>
                <a:spcPct val="90000"/>
              </a:lnSpc>
              <a:spcBef>
                <a:spcPts val="400"/>
              </a:spcBef>
              <a:spcAft>
                <a:spcPts val="0"/>
              </a:spcAft>
              <a:buClr>
                <a:srgbClr val="000000"/>
              </a:buClr>
              <a:buSzPts val="1400"/>
              <a:buFont typeface="Courier New" panose="02070309020205020404" pitchFamily="49" charset="0"/>
              <a:buChar char="o"/>
            </a:pPr>
            <a:r>
              <a:rPr lang="en-US">
                <a:sym typeface="Source Sans Pro"/>
              </a:rPr>
              <a:t>History Fair</a:t>
            </a:r>
            <a:endParaRPr lang="en-US"/>
          </a:p>
          <a:p>
            <a:pPr marL="342900" lvl="0" indent="-342900">
              <a:lnSpc>
                <a:spcPct val="90000"/>
              </a:lnSpc>
              <a:spcBef>
                <a:spcPts val="400"/>
              </a:spcBef>
              <a:spcAft>
                <a:spcPts val="0"/>
              </a:spcAft>
              <a:buClr>
                <a:srgbClr val="000000"/>
              </a:buClr>
              <a:buSzPts val="1400"/>
              <a:buFont typeface="Courier New" panose="02070309020205020404" pitchFamily="49" charset="0"/>
              <a:buChar char="o"/>
            </a:pPr>
            <a:r>
              <a:rPr lang="en-US">
                <a:sym typeface="Source Sans Pro"/>
              </a:rPr>
              <a:t>Science Fair</a:t>
            </a:r>
            <a:endParaRPr lang="en-US"/>
          </a:p>
          <a:p>
            <a:pPr marL="342900" lvl="0" indent="-342900">
              <a:lnSpc>
                <a:spcPct val="90000"/>
              </a:lnSpc>
              <a:spcBef>
                <a:spcPts val="400"/>
              </a:spcBef>
              <a:spcAft>
                <a:spcPts val="0"/>
              </a:spcAft>
              <a:buClr>
                <a:srgbClr val="000000"/>
              </a:buClr>
              <a:buSzPts val="1400"/>
              <a:buFont typeface="Courier New" panose="02070309020205020404" pitchFamily="49" charset="0"/>
              <a:buChar char="o"/>
            </a:pPr>
            <a:r>
              <a:rPr lang="en-US">
                <a:sym typeface="Source Sans Pro"/>
              </a:rPr>
              <a:t>Contest Math</a:t>
            </a:r>
          </a:p>
          <a:p>
            <a:pPr marL="342900" lvl="0" indent="-342900">
              <a:lnSpc>
                <a:spcPct val="90000"/>
              </a:lnSpc>
              <a:spcBef>
                <a:spcPts val="400"/>
              </a:spcBef>
              <a:spcAft>
                <a:spcPts val="0"/>
              </a:spcAft>
              <a:buClr>
                <a:srgbClr val="000000"/>
              </a:buClr>
              <a:buSzPts val="1400"/>
              <a:buFont typeface="Courier New" panose="02070309020205020404" pitchFamily="49" charset="0"/>
              <a:buChar char="o"/>
            </a:pPr>
            <a:r>
              <a:rPr lang="en-US">
                <a:sym typeface="Source Sans Pro"/>
              </a:rPr>
              <a:t>Science Bowl</a:t>
            </a:r>
            <a:endParaRPr lang="en-US"/>
          </a:p>
          <a:p>
            <a:pPr marL="342900" lvl="0" indent="-342900">
              <a:lnSpc>
                <a:spcPct val="90000"/>
              </a:lnSpc>
              <a:spcBef>
                <a:spcPts val="400"/>
              </a:spcBef>
              <a:spcAft>
                <a:spcPts val="0"/>
              </a:spcAft>
              <a:buClr>
                <a:srgbClr val="000000"/>
              </a:buClr>
              <a:buSzPts val="1400"/>
              <a:buFont typeface="Courier New" panose="02070309020205020404" pitchFamily="49" charset="0"/>
              <a:buChar char="o"/>
            </a:pPr>
            <a:r>
              <a:rPr lang="en-US">
                <a:sym typeface="Source Sans Pro"/>
              </a:rPr>
              <a:t>Geography Bee Competition</a:t>
            </a:r>
            <a:endParaRPr lang="en-US"/>
          </a:p>
          <a:p>
            <a:pPr marL="342900" lvl="0" indent="-342900">
              <a:lnSpc>
                <a:spcPct val="90000"/>
              </a:lnSpc>
              <a:spcBef>
                <a:spcPts val="400"/>
              </a:spcBef>
              <a:spcAft>
                <a:spcPts val="0"/>
              </a:spcAft>
              <a:buClr>
                <a:srgbClr val="000000"/>
              </a:buClr>
              <a:buSzPts val="1400"/>
              <a:buFont typeface="Courier New" panose="02070309020205020404" pitchFamily="49" charset="0"/>
              <a:buChar char="o"/>
            </a:pPr>
            <a:r>
              <a:rPr lang="en-US"/>
              <a:t>Coding Competitions</a:t>
            </a:r>
          </a:p>
          <a:p>
            <a:pPr marL="342900" lvl="0" indent="-342900">
              <a:lnSpc>
                <a:spcPct val="90000"/>
              </a:lnSpc>
              <a:spcBef>
                <a:spcPts val="400"/>
              </a:spcBef>
              <a:spcAft>
                <a:spcPts val="0"/>
              </a:spcAft>
              <a:buClr>
                <a:srgbClr val="000000"/>
              </a:buClr>
              <a:buSzPts val="1400"/>
              <a:buFont typeface="Courier New" panose="02070309020205020404" pitchFamily="49" charset="0"/>
              <a:buChar char="o"/>
            </a:pPr>
            <a:r>
              <a:rPr lang="en-US"/>
              <a:t>Broadcasting</a:t>
            </a:r>
          </a:p>
          <a:p>
            <a:pPr marL="342900" lvl="0" indent="-342900">
              <a:lnSpc>
                <a:spcPct val="90000"/>
              </a:lnSpc>
              <a:spcBef>
                <a:spcPts val="400"/>
              </a:spcBef>
              <a:spcAft>
                <a:spcPts val="0"/>
              </a:spcAft>
              <a:buClr>
                <a:srgbClr val="000000"/>
              </a:buClr>
              <a:buSzPts val="1400"/>
              <a:buFont typeface="Courier New" panose="02070309020205020404" pitchFamily="49" charset="0"/>
              <a:buChar char="o"/>
            </a:pPr>
            <a:r>
              <a:rPr lang="en-US"/>
              <a:t>Yearbook</a:t>
            </a:r>
          </a:p>
          <a:p>
            <a:pPr marL="342900" lvl="0" indent="-342900">
              <a:lnSpc>
                <a:spcPct val="90000"/>
              </a:lnSpc>
              <a:spcBef>
                <a:spcPts val="400"/>
              </a:spcBef>
              <a:spcAft>
                <a:spcPts val="0"/>
              </a:spcAft>
              <a:buClr>
                <a:srgbClr val="000000"/>
              </a:buClr>
              <a:buSzPts val="1400"/>
              <a:buFont typeface="Courier New" panose="02070309020205020404" pitchFamily="49" charset="0"/>
              <a:buChar char="o"/>
            </a:pPr>
            <a:r>
              <a:rPr lang="en-US">
                <a:sym typeface="Source Sans Pro"/>
              </a:rPr>
              <a:t>National Junior Honor Society </a:t>
            </a:r>
          </a:p>
          <a:p>
            <a:pPr marL="342900" lvl="0" indent="-342900">
              <a:lnSpc>
                <a:spcPct val="90000"/>
              </a:lnSpc>
              <a:spcBef>
                <a:spcPts val="400"/>
              </a:spcBef>
              <a:spcAft>
                <a:spcPts val="0"/>
              </a:spcAft>
              <a:buClr>
                <a:srgbClr val="000000"/>
              </a:buClr>
              <a:buSzPts val="1400"/>
              <a:buFont typeface="Courier New" panose="02070309020205020404" pitchFamily="49" charset="0"/>
              <a:buChar char="o"/>
            </a:pPr>
            <a:r>
              <a:rPr lang="en-US">
                <a:sym typeface="Source Sans Pro"/>
              </a:rPr>
              <a:t>PALS </a:t>
            </a:r>
            <a:endParaRPr lang="en-US"/>
          </a:p>
        </p:txBody>
      </p:sp>
    </p:spTree>
    <p:extLst>
      <p:ext uri="{BB962C8B-B14F-4D97-AF65-F5344CB8AC3E}">
        <p14:creationId xmlns:p14="http://schemas.microsoft.com/office/powerpoint/2010/main" val="244694726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8BCEE8F0-F37C-4339-8D06-23A5D63A2C61}"/>
              </a:ext>
            </a:extLst>
          </p:cNvPr>
          <p:cNvSpPr>
            <a:spLocks noGrp="1"/>
          </p:cNvSpPr>
          <p:nvPr>
            <p:ph type="title"/>
          </p:nvPr>
        </p:nvSpPr>
        <p:spPr>
          <a:xfrm>
            <a:off x="8236095" y="0"/>
            <a:ext cx="3100136" cy="1960234"/>
          </a:xfrm>
        </p:spPr>
        <p:txBody>
          <a:bodyPr vert="horz" lIns="91440" tIns="45720" rIns="91440" bIns="45720" rtlCol="0" anchor="b">
            <a:normAutofit/>
          </a:bodyPr>
          <a:lstStyle/>
          <a:p>
            <a:r>
              <a:rPr lang="en-US" sz="4400">
                <a:solidFill>
                  <a:schemeClr val="tx1"/>
                </a:solidFill>
              </a:rPr>
              <a:t>Clubs</a:t>
            </a:r>
          </a:p>
        </p:txBody>
      </p:sp>
      <p:pic>
        <p:nvPicPr>
          <p:cNvPr id="6" name="Picture 5">
            <a:extLst>
              <a:ext uri="{FF2B5EF4-FFF2-40B4-BE49-F238E27FC236}">
                <a16:creationId xmlns:a16="http://schemas.microsoft.com/office/drawing/2014/main" id="{9692C20C-EDF3-4E56-87D8-3857A81376CF}"/>
              </a:ext>
            </a:extLst>
          </p:cNvPr>
          <p:cNvPicPr>
            <a:picLocks noChangeAspect="1"/>
          </p:cNvPicPr>
          <p:nvPr/>
        </p:nvPicPr>
        <p:blipFill rotWithShape="1">
          <a:blip r:embed="rId2"/>
          <a:srcRect l="6563" r="2" b="2"/>
          <a:stretch/>
        </p:blipFill>
        <p:spPr>
          <a:xfrm>
            <a:off x="-1" y="10"/>
            <a:ext cx="8111272" cy="6857990"/>
          </a:xfrm>
          <a:prstGeom prst="rect">
            <a:avLst/>
          </a:prstGeom>
        </p:spPr>
      </p:pic>
      <p:sp>
        <p:nvSpPr>
          <p:cNvPr id="5" name="Content Placeholder 4">
            <a:extLst>
              <a:ext uri="{FF2B5EF4-FFF2-40B4-BE49-F238E27FC236}">
                <a16:creationId xmlns:a16="http://schemas.microsoft.com/office/drawing/2014/main" id="{BE129AAB-F4AB-4CB4-8E73-5734342DE804}"/>
              </a:ext>
            </a:extLst>
          </p:cNvPr>
          <p:cNvSpPr>
            <a:spLocks noGrp="1"/>
          </p:cNvSpPr>
          <p:nvPr>
            <p:ph sz="half" idx="1"/>
          </p:nvPr>
        </p:nvSpPr>
        <p:spPr>
          <a:xfrm>
            <a:off x="8364827" y="2088891"/>
            <a:ext cx="3084844" cy="4224038"/>
          </a:xfrm>
        </p:spPr>
        <p:txBody>
          <a:bodyPr vert="horz" lIns="0" tIns="45720" rIns="0" bIns="45720" rtlCol="0">
            <a:normAutofit fontScale="77500" lnSpcReduction="20000"/>
          </a:bodyPr>
          <a:lstStyle/>
          <a:p>
            <a:pPr>
              <a:lnSpc>
                <a:spcPct val="120000"/>
              </a:lnSpc>
              <a:spcBef>
                <a:spcPts val="0"/>
              </a:spcBef>
              <a:spcAft>
                <a:spcPts val="0"/>
              </a:spcAft>
              <a:buClr>
                <a:srgbClr val="000000"/>
              </a:buClr>
              <a:buSzPts val="1400"/>
              <a:buFont typeface="Courier New" panose="02070309020205020404" pitchFamily="49" charset="0"/>
              <a:buChar char="o"/>
            </a:pPr>
            <a:r>
              <a:rPr lang="en-US" sz="2200">
                <a:solidFill>
                  <a:schemeClr val="tx1"/>
                </a:solidFill>
                <a:sym typeface="Varela"/>
              </a:rPr>
              <a:t> Art Club</a:t>
            </a:r>
          </a:p>
          <a:p>
            <a:pPr>
              <a:lnSpc>
                <a:spcPct val="120000"/>
              </a:lnSpc>
              <a:spcBef>
                <a:spcPts val="0"/>
              </a:spcBef>
              <a:spcAft>
                <a:spcPts val="0"/>
              </a:spcAft>
              <a:buClr>
                <a:srgbClr val="000000"/>
              </a:buClr>
              <a:buSzPts val="1400"/>
              <a:buFont typeface="Courier New" panose="02070309020205020404" pitchFamily="49" charset="0"/>
              <a:buChar char="o"/>
            </a:pPr>
            <a:r>
              <a:rPr lang="en-US" sz="2200">
                <a:solidFill>
                  <a:schemeClr val="tx1"/>
                </a:solidFill>
                <a:sym typeface="Varela"/>
              </a:rPr>
              <a:t> Book Club</a:t>
            </a:r>
          </a:p>
          <a:p>
            <a:pPr>
              <a:lnSpc>
                <a:spcPct val="120000"/>
              </a:lnSpc>
              <a:spcBef>
                <a:spcPts val="0"/>
              </a:spcBef>
              <a:spcAft>
                <a:spcPts val="0"/>
              </a:spcAft>
              <a:buClr>
                <a:srgbClr val="000000"/>
              </a:buClr>
              <a:buSzPts val="1400"/>
              <a:buFont typeface="Courier New" panose="02070309020205020404" pitchFamily="49" charset="0"/>
              <a:buChar char="o"/>
            </a:pPr>
            <a:r>
              <a:rPr lang="en-US" sz="2200">
                <a:solidFill>
                  <a:schemeClr val="tx1"/>
                </a:solidFill>
                <a:sym typeface="Varela"/>
              </a:rPr>
              <a:t> Chess Club</a:t>
            </a:r>
          </a:p>
          <a:p>
            <a:pPr>
              <a:lnSpc>
                <a:spcPct val="120000"/>
              </a:lnSpc>
              <a:spcBef>
                <a:spcPts val="0"/>
              </a:spcBef>
              <a:spcAft>
                <a:spcPts val="0"/>
              </a:spcAft>
              <a:buClr>
                <a:srgbClr val="000000"/>
              </a:buClr>
              <a:buSzPts val="1400"/>
              <a:buFont typeface="Courier New" panose="02070309020205020404" pitchFamily="49" charset="0"/>
              <a:buChar char="o"/>
            </a:pPr>
            <a:r>
              <a:rPr lang="en-US" sz="2200">
                <a:solidFill>
                  <a:schemeClr val="tx1"/>
                </a:solidFill>
                <a:sym typeface="Varela"/>
              </a:rPr>
              <a:t> Coding Club</a:t>
            </a:r>
          </a:p>
          <a:p>
            <a:pPr>
              <a:lnSpc>
                <a:spcPct val="120000"/>
              </a:lnSpc>
              <a:spcBef>
                <a:spcPts val="0"/>
              </a:spcBef>
              <a:spcAft>
                <a:spcPts val="0"/>
              </a:spcAft>
              <a:buClr>
                <a:srgbClr val="000000"/>
              </a:buClr>
              <a:buSzPts val="1400"/>
              <a:buFont typeface="Courier New" panose="02070309020205020404" pitchFamily="49" charset="0"/>
              <a:buChar char="o"/>
            </a:pPr>
            <a:r>
              <a:rPr lang="en-US" sz="2200">
                <a:solidFill>
                  <a:schemeClr val="tx1"/>
                </a:solidFill>
                <a:sym typeface="Varela"/>
              </a:rPr>
              <a:t> Cricket Club</a:t>
            </a:r>
          </a:p>
          <a:p>
            <a:pPr>
              <a:lnSpc>
                <a:spcPct val="120000"/>
              </a:lnSpc>
              <a:spcBef>
                <a:spcPts val="0"/>
              </a:spcBef>
              <a:spcAft>
                <a:spcPts val="0"/>
              </a:spcAft>
              <a:buClr>
                <a:srgbClr val="000000"/>
              </a:buClr>
              <a:buSzPts val="1400"/>
              <a:buFont typeface="Courier New" panose="02070309020205020404" pitchFamily="49" charset="0"/>
              <a:buChar char="o"/>
            </a:pPr>
            <a:r>
              <a:rPr lang="en-US" sz="2200">
                <a:solidFill>
                  <a:schemeClr val="tx1"/>
                </a:solidFill>
                <a:sym typeface="Varela"/>
              </a:rPr>
              <a:t> FCA</a:t>
            </a:r>
          </a:p>
          <a:p>
            <a:pPr>
              <a:lnSpc>
                <a:spcPct val="120000"/>
              </a:lnSpc>
              <a:spcBef>
                <a:spcPts val="0"/>
              </a:spcBef>
              <a:spcAft>
                <a:spcPts val="0"/>
              </a:spcAft>
              <a:buClr>
                <a:srgbClr val="000000"/>
              </a:buClr>
              <a:buSzPts val="1400"/>
              <a:buFont typeface="Courier New" panose="02070309020205020404" pitchFamily="49" charset="0"/>
              <a:buChar char="o"/>
            </a:pPr>
            <a:r>
              <a:rPr lang="en-US" sz="2200">
                <a:solidFill>
                  <a:schemeClr val="tx1"/>
                </a:solidFill>
                <a:sym typeface="Varela"/>
              </a:rPr>
              <a:t> Gaming Guild</a:t>
            </a:r>
          </a:p>
          <a:p>
            <a:pPr>
              <a:lnSpc>
                <a:spcPct val="120000"/>
              </a:lnSpc>
              <a:spcBef>
                <a:spcPts val="0"/>
              </a:spcBef>
              <a:spcAft>
                <a:spcPts val="0"/>
              </a:spcAft>
              <a:buClr>
                <a:srgbClr val="000000"/>
              </a:buClr>
              <a:buSzPts val="1400"/>
              <a:buFont typeface="Courier New" panose="02070309020205020404" pitchFamily="49" charset="0"/>
              <a:buChar char="o"/>
            </a:pPr>
            <a:r>
              <a:rPr lang="en-US" sz="2200">
                <a:solidFill>
                  <a:schemeClr val="tx1"/>
                </a:solidFill>
                <a:sym typeface="Varela"/>
              </a:rPr>
              <a:t> Geography Club</a:t>
            </a:r>
          </a:p>
          <a:p>
            <a:pPr lvl="0">
              <a:lnSpc>
                <a:spcPct val="120000"/>
              </a:lnSpc>
              <a:spcBef>
                <a:spcPts val="0"/>
              </a:spcBef>
              <a:spcAft>
                <a:spcPts val="0"/>
              </a:spcAft>
              <a:buClr>
                <a:srgbClr val="000000"/>
              </a:buClr>
              <a:buSzPts val="1400"/>
              <a:buFont typeface="Courier New" panose="02070309020205020404" pitchFamily="49" charset="0"/>
              <a:buChar char="o"/>
            </a:pPr>
            <a:r>
              <a:rPr lang="en-US" sz="2200">
                <a:solidFill>
                  <a:schemeClr val="tx1"/>
                </a:solidFill>
                <a:ea typeface="Varela"/>
                <a:cs typeface="Varela"/>
                <a:sym typeface="Varela"/>
              </a:rPr>
              <a:t> Girls Who Code</a:t>
            </a:r>
          </a:p>
          <a:p>
            <a:pPr lvl="0">
              <a:lnSpc>
                <a:spcPct val="120000"/>
              </a:lnSpc>
              <a:spcBef>
                <a:spcPts val="0"/>
              </a:spcBef>
              <a:spcAft>
                <a:spcPts val="0"/>
              </a:spcAft>
              <a:buClr>
                <a:srgbClr val="000000"/>
              </a:buClr>
              <a:buSzPts val="1400"/>
              <a:buFont typeface="Courier New" panose="02070309020205020404" pitchFamily="49" charset="0"/>
              <a:buChar char="o"/>
            </a:pPr>
            <a:r>
              <a:rPr lang="en-US" sz="2200">
                <a:solidFill>
                  <a:schemeClr val="tx1"/>
                </a:solidFill>
                <a:ea typeface="Varela"/>
                <a:cs typeface="Varela"/>
                <a:sym typeface="Varela"/>
              </a:rPr>
              <a:t> Marine Biology</a:t>
            </a:r>
          </a:p>
          <a:p>
            <a:pPr lvl="0">
              <a:lnSpc>
                <a:spcPct val="120000"/>
              </a:lnSpc>
              <a:spcBef>
                <a:spcPts val="0"/>
              </a:spcBef>
              <a:spcAft>
                <a:spcPts val="0"/>
              </a:spcAft>
              <a:buClr>
                <a:srgbClr val="000000"/>
              </a:buClr>
              <a:buSzPts val="1400"/>
              <a:buFont typeface="Courier New" panose="02070309020205020404" pitchFamily="49" charset="0"/>
              <a:buChar char="o"/>
            </a:pPr>
            <a:r>
              <a:rPr lang="en-US" sz="2200">
                <a:solidFill>
                  <a:schemeClr val="tx1"/>
                </a:solidFill>
                <a:ea typeface="Varela"/>
                <a:cs typeface="Varela"/>
                <a:sym typeface="Varela"/>
              </a:rPr>
              <a:t> Math Club</a:t>
            </a:r>
          </a:p>
          <a:p>
            <a:pPr lvl="0">
              <a:lnSpc>
                <a:spcPct val="120000"/>
              </a:lnSpc>
              <a:spcBef>
                <a:spcPts val="0"/>
              </a:spcBef>
              <a:spcAft>
                <a:spcPts val="0"/>
              </a:spcAft>
              <a:buClr>
                <a:srgbClr val="000000"/>
              </a:buClr>
              <a:buSzPts val="1400"/>
              <a:buFont typeface="Courier New" panose="02070309020205020404" pitchFamily="49" charset="0"/>
              <a:buChar char="o"/>
            </a:pPr>
            <a:r>
              <a:rPr lang="en-US" sz="2200">
                <a:solidFill>
                  <a:schemeClr val="tx1"/>
                </a:solidFill>
                <a:ea typeface="Varela"/>
                <a:cs typeface="Varela"/>
                <a:sym typeface="Varela"/>
              </a:rPr>
              <a:t> No Place for Hate</a:t>
            </a:r>
          </a:p>
          <a:p>
            <a:pPr lvl="0">
              <a:lnSpc>
                <a:spcPct val="120000"/>
              </a:lnSpc>
              <a:spcBef>
                <a:spcPts val="0"/>
              </a:spcBef>
              <a:spcAft>
                <a:spcPts val="0"/>
              </a:spcAft>
              <a:buClr>
                <a:srgbClr val="000000"/>
              </a:buClr>
              <a:buSzPts val="1400"/>
              <a:buFont typeface="Courier New" panose="02070309020205020404" pitchFamily="49" charset="0"/>
              <a:buChar char="o"/>
            </a:pPr>
            <a:r>
              <a:rPr lang="en-US" sz="2200">
                <a:solidFill>
                  <a:schemeClr val="tx1"/>
                </a:solidFill>
                <a:ea typeface="Varela"/>
                <a:cs typeface="Varela"/>
                <a:sym typeface="Varela"/>
              </a:rPr>
              <a:t> Science Olympiad</a:t>
            </a:r>
          </a:p>
          <a:p>
            <a:pPr lvl="0">
              <a:lnSpc>
                <a:spcPct val="120000"/>
              </a:lnSpc>
              <a:spcBef>
                <a:spcPts val="0"/>
              </a:spcBef>
              <a:spcAft>
                <a:spcPts val="0"/>
              </a:spcAft>
              <a:buClr>
                <a:srgbClr val="000000"/>
              </a:buClr>
              <a:buSzPts val="1400"/>
              <a:buFont typeface="Courier New" panose="02070309020205020404" pitchFamily="49" charset="0"/>
              <a:buChar char="o"/>
            </a:pPr>
            <a:r>
              <a:rPr lang="en-US" sz="2200">
                <a:solidFill>
                  <a:schemeClr val="tx1"/>
                </a:solidFill>
                <a:ea typeface="Varela"/>
                <a:cs typeface="Varela"/>
                <a:sym typeface="Varela"/>
              </a:rPr>
              <a:t> Spanish Club</a:t>
            </a:r>
          </a:p>
          <a:p>
            <a:pPr lvl="0">
              <a:lnSpc>
                <a:spcPct val="120000"/>
              </a:lnSpc>
              <a:spcBef>
                <a:spcPts val="0"/>
              </a:spcBef>
              <a:spcAft>
                <a:spcPts val="0"/>
              </a:spcAft>
              <a:buClr>
                <a:srgbClr val="000000"/>
              </a:buClr>
              <a:buSzPts val="1400"/>
              <a:buFont typeface="Courier New" panose="02070309020205020404" pitchFamily="49" charset="0"/>
              <a:buChar char="o"/>
            </a:pPr>
            <a:r>
              <a:rPr lang="en-US" sz="2200">
                <a:solidFill>
                  <a:schemeClr val="tx1"/>
                </a:solidFill>
                <a:ea typeface="Varela"/>
                <a:cs typeface="Varela"/>
                <a:sym typeface="Varela"/>
              </a:rPr>
              <a:t> Student Council</a:t>
            </a:r>
          </a:p>
          <a:p>
            <a:pPr>
              <a:lnSpc>
                <a:spcPct val="100000"/>
              </a:lnSpc>
              <a:spcBef>
                <a:spcPts val="0"/>
              </a:spcBef>
              <a:spcAft>
                <a:spcPts val="0"/>
              </a:spcAft>
              <a:buClr>
                <a:srgbClr val="000000"/>
              </a:buClr>
              <a:buSzPts val="1400"/>
              <a:buFont typeface="Courier New" panose="02070309020205020404" pitchFamily="49" charset="0"/>
              <a:buChar char="o"/>
            </a:pPr>
            <a:endParaRPr lang="en-US" sz="1600">
              <a:sym typeface="Varela"/>
            </a:endParaRPr>
          </a:p>
        </p:txBody>
      </p:sp>
    </p:spTree>
    <p:extLst>
      <p:ext uri="{BB962C8B-B14F-4D97-AF65-F5344CB8AC3E}">
        <p14:creationId xmlns:p14="http://schemas.microsoft.com/office/powerpoint/2010/main" val="79946640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96EC782-3114-4B30-8043-66461232EC79}"/>
              </a:ext>
            </a:extLst>
          </p:cNvPr>
          <p:cNvSpPr>
            <a:spLocks noGrp="1"/>
          </p:cNvSpPr>
          <p:nvPr>
            <p:ph type="title"/>
          </p:nvPr>
        </p:nvSpPr>
        <p:spPr>
          <a:xfrm>
            <a:off x="8023658" y="-92764"/>
            <a:ext cx="3100136" cy="1960234"/>
          </a:xfrm>
        </p:spPr>
        <p:txBody>
          <a:bodyPr vert="horz" lIns="91440" tIns="45720" rIns="91440" bIns="45720" rtlCol="0" anchor="b">
            <a:normAutofit/>
          </a:bodyPr>
          <a:lstStyle/>
          <a:p>
            <a:r>
              <a:rPr lang="en-US" sz="4400">
                <a:solidFill>
                  <a:schemeClr val="tx1"/>
                </a:solidFill>
              </a:rPr>
              <a:t> Jag Camp</a:t>
            </a:r>
          </a:p>
        </p:txBody>
      </p:sp>
      <p:pic>
        <p:nvPicPr>
          <p:cNvPr id="11" name="Picture 10" descr="Shape&#10;&#10;Description automatically generated">
            <a:extLst>
              <a:ext uri="{FF2B5EF4-FFF2-40B4-BE49-F238E27FC236}">
                <a16:creationId xmlns:a16="http://schemas.microsoft.com/office/drawing/2014/main" id="{A7B08D7F-70C7-458B-9C56-650D5F67F3F5}"/>
              </a:ext>
            </a:extLst>
          </p:cNvPr>
          <p:cNvPicPr>
            <a:picLocks noChangeAspect="1"/>
          </p:cNvPicPr>
          <p:nvPr/>
        </p:nvPicPr>
        <p:blipFill rotWithShape="1">
          <a:blip r:embed="rId2"/>
          <a:srcRect t="12996" b="12812"/>
          <a:stretch/>
        </p:blipFill>
        <p:spPr>
          <a:xfrm>
            <a:off x="-1" y="10"/>
            <a:ext cx="8111272" cy="6857990"/>
          </a:xfrm>
          <a:prstGeom prst="rect">
            <a:avLst/>
          </a:prstGeom>
        </p:spPr>
      </p:pic>
      <p:sp>
        <p:nvSpPr>
          <p:cNvPr id="4" name="Rectangle 3">
            <a:extLst>
              <a:ext uri="{FF2B5EF4-FFF2-40B4-BE49-F238E27FC236}">
                <a16:creationId xmlns:a16="http://schemas.microsoft.com/office/drawing/2014/main" id="{9DF233A5-78E8-42E8-BE13-FD0FC738EF22}"/>
              </a:ext>
            </a:extLst>
          </p:cNvPr>
          <p:cNvSpPr/>
          <p:nvPr/>
        </p:nvSpPr>
        <p:spPr>
          <a:xfrm>
            <a:off x="7363038" y="1960244"/>
            <a:ext cx="4421375" cy="912927"/>
          </a:xfrm>
          <a:prstGeom prst="rect">
            <a:avLst/>
          </a:prstGeom>
        </p:spPr>
        <p:txBody>
          <a:bodyPr vert="horz" lIns="0" tIns="45720" rIns="0" bIns="45720" rtlCol="0">
            <a:normAutofit/>
          </a:bodyPr>
          <a:lstStyle/>
          <a:p>
            <a:pPr algn="ctr">
              <a:spcAft>
                <a:spcPts val="600"/>
              </a:spcAft>
              <a:buFont typeface="Calibri" panose="020F0502020204030204" pitchFamily="34" charset="0"/>
            </a:pPr>
            <a:r>
              <a:rPr lang="en-US" sz="4800" dirty="0">
                <a:solidFill>
                  <a:schemeClr val="tx1">
                    <a:lumMod val="75000"/>
                    <a:lumOff val="25000"/>
                  </a:schemeClr>
                </a:solidFill>
              </a:rPr>
              <a:t>August 1, 2026</a:t>
            </a:r>
          </a:p>
        </p:txBody>
      </p:sp>
    </p:spTree>
    <p:extLst>
      <p:ext uri="{BB962C8B-B14F-4D97-AF65-F5344CB8AC3E}">
        <p14:creationId xmlns:p14="http://schemas.microsoft.com/office/powerpoint/2010/main" val="136538840"/>
      </p:ext>
    </p:extLst>
  </p:cSld>
  <p:clrMapOvr>
    <a:masterClrMapping/>
  </p:clrMapOvr>
</p:sld>
</file>

<file path=ppt/theme/theme1.xml><?xml version="1.0" encoding="utf-8"?>
<a:theme xmlns:a="http://schemas.openxmlformats.org/drawingml/2006/main" name="1_RetrospectVTI">
  <a:themeElements>
    <a:clrScheme name="Custom 34">
      <a:dk1>
        <a:sysClr val="windowText" lastClr="000000"/>
      </a:dk1>
      <a:lt1>
        <a:sysClr val="window" lastClr="FFFFFF"/>
      </a:lt1>
      <a:dk2>
        <a:srgbClr val="39302A"/>
      </a:dk2>
      <a:lt2>
        <a:srgbClr val="E5DEDB"/>
      </a:lt2>
      <a:accent1>
        <a:srgbClr val="EC7016"/>
      </a:accent1>
      <a:accent2>
        <a:srgbClr val="F8931D"/>
      </a:accent2>
      <a:accent3>
        <a:srgbClr val="CE8D3E"/>
      </a:accent3>
      <a:accent4>
        <a:srgbClr val="E64823"/>
      </a:accent4>
      <a:accent5>
        <a:srgbClr val="FFCA08"/>
      </a:accent5>
      <a:accent6>
        <a:srgbClr val="9C6A6A"/>
      </a:accent6>
      <a:hlink>
        <a:srgbClr val="2998E3"/>
      </a:hlink>
      <a:folHlink>
        <a:srgbClr val="7F723D"/>
      </a:folHlink>
    </a:clrScheme>
    <a:fontScheme name="Retrospect">
      <a:majorFont>
        <a:latin typeface="Bookman Old Style"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Franklin Gothic Book"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Retrospect">
      <a:fillStyleLst>
        <a:solidFill>
          <a:schemeClr val="phClr"/>
        </a:solidFill>
        <a:gradFill rotWithShape="1">
          <a:gsLst>
            <a:gs pos="0">
              <a:schemeClr val="phClr">
                <a:tint val="65000"/>
                <a:shade val="92000"/>
                <a:satMod val="130000"/>
              </a:schemeClr>
            </a:gs>
            <a:gs pos="45000">
              <a:schemeClr val="phClr">
                <a:tint val="60000"/>
                <a:shade val="99000"/>
                <a:satMod val="120000"/>
              </a:schemeClr>
            </a:gs>
            <a:gs pos="100000">
              <a:schemeClr val="phClr">
                <a:tint val="55000"/>
                <a:satMod val="140000"/>
              </a:schemeClr>
            </a:gs>
          </a:gsLst>
          <a:path path="circle">
            <a:fillToRect l="100000" t="100000" r="100000" b="100000"/>
          </a:path>
        </a:gradFill>
        <a:gradFill rotWithShape="1">
          <a:gsLst>
            <a:gs pos="0">
              <a:schemeClr val="phClr">
                <a:shade val="85000"/>
                <a:satMod val="130000"/>
              </a:schemeClr>
            </a:gs>
            <a:gs pos="34000">
              <a:schemeClr val="phClr">
                <a:shade val="87000"/>
                <a:satMod val="125000"/>
              </a:schemeClr>
            </a:gs>
            <a:gs pos="70000">
              <a:schemeClr val="phClr">
                <a:tint val="100000"/>
                <a:shade val="90000"/>
                <a:satMod val="130000"/>
              </a:schemeClr>
            </a:gs>
            <a:gs pos="100000">
              <a:schemeClr val="phClr">
                <a:tint val="100000"/>
                <a:shade val="100000"/>
                <a:satMod val="110000"/>
              </a:schemeClr>
            </a:gs>
          </a:gsLst>
          <a:path path="circle">
            <a:fillToRect l="100000" t="100000" r="100000" b="100000"/>
          </a:path>
        </a:gradFill>
      </a:fillStyleLst>
      <a:lnStyleLst>
        <a:ln w="12700" cap="flat" cmpd="sng" algn="ctr">
          <a:solidFill>
            <a:schemeClr val="phClr"/>
          </a:solidFill>
          <a:prstDash val="solid"/>
        </a:ln>
        <a:ln w="15875" cap="flat" cmpd="sng" algn="ctr">
          <a:solidFill>
            <a:schemeClr val="phClr"/>
          </a:solidFill>
          <a:prstDash val="solid"/>
        </a:ln>
        <a:ln w="25400" cap="flat" cmpd="sng" algn="ctr">
          <a:solidFill>
            <a:schemeClr val="phClr"/>
          </a:solidFill>
          <a:prstDash val="solid"/>
        </a:ln>
      </a:lnStyleLst>
      <a:effectStyleLst>
        <a:effectStyle>
          <a:effectLst/>
        </a:effectStyle>
        <a:effectStyle>
          <a:effectLst>
            <a:outerShdw blurRad="38100" dist="25400" dir="2700000" algn="br" rotWithShape="0">
              <a:srgbClr val="000000">
                <a:alpha val="60000"/>
              </a:srgbClr>
            </a:outerShdw>
          </a:effectLst>
        </a:effectStyle>
        <a:effectStyle>
          <a:effectLst>
            <a:outerShdw blurRad="44450" dist="25400" dir="2700000" algn="br" rotWithShape="0">
              <a:srgbClr val="000000">
                <a:alpha val="60000"/>
              </a:srgbClr>
            </a:outerShdw>
          </a:effectLst>
          <a:scene3d>
            <a:camera prst="orthographicFront">
              <a:rot lat="0" lon="0" rev="0"/>
            </a:camera>
            <a:lightRig rig="threePt" dir="t">
              <a:rot lat="0" lon="0" rev="19800000"/>
            </a:lightRig>
          </a:scene3d>
          <a:sp3d prstMaterial="flat">
            <a:bevelT w="25400" h="31750"/>
          </a:sp3d>
        </a:effectStyle>
      </a:effectStyleLst>
      <a:bgFillStyleLst>
        <a:solidFill>
          <a:schemeClr val="phClr"/>
        </a:solidFill>
        <a:solidFill>
          <a:schemeClr val="phClr">
            <a:tint val="90000"/>
            <a:shade val="97000"/>
            <a:satMod val="130000"/>
          </a:schemeClr>
        </a:solidFill>
        <a:gradFill rotWithShape="1">
          <a:gsLst>
            <a:gs pos="0">
              <a:schemeClr val="phClr">
                <a:tint val="96000"/>
                <a:shade val="99000"/>
                <a:satMod val="140000"/>
              </a:schemeClr>
            </a:gs>
            <a:gs pos="65000">
              <a:schemeClr val="phClr">
                <a:tint val="100000"/>
                <a:shade val="80000"/>
                <a:satMod val="130000"/>
              </a:schemeClr>
            </a:gs>
            <a:gs pos="100000">
              <a:schemeClr val="phClr">
                <a:tint val="100000"/>
                <a:shade val="48000"/>
                <a:satMod val="120000"/>
              </a:schemeClr>
            </a:gs>
          </a:gsLst>
          <a:lin ang="16200000" scaled="0"/>
        </a:gradFill>
      </a:bgFillStyleLst>
    </a:fmtScheme>
  </a:themeElements>
  <a:objectDefaults/>
  <a:extraClrSchemeLst/>
  <a:extLst>
    <a:ext uri="{05A4C25C-085E-4340-85A3-A5531E510DB2}">
      <thm15:themeFamily xmlns:thm15="http://schemas.microsoft.com/office/thememl/2012/main" name="RetrospectVTI" id="{ABE3C30C-0FC0-4450-828E-52DE70F1BCCB}" vid="{A6E2497D-935A-4CFD-B9FD-6DCB15FA68BF}"/>
    </a:ext>
  </a:extLst>
</a:theme>
</file>

<file path=ppt/theme/theme2.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 ma:contentTypeID="0x01010079F111ED35F8CC479449609E8A0923A6" ma:contentTypeVersion="12" ma:contentTypeDescription="Create a new document." ma:contentTypeScope="" ma:versionID="426e97fa315356fffbdcd9876fe988c2">
  <xsd:schema xmlns:xsd="http://www.w3.org/2001/XMLSchema" xmlns:xs="http://www.w3.org/2001/XMLSchema" xmlns:p="http://schemas.microsoft.com/office/2006/metadata/properties" xmlns:ns2="71af3243-3dd4-4a8d-8c0d-dd76da1f02a5" xmlns:ns3="16c05727-aa75-4e4a-9b5f-8a80a1165891" targetNamespace="http://schemas.microsoft.com/office/2006/metadata/properties" ma:root="true" ma:fieldsID="14b8f0def80e6d70ce3def20c90759ae" ns2:_="" ns3:_="">
    <xsd:import namespace="71af3243-3dd4-4a8d-8c0d-dd76da1f02a5"/>
    <xsd:import namespace="16c05727-aa75-4e4a-9b5f-8a80a1165891"/>
    <xsd:element name="properties">
      <xsd:complexType>
        <xsd:sequence>
          <xsd:element name="documentManagement">
            <xsd:complexType>
              <xsd:all>
                <xsd:element ref="ns2:MediaServiceMetadata" minOccurs="0"/>
                <xsd:element ref="ns2:MediaServiceFastMetadata" minOccurs="0"/>
                <xsd:element ref="ns2:MediaServiceOCR" minOccurs="0"/>
                <xsd:element ref="ns2:MediaServiceAutoTags" minOccurs="0"/>
                <xsd:element ref="ns2:MediaServiceEventHashCode" minOccurs="0"/>
                <xsd:element ref="ns2:MediaServiceGenerationTime" minOccurs="0"/>
                <xsd:element ref="ns3:SharedWithUsers" minOccurs="0"/>
                <xsd:element ref="ns3:SharedWithDetails" minOccurs="0"/>
                <xsd:element ref="ns2:MediaServiceAutoKeyPoints" minOccurs="0"/>
                <xsd:element ref="ns2:MediaServiceKeyPoints" minOccurs="0"/>
                <xsd:element ref="ns2:MediaServiceDateTaken" minOccurs="0"/>
                <xsd:element ref="ns2:Statu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71af3243-3dd4-4a8d-8c0d-dd76da1f02a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MediaServiceOCR" ma:internalName="MediaServiceOCR" ma:readOnly="true">
      <xsd:simpleType>
        <xsd:restriction base="dms:Note">
          <xsd:maxLength value="255"/>
        </xsd:restriction>
      </xsd:simpleType>
    </xsd:element>
    <xsd:element name="MediaServiceAutoTags" ma:index="11" nillable="true" ma:displayName="MediaServiceAutoTags" ma:internalName="MediaServiceAutoTags"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false">
      <xsd:simpleType>
        <xsd:restriction base="dms:Note">
          <xsd:maxLength value="255"/>
        </xsd:restriction>
      </xsd:simpleType>
    </xsd:element>
    <xsd:element name="MediaServiceDateTaken" ma:index="18" nillable="true" ma:displayName="MediaServiceDateTaken" ma:hidden="true" ma:internalName="MediaServiceDateTaken" ma:readOnly="true">
      <xsd:simpleType>
        <xsd:restriction base="dms:Text"/>
      </xsd:simpleType>
    </xsd:element>
    <xsd:element name="Status" ma:index="19" nillable="true" ma:displayName="Status" ma:default="Not started" ma:format="Dropdown" ma:internalName="Status">
      <xsd:simpleType>
        <xsd:restriction base="dms:Choice">
          <xsd:enumeration value="Not started"/>
          <xsd:enumeration value="In Progress"/>
          <xsd:enumeration value="Completed"/>
        </xsd:restriction>
      </xsd:simpleType>
    </xsd:element>
  </xsd:schema>
  <xsd:schema xmlns:xsd="http://www.w3.org/2001/XMLSchema" xmlns:xs="http://www.w3.org/2001/XMLSchema" xmlns:dms="http://schemas.microsoft.com/office/2006/documentManagement/types" xmlns:pc="http://schemas.microsoft.com/office/infopath/2007/PartnerControls" targetNamespace="16c05727-aa75-4e4a-9b5f-8a80a1165891"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Status xmlns="71af3243-3dd4-4a8d-8c0d-dd76da1f02a5">Not started</Status>
    <MediaServiceKeyPoints xmlns="71af3243-3dd4-4a8d-8c0d-dd76da1f02a5" xsi:nil="true"/>
  </documentManagement>
</p:properties>
</file>

<file path=customXml/itemProps1.xml><?xml version="1.0" encoding="utf-8"?>
<ds:datastoreItem xmlns:ds="http://schemas.openxmlformats.org/officeDocument/2006/customXml" ds:itemID="{2E5ECA37-C458-4BA2-A090-D7A19E07B434}">
  <ds:schemaRefs>
    <ds:schemaRef ds:uri="http://schemas.microsoft.com/sharepoint/v3/contenttype/forms"/>
  </ds:schemaRefs>
</ds:datastoreItem>
</file>

<file path=customXml/itemProps2.xml><?xml version="1.0" encoding="utf-8"?>
<ds:datastoreItem xmlns:ds="http://schemas.openxmlformats.org/officeDocument/2006/customXml" ds:itemID="{7A26AAF5-6CFC-4C52-B7DF-08410EDE6701}">
  <ds:schemaRefs>
    <ds:schemaRef ds:uri="16c05727-aa75-4e4a-9b5f-8a80a1165891"/>
    <ds:schemaRef ds:uri="71af3243-3dd4-4a8d-8c0d-dd76da1f02a5"/>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3.xml><?xml version="1.0" encoding="utf-8"?>
<ds:datastoreItem xmlns:ds="http://schemas.openxmlformats.org/officeDocument/2006/customXml" ds:itemID="{84F503EC-3FFF-4193-A86F-39150E2BAC75}">
  <ds:schemaRefs>
    <ds:schemaRef ds:uri="71af3243-3dd4-4a8d-8c0d-dd76da1f02a5"/>
    <ds:schemaRef ds:uri="http://schemas.openxmlformats.org/package/2006/metadata/core-properties"/>
    <ds:schemaRef ds:uri="http://schemas.microsoft.com/office/2006/metadata/properties"/>
    <ds:schemaRef ds:uri="http://purl.org/dc/terms/"/>
    <ds:schemaRef ds:uri="16c05727-aa75-4e4a-9b5f-8a80a1165891"/>
    <ds:schemaRef ds:uri="http://purl.org/dc/dcmitype/"/>
    <ds:schemaRef ds:uri="http://schemas.microsoft.com/office/2006/documentManagement/types"/>
    <ds:schemaRef ds:uri="http://schemas.microsoft.com/office/infopath/2007/PartnerControls"/>
    <ds:schemaRef ds:uri="http://www.w3.org/XML/1998/namespace"/>
    <ds:schemaRef ds:uri="http://purl.org/dc/elements/1.1/"/>
  </ds:schemaRefs>
</ds:datastoreItem>
</file>

<file path=docProps/app.xml><?xml version="1.0" encoding="utf-8"?>
<Properties xmlns="http://schemas.openxmlformats.org/officeDocument/2006/extended-properties" xmlns:vt="http://schemas.openxmlformats.org/officeDocument/2006/docPropsVTypes">
  <Template>{2A5F8B43-F0E6-451A-B606-C77D8BD49426}tf11429527_win32</Template>
  <TotalTime>23</TotalTime>
  <Words>3126</Words>
  <Application>Microsoft Office PowerPoint</Application>
  <PresentationFormat>Widescreen</PresentationFormat>
  <Paragraphs>399</Paragraphs>
  <Slides>47</Slides>
  <Notes>4</Notes>
  <HiddenSlides>4</HiddenSlides>
  <MMClips>0</MMClips>
  <ScaleCrop>false</ScaleCrop>
  <HeadingPairs>
    <vt:vector size="6" baseType="variant">
      <vt:variant>
        <vt:lpstr>Fonts Used</vt:lpstr>
      </vt:variant>
      <vt:variant>
        <vt:i4>16</vt:i4>
      </vt:variant>
      <vt:variant>
        <vt:lpstr>Theme</vt:lpstr>
      </vt:variant>
      <vt:variant>
        <vt:i4>2</vt:i4>
      </vt:variant>
      <vt:variant>
        <vt:lpstr>Slide Titles</vt:lpstr>
      </vt:variant>
      <vt:variant>
        <vt:i4>47</vt:i4>
      </vt:variant>
    </vt:vector>
  </HeadingPairs>
  <TitlesOfParts>
    <vt:vector size="65" baseType="lpstr">
      <vt:lpstr>Aptos</vt:lpstr>
      <vt:lpstr>Arial</vt:lpstr>
      <vt:lpstr>Arial,Sans-Serif</vt:lpstr>
      <vt:lpstr>Bookman Old Style</vt:lpstr>
      <vt:lpstr>Calibri</vt:lpstr>
      <vt:lpstr>Calibri Light</vt:lpstr>
      <vt:lpstr>Canva Sans Bold</vt:lpstr>
      <vt:lpstr>Courier New</vt:lpstr>
      <vt:lpstr>Franklin Gothic Book</vt:lpstr>
      <vt:lpstr>Libre Baskerville</vt:lpstr>
      <vt:lpstr>Open Sauce</vt:lpstr>
      <vt:lpstr>Open Sauce Bold</vt:lpstr>
      <vt:lpstr>Source Sans Pro</vt:lpstr>
      <vt:lpstr>Times New Roman</vt:lpstr>
      <vt:lpstr>Varela</vt:lpstr>
      <vt:lpstr>Wingdings,Sans-Serif</vt:lpstr>
      <vt:lpstr>1_RetrospectVTI</vt:lpstr>
      <vt:lpstr>office theme</vt:lpstr>
      <vt:lpstr>Welcome to Sartartia Middle School</vt:lpstr>
      <vt:lpstr>Administrators &amp; Counselors </vt:lpstr>
      <vt:lpstr>Success in Middle School (Parents)</vt:lpstr>
      <vt:lpstr>Success in Middle School (Students)</vt:lpstr>
      <vt:lpstr>School Communication</vt:lpstr>
      <vt:lpstr>Skyward Family Access</vt:lpstr>
      <vt:lpstr>Middle School Opportunities</vt:lpstr>
      <vt:lpstr>Clubs</vt:lpstr>
      <vt:lpstr> Jag Camp</vt:lpstr>
      <vt:lpstr>PowerPoint Presentation</vt:lpstr>
      <vt:lpstr>PowerPoint Presentation</vt:lpstr>
      <vt:lpstr>Parking Lot – Individual Questions</vt:lpstr>
      <vt:lpstr>Course Selection – Class Visits</vt:lpstr>
      <vt:lpstr>Course Selection - Worksheets</vt:lpstr>
      <vt:lpstr>Core Classes</vt:lpstr>
      <vt:lpstr>Physical Education</vt:lpstr>
      <vt:lpstr>Athletics/Pre-Athletics/Kickstart</vt:lpstr>
      <vt:lpstr>Physical Education</vt:lpstr>
      <vt:lpstr>Electives</vt:lpstr>
      <vt:lpstr>Electives  World Languages – 8th Grade Only</vt:lpstr>
      <vt:lpstr>Electives – Fine Arts</vt:lpstr>
      <vt:lpstr>Electives - Other</vt:lpstr>
      <vt:lpstr>Electives Career &amp; Technical Education (CTE)</vt:lpstr>
      <vt:lpstr>Applications</vt:lpstr>
      <vt:lpstr>Career and Technical Education (CTE)</vt:lpstr>
      <vt:lpstr>What is Career and Technical Education (CTE) ?</vt:lpstr>
      <vt:lpstr>Middle School CTE Opportunities</vt:lpstr>
      <vt:lpstr>PowerPoint Presentation</vt:lpstr>
      <vt:lpstr>CTE Programs of Study</vt:lpstr>
      <vt:lpstr>Benefits of Completing a Program of Study</vt:lpstr>
      <vt:lpstr>PowerPoint Presentation</vt:lpstr>
      <vt:lpstr>SchooLinks Entry</vt:lpstr>
      <vt:lpstr>SchooLinks Entry</vt:lpstr>
      <vt:lpstr>Entering Alternates</vt:lpstr>
      <vt:lpstr>Course Selection Verification March 9-13</vt:lpstr>
      <vt:lpstr>Schedule Corrections From the FBISD Course Guide</vt:lpstr>
      <vt:lpstr>Schedule Corrections Cont.</vt:lpstr>
      <vt:lpstr>Schedule Corrections Cont.</vt:lpstr>
      <vt:lpstr>Schedule Corrections Cont.</vt:lpstr>
      <vt:lpstr>Parking Lot – Individual Questions</vt:lpstr>
      <vt:lpstr>AAC Information Session</vt:lpstr>
      <vt:lpstr>On Level VS AAC</vt:lpstr>
      <vt:lpstr>On Level vs AAC Math</vt:lpstr>
      <vt:lpstr>On Level vs AAC Science</vt:lpstr>
      <vt:lpstr> On Level vs AAC ELA *Regardless of which level is taken, ALL students are taught the same TEKS.*  </vt:lpstr>
      <vt:lpstr>On Level vs AAC Social Studies</vt:lpstr>
      <vt:lpstr>Thank you! </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5th Grade Parent Night</dc:title>
  <dc:creator>Border, Courtney</dc:creator>
  <cp:lastModifiedBy>Wilcox, Emily</cp:lastModifiedBy>
  <cp:revision>34</cp:revision>
  <cp:lastPrinted>2024-03-07T17:38:03Z</cp:lastPrinted>
  <dcterms:created xsi:type="dcterms:W3CDTF">2022-02-22T17:37:35Z</dcterms:created>
  <dcterms:modified xsi:type="dcterms:W3CDTF">2026-01-13T16:36:13Z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0x01010079F111ED35F8CC479449609E8A0923A6</vt:lpwstr>
  </property>
</Properties>
</file>